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xls" ContentType="application/vnd.ms-excel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6"/>
  </p:notesMasterIdLst>
  <p:sldIdLst>
    <p:sldId id="445" r:id="rId2"/>
    <p:sldId id="398" r:id="rId3"/>
    <p:sldId id="301" r:id="rId4"/>
    <p:sldId id="409" r:id="rId5"/>
    <p:sldId id="410" r:id="rId6"/>
    <p:sldId id="411" r:id="rId7"/>
    <p:sldId id="412" r:id="rId8"/>
    <p:sldId id="446" r:id="rId9"/>
    <p:sldId id="413" r:id="rId10"/>
    <p:sldId id="387" r:id="rId11"/>
    <p:sldId id="326" r:id="rId12"/>
    <p:sldId id="327" r:id="rId13"/>
    <p:sldId id="287" r:id="rId14"/>
    <p:sldId id="288" r:id="rId15"/>
    <p:sldId id="289" r:id="rId16"/>
    <p:sldId id="388" r:id="rId17"/>
    <p:sldId id="389" r:id="rId18"/>
    <p:sldId id="293" r:id="rId19"/>
    <p:sldId id="390" r:id="rId20"/>
    <p:sldId id="392" r:id="rId21"/>
    <p:sldId id="393" r:id="rId22"/>
    <p:sldId id="297" r:id="rId23"/>
    <p:sldId id="394" r:id="rId24"/>
    <p:sldId id="395" r:id="rId25"/>
    <p:sldId id="396" r:id="rId26"/>
    <p:sldId id="334" r:id="rId27"/>
    <p:sldId id="441" r:id="rId28"/>
    <p:sldId id="442" r:id="rId29"/>
    <p:sldId id="443" r:id="rId30"/>
    <p:sldId id="444" r:id="rId31"/>
    <p:sldId id="447" r:id="rId32"/>
    <p:sldId id="448" r:id="rId33"/>
    <p:sldId id="449" r:id="rId34"/>
    <p:sldId id="450" r:id="rId35"/>
    <p:sldId id="451" r:id="rId36"/>
    <p:sldId id="452" r:id="rId37"/>
    <p:sldId id="414" r:id="rId38"/>
    <p:sldId id="415" r:id="rId39"/>
    <p:sldId id="416" r:id="rId40"/>
    <p:sldId id="417" r:id="rId41"/>
    <p:sldId id="418" r:id="rId42"/>
    <p:sldId id="419" r:id="rId43"/>
    <p:sldId id="420" r:id="rId44"/>
    <p:sldId id="421" r:id="rId45"/>
    <p:sldId id="422" r:id="rId46"/>
    <p:sldId id="423" r:id="rId47"/>
    <p:sldId id="424" r:id="rId48"/>
    <p:sldId id="425" r:id="rId49"/>
    <p:sldId id="426" r:id="rId50"/>
    <p:sldId id="427" r:id="rId51"/>
    <p:sldId id="428" r:id="rId52"/>
    <p:sldId id="429" r:id="rId53"/>
    <p:sldId id="430" r:id="rId54"/>
    <p:sldId id="431" r:id="rId55"/>
    <p:sldId id="432" r:id="rId56"/>
    <p:sldId id="433" r:id="rId57"/>
    <p:sldId id="434" r:id="rId58"/>
    <p:sldId id="435" r:id="rId59"/>
    <p:sldId id="436" r:id="rId60"/>
    <p:sldId id="437" r:id="rId61"/>
    <p:sldId id="438" r:id="rId62"/>
    <p:sldId id="439" r:id="rId63"/>
    <p:sldId id="440" r:id="rId64"/>
    <p:sldId id="453" r:id="rId65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800080"/>
    <a:srgbClr val="FFFF66"/>
    <a:srgbClr val="00CCFF"/>
    <a:srgbClr val="00FFFF"/>
    <a:srgbClr val="99FF33"/>
    <a:srgbClr val="000066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08" autoAdjust="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34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noProof="0" smtClean="0"/>
              <a:t>Asıl metin stillerini düzenlemek için tıklatın</a:t>
            </a:r>
          </a:p>
          <a:p>
            <a:pPr lvl="1"/>
            <a:r>
              <a:rPr lang="tr-TR" noProof="0" smtClean="0"/>
              <a:t>İkinci düzey</a:t>
            </a:r>
          </a:p>
          <a:p>
            <a:pPr lvl="2"/>
            <a:r>
              <a:rPr lang="tr-TR" noProof="0" smtClean="0"/>
              <a:t>Üçüncü düzey</a:t>
            </a:r>
          </a:p>
          <a:p>
            <a:pPr lvl="3"/>
            <a:r>
              <a:rPr lang="tr-TR" noProof="0" smtClean="0"/>
              <a:t>Dördüncü düzey</a:t>
            </a:r>
          </a:p>
          <a:p>
            <a:pPr lvl="4"/>
            <a:r>
              <a:rPr lang="tr-TR" noProof="0" smtClean="0"/>
              <a:t>Beşinci düzey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FABBF74-F833-4B15-839E-3A57AAFD53C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461547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931EFF4-7909-413A-BFC9-101ED04E75A0}" type="slidenum">
              <a:rPr lang="fr-FR"/>
              <a:pPr/>
              <a:t>2</a:t>
            </a:fld>
            <a:endParaRPr lang="fr-FR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BFDC0B0-785C-4D75-AEED-03C8B7C96B4D}" type="slidenum">
              <a:rPr lang="fr-FR"/>
              <a:pPr/>
              <a:t>33</a:t>
            </a:fld>
            <a:endParaRPr lang="fr-FR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130000"/>
              </a:lnSpc>
            </a:pPr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5D3E3A8-C734-4AE6-A160-6B33269DF70A}" type="slidenum">
              <a:rPr lang="fr-FR"/>
              <a:pPr/>
              <a:t>34</a:t>
            </a:fld>
            <a:endParaRPr lang="fr-FR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130000"/>
              </a:lnSpc>
            </a:pPr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F35A78B-BC5D-4546-B0CE-65B822790754}" type="slidenum">
              <a:rPr lang="fr-FR"/>
              <a:pPr/>
              <a:t>35</a:t>
            </a:fld>
            <a:endParaRPr lang="fr-FR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lnSpc>
                <a:spcPct val="130000"/>
              </a:lnSpc>
            </a:pPr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601A205-E609-4447-BC2A-336BA47EB55E}" type="slidenum">
              <a:rPr lang="fr-FR"/>
              <a:pPr/>
              <a:t>36</a:t>
            </a:fld>
            <a:endParaRPr lang="fr-FR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B4CF669-35A1-4253-A919-B059DB2A08E6}" type="slidenum">
              <a:rPr lang="fr-FR"/>
              <a:pPr/>
              <a:t>37</a:t>
            </a:fld>
            <a:endParaRPr lang="fr-FR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9E18328-EA47-454A-A593-83A25A536C21}" type="slidenum">
              <a:rPr lang="fr-FR"/>
              <a:pPr/>
              <a:t>38</a:t>
            </a:fld>
            <a:endParaRPr lang="fr-FR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1FFA5D4-F8FD-4D82-9289-ACE03BA859F1}" type="slidenum">
              <a:rPr lang="fr-FR"/>
              <a:pPr/>
              <a:t>39</a:t>
            </a:fld>
            <a:endParaRPr lang="fr-FR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en-US" smtClean="0"/>
              <a:t>Normally sample should reflect the population structure. A convenience sample does not! In a convenience sample some persons have a higher chance of being sampled than others. For example, if we choose people on the main shopping street as a sample for a city ward, those who are frequently doing their shopping there are at higher risk of being chosen than those working during the day, bedridden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095C455-3AD6-43AB-8F18-9AC081CC3297}" type="slidenum">
              <a:rPr lang="fr-FR"/>
              <a:pPr/>
              <a:t>40</a:t>
            </a:fld>
            <a:endParaRPr lang="fr-FR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55CE859-39ED-4592-8D05-0E6F7074EA9F}" type="slidenum">
              <a:rPr lang="fr-FR"/>
              <a:pPr/>
              <a:t>41</a:t>
            </a:fld>
            <a:endParaRPr lang="fr-FR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228600" indent="-228600"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145D29D-95A4-4DEE-BE78-A8C53FB25FFD}" type="slidenum">
              <a:rPr lang="fr-FR"/>
              <a:pPr/>
              <a:t>42</a:t>
            </a:fld>
            <a:endParaRPr lang="fr-FR"/>
          </a:p>
        </p:txBody>
      </p:sp>
      <p:sp>
        <p:nvSpPr>
          <p:cNvPr id="69635" name="Rectangle 2"/>
          <p:cNvSpPr>
            <a:spLocks noChangeArrowheads="1"/>
          </p:cNvSpPr>
          <p:nvPr/>
        </p:nvSpPr>
        <p:spPr bwMode="auto">
          <a:xfrm>
            <a:off x="3884613" y="7938"/>
            <a:ext cx="29733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9636" name="Rectangle 3"/>
          <p:cNvSpPr>
            <a:spLocks noChangeArrowheads="1"/>
          </p:cNvSpPr>
          <p:nvPr/>
        </p:nvSpPr>
        <p:spPr bwMode="auto">
          <a:xfrm>
            <a:off x="3884613" y="8704263"/>
            <a:ext cx="29733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defTabSz="762000" eaLnBrk="0" hangingPunct="0"/>
            <a:r>
              <a:rPr lang="fr-FR" sz="1000" i="1">
                <a:latin typeface="Arial" charset="0"/>
              </a:rPr>
              <a:t>7</a:t>
            </a:r>
          </a:p>
        </p:txBody>
      </p:sp>
      <p:sp>
        <p:nvSpPr>
          <p:cNvPr id="69637" name="Rectangle 4"/>
          <p:cNvSpPr>
            <a:spLocks noChangeArrowheads="1"/>
          </p:cNvSpPr>
          <p:nvPr/>
        </p:nvSpPr>
        <p:spPr bwMode="auto">
          <a:xfrm>
            <a:off x="0" y="8704263"/>
            <a:ext cx="2971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9638" name="Rectangle 5"/>
          <p:cNvSpPr>
            <a:spLocks noChangeArrowheads="1"/>
          </p:cNvSpPr>
          <p:nvPr/>
        </p:nvSpPr>
        <p:spPr bwMode="auto">
          <a:xfrm>
            <a:off x="0" y="7938"/>
            <a:ext cx="2971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69639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8575" y="801688"/>
            <a:ext cx="4260850" cy="3195637"/>
          </a:xfrm>
          <a:noFill/>
          <a:ln w="12700" cap="flat">
            <a:solidFill>
              <a:schemeClr val="tx1"/>
            </a:solidFill>
          </a:ln>
        </p:spPr>
      </p:sp>
      <p:sp>
        <p:nvSpPr>
          <p:cNvPr id="69640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4400" y="4359275"/>
            <a:ext cx="5027613" cy="3867150"/>
          </a:xfrm>
          <a:noFill/>
        </p:spPr>
        <p:txBody>
          <a:bodyPr lIns="90488" tIns="44450" rIns="90488" bIns="44450"/>
          <a:lstStyle/>
          <a:p>
            <a:pPr eaLnBrk="1" hangingPunct="1"/>
            <a:r>
              <a:rPr lang="fr-FR" smtClean="0"/>
              <a:t>précision = si on répète les mesures, on obtient des estimations proches (mesurée par la variance de l’échantillon)</a:t>
            </a:r>
          </a:p>
          <a:p>
            <a:pPr eaLnBrk="1" hangingPunct="1"/>
            <a:r>
              <a:rPr lang="fr-FR" smtClean="0"/>
              <a:t>validité = capacité à estimer la vraie valeur du paramètre dans la population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3D2BBBC-F7A9-437C-A5AD-CCD37515B8C2}" type="slidenum">
              <a:rPr lang="fr-FR"/>
              <a:pPr/>
              <a:t>10</a:t>
            </a:fld>
            <a:endParaRPr lang="fr-FR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78DC337-A4C6-4AB6-851C-4133D5C6D5E5}" type="slidenum">
              <a:rPr lang="fr-FR"/>
              <a:pPr/>
              <a:t>44</a:t>
            </a:fld>
            <a:endParaRPr lang="fr-FR"/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16F4AD5-B3A3-492B-A0AA-B0DE0F92F018}" type="slidenum">
              <a:rPr lang="fr-FR"/>
              <a:pPr/>
              <a:t>45</a:t>
            </a:fld>
            <a:endParaRPr lang="fr-FR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BF88D17-4D7B-4F2E-A153-DC231752B30F}" type="slidenum">
              <a:rPr lang="fr-FR"/>
              <a:pPr/>
              <a:t>46</a:t>
            </a:fld>
            <a:endParaRPr lang="fr-FR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28975E7-1966-412F-904D-FC117C32258D}" type="slidenum">
              <a:rPr lang="fr-FR"/>
              <a:pPr/>
              <a:t>47</a:t>
            </a:fld>
            <a:endParaRPr lang="fr-FR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8575" y="801688"/>
            <a:ext cx="4260850" cy="3195637"/>
          </a:xfrm>
          <a:solidFill>
            <a:srgbClr val="FFFFFF"/>
          </a:solidFill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59275"/>
            <a:ext cx="5027613" cy="3867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AA6648B-4506-492C-9D51-22BEC87FA0B7}" type="slidenum">
              <a:rPr lang="fr-FR"/>
              <a:pPr/>
              <a:t>49</a:t>
            </a:fld>
            <a:endParaRPr lang="fr-FR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8575" y="801688"/>
            <a:ext cx="4260850" cy="3195637"/>
          </a:xfrm>
          <a:solidFill>
            <a:srgbClr val="FFFFFF"/>
          </a:solidFill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59275"/>
            <a:ext cx="5027613" cy="38671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fr-FR" smtClean="0"/>
              <a:t>pour chaque individu,</a:t>
            </a:r>
          </a:p>
          <a:p>
            <a:pPr eaLnBrk="1" hangingPunct="1"/>
            <a:r>
              <a:rPr lang="fr-FR" smtClean="0"/>
              <a:t>probabilité égale</a:t>
            </a:r>
          </a:p>
          <a:p>
            <a:pPr eaLnBrk="1" hangingPunct="1"/>
            <a:r>
              <a:rPr lang="fr-FR" smtClean="0"/>
              <a:t>d'être désigné dans l'échantillon</a:t>
            </a:r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il y a 1200 individus</a:t>
            </a:r>
          </a:p>
          <a:p>
            <a:pPr eaLnBrk="1" hangingPunct="1"/>
            <a:r>
              <a:rPr lang="fr-FR" smtClean="0"/>
              <a:t>donc tout chiffre entre 1 et 1200 doit pouvoir être tiré</a:t>
            </a:r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on décide de prendre les 4 derniers chiffres de chaque série</a:t>
            </a:r>
          </a:p>
          <a:p>
            <a:pPr eaLnBrk="1" hangingPunct="1"/>
            <a:r>
              <a:rPr lang="fr-FR" smtClean="0"/>
              <a:t>à partir d'un chiffre pris au hasard, on descend jusqu'à rencontrer un nombre (à 4 chiffres) compris entre 1 et 1200 : ce nombre est alors retenu pour l'échantillon</a:t>
            </a:r>
          </a:p>
          <a:p>
            <a:pPr eaLnBrk="1" hangingPunct="1"/>
            <a:r>
              <a:rPr lang="fr-FR" smtClean="0"/>
              <a:t>on continue jusqu'à obtenir 60 enfants.</a:t>
            </a:r>
          </a:p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C346D59-1290-4FC2-810D-7F62401D9F9D}" type="slidenum">
              <a:rPr lang="fr-FR"/>
              <a:pPr/>
              <a:t>50</a:t>
            </a:fld>
            <a:endParaRPr lang="fr-FR"/>
          </a:p>
        </p:txBody>
      </p:sp>
      <p:sp>
        <p:nvSpPr>
          <p:cNvPr id="76803" name="Rectangle 2"/>
          <p:cNvSpPr>
            <a:spLocks noChangeArrowheads="1"/>
          </p:cNvSpPr>
          <p:nvPr/>
        </p:nvSpPr>
        <p:spPr bwMode="auto">
          <a:xfrm>
            <a:off x="3884613" y="7938"/>
            <a:ext cx="29733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76804" name="Rectangle 3"/>
          <p:cNvSpPr>
            <a:spLocks noChangeArrowheads="1"/>
          </p:cNvSpPr>
          <p:nvPr/>
        </p:nvSpPr>
        <p:spPr bwMode="auto">
          <a:xfrm>
            <a:off x="3884613" y="8704263"/>
            <a:ext cx="29733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defTabSz="762000" eaLnBrk="0" hangingPunct="0"/>
            <a:r>
              <a:rPr lang="fr-FR" sz="1000" i="1">
                <a:latin typeface="Arial" charset="0"/>
              </a:rPr>
              <a:t>8</a:t>
            </a:r>
          </a:p>
        </p:txBody>
      </p:sp>
      <p:sp>
        <p:nvSpPr>
          <p:cNvPr id="76805" name="Rectangle 4"/>
          <p:cNvSpPr>
            <a:spLocks noChangeArrowheads="1"/>
          </p:cNvSpPr>
          <p:nvPr/>
        </p:nvSpPr>
        <p:spPr bwMode="auto">
          <a:xfrm>
            <a:off x="0" y="8704263"/>
            <a:ext cx="2971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76806" name="Rectangle 5"/>
          <p:cNvSpPr>
            <a:spLocks noChangeArrowheads="1"/>
          </p:cNvSpPr>
          <p:nvPr/>
        </p:nvSpPr>
        <p:spPr bwMode="auto">
          <a:xfrm>
            <a:off x="0" y="7938"/>
            <a:ext cx="2971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76807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8575" y="801688"/>
            <a:ext cx="4260850" cy="3195637"/>
          </a:xfrm>
          <a:noFill/>
          <a:ln w="12700" cap="flat">
            <a:solidFill>
              <a:schemeClr val="tx1"/>
            </a:solidFill>
          </a:ln>
        </p:spPr>
      </p:sp>
      <p:sp>
        <p:nvSpPr>
          <p:cNvPr id="76808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4400" y="4359275"/>
            <a:ext cx="5027613" cy="3867150"/>
          </a:xfrm>
          <a:noFill/>
        </p:spPr>
        <p:txBody>
          <a:bodyPr lIns="90488" tIns="44450" rIns="90488" bIns="44450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9BE641A-0083-4082-A937-C62F3EF8AA9A}" type="slidenum">
              <a:rPr lang="fr-FR"/>
              <a:pPr/>
              <a:t>53</a:t>
            </a:fld>
            <a:endParaRPr lang="fr-FR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6134ADE-9CC3-43C3-9A97-70ECAC64542E}" type="slidenum">
              <a:rPr lang="fr-FR"/>
              <a:pPr/>
              <a:t>54</a:t>
            </a:fld>
            <a:endParaRPr lang="fr-FR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37ADF58-BFE0-4CEE-9459-BE7C5EABDAEF}" type="slidenum">
              <a:rPr lang="fr-FR"/>
              <a:pPr/>
              <a:t>55</a:t>
            </a:fld>
            <a:endParaRPr lang="fr-FR"/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9B869F4-8F87-4194-9632-C2C1E2B5DAEB}" type="slidenum">
              <a:rPr lang="fr-FR"/>
              <a:pPr/>
              <a:t>56</a:t>
            </a:fld>
            <a:endParaRPr lang="fr-FR"/>
          </a:p>
        </p:txBody>
      </p:sp>
      <p:sp>
        <p:nvSpPr>
          <p:cNvPr id="81923" name="Rectangle 2"/>
          <p:cNvSpPr>
            <a:spLocks noChangeArrowheads="1"/>
          </p:cNvSpPr>
          <p:nvPr/>
        </p:nvSpPr>
        <p:spPr bwMode="auto">
          <a:xfrm>
            <a:off x="3884613" y="7938"/>
            <a:ext cx="29733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81924" name="Rectangle 3"/>
          <p:cNvSpPr>
            <a:spLocks noChangeArrowheads="1"/>
          </p:cNvSpPr>
          <p:nvPr/>
        </p:nvSpPr>
        <p:spPr bwMode="auto">
          <a:xfrm>
            <a:off x="3884613" y="8704263"/>
            <a:ext cx="29733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9050" tIns="0" rIns="19050" bIns="0" anchor="b"/>
          <a:lstStyle/>
          <a:p>
            <a:pPr algn="r" defTabSz="762000" eaLnBrk="0" hangingPunct="0"/>
            <a:r>
              <a:rPr lang="fr-FR" sz="1000" i="1">
                <a:latin typeface="Arial" charset="0"/>
              </a:rPr>
              <a:t>8</a:t>
            </a:r>
          </a:p>
        </p:txBody>
      </p:sp>
      <p:sp>
        <p:nvSpPr>
          <p:cNvPr id="81925" name="Rectangle 4"/>
          <p:cNvSpPr>
            <a:spLocks noChangeArrowheads="1"/>
          </p:cNvSpPr>
          <p:nvPr/>
        </p:nvSpPr>
        <p:spPr bwMode="auto">
          <a:xfrm>
            <a:off x="0" y="8704263"/>
            <a:ext cx="2971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81926" name="Rectangle 5"/>
          <p:cNvSpPr>
            <a:spLocks noChangeArrowheads="1"/>
          </p:cNvSpPr>
          <p:nvPr/>
        </p:nvSpPr>
        <p:spPr bwMode="auto">
          <a:xfrm>
            <a:off x="0" y="7938"/>
            <a:ext cx="2971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81927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8575" y="801688"/>
            <a:ext cx="4260850" cy="3195637"/>
          </a:xfrm>
          <a:noFill/>
          <a:ln w="12700" cap="flat">
            <a:solidFill>
              <a:schemeClr val="tx1"/>
            </a:solidFill>
          </a:ln>
        </p:spPr>
      </p:sp>
      <p:sp>
        <p:nvSpPr>
          <p:cNvPr id="81928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914400" y="4359275"/>
            <a:ext cx="5027613" cy="3867150"/>
          </a:xfrm>
          <a:noFill/>
        </p:spPr>
        <p:txBody>
          <a:bodyPr lIns="90488" tIns="44450" rIns="90488" bIns="44450"/>
          <a:lstStyle/>
          <a:p>
            <a:pPr eaLnBrk="1" hangingPunct="1"/>
            <a:endParaRPr lang="en-I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368236-E2B1-4281-8DDF-CC3CCAABC2F8}" type="slidenum">
              <a:rPr lang="tr-TR" smtClean="0"/>
              <a:pPr/>
              <a:t>11</a:t>
            </a:fld>
            <a:endParaRPr lang="tr-TR" smtClean="0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4556250-7F7F-42DC-BCF1-9FDB3F09E8EE}" type="slidenum">
              <a:rPr lang="fr-FR"/>
              <a:pPr/>
              <a:t>57</a:t>
            </a:fld>
            <a:endParaRPr lang="fr-FR"/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3471898-A6CA-41CA-A644-2D67F502CBD9}" type="slidenum">
              <a:rPr lang="fr-FR"/>
              <a:pPr/>
              <a:t>58</a:t>
            </a:fld>
            <a:endParaRPr lang="fr-FR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7486D02-9AE3-4996-84DA-BF10A5F62720}" type="slidenum">
              <a:rPr lang="fr-FR"/>
              <a:pPr/>
              <a:t>59</a:t>
            </a:fld>
            <a:endParaRPr lang="fr-FR"/>
          </a:p>
        </p:txBody>
      </p:sp>
      <p:sp>
        <p:nvSpPr>
          <p:cNvPr id="849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3F87A05-FF5F-4C8A-89EB-995074CC2B22}" type="slidenum">
              <a:rPr lang="fr-FR"/>
              <a:pPr/>
              <a:t>60</a:t>
            </a:fld>
            <a:endParaRPr lang="fr-FR"/>
          </a:p>
        </p:txBody>
      </p:sp>
      <p:sp>
        <p:nvSpPr>
          <p:cNvPr id="870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z="2200" b="1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E54E30C-E3E5-4B4C-B81A-1A1F728BDC9E}" type="slidenum">
              <a:rPr lang="fr-FR"/>
              <a:pPr/>
              <a:t>61</a:t>
            </a:fld>
            <a:endParaRPr lang="fr-FR"/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BCECBB8-52D7-4D7D-B614-32C12A1E37EF}" type="slidenum">
              <a:rPr lang="fr-FR"/>
              <a:pPr/>
              <a:t>62</a:t>
            </a:fld>
            <a:endParaRPr lang="fr-FR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3D2BBBC-F7A9-437C-A5AD-CCD37515B8C2}" type="slidenum">
              <a:rPr lang="fr-FR"/>
              <a:pPr/>
              <a:t>63</a:t>
            </a:fld>
            <a:endParaRPr lang="fr-FR"/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2CAD46-518B-4BD7-86A6-34AE37388833}" type="slidenum">
              <a:rPr lang="tr-TR" smtClean="0"/>
              <a:pPr/>
              <a:t>18</a:t>
            </a:fld>
            <a:endParaRPr lang="tr-TR" smtClean="0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D6B548E-E496-455F-BC73-D5DBE2580051}" type="slidenum">
              <a:rPr lang="fr-FR"/>
              <a:pPr/>
              <a:t>27</a:t>
            </a:fld>
            <a:endParaRPr lang="fr-FR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902DF26-900F-49F0-85AC-2D44644143FC}" type="slidenum">
              <a:rPr lang="fr-FR"/>
              <a:pPr/>
              <a:t>28</a:t>
            </a:fld>
            <a:endParaRPr lang="fr-FR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80DCDFB-9624-4AA8-ACAC-B146755B2790}" type="slidenum">
              <a:rPr lang="fr-FR"/>
              <a:pPr/>
              <a:t>30</a:t>
            </a:fld>
            <a:endParaRPr lang="fr-FR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58B55DC-19A6-4491-A7C4-9AAB32C7CBB8}" type="slidenum">
              <a:rPr lang="fr-FR"/>
              <a:pPr/>
              <a:t>31</a:t>
            </a:fld>
            <a:endParaRPr lang="fr-FR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B103863-BECC-49EA-9F88-AD1E76A47901}" type="slidenum">
              <a:rPr lang="fr-FR"/>
              <a:pPr/>
              <a:t>32</a:t>
            </a:fld>
            <a:endParaRPr lang="fr-FR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EE35DC-35EF-4DBD-925F-CCF19FBD76AD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E7FB2-CFED-4BA3-99AE-AB2FB4A758F0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689600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689600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40998-FBFF-4C9E-9A54-551AA49C6343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Başlık ve Tab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Tablo Yer Tutucusu"/>
          <p:cNvSpPr>
            <a:spLocks noGrp="1"/>
          </p:cNvSpPr>
          <p:nvPr>
            <p:ph type="tbl" idx="1"/>
          </p:nvPr>
        </p:nvSpPr>
        <p:spPr>
          <a:xfrm>
            <a:off x="468313" y="1628775"/>
            <a:ext cx="8229600" cy="4321175"/>
          </a:xfrm>
        </p:spPr>
        <p:txBody>
          <a:bodyPr/>
          <a:lstStyle/>
          <a:p>
            <a:pPr lvl="0"/>
            <a:endParaRPr lang="tr-TR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F6EF4-9D7A-4070-8B46-79EEFA50581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06F17F-03F9-4D4C-8856-6877F29A7C1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82F83A-0A9A-4307-9AE3-54B9B7D3693A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68313" y="1628775"/>
            <a:ext cx="4038600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59313" y="1628775"/>
            <a:ext cx="4038600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1182E0-C7B4-460E-B4B6-20DCB9BADBE6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52B6C6-A63F-4614-8F41-358BF1705402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B61C2-C62E-4FB3-9750-D691620E04BC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93729-391E-4C74-9FF6-1F20AF25E64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A8A0C-475D-4F90-928B-ABA012A9DBB9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 smtClean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985B7C-9D77-49DF-941C-2E157277845D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başlık stili için tıklatın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28775"/>
            <a:ext cx="82296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E8532A1-4409-407E-9569-5D3A2130D13B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pic>
        <p:nvPicPr>
          <p:cNvPr id="5127" name="Picture 7" descr="Dessins_et_Illustrations-Illustrations_and_Drawings-29770"/>
          <p:cNvPicPr>
            <a:picLocks noChangeAspect="1" noChangeArrowheads="1"/>
          </p:cNvPicPr>
          <p:nvPr userDrawn="1"/>
        </p:nvPicPr>
        <p:blipFill>
          <a:blip r:embed="rId14" cstate="print"/>
          <a:srcRect l="47" t="2324" r="35503" b="80606"/>
          <a:stretch>
            <a:fillRect/>
          </a:stretch>
        </p:blipFill>
        <p:spPr bwMode="auto">
          <a:xfrm>
            <a:off x="5353050" y="5805488"/>
            <a:ext cx="3790950" cy="914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8675688" y="4365625"/>
            <a:ext cx="0" cy="1584325"/>
          </a:xfrm>
          <a:prstGeom prst="line">
            <a:avLst/>
          </a:prstGeom>
          <a:noFill/>
          <a:ln w="76200" cmpd="thinThick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tr-TR"/>
          </a:p>
        </p:txBody>
      </p:sp>
      <p:sp>
        <p:nvSpPr>
          <p:cNvPr id="1033" name="Line 9"/>
          <p:cNvSpPr>
            <a:spLocks noChangeShapeType="1"/>
          </p:cNvSpPr>
          <p:nvPr userDrawn="1"/>
        </p:nvSpPr>
        <p:spPr bwMode="auto">
          <a:xfrm flipV="1">
            <a:off x="3348038" y="6165850"/>
            <a:ext cx="2159000" cy="0"/>
          </a:xfrm>
          <a:prstGeom prst="line">
            <a:avLst/>
          </a:prstGeom>
          <a:noFill/>
          <a:ln w="76200" cmpd="thickThin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99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9900"/>
          </a:solidFill>
          <a:latin typeface="Trebuchet MS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9900"/>
          </a:solidFill>
          <a:latin typeface="Trebuchet MS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9900"/>
          </a:solidFill>
          <a:latin typeface="Trebuchet MS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669900"/>
          </a:solidFill>
          <a:latin typeface="Trebuchet MS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 b="1">
          <a:solidFill>
            <a:srgbClr val="669900"/>
          </a:solidFill>
          <a:latin typeface="Trebuchet MS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 b="1">
          <a:solidFill>
            <a:srgbClr val="669900"/>
          </a:solidFill>
          <a:latin typeface="Trebuchet MS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 b="1">
          <a:solidFill>
            <a:srgbClr val="669900"/>
          </a:solidFill>
          <a:latin typeface="Trebuchet MS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 b="1">
          <a:solidFill>
            <a:srgbClr val="669900"/>
          </a:solidFill>
          <a:latin typeface="Trebuchet MS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69900"/>
        </a:buClr>
        <a:buFont typeface="Wingdings" pitchFamily="2" charset="2"/>
        <a:buChar char="v"/>
        <a:defRPr sz="3200">
          <a:solidFill>
            <a:srgbClr val="000066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669900"/>
        </a:buClr>
        <a:buFont typeface="Wingdings" pitchFamily="2" charset="2"/>
        <a:buChar char="§"/>
        <a:defRPr sz="2800">
          <a:solidFill>
            <a:srgbClr val="000066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00"/>
        </a:buClr>
        <a:buChar char="•"/>
        <a:defRPr sz="2400">
          <a:solidFill>
            <a:srgbClr val="000066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66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66"/>
          </a:solidFill>
          <a:latin typeface="+mn-lt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5.emf"/><Relationship Id="rId5" Type="http://schemas.openxmlformats.org/officeDocument/2006/relationships/oleObject" Target="../embeddings/Microsoft_Excel_97-2003_Worksheet2.xls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oleObject" Target="../embeddings/Microsoft_Word_97_-_2003_Document1.do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Sampl</a:t>
            </a:r>
            <a:r>
              <a:rPr lang="tr-TR" dirty="0" smtClean="0"/>
              <a:t>e Size </a:t>
            </a:r>
            <a:r>
              <a:rPr lang="tr-TR" dirty="0" smtClean="0"/>
              <a:t>Est</a:t>
            </a:r>
            <a:r>
              <a:rPr lang="en-GB" dirty="0" err="1" smtClean="0"/>
              <a:t>im</a:t>
            </a:r>
            <a:r>
              <a:rPr lang="tr-TR" dirty="0" smtClean="0"/>
              <a:t>ation </a:t>
            </a:r>
            <a:endParaRPr lang="tr-TR" dirty="0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76200"/>
            <a:ext cx="9525000" cy="1143000"/>
          </a:xfrm>
        </p:spPr>
        <p:txBody>
          <a:bodyPr/>
          <a:lstStyle/>
          <a:p>
            <a:pPr eaLnBrk="1" hangingPunct="1"/>
            <a:r>
              <a:rPr lang="en-GB" sz="4000" dirty="0" smtClean="0"/>
              <a:t>Sample size</a:t>
            </a:r>
            <a:r>
              <a:rPr lang="tr-TR" sz="4000" dirty="0" smtClean="0"/>
              <a:t> </a:t>
            </a:r>
            <a:r>
              <a:rPr lang="tr-TR" sz="4000" dirty="0" err="1" smtClean="0"/>
              <a:t>estimation</a:t>
            </a:r>
            <a:r>
              <a:rPr lang="tr-TR" sz="4000" dirty="0" smtClean="0"/>
              <a:t> </a:t>
            </a:r>
            <a:r>
              <a:rPr lang="tr-TR" sz="4000" dirty="0" err="1" smtClean="0"/>
              <a:t>for</a:t>
            </a:r>
            <a:r>
              <a:rPr lang="tr-TR" sz="4000" dirty="0" smtClean="0"/>
              <a:t> a </a:t>
            </a:r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descriptive survey</a:t>
            </a: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914400" y="4876800"/>
            <a:ext cx="32004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1700" b="1">
                <a:solidFill>
                  <a:srgbClr val="000000"/>
                </a:solidFill>
                <a:latin typeface="Arial" charset="0"/>
              </a:rPr>
              <a:t>z: alpha risk express in z-score</a:t>
            </a:r>
            <a:endParaRPr lang="en-GB" sz="1700">
              <a:latin typeface="Arial" charset="0"/>
            </a:endParaRP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914400" y="5210175"/>
            <a:ext cx="23939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1700" b="1">
                <a:solidFill>
                  <a:srgbClr val="000000"/>
                </a:solidFill>
                <a:latin typeface="Arial" charset="0"/>
              </a:rPr>
              <a:t>p: expected prevalence</a:t>
            </a:r>
            <a:endParaRPr lang="en-GB" sz="1700">
              <a:latin typeface="Arial" charset="0"/>
            </a:endParaRPr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914400" y="5541963"/>
            <a:ext cx="70802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1700" b="1">
                <a:solidFill>
                  <a:srgbClr val="000000"/>
                </a:solidFill>
                <a:latin typeface="Arial" charset="0"/>
              </a:rPr>
              <a:t>q: 1 - p</a:t>
            </a:r>
            <a:endParaRPr lang="en-GB" sz="1700">
              <a:latin typeface="Arial" charset="0"/>
            </a:endParaRPr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914400" y="5875338"/>
            <a:ext cx="21748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1700" b="1">
                <a:solidFill>
                  <a:srgbClr val="000000"/>
                </a:solidFill>
                <a:latin typeface="Arial" charset="0"/>
              </a:rPr>
              <a:t>d: absolute precision</a:t>
            </a:r>
            <a:endParaRPr lang="en-GB" sz="1700">
              <a:latin typeface="Arial" charset="0"/>
            </a:endParaRP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914400" y="6208713"/>
            <a:ext cx="159702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1700" b="1">
                <a:solidFill>
                  <a:srgbClr val="000000"/>
                </a:solidFill>
                <a:latin typeface="Arial" charset="0"/>
              </a:rPr>
              <a:t>g: design effect</a:t>
            </a:r>
            <a:endParaRPr lang="en-GB" sz="1700">
              <a:latin typeface="Arial" charset="0"/>
            </a:endParaRPr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2590800" y="2103438"/>
            <a:ext cx="1103313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z² * p * q</a:t>
            </a:r>
            <a:endParaRPr lang="en-GB"/>
          </a:p>
        </p:txBody>
      </p:sp>
      <p:sp>
        <p:nvSpPr>
          <p:cNvPr id="48138" name="Rectangle 10"/>
          <p:cNvSpPr>
            <a:spLocks noChangeArrowheads="1"/>
          </p:cNvSpPr>
          <p:nvPr/>
        </p:nvSpPr>
        <p:spPr bwMode="auto">
          <a:xfrm>
            <a:off x="4608513" y="2133600"/>
            <a:ext cx="194310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1.96²*0.15*0.85</a:t>
            </a:r>
            <a:endParaRPr lang="en-GB"/>
          </a:p>
        </p:txBody>
      </p:sp>
      <p:sp>
        <p:nvSpPr>
          <p:cNvPr id="48139" name="Rectangle 11"/>
          <p:cNvSpPr>
            <a:spLocks noChangeArrowheads="1"/>
          </p:cNvSpPr>
          <p:nvPr/>
        </p:nvSpPr>
        <p:spPr bwMode="auto">
          <a:xfrm>
            <a:off x="1952625" y="2308225"/>
            <a:ext cx="6238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n = </a:t>
            </a:r>
            <a:endParaRPr lang="en-GB"/>
          </a:p>
        </p:txBody>
      </p:sp>
      <p:sp>
        <p:nvSpPr>
          <p:cNvPr id="48140" name="Rectangle 12"/>
          <p:cNvSpPr>
            <a:spLocks noChangeArrowheads="1"/>
          </p:cNvSpPr>
          <p:nvPr/>
        </p:nvSpPr>
        <p:spPr bwMode="auto">
          <a:xfrm>
            <a:off x="2438400" y="2286000"/>
            <a:ext cx="5713413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--------------           ----------------------         =  544</a:t>
            </a:r>
            <a:endParaRPr lang="en-GB"/>
          </a:p>
        </p:txBody>
      </p:sp>
      <p:sp>
        <p:nvSpPr>
          <p:cNvPr id="48141" name="Rectangle 13"/>
          <p:cNvSpPr>
            <a:spLocks noChangeArrowheads="1"/>
          </p:cNvSpPr>
          <p:nvPr/>
        </p:nvSpPr>
        <p:spPr bwMode="auto">
          <a:xfrm>
            <a:off x="3048000" y="2514600"/>
            <a:ext cx="265113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d²</a:t>
            </a:r>
            <a:endParaRPr lang="en-GB"/>
          </a:p>
        </p:txBody>
      </p:sp>
      <p:sp>
        <p:nvSpPr>
          <p:cNvPr id="48142" name="Rectangle 14"/>
          <p:cNvSpPr>
            <a:spLocks noChangeArrowheads="1"/>
          </p:cNvSpPr>
          <p:nvPr/>
        </p:nvSpPr>
        <p:spPr bwMode="auto">
          <a:xfrm>
            <a:off x="5410200" y="2514600"/>
            <a:ext cx="638175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0.03²</a:t>
            </a:r>
            <a:endParaRPr lang="en-GB"/>
          </a:p>
        </p:txBody>
      </p:sp>
      <p:sp>
        <p:nvSpPr>
          <p:cNvPr id="48143" name="Rectangle 15"/>
          <p:cNvSpPr>
            <a:spLocks noChangeArrowheads="1"/>
          </p:cNvSpPr>
          <p:nvPr/>
        </p:nvSpPr>
        <p:spPr bwMode="auto">
          <a:xfrm>
            <a:off x="930275" y="3094038"/>
            <a:ext cx="227012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FF0000"/>
                </a:solidFill>
                <a:latin typeface="Arial" charset="0"/>
              </a:rPr>
              <a:t>Cluster sampling</a:t>
            </a:r>
            <a:endParaRPr lang="en-GB"/>
          </a:p>
        </p:txBody>
      </p:sp>
      <p:sp>
        <p:nvSpPr>
          <p:cNvPr id="48144" name="Rectangle 16"/>
          <p:cNvSpPr>
            <a:spLocks noChangeArrowheads="1"/>
          </p:cNvSpPr>
          <p:nvPr/>
        </p:nvSpPr>
        <p:spPr bwMode="auto">
          <a:xfrm>
            <a:off x="2798763" y="3640138"/>
            <a:ext cx="1236662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z² * p * q</a:t>
            </a:r>
            <a:endParaRPr lang="en-GB"/>
          </a:p>
        </p:txBody>
      </p:sp>
      <p:sp>
        <p:nvSpPr>
          <p:cNvPr id="48145" name="Rectangle 17"/>
          <p:cNvSpPr>
            <a:spLocks noChangeArrowheads="1"/>
          </p:cNvSpPr>
          <p:nvPr/>
        </p:nvSpPr>
        <p:spPr bwMode="auto">
          <a:xfrm>
            <a:off x="4727575" y="3733800"/>
            <a:ext cx="2206625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2*1.96²*0.15*0.85</a:t>
            </a:r>
            <a:endParaRPr lang="en-GB"/>
          </a:p>
        </p:txBody>
      </p:sp>
      <p:sp>
        <p:nvSpPr>
          <p:cNvPr id="48146" name="Rectangle 18"/>
          <p:cNvSpPr>
            <a:spLocks noChangeArrowheads="1"/>
          </p:cNvSpPr>
          <p:nvPr/>
        </p:nvSpPr>
        <p:spPr bwMode="auto">
          <a:xfrm>
            <a:off x="1895475" y="3856038"/>
            <a:ext cx="84772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n = g* </a:t>
            </a:r>
            <a:endParaRPr lang="en-GB"/>
          </a:p>
        </p:txBody>
      </p:sp>
      <p:sp>
        <p:nvSpPr>
          <p:cNvPr id="48147" name="Rectangle 19"/>
          <p:cNvSpPr>
            <a:spLocks noChangeArrowheads="1"/>
          </p:cNvSpPr>
          <p:nvPr/>
        </p:nvSpPr>
        <p:spPr bwMode="auto">
          <a:xfrm>
            <a:off x="2743200" y="3856038"/>
            <a:ext cx="535622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--------------        ------------------------    = 1088</a:t>
            </a:r>
            <a:endParaRPr lang="en-GB"/>
          </a:p>
        </p:txBody>
      </p:sp>
      <p:sp>
        <p:nvSpPr>
          <p:cNvPr id="48148" name="Rectangle 20"/>
          <p:cNvSpPr>
            <a:spLocks noChangeArrowheads="1"/>
          </p:cNvSpPr>
          <p:nvPr/>
        </p:nvSpPr>
        <p:spPr bwMode="auto">
          <a:xfrm>
            <a:off x="3217863" y="4114800"/>
            <a:ext cx="265112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d²</a:t>
            </a:r>
            <a:endParaRPr lang="en-GB"/>
          </a:p>
        </p:txBody>
      </p:sp>
      <p:sp>
        <p:nvSpPr>
          <p:cNvPr id="48149" name="Rectangle 21"/>
          <p:cNvSpPr>
            <a:spLocks noChangeArrowheads="1"/>
          </p:cNvSpPr>
          <p:nvPr/>
        </p:nvSpPr>
        <p:spPr bwMode="auto">
          <a:xfrm>
            <a:off x="5486400" y="4160838"/>
            <a:ext cx="63817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0.03²</a:t>
            </a:r>
            <a:endParaRPr lang="en-GB"/>
          </a:p>
        </p:txBody>
      </p:sp>
      <p:sp>
        <p:nvSpPr>
          <p:cNvPr id="48150" name="Rectangle 22"/>
          <p:cNvSpPr>
            <a:spLocks noChangeArrowheads="1"/>
          </p:cNvSpPr>
          <p:nvPr/>
        </p:nvSpPr>
        <p:spPr bwMode="auto">
          <a:xfrm>
            <a:off x="911225" y="1558925"/>
            <a:ext cx="51339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FF0000"/>
                </a:solidFill>
                <a:latin typeface="Arial" charset="0"/>
              </a:rPr>
              <a:t>Simple random / systematic sampling</a:t>
            </a:r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628800"/>
            <a:ext cx="8229600" cy="3168625"/>
          </a:xfrm>
        </p:spPr>
        <p:txBody>
          <a:bodyPr/>
          <a:lstStyle/>
          <a:p>
            <a:pPr marL="609600" indent="-609600" eaLnBrk="1" hangingPunct="1">
              <a:spcBef>
                <a:spcPct val="50000"/>
              </a:spcBef>
            </a:pPr>
            <a:r>
              <a:rPr lang="tr-TR" sz="2800" b="1" dirty="0" err="1" smtClean="0">
                <a:latin typeface="+mj-lt"/>
              </a:rPr>
              <a:t>In</a:t>
            </a:r>
            <a:r>
              <a:rPr lang="tr-TR" sz="2800" b="1" dirty="0" smtClean="0">
                <a:latin typeface="+mj-lt"/>
              </a:rPr>
              <a:t> </a:t>
            </a:r>
            <a:r>
              <a:rPr lang="tr-TR" sz="2800" b="1" dirty="0" err="1" smtClean="0">
                <a:latin typeface="+mj-lt"/>
              </a:rPr>
              <a:t>studies</a:t>
            </a:r>
            <a:r>
              <a:rPr lang="tr-TR" sz="2800" b="1" dirty="0" smtClean="0">
                <a:latin typeface="+mj-lt"/>
              </a:rPr>
              <a:t> </a:t>
            </a:r>
            <a:r>
              <a:rPr lang="tr-TR" sz="2800" b="1" dirty="0" err="1" smtClean="0">
                <a:latin typeface="+mj-lt"/>
              </a:rPr>
              <a:t>that</a:t>
            </a:r>
            <a:r>
              <a:rPr lang="tr-TR" sz="2800" b="1" dirty="0" smtClean="0">
                <a:latin typeface="+mj-lt"/>
              </a:rPr>
              <a:t> </a:t>
            </a:r>
            <a:r>
              <a:rPr lang="tr-TR" sz="2800" b="1" dirty="0" err="1" smtClean="0">
                <a:latin typeface="+mj-lt"/>
              </a:rPr>
              <a:t>we</a:t>
            </a:r>
            <a:r>
              <a:rPr lang="tr-TR" sz="2800" b="1" dirty="0" smtClean="0">
                <a:latin typeface="+mj-lt"/>
              </a:rPr>
              <a:t> test </a:t>
            </a:r>
            <a:r>
              <a:rPr lang="tr-TR" sz="2800" b="1" dirty="0" err="1" smtClean="0">
                <a:latin typeface="+mj-lt"/>
              </a:rPr>
              <a:t>hypothesis</a:t>
            </a:r>
            <a:r>
              <a:rPr lang="tr-TR" sz="2800" b="1" dirty="0" smtClean="0">
                <a:latin typeface="+mj-lt"/>
              </a:rPr>
              <a:t> </a:t>
            </a:r>
            <a:r>
              <a:rPr lang="tr-TR" sz="2800" b="1" dirty="0" err="1" smtClean="0">
                <a:latin typeface="+mj-lt"/>
              </a:rPr>
              <a:t>or</a:t>
            </a:r>
            <a:r>
              <a:rPr lang="tr-TR" sz="2800" b="1" dirty="0" smtClean="0">
                <a:latin typeface="+mj-lt"/>
              </a:rPr>
              <a:t> </a:t>
            </a:r>
            <a:r>
              <a:rPr lang="tr-TR" sz="2800" b="1" dirty="0" err="1" smtClean="0">
                <a:latin typeface="+mj-lt"/>
              </a:rPr>
              <a:t>compare</a:t>
            </a:r>
            <a:r>
              <a:rPr lang="tr-TR" sz="2800" b="1" dirty="0" smtClean="0">
                <a:latin typeface="+mj-lt"/>
              </a:rPr>
              <a:t> </a:t>
            </a:r>
            <a:r>
              <a:rPr lang="tr-TR" sz="2800" b="1" dirty="0" err="1" smtClean="0">
                <a:latin typeface="+mj-lt"/>
              </a:rPr>
              <a:t>groups</a:t>
            </a:r>
            <a:r>
              <a:rPr lang="tr-TR" sz="2800" b="1" dirty="0" smtClean="0">
                <a:latin typeface="+mj-lt"/>
              </a:rPr>
              <a:t> </a:t>
            </a:r>
            <a:r>
              <a:rPr lang="tr-TR" sz="2800" b="1" dirty="0" err="1" smtClean="0">
                <a:latin typeface="+mj-lt"/>
              </a:rPr>
              <a:t>statistical</a:t>
            </a:r>
            <a:r>
              <a:rPr lang="tr-TR" sz="2800" b="1" dirty="0" smtClean="0">
                <a:latin typeface="+mj-lt"/>
              </a:rPr>
              <a:t> </a:t>
            </a:r>
            <a:r>
              <a:rPr lang="tr-TR" sz="2800" b="1" dirty="0" err="1" smtClean="0">
                <a:latin typeface="+mj-lt"/>
              </a:rPr>
              <a:t>power</a:t>
            </a:r>
            <a:r>
              <a:rPr lang="tr-TR" sz="2800" b="1" dirty="0" smtClean="0">
                <a:latin typeface="+mj-lt"/>
              </a:rPr>
              <a:t> </a:t>
            </a:r>
            <a:r>
              <a:rPr lang="tr-TR" sz="2800" b="1" dirty="0" err="1" smtClean="0">
                <a:latin typeface="+mj-lt"/>
              </a:rPr>
              <a:t>should</a:t>
            </a:r>
            <a:r>
              <a:rPr lang="tr-TR" sz="2800" b="1" dirty="0" smtClean="0">
                <a:latin typeface="+mj-lt"/>
              </a:rPr>
              <a:t> be </a:t>
            </a:r>
            <a:r>
              <a:rPr lang="tr-TR" sz="2800" b="1" dirty="0" err="1" smtClean="0">
                <a:latin typeface="+mj-lt"/>
              </a:rPr>
              <a:t>taken</a:t>
            </a:r>
            <a:r>
              <a:rPr lang="tr-TR" sz="2800" b="1" dirty="0" smtClean="0">
                <a:latin typeface="+mj-lt"/>
              </a:rPr>
              <a:t> </a:t>
            </a:r>
            <a:r>
              <a:rPr lang="tr-TR" sz="2800" b="1" dirty="0" err="1" smtClean="0">
                <a:latin typeface="+mj-lt"/>
              </a:rPr>
              <a:t>into</a:t>
            </a:r>
            <a:r>
              <a:rPr lang="tr-TR" sz="2800" b="1" dirty="0" smtClean="0">
                <a:latin typeface="+mj-lt"/>
              </a:rPr>
              <a:t> </a:t>
            </a:r>
            <a:r>
              <a:rPr lang="tr-TR" sz="2800" b="1" dirty="0" err="1" smtClean="0">
                <a:latin typeface="+mj-lt"/>
              </a:rPr>
              <a:t>account</a:t>
            </a:r>
            <a:endParaRPr lang="tr-TR" sz="2800" b="1" dirty="0" smtClean="0">
              <a:latin typeface="+mj-lt"/>
            </a:endParaRPr>
          </a:p>
          <a:p>
            <a:pPr marL="609600" indent="-609600" eaLnBrk="1" hangingPunct="1">
              <a:spcBef>
                <a:spcPct val="50000"/>
              </a:spcBef>
            </a:pPr>
            <a:r>
              <a:rPr lang="tr-TR" sz="2800" b="1" dirty="0" err="1" smtClean="0">
                <a:latin typeface="+mj-lt"/>
              </a:rPr>
              <a:t>Sample</a:t>
            </a:r>
            <a:r>
              <a:rPr lang="tr-TR" sz="2800" b="1" dirty="0" smtClean="0">
                <a:latin typeface="+mj-lt"/>
              </a:rPr>
              <a:t> size </a:t>
            </a:r>
            <a:r>
              <a:rPr lang="tr-TR" sz="2800" b="1" dirty="0" err="1" smtClean="0">
                <a:latin typeface="+mj-lt"/>
              </a:rPr>
              <a:t>formulas</a:t>
            </a:r>
            <a:r>
              <a:rPr lang="tr-TR" sz="2800" b="1" dirty="0" smtClean="0">
                <a:latin typeface="+mj-lt"/>
              </a:rPr>
              <a:t> </a:t>
            </a:r>
            <a:r>
              <a:rPr lang="tr-TR" sz="2800" b="1" dirty="0" err="1" smtClean="0">
                <a:latin typeface="+mj-lt"/>
              </a:rPr>
              <a:t>include</a:t>
            </a:r>
            <a:r>
              <a:rPr lang="tr-TR" sz="2800" b="1" dirty="0" smtClean="0">
                <a:latin typeface="+mj-lt"/>
              </a:rPr>
              <a:t> </a:t>
            </a:r>
            <a:r>
              <a:rPr lang="el-GR" sz="2800" b="1" dirty="0" smtClean="0">
                <a:latin typeface="+mj-lt"/>
                <a:ea typeface="Arial Unicode MS" pitchFamily="34" charset="-128"/>
                <a:cs typeface="Arial Unicode MS" pitchFamily="34" charset="-128"/>
              </a:rPr>
              <a:t>α</a:t>
            </a:r>
            <a:r>
              <a:rPr lang="tr-TR" sz="2800" b="1" dirty="0" smtClean="0">
                <a:latin typeface="+mj-lt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tr-TR" sz="2800" b="1" dirty="0" err="1" smtClean="0">
                <a:latin typeface="+mj-lt"/>
                <a:ea typeface="Arial Unicode MS" pitchFamily="34" charset="-128"/>
                <a:cs typeface="Arial Unicode MS" pitchFamily="34" charset="-128"/>
              </a:rPr>
              <a:t>or</a:t>
            </a:r>
            <a:r>
              <a:rPr lang="tr-TR" sz="2800" b="1" dirty="0" smtClean="0">
                <a:latin typeface="+mj-lt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l-GR" sz="2800" b="1" dirty="0" smtClean="0">
                <a:latin typeface="+mj-lt"/>
              </a:rPr>
              <a:t>β</a:t>
            </a:r>
            <a:r>
              <a:rPr lang="tr-TR" sz="2800" b="1" dirty="0" smtClean="0">
                <a:latin typeface="+mj-lt"/>
              </a:rPr>
              <a:t> (</a:t>
            </a:r>
            <a:r>
              <a:rPr lang="tr-TR" sz="2800" b="1" dirty="0" err="1" smtClean="0">
                <a:latin typeface="+mj-lt"/>
              </a:rPr>
              <a:t>Type</a:t>
            </a:r>
            <a:r>
              <a:rPr lang="tr-TR" sz="2800" b="1" dirty="0" smtClean="0">
                <a:latin typeface="+mj-lt"/>
              </a:rPr>
              <a:t> 1 </a:t>
            </a:r>
            <a:r>
              <a:rPr lang="tr-TR" sz="2800" b="1" dirty="0" err="1" smtClean="0">
                <a:latin typeface="+mj-lt"/>
              </a:rPr>
              <a:t>or</a:t>
            </a:r>
            <a:r>
              <a:rPr lang="tr-TR" sz="2800" b="1" dirty="0" smtClean="0">
                <a:latin typeface="+mj-lt"/>
              </a:rPr>
              <a:t> </a:t>
            </a:r>
            <a:r>
              <a:rPr lang="tr-TR" sz="2800" b="1" dirty="0" err="1" smtClean="0">
                <a:latin typeface="+mj-lt"/>
              </a:rPr>
              <a:t>Type</a:t>
            </a:r>
            <a:r>
              <a:rPr lang="tr-TR" sz="2800" b="1" dirty="0" smtClean="0">
                <a:latin typeface="+mj-lt"/>
              </a:rPr>
              <a:t> 2 </a:t>
            </a:r>
            <a:r>
              <a:rPr lang="tr-TR" sz="2800" b="1" dirty="0" err="1" smtClean="0">
                <a:latin typeface="+mj-lt"/>
              </a:rPr>
              <a:t>error</a:t>
            </a:r>
            <a:r>
              <a:rPr lang="tr-TR" sz="2800" b="1" dirty="0" smtClean="0">
                <a:latin typeface="+mj-lt"/>
              </a:rPr>
              <a:t>) </a:t>
            </a:r>
            <a:endParaRPr lang="el-GR" sz="2800" b="1" dirty="0" smtClean="0">
              <a:latin typeface="+mj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/>
          </p:cNvGraphicFramePr>
          <p:nvPr/>
        </p:nvGraphicFramePr>
        <p:xfrm>
          <a:off x="3779838" y="260350"/>
          <a:ext cx="1198562" cy="1103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ClipArt" r:id="rId3" imgW="3659040" imgH="3365280" progId="MS_ClipArt_Gallery.2">
                  <p:embed/>
                </p:oleObj>
              </mc:Choice>
              <mc:Fallback>
                <p:oleObj name="ClipArt" r:id="rId3" imgW="3659040" imgH="3365280" progId="MS_ClipArt_Gallery.2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838" y="260350"/>
                        <a:ext cx="1198562" cy="1103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665413" y="2784475"/>
            <a:ext cx="3051175" cy="2662238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2659063" y="4114800"/>
            <a:ext cx="3063875" cy="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2053" name="Line 5"/>
          <p:cNvSpPr>
            <a:spLocks noChangeShapeType="1"/>
          </p:cNvSpPr>
          <p:nvPr/>
        </p:nvSpPr>
        <p:spPr bwMode="auto">
          <a:xfrm>
            <a:off x="4191000" y="2776538"/>
            <a:ext cx="0" cy="2674937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176588" y="1858963"/>
            <a:ext cx="1187826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tr-TR" sz="2000" b="1" dirty="0" err="1" smtClean="0">
                <a:latin typeface="Verdana" pitchFamily="34" charset="0"/>
              </a:rPr>
              <a:t>Reality</a:t>
            </a:r>
            <a:endParaRPr lang="en-AU" sz="2000" b="1" dirty="0">
              <a:latin typeface="Verdana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 rot="16260000">
            <a:off x="764721" y="3870768"/>
            <a:ext cx="1407437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tr-TR" sz="2000" b="1" dirty="0" err="1" smtClean="0">
                <a:latin typeface="Verdana" pitchFamily="34" charset="0"/>
              </a:rPr>
              <a:t>Decision</a:t>
            </a:r>
            <a:endParaRPr lang="en-AU" sz="2000" b="1" dirty="0">
              <a:latin typeface="Verdana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1584325" y="4570413"/>
            <a:ext cx="1285608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AU" sz="1600" b="1" dirty="0">
                <a:latin typeface="Verdana" pitchFamily="34" charset="0"/>
              </a:rPr>
              <a:t>H</a:t>
            </a:r>
            <a:r>
              <a:rPr lang="en-AU" sz="1400" b="1" baseline="-50000" dirty="0">
                <a:latin typeface="Verdana" pitchFamily="34" charset="0"/>
              </a:rPr>
              <a:t>0</a:t>
            </a:r>
            <a:r>
              <a:rPr lang="en-AU" sz="1600" b="1" dirty="0">
                <a:latin typeface="Verdana" pitchFamily="34" charset="0"/>
              </a:rPr>
              <a:t> </a:t>
            </a:r>
            <a:r>
              <a:rPr lang="tr-TR" sz="1600" b="1" dirty="0" err="1" smtClean="0">
                <a:latin typeface="Verdana" pitchFamily="34" charset="0"/>
              </a:rPr>
              <a:t>Accept</a:t>
            </a:r>
            <a:endParaRPr lang="en-AU" sz="1600" b="1" dirty="0">
              <a:latin typeface="Verdana" pitchFamily="34" charset="0"/>
            </a:endParaRPr>
          </a:p>
        </p:txBody>
      </p:sp>
      <p:sp>
        <p:nvSpPr>
          <p:cNvPr id="99337" name="Rectangle 9"/>
          <p:cNvSpPr>
            <a:spLocks noChangeArrowheads="1"/>
          </p:cNvSpPr>
          <p:nvPr/>
        </p:nvSpPr>
        <p:spPr bwMode="auto">
          <a:xfrm>
            <a:off x="4462717" y="3016250"/>
            <a:ext cx="1096454" cy="831639"/>
          </a:xfrm>
          <a:prstGeom prst="rect">
            <a:avLst/>
          </a:prstGeom>
          <a:solidFill>
            <a:srgbClr val="CCFFFF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tr-TR" sz="1600" b="1" dirty="0" err="1" smtClean="0">
                <a:latin typeface="Verdana" pitchFamily="34" charset="0"/>
              </a:rPr>
              <a:t>True</a:t>
            </a:r>
            <a:r>
              <a:rPr lang="tr-TR" sz="1600" b="1" dirty="0" smtClean="0">
                <a:latin typeface="Verdana" pitchFamily="34" charset="0"/>
              </a:rPr>
              <a:t> </a:t>
            </a:r>
          </a:p>
          <a:p>
            <a:pPr algn="ctr" eaLnBrk="0" hangingPunct="0"/>
            <a:r>
              <a:rPr lang="tr-TR" sz="1600" b="1" dirty="0" err="1" smtClean="0">
                <a:latin typeface="Verdana" pitchFamily="34" charset="0"/>
              </a:rPr>
              <a:t>positive</a:t>
            </a:r>
            <a:endParaRPr lang="en-AU" sz="1600" b="1" dirty="0">
              <a:latin typeface="Verdana" pitchFamily="34" charset="0"/>
            </a:endParaRPr>
          </a:p>
          <a:p>
            <a:pPr algn="ctr" eaLnBrk="0" hangingPunct="0"/>
            <a:r>
              <a:rPr lang="en-AU" sz="1600" b="1" dirty="0">
                <a:latin typeface="Verdana" pitchFamily="34" charset="0"/>
              </a:rPr>
              <a:t>1 - </a:t>
            </a:r>
            <a:r>
              <a:rPr lang="en-AU" sz="1600" b="1" dirty="0">
                <a:latin typeface="Verdana" pitchFamily="34" charset="0"/>
                <a:sym typeface="Symbol" pitchFamily="18" charset="2"/>
              </a:rPr>
              <a:t></a:t>
            </a: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2771775" y="3138488"/>
            <a:ext cx="1368425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 eaLnBrk="0" hangingPunct="0"/>
            <a:r>
              <a:rPr lang="en-AU" sz="1600" b="1" dirty="0">
                <a:solidFill>
                  <a:srgbClr val="FF0066"/>
                </a:solidFill>
                <a:latin typeface="Verdana" pitchFamily="34" charset="0"/>
              </a:rPr>
              <a:t>tip I </a:t>
            </a:r>
            <a:r>
              <a:rPr lang="tr-TR" sz="1600" b="1" dirty="0" err="1" smtClean="0">
                <a:solidFill>
                  <a:srgbClr val="FF0066"/>
                </a:solidFill>
                <a:latin typeface="Verdana" pitchFamily="34" charset="0"/>
              </a:rPr>
              <a:t>error</a:t>
            </a:r>
            <a:endParaRPr lang="en-AU" sz="1600" b="1" dirty="0">
              <a:solidFill>
                <a:srgbClr val="FF0066"/>
              </a:solidFill>
              <a:latin typeface="Verdana" pitchFamily="34" charset="0"/>
            </a:endParaRPr>
          </a:p>
          <a:p>
            <a:pPr algn="ctr" eaLnBrk="0" hangingPunct="0"/>
            <a:r>
              <a:rPr lang="en-AU" sz="2400" b="1" dirty="0">
                <a:solidFill>
                  <a:srgbClr val="FF0066"/>
                </a:solidFill>
                <a:latin typeface="Trebuchet MS" pitchFamily="34" charset="0"/>
                <a:sym typeface="Symbol" pitchFamily="18" charset="2"/>
              </a:rPr>
              <a:t></a:t>
            </a: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2871624" y="4365625"/>
            <a:ext cx="1183016" cy="1200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tr-TR" sz="1600" b="1" dirty="0" err="1" smtClean="0">
                <a:latin typeface="Verdana" pitchFamily="34" charset="0"/>
              </a:rPr>
              <a:t>True</a:t>
            </a:r>
            <a:r>
              <a:rPr lang="tr-TR" sz="1600" b="1" dirty="0" smtClean="0">
                <a:latin typeface="Verdana" pitchFamily="34" charset="0"/>
              </a:rPr>
              <a:t> </a:t>
            </a:r>
            <a:endParaRPr lang="en-AU" sz="1600" b="1" dirty="0">
              <a:latin typeface="Verdana" pitchFamily="34" charset="0"/>
            </a:endParaRPr>
          </a:p>
          <a:p>
            <a:pPr algn="ctr" eaLnBrk="0" hangingPunct="0"/>
            <a:r>
              <a:rPr lang="en-AU" sz="1600" b="1" dirty="0" err="1" smtClean="0">
                <a:latin typeface="Verdana" pitchFamily="34" charset="0"/>
              </a:rPr>
              <a:t>negati</a:t>
            </a:r>
            <a:r>
              <a:rPr lang="tr-TR" sz="1600" b="1" dirty="0" smtClean="0">
                <a:latin typeface="Verdana" pitchFamily="34" charset="0"/>
              </a:rPr>
              <a:t>ve</a:t>
            </a:r>
            <a:endParaRPr lang="en-AU" sz="1600" b="1" dirty="0">
              <a:latin typeface="Verdana" pitchFamily="34" charset="0"/>
            </a:endParaRPr>
          </a:p>
          <a:p>
            <a:pPr algn="ctr" eaLnBrk="0" hangingPunct="0"/>
            <a:r>
              <a:rPr lang="en-AU" sz="1600" b="1" dirty="0">
                <a:latin typeface="Verdana" pitchFamily="34" charset="0"/>
              </a:rPr>
              <a:t>1 - </a:t>
            </a:r>
            <a:r>
              <a:rPr lang="en-AU" sz="2400" b="1" dirty="0">
                <a:solidFill>
                  <a:srgbClr val="FF0066"/>
                </a:solidFill>
                <a:latin typeface="Trebuchet MS" pitchFamily="34" charset="0"/>
                <a:sym typeface="Symbol" pitchFamily="18" charset="2"/>
              </a:rPr>
              <a:t></a:t>
            </a:r>
          </a:p>
          <a:p>
            <a:pPr algn="ctr" eaLnBrk="0" hangingPunct="0"/>
            <a:endParaRPr lang="en-AU" sz="1600" b="1" dirty="0">
              <a:latin typeface="Verdana" pitchFamily="34" charset="0"/>
            </a:endParaRP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4089393" y="4437063"/>
            <a:ext cx="1643079" cy="95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en-AU" sz="1600" b="1" dirty="0" smtClean="0">
                <a:solidFill>
                  <a:srgbClr val="FF0066"/>
                </a:solidFill>
                <a:latin typeface="Verdana" pitchFamily="34" charset="0"/>
              </a:rPr>
              <a:t>t</a:t>
            </a:r>
            <a:r>
              <a:rPr lang="tr-TR" sz="1600" b="1" dirty="0" smtClean="0">
                <a:solidFill>
                  <a:srgbClr val="FF0066"/>
                </a:solidFill>
                <a:latin typeface="Verdana" pitchFamily="34" charset="0"/>
              </a:rPr>
              <a:t>y</a:t>
            </a:r>
            <a:r>
              <a:rPr lang="en-AU" sz="1600" b="1" dirty="0" smtClean="0">
                <a:solidFill>
                  <a:srgbClr val="FF0066"/>
                </a:solidFill>
                <a:latin typeface="Verdana" pitchFamily="34" charset="0"/>
              </a:rPr>
              <a:t>p</a:t>
            </a:r>
            <a:r>
              <a:rPr lang="tr-TR" sz="1600" b="1" dirty="0" smtClean="0">
                <a:solidFill>
                  <a:srgbClr val="FF0066"/>
                </a:solidFill>
                <a:latin typeface="Verdana" pitchFamily="34" charset="0"/>
              </a:rPr>
              <a:t>e</a:t>
            </a:r>
            <a:r>
              <a:rPr lang="en-AU" sz="1600" b="1" dirty="0" smtClean="0">
                <a:solidFill>
                  <a:srgbClr val="FF0066"/>
                </a:solidFill>
                <a:latin typeface="Verdana" pitchFamily="34" charset="0"/>
              </a:rPr>
              <a:t> </a:t>
            </a:r>
            <a:r>
              <a:rPr lang="en-AU" sz="1600" b="1" dirty="0">
                <a:solidFill>
                  <a:srgbClr val="FF0066"/>
                </a:solidFill>
                <a:latin typeface="Verdana" pitchFamily="34" charset="0"/>
              </a:rPr>
              <a:t>II </a:t>
            </a:r>
            <a:r>
              <a:rPr lang="tr-TR" sz="1600" b="1" dirty="0" err="1" smtClean="0">
                <a:solidFill>
                  <a:srgbClr val="FF0066"/>
                </a:solidFill>
                <a:latin typeface="Verdana" pitchFamily="34" charset="0"/>
              </a:rPr>
              <a:t>error</a:t>
            </a:r>
            <a:endParaRPr lang="en-AU" sz="1600" b="1" dirty="0">
              <a:solidFill>
                <a:srgbClr val="FF0066"/>
              </a:solidFill>
              <a:latin typeface="Verdana" pitchFamily="34" charset="0"/>
            </a:endParaRPr>
          </a:p>
          <a:p>
            <a:pPr algn="ctr" eaLnBrk="0" hangingPunct="0"/>
            <a:r>
              <a:rPr lang="en-AU" sz="2400" b="1" dirty="0">
                <a:solidFill>
                  <a:srgbClr val="FF0066"/>
                </a:solidFill>
                <a:latin typeface="Trebuchet MS" pitchFamily="34" charset="0"/>
                <a:sym typeface="Symbol" pitchFamily="18" charset="2"/>
              </a:rPr>
              <a:t></a:t>
            </a:r>
          </a:p>
          <a:p>
            <a:pPr algn="ctr" eaLnBrk="0" hangingPunct="0"/>
            <a:endParaRPr lang="en-AU" sz="1600" b="1" dirty="0">
              <a:solidFill>
                <a:srgbClr val="FF0066"/>
              </a:solidFill>
              <a:latin typeface="Verdana" pitchFamily="34" charset="0"/>
            </a:endParaRP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 rot="20280000">
            <a:off x="111132" y="2409475"/>
            <a:ext cx="27892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tr-TR" sz="2000" b="1" dirty="0" err="1" smtClean="0">
                <a:solidFill>
                  <a:srgbClr val="660066"/>
                </a:solidFill>
                <a:latin typeface="Verdana" pitchFamily="34" charset="0"/>
              </a:rPr>
              <a:t>Significance</a:t>
            </a:r>
            <a:r>
              <a:rPr lang="tr-TR" sz="2000" b="1" dirty="0" smtClean="0">
                <a:solidFill>
                  <a:srgbClr val="660066"/>
                </a:solidFill>
                <a:latin typeface="Verdana" pitchFamily="34" charset="0"/>
              </a:rPr>
              <a:t> </a:t>
            </a:r>
            <a:r>
              <a:rPr lang="tr-TR" sz="2000" b="1" dirty="0" err="1" smtClean="0">
                <a:solidFill>
                  <a:srgbClr val="660066"/>
                </a:solidFill>
                <a:latin typeface="Verdana" pitchFamily="34" charset="0"/>
              </a:rPr>
              <a:t>level</a:t>
            </a:r>
            <a:endParaRPr lang="en-AU" sz="2000" b="1" dirty="0">
              <a:solidFill>
                <a:srgbClr val="660066"/>
              </a:solidFill>
              <a:latin typeface="Verdana" pitchFamily="34" charset="0"/>
            </a:endParaRPr>
          </a:p>
        </p:txBody>
      </p:sp>
      <p:sp>
        <p:nvSpPr>
          <p:cNvPr id="2062" name="Freeform 14"/>
          <p:cNvSpPr>
            <a:spLocks/>
          </p:cNvSpPr>
          <p:nvPr/>
        </p:nvSpPr>
        <p:spPr bwMode="auto">
          <a:xfrm>
            <a:off x="4403725" y="2952750"/>
            <a:ext cx="2713038" cy="935038"/>
          </a:xfrm>
          <a:custGeom>
            <a:avLst/>
            <a:gdLst>
              <a:gd name="T0" fmla="*/ 1844754982 w 1709"/>
              <a:gd name="T1" fmla="*/ 201612574 h 589"/>
              <a:gd name="T2" fmla="*/ 1655743679 w 1709"/>
              <a:gd name="T3" fmla="*/ 136088503 h 589"/>
              <a:gd name="T4" fmla="*/ 1491932746 w 1709"/>
              <a:gd name="T5" fmla="*/ 73085359 h 589"/>
              <a:gd name="T6" fmla="*/ 1194554338 w 1709"/>
              <a:gd name="T7" fmla="*/ 40322517 h 589"/>
              <a:gd name="T8" fmla="*/ 786288869 w 1709"/>
              <a:gd name="T9" fmla="*/ 17641896 h 589"/>
              <a:gd name="T10" fmla="*/ 609877949 w 1709"/>
              <a:gd name="T11" fmla="*/ 7561267 h 589"/>
              <a:gd name="T12" fmla="*/ 486391099 w 1709"/>
              <a:gd name="T13" fmla="*/ 10080629 h 589"/>
              <a:gd name="T14" fmla="*/ 370463824 w 1709"/>
              <a:gd name="T15" fmla="*/ 47883781 h 589"/>
              <a:gd name="T16" fmla="*/ 141128785 w 1709"/>
              <a:gd name="T17" fmla="*/ 181451321 h 589"/>
              <a:gd name="T18" fmla="*/ 52924094 w 1709"/>
              <a:gd name="T19" fmla="*/ 365423593 h 589"/>
              <a:gd name="T20" fmla="*/ 0 w 1709"/>
              <a:gd name="T21" fmla="*/ 509071822 h 589"/>
              <a:gd name="T22" fmla="*/ 17641892 w 1709"/>
              <a:gd name="T23" fmla="*/ 655240902 h 589"/>
              <a:gd name="T24" fmla="*/ 27722522 w 1709"/>
              <a:gd name="T25" fmla="*/ 803930933 h 589"/>
              <a:gd name="T26" fmla="*/ 35282196 w 1709"/>
              <a:gd name="T27" fmla="*/ 955140524 h 589"/>
              <a:gd name="T28" fmla="*/ 88206278 w 1709"/>
              <a:gd name="T29" fmla="*/ 1091228978 h 589"/>
              <a:gd name="T30" fmla="*/ 224294776 w 1709"/>
              <a:gd name="T31" fmla="*/ 1257559311 h 589"/>
              <a:gd name="T32" fmla="*/ 410786320 w 1709"/>
              <a:gd name="T33" fmla="*/ 1376005875 h 589"/>
              <a:gd name="T34" fmla="*/ 637600459 w 1709"/>
              <a:gd name="T35" fmla="*/ 1454131522 h 589"/>
              <a:gd name="T36" fmla="*/ 877014683 w 1709"/>
              <a:gd name="T37" fmla="*/ 1466731511 h 589"/>
              <a:gd name="T38" fmla="*/ 1292841216 w 1709"/>
              <a:gd name="T39" fmla="*/ 1441529945 h 589"/>
              <a:gd name="T40" fmla="*/ 1590219623 w 1709"/>
              <a:gd name="T41" fmla="*/ 1373486512 h 589"/>
              <a:gd name="T42" fmla="*/ 1736389068 w 1709"/>
              <a:gd name="T43" fmla="*/ 1217236806 h 589"/>
              <a:gd name="T44" fmla="*/ 1827114683 w 1709"/>
              <a:gd name="T45" fmla="*/ 1086188665 h 589"/>
              <a:gd name="T46" fmla="*/ 1922880611 w 1709"/>
              <a:gd name="T47" fmla="*/ 932458321 h 589"/>
              <a:gd name="T48" fmla="*/ 1965722469 w 1709"/>
              <a:gd name="T49" fmla="*/ 783769680 h 589"/>
              <a:gd name="T50" fmla="*/ 2016125589 w 1709"/>
              <a:gd name="T51" fmla="*/ 635079650 h 589"/>
              <a:gd name="T52" fmla="*/ 1983364355 w 1709"/>
              <a:gd name="T53" fmla="*/ 481350894 h 589"/>
              <a:gd name="T54" fmla="*/ 2036286837 w 1709"/>
              <a:gd name="T55" fmla="*/ 357862330 h 589"/>
              <a:gd name="T56" fmla="*/ 2147483647 w 1709"/>
              <a:gd name="T57" fmla="*/ 272177007 h 589"/>
              <a:gd name="T58" fmla="*/ 2147483647 w 1709"/>
              <a:gd name="T59" fmla="*/ 236894815 h 589"/>
              <a:gd name="T60" fmla="*/ 2147483647 w 1709"/>
              <a:gd name="T61" fmla="*/ 206652887 h 589"/>
              <a:gd name="T62" fmla="*/ 2147483647 w 1709"/>
              <a:gd name="T63" fmla="*/ 161290069 h 589"/>
              <a:gd name="T64" fmla="*/ 2147483647 w 1709"/>
              <a:gd name="T65" fmla="*/ 171370695 h 589"/>
              <a:gd name="T66" fmla="*/ 2147483647 w 1709"/>
              <a:gd name="T67" fmla="*/ 221773876 h 589"/>
              <a:gd name="T68" fmla="*/ 2147483647 w 1709"/>
              <a:gd name="T69" fmla="*/ 299899523 h 589"/>
              <a:gd name="T70" fmla="*/ 2147483647 w 1709"/>
              <a:gd name="T71" fmla="*/ 415826724 h 589"/>
              <a:gd name="T72" fmla="*/ 2147483647 w 1709"/>
              <a:gd name="T73" fmla="*/ 536794338 h 589"/>
              <a:gd name="T74" fmla="*/ 2147483647 w 1709"/>
              <a:gd name="T75" fmla="*/ 675402155 h 589"/>
              <a:gd name="T76" fmla="*/ 2147483647 w 1709"/>
              <a:gd name="T77" fmla="*/ 819051872 h 589"/>
              <a:gd name="T78" fmla="*/ 2147483647 w 1709"/>
              <a:gd name="T79" fmla="*/ 670361842 h 589"/>
              <a:gd name="T80" fmla="*/ 2147483647 w 1709"/>
              <a:gd name="T81" fmla="*/ 516633086 h 589"/>
              <a:gd name="T82" fmla="*/ 2147483647 w 1709"/>
              <a:gd name="T83" fmla="*/ 345262341 h 589"/>
              <a:gd name="T84" fmla="*/ 2147483647 w 1709"/>
              <a:gd name="T85" fmla="*/ 743447175 h 589"/>
              <a:gd name="T86" fmla="*/ 2147483647 w 1709"/>
              <a:gd name="T87" fmla="*/ 758568115 h 589"/>
              <a:gd name="T88" fmla="*/ 2147483647 w 1709"/>
              <a:gd name="T89" fmla="*/ 766127791 h 589"/>
              <a:gd name="T90" fmla="*/ 2147483647 w 1709"/>
              <a:gd name="T91" fmla="*/ 672882792 h 589"/>
              <a:gd name="T92" fmla="*/ 2147483647 w 1709"/>
              <a:gd name="T93" fmla="*/ 756047164 h 589"/>
              <a:gd name="T94" fmla="*/ 2147483647 w 1709"/>
              <a:gd name="T95" fmla="*/ 801409982 h 589"/>
              <a:gd name="T96" fmla="*/ 2147483647 w 1709"/>
              <a:gd name="T97" fmla="*/ 771168104 h 589"/>
              <a:gd name="T98" fmla="*/ 2147483647 w 1709"/>
              <a:gd name="T99" fmla="*/ 619958710 h 589"/>
              <a:gd name="T100" fmla="*/ 2147483647 w 1709"/>
              <a:gd name="T101" fmla="*/ 468749317 h 589"/>
              <a:gd name="T102" fmla="*/ 2147483647 w 1709"/>
              <a:gd name="T103" fmla="*/ 322580138 h 589"/>
              <a:gd name="T104" fmla="*/ 2147483647 w 1709"/>
              <a:gd name="T105" fmla="*/ 466229954 h 589"/>
              <a:gd name="T106" fmla="*/ 2147483647 w 1709"/>
              <a:gd name="T107" fmla="*/ 642640913 h 589"/>
              <a:gd name="T108" fmla="*/ 2147483647 w 1709"/>
              <a:gd name="T109" fmla="*/ 814011559 h 58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1709"/>
              <a:gd name="T166" fmla="*/ 0 h 589"/>
              <a:gd name="T167" fmla="*/ 1709 w 1709"/>
              <a:gd name="T168" fmla="*/ 589 h 589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1709" h="589">
                <a:moveTo>
                  <a:pt x="771" y="134"/>
                </a:moveTo>
                <a:lnTo>
                  <a:pt x="732" y="80"/>
                </a:lnTo>
                <a:lnTo>
                  <a:pt x="707" y="62"/>
                </a:lnTo>
                <a:lnTo>
                  <a:pt x="657" y="54"/>
                </a:lnTo>
                <a:lnTo>
                  <a:pt x="624" y="37"/>
                </a:lnTo>
                <a:lnTo>
                  <a:pt x="592" y="29"/>
                </a:lnTo>
                <a:lnTo>
                  <a:pt x="537" y="23"/>
                </a:lnTo>
                <a:lnTo>
                  <a:pt x="474" y="16"/>
                </a:lnTo>
                <a:lnTo>
                  <a:pt x="391" y="2"/>
                </a:lnTo>
                <a:lnTo>
                  <a:pt x="312" y="7"/>
                </a:lnTo>
                <a:lnTo>
                  <a:pt x="289" y="0"/>
                </a:lnTo>
                <a:lnTo>
                  <a:pt x="242" y="3"/>
                </a:lnTo>
                <a:lnTo>
                  <a:pt x="217" y="3"/>
                </a:lnTo>
                <a:lnTo>
                  <a:pt x="193" y="4"/>
                </a:lnTo>
                <a:lnTo>
                  <a:pt x="169" y="7"/>
                </a:lnTo>
                <a:lnTo>
                  <a:pt x="147" y="19"/>
                </a:lnTo>
                <a:lnTo>
                  <a:pt x="87" y="41"/>
                </a:lnTo>
                <a:lnTo>
                  <a:pt x="56" y="72"/>
                </a:lnTo>
                <a:lnTo>
                  <a:pt x="29" y="113"/>
                </a:lnTo>
                <a:lnTo>
                  <a:pt x="21" y="145"/>
                </a:lnTo>
                <a:lnTo>
                  <a:pt x="17" y="172"/>
                </a:lnTo>
                <a:lnTo>
                  <a:pt x="0" y="202"/>
                </a:lnTo>
                <a:lnTo>
                  <a:pt x="4" y="232"/>
                </a:lnTo>
                <a:lnTo>
                  <a:pt x="7" y="260"/>
                </a:lnTo>
                <a:lnTo>
                  <a:pt x="8" y="290"/>
                </a:lnTo>
                <a:lnTo>
                  <a:pt x="11" y="319"/>
                </a:lnTo>
                <a:lnTo>
                  <a:pt x="14" y="348"/>
                </a:lnTo>
                <a:lnTo>
                  <a:pt x="14" y="379"/>
                </a:lnTo>
                <a:lnTo>
                  <a:pt x="24" y="406"/>
                </a:lnTo>
                <a:lnTo>
                  <a:pt x="35" y="433"/>
                </a:lnTo>
                <a:lnTo>
                  <a:pt x="54" y="464"/>
                </a:lnTo>
                <a:lnTo>
                  <a:pt x="89" y="499"/>
                </a:lnTo>
                <a:lnTo>
                  <a:pt x="113" y="528"/>
                </a:lnTo>
                <a:lnTo>
                  <a:pt x="163" y="546"/>
                </a:lnTo>
                <a:lnTo>
                  <a:pt x="195" y="564"/>
                </a:lnTo>
                <a:lnTo>
                  <a:pt x="253" y="577"/>
                </a:lnTo>
                <a:lnTo>
                  <a:pt x="277" y="588"/>
                </a:lnTo>
                <a:lnTo>
                  <a:pt x="348" y="582"/>
                </a:lnTo>
                <a:lnTo>
                  <a:pt x="411" y="578"/>
                </a:lnTo>
                <a:lnTo>
                  <a:pt x="513" y="572"/>
                </a:lnTo>
                <a:lnTo>
                  <a:pt x="608" y="556"/>
                </a:lnTo>
                <a:lnTo>
                  <a:pt x="631" y="545"/>
                </a:lnTo>
                <a:lnTo>
                  <a:pt x="662" y="524"/>
                </a:lnTo>
                <a:lnTo>
                  <a:pt x="689" y="483"/>
                </a:lnTo>
                <a:lnTo>
                  <a:pt x="711" y="461"/>
                </a:lnTo>
                <a:lnTo>
                  <a:pt x="725" y="431"/>
                </a:lnTo>
                <a:lnTo>
                  <a:pt x="747" y="402"/>
                </a:lnTo>
                <a:lnTo>
                  <a:pt x="763" y="370"/>
                </a:lnTo>
                <a:lnTo>
                  <a:pt x="774" y="340"/>
                </a:lnTo>
                <a:lnTo>
                  <a:pt x="780" y="311"/>
                </a:lnTo>
                <a:lnTo>
                  <a:pt x="785" y="282"/>
                </a:lnTo>
                <a:lnTo>
                  <a:pt x="800" y="252"/>
                </a:lnTo>
                <a:lnTo>
                  <a:pt x="797" y="221"/>
                </a:lnTo>
                <a:lnTo>
                  <a:pt x="787" y="191"/>
                </a:lnTo>
                <a:lnTo>
                  <a:pt x="771" y="134"/>
                </a:lnTo>
                <a:lnTo>
                  <a:pt x="808" y="142"/>
                </a:lnTo>
                <a:lnTo>
                  <a:pt x="869" y="120"/>
                </a:lnTo>
                <a:lnTo>
                  <a:pt x="890" y="108"/>
                </a:lnTo>
                <a:lnTo>
                  <a:pt x="916" y="106"/>
                </a:lnTo>
                <a:lnTo>
                  <a:pt x="939" y="94"/>
                </a:lnTo>
                <a:lnTo>
                  <a:pt x="962" y="94"/>
                </a:lnTo>
                <a:lnTo>
                  <a:pt x="1040" y="82"/>
                </a:lnTo>
                <a:lnTo>
                  <a:pt x="1064" y="69"/>
                </a:lnTo>
                <a:lnTo>
                  <a:pt x="1127" y="64"/>
                </a:lnTo>
                <a:lnTo>
                  <a:pt x="1189" y="60"/>
                </a:lnTo>
                <a:lnTo>
                  <a:pt x="1238" y="68"/>
                </a:lnTo>
                <a:lnTo>
                  <a:pt x="1327" y="80"/>
                </a:lnTo>
                <a:lnTo>
                  <a:pt x="1374" y="88"/>
                </a:lnTo>
                <a:lnTo>
                  <a:pt x="1432" y="103"/>
                </a:lnTo>
                <a:lnTo>
                  <a:pt x="1489" y="119"/>
                </a:lnTo>
                <a:lnTo>
                  <a:pt x="1513" y="139"/>
                </a:lnTo>
                <a:lnTo>
                  <a:pt x="1540" y="165"/>
                </a:lnTo>
                <a:lnTo>
                  <a:pt x="1566" y="194"/>
                </a:lnTo>
                <a:lnTo>
                  <a:pt x="1590" y="213"/>
                </a:lnTo>
                <a:lnTo>
                  <a:pt x="1608" y="239"/>
                </a:lnTo>
                <a:lnTo>
                  <a:pt x="1626" y="268"/>
                </a:lnTo>
                <a:lnTo>
                  <a:pt x="1645" y="296"/>
                </a:lnTo>
                <a:lnTo>
                  <a:pt x="1655" y="325"/>
                </a:lnTo>
                <a:lnTo>
                  <a:pt x="1668" y="295"/>
                </a:lnTo>
                <a:lnTo>
                  <a:pt x="1675" y="266"/>
                </a:lnTo>
                <a:lnTo>
                  <a:pt x="1671" y="235"/>
                </a:lnTo>
                <a:lnTo>
                  <a:pt x="1678" y="205"/>
                </a:lnTo>
                <a:lnTo>
                  <a:pt x="1682" y="176"/>
                </a:lnTo>
                <a:lnTo>
                  <a:pt x="1688" y="137"/>
                </a:lnTo>
                <a:lnTo>
                  <a:pt x="1655" y="317"/>
                </a:lnTo>
                <a:lnTo>
                  <a:pt x="1653" y="295"/>
                </a:lnTo>
                <a:lnTo>
                  <a:pt x="1628" y="299"/>
                </a:lnTo>
                <a:lnTo>
                  <a:pt x="1604" y="301"/>
                </a:lnTo>
                <a:lnTo>
                  <a:pt x="1581" y="300"/>
                </a:lnTo>
                <a:lnTo>
                  <a:pt x="1517" y="304"/>
                </a:lnTo>
                <a:lnTo>
                  <a:pt x="1492" y="296"/>
                </a:lnTo>
                <a:lnTo>
                  <a:pt x="1474" y="267"/>
                </a:lnTo>
                <a:lnTo>
                  <a:pt x="1558" y="292"/>
                </a:lnTo>
                <a:lnTo>
                  <a:pt x="1581" y="300"/>
                </a:lnTo>
                <a:lnTo>
                  <a:pt x="1605" y="310"/>
                </a:lnTo>
                <a:lnTo>
                  <a:pt x="1629" y="318"/>
                </a:lnTo>
                <a:lnTo>
                  <a:pt x="1656" y="334"/>
                </a:lnTo>
                <a:lnTo>
                  <a:pt x="1661" y="306"/>
                </a:lnTo>
                <a:lnTo>
                  <a:pt x="1672" y="276"/>
                </a:lnTo>
                <a:lnTo>
                  <a:pt x="1689" y="246"/>
                </a:lnTo>
                <a:lnTo>
                  <a:pt x="1694" y="214"/>
                </a:lnTo>
                <a:lnTo>
                  <a:pt x="1708" y="186"/>
                </a:lnTo>
                <a:lnTo>
                  <a:pt x="1706" y="155"/>
                </a:lnTo>
                <a:lnTo>
                  <a:pt x="1704" y="128"/>
                </a:lnTo>
                <a:lnTo>
                  <a:pt x="1698" y="156"/>
                </a:lnTo>
                <a:lnTo>
                  <a:pt x="1691" y="185"/>
                </a:lnTo>
                <a:lnTo>
                  <a:pt x="1686" y="227"/>
                </a:lnTo>
                <a:lnTo>
                  <a:pt x="1681" y="255"/>
                </a:lnTo>
                <a:lnTo>
                  <a:pt x="1676" y="295"/>
                </a:lnTo>
                <a:lnTo>
                  <a:pt x="1669" y="323"/>
                </a:lnTo>
                <a:lnTo>
                  <a:pt x="1655" y="317"/>
                </a:lnTo>
              </a:path>
            </a:pathLst>
          </a:custGeom>
          <a:noFill/>
          <a:ln w="50800" cap="rnd">
            <a:solidFill>
              <a:schemeClr val="hlink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971550" y="692150"/>
            <a:ext cx="3960813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/>
            <a:r>
              <a:rPr lang="en-AU" sz="3200" b="1" dirty="0" smtClean="0">
                <a:solidFill>
                  <a:srgbClr val="669900"/>
                </a:solidFill>
                <a:latin typeface="Verdana" pitchFamily="34" charset="0"/>
              </a:rPr>
              <a:t>POWER</a:t>
            </a:r>
            <a:endParaRPr lang="en-AU" sz="3200" b="1" dirty="0">
              <a:solidFill>
                <a:srgbClr val="669900"/>
              </a:solidFill>
              <a:latin typeface="Verdana" pitchFamily="34" charset="0"/>
            </a:endParaRPr>
          </a:p>
        </p:txBody>
      </p:sp>
      <p:sp>
        <p:nvSpPr>
          <p:cNvPr id="2064" name="Rectangle 16"/>
          <p:cNvSpPr>
            <a:spLocks noChangeArrowheads="1"/>
          </p:cNvSpPr>
          <p:nvPr/>
        </p:nvSpPr>
        <p:spPr bwMode="auto">
          <a:xfrm rot="19800000">
            <a:off x="5093326" y="3674910"/>
            <a:ext cx="4304063" cy="101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 eaLnBrk="0" hangingPunct="0"/>
            <a:r>
              <a:rPr lang="tr-TR" sz="2000" b="1" dirty="0" smtClean="0">
                <a:solidFill>
                  <a:srgbClr val="660066"/>
                </a:solidFill>
                <a:latin typeface="Verdana" pitchFamily="34" charset="0"/>
              </a:rPr>
              <a:t>POWER</a:t>
            </a:r>
            <a:endParaRPr lang="en-AU" sz="2000" b="1" dirty="0">
              <a:solidFill>
                <a:srgbClr val="660066"/>
              </a:solidFill>
              <a:latin typeface="Verdana" pitchFamily="34" charset="0"/>
            </a:endParaRPr>
          </a:p>
          <a:p>
            <a:pPr algn="ctr" eaLnBrk="0" hangingPunct="0"/>
            <a:r>
              <a:rPr lang="tr-TR" sz="2000" b="1" dirty="0" err="1" smtClean="0">
                <a:solidFill>
                  <a:srgbClr val="660066"/>
                </a:solidFill>
                <a:latin typeface="Verdana" pitchFamily="34" charset="0"/>
              </a:rPr>
              <a:t>Ability</a:t>
            </a:r>
            <a:r>
              <a:rPr lang="tr-TR" sz="2000" b="1" dirty="0" smtClean="0">
                <a:solidFill>
                  <a:srgbClr val="660066"/>
                </a:solidFill>
                <a:latin typeface="Verdana" pitchFamily="34" charset="0"/>
              </a:rPr>
              <a:t> of </a:t>
            </a:r>
            <a:r>
              <a:rPr lang="tr-TR" sz="2000" b="1" dirty="0" err="1" smtClean="0">
                <a:solidFill>
                  <a:srgbClr val="660066"/>
                </a:solidFill>
                <a:latin typeface="Verdana" pitchFamily="34" charset="0"/>
              </a:rPr>
              <a:t>the</a:t>
            </a:r>
            <a:r>
              <a:rPr lang="tr-TR" sz="2000" b="1" dirty="0" smtClean="0">
                <a:solidFill>
                  <a:srgbClr val="660066"/>
                </a:solidFill>
                <a:latin typeface="Verdana" pitchFamily="34" charset="0"/>
              </a:rPr>
              <a:t> </a:t>
            </a:r>
            <a:r>
              <a:rPr lang="tr-TR" sz="2000" b="1" dirty="0" err="1" smtClean="0">
                <a:solidFill>
                  <a:srgbClr val="660066"/>
                </a:solidFill>
                <a:latin typeface="Verdana" pitchFamily="34" charset="0"/>
              </a:rPr>
              <a:t>study</a:t>
            </a:r>
            <a:r>
              <a:rPr lang="tr-TR" sz="2000" b="1" dirty="0" smtClean="0">
                <a:solidFill>
                  <a:srgbClr val="660066"/>
                </a:solidFill>
                <a:latin typeface="Verdana" pitchFamily="34" charset="0"/>
              </a:rPr>
              <a:t> </a:t>
            </a:r>
            <a:r>
              <a:rPr lang="tr-TR" sz="2000" b="1" dirty="0" err="1" smtClean="0">
                <a:solidFill>
                  <a:srgbClr val="660066"/>
                </a:solidFill>
                <a:latin typeface="Verdana" pitchFamily="34" charset="0"/>
              </a:rPr>
              <a:t>to</a:t>
            </a:r>
            <a:r>
              <a:rPr lang="tr-TR" sz="2000" b="1" dirty="0" smtClean="0">
                <a:solidFill>
                  <a:srgbClr val="660066"/>
                </a:solidFill>
                <a:latin typeface="Verdana" pitchFamily="34" charset="0"/>
              </a:rPr>
              <a:t> </a:t>
            </a:r>
            <a:r>
              <a:rPr lang="tr-TR" sz="2000" b="1" dirty="0" err="1" smtClean="0">
                <a:solidFill>
                  <a:srgbClr val="660066"/>
                </a:solidFill>
                <a:latin typeface="Verdana" pitchFamily="34" charset="0"/>
              </a:rPr>
              <a:t>detect</a:t>
            </a:r>
            <a:endParaRPr lang="tr-TR" sz="2000" b="1" dirty="0" smtClean="0">
              <a:solidFill>
                <a:srgbClr val="660066"/>
              </a:solidFill>
              <a:latin typeface="Verdana" pitchFamily="34" charset="0"/>
            </a:endParaRPr>
          </a:p>
          <a:p>
            <a:pPr algn="ctr" eaLnBrk="0" hangingPunct="0"/>
            <a:r>
              <a:rPr lang="tr-TR" sz="2000" b="1" dirty="0" smtClean="0">
                <a:solidFill>
                  <a:srgbClr val="660066"/>
                </a:solidFill>
                <a:latin typeface="Verdana" pitchFamily="34" charset="0"/>
              </a:rPr>
              <a:t> </a:t>
            </a:r>
            <a:r>
              <a:rPr lang="tr-TR" sz="2000" b="1" dirty="0" err="1" smtClean="0">
                <a:solidFill>
                  <a:srgbClr val="660066"/>
                </a:solidFill>
                <a:latin typeface="Verdana" pitchFamily="34" charset="0"/>
              </a:rPr>
              <a:t>significant</a:t>
            </a:r>
            <a:r>
              <a:rPr lang="tr-TR" sz="2000" b="1" dirty="0" smtClean="0">
                <a:solidFill>
                  <a:srgbClr val="660066"/>
                </a:solidFill>
                <a:latin typeface="Verdana" pitchFamily="34" charset="0"/>
              </a:rPr>
              <a:t> </a:t>
            </a:r>
            <a:r>
              <a:rPr lang="tr-TR" sz="2000" b="1" dirty="0" err="1" smtClean="0">
                <a:solidFill>
                  <a:srgbClr val="660066"/>
                </a:solidFill>
                <a:latin typeface="Verdana" pitchFamily="34" charset="0"/>
              </a:rPr>
              <a:t>difference</a:t>
            </a:r>
            <a:endParaRPr lang="en-AU" sz="2000" b="1" dirty="0">
              <a:solidFill>
                <a:srgbClr val="660066"/>
              </a:solidFill>
              <a:latin typeface="Verdana" pitchFamily="34" charset="0"/>
            </a:endParaRP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1812925" y="3260725"/>
            <a:ext cx="1242328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AU" sz="1600" b="1" dirty="0">
                <a:latin typeface="Verdana" pitchFamily="34" charset="0"/>
              </a:rPr>
              <a:t>H</a:t>
            </a:r>
            <a:r>
              <a:rPr lang="en-AU" sz="1400" b="1" baseline="-50000" dirty="0">
                <a:latin typeface="Verdana" pitchFamily="34" charset="0"/>
              </a:rPr>
              <a:t>0</a:t>
            </a:r>
            <a:r>
              <a:rPr lang="en-AU" sz="1600" b="1" dirty="0">
                <a:latin typeface="Verdana" pitchFamily="34" charset="0"/>
              </a:rPr>
              <a:t> </a:t>
            </a:r>
            <a:r>
              <a:rPr lang="tr-TR" sz="1600" b="1" dirty="0" err="1" smtClean="0">
                <a:latin typeface="Verdana" pitchFamily="34" charset="0"/>
              </a:rPr>
              <a:t>Reject</a:t>
            </a:r>
            <a:endParaRPr lang="en-AU" sz="1600" b="1" dirty="0">
              <a:latin typeface="Verdana" pitchFamily="34" charset="0"/>
            </a:endParaRPr>
          </a:p>
        </p:txBody>
      </p:sp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2879725" y="2346325"/>
            <a:ext cx="1037143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AU" sz="1600" b="1" dirty="0">
                <a:latin typeface="Verdana" pitchFamily="34" charset="0"/>
              </a:rPr>
              <a:t>H</a:t>
            </a:r>
            <a:r>
              <a:rPr lang="en-AU" sz="1400" b="1" baseline="-50000" dirty="0">
                <a:latin typeface="Verdana" pitchFamily="34" charset="0"/>
              </a:rPr>
              <a:t>0</a:t>
            </a:r>
            <a:r>
              <a:rPr lang="en-AU" sz="1600" b="1" dirty="0">
                <a:latin typeface="Verdana" pitchFamily="34" charset="0"/>
              </a:rPr>
              <a:t> </a:t>
            </a:r>
            <a:r>
              <a:rPr lang="tr-TR" sz="1600" b="1" dirty="0" err="1" smtClean="0">
                <a:latin typeface="Verdana" pitchFamily="34" charset="0"/>
              </a:rPr>
              <a:t>True</a:t>
            </a:r>
            <a:endParaRPr lang="en-AU" sz="1600" b="1" dirty="0">
              <a:latin typeface="Verdana" pitchFamily="34" charset="0"/>
            </a:endParaRPr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4403725" y="2346325"/>
            <a:ext cx="1112484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AU" sz="1600" b="1" dirty="0">
                <a:latin typeface="Verdana" pitchFamily="34" charset="0"/>
              </a:rPr>
              <a:t>H</a:t>
            </a:r>
            <a:r>
              <a:rPr lang="en-AU" sz="1400" b="1" baseline="-50000" dirty="0">
                <a:latin typeface="Verdana" pitchFamily="34" charset="0"/>
              </a:rPr>
              <a:t>0</a:t>
            </a:r>
            <a:r>
              <a:rPr lang="en-AU" sz="1600" b="1" dirty="0">
                <a:latin typeface="Verdana" pitchFamily="34" charset="0"/>
              </a:rPr>
              <a:t> </a:t>
            </a:r>
            <a:r>
              <a:rPr lang="tr-TR" sz="1600" b="1" dirty="0" err="1" smtClean="0">
                <a:latin typeface="Verdana" pitchFamily="34" charset="0"/>
              </a:rPr>
              <a:t>False</a:t>
            </a:r>
            <a:endParaRPr lang="en-AU" sz="1600" b="1" dirty="0">
              <a:latin typeface="Verdana" pitchFamily="34" charset="0"/>
            </a:endParaRPr>
          </a:p>
        </p:txBody>
      </p:sp>
      <p:sp>
        <p:nvSpPr>
          <p:cNvPr id="2068" name="Freeform 20"/>
          <p:cNvSpPr>
            <a:spLocks/>
          </p:cNvSpPr>
          <p:nvPr/>
        </p:nvSpPr>
        <p:spPr bwMode="auto">
          <a:xfrm>
            <a:off x="2095500" y="2590800"/>
            <a:ext cx="1982788" cy="1296988"/>
          </a:xfrm>
          <a:custGeom>
            <a:avLst/>
            <a:gdLst>
              <a:gd name="T0" fmla="*/ 1376005518 w 1249"/>
              <a:gd name="T1" fmla="*/ 786289017 h 817"/>
              <a:gd name="T2" fmla="*/ 1330642712 w 1249"/>
              <a:gd name="T3" fmla="*/ 877014848 h 817"/>
              <a:gd name="T4" fmla="*/ 1285279906 w 1249"/>
              <a:gd name="T5" fmla="*/ 967740481 h 817"/>
              <a:gd name="T6" fmla="*/ 1270158971 w 1249"/>
              <a:gd name="T7" fmla="*/ 1058466114 h 817"/>
              <a:gd name="T8" fmla="*/ 1255038035 w 1249"/>
              <a:gd name="T9" fmla="*/ 1164312685 h 817"/>
              <a:gd name="T10" fmla="*/ 1255038035 w 1249"/>
              <a:gd name="T11" fmla="*/ 1255038318 h 817"/>
              <a:gd name="T12" fmla="*/ 1285279906 w 1249"/>
              <a:gd name="T13" fmla="*/ 1360884890 h 817"/>
              <a:gd name="T14" fmla="*/ 1345763648 w 1249"/>
              <a:gd name="T15" fmla="*/ 1512094278 h 817"/>
              <a:gd name="T16" fmla="*/ 1436489260 w 1249"/>
              <a:gd name="T17" fmla="*/ 1633061788 h 817"/>
              <a:gd name="T18" fmla="*/ 1648182356 w 1249"/>
              <a:gd name="T19" fmla="*/ 1784271573 h 817"/>
              <a:gd name="T20" fmla="*/ 1980843331 w 1249"/>
              <a:gd name="T21" fmla="*/ 1950601900 h 817"/>
              <a:gd name="T22" fmla="*/ 2147173621 w 1249"/>
              <a:gd name="T23" fmla="*/ 2041327533 h 817"/>
              <a:gd name="T24" fmla="*/ 2147483647 w 1249"/>
              <a:gd name="T25" fmla="*/ 2056448472 h 817"/>
              <a:gd name="T26" fmla="*/ 2147483647 w 1249"/>
              <a:gd name="T27" fmla="*/ 2056448472 h 817"/>
              <a:gd name="T28" fmla="*/ 2147483647 w 1249"/>
              <a:gd name="T29" fmla="*/ 2011085656 h 817"/>
              <a:gd name="T30" fmla="*/ 2147483647 w 1249"/>
              <a:gd name="T31" fmla="*/ 1920360023 h 817"/>
              <a:gd name="T32" fmla="*/ 2147483647 w 1249"/>
              <a:gd name="T33" fmla="*/ 1829634390 h 817"/>
              <a:gd name="T34" fmla="*/ 2147483647 w 1249"/>
              <a:gd name="T35" fmla="*/ 1738908757 h 817"/>
              <a:gd name="T36" fmla="*/ 2147483647 w 1249"/>
              <a:gd name="T37" fmla="*/ 1557457094 h 817"/>
              <a:gd name="T38" fmla="*/ 2147483647 w 1249"/>
              <a:gd name="T39" fmla="*/ 1421368645 h 817"/>
              <a:gd name="T40" fmla="*/ 2147483647 w 1249"/>
              <a:gd name="T41" fmla="*/ 1315522073 h 817"/>
              <a:gd name="T42" fmla="*/ 2147483647 w 1249"/>
              <a:gd name="T43" fmla="*/ 1209675502 h 817"/>
              <a:gd name="T44" fmla="*/ 2147483647 w 1249"/>
              <a:gd name="T45" fmla="*/ 1118949869 h 817"/>
              <a:gd name="T46" fmla="*/ 2147483647 w 1249"/>
              <a:gd name="T47" fmla="*/ 1028224236 h 817"/>
              <a:gd name="T48" fmla="*/ 2147483647 w 1249"/>
              <a:gd name="T49" fmla="*/ 922377664 h 817"/>
              <a:gd name="T50" fmla="*/ 2147483647 w 1249"/>
              <a:gd name="T51" fmla="*/ 816530894 h 817"/>
              <a:gd name="T52" fmla="*/ 2147483647 w 1249"/>
              <a:gd name="T53" fmla="*/ 619958690 h 817"/>
              <a:gd name="T54" fmla="*/ 2116931750 w 1249"/>
              <a:gd name="T55" fmla="*/ 574595873 h 817"/>
              <a:gd name="T56" fmla="*/ 1890117719 w 1249"/>
              <a:gd name="T57" fmla="*/ 559474934 h 817"/>
              <a:gd name="T58" fmla="*/ 1723787430 w 1249"/>
              <a:gd name="T59" fmla="*/ 544353996 h 817"/>
              <a:gd name="T60" fmla="*/ 1572577679 w 1249"/>
              <a:gd name="T61" fmla="*/ 544353996 h 817"/>
              <a:gd name="T62" fmla="*/ 1421368325 w 1249"/>
              <a:gd name="T63" fmla="*/ 589716812 h 817"/>
              <a:gd name="T64" fmla="*/ 1391126454 w 1249"/>
              <a:gd name="T65" fmla="*/ 725805261 h 817"/>
              <a:gd name="T66" fmla="*/ 892135586 w 1249"/>
              <a:gd name="T67" fmla="*/ 438507424 h 817"/>
              <a:gd name="T68" fmla="*/ 680442292 w 1249"/>
              <a:gd name="T69" fmla="*/ 347781692 h 817"/>
              <a:gd name="T70" fmla="*/ 498991067 w 1249"/>
              <a:gd name="T71" fmla="*/ 226814181 h 817"/>
              <a:gd name="T72" fmla="*/ 362902549 w 1249"/>
              <a:gd name="T73" fmla="*/ 181451315 h 817"/>
              <a:gd name="T74" fmla="*/ 120967533 w 1249"/>
              <a:gd name="T75" fmla="*/ 120967560 h 817"/>
              <a:gd name="T76" fmla="*/ 15120942 w 1249"/>
              <a:gd name="T77" fmla="*/ 75604719 h 817"/>
              <a:gd name="T78" fmla="*/ 15120942 w 1249"/>
              <a:gd name="T79" fmla="*/ 166330377 h 817"/>
              <a:gd name="T80" fmla="*/ 45362819 w 1249"/>
              <a:gd name="T81" fmla="*/ 257056059 h 817"/>
              <a:gd name="T82" fmla="*/ 75604702 w 1249"/>
              <a:gd name="T83" fmla="*/ 362902631 h 817"/>
              <a:gd name="T84" fmla="*/ 105846597 w 1249"/>
              <a:gd name="T85" fmla="*/ 453628363 h 817"/>
              <a:gd name="T86" fmla="*/ 75604702 w 1249"/>
              <a:gd name="T87" fmla="*/ 362902631 h 817"/>
              <a:gd name="T88" fmla="*/ 45362819 w 1249"/>
              <a:gd name="T89" fmla="*/ 257056059 h 817"/>
              <a:gd name="T90" fmla="*/ 30241883 w 1249"/>
              <a:gd name="T91" fmla="*/ 166330377 h 817"/>
              <a:gd name="T92" fmla="*/ 75604702 w 1249"/>
              <a:gd name="T93" fmla="*/ 90725658 h 817"/>
              <a:gd name="T94" fmla="*/ 287297872 w 1249"/>
              <a:gd name="T95" fmla="*/ 45362829 h 817"/>
              <a:gd name="T96" fmla="*/ 378023484 w 1249"/>
              <a:gd name="T97" fmla="*/ 15120945 h 817"/>
              <a:gd name="T98" fmla="*/ 423386390 w 1249"/>
              <a:gd name="T99" fmla="*/ 0 h 817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w 1249"/>
              <a:gd name="T151" fmla="*/ 0 h 817"/>
              <a:gd name="T152" fmla="*/ 1249 w 1249"/>
              <a:gd name="T153" fmla="*/ 817 h 817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T150" t="T151" r="T152" b="T153"/>
            <a:pathLst>
              <a:path w="1249" h="817">
                <a:moveTo>
                  <a:pt x="552" y="288"/>
                </a:moveTo>
                <a:lnTo>
                  <a:pt x="546" y="312"/>
                </a:lnTo>
                <a:lnTo>
                  <a:pt x="540" y="330"/>
                </a:lnTo>
                <a:lnTo>
                  <a:pt x="528" y="348"/>
                </a:lnTo>
                <a:lnTo>
                  <a:pt x="516" y="366"/>
                </a:lnTo>
                <a:lnTo>
                  <a:pt x="510" y="384"/>
                </a:lnTo>
                <a:lnTo>
                  <a:pt x="504" y="402"/>
                </a:lnTo>
                <a:lnTo>
                  <a:pt x="504" y="420"/>
                </a:lnTo>
                <a:lnTo>
                  <a:pt x="498" y="444"/>
                </a:lnTo>
                <a:lnTo>
                  <a:pt x="498" y="462"/>
                </a:lnTo>
                <a:lnTo>
                  <a:pt x="498" y="480"/>
                </a:lnTo>
                <a:lnTo>
                  <a:pt x="498" y="498"/>
                </a:lnTo>
                <a:lnTo>
                  <a:pt x="504" y="522"/>
                </a:lnTo>
                <a:lnTo>
                  <a:pt x="510" y="540"/>
                </a:lnTo>
                <a:lnTo>
                  <a:pt x="522" y="564"/>
                </a:lnTo>
                <a:lnTo>
                  <a:pt x="534" y="600"/>
                </a:lnTo>
                <a:lnTo>
                  <a:pt x="546" y="624"/>
                </a:lnTo>
                <a:lnTo>
                  <a:pt x="570" y="648"/>
                </a:lnTo>
                <a:lnTo>
                  <a:pt x="618" y="672"/>
                </a:lnTo>
                <a:lnTo>
                  <a:pt x="654" y="708"/>
                </a:lnTo>
                <a:lnTo>
                  <a:pt x="714" y="726"/>
                </a:lnTo>
                <a:lnTo>
                  <a:pt x="786" y="774"/>
                </a:lnTo>
                <a:lnTo>
                  <a:pt x="834" y="810"/>
                </a:lnTo>
                <a:lnTo>
                  <a:pt x="852" y="810"/>
                </a:lnTo>
                <a:lnTo>
                  <a:pt x="912" y="816"/>
                </a:lnTo>
                <a:lnTo>
                  <a:pt x="948" y="816"/>
                </a:lnTo>
                <a:lnTo>
                  <a:pt x="972" y="816"/>
                </a:lnTo>
                <a:lnTo>
                  <a:pt x="1020" y="816"/>
                </a:lnTo>
                <a:lnTo>
                  <a:pt x="1044" y="810"/>
                </a:lnTo>
                <a:lnTo>
                  <a:pt x="1068" y="798"/>
                </a:lnTo>
                <a:lnTo>
                  <a:pt x="1128" y="780"/>
                </a:lnTo>
                <a:lnTo>
                  <a:pt x="1146" y="762"/>
                </a:lnTo>
                <a:lnTo>
                  <a:pt x="1164" y="744"/>
                </a:lnTo>
                <a:lnTo>
                  <a:pt x="1188" y="726"/>
                </a:lnTo>
                <a:lnTo>
                  <a:pt x="1200" y="708"/>
                </a:lnTo>
                <a:lnTo>
                  <a:pt x="1206" y="690"/>
                </a:lnTo>
                <a:lnTo>
                  <a:pt x="1224" y="642"/>
                </a:lnTo>
                <a:lnTo>
                  <a:pt x="1230" y="618"/>
                </a:lnTo>
                <a:lnTo>
                  <a:pt x="1236" y="600"/>
                </a:lnTo>
                <a:lnTo>
                  <a:pt x="1242" y="564"/>
                </a:lnTo>
                <a:lnTo>
                  <a:pt x="1242" y="546"/>
                </a:lnTo>
                <a:lnTo>
                  <a:pt x="1248" y="522"/>
                </a:lnTo>
                <a:lnTo>
                  <a:pt x="1248" y="498"/>
                </a:lnTo>
                <a:lnTo>
                  <a:pt x="1248" y="480"/>
                </a:lnTo>
                <a:lnTo>
                  <a:pt x="1248" y="462"/>
                </a:lnTo>
                <a:lnTo>
                  <a:pt x="1248" y="444"/>
                </a:lnTo>
                <a:lnTo>
                  <a:pt x="1242" y="426"/>
                </a:lnTo>
                <a:lnTo>
                  <a:pt x="1230" y="408"/>
                </a:lnTo>
                <a:lnTo>
                  <a:pt x="1212" y="384"/>
                </a:lnTo>
                <a:lnTo>
                  <a:pt x="1194" y="366"/>
                </a:lnTo>
                <a:lnTo>
                  <a:pt x="1176" y="342"/>
                </a:lnTo>
                <a:lnTo>
                  <a:pt x="1152" y="324"/>
                </a:lnTo>
                <a:lnTo>
                  <a:pt x="1074" y="282"/>
                </a:lnTo>
                <a:lnTo>
                  <a:pt x="978" y="246"/>
                </a:lnTo>
                <a:lnTo>
                  <a:pt x="930" y="240"/>
                </a:lnTo>
                <a:lnTo>
                  <a:pt x="840" y="228"/>
                </a:lnTo>
                <a:lnTo>
                  <a:pt x="768" y="222"/>
                </a:lnTo>
                <a:lnTo>
                  <a:pt x="750" y="222"/>
                </a:lnTo>
                <a:lnTo>
                  <a:pt x="732" y="216"/>
                </a:lnTo>
                <a:lnTo>
                  <a:pt x="684" y="216"/>
                </a:lnTo>
                <a:lnTo>
                  <a:pt x="648" y="216"/>
                </a:lnTo>
                <a:lnTo>
                  <a:pt x="624" y="216"/>
                </a:lnTo>
                <a:lnTo>
                  <a:pt x="582" y="228"/>
                </a:lnTo>
                <a:lnTo>
                  <a:pt x="564" y="234"/>
                </a:lnTo>
                <a:lnTo>
                  <a:pt x="552" y="252"/>
                </a:lnTo>
                <a:lnTo>
                  <a:pt x="552" y="288"/>
                </a:lnTo>
                <a:lnTo>
                  <a:pt x="438" y="210"/>
                </a:lnTo>
                <a:lnTo>
                  <a:pt x="354" y="174"/>
                </a:lnTo>
                <a:lnTo>
                  <a:pt x="306" y="150"/>
                </a:lnTo>
                <a:lnTo>
                  <a:pt x="270" y="138"/>
                </a:lnTo>
                <a:lnTo>
                  <a:pt x="252" y="126"/>
                </a:lnTo>
                <a:lnTo>
                  <a:pt x="198" y="90"/>
                </a:lnTo>
                <a:lnTo>
                  <a:pt x="162" y="84"/>
                </a:lnTo>
                <a:lnTo>
                  <a:pt x="144" y="72"/>
                </a:lnTo>
                <a:lnTo>
                  <a:pt x="84" y="60"/>
                </a:lnTo>
                <a:lnTo>
                  <a:pt x="48" y="48"/>
                </a:lnTo>
                <a:lnTo>
                  <a:pt x="24" y="36"/>
                </a:lnTo>
                <a:lnTo>
                  <a:pt x="6" y="30"/>
                </a:lnTo>
                <a:lnTo>
                  <a:pt x="0" y="48"/>
                </a:lnTo>
                <a:lnTo>
                  <a:pt x="6" y="66"/>
                </a:lnTo>
                <a:lnTo>
                  <a:pt x="18" y="84"/>
                </a:lnTo>
                <a:lnTo>
                  <a:pt x="18" y="102"/>
                </a:lnTo>
                <a:lnTo>
                  <a:pt x="24" y="126"/>
                </a:lnTo>
                <a:lnTo>
                  <a:pt x="30" y="144"/>
                </a:lnTo>
                <a:lnTo>
                  <a:pt x="36" y="162"/>
                </a:lnTo>
                <a:lnTo>
                  <a:pt x="42" y="180"/>
                </a:lnTo>
                <a:lnTo>
                  <a:pt x="42" y="162"/>
                </a:lnTo>
                <a:lnTo>
                  <a:pt x="30" y="144"/>
                </a:lnTo>
                <a:lnTo>
                  <a:pt x="24" y="120"/>
                </a:lnTo>
                <a:lnTo>
                  <a:pt x="18" y="102"/>
                </a:lnTo>
                <a:lnTo>
                  <a:pt x="18" y="84"/>
                </a:lnTo>
                <a:lnTo>
                  <a:pt x="12" y="66"/>
                </a:lnTo>
                <a:lnTo>
                  <a:pt x="12" y="48"/>
                </a:lnTo>
                <a:lnTo>
                  <a:pt x="30" y="36"/>
                </a:lnTo>
                <a:lnTo>
                  <a:pt x="72" y="30"/>
                </a:lnTo>
                <a:lnTo>
                  <a:pt x="114" y="18"/>
                </a:lnTo>
                <a:lnTo>
                  <a:pt x="132" y="6"/>
                </a:lnTo>
                <a:lnTo>
                  <a:pt x="150" y="6"/>
                </a:lnTo>
                <a:lnTo>
                  <a:pt x="174" y="0"/>
                </a:lnTo>
                <a:lnTo>
                  <a:pt x="168" y="0"/>
                </a:lnTo>
              </a:path>
            </a:pathLst>
          </a:custGeom>
          <a:noFill/>
          <a:ln w="50800" cap="rnd">
            <a:solidFill>
              <a:schemeClr val="hlink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tr-TR"/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5830888" y="1341438"/>
            <a:ext cx="3313112" cy="1061829"/>
          </a:xfrm>
          <a:prstGeom prst="rect">
            <a:avLst/>
          </a:prstGeom>
          <a:solidFill>
            <a:srgbClr val="FFFFCC"/>
          </a:solidFill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b="1" dirty="0" err="1" smtClean="0">
                <a:solidFill>
                  <a:srgbClr val="3333CC"/>
                </a:solidFill>
                <a:latin typeface="Verdana" pitchFamily="34" charset="0"/>
              </a:rPr>
              <a:t>H</a:t>
            </a:r>
            <a:r>
              <a:rPr lang="tr-TR" b="1" baseline="-25000" dirty="0" err="1" smtClean="0">
                <a:solidFill>
                  <a:srgbClr val="3333CC"/>
                </a:solidFill>
                <a:latin typeface="Verdana" pitchFamily="34" charset="0"/>
              </a:rPr>
              <a:t>o</a:t>
            </a:r>
            <a:r>
              <a:rPr lang="tr-TR" b="1" dirty="0" smtClean="0">
                <a:solidFill>
                  <a:srgbClr val="3333CC"/>
                </a:solidFill>
                <a:latin typeface="Verdana" pitchFamily="34" charset="0"/>
              </a:rPr>
              <a:t>=</a:t>
            </a:r>
            <a:r>
              <a:rPr lang="tr-TR" b="1" dirty="0" err="1" smtClean="0">
                <a:solidFill>
                  <a:srgbClr val="3333CC"/>
                </a:solidFill>
                <a:latin typeface="Verdana" pitchFamily="34" charset="0"/>
              </a:rPr>
              <a:t>Null</a:t>
            </a:r>
            <a:r>
              <a:rPr lang="tr-TR" b="1" dirty="0" smtClean="0">
                <a:solidFill>
                  <a:srgbClr val="3333CC"/>
                </a:solidFill>
                <a:latin typeface="Verdana" pitchFamily="34" charset="0"/>
              </a:rPr>
              <a:t> </a:t>
            </a:r>
            <a:r>
              <a:rPr lang="tr-TR" b="1" dirty="0" err="1" smtClean="0">
                <a:solidFill>
                  <a:srgbClr val="3333CC"/>
                </a:solidFill>
                <a:latin typeface="Verdana" pitchFamily="34" charset="0"/>
              </a:rPr>
              <a:t>hypothesis</a:t>
            </a:r>
            <a:endParaRPr lang="tr-TR" b="1" dirty="0">
              <a:solidFill>
                <a:srgbClr val="3333CC"/>
              </a:solidFill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tr-TR" b="1" dirty="0">
                <a:solidFill>
                  <a:srgbClr val="3333CC"/>
                </a:solidFill>
                <a:latin typeface="Verdana" pitchFamily="34" charset="0"/>
              </a:rPr>
              <a:t>H</a:t>
            </a:r>
            <a:r>
              <a:rPr lang="tr-TR" b="1" baseline="-25000" dirty="0">
                <a:solidFill>
                  <a:srgbClr val="3333CC"/>
                </a:solidFill>
                <a:latin typeface="Verdana" pitchFamily="34" charset="0"/>
              </a:rPr>
              <a:t>1</a:t>
            </a:r>
            <a:r>
              <a:rPr lang="tr-TR" b="1" dirty="0">
                <a:solidFill>
                  <a:srgbClr val="3333CC"/>
                </a:solidFill>
                <a:latin typeface="Verdana" pitchFamily="34" charset="0"/>
              </a:rPr>
              <a:t>= </a:t>
            </a:r>
            <a:r>
              <a:rPr lang="tr-TR" b="1" dirty="0" err="1" smtClean="0">
                <a:solidFill>
                  <a:srgbClr val="3333CC"/>
                </a:solidFill>
                <a:latin typeface="Verdana" pitchFamily="34" charset="0"/>
              </a:rPr>
              <a:t>Alternative</a:t>
            </a:r>
            <a:r>
              <a:rPr lang="tr-TR" b="1" dirty="0" smtClean="0">
                <a:solidFill>
                  <a:srgbClr val="3333CC"/>
                </a:solidFill>
                <a:latin typeface="Verdana" pitchFamily="34" charset="0"/>
              </a:rPr>
              <a:t> </a:t>
            </a:r>
            <a:r>
              <a:rPr lang="tr-TR" b="1" dirty="0" err="1" smtClean="0">
                <a:solidFill>
                  <a:srgbClr val="3333CC"/>
                </a:solidFill>
                <a:latin typeface="Verdana" pitchFamily="34" charset="0"/>
              </a:rPr>
              <a:t>hypothesis</a:t>
            </a:r>
            <a:endParaRPr lang="tr-TR" b="1" dirty="0">
              <a:solidFill>
                <a:srgbClr val="3333CC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99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44675"/>
            <a:ext cx="8218487" cy="3298825"/>
          </a:xfrm>
        </p:spPr>
        <p:txBody>
          <a:bodyPr/>
          <a:lstStyle/>
          <a:p>
            <a:pPr eaLnBrk="1" hangingPunct="1"/>
            <a:r>
              <a:rPr lang="tr-TR" sz="3800" dirty="0" smtClean="0"/>
              <a:t>SAMPLE SIZE CALCULATION  </a:t>
            </a:r>
            <a:r>
              <a:rPr lang="tr-TR" sz="3000" b="0" dirty="0" smtClean="0">
                <a:solidFill>
                  <a:srgbClr val="660066"/>
                </a:solidFill>
              </a:rPr>
              <a:t/>
            </a:r>
            <a:br>
              <a:rPr lang="tr-TR" sz="3000" b="0" dirty="0" smtClean="0">
                <a:solidFill>
                  <a:srgbClr val="660066"/>
                </a:solidFill>
              </a:rPr>
            </a:br>
            <a:r>
              <a:rPr lang="tr-TR" sz="3000" b="0" dirty="0" smtClean="0">
                <a:solidFill>
                  <a:srgbClr val="660066"/>
                </a:solidFill>
              </a:rPr>
              <a:t/>
            </a:r>
            <a:br>
              <a:rPr lang="tr-TR" sz="3000" b="0" dirty="0" smtClean="0">
                <a:solidFill>
                  <a:srgbClr val="660066"/>
                </a:solidFill>
              </a:rPr>
            </a:br>
            <a:r>
              <a:rPr lang="tr-TR" sz="3000" b="0" dirty="0" err="1" smtClean="0">
                <a:solidFill>
                  <a:srgbClr val="000066"/>
                </a:solidFill>
              </a:rPr>
              <a:t>Using</a:t>
            </a:r>
            <a:r>
              <a:rPr lang="tr-TR" sz="3000" b="0" dirty="0" smtClean="0">
                <a:solidFill>
                  <a:srgbClr val="000066"/>
                </a:solidFill>
              </a:rPr>
              <a:t> OPENEPI http://www.</a:t>
            </a:r>
            <a:r>
              <a:rPr lang="tr-TR" sz="3000" b="0" dirty="0" err="1" smtClean="0">
                <a:solidFill>
                  <a:srgbClr val="000066"/>
                </a:solidFill>
              </a:rPr>
              <a:t>openepi</a:t>
            </a:r>
            <a:r>
              <a:rPr lang="tr-TR" sz="3000" b="0" dirty="0" smtClean="0">
                <a:solidFill>
                  <a:srgbClr val="000066"/>
                </a:solidFill>
              </a:rPr>
              <a:t>.com/</a:t>
            </a:r>
            <a:r>
              <a:rPr lang="tr-TR" sz="3000" b="0" dirty="0" err="1" smtClean="0">
                <a:solidFill>
                  <a:srgbClr val="000066"/>
                </a:solidFill>
              </a:rPr>
              <a:t>Menu</a:t>
            </a:r>
            <a:r>
              <a:rPr lang="tr-TR" sz="3000" b="0" dirty="0" smtClean="0">
                <a:solidFill>
                  <a:srgbClr val="000066"/>
                </a:solidFill>
              </a:rPr>
              <a:t>/OE_</a:t>
            </a:r>
            <a:r>
              <a:rPr lang="tr-TR" sz="3000" b="0" dirty="0" err="1" smtClean="0">
                <a:solidFill>
                  <a:srgbClr val="000066"/>
                </a:solidFill>
              </a:rPr>
              <a:t>Menu</a:t>
            </a:r>
            <a:r>
              <a:rPr lang="tr-TR" sz="3000" b="0" dirty="0" smtClean="0">
                <a:solidFill>
                  <a:srgbClr val="000066"/>
                </a:solidFill>
              </a:rPr>
              <a:t>.</a:t>
            </a:r>
            <a:r>
              <a:rPr lang="tr-TR" sz="3000" b="0" dirty="0" err="1" smtClean="0">
                <a:solidFill>
                  <a:srgbClr val="000066"/>
                </a:solidFill>
              </a:rPr>
              <a:t>htm</a:t>
            </a:r>
            <a:endParaRPr lang="tr-TR" sz="3000" b="0" dirty="0" smtClean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dirty="0" smtClean="0"/>
              <a:t>Question1</a:t>
            </a:r>
            <a:r>
              <a:rPr lang="tr-TR" b="0" dirty="0" smtClean="0">
                <a:solidFill>
                  <a:srgbClr val="9900CC"/>
                </a:solidFill>
              </a:rPr>
              <a:t> 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268413"/>
            <a:ext cx="8280151" cy="2736850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lang="tr-TR" sz="2400" b="1" dirty="0" smtClean="0"/>
              <a:t>A </a:t>
            </a:r>
            <a:r>
              <a:rPr lang="tr-TR" sz="2400" b="1" dirty="0" err="1" smtClean="0"/>
              <a:t>researcher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plans</a:t>
            </a:r>
            <a:r>
              <a:rPr lang="tr-TR" sz="2400" b="1" dirty="0" smtClean="0"/>
              <a:t> a </a:t>
            </a:r>
            <a:r>
              <a:rPr lang="tr-TR" sz="2400" b="1" dirty="0" err="1" smtClean="0"/>
              <a:t>survey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to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determine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the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prevalence</a:t>
            </a:r>
            <a:r>
              <a:rPr lang="tr-TR" sz="2400" b="1" dirty="0" smtClean="0"/>
              <a:t> of </a:t>
            </a:r>
            <a:r>
              <a:rPr lang="tr-TR" sz="2400" b="1" dirty="0" err="1" smtClean="0"/>
              <a:t>hypertension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among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women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aged</a:t>
            </a:r>
            <a:r>
              <a:rPr lang="tr-TR" sz="2400" b="1" dirty="0" smtClean="0"/>
              <a:t> 15 </a:t>
            </a:r>
            <a:r>
              <a:rPr lang="tr-TR" sz="2400" b="1" dirty="0" err="1" smtClean="0"/>
              <a:t>and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over</a:t>
            </a:r>
            <a:r>
              <a:rPr lang="tr-TR" sz="2400" b="1" dirty="0" smtClean="0"/>
              <a:t> in Çeşme. </a:t>
            </a:r>
            <a:r>
              <a:rPr lang="tr-TR" sz="2400" b="1" dirty="0" err="1" smtClean="0"/>
              <a:t>What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kind</a:t>
            </a:r>
            <a:r>
              <a:rPr lang="tr-TR" sz="2400" b="1" dirty="0" smtClean="0"/>
              <a:t> of </a:t>
            </a:r>
            <a:r>
              <a:rPr lang="tr-TR" sz="2400" b="1" dirty="0" err="1" smtClean="0"/>
              <a:t>information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she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needs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to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estimate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the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number</a:t>
            </a:r>
            <a:r>
              <a:rPr lang="tr-TR" sz="2400" b="1" dirty="0" smtClean="0"/>
              <a:t> of </a:t>
            </a:r>
            <a:r>
              <a:rPr lang="tr-TR" sz="2400" b="1" dirty="0" err="1" smtClean="0"/>
              <a:t>women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to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include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the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study</a:t>
            </a:r>
            <a:r>
              <a:rPr lang="tr-TR" sz="2400" b="1" dirty="0" smtClean="0"/>
              <a:t>? </a:t>
            </a: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1116013" y="4221163"/>
            <a:ext cx="7704137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30000"/>
              </a:spcBef>
              <a:buClr>
                <a:srgbClr val="669900"/>
              </a:buClr>
              <a:buFont typeface="Wingdings" pitchFamily="2" charset="2"/>
              <a:buChar char="v"/>
            </a:pPr>
            <a:r>
              <a:rPr lang="tr-TR" sz="2000" b="1" dirty="0" err="1" smtClean="0">
                <a:solidFill>
                  <a:srgbClr val="3333CC"/>
                </a:solidFill>
                <a:latin typeface="Trebuchet MS" pitchFamily="34" charset="0"/>
              </a:rPr>
              <a:t>Population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 of </a:t>
            </a:r>
            <a:r>
              <a:rPr lang="tr-TR" sz="2000" b="1" dirty="0" err="1" smtClean="0">
                <a:solidFill>
                  <a:srgbClr val="3333CC"/>
                </a:solidFill>
                <a:latin typeface="Trebuchet MS" pitchFamily="34" charset="0"/>
              </a:rPr>
              <a:t>over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 15 </a:t>
            </a:r>
            <a:r>
              <a:rPr lang="tr-TR" sz="2000" b="1" dirty="0" err="1" smtClean="0">
                <a:solidFill>
                  <a:srgbClr val="3333CC"/>
                </a:solidFill>
                <a:latin typeface="Trebuchet MS" pitchFamily="34" charset="0"/>
              </a:rPr>
              <a:t>years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 </a:t>
            </a:r>
            <a:r>
              <a:rPr lang="tr-TR" sz="2000" b="1" dirty="0" err="1" smtClean="0">
                <a:solidFill>
                  <a:srgbClr val="3333CC"/>
                </a:solidFill>
                <a:latin typeface="Trebuchet MS" pitchFamily="34" charset="0"/>
              </a:rPr>
              <a:t>women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: </a:t>
            </a:r>
            <a:r>
              <a:rPr lang="tr-TR" sz="2000" b="1" dirty="0">
                <a:solidFill>
                  <a:srgbClr val="3333CC"/>
                </a:solidFill>
                <a:latin typeface="Trebuchet MS" pitchFamily="34" charset="0"/>
              </a:rPr>
              <a:t>10 000 </a:t>
            </a:r>
          </a:p>
          <a:p>
            <a:pPr marL="342900" indent="-342900">
              <a:spcBef>
                <a:spcPct val="30000"/>
              </a:spcBef>
              <a:buClr>
                <a:srgbClr val="669900"/>
              </a:buClr>
              <a:buFont typeface="Wingdings" pitchFamily="2" charset="2"/>
              <a:buChar char="v"/>
            </a:pPr>
            <a:r>
              <a:rPr lang="tr-TR" sz="2000" b="1" dirty="0" err="1" smtClean="0">
                <a:solidFill>
                  <a:srgbClr val="3333CC"/>
                </a:solidFill>
                <a:latin typeface="Trebuchet MS" pitchFamily="34" charset="0"/>
              </a:rPr>
              <a:t>Prevalence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 of </a:t>
            </a:r>
            <a:r>
              <a:rPr lang="tr-TR" sz="2000" b="1" dirty="0" err="1" smtClean="0">
                <a:solidFill>
                  <a:srgbClr val="3333CC"/>
                </a:solidFill>
                <a:latin typeface="Trebuchet MS" pitchFamily="34" charset="0"/>
              </a:rPr>
              <a:t>hypertension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 </a:t>
            </a:r>
            <a:r>
              <a:rPr lang="tr-TR" sz="2000" b="1" dirty="0" err="1" smtClean="0">
                <a:solidFill>
                  <a:srgbClr val="3333CC"/>
                </a:solidFill>
                <a:latin typeface="Trebuchet MS" pitchFamily="34" charset="0"/>
              </a:rPr>
              <a:t>reported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 in </a:t>
            </a:r>
            <a:r>
              <a:rPr lang="tr-TR" sz="2000" b="1" dirty="0" err="1" smtClean="0">
                <a:solidFill>
                  <a:srgbClr val="3333CC"/>
                </a:solidFill>
                <a:latin typeface="Trebuchet MS" pitchFamily="34" charset="0"/>
              </a:rPr>
              <a:t>other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 </a:t>
            </a:r>
            <a:r>
              <a:rPr lang="tr-TR" sz="2000" b="1" dirty="0" err="1" smtClean="0">
                <a:solidFill>
                  <a:srgbClr val="3333CC"/>
                </a:solidFill>
                <a:latin typeface="Trebuchet MS" pitchFamily="34" charset="0"/>
              </a:rPr>
              <a:t>studies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: %</a:t>
            </a:r>
            <a:r>
              <a:rPr lang="tr-TR" sz="2000" b="1" dirty="0">
                <a:solidFill>
                  <a:srgbClr val="3333CC"/>
                </a:solidFill>
                <a:latin typeface="Trebuchet MS" pitchFamily="34" charset="0"/>
              </a:rPr>
              <a:t>30</a:t>
            </a:r>
          </a:p>
          <a:p>
            <a:pPr marL="342900" indent="-342900">
              <a:spcBef>
                <a:spcPct val="30000"/>
              </a:spcBef>
              <a:buClr>
                <a:srgbClr val="669900"/>
              </a:buClr>
              <a:buFont typeface="Wingdings" pitchFamily="2" charset="2"/>
              <a:buChar char="v"/>
            </a:pPr>
            <a:r>
              <a:rPr lang="tr-TR" sz="2000" b="1" dirty="0" err="1" smtClean="0">
                <a:solidFill>
                  <a:srgbClr val="3333CC"/>
                </a:solidFill>
                <a:latin typeface="Trebuchet MS" pitchFamily="34" charset="0"/>
              </a:rPr>
              <a:t>Absolute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 </a:t>
            </a:r>
            <a:r>
              <a:rPr lang="tr-TR" sz="2000" b="1" dirty="0" err="1" smtClean="0">
                <a:solidFill>
                  <a:srgbClr val="3333CC"/>
                </a:solidFill>
                <a:latin typeface="Trebuchet MS" pitchFamily="34" charset="0"/>
              </a:rPr>
              <a:t>precision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: </a:t>
            </a:r>
            <a:r>
              <a:rPr lang="tr-TR" sz="2000" b="1" dirty="0">
                <a:solidFill>
                  <a:srgbClr val="3333CC"/>
                </a:solidFill>
                <a:latin typeface="Trebuchet MS" pitchFamily="34" charset="0"/>
              </a:rPr>
              <a:t>%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5</a:t>
            </a:r>
            <a:endParaRPr lang="tr-TR" sz="2000" b="1" dirty="0">
              <a:solidFill>
                <a:srgbClr val="3333CC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  <p:bldP spid="563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ChangeArrowheads="1"/>
          </p:cNvSpPr>
          <p:nvPr/>
        </p:nvSpPr>
        <p:spPr bwMode="auto">
          <a:xfrm>
            <a:off x="611188" y="1844675"/>
            <a:ext cx="3816350" cy="431800"/>
          </a:xfrm>
          <a:prstGeom prst="flowChartAlternateProces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 sz="2400" dirty="0" err="1" smtClean="0">
                <a:solidFill>
                  <a:srgbClr val="000066"/>
                </a:solidFill>
                <a:latin typeface="Verdana" pitchFamily="34" charset="0"/>
              </a:rPr>
              <a:t>OpenEpi</a:t>
            </a:r>
            <a:endParaRPr lang="tr-TR" sz="2400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46083" name="AutoShape 3"/>
          <p:cNvSpPr>
            <a:spLocks noChangeArrowheads="1"/>
          </p:cNvSpPr>
          <p:nvPr/>
        </p:nvSpPr>
        <p:spPr bwMode="auto">
          <a:xfrm>
            <a:off x="1908174" y="2636912"/>
            <a:ext cx="3959969" cy="720651"/>
          </a:xfrm>
          <a:prstGeom prst="flowChartAlternateProces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 sz="2400" dirty="0" err="1">
                <a:solidFill>
                  <a:srgbClr val="000066"/>
                </a:solidFill>
                <a:latin typeface="Verdana" pitchFamily="34" charset="0"/>
              </a:rPr>
              <a:t>Sample</a:t>
            </a:r>
            <a:r>
              <a:rPr lang="tr-TR" sz="2400" dirty="0">
                <a:solidFill>
                  <a:srgbClr val="000066"/>
                </a:solidFill>
                <a:latin typeface="Verdana" pitchFamily="34" charset="0"/>
              </a:rPr>
              <a:t> size &amp; </a:t>
            </a:r>
            <a:r>
              <a:rPr lang="tr-TR" sz="2400" dirty="0" err="1" smtClean="0">
                <a:solidFill>
                  <a:srgbClr val="000066"/>
                </a:solidFill>
                <a:latin typeface="Verdana" pitchFamily="34" charset="0"/>
              </a:rPr>
              <a:t>proportion</a:t>
            </a:r>
            <a:endParaRPr lang="tr-TR" sz="2400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46084" name="AutoShape 4"/>
          <p:cNvSpPr>
            <a:spLocks noChangeArrowheads="1"/>
          </p:cNvSpPr>
          <p:nvPr/>
        </p:nvSpPr>
        <p:spPr bwMode="auto">
          <a:xfrm>
            <a:off x="3779838" y="3573463"/>
            <a:ext cx="4032250" cy="865187"/>
          </a:xfrm>
          <a:prstGeom prst="flowChartAlternateProces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 b="1" dirty="0" err="1" smtClean="0">
                <a:solidFill>
                  <a:srgbClr val="FF0066"/>
                </a:solidFill>
                <a:latin typeface="Verdana" pitchFamily="34" charset="0"/>
              </a:rPr>
              <a:t>Enter</a:t>
            </a:r>
            <a:r>
              <a:rPr lang="tr-TR" b="1" dirty="0" smtClean="0">
                <a:solidFill>
                  <a:srgbClr val="FF0066"/>
                </a:solidFill>
                <a:latin typeface="Verdana" pitchFamily="34" charset="0"/>
              </a:rPr>
              <a:t> </a:t>
            </a:r>
            <a:r>
              <a:rPr lang="tr-TR" b="1" dirty="0" err="1" smtClean="0">
                <a:solidFill>
                  <a:srgbClr val="FF0066"/>
                </a:solidFill>
                <a:latin typeface="Verdana" pitchFamily="34" charset="0"/>
              </a:rPr>
              <a:t>new</a:t>
            </a:r>
            <a:r>
              <a:rPr lang="tr-TR" b="1" dirty="0" smtClean="0">
                <a:solidFill>
                  <a:srgbClr val="FF0066"/>
                </a:solidFill>
                <a:latin typeface="Verdana" pitchFamily="34" charset="0"/>
              </a:rPr>
              <a:t> data</a:t>
            </a:r>
            <a:endParaRPr lang="tr-TR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46085" name="AutoShape 5"/>
          <p:cNvSpPr>
            <a:spLocks noChangeArrowheads="1"/>
          </p:cNvSpPr>
          <p:nvPr/>
        </p:nvSpPr>
        <p:spPr bwMode="auto">
          <a:xfrm>
            <a:off x="3995738" y="4797425"/>
            <a:ext cx="4032250" cy="865188"/>
          </a:xfrm>
          <a:prstGeom prst="flowChartAlternateProces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 b="1">
                <a:solidFill>
                  <a:srgbClr val="000066"/>
                </a:solidFill>
                <a:latin typeface="Verdana" pitchFamily="34" charset="0"/>
              </a:rPr>
              <a:t>Size of the Population</a:t>
            </a:r>
          </a:p>
          <a:p>
            <a:pPr algn="ctr"/>
            <a:r>
              <a:rPr lang="tr-TR" b="1">
                <a:solidFill>
                  <a:srgbClr val="000066"/>
                </a:solidFill>
                <a:latin typeface="Verdana" pitchFamily="34" charset="0"/>
              </a:rPr>
              <a:t>Expected frequency</a:t>
            </a:r>
          </a:p>
          <a:p>
            <a:pPr algn="ctr"/>
            <a:r>
              <a:rPr lang="tr-TR" b="1">
                <a:solidFill>
                  <a:srgbClr val="000066"/>
                </a:solidFill>
                <a:latin typeface="Verdana" pitchFamily="34" charset="0"/>
              </a:rPr>
              <a:t>Worst acceptable result</a:t>
            </a:r>
          </a:p>
        </p:txBody>
      </p:sp>
      <p:sp>
        <p:nvSpPr>
          <p:cNvPr id="46086" name="AutoShape 6"/>
          <p:cNvSpPr>
            <a:spLocks noChangeArrowheads="1"/>
          </p:cNvSpPr>
          <p:nvPr/>
        </p:nvSpPr>
        <p:spPr bwMode="auto">
          <a:xfrm>
            <a:off x="5867400" y="5805488"/>
            <a:ext cx="2160588" cy="531812"/>
          </a:xfrm>
          <a:prstGeom prst="flowChartAlternateProces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 b="1" dirty="0" err="1" smtClean="0">
                <a:solidFill>
                  <a:srgbClr val="000066"/>
                </a:solidFill>
                <a:latin typeface="Verdana" pitchFamily="34" charset="0"/>
              </a:rPr>
              <a:t>Calculate</a:t>
            </a:r>
            <a:endParaRPr lang="tr-TR" b="1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4186237" cy="1143000"/>
          </a:xfrm>
        </p:spPr>
        <p:txBody>
          <a:bodyPr/>
          <a:lstStyle/>
          <a:p>
            <a:pPr eaLnBrk="1" hangingPunct="1"/>
            <a:r>
              <a:rPr lang="tr-TR" b="0" dirty="0" err="1" smtClean="0"/>
              <a:t>Steps</a:t>
            </a:r>
            <a:endParaRPr lang="tr-TR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0354" name="Picture 2"/>
          <p:cNvPicPr>
            <a:picLocks noChangeAspect="1" noChangeArrowheads="1"/>
          </p:cNvPicPr>
          <p:nvPr/>
        </p:nvPicPr>
        <p:blipFill>
          <a:blip r:embed="rId2" cstate="print"/>
          <a:srcRect t="9059" r="16294" b="13295"/>
          <a:stretch>
            <a:fillRect/>
          </a:stretch>
        </p:blipFill>
        <p:spPr bwMode="auto">
          <a:xfrm>
            <a:off x="0" y="176057"/>
            <a:ext cx="9144000" cy="6061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1378" name="Picture 2"/>
          <p:cNvPicPr>
            <a:picLocks noChangeAspect="1" noChangeArrowheads="1"/>
          </p:cNvPicPr>
          <p:nvPr/>
        </p:nvPicPr>
        <p:blipFill>
          <a:blip r:embed="rId2" cstate="print"/>
          <a:srcRect t="4085" r="13930" b="5642"/>
          <a:stretch>
            <a:fillRect/>
          </a:stretch>
        </p:blipFill>
        <p:spPr bwMode="auto">
          <a:xfrm>
            <a:off x="78701" y="15306"/>
            <a:ext cx="9236466" cy="6294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5 Düz Ok Bağlayıcısı"/>
          <p:cNvCxnSpPr/>
          <p:nvPr/>
        </p:nvCxnSpPr>
        <p:spPr>
          <a:xfrm flipH="1">
            <a:off x="6804248" y="3429000"/>
            <a:ext cx="1440160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908050"/>
            <a:ext cx="8424862" cy="2376488"/>
          </a:xfrm>
        </p:spPr>
        <p:txBody>
          <a:bodyPr/>
          <a:lstStyle/>
          <a:p>
            <a:pPr marL="609600" indent="-60960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tr-TR" sz="2800" dirty="0" err="1" smtClean="0">
                <a:latin typeface="+mj-lt"/>
              </a:rPr>
              <a:t>In</a:t>
            </a:r>
            <a:r>
              <a:rPr lang="tr-TR" sz="2800" dirty="0" smtClean="0">
                <a:latin typeface="+mj-lt"/>
              </a:rPr>
              <a:t> a </a:t>
            </a:r>
            <a:r>
              <a:rPr lang="tr-TR" sz="2800" dirty="0" err="1" smtClean="0">
                <a:latin typeface="+mj-lt"/>
              </a:rPr>
              <a:t>cohort</a:t>
            </a:r>
            <a:r>
              <a:rPr lang="tr-TR" sz="2800" dirty="0" smtClean="0">
                <a:latin typeface="+mj-lt"/>
              </a:rPr>
              <a:t> </a:t>
            </a:r>
            <a:r>
              <a:rPr lang="tr-TR" sz="2800" dirty="0" err="1" smtClean="0">
                <a:latin typeface="+mj-lt"/>
              </a:rPr>
              <a:t>study</a:t>
            </a:r>
            <a:r>
              <a:rPr lang="tr-TR" sz="2800" dirty="0" smtClean="0">
                <a:latin typeface="+mj-lt"/>
              </a:rPr>
              <a:t> </a:t>
            </a:r>
            <a:r>
              <a:rPr lang="tr-TR" sz="2800" dirty="0" err="1" smtClean="0">
                <a:latin typeface="+mj-lt"/>
              </a:rPr>
              <a:t>the</a:t>
            </a:r>
            <a:r>
              <a:rPr lang="tr-TR" sz="2800" dirty="0" smtClean="0">
                <a:latin typeface="+mj-lt"/>
              </a:rPr>
              <a:t> </a:t>
            </a:r>
            <a:r>
              <a:rPr lang="tr-TR" sz="2800" dirty="0" err="1" smtClean="0">
                <a:latin typeface="+mj-lt"/>
              </a:rPr>
              <a:t>association</a:t>
            </a:r>
            <a:r>
              <a:rPr lang="tr-TR" sz="2800" dirty="0" smtClean="0">
                <a:latin typeface="+mj-lt"/>
              </a:rPr>
              <a:t> </a:t>
            </a:r>
            <a:r>
              <a:rPr lang="tr-TR" sz="2800" dirty="0" err="1" smtClean="0">
                <a:latin typeface="+mj-lt"/>
              </a:rPr>
              <a:t>between</a:t>
            </a:r>
            <a:r>
              <a:rPr lang="tr-TR" sz="2800" dirty="0" smtClean="0">
                <a:latin typeface="+mj-lt"/>
              </a:rPr>
              <a:t> oral </a:t>
            </a:r>
            <a:r>
              <a:rPr lang="tr-TR" sz="2800" dirty="0" err="1" smtClean="0">
                <a:latin typeface="+mj-lt"/>
              </a:rPr>
              <a:t>contraceptives</a:t>
            </a:r>
            <a:r>
              <a:rPr lang="tr-TR" sz="2800" dirty="0" smtClean="0">
                <a:latin typeface="+mj-lt"/>
              </a:rPr>
              <a:t> </a:t>
            </a:r>
            <a:r>
              <a:rPr lang="tr-TR" sz="2800" dirty="0" err="1" smtClean="0">
                <a:latin typeface="+mj-lt"/>
              </a:rPr>
              <a:t>and</a:t>
            </a:r>
            <a:r>
              <a:rPr lang="tr-TR" sz="2800" dirty="0" smtClean="0">
                <a:latin typeface="+mj-lt"/>
              </a:rPr>
              <a:t> </a:t>
            </a:r>
            <a:r>
              <a:rPr lang="tr-TR" sz="2800" dirty="0" err="1" smtClean="0">
                <a:latin typeface="+mj-lt"/>
              </a:rPr>
              <a:t>breast</a:t>
            </a:r>
            <a:r>
              <a:rPr lang="tr-TR" sz="2800" dirty="0" smtClean="0">
                <a:latin typeface="+mj-lt"/>
              </a:rPr>
              <a:t> </a:t>
            </a:r>
            <a:r>
              <a:rPr lang="tr-TR" sz="2800" dirty="0" err="1" smtClean="0">
                <a:latin typeface="+mj-lt"/>
              </a:rPr>
              <a:t>cancer</a:t>
            </a:r>
            <a:r>
              <a:rPr lang="tr-TR" sz="2800" dirty="0" smtClean="0">
                <a:latin typeface="+mj-lt"/>
              </a:rPr>
              <a:t> risk is </a:t>
            </a:r>
            <a:r>
              <a:rPr lang="tr-TR" sz="2800" dirty="0" err="1" smtClean="0">
                <a:latin typeface="+mj-lt"/>
              </a:rPr>
              <a:t>evaluated</a:t>
            </a:r>
            <a:r>
              <a:rPr lang="tr-TR" sz="2800" dirty="0" smtClean="0">
                <a:latin typeface="+mj-lt"/>
              </a:rPr>
              <a:t>. </a:t>
            </a:r>
            <a:r>
              <a:rPr lang="tr-TR" sz="2800" dirty="0" err="1" smtClean="0">
                <a:latin typeface="+mj-lt"/>
              </a:rPr>
              <a:t>What</a:t>
            </a:r>
            <a:r>
              <a:rPr lang="tr-TR" sz="2800" dirty="0" smtClean="0">
                <a:latin typeface="+mj-lt"/>
              </a:rPr>
              <a:t> </a:t>
            </a:r>
            <a:r>
              <a:rPr lang="tr-TR" sz="2800" dirty="0" err="1" smtClean="0">
                <a:latin typeface="+mj-lt"/>
              </a:rPr>
              <a:t>kind</a:t>
            </a:r>
            <a:r>
              <a:rPr lang="tr-TR" sz="2800" dirty="0" smtClean="0">
                <a:latin typeface="+mj-lt"/>
              </a:rPr>
              <a:t> of </a:t>
            </a:r>
            <a:r>
              <a:rPr lang="tr-TR" sz="2800" dirty="0" err="1" smtClean="0">
                <a:latin typeface="+mj-lt"/>
              </a:rPr>
              <a:t>information</a:t>
            </a:r>
            <a:r>
              <a:rPr lang="tr-TR" sz="2800" dirty="0" smtClean="0">
                <a:latin typeface="+mj-lt"/>
              </a:rPr>
              <a:t> </a:t>
            </a:r>
            <a:r>
              <a:rPr lang="tr-TR" sz="2800" dirty="0" err="1" smtClean="0">
                <a:latin typeface="+mj-lt"/>
              </a:rPr>
              <a:t>we</a:t>
            </a:r>
            <a:r>
              <a:rPr lang="tr-TR" sz="2800" dirty="0" smtClean="0">
                <a:latin typeface="+mj-lt"/>
              </a:rPr>
              <a:t> </a:t>
            </a:r>
            <a:r>
              <a:rPr lang="tr-TR" sz="2800" dirty="0" err="1" smtClean="0">
                <a:latin typeface="+mj-lt"/>
              </a:rPr>
              <a:t>need</a:t>
            </a:r>
            <a:r>
              <a:rPr lang="tr-TR" sz="2800" dirty="0" smtClean="0">
                <a:latin typeface="+mj-lt"/>
              </a:rPr>
              <a:t> </a:t>
            </a:r>
            <a:r>
              <a:rPr lang="tr-TR" sz="2800" dirty="0" err="1" smtClean="0">
                <a:latin typeface="+mj-lt"/>
              </a:rPr>
              <a:t>to</a:t>
            </a:r>
            <a:r>
              <a:rPr lang="tr-TR" sz="2800" dirty="0" smtClean="0">
                <a:latin typeface="+mj-lt"/>
              </a:rPr>
              <a:t> </a:t>
            </a:r>
            <a:r>
              <a:rPr lang="tr-TR" sz="2800" dirty="0" err="1" smtClean="0">
                <a:latin typeface="+mj-lt"/>
              </a:rPr>
              <a:t>calculate</a:t>
            </a:r>
            <a:r>
              <a:rPr lang="tr-TR" sz="2800" dirty="0" smtClean="0">
                <a:latin typeface="+mj-lt"/>
              </a:rPr>
              <a:t> </a:t>
            </a:r>
            <a:r>
              <a:rPr lang="tr-TR" sz="2800" dirty="0" err="1" smtClean="0">
                <a:latin typeface="+mj-lt"/>
              </a:rPr>
              <a:t>the</a:t>
            </a:r>
            <a:r>
              <a:rPr lang="tr-TR" sz="2800" dirty="0" smtClean="0">
                <a:latin typeface="+mj-lt"/>
              </a:rPr>
              <a:t> </a:t>
            </a:r>
            <a:r>
              <a:rPr lang="tr-TR" sz="2800" dirty="0" err="1" smtClean="0">
                <a:latin typeface="+mj-lt"/>
              </a:rPr>
              <a:t>sample</a:t>
            </a:r>
            <a:r>
              <a:rPr lang="tr-TR" sz="2800" dirty="0" smtClean="0">
                <a:latin typeface="+mj-lt"/>
              </a:rPr>
              <a:t> size?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8229600" cy="882650"/>
          </a:xfrm>
        </p:spPr>
        <p:txBody>
          <a:bodyPr/>
          <a:lstStyle/>
          <a:p>
            <a:pPr algn="l" eaLnBrk="1" hangingPunct="1"/>
            <a:r>
              <a:rPr lang="tr-TR" sz="3400" dirty="0" smtClean="0"/>
              <a:t>Question2</a:t>
            </a: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467544" y="3429000"/>
            <a:ext cx="8301806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spcBef>
                <a:spcPct val="40000"/>
              </a:spcBef>
              <a:buClr>
                <a:srgbClr val="669900"/>
              </a:buClr>
              <a:buFont typeface="Wingdings" pitchFamily="2" charset="2"/>
              <a:buChar char="v"/>
            </a:pPr>
            <a:r>
              <a:rPr lang="tr-TR" sz="2000" b="1" dirty="0" err="1" smtClean="0">
                <a:solidFill>
                  <a:srgbClr val="3333CC"/>
                </a:solidFill>
                <a:latin typeface="Trebuchet MS" pitchFamily="34" charset="0"/>
              </a:rPr>
              <a:t>Breast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 </a:t>
            </a:r>
            <a:r>
              <a:rPr lang="tr-TR" sz="2000" b="1" dirty="0" err="1" smtClean="0">
                <a:solidFill>
                  <a:srgbClr val="3333CC"/>
                </a:solidFill>
                <a:latin typeface="Trebuchet MS" pitchFamily="34" charset="0"/>
              </a:rPr>
              <a:t>cancer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 </a:t>
            </a:r>
            <a:r>
              <a:rPr lang="tr-TR" sz="2000" b="1" dirty="0" err="1" smtClean="0">
                <a:solidFill>
                  <a:srgbClr val="3333CC"/>
                </a:solidFill>
                <a:latin typeface="Trebuchet MS" pitchFamily="34" charset="0"/>
              </a:rPr>
              <a:t>incidence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 rate is %1 in </a:t>
            </a:r>
            <a:r>
              <a:rPr lang="tr-TR" sz="2000" b="1" dirty="0" err="1" smtClean="0">
                <a:solidFill>
                  <a:srgbClr val="3333CC"/>
                </a:solidFill>
                <a:latin typeface="Trebuchet MS" pitchFamily="34" charset="0"/>
              </a:rPr>
              <a:t>women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 </a:t>
            </a:r>
            <a:r>
              <a:rPr lang="tr-TR" sz="2000" b="1" dirty="0" err="1" smtClean="0">
                <a:solidFill>
                  <a:srgbClr val="3333CC"/>
                </a:solidFill>
                <a:latin typeface="Trebuchet MS" pitchFamily="34" charset="0"/>
              </a:rPr>
              <a:t>who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 </a:t>
            </a:r>
            <a:r>
              <a:rPr lang="tr-TR" sz="2000" b="1" dirty="0" err="1" smtClean="0">
                <a:solidFill>
                  <a:srgbClr val="3333CC"/>
                </a:solidFill>
                <a:latin typeface="Trebuchet MS" pitchFamily="34" charset="0"/>
              </a:rPr>
              <a:t>did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 not </a:t>
            </a:r>
            <a:r>
              <a:rPr lang="tr-TR" sz="2000" b="1" dirty="0" err="1" smtClean="0">
                <a:solidFill>
                  <a:srgbClr val="3333CC"/>
                </a:solidFill>
                <a:latin typeface="Trebuchet MS" pitchFamily="34" charset="0"/>
              </a:rPr>
              <a:t>use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 OCA</a:t>
            </a:r>
            <a:endParaRPr lang="tr-TR" sz="2000" b="1" dirty="0">
              <a:solidFill>
                <a:srgbClr val="3333CC"/>
              </a:solidFill>
              <a:latin typeface="Trebuchet MS" pitchFamily="34" charset="0"/>
            </a:endParaRPr>
          </a:p>
          <a:p>
            <a:pPr marL="609600" indent="-609600">
              <a:spcBef>
                <a:spcPct val="40000"/>
              </a:spcBef>
              <a:buClr>
                <a:srgbClr val="669900"/>
              </a:buClr>
              <a:buFont typeface="Wingdings" pitchFamily="2" charset="2"/>
              <a:buChar char="v"/>
            </a:pPr>
            <a:r>
              <a:rPr lang="tr-TR" sz="2000" b="1" dirty="0" err="1" smtClean="0">
                <a:solidFill>
                  <a:srgbClr val="3333CC"/>
                </a:solidFill>
                <a:latin typeface="Trebuchet MS" pitchFamily="34" charset="0"/>
              </a:rPr>
              <a:t>Significance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 </a:t>
            </a:r>
            <a:r>
              <a:rPr lang="tr-TR" sz="2000" b="1" dirty="0" err="1" smtClean="0">
                <a:solidFill>
                  <a:srgbClr val="3333CC"/>
                </a:solidFill>
                <a:latin typeface="Trebuchet MS" pitchFamily="34" charset="0"/>
              </a:rPr>
              <a:t>level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 : %5)</a:t>
            </a:r>
            <a:endParaRPr lang="tr-TR" sz="2000" b="1" dirty="0">
              <a:solidFill>
                <a:srgbClr val="3333CC"/>
              </a:solidFill>
              <a:latin typeface="Trebuchet MS" pitchFamily="34" charset="0"/>
            </a:endParaRPr>
          </a:p>
          <a:p>
            <a:pPr marL="609600" indent="-609600">
              <a:spcBef>
                <a:spcPct val="40000"/>
              </a:spcBef>
              <a:buClr>
                <a:srgbClr val="669900"/>
              </a:buClr>
              <a:buFont typeface="Wingdings" pitchFamily="2" charset="2"/>
              <a:buChar char="v"/>
            </a:pPr>
            <a:r>
              <a:rPr lang="tr-TR" sz="2000" b="1" dirty="0" err="1" smtClean="0">
                <a:solidFill>
                  <a:srgbClr val="3333CC"/>
                </a:solidFill>
                <a:latin typeface="Trebuchet MS" pitchFamily="34" charset="0"/>
              </a:rPr>
              <a:t>Statistical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 </a:t>
            </a:r>
            <a:r>
              <a:rPr lang="tr-TR" sz="2000" b="1" dirty="0" err="1" smtClean="0">
                <a:solidFill>
                  <a:srgbClr val="3333CC"/>
                </a:solidFill>
                <a:latin typeface="Trebuchet MS" pitchFamily="34" charset="0"/>
              </a:rPr>
              <a:t>power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(1-</a:t>
            </a:r>
            <a:r>
              <a:rPr lang="el-GR" sz="2000" b="1" dirty="0" smtClean="0">
                <a:solidFill>
                  <a:srgbClr val="3333CC"/>
                </a:solidFill>
                <a:latin typeface="Trebuchet MS" pitchFamily="34" charset="0"/>
              </a:rPr>
              <a:t>β</a:t>
            </a: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)=%90</a:t>
            </a:r>
            <a:endParaRPr lang="tr-TR" sz="2000" b="1" dirty="0">
              <a:solidFill>
                <a:srgbClr val="3333CC"/>
              </a:solidFill>
              <a:latin typeface="Trebuchet MS" pitchFamily="34" charset="0"/>
            </a:endParaRPr>
          </a:p>
          <a:p>
            <a:pPr marL="609600" indent="-609600">
              <a:spcBef>
                <a:spcPct val="40000"/>
              </a:spcBef>
              <a:buClr>
                <a:srgbClr val="669900"/>
              </a:buClr>
              <a:buFont typeface="Wingdings" pitchFamily="2" charset="2"/>
              <a:buChar char="v"/>
            </a:pPr>
            <a:r>
              <a:rPr lang="tr-TR" sz="2000" b="1" dirty="0" smtClean="0">
                <a:solidFill>
                  <a:srgbClr val="3333CC"/>
                </a:solidFill>
                <a:latin typeface="Trebuchet MS" pitchFamily="34" charset="0"/>
              </a:rPr>
              <a:t>RR= 2.0</a:t>
            </a:r>
            <a:endParaRPr lang="el-GR" sz="2000" b="1" dirty="0">
              <a:solidFill>
                <a:srgbClr val="3333CC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 build="p"/>
      <p:bldP spid="6144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ChangeArrowheads="1"/>
          </p:cNvSpPr>
          <p:nvPr/>
        </p:nvSpPr>
        <p:spPr bwMode="auto">
          <a:xfrm>
            <a:off x="611188" y="1844675"/>
            <a:ext cx="3816350" cy="431800"/>
          </a:xfrm>
          <a:prstGeom prst="flowChartAlternateProces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 sz="2400" dirty="0" err="1" smtClean="0">
                <a:solidFill>
                  <a:srgbClr val="000066"/>
                </a:solidFill>
                <a:latin typeface="Verdana" pitchFamily="34" charset="0"/>
              </a:rPr>
              <a:t>OpenEpi</a:t>
            </a:r>
            <a:endParaRPr lang="tr-TR" sz="2400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46083" name="AutoShape 3"/>
          <p:cNvSpPr>
            <a:spLocks noChangeArrowheads="1"/>
          </p:cNvSpPr>
          <p:nvPr/>
        </p:nvSpPr>
        <p:spPr bwMode="auto">
          <a:xfrm>
            <a:off x="1908174" y="2636912"/>
            <a:ext cx="4175994" cy="720651"/>
          </a:xfrm>
          <a:prstGeom prst="flowChartAlternateProces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 sz="2400" dirty="0" err="1">
                <a:solidFill>
                  <a:srgbClr val="000066"/>
                </a:solidFill>
                <a:latin typeface="Verdana" pitchFamily="34" charset="0"/>
              </a:rPr>
              <a:t>Sample</a:t>
            </a:r>
            <a:r>
              <a:rPr lang="tr-TR" sz="2400" dirty="0">
                <a:solidFill>
                  <a:srgbClr val="000066"/>
                </a:solidFill>
                <a:latin typeface="Verdana" pitchFamily="34" charset="0"/>
              </a:rPr>
              <a:t> size &amp; </a:t>
            </a:r>
            <a:r>
              <a:rPr lang="tr-TR" sz="2400" dirty="0" err="1" smtClean="0">
                <a:solidFill>
                  <a:srgbClr val="000066"/>
                </a:solidFill>
                <a:latin typeface="Verdana" pitchFamily="34" charset="0"/>
              </a:rPr>
              <a:t>Cohort</a:t>
            </a:r>
            <a:r>
              <a:rPr lang="tr-TR" sz="2400" dirty="0" smtClean="0">
                <a:solidFill>
                  <a:srgbClr val="000066"/>
                </a:solidFill>
                <a:latin typeface="Verdana" pitchFamily="34" charset="0"/>
              </a:rPr>
              <a:t>/RCT</a:t>
            </a:r>
            <a:endParaRPr lang="tr-TR" sz="2400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46084" name="AutoShape 4"/>
          <p:cNvSpPr>
            <a:spLocks noChangeArrowheads="1"/>
          </p:cNvSpPr>
          <p:nvPr/>
        </p:nvSpPr>
        <p:spPr bwMode="auto">
          <a:xfrm>
            <a:off x="3779838" y="3573463"/>
            <a:ext cx="4032250" cy="865187"/>
          </a:xfrm>
          <a:prstGeom prst="flowChartAlternateProces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 b="1" dirty="0" err="1" smtClean="0">
                <a:solidFill>
                  <a:srgbClr val="FF0066"/>
                </a:solidFill>
                <a:latin typeface="Verdana" pitchFamily="34" charset="0"/>
              </a:rPr>
              <a:t>Enter</a:t>
            </a:r>
            <a:r>
              <a:rPr lang="tr-TR" b="1" dirty="0" smtClean="0">
                <a:solidFill>
                  <a:srgbClr val="FF0066"/>
                </a:solidFill>
                <a:latin typeface="Verdana" pitchFamily="34" charset="0"/>
              </a:rPr>
              <a:t> </a:t>
            </a:r>
            <a:r>
              <a:rPr lang="tr-TR" b="1" dirty="0" err="1" smtClean="0">
                <a:solidFill>
                  <a:srgbClr val="FF0066"/>
                </a:solidFill>
                <a:latin typeface="Verdana" pitchFamily="34" charset="0"/>
              </a:rPr>
              <a:t>new</a:t>
            </a:r>
            <a:r>
              <a:rPr lang="tr-TR" b="1" dirty="0" smtClean="0">
                <a:solidFill>
                  <a:srgbClr val="FF0066"/>
                </a:solidFill>
                <a:latin typeface="Verdana" pitchFamily="34" charset="0"/>
              </a:rPr>
              <a:t> data</a:t>
            </a:r>
            <a:endParaRPr lang="tr-TR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46085" name="AutoShape 5"/>
          <p:cNvSpPr>
            <a:spLocks noChangeArrowheads="1"/>
          </p:cNvSpPr>
          <p:nvPr/>
        </p:nvSpPr>
        <p:spPr bwMode="auto">
          <a:xfrm>
            <a:off x="3995738" y="4797425"/>
            <a:ext cx="4032250" cy="865188"/>
          </a:xfrm>
          <a:prstGeom prst="flowChartAlternateProces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tr-TR" b="1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46086" name="AutoShape 6"/>
          <p:cNvSpPr>
            <a:spLocks noChangeArrowheads="1"/>
          </p:cNvSpPr>
          <p:nvPr/>
        </p:nvSpPr>
        <p:spPr bwMode="auto">
          <a:xfrm>
            <a:off x="5867400" y="5805488"/>
            <a:ext cx="2160588" cy="531812"/>
          </a:xfrm>
          <a:prstGeom prst="flowChartAlternateProces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 b="1" dirty="0" err="1" smtClean="0">
                <a:solidFill>
                  <a:srgbClr val="000066"/>
                </a:solidFill>
                <a:latin typeface="Verdana" pitchFamily="34" charset="0"/>
              </a:rPr>
              <a:t>Calculate</a:t>
            </a:r>
            <a:endParaRPr lang="tr-TR" b="1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4186237" cy="1143000"/>
          </a:xfrm>
        </p:spPr>
        <p:txBody>
          <a:bodyPr/>
          <a:lstStyle/>
          <a:p>
            <a:pPr eaLnBrk="1" hangingPunct="1"/>
            <a:r>
              <a:rPr lang="tr-TR" b="0" dirty="0" err="1" smtClean="0"/>
              <a:t>Steps</a:t>
            </a:r>
            <a:endParaRPr lang="tr-TR" b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548680"/>
            <a:ext cx="5830416" cy="1143000"/>
          </a:xfrm>
        </p:spPr>
        <p:txBody>
          <a:bodyPr/>
          <a:lstStyle/>
          <a:p>
            <a:pPr eaLnBrk="1" hangingPunct="1"/>
            <a:r>
              <a:rPr lang="tr-TR" dirty="0" smtClean="0"/>
              <a:t>P</a:t>
            </a:r>
            <a:r>
              <a:rPr lang="en-GB" dirty="0" err="1" smtClean="0"/>
              <a:t>resentation</a:t>
            </a:r>
            <a:r>
              <a:rPr lang="tr-TR" dirty="0" smtClean="0"/>
              <a:t> Plan</a:t>
            </a:r>
            <a:endParaRPr lang="en-GB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1981200"/>
            <a:ext cx="7772400" cy="4114800"/>
          </a:xfrm>
        </p:spPr>
        <p:txBody>
          <a:bodyPr/>
          <a:lstStyle/>
          <a:p>
            <a:pPr lvl="1" eaLnBrk="1" hangingPunct="1">
              <a:buFontTx/>
              <a:buChar char="•"/>
            </a:pPr>
            <a:r>
              <a:rPr lang="en-GB" dirty="0" smtClean="0"/>
              <a:t>Definition</a:t>
            </a:r>
            <a:r>
              <a:rPr lang="tr-TR" dirty="0" smtClean="0"/>
              <a:t>s</a:t>
            </a:r>
            <a:endParaRPr lang="en-GB" dirty="0" smtClean="0"/>
          </a:p>
          <a:p>
            <a:pPr lvl="1" eaLnBrk="1" hangingPunct="1">
              <a:buFontTx/>
              <a:buChar char="•"/>
            </a:pPr>
            <a:r>
              <a:rPr lang="en-GB" dirty="0" smtClean="0"/>
              <a:t>Why do we use samples?</a:t>
            </a:r>
          </a:p>
          <a:p>
            <a:pPr lvl="1" eaLnBrk="1" hangingPunct="1">
              <a:buFontTx/>
              <a:buChar char="•"/>
            </a:pPr>
            <a:r>
              <a:rPr lang="en-GB" dirty="0" smtClean="0"/>
              <a:t>Concept of representativeness</a:t>
            </a:r>
          </a:p>
          <a:p>
            <a:pPr lvl="1" eaLnBrk="1" hangingPunct="1">
              <a:buFontTx/>
              <a:buChar char="•"/>
            </a:pPr>
            <a:r>
              <a:rPr lang="en-GB" dirty="0" smtClean="0"/>
              <a:t>Main methods of sampling</a:t>
            </a:r>
          </a:p>
          <a:p>
            <a:pPr lvl="1" eaLnBrk="1" hangingPunct="1">
              <a:buFontTx/>
              <a:buChar char="•"/>
            </a:pPr>
            <a:r>
              <a:rPr lang="en-GB" dirty="0" smtClean="0"/>
              <a:t>Sampling error</a:t>
            </a:r>
          </a:p>
          <a:p>
            <a:pPr lvl="1" eaLnBrk="1" hangingPunct="1">
              <a:buFontTx/>
              <a:buChar char="•"/>
            </a:pPr>
            <a:r>
              <a:rPr lang="en-GB" dirty="0" smtClean="0"/>
              <a:t>Sample size calculation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2" cstate="print"/>
          <a:srcRect t="5901" r="29120" b="6951"/>
          <a:stretch>
            <a:fillRect/>
          </a:stretch>
        </p:blipFill>
        <p:spPr bwMode="auto">
          <a:xfrm>
            <a:off x="78701" y="188640"/>
            <a:ext cx="8885787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 cstate="print"/>
          <a:srcRect t="3223" r="18993" b="4641"/>
          <a:stretch>
            <a:fillRect/>
          </a:stretch>
        </p:blipFill>
        <p:spPr bwMode="auto">
          <a:xfrm>
            <a:off x="1" y="90689"/>
            <a:ext cx="9146866" cy="6578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1188" y="1196975"/>
            <a:ext cx="8229600" cy="4278094"/>
          </a:xfrm>
          <a:noFill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tr-TR" sz="2400" b="1" dirty="0" smtClean="0"/>
              <a:t>A </a:t>
            </a:r>
            <a:r>
              <a:rPr lang="tr-TR" sz="2400" b="1" dirty="0" err="1" smtClean="0"/>
              <a:t>study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aims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to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determine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the</a:t>
            </a:r>
            <a:r>
              <a:rPr lang="tr-TR" sz="2400" b="1" dirty="0" smtClean="0"/>
              <a:t> risk of </a:t>
            </a:r>
            <a:r>
              <a:rPr lang="tr-TR" sz="2400" b="1" dirty="0" err="1" smtClean="0"/>
              <a:t>smoking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during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pregnancy</a:t>
            </a:r>
            <a:r>
              <a:rPr lang="tr-TR" sz="2400" b="1" dirty="0" smtClean="0"/>
              <a:t> on </a:t>
            </a:r>
            <a:r>
              <a:rPr lang="tr-TR" sz="2400" b="1" dirty="0" err="1" smtClean="0"/>
              <a:t>congenital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urinary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deformation</a:t>
            </a:r>
            <a:r>
              <a:rPr lang="tr-TR" sz="2400" b="1" dirty="0" smtClean="0"/>
              <a:t>. </a:t>
            </a:r>
            <a:r>
              <a:rPr lang="tr-TR" sz="2400" b="1" dirty="0" err="1" smtClean="0"/>
              <a:t>What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kind</a:t>
            </a:r>
            <a:r>
              <a:rPr lang="tr-TR" sz="2400" b="1" dirty="0" smtClean="0"/>
              <a:t> of </a:t>
            </a:r>
            <a:r>
              <a:rPr lang="tr-TR" sz="2400" b="1" dirty="0" err="1" smtClean="0"/>
              <a:t>information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are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needed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to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estimate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the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number</a:t>
            </a:r>
            <a:r>
              <a:rPr lang="tr-TR" sz="2400" b="1" dirty="0" smtClean="0"/>
              <a:t> of </a:t>
            </a:r>
            <a:r>
              <a:rPr lang="tr-TR" sz="2400" b="1" dirty="0" err="1" smtClean="0"/>
              <a:t>cases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and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controls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for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the</a:t>
            </a:r>
            <a:r>
              <a:rPr lang="tr-TR" sz="2400" b="1" dirty="0" smtClean="0"/>
              <a:t> </a:t>
            </a:r>
            <a:r>
              <a:rPr lang="tr-TR" sz="2400" b="1" dirty="0" err="1" smtClean="0"/>
              <a:t>study</a:t>
            </a:r>
            <a:r>
              <a:rPr lang="tr-TR" sz="2400" b="1" dirty="0" smtClean="0"/>
              <a:t>?</a:t>
            </a:r>
          </a:p>
          <a:p>
            <a:pPr eaLnBrk="1" hangingPunct="1">
              <a:spcBef>
                <a:spcPct val="50000"/>
              </a:spcBef>
            </a:pPr>
            <a:endParaRPr lang="tr-TR" sz="2400" b="1" dirty="0" smtClean="0"/>
          </a:p>
          <a:p>
            <a:pPr eaLnBrk="1" hangingPunct="1">
              <a:spcBef>
                <a:spcPct val="50000"/>
              </a:spcBef>
            </a:pPr>
            <a:r>
              <a:rPr lang="tr-TR" sz="2000" b="1" dirty="0" err="1" smtClean="0">
                <a:solidFill>
                  <a:srgbClr val="3333CC"/>
                </a:solidFill>
              </a:rPr>
              <a:t>Congenital</a:t>
            </a:r>
            <a:r>
              <a:rPr lang="tr-TR" sz="2000" b="1" dirty="0" smtClean="0">
                <a:solidFill>
                  <a:srgbClr val="3333CC"/>
                </a:solidFill>
              </a:rPr>
              <a:t> </a:t>
            </a:r>
            <a:r>
              <a:rPr lang="tr-TR" sz="2000" b="1" dirty="0" err="1" smtClean="0">
                <a:solidFill>
                  <a:srgbClr val="3333CC"/>
                </a:solidFill>
              </a:rPr>
              <a:t>urinary</a:t>
            </a:r>
            <a:r>
              <a:rPr lang="tr-TR" sz="2000" b="1" dirty="0" smtClean="0">
                <a:solidFill>
                  <a:srgbClr val="3333CC"/>
                </a:solidFill>
              </a:rPr>
              <a:t> </a:t>
            </a:r>
            <a:r>
              <a:rPr lang="tr-TR" sz="2000" b="1" dirty="0" err="1" smtClean="0">
                <a:solidFill>
                  <a:srgbClr val="3333CC"/>
                </a:solidFill>
              </a:rPr>
              <a:t>abnormality</a:t>
            </a:r>
            <a:r>
              <a:rPr lang="tr-TR" sz="2000" b="1" dirty="0" smtClean="0">
                <a:solidFill>
                  <a:srgbClr val="3333CC"/>
                </a:solidFill>
              </a:rPr>
              <a:t> OR of </a:t>
            </a:r>
            <a:r>
              <a:rPr lang="tr-TR" sz="2000" b="1" dirty="0" err="1" smtClean="0">
                <a:solidFill>
                  <a:srgbClr val="3333CC"/>
                </a:solidFill>
              </a:rPr>
              <a:t>smoking</a:t>
            </a:r>
            <a:r>
              <a:rPr lang="tr-TR" sz="2000" b="1" dirty="0" smtClean="0">
                <a:solidFill>
                  <a:srgbClr val="3333CC"/>
                </a:solidFill>
              </a:rPr>
              <a:t> </a:t>
            </a:r>
            <a:r>
              <a:rPr lang="tr-TR" sz="2000" b="1" dirty="0" err="1" smtClean="0">
                <a:solidFill>
                  <a:srgbClr val="3333CC"/>
                </a:solidFill>
              </a:rPr>
              <a:t>during</a:t>
            </a:r>
            <a:r>
              <a:rPr lang="tr-TR" sz="2000" b="1" dirty="0" smtClean="0">
                <a:solidFill>
                  <a:srgbClr val="3333CC"/>
                </a:solidFill>
              </a:rPr>
              <a:t> </a:t>
            </a:r>
            <a:r>
              <a:rPr lang="tr-TR" sz="2000" b="1" dirty="0" err="1" smtClean="0">
                <a:solidFill>
                  <a:srgbClr val="3333CC"/>
                </a:solidFill>
              </a:rPr>
              <a:t>pregnancy</a:t>
            </a:r>
            <a:r>
              <a:rPr lang="tr-TR" sz="2000" b="1" dirty="0" smtClean="0">
                <a:solidFill>
                  <a:srgbClr val="3333CC"/>
                </a:solidFill>
              </a:rPr>
              <a:t> : 2.3 </a:t>
            </a:r>
            <a:r>
              <a:rPr lang="tr-TR" sz="2000" b="1" dirty="0" err="1" smtClean="0">
                <a:solidFill>
                  <a:srgbClr val="3333CC"/>
                </a:solidFill>
              </a:rPr>
              <a:t>from</a:t>
            </a:r>
            <a:r>
              <a:rPr lang="tr-TR" sz="2000" b="1" dirty="0" smtClean="0">
                <a:solidFill>
                  <a:srgbClr val="3333CC"/>
                </a:solidFill>
              </a:rPr>
              <a:t> </a:t>
            </a:r>
            <a:r>
              <a:rPr lang="tr-TR" sz="2000" b="1" dirty="0" err="1" smtClean="0">
                <a:solidFill>
                  <a:srgbClr val="3333CC"/>
                </a:solidFill>
              </a:rPr>
              <a:t>previous</a:t>
            </a:r>
            <a:r>
              <a:rPr lang="tr-TR" sz="2000" b="1" dirty="0" smtClean="0">
                <a:solidFill>
                  <a:srgbClr val="3333CC"/>
                </a:solidFill>
              </a:rPr>
              <a:t> </a:t>
            </a:r>
            <a:r>
              <a:rPr lang="tr-TR" sz="2000" b="1" dirty="0" err="1" smtClean="0">
                <a:solidFill>
                  <a:srgbClr val="3333CC"/>
                </a:solidFill>
              </a:rPr>
              <a:t>studies</a:t>
            </a:r>
            <a:endParaRPr lang="tr-TR" sz="2000" b="1" dirty="0" smtClean="0">
              <a:solidFill>
                <a:srgbClr val="3333CC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tr-TR" sz="2000" b="1" dirty="0" err="1" smtClean="0">
                <a:solidFill>
                  <a:srgbClr val="3333CC"/>
                </a:solidFill>
              </a:rPr>
              <a:t>Smoking</a:t>
            </a:r>
            <a:r>
              <a:rPr lang="tr-TR" sz="2000" b="1" dirty="0" smtClean="0">
                <a:solidFill>
                  <a:srgbClr val="3333CC"/>
                </a:solidFill>
              </a:rPr>
              <a:t> </a:t>
            </a:r>
            <a:r>
              <a:rPr lang="tr-TR" sz="2000" b="1" dirty="0" err="1" smtClean="0">
                <a:solidFill>
                  <a:srgbClr val="3333CC"/>
                </a:solidFill>
              </a:rPr>
              <a:t>during</a:t>
            </a:r>
            <a:r>
              <a:rPr lang="tr-TR" sz="2000" b="1" dirty="0" smtClean="0">
                <a:solidFill>
                  <a:srgbClr val="3333CC"/>
                </a:solidFill>
              </a:rPr>
              <a:t> </a:t>
            </a:r>
            <a:r>
              <a:rPr lang="tr-TR" sz="2000" b="1" dirty="0" err="1" smtClean="0">
                <a:solidFill>
                  <a:srgbClr val="3333CC"/>
                </a:solidFill>
              </a:rPr>
              <a:t>pregnancy</a:t>
            </a:r>
            <a:r>
              <a:rPr lang="tr-TR" sz="2000" b="1" dirty="0" smtClean="0">
                <a:solidFill>
                  <a:srgbClr val="3333CC"/>
                </a:solidFill>
              </a:rPr>
              <a:t>%30</a:t>
            </a:r>
          </a:p>
          <a:p>
            <a:pPr eaLnBrk="1" hangingPunct="1">
              <a:spcBef>
                <a:spcPct val="50000"/>
              </a:spcBef>
            </a:pPr>
            <a:r>
              <a:rPr lang="tr-TR" sz="2000" b="1" dirty="0" err="1" smtClean="0">
                <a:solidFill>
                  <a:srgbClr val="3333CC"/>
                </a:solidFill>
              </a:rPr>
              <a:t>Confidence</a:t>
            </a:r>
            <a:r>
              <a:rPr lang="tr-TR" sz="2000" b="1" dirty="0" smtClean="0">
                <a:solidFill>
                  <a:srgbClr val="3333CC"/>
                </a:solidFill>
              </a:rPr>
              <a:t> </a:t>
            </a:r>
            <a:r>
              <a:rPr lang="tr-TR" sz="2000" b="1" dirty="0" err="1" smtClean="0">
                <a:solidFill>
                  <a:srgbClr val="3333CC"/>
                </a:solidFill>
              </a:rPr>
              <a:t>level</a:t>
            </a:r>
            <a:r>
              <a:rPr lang="tr-TR" sz="2000" b="1" dirty="0" smtClean="0">
                <a:solidFill>
                  <a:srgbClr val="3333CC"/>
                </a:solidFill>
              </a:rPr>
              <a:t>: %95</a:t>
            </a:r>
          </a:p>
          <a:p>
            <a:pPr eaLnBrk="1" hangingPunct="1">
              <a:spcBef>
                <a:spcPct val="50000"/>
              </a:spcBef>
            </a:pPr>
            <a:r>
              <a:rPr lang="tr-TR" sz="2000" b="1" dirty="0" err="1" smtClean="0">
                <a:solidFill>
                  <a:srgbClr val="3333CC"/>
                </a:solidFill>
              </a:rPr>
              <a:t>Statistical</a:t>
            </a:r>
            <a:r>
              <a:rPr lang="tr-TR" sz="2000" b="1" dirty="0" smtClean="0">
                <a:solidFill>
                  <a:srgbClr val="3333CC"/>
                </a:solidFill>
              </a:rPr>
              <a:t> </a:t>
            </a:r>
            <a:r>
              <a:rPr lang="tr-TR" sz="2000" b="1" dirty="0" err="1" smtClean="0">
                <a:solidFill>
                  <a:srgbClr val="3333CC"/>
                </a:solidFill>
              </a:rPr>
              <a:t>power</a:t>
            </a:r>
            <a:r>
              <a:rPr lang="tr-TR" sz="2000" b="1" dirty="0" smtClean="0">
                <a:solidFill>
                  <a:srgbClr val="3333CC"/>
                </a:solidFill>
              </a:rPr>
              <a:t>: %80</a:t>
            </a:r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468313" y="404813"/>
            <a:ext cx="8229600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tr-TR" sz="3400" b="1" dirty="0" smtClean="0">
                <a:solidFill>
                  <a:srgbClr val="669900"/>
                </a:solidFill>
                <a:latin typeface="Trebuchet MS" pitchFamily="34" charset="0"/>
              </a:rPr>
              <a:t>Question3</a:t>
            </a:r>
            <a:endParaRPr lang="tr-TR" sz="3400" b="1" dirty="0">
              <a:solidFill>
                <a:srgbClr val="66990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6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65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6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65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65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65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65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65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AutoShape 2"/>
          <p:cNvSpPr>
            <a:spLocks noChangeArrowheads="1"/>
          </p:cNvSpPr>
          <p:nvPr/>
        </p:nvSpPr>
        <p:spPr bwMode="auto">
          <a:xfrm>
            <a:off x="611188" y="1844675"/>
            <a:ext cx="3816350" cy="431800"/>
          </a:xfrm>
          <a:prstGeom prst="flowChartAlternateProces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 sz="2400" dirty="0" err="1" smtClean="0">
                <a:solidFill>
                  <a:srgbClr val="000066"/>
                </a:solidFill>
                <a:latin typeface="Verdana" pitchFamily="34" charset="0"/>
              </a:rPr>
              <a:t>OpenEpi</a:t>
            </a:r>
            <a:endParaRPr lang="tr-TR" sz="2400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46083" name="AutoShape 3"/>
          <p:cNvSpPr>
            <a:spLocks noChangeArrowheads="1"/>
          </p:cNvSpPr>
          <p:nvPr/>
        </p:nvSpPr>
        <p:spPr bwMode="auto">
          <a:xfrm>
            <a:off x="1908174" y="2636912"/>
            <a:ext cx="5184106" cy="720651"/>
          </a:xfrm>
          <a:prstGeom prst="flowChartAlternateProces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 sz="2400" dirty="0" err="1">
                <a:solidFill>
                  <a:srgbClr val="000066"/>
                </a:solidFill>
                <a:latin typeface="Verdana" pitchFamily="34" charset="0"/>
              </a:rPr>
              <a:t>Sample</a:t>
            </a:r>
            <a:r>
              <a:rPr lang="tr-TR" sz="2400" dirty="0">
                <a:solidFill>
                  <a:srgbClr val="000066"/>
                </a:solidFill>
                <a:latin typeface="Verdana" pitchFamily="34" charset="0"/>
              </a:rPr>
              <a:t> size &amp; </a:t>
            </a:r>
            <a:r>
              <a:rPr lang="tr-TR" sz="2400" dirty="0" err="1" smtClean="0">
                <a:solidFill>
                  <a:srgbClr val="000066"/>
                </a:solidFill>
                <a:latin typeface="Verdana" pitchFamily="34" charset="0"/>
              </a:rPr>
              <a:t>Unmatched</a:t>
            </a:r>
            <a:r>
              <a:rPr lang="tr-TR" sz="2400" dirty="0" smtClean="0">
                <a:solidFill>
                  <a:srgbClr val="000066"/>
                </a:solidFill>
                <a:latin typeface="Verdana" pitchFamily="34" charset="0"/>
              </a:rPr>
              <a:t> CC</a:t>
            </a:r>
            <a:endParaRPr lang="tr-TR" sz="2400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46084" name="AutoShape 4"/>
          <p:cNvSpPr>
            <a:spLocks noChangeArrowheads="1"/>
          </p:cNvSpPr>
          <p:nvPr/>
        </p:nvSpPr>
        <p:spPr bwMode="auto">
          <a:xfrm>
            <a:off x="3779838" y="3573463"/>
            <a:ext cx="4032250" cy="865187"/>
          </a:xfrm>
          <a:prstGeom prst="flowChartAlternateProces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 b="1" dirty="0" err="1" smtClean="0">
                <a:solidFill>
                  <a:srgbClr val="FF0066"/>
                </a:solidFill>
                <a:latin typeface="Verdana" pitchFamily="34" charset="0"/>
              </a:rPr>
              <a:t>Enter</a:t>
            </a:r>
            <a:r>
              <a:rPr lang="tr-TR" b="1" dirty="0" smtClean="0">
                <a:solidFill>
                  <a:srgbClr val="FF0066"/>
                </a:solidFill>
                <a:latin typeface="Verdana" pitchFamily="34" charset="0"/>
              </a:rPr>
              <a:t> </a:t>
            </a:r>
            <a:r>
              <a:rPr lang="tr-TR" b="1" dirty="0" err="1" smtClean="0">
                <a:solidFill>
                  <a:srgbClr val="FF0066"/>
                </a:solidFill>
                <a:latin typeface="Verdana" pitchFamily="34" charset="0"/>
              </a:rPr>
              <a:t>new</a:t>
            </a:r>
            <a:r>
              <a:rPr lang="tr-TR" b="1" dirty="0" smtClean="0">
                <a:solidFill>
                  <a:srgbClr val="FF0066"/>
                </a:solidFill>
                <a:latin typeface="Verdana" pitchFamily="34" charset="0"/>
              </a:rPr>
              <a:t> data</a:t>
            </a:r>
            <a:endParaRPr lang="tr-TR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46085" name="AutoShape 5"/>
          <p:cNvSpPr>
            <a:spLocks noChangeArrowheads="1"/>
          </p:cNvSpPr>
          <p:nvPr/>
        </p:nvSpPr>
        <p:spPr bwMode="auto">
          <a:xfrm>
            <a:off x="3995738" y="4797425"/>
            <a:ext cx="4032250" cy="865188"/>
          </a:xfrm>
          <a:prstGeom prst="flowChartAlternateProces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tr-TR" b="1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46086" name="AutoShape 6"/>
          <p:cNvSpPr>
            <a:spLocks noChangeArrowheads="1"/>
          </p:cNvSpPr>
          <p:nvPr/>
        </p:nvSpPr>
        <p:spPr bwMode="auto">
          <a:xfrm>
            <a:off x="5867400" y="5805488"/>
            <a:ext cx="2160588" cy="531812"/>
          </a:xfrm>
          <a:prstGeom prst="flowChartAlternateProces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 b="1" dirty="0" err="1" smtClean="0">
                <a:solidFill>
                  <a:srgbClr val="000066"/>
                </a:solidFill>
                <a:latin typeface="Verdana" pitchFamily="34" charset="0"/>
              </a:rPr>
              <a:t>Calculate</a:t>
            </a:r>
            <a:endParaRPr lang="tr-TR" b="1" dirty="0">
              <a:solidFill>
                <a:srgbClr val="000066"/>
              </a:solidFill>
              <a:latin typeface="Verdana" pitchFamily="34" charset="0"/>
            </a:endParaRPr>
          </a:p>
        </p:txBody>
      </p:sp>
      <p:sp>
        <p:nvSpPr>
          <p:cNvPr id="46087" name="Rectangle 7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4186237" cy="1143000"/>
          </a:xfrm>
        </p:spPr>
        <p:txBody>
          <a:bodyPr/>
          <a:lstStyle/>
          <a:p>
            <a:pPr algn="l" eaLnBrk="1" hangingPunct="1"/>
            <a:r>
              <a:rPr lang="tr-TR" dirty="0" err="1" smtClean="0"/>
              <a:t>Steps</a:t>
            </a:r>
            <a:endParaRPr lang="tr-T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4" name="Picture 2"/>
          <p:cNvPicPr>
            <a:picLocks noChangeAspect="1" noChangeArrowheads="1"/>
          </p:cNvPicPr>
          <p:nvPr/>
        </p:nvPicPr>
        <p:blipFill>
          <a:blip r:embed="rId2" cstate="print"/>
          <a:srcRect t="6058" r="22536" b="8893"/>
          <a:stretch>
            <a:fillRect/>
          </a:stretch>
        </p:blipFill>
        <p:spPr bwMode="auto">
          <a:xfrm>
            <a:off x="-16687" y="-38544"/>
            <a:ext cx="9250760" cy="6635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2" cstate="print"/>
          <a:srcRect t="7087" r="17609" b="3611"/>
          <a:stretch>
            <a:fillRect/>
          </a:stretch>
        </p:blipFill>
        <p:spPr bwMode="auto">
          <a:xfrm>
            <a:off x="-63944" y="98049"/>
            <a:ext cx="8956424" cy="6067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2" cstate="print"/>
          <a:srcRect r="17635" b="6071"/>
          <a:stretch>
            <a:fillRect/>
          </a:stretch>
        </p:blipFill>
        <p:spPr bwMode="auto">
          <a:xfrm>
            <a:off x="0" y="95250"/>
            <a:ext cx="8786813" cy="626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7544" y="1676400"/>
            <a:ext cx="8208912" cy="2040632"/>
          </a:xfrm>
        </p:spPr>
        <p:txBody>
          <a:bodyPr/>
          <a:lstStyle/>
          <a:p>
            <a:pPr eaLnBrk="1" hangingPunct="1"/>
            <a:r>
              <a:rPr lang="tr-TR" sz="6000" dirty="0" smtClean="0"/>
              <a:t/>
            </a:r>
            <a:br>
              <a:rPr lang="tr-TR" sz="6000" dirty="0" smtClean="0"/>
            </a:br>
            <a:r>
              <a:rPr lang="tr-TR" sz="6000" dirty="0" err="1" smtClean="0"/>
              <a:t>Sampl</a:t>
            </a:r>
            <a:r>
              <a:rPr lang="en-GB" sz="6000" dirty="0" err="1" smtClean="0"/>
              <a:t>ing</a:t>
            </a:r>
            <a:r>
              <a:rPr lang="tr-TR" sz="6000" dirty="0" smtClean="0"/>
              <a:t> </a:t>
            </a:r>
            <a:r>
              <a:rPr lang="tr-TR" sz="6000" dirty="0" err="1" smtClean="0"/>
              <a:t>Methods</a:t>
            </a:r>
            <a:endParaRPr lang="en-GB" sz="6000" dirty="0" smtClean="0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3491880" y="4897438"/>
            <a:ext cx="55235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tr-TR" sz="1600" b="1" i="1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Belgin Ünal</a:t>
            </a:r>
          </a:p>
          <a:p>
            <a:pPr eaLnBrk="0" hangingPunct="0"/>
            <a:r>
              <a:rPr lang="tr-TR" sz="1600" b="1" i="1" dirty="0" smtClean="0">
                <a:solidFill>
                  <a:schemeClr val="accent6">
                    <a:lumMod val="50000"/>
                  </a:schemeClr>
                </a:solidFill>
              </a:rPr>
              <a:t>Dokuz Eylül </a:t>
            </a:r>
            <a:r>
              <a:rPr lang="tr-TR" sz="1600" b="1" i="1" dirty="0" err="1" smtClean="0">
                <a:solidFill>
                  <a:schemeClr val="accent6">
                    <a:lumMod val="50000"/>
                  </a:schemeClr>
                </a:solidFill>
              </a:rPr>
              <a:t>University</a:t>
            </a:r>
            <a:r>
              <a:rPr lang="tr-TR" sz="1600" b="1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tr-TR" sz="1600" b="1" i="1" dirty="0" err="1" smtClean="0">
                <a:solidFill>
                  <a:schemeClr val="accent6">
                    <a:lumMod val="50000"/>
                  </a:schemeClr>
                </a:solidFill>
              </a:rPr>
              <a:t>Faculty</a:t>
            </a:r>
            <a:r>
              <a:rPr lang="tr-TR" sz="1600" b="1" i="1" dirty="0" smtClean="0">
                <a:solidFill>
                  <a:schemeClr val="accent6">
                    <a:lumMod val="50000"/>
                  </a:schemeClr>
                </a:solidFill>
              </a:rPr>
              <a:t> of </a:t>
            </a:r>
            <a:r>
              <a:rPr lang="tr-TR" sz="1600" b="1" i="1" dirty="0" err="1" smtClean="0">
                <a:solidFill>
                  <a:schemeClr val="accent6">
                    <a:lumMod val="50000"/>
                  </a:schemeClr>
                </a:solidFill>
              </a:rPr>
              <a:t>Medicine</a:t>
            </a:r>
            <a:r>
              <a:rPr lang="tr-TR" sz="1600" b="1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eaLnBrk="0" hangingPunct="0"/>
            <a:r>
              <a:rPr lang="tr-TR" sz="1600" b="1" i="1" dirty="0" err="1" smtClean="0">
                <a:solidFill>
                  <a:schemeClr val="accent6">
                    <a:lumMod val="50000"/>
                  </a:schemeClr>
                </a:solidFill>
              </a:rPr>
              <a:t>Department</a:t>
            </a:r>
            <a:r>
              <a:rPr lang="tr-TR" sz="1600" b="1" i="1" dirty="0" smtClean="0">
                <a:solidFill>
                  <a:schemeClr val="accent6">
                    <a:lumMod val="50000"/>
                  </a:schemeClr>
                </a:solidFill>
              </a:rPr>
              <a:t> of </a:t>
            </a:r>
            <a:r>
              <a:rPr lang="tr-TR" sz="1600" b="1" i="1" dirty="0" err="1" smtClean="0">
                <a:solidFill>
                  <a:schemeClr val="accent6">
                    <a:lumMod val="50000"/>
                  </a:schemeClr>
                </a:solidFill>
              </a:rPr>
              <a:t>Public</a:t>
            </a:r>
            <a:r>
              <a:rPr lang="tr-TR" sz="1600" b="1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tr-TR" sz="1600" b="1" i="1" dirty="0" err="1" smtClean="0">
                <a:solidFill>
                  <a:schemeClr val="accent6">
                    <a:lumMod val="50000"/>
                  </a:schemeClr>
                </a:solidFill>
              </a:rPr>
              <a:t>Health</a:t>
            </a:r>
            <a:r>
              <a:rPr lang="tr-TR" sz="1600" b="1" i="1" dirty="0" smtClean="0">
                <a:solidFill>
                  <a:schemeClr val="accent6">
                    <a:lumMod val="50000"/>
                  </a:schemeClr>
                </a:solidFill>
              </a:rPr>
              <a:t>, İzmir</a:t>
            </a:r>
            <a:endParaRPr lang="en-GB" sz="1600" b="1" i="1" dirty="0">
              <a:solidFill>
                <a:schemeClr val="accent6">
                  <a:lumMod val="50000"/>
                </a:schemeClr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04775"/>
            <a:ext cx="8763000" cy="1143000"/>
          </a:xfrm>
        </p:spPr>
        <p:txBody>
          <a:bodyPr/>
          <a:lstStyle/>
          <a:p>
            <a:pPr eaLnBrk="1" hangingPunct="1"/>
            <a:r>
              <a:rPr lang="tr-TR" dirty="0" err="1" smtClean="0"/>
              <a:t>Target</a:t>
            </a:r>
            <a:r>
              <a:rPr lang="tr-TR" dirty="0" smtClean="0"/>
              <a:t> </a:t>
            </a:r>
            <a:r>
              <a:rPr lang="tr-TR" dirty="0" err="1" smtClean="0"/>
              <a:t>Population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en-GB" dirty="0" err="1" smtClean="0"/>
              <a:t>Sampl</a:t>
            </a:r>
            <a:r>
              <a:rPr lang="tr-TR" dirty="0" smtClean="0"/>
              <a:t>e</a:t>
            </a:r>
            <a:endParaRPr lang="en-GB" dirty="0" smtClean="0"/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>
            <a:off x="1600200" y="2133600"/>
            <a:ext cx="5867400" cy="3810000"/>
          </a:xfrm>
          <a:prstGeom prst="cloudCallout">
            <a:avLst>
              <a:gd name="adj1" fmla="val -43750"/>
              <a:gd name="adj2" fmla="val 70000"/>
            </a:avLst>
          </a:prstGeom>
          <a:solidFill>
            <a:srgbClr val="CCFFF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/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>
            <a:off x="914400" y="5562600"/>
            <a:ext cx="2667000" cy="1295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auto">
          <a:xfrm>
            <a:off x="3707904" y="3212976"/>
            <a:ext cx="2007096" cy="1584176"/>
          </a:xfrm>
          <a:prstGeom prst="ellipse">
            <a:avLst/>
          </a:prstGeom>
          <a:solidFill>
            <a:srgbClr val="FFCC99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>
                <a:latin typeface="Arial" charset="0"/>
              </a:rPr>
              <a:t>Sample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2879725" y="5068888"/>
            <a:ext cx="2592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fr-FR">
                <a:latin typeface="Arial" charset="0"/>
              </a:rPr>
              <a:t>Target Population</a:t>
            </a:r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0" y="6092825"/>
            <a:ext cx="50727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800" b="1" dirty="0">
                <a:latin typeface="Arial" charset="0"/>
              </a:rPr>
              <a:t>Target Population </a:t>
            </a:r>
            <a:r>
              <a:rPr lang="en-US" sz="2800" b="1" dirty="0">
                <a:latin typeface="Arial" charset="0"/>
                <a:sym typeface="Wingdings" pitchFamily="2" charset="2"/>
              </a:rPr>
              <a:t> </a:t>
            </a:r>
            <a:r>
              <a:rPr lang="en-US" sz="2800" b="1" dirty="0" smtClean="0">
                <a:latin typeface="Arial" charset="0"/>
                <a:sym typeface="Wingdings" pitchFamily="2" charset="2"/>
              </a:rPr>
              <a:t>Sample</a:t>
            </a:r>
            <a:endParaRPr lang="en-US" sz="2800" b="1" dirty="0">
              <a:latin typeface="Arial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836613"/>
            <a:ext cx="8229600" cy="51847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tr-TR" sz="2800" b="1" dirty="0" smtClean="0">
                <a:solidFill>
                  <a:srgbClr val="669900"/>
                </a:solidFill>
              </a:rPr>
              <a:t>TARGET POPULATION –STUDY POPULATION</a:t>
            </a:r>
            <a:r>
              <a:rPr lang="tr-TR" sz="1800" b="1" dirty="0" smtClean="0">
                <a:solidFill>
                  <a:srgbClr val="669900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tr-TR" sz="1800" b="1" dirty="0" smtClean="0">
              <a:solidFill>
                <a:srgbClr val="669900"/>
              </a:solidFill>
            </a:endParaRPr>
          </a:p>
          <a:p>
            <a:pPr lvl="1" eaLnBrk="1" hangingPunct="1">
              <a:spcBef>
                <a:spcPct val="50000"/>
              </a:spcBef>
            </a:pPr>
            <a:r>
              <a:rPr lang="tr-TR" sz="2500" b="1" dirty="0" err="1" smtClean="0"/>
              <a:t>Geographically</a:t>
            </a:r>
            <a:endParaRPr lang="tr-TR" sz="2500" b="1" dirty="0" smtClean="0"/>
          </a:p>
          <a:p>
            <a:pPr lvl="2" eaLnBrk="1" hangingPunct="1">
              <a:spcBef>
                <a:spcPct val="50000"/>
              </a:spcBef>
              <a:buFontTx/>
              <a:buNone/>
            </a:pPr>
            <a:r>
              <a:rPr lang="tr-TR" b="1" dirty="0" smtClean="0"/>
              <a:t>(Narlıdere </a:t>
            </a:r>
            <a:r>
              <a:rPr lang="tr-TR" b="1" dirty="0" err="1" smtClean="0"/>
              <a:t>Health</a:t>
            </a:r>
            <a:r>
              <a:rPr lang="tr-TR" b="1" dirty="0" smtClean="0"/>
              <a:t> </a:t>
            </a:r>
            <a:r>
              <a:rPr lang="tr-TR" b="1" dirty="0" err="1" smtClean="0"/>
              <a:t>District</a:t>
            </a:r>
            <a:r>
              <a:rPr lang="tr-TR" b="1" dirty="0" smtClean="0"/>
              <a:t>)</a:t>
            </a:r>
          </a:p>
          <a:p>
            <a:pPr lvl="1" eaLnBrk="1" hangingPunct="1">
              <a:spcBef>
                <a:spcPct val="50000"/>
              </a:spcBef>
            </a:pPr>
            <a:r>
              <a:rPr lang="tr-TR" sz="2500" b="1" dirty="0" smtClean="0"/>
              <a:t>Time</a:t>
            </a:r>
          </a:p>
          <a:p>
            <a:pPr lvl="2" eaLnBrk="1" hangingPunct="1">
              <a:spcBef>
                <a:spcPct val="50000"/>
              </a:spcBef>
              <a:buFontTx/>
              <a:buNone/>
            </a:pPr>
            <a:r>
              <a:rPr lang="tr-TR" b="1" dirty="0" smtClean="0"/>
              <a:t>(</a:t>
            </a:r>
            <a:r>
              <a:rPr lang="tr-TR" b="1" dirty="0" err="1" smtClean="0"/>
              <a:t>Birth</a:t>
            </a:r>
            <a:r>
              <a:rPr lang="tr-TR" b="1" dirty="0" smtClean="0"/>
              <a:t> </a:t>
            </a:r>
            <a:r>
              <a:rPr lang="tr-TR" b="1" dirty="0" err="1" smtClean="0"/>
              <a:t>date</a:t>
            </a:r>
            <a:r>
              <a:rPr lang="tr-TR" b="1" dirty="0" smtClean="0"/>
              <a:t> </a:t>
            </a:r>
            <a:r>
              <a:rPr lang="tr-TR" b="1" dirty="0" err="1" smtClean="0"/>
              <a:t>between</a:t>
            </a:r>
            <a:r>
              <a:rPr lang="tr-TR" b="1" dirty="0" smtClean="0"/>
              <a:t> </a:t>
            </a:r>
            <a:r>
              <a:rPr lang="tr-TR" b="1" dirty="0" err="1" smtClean="0"/>
              <a:t>Jan</a:t>
            </a:r>
            <a:r>
              <a:rPr lang="tr-TR" b="1" dirty="0" smtClean="0"/>
              <a:t> 1 </a:t>
            </a:r>
            <a:r>
              <a:rPr lang="tr-TR" b="1" dirty="0" err="1" smtClean="0"/>
              <a:t>and</a:t>
            </a:r>
            <a:r>
              <a:rPr lang="tr-TR" b="1" dirty="0" smtClean="0"/>
              <a:t> 31 </a:t>
            </a:r>
            <a:r>
              <a:rPr lang="tr-TR" b="1" dirty="0" err="1" smtClean="0"/>
              <a:t>Dec</a:t>
            </a:r>
            <a:r>
              <a:rPr lang="tr-TR" b="1" dirty="0" smtClean="0"/>
              <a:t> 2011)</a:t>
            </a:r>
          </a:p>
          <a:p>
            <a:pPr lvl="1" eaLnBrk="1" hangingPunct="1">
              <a:spcBef>
                <a:spcPct val="50000"/>
              </a:spcBef>
            </a:pPr>
            <a:r>
              <a:rPr lang="tr-TR" sz="2500" b="1" dirty="0" err="1" smtClean="0"/>
              <a:t>Personal</a:t>
            </a:r>
            <a:r>
              <a:rPr lang="tr-TR" sz="2500" b="1" dirty="0" smtClean="0"/>
              <a:t> </a:t>
            </a:r>
            <a:r>
              <a:rPr lang="tr-TR" sz="2500" b="1" dirty="0" err="1" smtClean="0"/>
              <a:t>characteristics</a:t>
            </a:r>
            <a:r>
              <a:rPr lang="tr-TR" sz="2500" b="1" dirty="0" smtClean="0"/>
              <a:t> (</a:t>
            </a:r>
            <a:r>
              <a:rPr lang="tr-TR" sz="2500" b="1" dirty="0" err="1" smtClean="0"/>
              <a:t>age</a:t>
            </a:r>
            <a:r>
              <a:rPr lang="tr-TR" sz="2500" b="1" dirty="0" smtClean="0"/>
              <a:t>, </a:t>
            </a:r>
            <a:r>
              <a:rPr lang="tr-TR" sz="2500" b="1" dirty="0" err="1" smtClean="0"/>
              <a:t>sex</a:t>
            </a:r>
            <a:r>
              <a:rPr lang="tr-TR" sz="2500" b="1" dirty="0" smtClean="0"/>
              <a:t>, </a:t>
            </a:r>
            <a:r>
              <a:rPr lang="tr-TR" sz="2500" b="1" dirty="0" err="1" smtClean="0"/>
              <a:t>etc</a:t>
            </a:r>
            <a:r>
              <a:rPr lang="tr-TR" sz="2500" b="1" dirty="0" smtClean="0"/>
              <a:t>)</a:t>
            </a:r>
          </a:p>
          <a:p>
            <a:pPr lvl="2" eaLnBrk="1" hangingPunct="1">
              <a:spcBef>
                <a:spcPct val="50000"/>
              </a:spcBef>
              <a:buFontTx/>
              <a:buNone/>
            </a:pPr>
            <a:r>
              <a:rPr lang="tr-TR" b="1" dirty="0" smtClean="0"/>
              <a:t>(</a:t>
            </a:r>
            <a:r>
              <a:rPr lang="tr-TR" b="1" dirty="0" err="1" smtClean="0"/>
              <a:t>children</a:t>
            </a:r>
            <a:r>
              <a:rPr lang="tr-TR" b="1" dirty="0" smtClean="0"/>
              <a:t> </a:t>
            </a:r>
            <a:r>
              <a:rPr lang="tr-TR" b="1" dirty="0" err="1" smtClean="0"/>
              <a:t>under</a:t>
            </a:r>
            <a:r>
              <a:rPr lang="tr-TR" b="1" dirty="0" smtClean="0"/>
              <a:t> 5 </a:t>
            </a:r>
            <a:r>
              <a:rPr lang="tr-TR" b="1" dirty="0" err="1" smtClean="0"/>
              <a:t>yrs</a:t>
            </a:r>
            <a:r>
              <a:rPr lang="tr-TR" b="1" dirty="0" smtClean="0"/>
              <a:t> of </a:t>
            </a:r>
            <a:r>
              <a:rPr lang="tr-TR" b="1" dirty="0" err="1" smtClean="0"/>
              <a:t>age</a:t>
            </a:r>
            <a:r>
              <a:rPr lang="tr-TR" b="1" dirty="0" smtClean="0"/>
              <a:t>)</a:t>
            </a:r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14300" y="514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tr-TR"/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1763713" y="404813"/>
            <a:ext cx="5905500" cy="428625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669900"/>
            </a:solidFill>
            <a:round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tr-TR" sz="2400" b="1" dirty="0" smtClean="0">
                <a:latin typeface="Trebuchet MS" pitchFamily="34" charset="0"/>
                <a:cs typeface="Times New Roman" pitchFamily="18" charset="0"/>
              </a:rPr>
              <a:t>EPIDEMIOLOGIC STUDY TYPES</a:t>
            </a:r>
            <a:endParaRPr lang="en-US" sz="2400" b="1" dirty="0">
              <a:latin typeface="Trebuchet MS" pitchFamily="34" charset="0"/>
            </a:endParaRP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179388" y="4149725"/>
            <a:ext cx="3349625" cy="1150938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chemeClr val="folHlink"/>
            </a:solidFill>
            <a:round/>
            <a:headEnd/>
            <a:tailEnd/>
          </a:ln>
        </p:spPr>
        <p:txBody>
          <a:bodyPr lIns="12700" tIns="12700" rIns="12700" bIns="12700"/>
          <a:lstStyle/>
          <a:p>
            <a:r>
              <a:rPr lang="tr-TR" sz="2000" b="1" dirty="0" smtClean="0">
                <a:latin typeface="Trebuchet MS" pitchFamily="34" charset="0"/>
                <a:cs typeface="Times New Roman" pitchFamily="18" charset="0"/>
              </a:rPr>
              <a:t>ANALITICAL</a:t>
            </a:r>
            <a:endParaRPr lang="tr-TR" sz="2000" b="1" dirty="0">
              <a:latin typeface="Trebuchet MS" pitchFamily="34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tr-TR" sz="2000" b="1" dirty="0" err="1" smtClean="0">
                <a:solidFill>
                  <a:srgbClr val="000066"/>
                </a:solidFill>
                <a:latin typeface="Trebuchet MS" pitchFamily="34" charset="0"/>
                <a:cs typeface="Times New Roman" pitchFamily="18" charset="0"/>
              </a:rPr>
              <a:t>Case</a:t>
            </a:r>
            <a:r>
              <a:rPr lang="tr-TR" sz="2000" b="1" dirty="0" smtClean="0">
                <a:solidFill>
                  <a:srgbClr val="000066"/>
                </a:solidFill>
                <a:latin typeface="Trebuchet MS" pitchFamily="34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rebuchet MS" pitchFamily="34" charset="0"/>
                <a:cs typeface="Times New Roman" pitchFamily="18" charset="0"/>
              </a:rPr>
              <a:t>control</a:t>
            </a:r>
            <a:r>
              <a:rPr lang="tr-TR" sz="2000" b="1" dirty="0" smtClean="0">
                <a:solidFill>
                  <a:srgbClr val="000066"/>
                </a:solidFill>
                <a:latin typeface="Trebuchet MS" pitchFamily="34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rebuchet MS" pitchFamily="34" charset="0"/>
                <a:cs typeface="Times New Roman" pitchFamily="18" charset="0"/>
              </a:rPr>
              <a:t>studies</a:t>
            </a:r>
            <a:endParaRPr lang="tr-TR" sz="2000" b="1" dirty="0">
              <a:solidFill>
                <a:srgbClr val="000066"/>
              </a:solidFill>
              <a:latin typeface="Trebuchet MS" pitchFamily="34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tr-TR" sz="2000" b="1" dirty="0" err="1" smtClean="0">
                <a:solidFill>
                  <a:srgbClr val="000066"/>
                </a:solidFill>
                <a:latin typeface="Trebuchet MS" pitchFamily="34" charset="0"/>
                <a:cs typeface="Times New Roman" pitchFamily="18" charset="0"/>
              </a:rPr>
              <a:t>Cohort</a:t>
            </a:r>
            <a:r>
              <a:rPr lang="tr-TR" sz="2000" b="1" dirty="0" smtClean="0">
                <a:solidFill>
                  <a:srgbClr val="000066"/>
                </a:solidFill>
                <a:latin typeface="Trebuchet MS" pitchFamily="34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rebuchet MS" pitchFamily="34" charset="0"/>
                <a:cs typeface="Times New Roman" pitchFamily="18" charset="0"/>
              </a:rPr>
              <a:t>studies</a:t>
            </a:r>
            <a:endParaRPr lang="en-US" sz="2000" b="1" dirty="0">
              <a:solidFill>
                <a:srgbClr val="000066"/>
              </a:solidFill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 rot="10800000">
            <a:off x="4037013" y="1196975"/>
            <a:ext cx="463550" cy="492125"/>
          </a:xfrm>
          <a:custGeom>
            <a:avLst/>
            <a:gdLst>
              <a:gd name="T0" fmla="*/ 149503963 w 21600"/>
              <a:gd name="T1" fmla="*/ 0 h 21600"/>
              <a:gd name="T2" fmla="*/ 149503963 w 21600"/>
              <a:gd name="T3" fmla="*/ 143789714 h 21600"/>
              <a:gd name="T4" fmla="*/ 31994134 w 21600"/>
              <a:gd name="T5" fmla="*/ 255457530 h 21600"/>
              <a:gd name="T6" fmla="*/ 213492253 w 21600"/>
              <a:gd name="T7" fmla="*/ 71894584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669900"/>
          </a:solidFill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 rot="10607905" flipH="1">
            <a:off x="4932363" y="1196975"/>
            <a:ext cx="576262" cy="492125"/>
          </a:xfrm>
          <a:custGeom>
            <a:avLst/>
            <a:gdLst>
              <a:gd name="T0" fmla="*/ 287224991 w 21600"/>
              <a:gd name="T1" fmla="*/ 0 h 21600"/>
              <a:gd name="T2" fmla="*/ 287224991 w 21600"/>
              <a:gd name="T3" fmla="*/ 143789714 h 21600"/>
              <a:gd name="T4" fmla="*/ 61466724 w 21600"/>
              <a:gd name="T5" fmla="*/ 255457530 h 21600"/>
              <a:gd name="T6" fmla="*/ 410159132 w 21600"/>
              <a:gd name="T7" fmla="*/ 71894584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669900"/>
          </a:solidFill>
          <a:ln w="9525" algn="ctr">
            <a:solidFill>
              <a:srgbClr val="6699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 rot="10607905" flipH="1">
            <a:off x="1692275" y="2060575"/>
            <a:ext cx="720725" cy="866775"/>
          </a:xfrm>
          <a:custGeom>
            <a:avLst/>
            <a:gdLst>
              <a:gd name="T0" fmla="*/ 561916246 w 21600"/>
              <a:gd name="T1" fmla="*/ 0 h 21600"/>
              <a:gd name="T2" fmla="*/ 561916246 w 21600"/>
              <a:gd name="T3" fmla="*/ 785633340 h 21600"/>
              <a:gd name="T4" fmla="*/ 120251755 w 21600"/>
              <a:gd name="T5" fmla="*/ 1395762141 h 21600"/>
              <a:gd name="T6" fmla="*/ 802418889 w 21600"/>
              <a:gd name="T7" fmla="*/ 392816670 h 21600"/>
              <a:gd name="T8" fmla="*/ 17694720 60000 65536"/>
              <a:gd name="T9" fmla="*/ 5898240 60000 65536"/>
              <a:gd name="T10" fmla="*/ 5898240 60000 65536"/>
              <a:gd name="T11" fmla="*/ 0 60000 65536"/>
              <a:gd name="T12" fmla="*/ 12427 w 21600"/>
              <a:gd name="T13" fmla="*/ 2912 h 21600"/>
              <a:gd name="T14" fmla="*/ 18227 w 21600"/>
              <a:gd name="T15" fmla="*/ 924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rgbClr val="669900"/>
          </a:solidFill>
          <a:ln w="9525" algn="ctr">
            <a:solidFill>
              <a:srgbClr val="6699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395288" y="1196975"/>
            <a:ext cx="3529012" cy="512763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669900"/>
            </a:solidFill>
            <a:round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tr-TR" sz="2000" b="1" dirty="0" smtClean="0">
                <a:latin typeface="Trebuchet MS" pitchFamily="34" charset="0"/>
                <a:cs typeface="Times New Roman" pitchFamily="18" charset="0"/>
              </a:rPr>
              <a:t>OBSERVATIONAL STUDIES</a:t>
            </a:r>
            <a:endParaRPr lang="en-US" sz="2000" b="1" dirty="0"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5580063" y="1268413"/>
            <a:ext cx="3419475" cy="490537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669900"/>
            </a:solidFill>
            <a:round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tr-TR" sz="2000" b="1" dirty="0" smtClean="0">
                <a:latin typeface="Trebuchet MS" pitchFamily="34" charset="0"/>
                <a:cs typeface="Times New Roman" pitchFamily="18" charset="0"/>
              </a:rPr>
              <a:t>EXPERIMENTAL STUDIES</a:t>
            </a:r>
            <a:endParaRPr lang="en-US" sz="2000" b="1" dirty="0"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5795963" y="3213100"/>
            <a:ext cx="2879725" cy="1512888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chemeClr val="folHlink"/>
            </a:solidFill>
            <a:round/>
            <a:headEnd/>
            <a:tailEnd/>
          </a:ln>
        </p:spPr>
        <p:txBody>
          <a:bodyPr lIns="12700" tIns="12700" rIns="12700" bIns="12700"/>
          <a:lstStyle/>
          <a:p>
            <a:pPr fontAlgn="t">
              <a:buFontTx/>
              <a:buChar char="•"/>
            </a:pPr>
            <a:r>
              <a:rPr lang="tr-TR" sz="2000" b="1" dirty="0" err="1" smtClean="0">
                <a:solidFill>
                  <a:srgbClr val="000066"/>
                </a:solidFill>
                <a:latin typeface="Trebuchet MS" pitchFamily="34" charset="0"/>
                <a:cs typeface="Times New Roman" pitchFamily="18" charset="0"/>
              </a:rPr>
              <a:t>Randomised</a:t>
            </a:r>
            <a:r>
              <a:rPr lang="tr-TR" sz="2000" b="1" dirty="0" smtClean="0">
                <a:solidFill>
                  <a:srgbClr val="000066"/>
                </a:solidFill>
                <a:latin typeface="Trebuchet MS" pitchFamily="34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rebuchet MS" pitchFamily="34" charset="0"/>
                <a:cs typeface="Times New Roman" pitchFamily="18" charset="0"/>
              </a:rPr>
              <a:t>controlled</a:t>
            </a:r>
            <a:r>
              <a:rPr lang="tr-TR" sz="2000" b="1" dirty="0" smtClean="0">
                <a:solidFill>
                  <a:srgbClr val="000066"/>
                </a:solidFill>
                <a:latin typeface="Trebuchet MS" pitchFamily="34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rebuchet MS" pitchFamily="34" charset="0"/>
                <a:cs typeface="Times New Roman" pitchFamily="18" charset="0"/>
              </a:rPr>
              <a:t>trials</a:t>
            </a:r>
            <a:endParaRPr lang="tr-TR" sz="2000" b="1" dirty="0">
              <a:solidFill>
                <a:srgbClr val="000066"/>
              </a:solidFill>
              <a:latin typeface="Trebuchet MS" pitchFamily="34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tr-TR" sz="2000" b="1" dirty="0" err="1" smtClean="0">
                <a:solidFill>
                  <a:srgbClr val="000066"/>
                </a:solidFill>
                <a:latin typeface="Trebuchet MS" pitchFamily="34" charset="0"/>
                <a:cs typeface="Times New Roman" pitchFamily="18" charset="0"/>
              </a:rPr>
              <a:t>Field</a:t>
            </a:r>
            <a:r>
              <a:rPr lang="tr-TR" sz="2000" b="1" dirty="0" smtClean="0">
                <a:solidFill>
                  <a:srgbClr val="000066"/>
                </a:solidFill>
                <a:latin typeface="Trebuchet MS" pitchFamily="34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rebuchet MS" pitchFamily="34" charset="0"/>
                <a:cs typeface="Times New Roman" pitchFamily="18" charset="0"/>
              </a:rPr>
              <a:t>trials</a:t>
            </a:r>
            <a:endParaRPr lang="en-US" sz="2000" b="1" dirty="0">
              <a:solidFill>
                <a:srgbClr val="000066"/>
              </a:solidFill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2555875" y="2636838"/>
            <a:ext cx="2952750" cy="1395412"/>
          </a:xfrm>
          <a:prstGeom prst="roundRect">
            <a:avLst>
              <a:gd name="adj" fmla="val 16667"/>
            </a:avLst>
          </a:prstGeom>
          <a:noFill/>
          <a:ln w="38100" algn="ctr">
            <a:solidFill>
              <a:srgbClr val="669900"/>
            </a:solidFill>
            <a:round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tr-TR" sz="2000" b="1" dirty="0" smtClean="0">
                <a:latin typeface="Trebuchet MS" pitchFamily="34" charset="0"/>
                <a:cs typeface="Times New Roman" pitchFamily="18" charset="0"/>
              </a:rPr>
              <a:t>DESCRIPTIVE</a:t>
            </a:r>
            <a:endParaRPr lang="tr-TR" sz="2000" b="1" dirty="0">
              <a:latin typeface="Trebuchet MS" pitchFamily="34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tr-TR" sz="2000" b="1" dirty="0" err="1" smtClean="0">
                <a:solidFill>
                  <a:srgbClr val="000066"/>
                </a:solidFill>
                <a:latin typeface="Trebuchet MS" pitchFamily="34" charset="0"/>
                <a:cs typeface="Times New Roman" pitchFamily="18" charset="0"/>
              </a:rPr>
              <a:t>Case</a:t>
            </a:r>
            <a:r>
              <a:rPr lang="tr-TR" sz="2000" b="1" dirty="0" smtClean="0">
                <a:solidFill>
                  <a:srgbClr val="000066"/>
                </a:solidFill>
                <a:latin typeface="Trebuchet MS" pitchFamily="34" charset="0"/>
                <a:cs typeface="Times New Roman" pitchFamily="18" charset="0"/>
              </a:rPr>
              <a:t> </a:t>
            </a:r>
            <a:r>
              <a:rPr lang="tr-TR" sz="2000" b="1" dirty="0" err="1" smtClean="0">
                <a:solidFill>
                  <a:srgbClr val="000066"/>
                </a:solidFill>
                <a:latin typeface="Trebuchet MS" pitchFamily="34" charset="0"/>
                <a:cs typeface="Times New Roman" pitchFamily="18" charset="0"/>
              </a:rPr>
              <a:t>series</a:t>
            </a:r>
            <a:endParaRPr lang="tr-TR" sz="2000" b="1" dirty="0">
              <a:solidFill>
                <a:srgbClr val="000066"/>
              </a:solidFill>
              <a:latin typeface="Trebuchet MS" pitchFamily="34" charset="0"/>
              <a:cs typeface="Times New Roman" pitchFamily="18" charset="0"/>
            </a:endParaRPr>
          </a:p>
          <a:p>
            <a:pPr>
              <a:buFontTx/>
              <a:buChar char="•"/>
            </a:pPr>
            <a:r>
              <a:rPr lang="tr-TR" sz="2000" b="1" dirty="0" err="1" smtClean="0">
                <a:solidFill>
                  <a:srgbClr val="000066"/>
                </a:solidFill>
                <a:latin typeface="Trebuchet MS" pitchFamily="34" charset="0"/>
                <a:cs typeface="Times New Roman" pitchFamily="18" charset="0"/>
              </a:rPr>
              <a:t>Cross</a:t>
            </a:r>
            <a:r>
              <a:rPr lang="tr-TR" sz="2000" b="1" dirty="0" smtClean="0">
                <a:solidFill>
                  <a:srgbClr val="000066"/>
                </a:solidFill>
                <a:latin typeface="Trebuchet MS" pitchFamily="34" charset="0"/>
                <a:cs typeface="Times New Roman" pitchFamily="18" charset="0"/>
              </a:rPr>
              <a:t>-</a:t>
            </a:r>
            <a:r>
              <a:rPr lang="tr-TR" sz="2000" b="1" dirty="0" err="1" smtClean="0">
                <a:solidFill>
                  <a:srgbClr val="000066"/>
                </a:solidFill>
                <a:latin typeface="Trebuchet MS" pitchFamily="34" charset="0"/>
                <a:cs typeface="Times New Roman" pitchFamily="18" charset="0"/>
              </a:rPr>
              <a:t>sectional</a:t>
            </a:r>
            <a:endParaRPr lang="en-US" sz="2000" b="1" dirty="0">
              <a:solidFill>
                <a:srgbClr val="000066"/>
              </a:solidFill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8204" name="AutoShape 12"/>
          <p:cNvSpPr>
            <a:spLocks noChangeArrowheads="1"/>
          </p:cNvSpPr>
          <p:nvPr/>
        </p:nvSpPr>
        <p:spPr bwMode="auto">
          <a:xfrm>
            <a:off x="1187450" y="2060575"/>
            <a:ext cx="431800" cy="1728788"/>
          </a:xfrm>
          <a:prstGeom prst="downArrow">
            <a:avLst>
              <a:gd name="adj1" fmla="val 50000"/>
              <a:gd name="adj2" fmla="val 100092"/>
            </a:avLst>
          </a:prstGeom>
          <a:solidFill>
            <a:srgbClr val="669900"/>
          </a:solidFill>
          <a:ln w="9525" algn="ctr">
            <a:solidFill>
              <a:srgbClr val="6699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8205" name="AutoShape 13"/>
          <p:cNvSpPr>
            <a:spLocks noChangeArrowheads="1"/>
          </p:cNvSpPr>
          <p:nvPr/>
        </p:nvSpPr>
        <p:spPr bwMode="auto">
          <a:xfrm>
            <a:off x="6732588" y="1916113"/>
            <a:ext cx="503237" cy="1223962"/>
          </a:xfrm>
          <a:prstGeom prst="downArrow">
            <a:avLst>
              <a:gd name="adj1" fmla="val 50000"/>
              <a:gd name="adj2" fmla="val 60804"/>
            </a:avLst>
          </a:prstGeom>
          <a:solidFill>
            <a:srgbClr val="669900"/>
          </a:solidFill>
          <a:ln w="9525" algn="ctr">
            <a:solidFill>
              <a:srgbClr val="6699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764704"/>
            <a:ext cx="7772400" cy="1143000"/>
          </a:xfrm>
        </p:spPr>
        <p:txBody>
          <a:bodyPr/>
          <a:lstStyle/>
          <a:p>
            <a:pPr eaLnBrk="1" hangingPunct="1"/>
            <a:r>
              <a:rPr lang="tr-TR" dirty="0" err="1" smtClean="0"/>
              <a:t>What</a:t>
            </a:r>
            <a:r>
              <a:rPr lang="tr-TR" dirty="0" smtClean="0"/>
              <a:t> is </a:t>
            </a:r>
            <a:r>
              <a:rPr lang="en-GB" dirty="0" smtClean="0"/>
              <a:t>sampling</a:t>
            </a:r>
            <a:r>
              <a:rPr lang="tr-TR" dirty="0" smtClean="0"/>
              <a:t>?</a:t>
            </a:r>
            <a:endParaRPr lang="en-GB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1200"/>
            <a:ext cx="8001000" cy="4114800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endParaRPr lang="en-GB" b="1" dirty="0" smtClean="0">
              <a:solidFill>
                <a:srgbClr val="C00000"/>
              </a:solidFill>
            </a:endParaRPr>
          </a:p>
          <a:p>
            <a:pPr marL="0" indent="0" algn="ctr" eaLnBrk="1" hangingPunct="1">
              <a:buFontTx/>
              <a:buNone/>
            </a:pPr>
            <a:r>
              <a:rPr lang="en-GB" b="1" dirty="0" smtClean="0">
                <a:solidFill>
                  <a:srgbClr val="C00000"/>
                </a:solidFill>
              </a:rPr>
              <a:t>Procedure by which some members </a:t>
            </a:r>
          </a:p>
          <a:p>
            <a:pPr marL="0" indent="0" algn="ctr" eaLnBrk="1" hangingPunct="1">
              <a:buFontTx/>
              <a:buNone/>
            </a:pPr>
            <a:r>
              <a:rPr lang="en-GB" b="1" dirty="0" smtClean="0">
                <a:solidFill>
                  <a:srgbClr val="C00000"/>
                </a:solidFill>
              </a:rPr>
              <a:t>of a given population are selected as representatives of the entire population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4775"/>
            <a:ext cx="7772400" cy="1143000"/>
          </a:xfrm>
        </p:spPr>
        <p:txBody>
          <a:bodyPr/>
          <a:lstStyle/>
          <a:p>
            <a:pPr eaLnBrk="1" hangingPunct="1"/>
            <a:r>
              <a:rPr lang="tr-TR" dirty="0" smtClean="0"/>
              <a:t>S</a:t>
            </a:r>
            <a:r>
              <a:rPr lang="en-GB" dirty="0" err="1" smtClean="0"/>
              <a:t>ampling</a:t>
            </a:r>
            <a:r>
              <a:rPr lang="en-GB" dirty="0" smtClean="0"/>
              <a:t> terms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124744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dirty="0" smtClean="0">
                <a:solidFill>
                  <a:srgbClr val="C00000"/>
                </a:solidFill>
              </a:rPr>
              <a:t>Sampling unit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Subject under observation on which information is collected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Example: Children &lt;5 years, hospital discharges, health events…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dirty="0" smtClean="0">
                <a:solidFill>
                  <a:srgbClr val="C00000"/>
                </a:solidFill>
              </a:rPr>
              <a:t>Sampling fraction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Ratio between the sample size and the population size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Example: 100 out of 2000 (5%)</a:t>
            </a:r>
          </a:p>
          <a:p>
            <a:pPr lvl="1" eaLnBrk="1" hangingPunct="1">
              <a:lnSpc>
                <a:spcPct val="90000"/>
              </a:lnSpc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4775"/>
            <a:ext cx="7772400" cy="1143000"/>
          </a:xfrm>
        </p:spPr>
        <p:txBody>
          <a:bodyPr/>
          <a:lstStyle/>
          <a:p>
            <a:pPr eaLnBrk="1" hangingPunct="1"/>
            <a:r>
              <a:rPr lang="tr-TR" sz="4000" dirty="0" smtClean="0"/>
              <a:t>S</a:t>
            </a:r>
            <a:r>
              <a:rPr lang="en-GB" sz="4000" dirty="0" err="1" smtClean="0"/>
              <a:t>ampling</a:t>
            </a:r>
            <a:r>
              <a:rPr lang="en-GB" sz="4000" dirty="0" smtClean="0"/>
              <a:t> terms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268760"/>
            <a:ext cx="8208912" cy="467484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GB" dirty="0" smtClean="0">
                <a:solidFill>
                  <a:srgbClr val="C00000"/>
                </a:solidFill>
              </a:rPr>
              <a:t>Sampling frame </a:t>
            </a:r>
          </a:p>
          <a:p>
            <a:pPr eaLnBrk="1" hangingPunct="1"/>
            <a:r>
              <a:rPr lang="en-GB" dirty="0" smtClean="0"/>
              <a:t>Any list of all the sampling units in the population</a:t>
            </a:r>
          </a:p>
          <a:p>
            <a:pPr lvl="1" eaLnBrk="1" hangingPunct="1"/>
            <a:r>
              <a:rPr lang="en-GB" dirty="0" smtClean="0"/>
              <a:t>List of households, health care units…</a:t>
            </a:r>
          </a:p>
          <a:p>
            <a:pPr eaLnBrk="1" hangingPunct="1">
              <a:buFontTx/>
              <a:buNone/>
            </a:pPr>
            <a:r>
              <a:rPr lang="en-GB" dirty="0" smtClean="0">
                <a:solidFill>
                  <a:srgbClr val="C00000"/>
                </a:solidFill>
              </a:rPr>
              <a:t>Sampling scheme</a:t>
            </a:r>
          </a:p>
          <a:p>
            <a:pPr eaLnBrk="1" hangingPunct="1"/>
            <a:r>
              <a:rPr lang="en-GB" dirty="0" smtClean="0"/>
              <a:t>Method of selecting sampling units from sampling frame</a:t>
            </a:r>
          </a:p>
          <a:p>
            <a:pPr lvl="1" eaLnBrk="1" hangingPunct="1"/>
            <a:r>
              <a:rPr lang="en-GB" dirty="0" smtClean="0"/>
              <a:t>Randomly, convenience sample…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Why do we use samples 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153400" cy="4114800"/>
          </a:xfrm>
        </p:spPr>
        <p:txBody>
          <a:bodyPr/>
          <a:lstStyle/>
          <a:p>
            <a:pPr eaLnBrk="1" hangingPunct="1">
              <a:lnSpc>
                <a:spcPct val="130000"/>
              </a:lnSpc>
              <a:buFontTx/>
              <a:buNone/>
            </a:pPr>
            <a:r>
              <a:rPr lang="en-GB" dirty="0" smtClean="0">
                <a:latin typeface="+mj-lt"/>
              </a:rPr>
              <a:t>Get information from large populations</a:t>
            </a:r>
          </a:p>
          <a:p>
            <a:pPr lvl="1" eaLnBrk="1" hangingPunct="1">
              <a:lnSpc>
                <a:spcPct val="130000"/>
              </a:lnSpc>
            </a:pPr>
            <a:r>
              <a:rPr lang="en-GB" b="1" dirty="0" smtClean="0">
                <a:latin typeface="+mj-lt"/>
              </a:rPr>
              <a:t>At minimal cost</a:t>
            </a:r>
          </a:p>
          <a:p>
            <a:pPr lvl="1" eaLnBrk="1" hangingPunct="1">
              <a:lnSpc>
                <a:spcPct val="130000"/>
              </a:lnSpc>
            </a:pPr>
            <a:r>
              <a:rPr lang="en-GB" b="1" dirty="0" smtClean="0">
                <a:latin typeface="+mj-lt"/>
              </a:rPr>
              <a:t>At maximum speed</a:t>
            </a:r>
          </a:p>
          <a:p>
            <a:pPr lvl="1" eaLnBrk="1" hangingPunct="1">
              <a:lnSpc>
                <a:spcPct val="130000"/>
              </a:lnSpc>
            </a:pPr>
            <a:r>
              <a:rPr lang="en-GB" b="1" dirty="0" smtClean="0">
                <a:latin typeface="+mj-lt"/>
              </a:rPr>
              <a:t>At increased accuracy</a:t>
            </a:r>
          </a:p>
          <a:p>
            <a:pPr lvl="1" eaLnBrk="1" hangingPunct="1">
              <a:lnSpc>
                <a:spcPct val="130000"/>
              </a:lnSpc>
            </a:pPr>
            <a:r>
              <a:rPr lang="en-GB" b="1" dirty="0" smtClean="0">
                <a:latin typeface="+mj-lt"/>
              </a:rPr>
              <a:t>Using enhanced tools</a:t>
            </a:r>
          </a:p>
          <a:p>
            <a:pPr eaLnBrk="1" hangingPunct="1">
              <a:lnSpc>
                <a:spcPct val="130000"/>
              </a:lnSpc>
              <a:buFontTx/>
              <a:buNone/>
            </a:pPr>
            <a:endParaRPr lang="en-GB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124744"/>
            <a:ext cx="7772400" cy="1143000"/>
          </a:xfrm>
        </p:spPr>
        <p:txBody>
          <a:bodyPr/>
          <a:lstStyle/>
          <a:p>
            <a:pPr eaLnBrk="1" hangingPunct="1"/>
            <a:r>
              <a:rPr lang="en-GB" dirty="0" smtClean="0"/>
              <a:t>Sampling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295400" y="3276600"/>
            <a:ext cx="6386513" cy="1576388"/>
            <a:chOff x="816" y="2367"/>
            <a:chExt cx="4023" cy="993"/>
          </a:xfrm>
        </p:grpSpPr>
        <p:sp>
          <p:nvSpPr>
            <p:cNvPr id="8197" name="AutoShape 5"/>
            <p:cNvSpPr>
              <a:spLocks noChangeArrowheads="1"/>
            </p:cNvSpPr>
            <p:nvPr/>
          </p:nvSpPr>
          <p:spPr bwMode="auto">
            <a:xfrm>
              <a:off x="2544" y="2832"/>
              <a:ext cx="672" cy="528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8198" name="Line 6"/>
            <p:cNvSpPr>
              <a:spLocks noChangeShapeType="1"/>
            </p:cNvSpPr>
            <p:nvPr/>
          </p:nvSpPr>
          <p:spPr bwMode="auto">
            <a:xfrm>
              <a:off x="1200" y="2688"/>
              <a:ext cx="3360" cy="288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r-TR"/>
            </a:p>
          </p:txBody>
        </p:sp>
        <p:sp>
          <p:nvSpPr>
            <p:cNvPr id="8199" name="Text Box 7"/>
            <p:cNvSpPr txBox="1">
              <a:spLocks noChangeArrowheads="1"/>
            </p:cNvSpPr>
            <p:nvPr/>
          </p:nvSpPr>
          <p:spPr bwMode="auto">
            <a:xfrm>
              <a:off x="816" y="2367"/>
              <a:ext cx="112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800" b="1">
                  <a:latin typeface="Arial" charset="0"/>
                </a:rPr>
                <a:t>Precision</a:t>
              </a:r>
            </a:p>
          </p:txBody>
        </p:sp>
        <p:sp>
          <p:nvSpPr>
            <p:cNvPr id="8200" name="Text Box 8"/>
            <p:cNvSpPr txBox="1">
              <a:spLocks noChangeArrowheads="1"/>
            </p:cNvSpPr>
            <p:nvPr/>
          </p:nvSpPr>
          <p:spPr bwMode="auto">
            <a:xfrm>
              <a:off x="4224" y="2640"/>
              <a:ext cx="61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2800" b="1">
                  <a:latin typeface="Arial" charset="0"/>
                </a:rPr>
                <a:t>Cost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4775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What we need to know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576" y="1124744"/>
            <a:ext cx="7704856" cy="4577680"/>
          </a:xfrm>
        </p:spPr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n-GB" sz="2800" dirty="0" smtClean="0">
                <a:latin typeface="+mj-lt"/>
              </a:rPr>
              <a:t>Concepts</a:t>
            </a:r>
          </a:p>
          <a:p>
            <a:pPr lvl="1" eaLnBrk="1" hangingPunct="1">
              <a:lnSpc>
                <a:spcPct val="130000"/>
              </a:lnSpc>
            </a:pPr>
            <a:r>
              <a:rPr lang="en-US" dirty="0" smtClean="0">
                <a:latin typeface="+mj-lt"/>
              </a:rPr>
              <a:t>Representativeness</a:t>
            </a:r>
          </a:p>
          <a:p>
            <a:pPr lvl="1" eaLnBrk="1" hangingPunct="1">
              <a:lnSpc>
                <a:spcPct val="130000"/>
              </a:lnSpc>
            </a:pPr>
            <a:r>
              <a:rPr lang="en-GB" dirty="0" smtClean="0">
                <a:latin typeface="+mj-lt"/>
              </a:rPr>
              <a:t>Sampling methods </a:t>
            </a:r>
          </a:p>
          <a:p>
            <a:pPr lvl="1" eaLnBrk="1" hangingPunct="1">
              <a:lnSpc>
                <a:spcPct val="130000"/>
              </a:lnSpc>
            </a:pPr>
            <a:r>
              <a:rPr lang="en-GB" dirty="0" smtClean="0">
                <a:latin typeface="+mj-lt"/>
              </a:rPr>
              <a:t>Choice of the right</a:t>
            </a:r>
            <a:r>
              <a:rPr lang="tr-TR" dirty="0" smtClean="0">
                <a:latin typeface="+mj-lt"/>
              </a:rPr>
              <a:t> </a:t>
            </a:r>
            <a:r>
              <a:rPr lang="tr-TR" dirty="0" err="1" smtClean="0">
                <a:latin typeface="+mj-lt"/>
              </a:rPr>
              <a:t>study</a:t>
            </a:r>
            <a:r>
              <a:rPr lang="en-GB" dirty="0" smtClean="0">
                <a:latin typeface="+mj-lt"/>
              </a:rPr>
              <a:t> design</a:t>
            </a:r>
          </a:p>
          <a:p>
            <a:pPr eaLnBrk="1" hangingPunct="1">
              <a:lnSpc>
                <a:spcPct val="130000"/>
              </a:lnSpc>
            </a:pPr>
            <a:r>
              <a:rPr lang="en-GB" sz="2800" dirty="0" smtClean="0">
                <a:latin typeface="+mj-lt"/>
              </a:rPr>
              <a:t>Calculations</a:t>
            </a:r>
          </a:p>
          <a:p>
            <a:pPr lvl="1" eaLnBrk="1" hangingPunct="1">
              <a:lnSpc>
                <a:spcPct val="130000"/>
              </a:lnSpc>
            </a:pPr>
            <a:r>
              <a:rPr lang="en-GB" dirty="0" smtClean="0">
                <a:latin typeface="+mj-lt"/>
              </a:rPr>
              <a:t>Sampling error</a:t>
            </a:r>
          </a:p>
          <a:p>
            <a:pPr lvl="1" eaLnBrk="1" hangingPunct="1">
              <a:lnSpc>
                <a:spcPct val="130000"/>
              </a:lnSpc>
            </a:pPr>
            <a:r>
              <a:rPr lang="en-GB" dirty="0" smtClean="0">
                <a:latin typeface="+mj-lt"/>
              </a:rPr>
              <a:t>Design effect</a:t>
            </a:r>
          </a:p>
          <a:p>
            <a:pPr lvl="1" eaLnBrk="1" hangingPunct="1">
              <a:lnSpc>
                <a:spcPct val="130000"/>
              </a:lnSpc>
            </a:pPr>
            <a:r>
              <a:rPr lang="en-GB" dirty="0" smtClean="0">
                <a:latin typeface="+mj-lt"/>
              </a:rPr>
              <a:t>Sample size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04775"/>
            <a:ext cx="8763000" cy="1143000"/>
          </a:xfrm>
        </p:spPr>
        <p:txBody>
          <a:bodyPr/>
          <a:lstStyle/>
          <a:p>
            <a:pPr eaLnBrk="1" hangingPunct="1"/>
            <a:r>
              <a:rPr lang="en-GB" smtClean="0"/>
              <a:t>Sampling and representativeness</a:t>
            </a:r>
          </a:p>
        </p:txBody>
      </p:sp>
      <p:sp>
        <p:nvSpPr>
          <p:cNvPr id="11268" name="AutoShape 4"/>
          <p:cNvSpPr>
            <a:spLocks noChangeArrowheads="1"/>
          </p:cNvSpPr>
          <p:nvPr/>
        </p:nvSpPr>
        <p:spPr bwMode="auto">
          <a:xfrm>
            <a:off x="1600200" y="2133600"/>
            <a:ext cx="5867400" cy="3810000"/>
          </a:xfrm>
          <a:prstGeom prst="cloudCallout">
            <a:avLst>
              <a:gd name="adj1" fmla="val -43750"/>
              <a:gd name="adj2" fmla="val 70000"/>
            </a:avLst>
          </a:prstGeom>
          <a:solidFill>
            <a:srgbClr val="CCFFFF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 eaLnBrk="0" hangingPunct="0"/>
            <a:endParaRPr lang="en-GB"/>
          </a:p>
        </p:txBody>
      </p:sp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914400" y="5562600"/>
            <a:ext cx="2667000" cy="12954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1270" name="Oval 6"/>
          <p:cNvSpPr>
            <a:spLocks noChangeArrowheads="1"/>
          </p:cNvSpPr>
          <p:nvPr/>
        </p:nvSpPr>
        <p:spPr bwMode="auto">
          <a:xfrm>
            <a:off x="2268538" y="2636838"/>
            <a:ext cx="4495800" cy="2346325"/>
          </a:xfrm>
          <a:prstGeom prst="ellipse">
            <a:avLst/>
          </a:prstGeom>
          <a:solidFill>
            <a:schemeClr val="bg1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GB"/>
          </a:p>
        </p:txBody>
      </p:sp>
      <p:sp>
        <p:nvSpPr>
          <p:cNvPr id="11271" name="Oval 7"/>
          <p:cNvSpPr>
            <a:spLocks noChangeArrowheads="1"/>
          </p:cNvSpPr>
          <p:nvPr/>
        </p:nvSpPr>
        <p:spPr bwMode="auto">
          <a:xfrm>
            <a:off x="4284663" y="3068638"/>
            <a:ext cx="1524000" cy="1295400"/>
          </a:xfrm>
          <a:prstGeom prst="ellipse">
            <a:avLst/>
          </a:prstGeom>
          <a:solidFill>
            <a:srgbClr val="FFCC99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>
                <a:latin typeface="Arial" charset="0"/>
              </a:rPr>
              <a:t>Women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411413" y="4941888"/>
            <a:ext cx="3898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fr-FR">
                <a:latin typeface="Arial" charset="0"/>
              </a:rPr>
              <a:t>Female population of Berlin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2411413" y="3284538"/>
            <a:ext cx="23050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GB">
                <a:latin typeface="Arial" charset="0"/>
              </a:rPr>
              <a:t>Female population </a:t>
            </a:r>
          </a:p>
          <a:p>
            <a:pPr eaLnBrk="0" hangingPunct="0"/>
            <a:r>
              <a:rPr lang="en-GB">
                <a:latin typeface="Arial" charset="0"/>
              </a:rPr>
              <a:t>of 4 city wards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0" y="6094413"/>
            <a:ext cx="95456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800" b="1">
                <a:latin typeface="Arial" charset="0"/>
              </a:rPr>
              <a:t>Target Population </a:t>
            </a:r>
            <a:r>
              <a:rPr lang="en-US" sz="2800" b="1">
                <a:latin typeface="Arial" charset="0"/>
                <a:sym typeface="Wingdings" pitchFamily="2" charset="2"/>
              </a:rPr>
              <a:t> Sampling Population  Sample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514350" y="1700808"/>
            <a:ext cx="8629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>
                <a:latin typeface="Arial" charset="0"/>
              </a:rPr>
              <a:t>Study on prevalence of chlamydial infection in women in Berlin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4775"/>
            <a:ext cx="7772400" cy="1143000"/>
          </a:xfrm>
        </p:spPr>
        <p:txBody>
          <a:bodyPr/>
          <a:lstStyle/>
          <a:p>
            <a:pPr eaLnBrk="1" hangingPunct="1"/>
            <a:r>
              <a:rPr lang="en-GB" dirty="0" smtClean="0"/>
              <a:t>Representativeness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124744"/>
            <a:ext cx="82296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3000" dirty="0" smtClean="0"/>
              <a:t>Person</a:t>
            </a:r>
          </a:p>
          <a:p>
            <a:pPr lvl="2" eaLnBrk="1" hangingPunct="1">
              <a:lnSpc>
                <a:spcPct val="90000"/>
              </a:lnSpc>
            </a:pPr>
            <a:r>
              <a:rPr lang="en-GB" sz="2600" dirty="0" smtClean="0"/>
              <a:t>Demographic characteristics (age, sex…)</a:t>
            </a:r>
          </a:p>
          <a:p>
            <a:pPr lvl="2" eaLnBrk="1" hangingPunct="1">
              <a:lnSpc>
                <a:spcPct val="90000"/>
              </a:lnSpc>
            </a:pPr>
            <a:r>
              <a:rPr lang="en-GB" sz="2600" dirty="0" smtClean="0"/>
              <a:t>Exposure/susceptibility</a:t>
            </a:r>
          </a:p>
          <a:p>
            <a:pPr eaLnBrk="1" hangingPunct="1">
              <a:lnSpc>
                <a:spcPct val="90000"/>
              </a:lnSpc>
            </a:pPr>
            <a:r>
              <a:rPr lang="en-GB" sz="3000" dirty="0" smtClean="0"/>
              <a:t>Place   (u</a:t>
            </a:r>
            <a:r>
              <a:rPr lang="en-GB" dirty="0" smtClean="0"/>
              <a:t>rban vs. rural</a:t>
            </a:r>
            <a:r>
              <a:rPr lang="tr-TR" dirty="0" smtClean="0"/>
              <a:t>..</a:t>
            </a:r>
            <a:r>
              <a:rPr lang="en-GB" dirty="0" smtClean="0"/>
              <a:t>)</a:t>
            </a:r>
          </a:p>
          <a:p>
            <a:pPr eaLnBrk="1" hangingPunct="1">
              <a:lnSpc>
                <a:spcPct val="90000"/>
              </a:lnSpc>
            </a:pPr>
            <a:r>
              <a:rPr lang="en-GB" sz="3000" dirty="0" smtClean="0"/>
              <a:t>Time</a:t>
            </a:r>
          </a:p>
          <a:p>
            <a:pPr lvl="2" eaLnBrk="1" hangingPunct="1">
              <a:lnSpc>
                <a:spcPct val="90000"/>
              </a:lnSpc>
            </a:pPr>
            <a:r>
              <a:rPr lang="en-GB" sz="2600" dirty="0" smtClean="0"/>
              <a:t>Seasonality</a:t>
            </a:r>
          </a:p>
          <a:p>
            <a:pPr lvl="2" eaLnBrk="1" hangingPunct="1">
              <a:lnSpc>
                <a:spcPct val="90000"/>
              </a:lnSpc>
            </a:pPr>
            <a:r>
              <a:rPr lang="en-GB" sz="2600" dirty="0" smtClean="0"/>
              <a:t>Day of the week</a:t>
            </a:r>
          </a:p>
          <a:p>
            <a:pPr lvl="2" eaLnBrk="1" hangingPunct="1">
              <a:lnSpc>
                <a:spcPct val="90000"/>
              </a:lnSpc>
            </a:pPr>
            <a:r>
              <a:rPr lang="en-GB" sz="2600" dirty="0" smtClean="0"/>
              <a:t>Time of the day</a:t>
            </a:r>
          </a:p>
          <a:p>
            <a:pPr lvl="2" eaLnBrk="1" hangingPunct="1">
              <a:lnSpc>
                <a:spcPct val="90000"/>
              </a:lnSpc>
            </a:pPr>
            <a:endParaRPr lang="en-GB" sz="1600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sz="3000" b="1" dirty="0" smtClean="0"/>
              <a:t>Ensure representativeness before starting, </a:t>
            </a:r>
            <a:br>
              <a:rPr lang="en-GB" sz="3000" b="1" dirty="0" smtClean="0"/>
            </a:br>
            <a:r>
              <a:rPr lang="en-GB" sz="3000" b="1" dirty="0" smtClean="0"/>
              <a:t>confirm once completed !!!!!!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692696"/>
            <a:ext cx="7772400" cy="1143000"/>
          </a:xfrm>
        </p:spPr>
        <p:txBody>
          <a:bodyPr/>
          <a:lstStyle/>
          <a:p>
            <a:pPr eaLnBrk="1" hangingPunct="1"/>
            <a:r>
              <a:rPr lang="en-GB" dirty="0" smtClean="0"/>
              <a:t>Types of samples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 eaLnBrk="1" hangingPunct="1"/>
            <a:endParaRPr lang="en-GB" sz="3000" smtClean="0"/>
          </a:p>
          <a:p>
            <a:pPr eaLnBrk="1" hangingPunct="1"/>
            <a:r>
              <a:rPr lang="en-GB" sz="3000" smtClean="0"/>
              <a:t>Non-probability samples</a:t>
            </a:r>
          </a:p>
          <a:p>
            <a:pPr lvl="1" eaLnBrk="1" hangingPunct="1">
              <a:buFontTx/>
              <a:buNone/>
            </a:pPr>
            <a:r>
              <a:rPr lang="en-GB" smtClean="0"/>
              <a:t>	</a:t>
            </a:r>
          </a:p>
          <a:p>
            <a:pPr lvl="1" eaLnBrk="1" hangingPunct="1">
              <a:buFontTx/>
              <a:buNone/>
            </a:pPr>
            <a:endParaRPr lang="en-GB" smtClean="0"/>
          </a:p>
          <a:p>
            <a:pPr eaLnBrk="1" hangingPunct="1"/>
            <a:r>
              <a:rPr lang="en-GB" sz="3000" smtClean="0"/>
              <a:t>Probability samples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Non probability samples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3100" smtClean="0"/>
              <a:t>Quotas</a:t>
            </a:r>
            <a:r>
              <a:rPr lang="en-GB" smtClean="0"/>
              <a:t> </a:t>
            </a:r>
          </a:p>
          <a:p>
            <a:pPr lvl="2" eaLnBrk="1" hangingPunct="1">
              <a:lnSpc>
                <a:spcPct val="90000"/>
              </a:lnSpc>
            </a:pPr>
            <a:r>
              <a:rPr lang="en-GB" sz="2400" smtClean="0"/>
              <a:t>Sample reflects population structure</a:t>
            </a:r>
          </a:p>
          <a:p>
            <a:pPr lvl="2" eaLnBrk="1" hangingPunct="1">
              <a:lnSpc>
                <a:spcPct val="90000"/>
              </a:lnSpc>
            </a:pPr>
            <a:r>
              <a:rPr lang="en-GB" sz="2400" smtClean="0"/>
              <a:t>Time/resources constraints</a:t>
            </a:r>
            <a:r>
              <a:rPr lang="en-GB" smtClean="0"/>
              <a:t>	</a:t>
            </a:r>
          </a:p>
          <a:p>
            <a:pPr lvl="2" eaLnBrk="1" hangingPunct="1">
              <a:lnSpc>
                <a:spcPct val="90000"/>
              </a:lnSpc>
            </a:pPr>
            <a:endParaRPr lang="en-GB" smtClean="0"/>
          </a:p>
          <a:p>
            <a:pPr eaLnBrk="1" hangingPunct="1">
              <a:lnSpc>
                <a:spcPct val="90000"/>
              </a:lnSpc>
            </a:pPr>
            <a:r>
              <a:rPr lang="en-GB" sz="3000" smtClean="0"/>
              <a:t>Convenience samples </a:t>
            </a:r>
            <a:r>
              <a:rPr lang="en-GB" sz="2600" smtClean="0"/>
              <a:t>(purposive units)</a:t>
            </a:r>
          </a:p>
          <a:p>
            <a:pPr lvl="2" eaLnBrk="1" hangingPunct="1">
              <a:lnSpc>
                <a:spcPct val="90000"/>
              </a:lnSpc>
            </a:pPr>
            <a:r>
              <a:rPr lang="en-GB" sz="2400" smtClean="0"/>
              <a:t>Biased</a:t>
            </a:r>
          </a:p>
          <a:p>
            <a:pPr lvl="2" eaLnBrk="1" hangingPunct="1">
              <a:lnSpc>
                <a:spcPct val="90000"/>
              </a:lnSpc>
            </a:pPr>
            <a:r>
              <a:rPr lang="en-GB" sz="2400" smtClean="0"/>
              <a:t>Best or worst scenario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GB" sz="32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mtClean="0"/>
              <a:t>Probability of being chosen : unknown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435975" cy="990600"/>
          </a:xfrm>
        </p:spPr>
        <p:txBody>
          <a:bodyPr/>
          <a:lstStyle/>
          <a:p>
            <a:pPr eaLnBrk="1" hangingPunct="1"/>
            <a:r>
              <a:rPr lang="tr-TR" sz="2800" dirty="0" err="1" smtClean="0"/>
              <a:t>Randomised</a:t>
            </a:r>
            <a:r>
              <a:rPr lang="tr-TR" sz="2800" dirty="0" smtClean="0"/>
              <a:t> </a:t>
            </a:r>
            <a:r>
              <a:rPr lang="tr-TR" sz="2800" dirty="0" err="1" smtClean="0"/>
              <a:t>Controlled</a:t>
            </a:r>
            <a:r>
              <a:rPr lang="tr-TR" sz="2800" dirty="0" smtClean="0"/>
              <a:t> </a:t>
            </a:r>
            <a:r>
              <a:rPr lang="tr-TR" sz="2800" dirty="0" err="1" smtClean="0"/>
              <a:t>Trials</a:t>
            </a:r>
            <a:r>
              <a:rPr lang="tr-TR" sz="2800" dirty="0" smtClean="0"/>
              <a:t>= RCT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23850" y="2565400"/>
            <a:ext cx="1447800" cy="2438400"/>
          </a:xfrm>
          <a:prstGeom prst="rect">
            <a:avLst/>
          </a:prstGeom>
          <a:solidFill>
            <a:srgbClr val="CC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 b="1" dirty="0" err="1" smtClean="0">
                <a:solidFill>
                  <a:srgbClr val="000066"/>
                </a:solidFill>
              </a:rPr>
              <a:t>Patients</a:t>
            </a:r>
            <a:r>
              <a:rPr lang="tr-TR" b="1" dirty="0" smtClean="0">
                <a:solidFill>
                  <a:srgbClr val="000066"/>
                </a:solidFill>
              </a:rPr>
              <a:t> </a:t>
            </a:r>
            <a:endParaRPr lang="tr-TR" b="1" dirty="0">
              <a:solidFill>
                <a:srgbClr val="000066"/>
              </a:solidFill>
            </a:endParaRPr>
          </a:p>
        </p:txBody>
      </p:sp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1905000" y="3810000"/>
            <a:ext cx="1295400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3810000" y="2286000"/>
            <a:ext cx="1676400" cy="914400"/>
          </a:xfrm>
          <a:prstGeom prst="rect">
            <a:avLst/>
          </a:prstGeom>
          <a:solidFill>
            <a:srgbClr val="FF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 b="1" dirty="0" smtClean="0">
                <a:solidFill>
                  <a:srgbClr val="000099"/>
                </a:solidFill>
              </a:rPr>
              <a:t>New </a:t>
            </a:r>
            <a:r>
              <a:rPr lang="tr-TR" b="1" dirty="0" err="1" smtClean="0">
                <a:solidFill>
                  <a:srgbClr val="000099"/>
                </a:solidFill>
              </a:rPr>
              <a:t>treatment</a:t>
            </a:r>
            <a:endParaRPr lang="tr-TR" b="1" dirty="0">
              <a:solidFill>
                <a:srgbClr val="000099"/>
              </a:solidFill>
            </a:endParaRPr>
          </a:p>
          <a:p>
            <a:pPr algn="ctr"/>
            <a:endParaRPr lang="tr-TR" dirty="0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3851275" y="4437063"/>
            <a:ext cx="1600200" cy="9144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tr-TR" b="1" dirty="0">
                <a:solidFill>
                  <a:schemeClr val="bg1"/>
                </a:solidFill>
              </a:rPr>
              <a:t>Standart </a:t>
            </a:r>
          </a:p>
          <a:p>
            <a:pPr algn="ctr">
              <a:spcBef>
                <a:spcPct val="50000"/>
              </a:spcBef>
            </a:pPr>
            <a:r>
              <a:rPr lang="tr-TR" b="1" dirty="0" err="1" smtClean="0">
                <a:solidFill>
                  <a:schemeClr val="bg1"/>
                </a:solidFill>
              </a:rPr>
              <a:t>treatment</a:t>
            </a:r>
            <a:endParaRPr lang="tr-TR" b="1" dirty="0">
              <a:solidFill>
                <a:schemeClr val="bg1"/>
              </a:solidFill>
            </a:endParaRPr>
          </a:p>
          <a:p>
            <a:pPr algn="ctr"/>
            <a:endParaRPr lang="tr-TR" dirty="0">
              <a:solidFill>
                <a:schemeClr val="bg1"/>
              </a:solidFill>
            </a:endParaRP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 flipV="1">
            <a:off x="3200400" y="2895600"/>
            <a:ext cx="533400" cy="8382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>
            <a:off x="3124200" y="3962400"/>
            <a:ext cx="685800" cy="7620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763713" y="2997200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 dirty="0" smtClean="0">
                <a:solidFill>
                  <a:srgbClr val="669900"/>
                </a:solidFill>
                <a:latin typeface="Trebuchet MS" pitchFamily="34" charset="0"/>
              </a:rPr>
              <a:t>Randomiza</a:t>
            </a:r>
            <a:r>
              <a:rPr lang="en-GB" sz="2000" dirty="0" err="1" smtClean="0">
                <a:solidFill>
                  <a:srgbClr val="669900"/>
                </a:solidFill>
                <a:latin typeface="Trebuchet MS" pitchFamily="34" charset="0"/>
              </a:rPr>
              <a:t>ti</a:t>
            </a:r>
            <a:r>
              <a:rPr lang="tr-TR" sz="2000" dirty="0" smtClean="0">
                <a:solidFill>
                  <a:srgbClr val="669900"/>
                </a:solidFill>
                <a:latin typeface="Trebuchet MS" pitchFamily="34" charset="0"/>
              </a:rPr>
              <a:t>on</a:t>
            </a:r>
            <a:endParaRPr lang="tr-TR" sz="2000" dirty="0">
              <a:solidFill>
                <a:srgbClr val="669900"/>
              </a:solidFill>
              <a:latin typeface="Trebuchet MS" pitchFamily="34" charset="0"/>
            </a:endParaRP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6270625" y="21336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>
              <a:latin typeface="Verdana" pitchFamily="34" charset="0"/>
            </a:endParaRP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6781800" y="1981200"/>
            <a:ext cx="1143000" cy="376238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b="1" dirty="0" err="1" smtClean="0">
                <a:solidFill>
                  <a:srgbClr val="000066"/>
                </a:solidFill>
                <a:latin typeface="Tahoma" pitchFamily="34" charset="0"/>
              </a:rPr>
              <a:t>Disease</a:t>
            </a:r>
            <a:endParaRPr lang="tr-TR" b="1" dirty="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6705600" y="3048000"/>
            <a:ext cx="1295400" cy="376238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b="1" dirty="0" err="1" smtClean="0">
                <a:solidFill>
                  <a:srgbClr val="000066"/>
                </a:solidFill>
                <a:latin typeface="Tahoma" pitchFamily="34" charset="0"/>
              </a:rPr>
              <a:t>Cure</a:t>
            </a:r>
            <a:endParaRPr lang="tr-TR" b="1" dirty="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9229" name="Text Box 13"/>
          <p:cNvSpPr txBox="1">
            <a:spLocks noChangeArrowheads="1"/>
          </p:cNvSpPr>
          <p:nvPr/>
        </p:nvSpPr>
        <p:spPr bwMode="auto">
          <a:xfrm>
            <a:off x="6705600" y="4038600"/>
            <a:ext cx="1295400" cy="376238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b="1" dirty="0" err="1" smtClean="0">
                <a:solidFill>
                  <a:srgbClr val="000066"/>
                </a:solidFill>
                <a:latin typeface="Tahoma" pitchFamily="34" charset="0"/>
              </a:rPr>
              <a:t>Diseased</a:t>
            </a:r>
            <a:endParaRPr lang="tr-TR" b="1" dirty="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6732588" y="5084763"/>
            <a:ext cx="1371600" cy="376237"/>
          </a:xfrm>
          <a:prstGeom prst="rect">
            <a:avLst/>
          </a:prstGeom>
          <a:solidFill>
            <a:srgbClr val="CC99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b="1" dirty="0" err="1" smtClean="0">
                <a:solidFill>
                  <a:srgbClr val="000066"/>
                </a:solidFill>
                <a:latin typeface="Tahoma" pitchFamily="34" charset="0"/>
              </a:rPr>
              <a:t>Cure</a:t>
            </a:r>
            <a:endParaRPr lang="tr-TR" b="1" dirty="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 flipV="1">
            <a:off x="5562600" y="2209800"/>
            <a:ext cx="1143000" cy="4572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9232" name="Line 16"/>
          <p:cNvSpPr>
            <a:spLocks noChangeShapeType="1"/>
          </p:cNvSpPr>
          <p:nvPr/>
        </p:nvSpPr>
        <p:spPr bwMode="auto">
          <a:xfrm>
            <a:off x="5562600" y="2743200"/>
            <a:ext cx="1143000" cy="533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9233" name="Line 17"/>
          <p:cNvSpPr>
            <a:spLocks noChangeShapeType="1"/>
          </p:cNvSpPr>
          <p:nvPr/>
        </p:nvSpPr>
        <p:spPr bwMode="auto">
          <a:xfrm flipV="1">
            <a:off x="5562600" y="4343400"/>
            <a:ext cx="1066800" cy="533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9234" name="Line 18"/>
          <p:cNvSpPr>
            <a:spLocks noChangeShapeType="1"/>
          </p:cNvSpPr>
          <p:nvPr/>
        </p:nvSpPr>
        <p:spPr bwMode="auto">
          <a:xfrm>
            <a:off x="5562600" y="4876800"/>
            <a:ext cx="1143000" cy="4572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9235" name="Line 19"/>
          <p:cNvSpPr>
            <a:spLocks noChangeShapeType="1"/>
          </p:cNvSpPr>
          <p:nvPr/>
        </p:nvSpPr>
        <p:spPr bwMode="auto">
          <a:xfrm>
            <a:off x="468313" y="5734050"/>
            <a:ext cx="7354887" cy="0"/>
          </a:xfrm>
          <a:prstGeom prst="line">
            <a:avLst/>
          </a:prstGeom>
          <a:noFill/>
          <a:ln w="50800">
            <a:solidFill>
              <a:srgbClr val="808000"/>
            </a:solidFill>
            <a:prstDash val="dash"/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9236" name="Text Box 20"/>
          <p:cNvSpPr txBox="1">
            <a:spLocks noChangeArrowheads="1"/>
          </p:cNvSpPr>
          <p:nvPr/>
        </p:nvSpPr>
        <p:spPr bwMode="auto">
          <a:xfrm>
            <a:off x="457200" y="5373688"/>
            <a:ext cx="289083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000">
                <a:solidFill>
                  <a:srgbClr val="000066"/>
                </a:solidFill>
                <a:latin typeface="Comic Sans MS" pitchFamily="66" charset="0"/>
              </a:rPr>
              <a:t>Araştırmanın yönü</a:t>
            </a:r>
          </a:p>
        </p:txBody>
      </p:sp>
      <p:sp>
        <p:nvSpPr>
          <p:cNvPr id="9237" name="Text Box 21"/>
          <p:cNvSpPr txBox="1">
            <a:spLocks noChangeArrowheads="1"/>
          </p:cNvSpPr>
          <p:nvPr/>
        </p:nvSpPr>
        <p:spPr bwMode="auto">
          <a:xfrm>
            <a:off x="1403350" y="5949950"/>
            <a:ext cx="1584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i="1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Time</a:t>
            </a:r>
            <a:endParaRPr lang="tr-TR" i="1" dirty="0">
              <a:solidFill>
                <a:srgbClr val="00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GB" dirty="0" smtClean="0"/>
              <a:t>Probability samples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556792"/>
            <a:ext cx="7922840" cy="4463008"/>
          </a:xfrm>
        </p:spPr>
        <p:txBody>
          <a:bodyPr/>
          <a:lstStyle/>
          <a:p>
            <a:pPr eaLnBrk="1" hangingPunct="1"/>
            <a:r>
              <a:rPr lang="en-GB" dirty="0" smtClean="0"/>
              <a:t>Random sampling</a:t>
            </a:r>
            <a:endParaRPr lang="tr-TR" dirty="0" smtClean="0"/>
          </a:p>
          <a:p>
            <a:pPr eaLnBrk="1" hangingPunct="1"/>
            <a:endParaRPr lang="en-GB" dirty="0" smtClean="0"/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Each subject has a</a:t>
            </a:r>
            <a:r>
              <a:rPr lang="tr-TR" dirty="0" smtClean="0">
                <a:sym typeface="Symbol" pitchFamily="18" charset="2"/>
              </a:rPr>
              <a:t>n </a:t>
            </a:r>
            <a:r>
              <a:rPr lang="tr-TR" dirty="0" err="1" smtClean="0">
                <a:sym typeface="Symbol" pitchFamily="18" charset="2"/>
              </a:rPr>
              <a:t>equal</a:t>
            </a:r>
            <a:r>
              <a:rPr lang="en-GB" dirty="0" smtClean="0">
                <a:sym typeface="Symbol" pitchFamily="18" charset="2"/>
              </a:rPr>
              <a:t> probability of being chosen 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Reduces possibility of selection bias </a:t>
            </a:r>
          </a:p>
          <a:p>
            <a:pPr lvl="1" eaLnBrk="1" hangingPunct="1"/>
            <a:r>
              <a:rPr lang="en-GB" dirty="0" smtClean="0">
                <a:sym typeface="Symbol" pitchFamily="18" charset="2"/>
              </a:rPr>
              <a:t>Allows application of statistical theory to results </a:t>
            </a:r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Sampling error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340768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dirty="0" smtClean="0"/>
              <a:t>No sample is the exact mirror image of the population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Magnitude of error can be measured in probability samples 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Expressed by standard error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of mean, proportion, differences, etc</a:t>
            </a:r>
          </a:p>
          <a:p>
            <a:pPr eaLnBrk="1" hangingPunct="1">
              <a:lnSpc>
                <a:spcPct val="90000"/>
              </a:lnSpc>
            </a:pPr>
            <a:r>
              <a:rPr lang="en-GB" dirty="0" smtClean="0"/>
              <a:t>Function of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amount of variability in measuring factor of interest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sample size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en-GB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838200"/>
          </a:xfrm>
        </p:spPr>
        <p:txBody>
          <a:bodyPr/>
          <a:lstStyle/>
          <a:p>
            <a:pPr eaLnBrk="1" hangingPunct="1"/>
            <a:r>
              <a:rPr lang="en-US" smtClean="0"/>
              <a:t>Quality of an estimate</a:t>
            </a:r>
            <a:endParaRPr lang="fr-FR" smtClean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81000" y="3276600"/>
            <a:ext cx="2133600" cy="1905000"/>
            <a:chOff x="113" y="2304"/>
            <a:chExt cx="1512" cy="1200"/>
          </a:xfrm>
        </p:grpSpPr>
        <p:sp>
          <p:nvSpPr>
            <p:cNvPr id="17459" name="Oval 4"/>
            <p:cNvSpPr>
              <a:spLocks noChangeArrowheads="1"/>
            </p:cNvSpPr>
            <p:nvPr/>
          </p:nvSpPr>
          <p:spPr bwMode="auto">
            <a:xfrm>
              <a:off x="113" y="2304"/>
              <a:ext cx="1512" cy="1200"/>
            </a:xfrm>
            <a:prstGeom prst="ellipse">
              <a:avLst/>
            </a:prstGeom>
            <a:solidFill>
              <a:schemeClr val="bg2">
                <a:alpha val="50195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7460" name="Oval 5"/>
            <p:cNvSpPr>
              <a:spLocks noChangeArrowheads="1"/>
            </p:cNvSpPr>
            <p:nvPr/>
          </p:nvSpPr>
          <p:spPr bwMode="auto">
            <a:xfrm>
              <a:off x="437" y="2592"/>
              <a:ext cx="810" cy="624"/>
            </a:xfrm>
            <a:prstGeom prst="ellipse">
              <a:avLst/>
            </a:prstGeom>
            <a:solidFill>
              <a:srgbClr val="00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7461" name="Oval 6"/>
            <p:cNvSpPr>
              <a:spLocks noChangeArrowheads="1"/>
            </p:cNvSpPr>
            <p:nvPr/>
          </p:nvSpPr>
          <p:spPr bwMode="auto">
            <a:xfrm>
              <a:off x="707" y="2784"/>
              <a:ext cx="270" cy="240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914400" y="3962400"/>
            <a:ext cx="576263" cy="533400"/>
            <a:chOff x="1296" y="2064"/>
            <a:chExt cx="408" cy="336"/>
          </a:xfrm>
        </p:grpSpPr>
        <p:sp>
          <p:nvSpPr>
            <p:cNvPr id="17445" name="Oval 8"/>
            <p:cNvSpPr>
              <a:spLocks noChangeArrowheads="1"/>
            </p:cNvSpPr>
            <p:nvPr/>
          </p:nvSpPr>
          <p:spPr bwMode="auto">
            <a:xfrm>
              <a:off x="1494" y="2112"/>
              <a:ext cx="54" cy="48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FF00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7446" name="Oval 9"/>
            <p:cNvSpPr>
              <a:spLocks noChangeArrowheads="1"/>
            </p:cNvSpPr>
            <p:nvPr/>
          </p:nvSpPr>
          <p:spPr bwMode="auto">
            <a:xfrm>
              <a:off x="1326" y="2160"/>
              <a:ext cx="54" cy="48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FF00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7447" name="Oval 10"/>
            <p:cNvSpPr>
              <a:spLocks noChangeArrowheads="1"/>
            </p:cNvSpPr>
            <p:nvPr/>
          </p:nvSpPr>
          <p:spPr bwMode="auto">
            <a:xfrm>
              <a:off x="1440" y="2208"/>
              <a:ext cx="54" cy="48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FF00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7448" name="Oval 11"/>
            <p:cNvSpPr>
              <a:spLocks noChangeArrowheads="1"/>
            </p:cNvSpPr>
            <p:nvPr/>
          </p:nvSpPr>
          <p:spPr bwMode="auto">
            <a:xfrm>
              <a:off x="1386" y="2208"/>
              <a:ext cx="54" cy="48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FF00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7449" name="Oval 12"/>
            <p:cNvSpPr>
              <a:spLocks noChangeArrowheads="1"/>
            </p:cNvSpPr>
            <p:nvPr/>
          </p:nvSpPr>
          <p:spPr bwMode="auto">
            <a:xfrm>
              <a:off x="1488" y="2160"/>
              <a:ext cx="54" cy="48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FF00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7450" name="Oval 13"/>
            <p:cNvSpPr>
              <a:spLocks noChangeArrowheads="1"/>
            </p:cNvSpPr>
            <p:nvPr/>
          </p:nvSpPr>
          <p:spPr bwMode="auto">
            <a:xfrm>
              <a:off x="1488" y="2352"/>
              <a:ext cx="54" cy="48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FF00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7451" name="Oval 14"/>
            <p:cNvSpPr>
              <a:spLocks noChangeArrowheads="1"/>
            </p:cNvSpPr>
            <p:nvPr/>
          </p:nvSpPr>
          <p:spPr bwMode="auto">
            <a:xfrm>
              <a:off x="1410" y="2064"/>
              <a:ext cx="54" cy="48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FF00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7452" name="Oval 15"/>
            <p:cNvSpPr>
              <a:spLocks noChangeArrowheads="1"/>
            </p:cNvSpPr>
            <p:nvPr/>
          </p:nvSpPr>
          <p:spPr bwMode="auto">
            <a:xfrm>
              <a:off x="1296" y="2112"/>
              <a:ext cx="54" cy="48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FF00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7453" name="Oval 16"/>
            <p:cNvSpPr>
              <a:spLocks noChangeArrowheads="1"/>
            </p:cNvSpPr>
            <p:nvPr/>
          </p:nvSpPr>
          <p:spPr bwMode="auto">
            <a:xfrm>
              <a:off x="1572" y="2112"/>
              <a:ext cx="54" cy="48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FF00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7454" name="Oval 17"/>
            <p:cNvSpPr>
              <a:spLocks noChangeArrowheads="1"/>
            </p:cNvSpPr>
            <p:nvPr/>
          </p:nvSpPr>
          <p:spPr bwMode="auto">
            <a:xfrm>
              <a:off x="1626" y="2256"/>
              <a:ext cx="54" cy="48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FF00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7455" name="Oval 18"/>
            <p:cNvSpPr>
              <a:spLocks noChangeArrowheads="1"/>
            </p:cNvSpPr>
            <p:nvPr/>
          </p:nvSpPr>
          <p:spPr bwMode="auto">
            <a:xfrm>
              <a:off x="1464" y="2256"/>
              <a:ext cx="54" cy="48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FF00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7456" name="Oval 19"/>
            <p:cNvSpPr>
              <a:spLocks noChangeArrowheads="1"/>
            </p:cNvSpPr>
            <p:nvPr/>
          </p:nvSpPr>
          <p:spPr bwMode="auto">
            <a:xfrm>
              <a:off x="1572" y="2352"/>
              <a:ext cx="54" cy="48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FF00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7457" name="Oval 20"/>
            <p:cNvSpPr>
              <a:spLocks noChangeArrowheads="1"/>
            </p:cNvSpPr>
            <p:nvPr/>
          </p:nvSpPr>
          <p:spPr bwMode="auto">
            <a:xfrm>
              <a:off x="1344" y="2304"/>
              <a:ext cx="54" cy="48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FF00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7458" name="Oval 21"/>
            <p:cNvSpPr>
              <a:spLocks noChangeArrowheads="1"/>
            </p:cNvSpPr>
            <p:nvPr/>
          </p:nvSpPr>
          <p:spPr bwMode="auto">
            <a:xfrm>
              <a:off x="1650" y="2208"/>
              <a:ext cx="54" cy="48"/>
            </a:xfrm>
            <a:prstGeom prst="ellipse">
              <a:avLst/>
            </a:prstGeom>
            <a:solidFill>
              <a:srgbClr val="FF0033"/>
            </a:solidFill>
            <a:ln w="12700">
              <a:solidFill>
                <a:srgbClr val="FF0033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</p:grpSp>
      <p:sp>
        <p:nvSpPr>
          <p:cNvPr id="140310" name="Rectangle 22"/>
          <p:cNvSpPr>
            <a:spLocks noChangeArrowheads="1"/>
          </p:cNvSpPr>
          <p:nvPr/>
        </p:nvSpPr>
        <p:spPr bwMode="auto">
          <a:xfrm>
            <a:off x="533400" y="1955800"/>
            <a:ext cx="1752600" cy="64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/>
            <a:r>
              <a:rPr lang="en-US" b="1" dirty="0" err="1" smtClean="0">
                <a:solidFill>
                  <a:srgbClr val="000000"/>
                </a:solidFill>
                <a:latin typeface="Arial" charset="0"/>
              </a:rPr>
              <a:t>Precis</a:t>
            </a:r>
            <a:r>
              <a:rPr lang="tr-TR" b="1" dirty="0" smtClean="0">
                <a:solidFill>
                  <a:srgbClr val="000000"/>
                </a:solidFill>
                <a:latin typeface="Arial" charset="0"/>
              </a:rPr>
              <a:t>e</a:t>
            </a:r>
            <a:r>
              <a:rPr lang="en-US" b="1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b="1" dirty="0">
                <a:solidFill>
                  <a:srgbClr val="000000"/>
                </a:solidFill>
                <a:latin typeface="Arial" charset="0"/>
              </a:rPr>
              <a:t>&amp; </a:t>
            </a:r>
            <a:r>
              <a:rPr lang="en-US" b="1" dirty="0" smtClean="0">
                <a:solidFill>
                  <a:srgbClr val="000000"/>
                </a:solidFill>
                <a:latin typeface="Arial" charset="0"/>
              </a:rPr>
              <a:t>valid</a:t>
            </a:r>
            <a:endParaRPr lang="fr-FR" b="1" i="1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3006725" y="1676400"/>
            <a:ext cx="2611438" cy="4406900"/>
            <a:chOff x="4593" y="1247"/>
            <a:chExt cx="1849" cy="2776"/>
          </a:xfrm>
        </p:grpSpPr>
        <p:grpSp>
          <p:nvGrpSpPr>
            <p:cNvPr id="5" name="Group 24"/>
            <p:cNvGrpSpPr>
              <a:grpSpLocks/>
            </p:cNvGrpSpPr>
            <p:nvPr/>
          </p:nvGrpSpPr>
          <p:grpSpPr bwMode="auto">
            <a:xfrm>
              <a:off x="4930" y="2248"/>
              <a:ext cx="1512" cy="1200"/>
              <a:chOff x="4914" y="2352"/>
              <a:chExt cx="1512" cy="1200"/>
            </a:xfrm>
          </p:grpSpPr>
          <p:sp>
            <p:nvSpPr>
              <p:cNvPr id="17442" name="Oval 25"/>
              <p:cNvSpPr>
                <a:spLocks noChangeArrowheads="1"/>
              </p:cNvSpPr>
              <p:nvPr/>
            </p:nvSpPr>
            <p:spPr bwMode="auto">
              <a:xfrm>
                <a:off x="4914" y="2352"/>
                <a:ext cx="1512" cy="1200"/>
              </a:xfrm>
              <a:prstGeom prst="ellipse">
                <a:avLst/>
              </a:prstGeom>
              <a:solidFill>
                <a:schemeClr val="bg2">
                  <a:alpha val="50195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7443" name="Oval 26"/>
              <p:cNvSpPr>
                <a:spLocks noChangeArrowheads="1"/>
              </p:cNvSpPr>
              <p:nvPr/>
            </p:nvSpPr>
            <p:spPr bwMode="auto">
              <a:xfrm>
                <a:off x="5238" y="2640"/>
                <a:ext cx="810" cy="624"/>
              </a:xfrm>
              <a:prstGeom prst="ellipse">
                <a:avLst/>
              </a:prstGeom>
              <a:solidFill>
                <a:srgbClr val="00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7444" name="Oval 27"/>
              <p:cNvSpPr>
                <a:spLocks noChangeArrowheads="1"/>
              </p:cNvSpPr>
              <p:nvPr/>
            </p:nvSpPr>
            <p:spPr bwMode="auto">
              <a:xfrm>
                <a:off x="5508" y="2832"/>
                <a:ext cx="270" cy="24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</p:grpSp>
        <p:grpSp>
          <p:nvGrpSpPr>
            <p:cNvPr id="6" name="Group 28"/>
            <p:cNvGrpSpPr>
              <a:grpSpLocks/>
            </p:cNvGrpSpPr>
            <p:nvPr/>
          </p:nvGrpSpPr>
          <p:grpSpPr bwMode="auto">
            <a:xfrm>
              <a:off x="5248" y="2392"/>
              <a:ext cx="972" cy="912"/>
              <a:chOff x="3822" y="1584"/>
              <a:chExt cx="972" cy="912"/>
            </a:xfrm>
          </p:grpSpPr>
          <p:sp>
            <p:nvSpPr>
              <p:cNvPr id="17435" name="Oval 29"/>
              <p:cNvSpPr>
                <a:spLocks noChangeArrowheads="1"/>
              </p:cNvSpPr>
              <p:nvPr/>
            </p:nvSpPr>
            <p:spPr bwMode="auto">
              <a:xfrm>
                <a:off x="3822" y="1584"/>
                <a:ext cx="54" cy="48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rgbClr val="FF00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7436" name="Oval 30"/>
              <p:cNvSpPr>
                <a:spLocks noChangeArrowheads="1"/>
              </p:cNvSpPr>
              <p:nvPr/>
            </p:nvSpPr>
            <p:spPr bwMode="auto">
              <a:xfrm>
                <a:off x="4740" y="2208"/>
                <a:ext cx="54" cy="48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rgbClr val="FF00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7437" name="Oval 31"/>
              <p:cNvSpPr>
                <a:spLocks noChangeArrowheads="1"/>
              </p:cNvSpPr>
              <p:nvPr/>
            </p:nvSpPr>
            <p:spPr bwMode="auto">
              <a:xfrm>
                <a:off x="4416" y="1776"/>
                <a:ext cx="54" cy="48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rgbClr val="FF00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7438" name="Oval 32"/>
              <p:cNvSpPr>
                <a:spLocks noChangeArrowheads="1"/>
              </p:cNvSpPr>
              <p:nvPr/>
            </p:nvSpPr>
            <p:spPr bwMode="auto">
              <a:xfrm>
                <a:off x="4038" y="2064"/>
                <a:ext cx="54" cy="48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rgbClr val="FF00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7439" name="Oval 33"/>
              <p:cNvSpPr>
                <a:spLocks noChangeArrowheads="1"/>
              </p:cNvSpPr>
              <p:nvPr/>
            </p:nvSpPr>
            <p:spPr bwMode="auto">
              <a:xfrm>
                <a:off x="4524" y="1584"/>
                <a:ext cx="54" cy="48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rgbClr val="FF00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7440" name="Oval 34"/>
              <p:cNvSpPr>
                <a:spLocks noChangeArrowheads="1"/>
              </p:cNvSpPr>
              <p:nvPr/>
            </p:nvSpPr>
            <p:spPr bwMode="auto">
              <a:xfrm>
                <a:off x="4308" y="2448"/>
                <a:ext cx="54" cy="48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rgbClr val="FF00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7441" name="Oval 35"/>
              <p:cNvSpPr>
                <a:spLocks noChangeArrowheads="1"/>
              </p:cNvSpPr>
              <p:nvPr/>
            </p:nvSpPr>
            <p:spPr bwMode="auto">
              <a:xfrm>
                <a:off x="4146" y="1776"/>
                <a:ext cx="54" cy="48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rgbClr val="FF00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</p:grpSp>
        <p:sp>
          <p:nvSpPr>
            <p:cNvPr id="17433" name="Rectangle 36"/>
            <p:cNvSpPr>
              <a:spLocks noChangeArrowheads="1"/>
            </p:cNvSpPr>
            <p:nvPr/>
          </p:nvSpPr>
          <p:spPr bwMode="auto">
            <a:xfrm>
              <a:off x="4593" y="1247"/>
              <a:ext cx="1734" cy="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endParaRPr lang="en-US" b="1">
                <a:solidFill>
                  <a:srgbClr val="000000"/>
                </a:solidFill>
                <a:latin typeface="Arial" charset="0"/>
              </a:endParaRPr>
            </a:p>
            <a:p>
              <a:pPr algn="ctr" eaLnBrk="0" hangingPunct="0"/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     No precision</a:t>
              </a:r>
              <a:endParaRPr lang="fr-FR" b="1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434" name="Rectangle 37"/>
            <p:cNvSpPr>
              <a:spLocks noChangeArrowheads="1"/>
            </p:cNvSpPr>
            <p:nvPr/>
          </p:nvSpPr>
          <p:spPr bwMode="auto">
            <a:xfrm>
              <a:off x="5107" y="3419"/>
              <a:ext cx="1324" cy="6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algn="ctr">
                <a:spcBef>
                  <a:spcPct val="75000"/>
                </a:spcBef>
              </a:pPr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/>
              </a:r>
              <a:br>
                <a:rPr lang="en-US" sz="900" b="1">
                  <a:solidFill>
                    <a:srgbClr val="000000"/>
                  </a:solidFill>
                  <a:latin typeface="Arial" charset="0"/>
                </a:rPr>
              </a:br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Random error</a:t>
              </a:r>
              <a:r>
                <a:rPr lang="fr-FR" b="1">
                  <a:solidFill>
                    <a:srgbClr val="000000"/>
                  </a:solidFill>
                  <a:latin typeface="Arial" charset="0"/>
                </a:rPr>
                <a:t> !</a:t>
              </a:r>
            </a:p>
          </p:txBody>
        </p:sp>
      </p:grpSp>
      <p:grpSp>
        <p:nvGrpSpPr>
          <p:cNvPr id="7" name="Group 38"/>
          <p:cNvGrpSpPr>
            <a:grpSpLocks/>
          </p:cNvGrpSpPr>
          <p:nvPr/>
        </p:nvGrpSpPr>
        <p:grpSpPr bwMode="auto">
          <a:xfrm>
            <a:off x="6462858" y="1676400"/>
            <a:ext cx="2377931" cy="4370388"/>
            <a:chOff x="2544" y="1240"/>
            <a:chExt cx="1686" cy="2753"/>
          </a:xfrm>
        </p:grpSpPr>
        <p:sp>
          <p:nvSpPr>
            <p:cNvPr id="17417" name="Rectangle 39"/>
            <p:cNvSpPr>
              <a:spLocks noChangeArrowheads="1"/>
            </p:cNvSpPr>
            <p:nvPr/>
          </p:nvSpPr>
          <p:spPr bwMode="auto">
            <a:xfrm>
              <a:off x="2742" y="1240"/>
              <a:ext cx="1014" cy="5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algn="ctr" eaLnBrk="0" hangingPunct="0"/>
              <a:endParaRPr lang="en-GB" b="1" dirty="0">
                <a:solidFill>
                  <a:srgbClr val="000000"/>
                </a:solidFill>
                <a:latin typeface="Arial" charset="0"/>
              </a:endParaRPr>
            </a:p>
            <a:p>
              <a:pPr algn="ctr" eaLnBrk="0" hangingPunct="0"/>
              <a:r>
                <a:rPr lang="en-GB" b="1" dirty="0" err="1" smtClean="0">
                  <a:solidFill>
                    <a:srgbClr val="000000"/>
                  </a:solidFill>
                  <a:latin typeface="Arial" charset="0"/>
                </a:rPr>
                <a:t>Precis</a:t>
              </a:r>
              <a:r>
                <a:rPr lang="tr-TR" b="1" dirty="0" smtClean="0">
                  <a:solidFill>
                    <a:srgbClr val="000000"/>
                  </a:solidFill>
                  <a:latin typeface="Arial" charset="0"/>
                </a:rPr>
                <a:t>e</a:t>
              </a:r>
              <a:r>
                <a:rPr lang="en-GB" b="1" dirty="0" smtClean="0">
                  <a:solidFill>
                    <a:srgbClr val="000000"/>
                  </a:solidFill>
                  <a:latin typeface="Arial" charset="0"/>
                </a:rPr>
                <a:t> </a:t>
              </a:r>
              <a:r>
                <a:rPr lang="en-GB" b="1" dirty="0">
                  <a:solidFill>
                    <a:srgbClr val="000000"/>
                  </a:solidFill>
                  <a:latin typeface="Arial" charset="0"/>
                </a:rPr>
                <a:t>but</a:t>
              </a:r>
            </a:p>
            <a:p>
              <a:pPr algn="ctr" eaLnBrk="0" hangingPunct="0"/>
              <a:r>
                <a:rPr lang="en-GB" b="1" dirty="0" smtClean="0">
                  <a:solidFill>
                    <a:srgbClr val="000000"/>
                  </a:solidFill>
                  <a:latin typeface="Arial" charset="0"/>
                </a:rPr>
                <a:t>no</a:t>
              </a:r>
              <a:r>
                <a:rPr lang="tr-TR" b="1" dirty="0" smtClean="0">
                  <a:solidFill>
                    <a:srgbClr val="000000"/>
                  </a:solidFill>
                  <a:latin typeface="Arial" charset="0"/>
                </a:rPr>
                <a:t>t</a:t>
              </a:r>
              <a:r>
                <a:rPr lang="en-GB" b="1" dirty="0" smtClean="0">
                  <a:solidFill>
                    <a:srgbClr val="000000"/>
                  </a:solidFill>
                  <a:latin typeface="Arial" charset="0"/>
                </a:rPr>
                <a:t> valid</a:t>
              </a:r>
              <a:endParaRPr lang="en-GB" b="1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418" name="Rectangle 40"/>
            <p:cNvSpPr>
              <a:spLocks noChangeArrowheads="1"/>
            </p:cNvSpPr>
            <p:nvPr/>
          </p:nvSpPr>
          <p:spPr bwMode="auto">
            <a:xfrm>
              <a:off x="2544" y="3427"/>
              <a:ext cx="1686" cy="5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algn="ctr">
                <a:spcBef>
                  <a:spcPct val="50000"/>
                </a:spcBef>
              </a:pPr>
              <a:endParaRPr lang="en-US" sz="500" b="1">
                <a:solidFill>
                  <a:srgbClr val="000000"/>
                </a:solidFill>
                <a:latin typeface="Arial" charset="0"/>
              </a:endParaRPr>
            </a:p>
            <a:p>
              <a:pPr algn="ctr"/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Systematic</a:t>
              </a:r>
              <a:br>
                <a:rPr lang="en-US" b="1">
                  <a:solidFill>
                    <a:srgbClr val="000000"/>
                  </a:solidFill>
                  <a:latin typeface="Arial" charset="0"/>
                </a:rPr>
              </a:br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error (Bias) !</a:t>
              </a:r>
            </a:p>
          </p:txBody>
        </p:sp>
        <p:grpSp>
          <p:nvGrpSpPr>
            <p:cNvPr id="8" name="Group 41"/>
            <p:cNvGrpSpPr>
              <a:grpSpLocks/>
            </p:cNvGrpSpPr>
            <p:nvPr/>
          </p:nvGrpSpPr>
          <p:grpSpPr bwMode="auto">
            <a:xfrm>
              <a:off x="2560" y="2248"/>
              <a:ext cx="1512" cy="1200"/>
              <a:chOff x="2544" y="2352"/>
              <a:chExt cx="1512" cy="1200"/>
            </a:xfrm>
          </p:grpSpPr>
          <p:sp>
            <p:nvSpPr>
              <p:cNvPr id="17428" name="Oval 42"/>
              <p:cNvSpPr>
                <a:spLocks noChangeArrowheads="1"/>
              </p:cNvSpPr>
              <p:nvPr/>
            </p:nvSpPr>
            <p:spPr bwMode="auto">
              <a:xfrm>
                <a:off x="2544" y="2352"/>
                <a:ext cx="1512" cy="1200"/>
              </a:xfrm>
              <a:prstGeom prst="ellipse">
                <a:avLst/>
              </a:prstGeom>
              <a:solidFill>
                <a:schemeClr val="bg2">
                  <a:alpha val="50195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7429" name="Oval 43"/>
              <p:cNvSpPr>
                <a:spLocks noChangeArrowheads="1"/>
              </p:cNvSpPr>
              <p:nvPr/>
            </p:nvSpPr>
            <p:spPr bwMode="auto">
              <a:xfrm>
                <a:off x="2862" y="2640"/>
                <a:ext cx="810" cy="624"/>
              </a:xfrm>
              <a:prstGeom prst="ellipse">
                <a:avLst/>
              </a:prstGeom>
              <a:solidFill>
                <a:srgbClr val="00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7430" name="Oval 44"/>
              <p:cNvSpPr>
                <a:spLocks noChangeArrowheads="1"/>
              </p:cNvSpPr>
              <p:nvPr/>
            </p:nvSpPr>
            <p:spPr bwMode="auto">
              <a:xfrm>
                <a:off x="3132" y="2832"/>
                <a:ext cx="270" cy="24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</p:grpSp>
        <p:grpSp>
          <p:nvGrpSpPr>
            <p:cNvPr id="9" name="Group 45"/>
            <p:cNvGrpSpPr>
              <a:grpSpLocks/>
            </p:cNvGrpSpPr>
            <p:nvPr/>
          </p:nvGrpSpPr>
          <p:grpSpPr bwMode="auto">
            <a:xfrm>
              <a:off x="2656" y="2248"/>
              <a:ext cx="378" cy="288"/>
              <a:chOff x="2238" y="2064"/>
              <a:chExt cx="378" cy="288"/>
            </a:xfrm>
          </p:grpSpPr>
          <p:sp>
            <p:nvSpPr>
              <p:cNvPr id="17421" name="Oval 46"/>
              <p:cNvSpPr>
                <a:spLocks noChangeArrowheads="1"/>
              </p:cNvSpPr>
              <p:nvPr/>
            </p:nvSpPr>
            <p:spPr bwMode="auto">
              <a:xfrm>
                <a:off x="2400" y="2064"/>
                <a:ext cx="54" cy="48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rgbClr val="FF00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7422" name="Oval 47"/>
              <p:cNvSpPr>
                <a:spLocks noChangeArrowheads="1"/>
              </p:cNvSpPr>
              <p:nvPr/>
            </p:nvSpPr>
            <p:spPr bwMode="auto">
              <a:xfrm>
                <a:off x="2544" y="2208"/>
                <a:ext cx="54" cy="48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rgbClr val="FF00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7423" name="Oval 48"/>
              <p:cNvSpPr>
                <a:spLocks noChangeArrowheads="1"/>
              </p:cNvSpPr>
              <p:nvPr/>
            </p:nvSpPr>
            <p:spPr bwMode="auto">
              <a:xfrm>
                <a:off x="2352" y="2160"/>
                <a:ext cx="54" cy="48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rgbClr val="FF00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7424" name="Oval 49"/>
              <p:cNvSpPr>
                <a:spLocks noChangeArrowheads="1"/>
              </p:cNvSpPr>
              <p:nvPr/>
            </p:nvSpPr>
            <p:spPr bwMode="auto">
              <a:xfrm>
                <a:off x="2454" y="2256"/>
                <a:ext cx="54" cy="48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rgbClr val="FF00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7425" name="Oval 50"/>
              <p:cNvSpPr>
                <a:spLocks noChangeArrowheads="1"/>
              </p:cNvSpPr>
              <p:nvPr/>
            </p:nvSpPr>
            <p:spPr bwMode="auto">
              <a:xfrm>
                <a:off x="2400" y="2256"/>
                <a:ext cx="54" cy="48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rgbClr val="FF00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7426" name="Oval 51"/>
              <p:cNvSpPr>
                <a:spLocks noChangeArrowheads="1"/>
              </p:cNvSpPr>
              <p:nvPr/>
            </p:nvSpPr>
            <p:spPr bwMode="auto">
              <a:xfrm>
                <a:off x="2238" y="2304"/>
                <a:ext cx="54" cy="48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rgbClr val="FF00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17427" name="Oval 52"/>
              <p:cNvSpPr>
                <a:spLocks noChangeArrowheads="1"/>
              </p:cNvSpPr>
              <p:nvPr/>
            </p:nvSpPr>
            <p:spPr bwMode="auto">
              <a:xfrm>
                <a:off x="2562" y="2112"/>
                <a:ext cx="54" cy="48"/>
              </a:xfrm>
              <a:prstGeom prst="ellipse">
                <a:avLst/>
              </a:prstGeom>
              <a:solidFill>
                <a:srgbClr val="FF0033"/>
              </a:solidFill>
              <a:ln w="12700">
                <a:solidFill>
                  <a:srgbClr val="FF00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r-TR"/>
              </a:p>
            </p:txBody>
          </p:sp>
        </p:grpSp>
      </p:grpSp>
      <p:sp>
        <p:nvSpPr>
          <p:cNvPr id="17416" name="Line 53"/>
          <p:cNvSpPr>
            <a:spLocks noChangeShapeType="1"/>
          </p:cNvSpPr>
          <p:nvPr/>
        </p:nvSpPr>
        <p:spPr bwMode="auto">
          <a:xfrm>
            <a:off x="304800" y="1371600"/>
            <a:ext cx="8534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310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0"/>
          <p:cNvSpPr>
            <a:spLocks noChangeArrowheads="1"/>
          </p:cNvSpPr>
          <p:nvPr/>
        </p:nvSpPr>
        <p:spPr bwMode="auto">
          <a:xfrm>
            <a:off x="8027988" y="1989138"/>
            <a:ext cx="576262" cy="43195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smtClean="0"/>
              <a:t>Example</a:t>
            </a: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GB" sz="3200" smtClean="0"/>
              <a:t>Measuring height:</a:t>
            </a:r>
          </a:p>
          <a:p>
            <a:pPr eaLnBrk="1" hangingPunct="1"/>
            <a:r>
              <a:rPr lang="en-GB" smtClean="0"/>
              <a:t>Measuring tape hold differently by different investigators</a:t>
            </a:r>
          </a:p>
          <a:p>
            <a:pPr eaLnBrk="1" hangingPunct="1">
              <a:buFontTx/>
              <a:buNone/>
            </a:pPr>
            <a:r>
              <a:rPr lang="en-GB" smtClean="0">
                <a:cs typeface="Arial" charset="0"/>
              </a:rPr>
              <a:t>	→ loss of precision </a:t>
            </a:r>
          </a:p>
          <a:p>
            <a:pPr lvl="1" eaLnBrk="1" hangingPunct="1"/>
            <a:r>
              <a:rPr lang="en-GB" smtClean="0">
                <a:cs typeface="Arial" charset="0"/>
              </a:rPr>
              <a:t>standard error</a:t>
            </a:r>
          </a:p>
          <a:p>
            <a:pPr eaLnBrk="1" hangingPunct="1"/>
            <a:r>
              <a:rPr lang="en-GB" smtClean="0">
                <a:cs typeface="Arial" charset="0"/>
              </a:rPr>
              <a:t>Tape shrunk/wrong</a:t>
            </a:r>
          </a:p>
          <a:p>
            <a:pPr lvl="1" eaLnBrk="1" hangingPunct="1">
              <a:buFontTx/>
              <a:buNone/>
            </a:pPr>
            <a:r>
              <a:rPr lang="en-GB" smtClean="0">
                <a:cs typeface="Arial" charset="0"/>
              </a:rPr>
              <a:t>→ </a:t>
            </a:r>
            <a:r>
              <a:rPr lang="en-GB" sz="2800" smtClean="0">
                <a:cs typeface="Arial" charset="0"/>
              </a:rPr>
              <a:t>systematic error</a:t>
            </a:r>
          </a:p>
          <a:p>
            <a:pPr lvl="1" eaLnBrk="1" hangingPunct="1"/>
            <a:r>
              <a:rPr lang="en-GB" smtClean="0">
                <a:cs typeface="Arial" charset="0"/>
              </a:rPr>
              <a:t>bias</a:t>
            </a:r>
            <a:r>
              <a:rPr lang="en-GB" sz="2000" smtClean="0">
                <a:cs typeface="Arial" charset="0"/>
              </a:rPr>
              <a:t> </a:t>
            </a:r>
            <a:r>
              <a:rPr lang="en-GB" smtClean="0">
                <a:cs typeface="Arial" charset="0"/>
              </a:rPr>
              <a:t>(cannot be corrected afterwards!)</a:t>
            </a:r>
          </a:p>
        </p:txBody>
      </p:sp>
      <p:sp>
        <p:nvSpPr>
          <p:cNvPr id="18437" name="Line 4"/>
          <p:cNvSpPr>
            <a:spLocks noChangeShapeType="1"/>
          </p:cNvSpPr>
          <p:nvPr/>
        </p:nvSpPr>
        <p:spPr bwMode="auto">
          <a:xfrm>
            <a:off x="8027988" y="1916113"/>
            <a:ext cx="0" cy="4465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8438" name="Line 5"/>
          <p:cNvSpPr>
            <a:spLocks noChangeShapeType="1"/>
          </p:cNvSpPr>
          <p:nvPr/>
        </p:nvSpPr>
        <p:spPr bwMode="auto">
          <a:xfrm>
            <a:off x="8604250" y="1916113"/>
            <a:ext cx="0" cy="4465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8439" name="Line 6"/>
          <p:cNvSpPr>
            <a:spLocks noChangeShapeType="1"/>
          </p:cNvSpPr>
          <p:nvPr/>
        </p:nvSpPr>
        <p:spPr bwMode="auto">
          <a:xfrm>
            <a:off x="8027988" y="2276475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8440" name="Line 7"/>
          <p:cNvSpPr>
            <a:spLocks noChangeShapeType="1"/>
          </p:cNvSpPr>
          <p:nvPr/>
        </p:nvSpPr>
        <p:spPr bwMode="auto">
          <a:xfrm>
            <a:off x="8027988" y="2781300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8441" name="Line 8"/>
          <p:cNvSpPr>
            <a:spLocks noChangeShapeType="1"/>
          </p:cNvSpPr>
          <p:nvPr/>
        </p:nvSpPr>
        <p:spPr bwMode="auto">
          <a:xfrm>
            <a:off x="8027988" y="3284538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8442" name="Line 9"/>
          <p:cNvSpPr>
            <a:spLocks noChangeShapeType="1"/>
          </p:cNvSpPr>
          <p:nvPr/>
        </p:nvSpPr>
        <p:spPr bwMode="auto">
          <a:xfrm>
            <a:off x="8027988" y="3789363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8443" name="Line 10"/>
          <p:cNvSpPr>
            <a:spLocks noChangeShapeType="1"/>
          </p:cNvSpPr>
          <p:nvPr/>
        </p:nvSpPr>
        <p:spPr bwMode="auto">
          <a:xfrm>
            <a:off x="8027988" y="4292600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8444" name="Line 11"/>
          <p:cNvSpPr>
            <a:spLocks noChangeShapeType="1"/>
          </p:cNvSpPr>
          <p:nvPr/>
        </p:nvSpPr>
        <p:spPr bwMode="auto">
          <a:xfrm>
            <a:off x="8027988" y="4797425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8445" name="Line 12"/>
          <p:cNvSpPr>
            <a:spLocks noChangeShapeType="1"/>
          </p:cNvSpPr>
          <p:nvPr/>
        </p:nvSpPr>
        <p:spPr bwMode="auto">
          <a:xfrm>
            <a:off x="8027988" y="5300663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tr-TR"/>
          </a:p>
        </p:txBody>
      </p:sp>
      <p:sp>
        <p:nvSpPr>
          <p:cNvPr id="18446" name="Text Box 13"/>
          <p:cNvSpPr txBox="1">
            <a:spLocks noChangeArrowheads="1"/>
          </p:cNvSpPr>
          <p:nvPr/>
        </p:nvSpPr>
        <p:spPr bwMode="auto">
          <a:xfrm>
            <a:off x="7956550" y="2349500"/>
            <a:ext cx="693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000">
                <a:latin typeface="Arial Black" pitchFamily="34" charset="0"/>
              </a:rPr>
              <a:t>179</a:t>
            </a:r>
          </a:p>
        </p:txBody>
      </p:sp>
      <p:sp>
        <p:nvSpPr>
          <p:cNvPr id="18447" name="Text Box 14"/>
          <p:cNvSpPr txBox="1">
            <a:spLocks noChangeArrowheads="1"/>
          </p:cNvSpPr>
          <p:nvPr/>
        </p:nvSpPr>
        <p:spPr bwMode="auto">
          <a:xfrm>
            <a:off x="7956550" y="3357563"/>
            <a:ext cx="693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000">
                <a:latin typeface="Arial Black" pitchFamily="34" charset="0"/>
              </a:rPr>
              <a:t>177</a:t>
            </a:r>
          </a:p>
        </p:txBody>
      </p:sp>
      <p:sp>
        <p:nvSpPr>
          <p:cNvPr id="18448" name="Text Box 15"/>
          <p:cNvSpPr txBox="1">
            <a:spLocks noChangeArrowheads="1"/>
          </p:cNvSpPr>
          <p:nvPr/>
        </p:nvSpPr>
        <p:spPr bwMode="auto">
          <a:xfrm>
            <a:off x="7956550" y="2852738"/>
            <a:ext cx="693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000">
                <a:latin typeface="Arial Black" pitchFamily="34" charset="0"/>
              </a:rPr>
              <a:t>178</a:t>
            </a:r>
          </a:p>
        </p:txBody>
      </p:sp>
      <p:sp>
        <p:nvSpPr>
          <p:cNvPr id="18449" name="Text Box 16"/>
          <p:cNvSpPr txBox="1">
            <a:spLocks noChangeArrowheads="1"/>
          </p:cNvSpPr>
          <p:nvPr/>
        </p:nvSpPr>
        <p:spPr bwMode="auto">
          <a:xfrm>
            <a:off x="7956550" y="4365625"/>
            <a:ext cx="693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000">
                <a:latin typeface="Arial Black" pitchFamily="34" charset="0"/>
              </a:rPr>
              <a:t>175</a:t>
            </a:r>
          </a:p>
        </p:txBody>
      </p:sp>
      <p:sp>
        <p:nvSpPr>
          <p:cNvPr id="18450" name="Text Box 17"/>
          <p:cNvSpPr txBox="1">
            <a:spLocks noChangeArrowheads="1"/>
          </p:cNvSpPr>
          <p:nvPr/>
        </p:nvSpPr>
        <p:spPr bwMode="auto">
          <a:xfrm>
            <a:off x="7956550" y="3860800"/>
            <a:ext cx="693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000">
                <a:latin typeface="Arial Black" pitchFamily="34" charset="0"/>
              </a:rPr>
              <a:t>176</a:t>
            </a:r>
          </a:p>
        </p:txBody>
      </p:sp>
      <p:sp>
        <p:nvSpPr>
          <p:cNvPr id="18451" name="Text Box 18"/>
          <p:cNvSpPr txBox="1">
            <a:spLocks noChangeArrowheads="1"/>
          </p:cNvSpPr>
          <p:nvPr/>
        </p:nvSpPr>
        <p:spPr bwMode="auto">
          <a:xfrm>
            <a:off x="7956550" y="5300663"/>
            <a:ext cx="693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000">
                <a:latin typeface="Arial Black" pitchFamily="34" charset="0"/>
              </a:rPr>
              <a:t>173</a:t>
            </a:r>
          </a:p>
        </p:txBody>
      </p:sp>
      <p:sp>
        <p:nvSpPr>
          <p:cNvPr id="18452" name="Text Box 19"/>
          <p:cNvSpPr txBox="1">
            <a:spLocks noChangeArrowheads="1"/>
          </p:cNvSpPr>
          <p:nvPr/>
        </p:nvSpPr>
        <p:spPr bwMode="auto">
          <a:xfrm>
            <a:off x="7956550" y="4868863"/>
            <a:ext cx="693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de-DE" sz="2000">
                <a:latin typeface="Arial Black" pitchFamily="34" charset="0"/>
              </a:rPr>
              <a:t>174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04775"/>
            <a:ext cx="8610600" cy="1143000"/>
          </a:xfrm>
        </p:spPr>
        <p:txBody>
          <a:bodyPr/>
          <a:lstStyle/>
          <a:p>
            <a:pPr eaLnBrk="1" hangingPunct="1"/>
            <a:r>
              <a:rPr lang="en-GB" sz="4000" dirty="0" smtClean="0"/>
              <a:t>Methods used in probability samples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981200"/>
            <a:ext cx="7772400" cy="3276600"/>
          </a:xfrm>
        </p:spPr>
        <p:txBody>
          <a:bodyPr/>
          <a:lstStyle/>
          <a:p>
            <a:pPr eaLnBrk="1" hangingPunct="1"/>
            <a:r>
              <a:rPr lang="en-GB" dirty="0" smtClean="0"/>
              <a:t>Simple random sampling</a:t>
            </a:r>
          </a:p>
          <a:p>
            <a:pPr eaLnBrk="1" hangingPunct="1"/>
            <a:r>
              <a:rPr lang="en-GB" dirty="0" smtClean="0"/>
              <a:t>Systematic sampling</a:t>
            </a:r>
          </a:p>
          <a:p>
            <a:pPr eaLnBrk="1" hangingPunct="1"/>
            <a:r>
              <a:rPr lang="en-GB" dirty="0" smtClean="0"/>
              <a:t>Stratified sampling</a:t>
            </a:r>
          </a:p>
          <a:p>
            <a:pPr eaLnBrk="1" hangingPunct="1"/>
            <a:r>
              <a:rPr lang="en-GB" dirty="0" smtClean="0"/>
              <a:t>Multistage sampling</a:t>
            </a:r>
          </a:p>
          <a:p>
            <a:pPr eaLnBrk="1" hangingPunct="1"/>
            <a:r>
              <a:rPr lang="en-GB" dirty="0" smtClean="0"/>
              <a:t>Cluster sampling</a:t>
            </a:r>
          </a:p>
          <a:p>
            <a:pPr eaLnBrk="1" hangingPunct="1"/>
            <a:endParaRPr lang="en-GB" dirty="0" smtClean="0"/>
          </a:p>
          <a:p>
            <a:pPr eaLnBrk="1" hangingPunct="1">
              <a:buFontTx/>
              <a:buNone/>
            </a:pPr>
            <a:endParaRPr lang="en-GB" dirty="0" smtClean="0"/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GB" dirty="0" smtClean="0"/>
              <a:t>Simple random sampling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8458200" cy="4114800"/>
          </a:xfrm>
        </p:spPr>
        <p:txBody>
          <a:bodyPr/>
          <a:lstStyle/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Principle</a:t>
            </a:r>
          </a:p>
          <a:p>
            <a:pPr lvl="2" eaLnBrk="1" hangingPunct="1">
              <a:buFontTx/>
              <a:buChar char="–"/>
            </a:pPr>
            <a:r>
              <a:rPr lang="en-GB" sz="2400" smtClean="0"/>
              <a:t>Equal chance of drawing each unit</a:t>
            </a:r>
          </a:p>
          <a:p>
            <a:pPr eaLnBrk="1" hangingPunct="1">
              <a:lnSpc>
                <a:spcPct val="110000"/>
              </a:lnSpc>
            </a:pPr>
            <a:endParaRPr lang="en-GB" smtClean="0"/>
          </a:p>
          <a:p>
            <a:pPr eaLnBrk="1" hangingPunct="1">
              <a:lnSpc>
                <a:spcPct val="110000"/>
              </a:lnSpc>
            </a:pPr>
            <a:r>
              <a:rPr lang="en-GB" smtClean="0"/>
              <a:t>Procedure</a:t>
            </a:r>
          </a:p>
          <a:p>
            <a:pPr lvl="2" eaLnBrk="1" hangingPunct="1">
              <a:buFontTx/>
              <a:buChar char="–"/>
            </a:pPr>
            <a:r>
              <a:rPr lang="en-GB" sz="2400" smtClean="0"/>
              <a:t>Number all units</a:t>
            </a:r>
          </a:p>
          <a:p>
            <a:pPr lvl="2" eaLnBrk="1" hangingPunct="1">
              <a:buFontTx/>
              <a:buChar char="–"/>
            </a:pPr>
            <a:r>
              <a:rPr lang="en-GB" sz="2400" smtClean="0"/>
              <a:t>Randomly draw units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Simple random sampling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58200" cy="411480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GB" smtClean="0"/>
              <a:t>Advantages</a:t>
            </a:r>
          </a:p>
          <a:p>
            <a:pPr lvl="2" eaLnBrk="1" hangingPunct="1">
              <a:lnSpc>
                <a:spcPct val="90000"/>
              </a:lnSpc>
              <a:buFontTx/>
              <a:buChar char="–"/>
            </a:pPr>
            <a:r>
              <a:rPr lang="en-GB" sz="2400" smtClean="0"/>
              <a:t>Simple</a:t>
            </a:r>
          </a:p>
          <a:p>
            <a:pPr lvl="2" eaLnBrk="1" hangingPunct="1">
              <a:lnSpc>
                <a:spcPct val="90000"/>
              </a:lnSpc>
              <a:buFontTx/>
              <a:buChar char="–"/>
            </a:pPr>
            <a:r>
              <a:rPr lang="en-GB" sz="2400" smtClean="0"/>
              <a:t>Sampling error easily measured</a:t>
            </a:r>
          </a:p>
          <a:p>
            <a:pPr eaLnBrk="1" hangingPunct="1">
              <a:lnSpc>
                <a:spcPct val="110000"/>
              </a:lnSpc>
            </a:pPr>
            <a:endParaRPr lang="en-GB" smtClean="0"/>
          </a:p>
          <a:p>
            <a:pPr eaLnBrk="1" hangingPunct="1">
              <a:lnSpc>
                <a:spcPct val="110000"/>
              </a:lnSpc>
            </a:pPr>
            <a:r>
              <a:rPr lang="en-GB" smtClean="0"/>
              <a:t>Disadvantages</a:t>
            </a:r>
          </a:p>
          <a:p>
            <a:pPr lvl="2" eaLnBrk="1" hangingPunct="1">
              <a:lnSpc>
                <a:spcPct val="90000"/>
              </a:lnSpc>
              <a:buFontTx/>
              <a:buChar char="–"/>
            </a:pPr>
            <a:r>
              <a:rPr lang="en-GB" sz="2400" smtClean="0"/>
              <a:t>Need complete list of units</a:t>
            </a:r>
          </a:p>
          <a:p>
            <a:pPr lvl="2" eaLnBrk="1" hangingPunct="1">
              <a:lnSpc>
                <a:spcPct val="90000"/>
              </a:lnSpc>
              <a:buFontTx/>
              <a:buChar char="–"/>
            </a:pPr>
            <a:r>
              <a:rPr lang="en-GB" sz="2400" smtClean="0"/>
              <a:t>Does not always achieve best representativeness</a:t>
            </a:r>
          </a:p>
          <a:p>
            <a:pPr lvl="2" eaLnBrk="1" hangingPunct="1">
              <a:lnSpc>
                <a:spcPct val="90000"/>
              </a:lnSpc>
              <a:buFontTx/>
              <a:buChar char="–"/>
            </a:pPr>
            <a:r>
              <a:rPr lang="en-GB" sz="2400" smtClean="0"/>
              <a:t>Units may be scattered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41338" y="1196752"/>
            <a:ext cx="8129587" cy="451824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fr-FR" dirty="0" smtClean="0"/>
              <a:t>	</a:t>
            </a:r>
            <a:r>
              <a:rPr lang="en-US" u="sng" dirty="0" smtClean="0"/>
              <a:t>Example:</a:t>
            </a:r>
            <a:r>
              <a:rPr lang="en-US" dirty="0" smtClean="0"/>
              <a:t> evaluate the prevalence of tooth decay among the 1200 children attending a school</a:t>
            </a:r>
          </a:p>
          <a:p>
            <a:pPr eaLnBrk="1" hangingPunct="1"/>
            <a:r>
              <a:rPr lang="en-US" dirty="0" smtClean="0"/>
              <a:t>List of children attending the school</a:t>
            </a:r>
          </a:p>
          <a:p>
            <a:pPr eaLnBrk="1" hangingPunct="1"/>
            <a:r>
              <a:rPr lang="en-US" dirty="0" smtClean="0"/>
              <a:t>Children numerated from 1 to 1200</a:t>
            </a:r>
          </a:p>
          <a:p>
            <a:pPr eaLnBrk="1" hangingPunct="1"/>
            <a:r>
              <a:rPr lang="en-US" dirty="0" smtClean="0"/>
              <a:t>Sample size = 100 children</a:t>
            </a:r>
          </a:p>
          <a:p>
            <a:pPr eaLnBrk="1" hangingPunct="1"/>
            <a:r>
              <a:rPr lang="en-US" dirty="0" smtClean="0"/>
              <a:t>Random sampling of 100 numbers between 1 and 1200</a:t>
            </a:r>
          </a:p>
          <a:p>
            <a:pPr eaLnBrk="1" hangingPunct="1"/>
            <a:endParaRPr lang="en-US" dirty="0" smtClean="0"/>
          </a:p>
        </p:txBody>
      </p:sp>
      <p:sp>
        <p:nvSpPr>
          <p:cNvPr id="144387" name="Text Box 3"/>
          <p:cNvSpPr txBox="1">
            <a:spLocks noChangeArrowheads="1"/>
          </p:cNvSpPr>
          <p:nvPr/>
        </p:nvSpPr>
        <p:spPr bwMode="auto">
          <a:xfrm>
            <a:off x="1094786" y="6163250"/>
            <a:ext cx="4439036" cy="523220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US" sz="2800" b="1" dirty="0">
                <a:solidFill>
                  <a:srgbClr val="CC0000"/>
                </a:solidFill>
                <a:latin typeface="Arial" charset="0"/>
              </a:rPr>
              <a:t>How to </a:t>
            </a:r>
            <a:r>
              <a:rPr lang="en-US" sz="2800" b="1" dirty="0" smtClean="0">
                <a:solidFill>
                  <a:srgbClr val="CC0000"/>
                </a:solidFill>
                <a:latin typeface="Arial" charset="0"/>
              </a:rPr>
              <a:t>select</a:t>
            </a:r>
            <a:r>
              <a:rPr lang="tr-TR" sz="2800" b="1" dirty="0" smtClean="0">
                <a:solidFill>
                  <a:srgbClr val="CC0000"/>
                </a:solidFill>
                <a:latin typeface="Arial" charset="0"/>
              </a:rPr>
              <a:t> </a:t>
            </a:r>
            <a:r>
              <a:rPr lang="en-US" sz="2800" b="1" dirty="0" smtClean="0">
                <a:solidFill>
                  <a:srgbClr val="CC0000"/>
                </a:solidFill>
              </a:rPr>
              <a:t>randomly</a:t>
            </a:r>
            <a:r>
              <a:rPr lang="en-US" sz="2800" b="1" dirty="0" smtClean="0">
                <a:solidFill>
                  <a:srgbClr val="CC0000"/>
                </a:solidFill>
                <a:latin typeface="Arial" charset="0"/>
              </a:rPr>
              <a:t>?</a:t>
            </a:r>
            <a:endParaRPr lang="fr-FR" sz="2800" b="1" dirty="0">
              <a:solidFill>
                <a:srgbClr val="CC0000"/>
              </a:solidFill>
              <a:latin typeface="Arial" charset="0"/>
            </a:endParaRP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  <a:noFill/>
        </p:spPr>
        <p:txBody>
          <a:bodyPr/>
          <a:lstStyle/>
          <a:p>
            <a:pPr eaLnBrk="1" hangingPunct="1"/>
            <a:r>
              <a:rPr lang="en-GB" smtClean="0"/>
              <a:t>Simple random sampling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7" grpId="0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ChangeArrowheads="1"/>
          </p:cNvSpPr>
          <p:nvPr/>
        </p:nvSpPr>
        <p:spPr bwMode="auto">
          <a:xfrm>
            <a:off x="2328863" y="4168775"/>
            <a:ext cx="11112" cy="1746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2520950" y="4554538"/>
            <a:ext cx="12700" cy="1746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56" name="Rectangle 5"/>
          <p:cNvSpPr>
            <a:spLocks noChangeArrowheads="1"/>
          </p:cNvSpPr>
          <p:nvPr/>
        </p:nvSpPr>
        <p:spPr bwMode="auto">
          <a:xfrm>
            <a:off x="4848225" y="2635250"/>
            <a:ext cx="134938" cy="63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57" name="Rectangle 6"/>
          <p:cNvSpPr>
            <a:spLocks noChangeArrowheads="1"/>
          </p:cNvSpPr>
          <p:nvPr/>
        </p:nvSpPr>
        <p:spPr bwMode="auto">
          <a:xfrm>
            <a:off x="5529263" y="2635250"/>
            <a:ext cx="579437" cy="63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58" name="Rectangle 7"/>
          <p:cNvSpPr>
            <a:spLocks noChangeArrowheads="1"/>
          </p:cNvSpPr>
          <p:nvPr/>
        </p:nvSpPr>
        <p:spPr bwMode="auto">
          <a:xfrm>
            <a:off x="5818188" y="3546475"/>
            <a:ext cx="30162" cy="1111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59" name="Rectangle 8"/>
          <p:cNvSpPr>
            <a:spLocks noChangeArrowheads="1"/>
          </p:cNvSpPr>
          <p:nvPr/>
        </p:nvSpPr>
        <p:spPr bwMode="auto">
          <a:xfrm>
            <a:off x="3670300" y="1617663"/>
            <a:ext cx="3079750" cy="4826000"/>
          </a:xfrm>
          <a:prstGeom prst="rect">
            <a:avLst/>
          </a:prstGeom>
          <a:solidFill>
            <a:srgbClr val="808080"/>
          </a:solidFill>
          <a:ln w="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60" name="Rectangle 9"/>
          <p:cNvSpPr>
            <a:spLocks noChangeArrowheads="1"/>
          </p:cNvSpPr>
          <p:nvPr/>
        </p:nvSpPr>
        <p:spPr bwMode="auto">
          <a:xfrm>
            <a:off x="3754438" y="1557338"/>
            <a:ext cx="3081337" cy="4826000"/>
          </a:xfrm>
          <a:prstGeom prst="rect">
            <a:avLst/>
          </a:prstGeom>
          <a:solidFill>
            <a:srgbClr val="888888"/>
          </a:solidFill>
          <a:ln w="0">
            <a:solidFill>
              <a:srgbClr val="888888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61" name="Rectangle 10"/>
          <p:cNvSpPr>
            <a:spLocks noChangeArrowheads="1"/>
          </p:cNvSpPr>
          <p:nvPr/>
        </p:nvSpPr>
        <p:spPr bwMode="auto">
          <a:xfrm>
            <a:off x="3840163" y="1497013"/>
            <a:ext cx="3078162" cy="4826000"/>
          </a:xfrm>
          <a:prstGeom prst="rect">
            <a:avLst/>
          </a:prstGeom>
          <a:solidFill>
            <a:srgbClr val="909090"/>
          </a:solidFill>
          <a:ln w="0">
            <a:solidFill>
              <a:srgbClr val="90909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62" name="Rectangle 11"/>
          <p:cNvSpPr>
            <a:spLocks noChangeArrowheads="1"/>
          </p:cNvSpPr>
          <p:nvPr/>
        </p:nvSpPr>
        <p:spPr bwMode="auto">
          <a:xfrm>
            <a:off x="3924300" y="1438275"/>
            <a:ext cx="3079750" cy="4826000"/>
          </a:xfrm>
          <a:prstGeom prst="rect">
            <a:avLst/>
          </a:prstGeom>
          <a:solidFill>
            <a:srgbClr val="989898"/>
          </a:solidFill>
          <a:ln w="0">
            <a:solidFill>
              <a:srgbClr val="989898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63" name="Rectangle 12"/>
          <p:cNvSpPr>
            <a:spLocks noChangeArrowheads="1"/>
          </p:cNvSpPr>
          <p:nvPr/>
        </p:nvSpPr>
        <p:spPr bwMode="auto">
          <a:xfrm>
            <a:off x="4006850" y="1377950"/>
            <a:ext cx="3081338" cy="4826000"/>
          </a:xfrm>
          <a:prstGeom prst="rect">
            <a:avLst/>
          </a:prstGeom>
          <a:solidFill>
            <a:srgbClr val="9F9F9F"/>
          </a:solidFill>
          <a:ln w="0">
            <a:solidFill>
              <a:srgbClr val="9F9F9F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64" name="Rectangle 13"/>
          <p:cNvSpPr>
            <a:spLocks noChangeArrowheads="1"/>
          </p:cNvSpPr>
          <p:nvPr/>
        </p:nvSpPr>
        <p:spPr bwMode="auto">
          <a:xfrm>
            <a:off x="4092575" y="1317625"/>
            <a:ext cx="3079750" cy="4826000"/>
          </a:xfrm>
          <a:prstGeom prst="rect">
            <a:avLst/>
          </a:prstGeom>
          <a:solidFill>
            <a:srgbClr val="A7A7A7"/>
          </a:solidFill>
          <a:ln w="0">
            <a:solidFill>
              <a:srgbClr val="A7A7A7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65" name="Rectangle 14"/>
          <p:cNvSpPr>
            <a:spLocks noChangeArrowheads="1"/>
          </p:cNvSpPr>
          <p:nvPr/>
        </p:nvSpPr>
        <p:spPr bwMode="auto">
          <a:xfrm>
            <a:off x="4176713" y="1258888"/>
            <a:ext cx="3079750" cy="4826000"/>
          </a:xfrm>
          <a:prstGeom prst="rect">
            <a:avLst/>
          </a:prstGeom>
          <a:solidFill>
            <a:srgbClr val="AFAFAF"/>
          </a:solidFill>
          <a:ln w="0">
            <a:solidFill>
              <a:srgbClr val="AFAFAF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66" name="Rectangle 15"/>
          <p:cNvSpPr>
            <a:spLocks noChangeArrowheads="1"/>
          </p:cNvSpPr>
          <p:nvPr/>
        </p:nvSpPr>
        <p:spPr bwMode="auto">
          <a:xfrm>
            <a:off x="4260850" y="1198563"/>
            <a:ext cx="3079750" cy="4826000"/>
          </a:xfrm>
          <a:prstGeom prst="rect">
            <a:avLst/>
          </a:prstGeom>
          <a:solidFill>
            <a:srgbClr val="B7B7B7"/>
          </a:solidFill>
          <a:ln w="0">
            <a:solidFill>
              <a:srgbClr val="B7B7B7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67" name="Rectangle 16"/>
          <p:cNvSpPr>
            <a:spLocks noChangeArrowheads="1"/>
          </p:cNvSpPr>
          <p:nvPr/>
        </p:nvSpPr>
        <p:spPr bwMode="auto">
          <a:xfrm>
            <a:off x="4344988" y="1138238"/>
            <a:ext cx="3079750" cy="4826000"/>
          </a:xfrm>
          <a:prstGeom prst="rect">
            <a:avLst/>
          </a:prstGeom>
          <a:solidFill>
            <a:srgbClr val="BFBFBF"/>
          </a:solidFill>
          <a:ln w="0">
            <a:solidFill>
              <a:srgbClr val="BFBFBF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68" name="Rectangle 17"/>
          <p:cNvSpPr>
            <a:spLocks noChangeArrowheads="1"/>
          </p:cNvSpPr>
          <p:nvPr/>
        </p:nvSpPr>
        <p:spPr bwMode="auto">
          <a:xfrm>
            <a:off x="4470400" y="1143000"/>
            <a:ext cx="3079750" cy="4826000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69" name="Rectangle 18"/>
          <p:cNvSpPr>
            <a:spLocks noChangeArrowheads="1"/>
          </p:cNvSpPr>
          <p:nvPr/>
        </p:nvSpPr>
        <p:spPr bwMode="auto">
          <a:xfrm>
            <a:off x="482600" y="1617663"/>
            <a:ext cx="3079750" cy="4826000"/>
          </a:xfrm>
          <a:prstGeom prst="rect">
            <a:avLst/>
          </a:prstGeom>
          <a:solidFill>
            <a:srgbClr val="808080"/>
          </a:solidFill>
          <a:ln w="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70" name="Rectangle 19"/>
          <p:cNvSpPr>
            <a:spLocks noChangeArrowheads="1"/>
          </p:cNvSpPr>
          <p:nvPr/>
        </p:nvSpPr>
        <p:spPr bwMode="auto">
          <a:xfrm>
            <a:off x="566738" y="1557338"/>
            <a:ext cx="3082925" cy="4826000"/>
          </a:xfrm>
          <a:prstGeom prst="rect">
            <a:avLst/>
          </a:prstGeom>
          <a:solidFill>
            <a:srgbClr val="888888"/>
          </a:solidFill>
          <a:ln w="0">
            <a:solidFill>
              <a:srgbClr val="888888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71" name="Rectangle 20"/>
          <p:cNvSpPr>
            <a:spLocks noChangeArrowheads="1"/>
          </p:cNvSpPr>
          <p:nvPr/>
        </p:nvSpPr>
        <p:spPr bwMode="auto">
          <a:xfrm>
            <a:off x="654050" y="1497013"/>
            <a:ext cx="3079750" cy="4826000"/>
          </a:xfrm>
          <a:prstGeom prst="rect">
            <a:avLst/>
          </a:prstGeom>
          <a:solidFill>
            <a:srgbClr val="909090"/>
          </a:solidFill>
          <a:ln w="0">
            <a:solidFill>
              <a:srgbClr val="90909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72" name="Rectangle 21"/>
          <p:cNvSpPr>
            <a:spLocks noChangeArrowheads="1"/>
          </p:cNvSpPr>
          <p:nvPr/>
        </p:nvSpPr>
        <p:spPr bwMode="auto">
          <a:xfrm>
            <a:off x="738188" y="1438275"/>
            <a:ext cx="3079750" cy="4826000"/>
          </a:xfrm>
          <a:prstGeom prst="rect">
            <a:avLst/>
          </a:prstGeom>
          <a:solidFill>
            <a:srgbClr val="989898"/>
          </a:solidFill>
          <a:ln w="0">
            <a:solidFill>
              <a:srgbClr val="989898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73" name="Rectangle 22"/>
          <p:cNvSpPr>
            <a:spLocks noChangeArrowheads="1"/>
          </p:cNvSpPr>
          <p:nvPr/>
        </p:nvSpPr>
        <p:spPr bwMode="auto">
          <a:xfrm>
            <a:off x="822325" y="1377950"/>
            <a:ext cx="3081338" cy="4826000"/>
          </a:xfrm>
          <a:prstGeom prst="rect">
            <a:avLst/>
          </a:prstGeom>
          <a:solidFill>
            <a:srgbClr val="9F9F9F"/>
          </a:solidFill>
          <a:ln w="0">
            <a:solidFill>
              <a:srgbClr val="9F9F9F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74" name="Rectangle 23"/>
          <p:cNvSpPr>
            <a:spLocks noChangeArrowheads="1"/>
          </p:cNvSpPr>
          <p:nvPr/>
        </p:nvSpPr>
        <p:spPr bwMode="auto">
          <a:xfrm>
            <a:off x="908050" y="1317625"/>
            <a:ext cx="3079750" cy="4826000"/>
          </a:xfrm>
          <a:prstGeom prst="rect">
            <a:avLst/>
          </a:prstGeom>
          <a:solidFill>
            <a:srgbClr val="A7A7A7"/>
          </a:solidFill>
          <a:ln w="0">
            <a:solidFill>
              <a:srgbClr val="A7A7A7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75" name="Rectangle 24"/>
          <p:cNvSpPr>
            <a:spLocks noChangeArrowheads="1"/>
          </p:cNvSpPr>
          <p:nvPr/>
        </p:nvSpPr>
        <p:spPr bwMode="auto">
          <a:xfrm>
            <a:off x="992188" y="1258888"/>
            <a:ext cx="3079750" cy="4826000"/>
          </a:xfrm>
          <a:prstGeom prst="rect">
            <a:avLst/>
          </a:prstGeom>
          <a:solidFill>
            <a:srgbClr val="AFAFAF"/>
          </a:solidFill>
          <a:ln w="0">
            <a:solidFill>
              <a:srgbClr val="AFAFAF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76" name="Rectangle 25"/>
          <p:cNvSpPr>
            <a:spLocks noChangeArrowheads="1"/>
          </p:cNvSpPr>
          <p:nvPr/>
        </p:nvSpPr>
        <p:spPr bwMode="auto">
          <a:xfrm>
            <a:off x="1076325" y="1198563"/>
            <a:ext cx="3081338" cy="4826000"/>
          </a:xfrm>
          <a:prstGeom prst="rect">
            <a:avLst/>
          </a:prstGeom>
          <a:solidFill>
            <a:srgbClr val="B7B7B7"/>
          </a:solidFill>
          <a:ln w="0">
            <a:solidFill>
              <a:srgbClr val="B7B7B7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77" name="Rectangle 26"/>
          <p:cNvSpPr>
            <a:spLocks noChangeArrowheads="1"/>
          </p:cNvSpPr>
          <p:nvPr/>
        </p:nvSpPr>
        <p:spPr bwMode="auto">
          <a:xfrm>
            <a:off x="1162050" y="1138238"/>
            <a:ext cx="3079750" cy="4826000"/>
          </a:xfrm>
          <a:prstGeom prst="rect">
            <a:avLst/>
          </a:prstGeom>
          <a:solidFill>
            <a:srgbClr val="BFBFBF"/>
          </a:solidFill>
          <a:ln w="0">
            <a:solidFill>
              <a:srgbClr val="BFBFBF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78" name="Rectangle 27"/>
          <p:cNvSpPr>
            <a:spLocks noChangeArrowheads="1"/>
          </p:cNvSpPr>
          <p:nvPr/>
        </p:nvSpPr>
        <p:spPr bwMode="auto">
          <a:xfrm>
            <a:off x="1219200" y="1066800"/>
            <a:ext cx="3079750" cy="4826000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79" name="Freeform 28"/>
          <p:cNvSpPr>
            <a:spLocks/>
          </p:cNvSpPr>
          <p:nvPr/>
        </p:nvSpPr>
        <p:spPr bwMode="auto">
          <a:xfrm>
            <a:off x="4564063" y="1743075"/>
            <a:ext cx="133350" cy="166688"/>
          </a:xfrm>
          <a:custGeom>
            <a:avLst/>
            <a:gdLst>
              <a:gd name="T0" fmla="*/ 133350 w 285"/>
              <a:gd name="T1" fmla="*/ 83344 h 314"/>
              <a:gd name="T2" fmla="*/ 127735 w 285"/>
              <a:gd name="T3" fmla="*/ 50431 h 314"/>
              <a:gd name="T4" fmla="*/ 113698 w 285"/>
              <a:gd name="T5" fmla="*/ 23888 h 314"/>
              <a:gd name="T6" fmla="*/ 92175 w 285"/>
              <a:gd name="T7" fmla="*/ 5839 h 314"/>
              <a:gd name="T8" fmla="*/ 66909 w 285"/>
              <a:gd name="T9" fmla="*/ 0 h 314"/>
              <a:gd name="T10" fmla="*/ 40707 w 285"/>
              <a:gd name="T11" fmla="*/ 5839 h 314"/>
              <a:gd name="T12" fmla="*/ 19184 w 285"/>
              <a:gd name="T13" fmla="*/ 23888 h 314"/>
              <a:gd name="T14" fmla="*/ 5147 w 285"/>
              <a:gd name="T15" fmla="*/ 50431 h 314"/>
              <a:gd name="T16" fmla="*/ 0 w 285"/>
              <a:gd name="T17" fmla="*/ 83344 h 314"/>
              <a:gd name="T18" fmla="*/ 5147 w 285"/>
              <a:gd name="T19" fmla="*/ 115195 h 314"/>
              <a:gd name="T20" fmla="*/ 19184 w 285"/>
              <a:gd name="T21" fmla="*/ 141738 h 314"/>
              <a:gd name="T22" fmla="*/ 40707 w 285"/>
              <a:gd name="T23" fmla="*/ 159787 h 314"/>
              <a:gd name="T24" fmla="*/ 66909 w 285"/>
              <a:gd name="T25" fmla="*/ 166688 h 314"/>
              <a:gd name="T26" fmla="*/ 92175 w 285"/>
              <a:gd name="T27" fmla="*/ 159787 h 314"/>
              <a:gd name="T28" fmla="*/ 113698 w 285"/>
              <a:gd name="T29" fmla="*/ 141738 h 314"/>
              <a:gd name="T30" fmla="*/ 127735 w 285"/>
              <a:gd name="T31" fmla="*/ 115195 h 314"/>
              <a:gd name="T32" fmla="*/ 133350 w 285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4">
                <a:moveTo>
                  <a:pt x="285" y="157"/>
                </a:moveTo>
                <a:lnTo>
                  <a:pt x="273" y="95"/>
                </a:lnTo>
                <a:lnTo>
                  <a:pt x="243" y="45"/>
                </a:lnTo>
                <a:lnTo>
                  <a:pt x="197" y="11"/>
                </a:lnTo>
                <a:lnTo>
                  <a:pt x="143" y="0"/>
                </a:lnTo>
                <a:lnTo>
                  <a:pt x="87" y="11"/>
                </a:lnTo>
                <a:lnTo>
                  <a:pt x="41" y="45"/>
                </a:lnTo>
                <a:lnTo>
                  <a:pt x="11" y="95"/>
                </a:lnTo>
                <a:lnTo>
                  <a:pt x="0" y="157"/>
                </a:lnTo>
                <a:lnTo>
                  <a:pt x="11" y="217"/>
                </a:lnTo>
                <a:lnTo>
                  <a:pt x="41" y="267"/>
                </a:lnTo>
                <a:lnTo>
                  <a:pt x="87" y="301"/>
                </a:lnTo>
                <a:lnTo>
                  <a:pt x="143" y="314"/>
                </a:lnTo>
                <a:lnTo>
                  <a:pt x="197" y="301"/>
                </a:lnTo>
                <a:lnTo>
                  <a:pt x="243" y="267"/>
                </a:lnTo>
                <a:lnTo>
                  <a:pt x="273" y="217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80" name="Freeform 29"/>
          <p:cNvSpPr>
            <a:spLocks/>
          </p:cNvSpPr>
          <p:nvPr/>
        </p:nvSpPr>
        <p:spPr bwMode="auto">
          <a:xfrm>
            <a:off x="4564063" y="2076450"/>
            <a:ext cx="133350" cy="166688"/>
          </a:xfrm>
          <a:custGeom>
            <a:avLst/>
            <a:gdLst>
              <a:gd name="T0" fmla="*/ 133350 w 285"/>
              <a:gd name="T1" fmla="*/ 83344 h 314"/>
              <a:gd name="T2" fmla="*/ 127735 w 285"/>
              <a:gd name="T3" fmla="*/ 50431 h 314"/>
              <a:gd name="T4" fmla="*/ 113698 w 285"/>
              <a:gd name="T5" fmla="*/ 23888 h 314"/>
              <a:gd name="T6" fmla="*/ 92643 w 285"/>
              <a:gd name="T7" fmla="*/ 5839 h 314"/>
              <a:gd name="T8" fmla="*/ 66909 w 285"/>
              <a:gd name="T9" fmla="*/ 0 h 314"/>
              <a:gd name="T10" fmla="*/ 40707 w 285"/>
              <a:gd name="T11" fmla="*/ 5839 h 314"/>
              <a:gd name="T12" fmla="*/ 19184 w 285"/>
              <a:gd name="T13" fmla="*/ 23888 h 314"/>
              <a:gd name="T14" fmla="*/ 5147 w 285"/>
              <a:gd name="T15" fmla="*/ 50431 h 314"/>
              <a:gd name="T16" fmla="*/ 0 w 285"/>
              <a:gd name="T17" fmla="*/ 83344 h 314"/>
              <a:gd name="T18" fmla="*/ 5147 w 285"/>
              <a:gd name="T19" fmla="*/ 115195 h 314"/>
              <a:gd name="T20" fmla="*/ 19184 w 285"/>
              <a:gd name="T21" fmla="*/ 141738 h 314"/>
              <a:gd name="T22" fmla="*/ 40707 w 285"/>
              <a:gd name="T23" fmla="*/ 159787 h 314"/>
              <a:gd name="T24" fmla="*/ 66909 w 285"/>
              <a:gd name="T25" fmla="*/ 166688 h 314"/>
              <a:gd name="T26" fmla="*/ 92643 w 285"/>
              <a:gd name="T27" fmla="*/ 159787 h 314"/>
              <a:gd name="T28" fmla="*/ 113698 w 285"/>
              <a:gd name="T29" fmla="*/ 141738 h 314"/>
              <a:gd name="T30" fmla="*/ 127735 w 285"/>
              <a:gd name="T31" fmla="*/ 115195 h 314"/>
              <a:gd name="T32" fmla="*/ 133350 w 285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4">
                <a:moveTo>
                  <a:pt x="285" y="157"/>
                </a:moveTo>
                <a:lnTo>
                  <a:pt x="273" y="95"/>
                </a:lnTo>
                <a:lnTo>
                  <a:pt x="243" y="45"/>
                </a:lnTo>
                <a:lnTo>
                  <a:pt x="198" y="11"/>
                </a:lnTo>
                <a:lnTo>
                  <a:pt x="143" y="0"/>
                </a:lnTo>
                <a:lnTo>
                  <a:pt x="87" y="11"/>
                </a:lnTo>
                <a:lnTo>
                  <a:pt x="41" y="45"/>
                </a:lnTo>
                <a:lnTo>
                  <a:pt x="11" y="95"/>
                </a:lnTo>
                <a:lnTo>
                  <a:pt x="0" y="157"/>
                </a:lnTo>
                <a:lnTo>
                  <a:pt x="11" y="217"/>
                </a:lnTo>
                <a:lnTo>
                  <a:pt x="41" y="267"/>
                </a:lnTo>
                <a:lnTo>
                  <a:pt x="87" y="301"/>
                </a:lnTo>
                <a:lnTo>
                  <a:pt x="143" y="314"/>
                </a:lnTo>
                <a:lnTo>
                  <a:pt x="198" y="301"/>
                </a:lnTo>
                <a:lnTo>
                  <a:pt x="243" y="267"/>
                </a:lnTo>
                <a:lnTo>
                  <a:pt x="273" y="217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81" name="Freeform 30"/>
          <p:cNvSpPr>
            <a:spLocks/>
          </p:cNvSpPr>
          <p:nvPr/>
        </p:nvSpPr>
        <p:spPr bwMode="auto">
          <a:xfrm>
            <a:off x="4564063" y="2408238"/>
            <a:ext cx="133350" cy="166687"/>
          </a:xfrm>
          <a:custGeom>
            <a:avLst/>
            <a:gdLst>
              <a:gd name="T0" fmla="*/ 133350 w 285"/>
              <a:gd name="T1" fmla="*/ 83608 h 315"/>
              <a:gd name="T2" fmla="*/ 127735 w 285"/>
              <a:gd name="T3" fmla="*/ 50800 h 315"/>
              <a:gd name="T4" fmla="*/ 113698 w 285"/>
              <a:gd name="T5" fmla="*/ 24342 h 315"/>
              <a:gd name="T6" fmla="*/ 92643 w 285"/>
              <a:gd name="T7" fmla="*/ 6350 h 315"/>
              <a:gd name="T8" fmla="*/ 66909 w 285"/>
              <a:gd name="T9" fmla="*/ 0 h 315"/>
              <a:gd name="T10" fmla="*/ 40707 w 285"/>
              <a:gd name="T11" fmla="*/ 6350 h 315"/>
              <a:gd name="T12" fmla="*/ 19184 w 285"/>
              <a:gd name="T13" fmla="*/ 24342 h 315"/>
              <a:gd name="T14" fmla="*/ 5147 w 285"/>
              <a:gd name="T15" fmla="*/ 50800 h 315"/>
              <a:gd name="T16" fmla="*/ 0 w 285"/>
              <a:gd name="T17" fmla="*/ 83608 h 315"/>
              <a:gd name="T18" fmla="*/ 5147 w 285"/>
              <a:gd name="T19" fmla="*/ 115358 h 315"/>
              <a:gd name="T20" fmla="*/ 19184 w 285"/>
              <a:gd name="T21" fmla="*/ 141816 h 315"/>
              <a:gd name="T22" fmla="*/ 40707 w 285"/>
              <a:gd name="T23" fmla="*/ 159808 h 315"/>
              <a:gd name="T24" fmla="*/ 66909 w 285"/>
              <a:gd name="T25" fmla="*/ 166687 h 315"/>
              <a:gd name="T26" fmla="*/ 92643 w 285"/>
              <a:gd name="T27" fmla="*/ 159808 h 315"/>
              <a:gd name="T28" fmla="*/ 113698 w 285"/>
              <a:gd name="T29" fmla="*/ 141816 h 315"/>
              <a:gd name="T30" fmla="*/ 127735 w 285"/>
              <a:gd name="T31" fmla="*/ 115358 h 315"/>
              <a:gd name="T32" fmla="*/ 133350 w 285"/>
              <a:gd name="T33" fmla="*/ 83608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5">
                <a:moveTo>
                  <a:pt x="285" y="158"/>
                </a:moveTo>
                <a:lnTo>
                  <a:pt x="273" y="96"/>
                </a:lnTo>
                <a:lnTo>
                  <a:pt x="243" y="46"/>
                </a:lnTo>
                <a:lnTo>
                  <a:pt x="198" y="12"/>
                </a:lnTo>
                <a:lnTo>
                  <a:pt x="143" y="0"/>
                </a:lnTo>
                <a:lnTo>
                  <a:pt x="87" y="12"/>
                </a:lnTo>
                <a:lnTo>
                  <a:pt x="41" y="46"/>
                </a:lnTo>
                <a:lnTo>
                  <a:pt x="11" y="96"/>
                </a:lnTo>
                <a:lnTo>
                  <a:pt x="0" y="158"/>
                </a:lnTo>
                <a:lnTo>
                  <a:pt x="11" y="218"/>
                </a:lnTo>
                <a:lnTo>
                  <a:pt x="41" y="268"/>
                </a:lnTo>
                <a:lnTo>
                  <a:pt x="87" y="302"/>
                </a:lnTo>
                <a:lnTo>
                  <a:pt x="143" y="315"/>
                </a:lnTo>
                <a:lnTo>
                  <a:pt x="198" y="302"/>
                </a:lnTo>
                <a:lnTo>
                  <a:pt x="243" y="268"/>
                </a:lnTo>
                <a:lnTo>
                  <a:pt x="273" y="218"/>
                </a:lnTo>
                <a:lnTo>
                  <a:pt x="285" y="158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82" name="Freeform 31"/>
          <p:cNvSpPr>
            <a:spLocks/>
          </p:cNvSpPr>
          <p:nvPr/>
        </p:nvSpPr>
        <p:spPr bwMode="auto">
          <a:xfrm>
            <a:off x="4564063" y="2741613"/>
            <a:ext cx="133350" cy="166687"/>
          </a:xfrm>
          <a:custGeom>
            <a:avLst/>
            <a:gdLst>
              <a:gd name="T0" fmla="*/ 133350 w 285"/>
              <a:gd name="T1" fmla="*/ 83608 h 315"/>
              <a:gd name="T2" fmla="*/ 128203 w 285"/>
              <a:gd name="T3" fmla="*/ 50800 h 315"/>
              <a:gd name="T4" fmla="*/ 113698 w 285"/>
              <a:gd name="T5" fmla="*/ 24342 h 315"/>
              <a:gd name="T6" fmla="*/ 92643 w 285"/>
              <a:gd name="T7" fmla="*/ 6350 h 315"/>
              <a:gd name="T8" fmla="*/ 66909 w 285"/>
              <a:gd name="T9" fmla="*/ 0 h 315"/>
              <a:gd name="T10" fmla="*/ 40707 w 285"/>
              <a:gd name="T11" fmla="*/ 6350 h 315"/>
              <a:gd name="T12" fmla="*/ 19652 w 285"/>
              <a:gd name="T13" fmla="*/ 24342 h 315"/>
              <a:gd name="T14" fmla="*/ 5147 w 285"/>
              <a:gd name="T15" fmla="*/ 50800 h 315"/>
              <a:gd name="T16" fmla="*/ 0 w 285"/>
              <a:gd name="T17" fmla="*/ 83608 h 315"/>
              <a:gd name="T18" fmla="*/ 5147 w 285"/>
              <a:gd name="T19" fmla="*/ 115358 h 315"/>
              <a:gd name="T20" fmla="*/ 19652 w 285"/>
              <a:gd name="T21" fmla="*/ 141816 h 315"/>
              <a:gd name="T22" fmla="*/ 40707 w 285"/>
              <a:gd name="T23" fmla="*/ 159808 h 315"/>
              <a:gd name="T24" fmla="*/ 66909 w 285"/>
              <a:gd name="T25" fmla="*/ 166687 h 315"/>
              <a:gd name="T26" fmla="*/ 92643 w 285"/>
              <a:gd name="T27" fmla="*/ 159808 h 315"/>
              <a:gd name="T28" fmla="*/ 113698 w 285"/>
              <a:gd name="T29" fmla="*/ 141816 h 315"/>
              <a:gd name="T30" fmla="*/ 128203 w 285"/>
              <a:gd name="T31" fmla="*/ 115358 h 315"/>
              <a:gd name="T32" fmla="*/ 133350 w 285"/>
              <a:gd name="T33" fmla="*/ 83608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5">
                <a:moveTo>
                  <a:pt x="285" y="158"/>
                </a:moveTo>
                <a:lnTo>
                  <a:pt x="274" y="96"/>
                </a:lnTo>
                <a:lnTo>
                  <a:pt x="243" y="46"/>
                </a:lnTo>
                <a:lnTo>
                  <a:pt x="198" y="12"/>
                </a:lnTo>
                <a:lnTo>
                  <a:pt x="143" y="0"/>
                </a:lnTo>
                <a:lnTo>
                  <a:pt x="87" y="12"/>
                </a:lnTo>
                <a:lnTo>
                  <a:pt x="42" y="46"/>
                </a:lnTo>
                <a:lnTo>
                  <a:pt x="11" y="96"/>
                </a:lnTo>
                <a:lnTo>
                  <a:pt x="0" y="158"/>
                </a:lnTo>
                <a:lnTo>
                  <a:pt x="11" y="218"/>
                </a:lnTo>
                <a:lnTo>
                  <a:pt x="42" y="268"/>
                </a:lnTo>
                <a:lnTo>
                  <a:pt x="87" y="302"/>
                </a:lnTo>
                <a:lnTo>
                  <a:pt x="143" y="315"/>
                </a:lnTo>
                <a:lnTo>
                  <a:pt x="198" y="302"/>
                </a:lnTo>
                <a:lnTo>
                  <a:pt x="243" y="268"/>
                </a:lnTo>
                <a:lnTo>
                  <a:pt x="274" y="218"/>
                </a:lnTo>
                <a:lnTo>
                  <a:pt x="285" y="158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83" name="Freeform 32"/>
          <p:cNvSpPr>
            <a:spLocks/>
          </p:cNvSpPr>
          <p:nvPr/>
        </p:nvSpPr>
        <p:spPr bwMode="auto">
          <a:xfrm>
            <a:off x="4564063" y="3074988"/>
            <a:ext cx="133350" cy="166687"/>
          </a:xfrm>
          <a:custGeom>
            <a:avLst/>
            <a:gdLst>
              <a:gd name="T0" fmla="*/ 133350 w 285"/>
              <a:gd name="T1" fmla="*/ 83079 h 315"/>
              <a:gd name="T2" fmla="*/ 127735 w 285"/>
              <a:gd name="T3" fmla="*/ 50800 h 315"/>
              <a:gd name="T4" fmla="*/ 113698 w 285"/>
              <a:gd name="T5" fmla="*/ 24342 h 315"/>
              <a:gd name="T6" fmla="*/ 92643 w 285"/>
              <a:gd name="T7" fmla="*/ 6350 h 315"/>
              <a:gd name="T8" fmla="*/ 66909 w 285"/>
              <a:gd name="T9" fmla="*/ 0 h 315"/>
              <a:gd name="T10" fmla="*/ 40707 w 285"/>
              <a:gd name="T11" fmla="*/ 6350 h 315"/>
              <a:gd name="T12" fmla="*/ 19184 w 285"/>
              <a:gd name="T13" fmla="*/ 24342 h 315"/>
              <a:gd name="T14" fmla="*/ 5147 w 285"/>
              <a:gd name="T15" fmla="*/ 50800 h 315"/>
              <a:gd name="T16" fmla="*/ 0 w 285"/>
              <a:gd name="T17" fmla="*/ 83079 h 315"/>
              <a:gd name="T18" fmla="*/ 5147 w 285"/>
              <a:gd name="T19" fmla="*/ 115358 h 315"/>
              <a:gd name="T20" fmla="*/ 19184 w 285"/>
              <a:gd name="T21" fmla="*/ 141816 h 315"/>
              <a:gd name="T22" fmla="*/ 40707 w 285"/>
              <a:gd name="T23" fmla="*/ 159808 h 315"/>
              <a:gd name="T24" fmla="*/ 66909 w 285"/>
              <a:gd name="T25" fmla="*/ 166687 h 315"/>
              <a:gd name="T26" fmla="*/ 92643 w 285"/>
              <a:gd name="T27" fmla="*/ 159808 h 315"/>
              <a:gd name="T28" fmla="*/ 113698 w 285"/>
              <a:gd name="T29" fmla="*/ 141816 h 315"/>
              <a:gd name="T30" fmla="*/ 127735 w 285"/>
              <a:gd name="T31" fmla="*/ 115358 h 315"/>
              <a:gd name="T32" fmla="*/ 133350 w 285"/>
              <a:gd name="T33" fmla="*/ 83079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5">
                <a:moveTo>
                  <a:pt x="285" y="157"/>
                </a:moveTo>
                <a:lnTo>
                  <a:pt x="273" y="96"/>
                </a:lnTo>
                <a:lnTo>
                  <a:pt x="243" y="46"/>
                </a:lnTo>
                <a:lnTo>
                  <a:pt x="198" y="12"/>
                </a:lnTo>
                <a:lnTo>
                  <a:pt x="143" y="0"/>
                </a:lnTo>
                <a:lnTo>
                  <a:pt x="87" y="12"/>
                </a:lnTo>
                <a:lnTo>
                  <a:pt x="41" y="46"/>
                </a:lnTo>
                <a:lnTo>
                  <a:pt x="11" y="96"/>
                </a:lnTo>
                <a:lnTo>
                  <a:pt x="0" y="157"/>
                </a:lnTo>
                <a:lnTo>
                  <a:pt x="11" y="218"/>
                </a:lnTo>
                <a:lnTo>
                  <a:pt x="41" y="268"/>
                </a:lnTo>
                <a:lnTo>
                  <a:pt x="87" y="302"/>
                </a:lnTo>
                <a:lnTo>
                  <a:pt x="143" y="315"/>
                </a:lnTo>
                <a:lnTo>
                  <a:pt x="198" y="302"/>
                </a:lnTo>
                <a:lnTo>
                  <a:pt x="243" y="268"/>
                </a:lnTo>
                <a:lnTo>
                  <a:pt x="273" y="218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84" name="Freeform 33"/>
          <p:cNvSpPr>
            <a:spLocks/>
          </p:cNvSpPr>
          <p:nvPr/>
        </p:nvSpPr>
        <p:spPr bwMode="auto">
          <a:xfrm>
            <a:off x="4564063" y="3408363"/>
            <a:ext cx="133350" cy="166687"/>
          </a:xfrm>
          <a:custGeom>
            <a:avLst/>
            <a:gdLst>
              <a:gd name="T0" fmla="*/ 133350 w 285"/>
              <a:gd name="T1" fmla="*/ 83079 h 315"/>
              <a:gd name="T2" fmla="*/ 128203 w 285"/>
              <a:gd name="T3" fmla="*/ 50800 h 315"/>
              <a:gd name="T4" fmla="*/ 113698 w 285"/>
              <a:gd name="T5" fmla="*/ 24342 h 315"/>
              <a:gd name="T6" fmla="*/ 92643 w 285"/>
              <a:gd name="T7" fmla="*/ 6350 h 315"/>
              <a:gd name="T8" fmla="*/ 66909 w 285"/>
              <a:gd name="T9" fmla="*/ 0 h 315"/>
              <a:gd name="T10" fmla="*/ 40707 w 285"/>
              <a:gd name="T11" fmla="*/ 6350 h 315"/>
              <a:gd name="T12" fmla="*/ 19652 w 285"/>
              <a:gd name="T13" fmla="*/ 24342 h 315"/>
              <a:gd name="T14" fmla="*/ 5147 w 285"/>
              <a:gd name="T15" fmla="*/ 50800 h 315"/>
              <a:gd name="T16" fmla="*/ 0 w 285"/>
              <a:gd name="T17" fmla="*/ 83079 h 315"/>
              <a:gd name="T18" fmla="*/ 5147 w 285"/>
              <a:gd name="T19" fmla="*/ 115358 h 315"/>
              <a:gd name="T20" fmla="*/ 19652 w 285"/>
              <a:gd name="T21" fmla="*/ 141816 h 315"/>
              <a:gd name="T22" fmla="*/ 40707 w 285"/>
              <a:gd name="T23" fmla="*/ 159808 h 315"/>
              <a:gd name="T24" fmla="*/ 66909 w 285"/>
              <a:gd name="T25" fmla="*/ 166687 h 315"/>
              <a:gd name="T26" fmla="*/ 92643 w 285"/>
              <a:gd name="T27" fmla="*/ 159808 h 315"/>
              <a:gd name="T28" fmla="*/ 113698 w 285"/>
              <a:gd name="T29" fmla="*/ 141816 h 315"/>
              <a:gd name="T30" fmla="*/ 128203 w 285"/>
              <a:gd name="T31" fmla="*/ 115358 h 315"/>
              <a:gd name="T32" fmla="*/ 133350 w 285"/>
              <a:gd name="T33" fmla="*/ 83079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5">
                <a:moveTo>
                  <a:pt x="285" y="157"/>
                </a:moveTo>
                <a:lnTo>
                  <a:pt x="274" y="96"/>
                </a:lnTo>
                <a:lnTo>
                  <a:pt x="243" y="46"/>
                </a:lnTo>
                <a:lnTo>
                  <a:pt x="198" y="12"/>
                </a:lnTo>
                <a:lnTo>
                  <a:pt x="143" y="0"/>
                </a:lnTo>
                <a:lnTo>
                  <a:pt x="87" y="12"/>
                </a:lnTo>
                <a:lnTo>
                  <a:pt x="42" y="46"/>
                </a:lnTo>
                <a:lnTo>
                  <a:pt x="11" y="96"/>
                </a:lnTo>
                <a:lnTo>
                  <a:pt x="0" y="157"/>
                </a:lnTo>
                <a:lnTo>
                  <a:pt x="11" y="218"/>
                </a:lnTo>
                <a:lnTo>
                  <a:pt x="42" y="268"/>
                </a:lnTo>
                <a:lnTo>
                  <a:pt x="87" y="302"/>
                </a:lnTo>
                <a:lnTo>
                  <a:pt x="143" y="315"/>
                </a:lnTo>
                <a:lnTo>
                  <a:pt x="198" y="302"/>
                </a:lnTo>
                <a:lnTo>
                  <a:pt x="243" y="268"/>
                </a:lnTo>
                <a:lnTo>
                  <a:pt x="274" y="218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85" name="Freeform 34"/>
          <p:cNvSpPr>
            <a:spLocks/>
          </p:cNvSpPr>
          <p:nvPr/>
        </p:nvSpPr>
        <p:spPr bwMode="auto">
          <a:xfrm>
            <a:off x="4564063" y="3740150"/>
            <a:ext cx="133350" cy="166688"/>
          </a:xfrm>
          <a:custGeom>
            <a:avLst/>
            <a:gdLst>
              <a:gd name="T0" fmla="*/ 133350 w 285"/>
              <a:gd name="T1" fmla="*/ 83344 h 314"/>
              <a:gd name="T2" fmla="*/ 128203 w 285"/>
              <a:gd name="T3" fmla="*/ 50962 h 314"/>
              <a:gd name="T4" fmla="*/ 113698 w 285"/>
              <a:gd name="T5" fmla="*/ 23888 h 314"/>
              <a:gd name="T6" fmla="*/ 92643 w 285"/>
              <a:gd name="T7" fmla="*/ 6370 h 314"/>
              <a:gd name="T8" fmla="*/ 66909 w 285"/>
              <a:gd name="T9" fmla="*/ 0 h 314"/>
              <a:gd name="T10" fmla="*/ 40707 w 285"/>
              <a:gd name="T11" fmla="*/ 6370 h 314"/>
              <a:gd name="T12" fmla="*/ 19652 w 285"/>
              <a:gd name="T13" fmla="*/ 23888 h 314"/>
              <a:gd name="T14" fmla="*/ 5147 w 285"/>
              <a:gd name="T15" fmla="*/ 50962 h 314"/>
              <a:gd name="T16" fmla="*/ 0 w 285"/>
              <a:gd name="T17" fmla="*/ 83344 h 314"/>
              <a:gd name="T18" fmla="*/ 5147 w 285"/>
              <a:gd name="T19" fmla="*/ 115726 h 314"/>
              <a:gd name="T20" fmla="*/ 19652 w 285"/>
              <a:gd name="T21" fmla="*/ 142269 h 314"/>
              <a:gd name="T22" fmla="*/ 40707 w 285"/>
              <a:gd name="T23" fmla="*/ 160318 h 314"/>
              <a:gd name="T24" fmla="*/ 66909 w 285"/>
              <a:gd name="T25" fmla="*/ 166688 h 314"/>
              <a:gd name="T26" fmla="*/ 92643 w 285"/>
              <a:gd name="T27" fmla="*/ 160318 h 314"/>
              <a:gd name="T28" fmla="*/ 113698 w 285"/>
              <a:gd name="T29" fmla="*/ 142269 h 314"/>
              <a:gd name="T30" fmla="*/ 128203 w 285"/>
              <a:gd name="T31" fmla="*/ 115726 h 314"/>
              <a:gd name="T32" fmla="*/ 133350 w 285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4">
                <a:moveTo>
                  <a:pt x="285" y="157"/>
                </a:moveTo>
                <a:lnTo>
                  <a:pt x="274" y="96"/>
                </a:lnTo>
                <a:lnTo>
                  <a:pt x="243" y="45"/>
                </a:lnTo>
                <a:lnTo>
                  <a:pt x="198" y="12"/>
                </a:lnTo>
                <a:lnTo>
                  <a:pt x="143" y="0"/>
                </a:lnTo>
                <a:lnTo>
                  <a:pt x="87" y="12"/>
                </a:lnTo>
                <a:lnTo>
                  <a:pt x="42" y="45"/>
                </a:lnTo>
                <a:lnTo>
                  <a:pt x="11" y="96"/>
                </a:lnTo>
                <a:lnTo>
                  <a:pt x="0" y="157"/>
                </a:lnTo>
                <a:lnTo>
                  <a:pt x="11" y="218"/>
                </a:lnTo>
                <a:lnTo>
                  <a:pt x="42" y="268"/>
                </a:lnTo>
                <a:lnTo>
                  <a:pt x="87" y="302"/>
                </a:lnTo>
                <a:lnTo>
                  <a:pt x="143" y="314"/>
                </a:lnTo>
                <a:lnTo>
                  <a:pt x="198" y="302"/>
                </a:lnTo>
                <a:lnTo>
                  <a:pt x="243" y="268"/>
                </a:lnTo>
                <a:lnTo>
                  <a:pt x="274" y="218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86" name="Freeform 35"/>
          <p:cNvSpPr>
            <a:spLocks/>
          </p:cNvSpPr>
          <p:nvPr/>
        </p:nvSpPr>
        <p:spPr bwMode="auto">
          <a:xfrm>
            <a:off x="4565650" y="4073525"/>
            <a:ext cx="133350" cy="166688"/>
          </a:xfrm>
          <a:custGeom>
            <a:avLst/>
            <a:gdLst>
              <a:gd name="T0" fmla="*/ 133350 w 285"/>
              <a:gd name="T1" fmla="*/ 83079 h 315"/>
              <a:gd name="T2" fmla="*/ 128203 w 285"/>
              <a:gd name="T3" fmla="*/ 50800 h 315"/>
              <a:gd name="T4" fmla="*/ 113698 w 285"/>
              <a:gd name="T5" fmla="*/ 24342 h 315"/>
              <a:gd name="T6" fmla="*/ 92643 w 285"/>
              <a:gd name="T7" fmla="*/ 6350 h 315"/>
              <a:gd name="T8" fmla="*/ 66909 w 285"/>
              <a:gd name="T9" fmla="*/ 0 h 315"/>
              <a:gd name="T10" fmla="*/ 40707 w 285"/>
              <a:gd name="T11" fmla="*/ 6350 h 315"/>
              <a:gd name="T12" fmla="*/ 19652 w 285"/>
              <a:gd name="T13" fmla="*/ 24342 h 315"/>
              <a:gd name="T14" fmla="*/ 5147 w 285"/>
              <a:gd name="T15" fmla="*/ 50800 h 315"/>
              <a:gd name="T16" fmla="*/ 0 w 285"/>
              <a:gd name="T17" fmla="*/ 83079 h 315"/>
              <a:gd name="T18" fmla="*/ 5147 w 285"/>
              <a:gd name="T19" fmla="*/ 115359 h 315"/>
              <a:gd name="T20" fmla="*/ 19652 w 285"/>
              <a:gd name="T21" fmla="*/ 141817 h 315"/>
              <a:gd name="T22" fmla="*/ 40707 w 285"/>
              <a:gd name="T23" fmla="*/ 159809 h 315"/>
              <a:gd name="T24" fmla="*/ 66909 w 285"/>
              <a:gd name="T25" fmla="*/ 166688 h 315"/>
              <a:gd name="T26" fmla="*/ 92643 w 285"/>
              <a:gd name="T27" fmla="*/ 159809 h 315"/>
              <a:gd name="T28" fmla="*/ 113698 w 285"/>
              <a:gd name="T29" fmla="*/ 141817 h 315"/>
              <a:gd name="T30" fmla="*/ 128203 w 285"/>
              <a:gd name="T31" fmla="*/ 115359 h 315"/>
              <a:gd name="T32" fmla="*/ 133350 w 285"/>
              <a:gd name="T33" fmla="*/ 83079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5">
                <a:moveTo>
                  <a:pt x="285" y="157"/>
                </a:moveTo>
                <a:lnTo>
                  <a:pt x="274" y="96"/>
                </a:lnTo>
                <a:lnTo>
                  <a:pt x="243" y="46"/>
                </a:lnTo>
                <a:lnTo>
                  <a:pt x="198" y="12"/>
                </a:lnTo>
                <a:lnTo>
                  <a:pt x="143" y="0"/>
                </a:lnTo>
                <a:lnTo>
                  <a:pt x="87" y="12"/>
                </a:lnTo>
                <a:lnTo>
                  <a:pt x="42" y="46"/>
                </a:lnTo>
                <a:lnTo>
                  <a:pt x="11" y="96"/>
                </a:lnTo>
                <a:lnTo>
                  <a:pt x="0" y="157"/>
                </a:lnTo>
                <a:lnTo>
                  <a:pt x="11" y="218"/>
                </a:lnTo>
                <a:lnTo>
                  <a:pt x="42" y="268"/>
                </a:lnTo>
                <a:lnTo>
                  <a:pt x="87" y="302"/>
                </a:lnTo>
                <a:lnTo>
                  <a:pt x="143" y="315"/>
                </a:lnTo>
                <a:lnTo>
                  <a:pt x="198" y="302"/>
                </a:lnTo>
                <a:lnTo>
                  <a:pt x="243" y="268"/>
                </a:lnTo>
                <a:lnTo>
                  <a:pt x="274" y="218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87" name="Freeform 36"/>
          <p:cNvSpPr>
            <a:spLocks/>
          </p:cNvSpPr>
          <p:nvPr/>
        </p:nvSpPr>
        <p:spPr bwMode="auto">
          <a:xfrm>
            <a:off x="4564063" y="4405313"/>
            <a:ext cx="133350" cy="166687"/>
          </a:xfrm>
          <a:custGeom>
            <a:avLst/>
            <a:gdLst>
              <a:gd name="T0" fmla="*/ 133350 w 285"/>
              <a:gd name="T1" fmla="*/ 83344 h 314"/>
              <a:gd name="T2" fmla="*/ 127735 w 285"/>
              <a:gd name="T3" fmla="*/ 50431 h 314"/>
              <a:gd name="T4" fmla="*/ 113698 w 285"/>
              <a:gd name="T5" fmla="*/ 23888 h 314"/>
              <a:gd name="T6" fmla="*/ 92643 w 285"/>
              <a:gd name="T7" fmla="*/ 5839 h 314"/>
              <a:gd name="T8" fmla="*/ 66909 w 285"/>
              <a:gd name="T9" fmla="*/ 0 h 314"/>
              <a:gd name="T10" fmla="*/ 40707 w 285"/>
              <a:gd name="T11" fmla="*/ 5839 h 314"/>
              <a:gd name="T12" fmla="*/ 19184 w 285"/>
              <a:gd name="T13" fmla="*/ 23888 h 314"/>
              <a:gd name="T14" fmla="*/ 5147 w 285"/>
              <a:gd name="T15" fmla="*/ 50431 h 314"/>
              <a:gd name="T16" fmla="*/ 0 w 285"/>
              <a:gd name="T17" fmla="*/ 83344 h 314"/>
              <a:gd name="T18" fmla="*/ 5147 w 285"/>
              <a:gd name="T19" fmla="*/ 115195 h 314"/>
              <a:gd name="T20" fmla="*/ 19184 w 285"/>
              <a:gd name="T21" fmla="*/ 141737 h 314"/>
              <a:gd name="T22" fmla="*/ 40707 w 285"/>
              <a:gd name="T23" fmla="*/ 159786 h 314"/>
              <a:gd name="T24" fmla="*/ 66909 w 285"/>
              <a:gd name="T25" fmla="*/ 166687 h 314"/>
              <a:gd name="T26" fmla="*/ 92643 w 285"/>
              <a:gd name="T27" fmla="*/ 159786 h 314"/>
              <a:gd name="T28" fmla="*/ 113698 w 285"/>
              <a:gd name="T29" fmla="*/ 141737 h 314"/>
              <a:gd name="T30" fmla="*/ 127735 w 285"/>
              <a:gd name="T31" fmla="*/ 115195 h 314"/>
              <a:gd name="T32" fmla="*/ 133350 w 285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4">
                <a:moveTo>
                  <a:pt x="285" y="157"/>
                </a:moveTo>
                <a:lnTo>
                  <a:pt x="273" y="95"/>
                </a:lnTo>
                <a:lnTo>
                  <a:pt x="243" y="45"/>
                </a:lnTo>
                <a:lnTo>
                  <a:pt x="198" y="11"/>
                </a:lnTo>
                <a:lnTo>
                  <a:pt x="143" y="0"/>
                </a:lnTo>
                <a:lnTo>
                  <a:pt x="87" y="11"/>
                </a:lnTo>
                <a:lnTo>
                  <a:pt x="41" y="45"/>
                </a:lnTo>
                <a:lnTo>
                  <a:pt x="11" y="95"/>
                </a:lnTo>
                <a:lnTo>
                  <a:pt x="0" y="157"/>
                </a:lnTo>
                <a:lnTo>
                  <a:pt x="11" y="217"/>
                </a:lnTo>
                <a:lnTo>
                  <a:pt x="41" y="267"/>
                </a:lnTo>
                <a:lnTo>
                  <a:pt x="87" y="301"/>
                </a:lnTo>
                <a:lnTo>
                  <a:pt x="143" y="314"/>
                </a:lnTo>
                <a:lnTo>
                  <a:pt x="198" y="301"/>
                </a:lnTo>
                <a:lnTo>
                  <a:pt x="243" y="267"/>
                </a:lnTo>
                <a:lnTo>
                  <a:pt x="273" y="217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88" name="Freeform 37"/>
          <p:cNvSpPr>
            <a:spLocks/>
          </p:cNvSpPr>
          <p:nvPr/>
        </p:nvSpPr>
        <p:spPr bwMode="auto">
          <a:xfrm>
            <a:off x="4564063" y="4738688"/>
            <a:ext cx="133350" cy="166687"/>
          </a:xfrm>
          <a:custGeom>
            <a:avLst/>
            <a:gdLst>
              <a:gd name="T0" fmla="*/ 133350 w 285"/>
              <a:gd name="T1" fmla="*/ 83344 h 314"/>
              <a:gd name="T2" fmla="*/ 128203 w 285"/>
              <a:gd name="T3" fmla="*/ 50431 h 314"/>
              <a:gd name="T4" fmla="*/ 113698 w 285"/>
              <a:gd name="T5" fmla="*/ 23888 h 314"/>
              <a:gd name="T6" fmla="*/ 92643 w 285"/>
              <a:gd name="T7" fmla="*/ 5839 h 314"/>
              <a:gd name="T8" fmla="*/ 66909 w 285"/>
              <a:gd name="T9" fmla="*/ 0 h 314"/>
              <a:gd name="T10" fmla="*/ 40707 w 285"/>
              <a:gd name="T11" fmla="*/ 5839 h 314"/>
              <a:gd name="T12" fmla="*/ 19652 w 285"/>
              <a:gd name="T13" fmla="*/ 23888 h 314"/>
              <a:gd name="T14" fmla="*/ 5147 w 285"/>
              <a:gd name="T15" fmla="*/ 50431 h 314"/>
              <a:gd name="T16" fmla="*/ 0 w 285"/>
              <a:gd name="T17" fmla="*/ 83344 h 314"/>
              <a:gd name="T18" fmla="*/ 5147 w 285"/>
              <a:gd name="T19" fmla="*/ 115195 h 314"/>
              <a:gd name="T20" fmla="*/ 19652 w 285"/>
              <a:gd name="T21" fmla="*/ 142268 h 314"/>
              <a:gd name="T22" fmla="*/ 40707 w 285"/>
              <a:gd name="T23" fmla="*/ 159786 h 314"/>
              <a:gd name="T24" fmla="*/ 66909 w 285"/>
              <a:gd name="T25" fmla="*/ 166687 h 314"/>
              <a:gd name="T26" fmla="*/ 92643 w 285"/>
              <a:gd name="T27" fmla="*/ 159786 h 314"/>
              <a:gd name="T28" fmla="*/ 113698 w 285"/>
              <a:gd name="T29" fmla="*/ 142268 h 314"/>
              <a:gd name="T30" fmla="*/ 128203 w 285"/>
              <a:gd name="T31" fmla="*/ 115195 h 314"/>
              <a:gd name="T32" fmla="*/ 133350 w 285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4">
                <a:moveTo>
                  <a:pt x="285" y="157"/>
                </a:moveTo>
                <a:lnTo>
                  <a:pt x="274" y="95"/>
                </a:lnTo>
                <a:lnTo>
                  <a:pt x="243" y="45"/>
                </a:lnTo>
                <a:lnTo>
                  <a:pt x="198" y="11"/>
                </a:lnTo>
                <a:lnTo>
                  <a:pt x="143" y="0"/>
                </a:lnTo>
                <a:lnTo>
                  <a:pt x="87" y="11"/>
                </a:lnTo>
                <a:lnTo>
                  <a:pt x="42" y="45"/>
                </a:lnTo>
                <a:lnTo>
                  <a:pt x="11" y="95"/>
                </a:lnTo>
                <a:lnTo>
                  <a:pt x="0" y="157"/>
                </a:lnTo>
                <a:lnTo>
                  <a:pt x="11" y="217"/>
                </a:lnTo>
                <a:lnTo>
                  <a:pt x="42" y="268"/>
                </a:lnTo>
                <a:lnTo>
                  <a:pt x="87" y="301"/>
                </a:lnTo>
                <a:lnTo>
                  <a:pt x="143" y="314"/>
                </a:lnTo>
                <a:lnTo>
                  <a:pt x="198" y="301"/>
                </a:lnTo>
                <a:lnTo>
                  <a:pt x="243" y="268"/>
                </a:lnTo>
                <a:lnTo>
                  <a:pt x="274" y="217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89" name="Freeform 38"/>
          <p:cNvSpPr>
            <a:spLocks/>
          </p:cNvSpPr>
          <p:nvPr/>
        </p:nvSpPr>
        <p:spPr bwMode="auto">
          <a:xfrm>
            <a:off x="4564063" y="5070475"/>
            <a:ext cx="133350" cy="166688"/>
          </a:xfrm>
          <a:custGeom>
            <a:avLst/>
            <a:gdLst>
              <a:gd name="T0" fmla="*/ 133350 w 285"/>
              <a:gd name="T1" fmla="*/ 83609 h 315"/>
              <a:gd name="T2" fmla="*/ 127735 w 285"/>
              <a:gd name="T3" fmla="*/ 50800 h 315"/>
              <a:gd name="T4" fmla="*/ 113698 w 285"/>
              <a:gd name="T5" fmla="*/ 24342 h 315"/>
              <a:gd name="T6" fmla="*/ 92643 w 285"/>
              <a:gd name="T7" fmla="*/ 6350 h 315"/>
              <a:gd name="T8" fmla="*/ 66909 w 285"/>
              <a:gd name="T9" fmla="*/ 0 h 315"/>
              <a:gd name="T10" fmla="*/ 40707 w 285"/>
              <a:gd name="T11" fmla="*/ 6350 h 315"/>
              <a:gd name="T12" fmla="*/ 19184 w 285"/>
              <a:gd name="T13" fmla="*/ 24342 h 315"/>
              <a:gd name="T14" fmla="*/ 5147 w 285"/>
              <a:gd name="T15" fmla="*/ 50800 h 315"/>
              <a:gd name="T16" fmla="*/ 0 w 285"/>
              <a:gd name="T17" fmla="*/ 83609 h 315"/>
              <a:gd name="T18" fmla="*/ 5147 w 285"/>
              <a:gd name="T19" fmla="*/ 115359 h 315"/>
              <a:gd name="T20" fmla="*/ 19184 w 285"/>
              <a:gd name="T21" fmla="*/ 141817 h 315"/>
              <a:gd name="T22" fmla="*/ 40707 w 285"/>
              <a:gd name="T23" fmla="*/ 159809 h 315"/>
              <a:gd name="T24" fmla="*/ 66909 w 285"/>
              <a:gd name="T25" fmla="*/ 166688 h 315"/>
              <a:gd name="T26" fmla="*/ 92643 w 285"/>
              <a:gd name="T27" fmla="*/ 159809 h 315"/>
              <a:gd name="T28" fmla="*/ 113698 w 285"/>
              <a:gd name="T29" fmla="*/ 141817 h 315"/>
              <a:gd name="T30" fmla="*/ 127735 w 285"/>
              <a:gd name="T31" fmla="*/ 115359 h 315"/>
              <a:gd name="T32" fmla="*/ 133350 w 285"/>
              <a:gd name="T33" fmla="*/ 83609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5">
                <a:moveTo>
                  <a:pt x="285" y="158"/>
                </a:moveTo>
                <a:lnTo>
                  <a:pt x="273" y="96"/>
                </a:lnTo>
                <a:lnTo>
                  <a:pt x="243" y="46"/>
                </a:lnTo>
                <a:lnTo>
                  <a:pt x="198" y="12"/>
                </a:lnTo>
                <a:lnTo>
                  <a:pt x="143" y="0"/>
                </a:lnTo>
                <a:lnTo>
                  <a:pt x="87" y="12"/>
                </a:lnTo>
                <a:lnTo>
                  <a:pt x="41" y="46"/>
                </a:lnTo>
                <a:lnTo>
                  <a:pt x="11" y="96"/>
                </a:lnTo>
                <a:lnTo>
                  <a:pt x="0" y="158"/>
                </a:lnTo>
                <a:lnTo>
                  <a:pt x="11" y="218"/>
                </a:lnTo>
                <a:lnTo>
                  <a:pt x="41" y="268"/>
                </a:lnTo>
                <a:lnTo>
                  <a:pt x="87" y="302"/>
                </a:lnTo>
                <a:lnTo>
                  <a:pt x="143" y="315"/>
                </a:lnTo>
                <a:lnTo>
                  <a:pt x="198" y="302"/>
                </a:lnTo>
                <a:lnTo>
                  <a:pt x="243" y="268"/>
                </a:lnTo>
                <a:lnTo>
                  <a:pt x="273" y="218"/>
                </a:lnTo>
                <a:lnTo>
                  <a:pt x="285" y="158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90" name="Freeform 39"/>
          <p:cNvSpPr>
            <a:spLocks/>
          </p:cNvSpPr>
          <p:nvPr/>
        </p:nvSpPr>
        <p:spPr bwMode="auto">
          <a:xfrm>
            <a:off x="4564063" y="5403850"/>
            <a:ext cx="133350" cy="166688"/>
          </a:xfrm>
          <a:custGeom>
            <a:avLst/>
            <a:gdLst>
              <a:gd name="T0" fmla="*/ 133350 w 285"/>
              <a:gd name="T1" fmla="*/ 83609 h 315"/>
              <a:gd name="T2" fmla="*/ 128203 w 285"/>
              <a:gd name="T3" fmla="*/ 50800 h 315"/>
              <a:gd name="T4" fmla="*/ 113698 w 285"/>
              <a:gd name="T5" fmla="*/ 24342 h 315"/>
              <a:gd name="T6" fmla="*/ 92643 w 285"/>
              <a:gd name="T7" fmla="*/ 6350 h 315"/>
              <a:gd name="T8" fmla="*/ 66909 w 285"/>
              <a:gd name="T9" fmla="*/ 0 h 315"/>
              <a:gd name="T10" fmla="*/ 40707 w 285"/>
              <a:gd name="T11" fmla="*/ 6350 h 315"/>
              <a:gd name="T12" fmla="*/ 19652 w 285"/>
              <a:gd name="T13" fmla="*/ 24342 h 315"/>
              <a:gd name="T14" fmla="*/ 5147 w 285"/>
              <a:gd name="T15" fmla="*/ 50800 h 315"/>
              <a:gd name="T16" fmla="*/ 0 w 285"/>
              <a:gd name="T17" fmla="*/ 83609 h 315"/>
              <a:gd name="T18" fmla="*/ 5147 w 285"/>
              <a:gd name="T19" fmla="*/ 115359 h 315"/>
              <a:gd name="T20" fmla="*/ 19652 w 285"/>
              <a:gd name="T21" fmla="*/ 141817 h 315"/>
              <a:gd name="T22" fmla="*/ 40707 w 285"/>
              <a:gd name="T23" fmla="*/ 159809 h 315"/>
              <a:gd name="T24" fmla="*/ 66909 w 285"/>
              <a:gd name="T25" fmla="*/ 166688 h 315"/>
              <a:gd name="T26" fmla="*/ 92643 w 285"/>
              <a:gd name="T27" fmla="*/ 159809 h 315"/>
              <a:gd name="T28" fmla="*/ 113698 w 285"/>
              <a:gd name="T29" fmla="*/ 141817 h 315"/>
              <a:gd name="T30" fmla="*/ 128203 w 285"/>
              <a:gd name="T31" fmla="*/ 115359 h 315"/>
              <a:gd name="T32" fmla="*/ 133350 w 285"/>
              <a:gd name="T33" fmla="*/ 83609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5">
                <a:moveTo>
                  <a:pt x="285" y="158"/>
                </a:moveTo>
                <a:lnTo>
                  <a:pt x="274" y="96"/>
                </a:lnTo>
                <a:lnTo>
                  <a:pt x="243" y="46"/>
                </a:lnTo>
                <a:lnTo>
                  <a:pt x="198" y="12"/>
                </a:lnTo>
                <a:lnTo>
                  <a:pt x="143" y="0"/>
                </a:lnTo>
                <a:lnTo>
                  <a:pt x="87" y="12"/>
                </a:lnTo>
                <a:lnTo>
                  <a:pt x="42" y="46"/>
                </a:lnTo>
                <a:lnTo>
                  <a:pt x="11" y="96"/>
                </a:lnTo>
                <a:lnTo>
                  <a:pt x="0" y="158"/>
                </a:lnTo>
                <a:lnTo>
                  <a:pt x="11" y="218"/>
                </a:lnTo>
                <a:lnTo>
                  <a:pt x="42" y="268"/>
                </a:lnTo>
                <a:lnTo>
                  <a:pt x="87" y="302"/>
                </a:lnTo>
                <a:lnTo>
                  <a:pt x="143" y="315"/>
                </a:lnTo>
                <a:lnTo>
                  <a:pt x="198" y="302"/>
                </a:lnTo>
                <a:lnTo>
                  <a:pt x="243" y="268"/>
                </a:lnTo>
                <a:lnTo>
                  <a:pt x="274" y="218"/>
                </a:lnTo>
                <a:lnTo>
                  <a:pt x="285" y="158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91" name="Freeform 40"/>
          <p:cNvSpPr>
            <a:spLocks/>
          </p:cNvSpPr>
          <p:nvPr/>
        </p:nvSpPr>
        <p:spPr bwMode="auto">
          <a:xfrm>
            <a:off x="4564063" y="1411288"/>
            <a:ext cx="133350" cy="166687"/>
          </a:xfrm>
          <a:custGeom>
            <a:avLst/>
            <a:gdLst>
              <a:gd name="T0" fmla="*/ 133350 w 285"/>
              <a:gd name="T1" fmla="*/ 83344 h 314"/>
              <a:gd name="T2" fmla="*/ 128203 w 285"/>
              <a:gd name="T3" fmla="*/ 50431 h 314"/>
              <a:gd name="T4" fmla="*/ 113698 w 285"/>
              <a:gd name="T5" fmla="*/ 23888 h 314"/>
              <a:gd name="T6" fmla="*/ 92643 w 285"/>
              <a:gd name="T7" fmla="*/ 6370 h 314"/>
              <a:gd name="T8" fmla="*/ 66909 w 285"/>
              <a:gd name="T9" fmla="*/ 0 h 314"/>
              <a:gd name="T10" fmla="*/ 40707 w 285"/>
              <a:gd name="T11" fmla="*/ 6370 h 314"/>
              <a:gd name="T12" fmla="*/ 19652 w 285"/>
              <a:gd name="T13" fmla="*/ 23888 h 314"/>
              <a:gd name="T14" fmla="*/ 5147 w 285"/>
              <a:gd name="T15" fmla="*/ 50431 h 314"/>
              <a:gd name="T16" fmla="*/ 0 w 285"/>
              <a:gd name="T17" fmla="*/ 83344 h 314"/>
              <a:gd name="T18" fmla="*/ 5147 w 285"/>
              <a:gd name="T19" fmla="*/ 115725 h 314"/>
              <a:gd name="T20" fmla="*/ 19652 w 285"/>
              <a:gd name="T21" fmla="*/ 142268 h 314"/>
              <a:gd name="T22" fmla="*/ 40707 w 285"/>
              <a:gd name="T23" fmla="*/ 160317 h 314"/>
              <a:gd name="T24" fmla="*/ 66909 w 285"/>
              <a:gd name="T25" fmla="*/ 166687 h 314"/>
              <a:gd name="T26" fmla="*/ 92643 w 285"/>
              <a:gd name="T27" fmla="*/ 160317 h 314"/>
              <a:gd name="T28" fmla="*/ 113698 w 285"/>
              <a:gd name="T29" fmla="*/ 142268 h 314"/>
              <a:gd name="T30" fmla="*/ 128203 w 285"/>
              <a:gd name="T31" fmla="*/ 115725 h 314"/>
              <a:gd name="T32" fmla="*/ 133350 w 285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4">
                <a:moveTo>
                  <a:pt x="285" y="157"/>
                </a:moveTo>
                <a:lnTo>
                  <a:pt x="274" y="95"/>
                </a:lnTo>
                <a:lnTo>
                  <a:pt x="243" y="45"/>
                </a:lnTo>
                <a:lnTo>
                  <a:pt x="198" y="12"/>
                </a:lnTo>
                <a:lnTo>
                  <a:pt x="143" y="0"/>
                </a:lnTo>
                <a:lnTo>
                  <a:pt x="87" y="12"/>
                </a:lnTo>
                <a:lnTo>
                  <a:pt x="42" y="45"/>
                </a:lnTo>
                <a:lnTo>
                  <a:pt x="11" y="95"/>
                </a:lnTo>
                <a:lnTo>
                  <a:pt x="0" y="157"/>
                </a:lnTo>
                <a:lnTo>
                  <a:pt x="11" y="218"/>
                </a:lnTo>
                <a:lnTo>
                  <a:pt x="42" y="268"/>
                </a:lnTo>
                <a:lnTo>
                  <a:pt x="87" y="302"/>
                </a:lnTo>
                <a:lnTo>
                  <a:pt x="143" y="314"/>
                </a:lnTo>
                <a:lnTo>
                  <a:pt x="198" y="302"/>
                </a:lnTo>
                <a:lnTo>
                  <a:pt x="243" y="268"/>
                </a:lnTo>
                <a:lnTo>
                  <a:pt x="274" y="218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92" name="Freeform 41"/>
          <p:cNvSpPr>
            <a:spLocks/>
          </p:cNvSpPr>
          <p:nvPr/>
        </p:nvSpPr>
        <p:spPr bwMode="auto">
          <a:xfrm>
            <a:off x="3892550" y="1743075"/>
            <a:ext cx="134938" cy="166688"/>
          </a:xfrm>
          <a:custGeom>
            <a:avLst/>
            <a:gdLst>
              <a:gd name="T0" fmla="*/ 134938 w 284"/>
              <a:gd name="T1" fmla="*/ 83344 h 314"/>
              <a:gd name="T2" fmla="*/ 129712 w 284"/>
              <a:gd name="T3" fmla="*/ 50431 h 314"/>
              <a:gd name="T4" fmla="*/ 114982 w 284"/>
              <a:gd name="T5" fmla="*/ 23888 h 314"/>
              <a:gd name="T6" fmla="*/ 93601 w 284"/>
              <a:gd name="T7" fmla="*/ 5839 h 314"/>
              <a:gd name="T8" fmla="*/ 67469 w 284"/>
              <a:gd name="T9" fmla="*/ 0 h 314"/>
              <a:gd name="T10" fmla="*/ 40862 w 284"/>
              <a:gd name="T11" fmla="*/ 5839 h 314"/>
              <a:gd name="T12" fmla="*/ 19480 w 284"/>
              <a:gd name="T13" fmla="*/ 23888 h 314"/>
              <a:gd name="T14" fmla="*/ 4751 w 284"/>
              <a:gd name="T15" fmla="*/ 50431 h 314"/>
              <a:gd name="T16" fmla="*/ 0 w 284"/>
              <a:gd name="T17" fmla="*/ 83344 h 314"/>
              <a:gd name="T18" fmla="*/ 4751 w 284"/>
              <a:gd name="T19" fmla="*/ 115195 h 314"/>
              <a:gd name="T20" fmla="*/ 19480 w 284"/>
              <a:gd name="T21" fmla="*/ 141738 h 314"/>
              <a:gd name="T22" fmla="*/ 40862 w 284"/>
              <a:gd name="T23" fmla="*/ 159787 h 314"/>
              <a:gd name="T24" fmla="*/ 67469 w 284"/>
              <a:gd name="T25" fmla="*/ 166688 h 314"/>
              <a:gd name="T26" fmla="*/ 93601 w 284"/>
              <a:gd name="T27" fmla="*/ 159787 h 314"/>
              <a:gd name="T28" fmla="*/ 114982 w 284"/>
              <a:gd name="T29" fmla="*/ 141738 h 314"/>
              <a:gd name="T30" fmla="*/ 129712 w 284"/>
              <a:gd name="T31" fmla="*/ 115195 h 314"/>
              <a:gd name="T32" fmla="*/ 134938 w 284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4" h="314">
                <a:moveTo>
                  <a:pt x="284" y="157"/>
                </a:moveTo>
                <a:lnTo>
                  <a:pt x="273" y="95"/>
                </a:lnTo>
                <a:lnTo>
                  <a:pt x="242" y="45"/>
                </a:lnTo>
                <a:lnTo>
                  <a:pt x="197" y="11"/>
                </a:lnTo>
                <a:lnTo>
                  <a:pt x="142" y="0"/>
                </a:lnTo>
                <a:lnTo>
                  <a:pt x="86" y="11"/>
                </a:lnTo>
                <a:lnTo>
                  <a:pt x="41" y="45"/>
                </a:lnTo>
                <a:lnTo>
                  <a:pt x="10" y="95"/>
                </a:lnTo>
                <a:lnTo>
                  <a:pt x="0" y="157"/>
                </a:lnTo>
                <a:lnTo>
                  <a:pt x="10" y="217"/>
                </a:lnTo>
                <a:lnTo>
                  <a:pt x="41" y="267"/>
                </a:lnTo>
                <a:lnTo>
                  <a:pt x="86" y="301"/>
                </a:lnTo>
                <a:lnTo>
                  <a:pt x="142" y="314"/>
                </a:lnTo>
                <a:lnTo>
                  <a:pt x="197" y="301"/>
                </a:lnTo>
                <a:lnTo>
                  <a:pt x="242" y="267"/>
                </a:lnTo>
                <a:lnTo>
                  <a:pt x="273" y="217"/>
                </a:lnTo>
                <a:lnTo>
                  <a:pt x="284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93" name="Freeform 42"/>
          <p:cNvSpPr>
            <a:spLocks/>
          </p:cNvSpPr>
          <p:nvPr/>
        </p:nvSpPr>
        <p:spPr bwMode="auto">
          <a:xfrm>
            <a:off x="3894138" y="2076450"/>
            <a:ext cx="133350" cy="166688"/>
          </a:xfrm>
          <a:custGeom>
            <a:avLst/>
            <a:gdLst>
              <a:gd name="T0" fmla="*/ 133350 w 284"/>
              <a:gd name="T1" fmla="*/ 83344 h 314"/>
              <a:gd name="T2" fmla="*/ 128185 w 284"/>
              <a:gd name="T3" fmla="*/ 50431 h 314"/>
              <a:gd name="T4" fmla="*/ 113629 w 284"/>
              <a:gd name="T5" fmla="*/ 23888 h 314"/>
              <a:gd name="T6" fmla="*/ 92500 w 284"/>
              <a:gd name="T7" fmla="*/ 5839 h 314"/>
              <a:gd name="T8" fmla="*/ 66675 w 284"/>
              <a:gd name="T9" fmla="*/ 0 h 314"/>
              <a:gd name="T10" fmla="*/ 40381 w 284"/>
              <a:gd name="T11" fmla="*/ 5839 h 314"/>
              <a:gd name="T12" fmla="*/ 19251 w 284"/>
              <a:gd name="T13" fmla="*/ 23888 h 314"/>
              <a:gd name="T14" fmla="*/ 4695 w 284"/>
              <a:gd name="T15" fmla="*/ 50431 h 314"/>
              <a:gd name="T16" fmla="*/ 0 w 284"/>
              <a:gd name="T17" fmla="*/ 83344 h 314"/>
              <a:gd name="T18" fmla="*/ 4695 w 284"/>
              <a:gd name="T19" fmla="*/ 115195 h 314"/>
              <a:gd name="T20" fmla="*/ 19251 w 284"/>
              <a:gd name="T21" fmla="*/ 141738 h 314"/>
              <a:gd name="T22" fmla="*/ 40381 w 284"/>
              <a:gd name="T23" fmla="*/ 159787 h 314"/>
              <a:gd name="T24" fmla="*/ 66675 w 284"/>
              <a:gd name="T25" fmla="*/ 166688 h 314"/>
              <a:gd name="T26" fmla="*/ 92500 w 284"/>
              <a:gd name="T27" fmla="*/ 159787 h 314"/>
              <a:gd name="T28" fmla="*/ 113629 w 284"/>
              <a:gd name="T29" fmla="*/ 141738 h 314"/>
              <a:gd name="T30" fmla="*/ 128185 w 284"/>
              <a:gd name="T31" fmla="*/ 115195 h 314"/>
              <a:gd name="T32" fmla="*/ 133350 w 284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4" h="314">
                <a:moveTo>
                  <a:pt x="284" y="157"/>
                </a:moveTo>
                <a:lnTo>
                  <a:pt x="273" y="95"/>
                </a:lnTo>
                <a:lnTo>
                  <a:pt x="242" y="45"/>
                </a:lnTo>
                <a:lnTo>
                  <a:pt x="197" y="11"/>
                </a:lnTo>
                <a:lnTo>
                  <a:pt x="142" y="0"/>
                </a:lnTo>
                <a:lnTo>
                  <a:pt x="86" y="11"/>
                </a:lnTo>
                <a:lnTo>
                  <a:pt x="41" y="45"/>
                </a:lnTo>
                <a:lnTo>
                  <a:pt x="10" y="95"/>
                </a:lnTo>
                <a:lnTo>
                  <a:pt x="0" y="157"/>
                </a:lnTo>
                <a:lnTo>
                  <a:pt x="10" y="217"/>
                </a:lnTo>
                <a:lnTo>
                  <a:pt x="41" y="267"/>
                </a:lnTo>
                <a:lnTo>
                  <a:pt x="86" y="301"/>
                </a:lnTo>
                <a:lnTo>
                  <a:pt x="142" y="314"/>
                </a:lnTo>
                <a:lnTo>
                  <a:pt x="197" y="301"/>
                </a:lnTo>
                <a:lnTo>
                  <a:pt x="242" y="267"/>
                </a:lnTo>
                <a:lnTo>
                  <a:pt x="273" y="217"/>
                </a:lnTo>
                <a:lnTo>
                  <a:pt x="284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94" name="Freeform 43"/>
          <p:cNvSpPr>
            <a:spLocks/>
          </p:cNvSpPr>
          <p:nvPr/>
        </p:nvSpPr>
        <p:spPr bwMode="auto">
          <a:xfrm>
            <a:off x="3894138" y="2408238"/>
            <a:ext cx="133350" cy="166687"/>
          </a:xfrm>
          <a:custGeom>
            <a:avLst/>
            <a:gdLst>
              <a:gd name="T0" fmla="*/ 133350 w 284"/>
              <a:gd name="T1" fmla="*/ 83608 h 315"/>
              <a:gd name="T2" fmla="*/ 128185 w 284"/>
              <a:gd name="T3" fmla="*/ 50800 h 315"/>
              <a:gd name="T4" fmla="*/ 113629 w 284"/>
              <a:gd name="T5" fmla="*/ 24342 h 315"/>
              <a:gd name="T6" fmla="*/ 92500 w 284"/>
              <a:gd name="T7" fmla="*/ 6350 h 315"/>
              <a:gd name="T8" fmla="*/ 66675 w 284"/>
              <a:gd name="T9" fmla="*/ 0 h 315"/>
              <a:gd name="T10" fmla="*/ 40381 w 284"/>
              <a:gd name="T11" fmla="*/ 6350 h 315"/>
              <a:gd name="T12" fmla="*/ 19251 w 284"/>
              <a:gd name="T13" fmla="*/ 24342 h 315"/>
              <a:gd name="T14" fmla="*/ 4695 w 284"/>
              <a:gd name="T15" fmla="*/ 50800 h 315"/>
              <a:gd name="T16" fmla="*/ 0 w 284"/>
              <a:gd name="T17" fmla="*/ 83608 h 315"/>
              <a:gd name="T18" fmla="*/ 4695 w 284"/>
              <a:gd name="T19" fmla="*/ 115358 h 315"/>
              <a:gd name="T20" fmla="*/ 19251 w 284"/>
              <a:gd name="T21" fmla="*/ 141816 h 315"/>
              <a:gd name="T22" fmla="*/ 40381 w 284"/>
              <a:gd name="T23" fmla="*/ 159808 h 315"/>
              <a:gd name="T24" fmla="*/ 66675 w 284"/>
              <a:gd name="T25" fmla="*/ 166687 h 315"/>
              <a:gd name="T26" fmla="*/ 92500 w 284"/>
              <a:gd name="T27" fmla="*/ 159808 h 315"/>
              <a:gd name="T28" fmla="*/ 113629 w 284"/>
              <a:gd name="T29" fmla="*/ 141816 h 315"/>
              <a:gd name="T30" fmla="*/ 128185 w 284"/>
              <a:gd name="T31" fmla="*/ 115358 h 315"/>
              <a:gd name="T32" fmla="*/ 133350 w 284"/>
              <a:gd name="T33" fmla="*/ 83608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4" h="315">
                <a:moveTo>
                  <a:pt x="284" y="158"/>
                </a:moveTo>
                <a:lnTo>
                  <a:pt x="273" y="96"/>
                </a:lnTo>
                <a:lnTo>
                  <a:pt x="242" y="46"/>
                </a:lnTo>
                <a:lnTo>
                  <a:pt x="197" y="12"/>
                </a:lnTo>
                <a:lnTo>
                  <a:pt x="142" y="0"/>
                </a:lnTo>
                <a:lnTo>
                  <a:pt x="86" y="12"/>
                </a:lnTo>
                <a:lnTo>
                  <a:pt x="41" y="46"/>
                </a:lnTo>
                <a:lnTo>
                  <a:pt x="10" y="96"/>
                </a:lnTo>
                <a:lnTo>
                  <a:pt x="0" y="158"/>
                </a:lnTo>
                <a:lnTo>
                  <a:pt x="10" y="218"/>
                </a:lnTo>
                <a:lnTo>
                  <a:pt x="41" y="268"/>
                </a:lnTo>
                <a:lnTo>
                  <a:pt x="86" y="302"/>
                </a:lnTo>
                <a:lnTo>
                  <a:pt x="142" y="315"/>
                </a:lnTo>
                <a:lnTo>
                  <a:pt x="197" y="302"/>
                </a:lnTo>
                <a:lnTo>
                  <a:pt x="242" y="268"/>
                </a:lnTo>
                <a:lnTo>
                  <a:pt x="273" y="218"/>
                </a:lnTo>
                <a:lnTo>
                  <a:pt x="284" y="158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95" name="Freeform 44"/>
          <p:cNvSpPr>
            <a:spLocks/>
          </p:cNvSpPr>
          <p:nvPr/>
        </p:nvSpPr>
        <p:spPr bwMode="auto">
          <a:xfrm>
            <a:off x="3894138" y="2741613"/>
            <a:ext cx="134937" cy="166687"/>
          </a:xfrm>
          <a:custGeom>
            <a:avLst/>
            <a:gdLst>
              <a:gd name="T0" fmla="*/ 134937 w 285"/>
              <a:gd name="T1" fmla="*/ 83608 h 315"/>
              <a:gd name="T2" fmla="*/ 129255 w 285"/>
              <a:gd name="T3" fmla="*/ 50800 h 315"/>
              <a:gd name="T4" fmla="*/ 114578 w 285"/>
              <a:gd name="T5" fmla="*/ 24342 h 315"/>
              <a:gd name="T6" fmla="*/ 93272 w 285"/>
              <a:gd name="T7" fmla="*/ 6350 h 315"/>
              <a:gd name="T8" fmla="*/ 67232 w 285"/>
              <a:gd name="T9" fmla="*/ 0 h 315"/>
              <a:gd name="T10" fmla="*/ 40718 w 285"/>
              <a:gd name="T11" fmla="*/ 6350 h 315"/>
              <a:gd name="T12" fmla="*/ 19412 w 285"/>
              <a:gd name="T13" fmla="*/ 24342 h 315"/>
              <a:gd name="T14" fmla="*/ 4735 w 285"/>
              <a:gd name="T15" fmla="*/ 50800 h 315"/>
              <a:gd name="T16" fmla="*/ 0 w 285"/>
              <a:gd name="T17" fmla="*/ 83608 h 315"/>
              <a:gd name="T18" fmla="*/ 4735 w 285"/>
              <a:gd name="T19" fmla="*/ 115358 h 315"/>
              <a:gd name="T20" fmla="*/ 19412 w 285"/>
              <a:gd name="T21" fmla="*/ 141816 h 315"/>
              <a:gd name="T22" fmla="*/ 40718 w 285"/>
              <a:gd name="T23" fmla="*/ 159808 h 315"/>
              <a:gd name="T24" fmla="*/ 67232 w 285"/>
              <a:gd name="T25" fmla="*/ 166687 h 315"/>
              <a:gd name="T26" fmla="*/ 93272 w 285"/>
              <a:gd name="T27" fmla="*/ 159808 h 315"/>
              <a:gd name="T28" fmla="*/ 114578 w 285"/>
              <a:gd name="T29" fmla="*/ 141816 h 315"/>
              <a:gd name="T30" fmla="*/ 129255 w 285"/>
              <a:gd name="T31" fmla="*/ 115358 h 315"/>
              <a:gd name="T32" fmla="*/ 134937 w 285"/>
              <a:gd name="T33" fmla="*/ 83608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5">
                <a:moveTo>
                  <a:pt x="285" y="158"/>
                </a:moveTo>
                <a:lnTo>
                  <a:pt x="273" y="96"/>
                </a:lnTo>
                <a:lnTo>
                  <a:pt x="242" y="46"/>
                </a:lnTo>
                <a:lnTo>
                  <a:pt x="197" y="12"/>
                </a:lnTo>
                <a:lnTo>
                  <a:pt x="142" y="0"/>
                </a:lnTo>
                <a:lnTo>
                  <a:pt x="86" y="12"/>
                </a:lnTo>
                <a:lnTo>
                  <a:pt x="41" y="46"/>
                </a:lnTo>
                <a:lnTo>
                  <a:pt x="10" y="96"/>
                </a:lnTo>
                <a:lnTo>
                  <a:pt x="0" y="158"/>
                </a:lnTo>
                <a:lnTo>
                  <a:pt x="10" y="218"/>
                </a:lnTo>
                <a:lnTo>
                  <a:pt x="41" y="268"/>
                </a:lnTo>
                <a:lnTo>
                  <a:pt x="86" y="302"/>
                </a:lnTo>
                <a:lnTo>
                  <a:pt x="142" y="315"/>
                </a:lnTo>
                <a:lnTo>
                  <a:pt x="197" y="302"/>
                </a:lnTo>
                <a:lnTo>
                  <a:pt x="242" y="268"/>
                </a:lnTo>
                <a:lnTo>
                  <a:pt x="273" y="218"/>
                </a:lnTo>
                <a:lnTo>
                  <a:pt x="285" y="158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96" name="Freeform 45"/>
          <p:cNvSpPr>
            <a:spLocks/>
          </p:cNvSpPr>
          <p:nvPr/>
        </p:nvSpPr>
        <p:spPr bwMode="auto">
          <a:xfrm>
            <a:off x="3894138" y="3074988"/>
            <a:ext cx="133350" cy="166687"/>
          </a:xfrm>
          <a:custGeom>
            <a:avLst/>
            <a:gdLst>
              <a:gd name="T0" fmla="*/ 133350 w 284"/>
              <a:gd name="T1" fmla="*/ 83079 h 315"/>
              <a:gd name="T2" fmla="*/ 128185 w 284"/>
              <a:gd name="T3" fmla="*/ 50800 h 315"/>
              <a:gd name="T4" fmla="*/ 113629 w 284"/>
              <a:gd name="T5" fmla="*/ 24342 h 315"/>
              <a:gd name="T6" fmla="*/ 92500 w 284"/>
              <a:gd name="T7" fmla="*/ 6350 h 315"/>
              <a:gd name="T8" fmla="*/ 66675 w 284"/>
              <a:gd name="T9" fmla="*/ 0 h 315"/>
              <a:gd name="T10" fmla="*/ 40381 w 284"/>
              <a:gd name="T11" fmla="*/ 6350 h 315"/>
              <a:gd name="T12" fmla="*/ 19251 w 284"/>
              <a:gd name="T13" fmla="*/ 24342 h 315"/>
              <a:gd name="T14" fmla="*/ 4695 w 284"/>
              <a:gd name="T15" fmla="*/ 50800 h 315"/>
              <a:gd name="T16" fmla="*/ 0 w 284"/>
              <a:gd name="T17" fmla="*/ 83079 h 315"/>
              <a:gd name="T18" fmla="*/ 4695 w 284"/>
              <a:gd name="T19" fmla="*/ 115358 h 315"/>
              <a:gd name="T20" fmla="*/ 19251 w 284"/>
              <a:gd name="T21" fmla="*/ 141816 h 315"/>
              <a:gd name="T22" fmla="*/ 40381 w 284"/>
              <a:gd name="T23" fmla="*/ 159808 h 315"/>
              <a:gd name="T24" fmla="*/ 66675 w 284"/>
              <a:gd name="T25" fmla="*/ 166687 h 315"/>
              <a:gd name="T26" fmla="*/ 92500 w 284"/>
              <a:gd name="T27" fmla="*/ 159808 h 315"/>
              <a:gd name="T28" fmla="*/ 113629 w 284"/>
              <a:gd name="T29" fmla="*/ 141816 h 315"/>
              <a:gd name="T30" fmla="*/ 128185 w 284"/>
              <a:gd name="T31" fmla="*/ 115358 h 315"/>
              <a:gd name="T32" fmla="*/ 133350 w 284"/>
              <a:gd name="T33" fmla="*/ 83079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4" h="315">
                <a:moveTo>
                  <a:pt x="284" y="157"/>
                </a:moveTo>
                <a:lnTo>
                  <a:pt x="273" y="96"/>
                </a:lnTo>
                <a:lnTo>
                  <a:pt x="242" y="46"/>
                </a:lnTo>
                <a:lnTo>
                  <a:pt x="197" y="12"/>
                </a:lnTo>
                <a:lnTo>
                  <a:pt x="142" y="0"/>
                </a:lnTo>
                <a:lnTo>
                  <a:pt x="86" y="12"/>
                </a:lnTo>
                <a:lnTo>
                  <a:pt x="41" y="46"/>
                </a:lnTo>
                <a:lnTo>
                  <a:pt x="10" y="96"/>
                </a:lnTo>
                <a:lnTo>
                  <a:pt x="0" y="157"/>
                </a:lnTo>
                <a:lnTo>
                  <a:pt x="10" y="218"/>
                </a:lnTo>
                <a:lnTo>
                  <a:pt x="41" y="268"/>
                </a:lnTo>
                <a:lnTo>
                  <a:pt x="86" y="302"/>
                </a:lnTo>
                <a:lnTo>
                  <a:pt x="142" y="315"/>
                </a:lnTo>
                <a:lnTo>
                  <a:pt x="197" y="302"/>
                </a:lnTo>
                <a:lnTo>
                  <a:pt x="242" y="268"/>
                </a:lnTo>
                <a:lnTo>
                  <a:pt x="273" y="218"/>
                </a:lnTo>
                <a:lnTo>
                  <a:pt x="284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97" name="Freeform 46"/>
          <p:cNvSpPr>
            <a:spLocks/>
          </p:cNvSpPr>
          <p:nvPr/>
        </p:nvSpPr>
        <p:spPr bwMode="auto">
          <a:xfrm>
            <a:off x="3894138" y="3408363"/>
            <a:ext cx="134937" cy="166687"/>
          </a:xfrm>
          <a:custGeom>
            <a:avLst/>
            <a:gdLst>
              <a:gd name="T0" fmla="*/ 134937 w 285"/>
              <a:gd name="T1" fmla="*/ 83079 h 315"/>
              <a:gd name="T2" fmla="*/ 129255 w 285"/>
              <a:gd name="T3" fmla="*/ 50800 h 315"/>
              <a:gd name="T4" fmla="*/ 114578 w 285"/>
              <a:gd name="T5" fmla="*/ 24342 h 315"/>
              <a:gd name="T6" fmla="*/ 93272 w 285"/>
              <a:gd name="T7" fmla="*/ 6350 h 315"/>
              <a:gd name="T8" fmla="*/ 67232 w 285"/>
              <a:gd name="T9" fmla="*/ 0 h 315"/>
              <a:gd name="T10" fmla="*/ 40718 w 285"/>
              <a:gd name="T11" fmla="*/ 6350 h 315"/>
              <a:gd name="T12" fmla="*/ 19412 w 285"/>
              <a:gd name="T13" fmla="*/ 24342 h 315"/>
              <a:gd name="T14" fmla="*/ 4735 w 285"/>
              <a:gd name="T15" fmla="*/ 50800 h 315"/>
              <a:gd name="T16" fmla="*/ 0 w 285"/>
              <a:gd name="T17" fmla="*/ 83079 h 315"/>
              <a:gd name="T18" fmla="*/ 4735 w 285"/>
              <a:gd name="T19" fmla="*/ 115358 h 315"/>
              <a:gd name="T20" fmla="*/ 19412 w 285"/>
              <a:gd name="T21" fmla="*/ 141816 h 315"/>
              <a:gd name="T22" fmla="*/ 40718 w 285"/>
              <a:gd name="T23" fmla="*/ 159808 h 315"/>
              <a:gd name="T24" fmla="*/ 67232 w 285"/>
              <a:gd name="T25" fmla="*/ 166687 h 315"/>
              <a:gd name="T26" fmla="*/ 93272 w 285"/>
              <a:gd name="T27" fmla="*/ 159808 h 315"/>
              <a:gd name="T28" fmla="*/ 114578 w 285"/>
              <a:gd name="T29" fmla="*/ 141816 h 315"/>
              <a:gd name="T30" fmla="*/ 129255 w 285"/>
              <a:gd name="T31" fmla="*/ 115358 h 315"/>
              <a:gd name="T32" fmla="*/ 134937 w 285"/>
              <a:gd name="T33" fmla="*/ 83079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5">
                <a:moveTo>
                  <a:pt x="285" y="157"/>
                </a:moveTo>
                <a:lnTo>
                  <a:pt x="273" y="96"/>
                </a:lnTo>
                <a:lnTo>
                  <a:pt x="242" y="46"/>
                </a:lnTo>
                <a:lnTo>
                  <a:pt x="197" y="12"/>
                </a:lnTo>
                <a:lnTo>
                  <a:pt x="142" y="0"/>
                </a:lnTo>
                <a:lnTo>
                  <a:pt x="86" y="12"/>
                </a:lnTo>
                <a:lnTo>
                  <a:pt x="41" y="46"/>
                </a:lnTo>
                <a:lnTo>
                  <a:pt x="10" y="96"/>
                </a:lnTo>
                <a:lnTo>
                  <a:pt x="0" y="157"/>
                </a:lnTo>
                <a:lnTo>
                  <a:pt x="10" y="218"/>
                </a:lnTo>
                <a:lnTo>
                  <a:pt x="41" y="268"/>
                </a:lnTo>
                <a:lnTo>
                  <a:pt x="86" y="302"/>
                </a:lnTo>
                <a:lnTo>
                  <a:pt x="142" y="315"/>
                </a:lnTo>
                <a:lnTo>
                  <a:pt x="197" y="302"/>
                </a:lnTo>
                <a:lnTo>
                  <a:pt x="242" y="268"/>
                </a:lnTo>
                <a:lnTo>
                  <a:pt x="273" y="218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98" name="Freeform 47"/>
          <p:cNvSpPr>
            <a:spLocks/>
          </p:cNvSpPr>
          <p:nvPr/>
        </p:nvSpPr>
        <p:spPr bwMode="auto">
          <a:xfrm>
            <a:off x="3894138" y="3740150"/>
            <a:ext cx="134937" cy="166688"/>
          </a:xfrm>
          <a:custGeom>
            <a:avLst/>
            <a:gdLst>
              <a:gd name="T0" fmla="*/ 134937 w 285"/>
              <a:gd name="T1" fmla="*/ 83344 h 314"/>
              <a:gd name="T2" fmla="*/ 129255 w 285"/>
              <a:gd name="T3" fmla="*/ 50962 h 314"/>
              <a:gd name="T4" fmla="*/ 114578 w 285"/>
              <a:gd name="T5" fmla="*/ 23888 h 314"/>
              <a:gd name="T6" fmla="*/ 93272 w 285"/>
              <a:gd name="T7" fmla="*/ 6370 h 314"/>
              <a:gd name="T8" fmla="*/ 67232 w 285"/>
              <a:gd name="T9" fmla="*/ 0 h 314"/>
              <a:gd name="T10" fmla="*/ 40718 w 285"/>
              <a:gd name="T11" fmla="*/ 6370 h 314"/>
              <a:gd name="T12" fmla="*/ 19412 w 285"/>
              <a:gd name="T13" fmla="*/ 23888 h 314"/>
              <a:gd name="T14" fmla="*/ 4735 w 285"/>
              <a:gd name="T15" fmla="*/ 50962 h 314"/>
              <a:gd name="T16" fmla="*/ 0 w 285"/>
              <a:gd name="T17" fmla="*/ 83344 h 314"/>
              <a:gd name="T18" fmla="*/ 4735 w 285"/>
              <a:gd name="T19" fmla="*/ 115726 h 314"/>
              <a:gd name="T20" fmla="*/ 19412 w 285"/>
              <a:gd name="T21" fmla="*/ 142269 h 314"/>
              <a:gd name="T22" fmla="*/ 40718 w 285"/>
              <a:gd name="T23" fmla="*/ 160318 h 314"/>
              <a:gd name="T24" fmla="*/ 67232 w 285"/>
              <a:gd name="T25" fmla="*/ 166688 h 314"/>
              <a:gd name="T26" fmla="*/ 93272 w 285"/>
              <a:gd name="T27" fmla="*/ 160318 h 314"/>
              <a:gd name="T28" fmla="*/ 114578 w 285"/>
              <a:gd name="T29" fmla="*/ 142269 h 314"/>
              <a:gd name="T30" fmla="*/ 129255 w 285"/>
              <a:gd name="T31" fmla="*/ 115726 h 314"/>
              <a:gd name="T32" fmla="*/ 134937 w 285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4">
                <a:moveTo>
                  <a:pt x="285" y="157"/>
                </a:moveTo>
                <a:lnTo>
                  <a:pt x="273" y="96"/>
                </a:lnTo>
                <a:lnTo>
                  <a:pt x="242" y="45"/>
                </a:lnTo>
                <a:lnTo>
                  <a:pt x="197" y="12"/>
                </a:lnTo>
                <a:lnTo>
                  <a:pt x="142" y="0"/>
                </a:lnTo>
                <a:lnTo>
                  <a:pt x="86" y="12"/>
                </a:lnTo>
                <a:lnTo>
                  <a:pt x="41" y="45"/>
                </a:lnTo>
                <a:lnTo>
                  <a:pt x="10" y="96"/>
                </a:lnTo>
                <a:lnTo>
                  <a:pt x="0" y="157"/>
                </a:lnTo>
                <a:lnTo>
                  <a:pt x="10" y="218"/>
                </a:lnTo>
                <a:lnTo>
                  <a:pt x="41" y="268"/>
                </a:lnTo>
                <a:lnTo>
                  <a:pt x="86" y="302"/>
                </a:lnTo>
                <a:lnTo>
                  <a:pt x="142" y="314"/>
                </a:lnTo>
                <a:lnTo>
                  <a:pt x="197" y="302"/>
                </a:lnTo>
                <a:lnTo>
                  <a:pt x="242" y="268"/>
                </a:lnTo>
                <a:lnTo>
                  <a:pt x="273" y="218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599" name="Freeform 48"/>
          <p:cNvSpPr>
            <a:spLocks/>
          </p:cNvSpPr>
          <p:nvPr/>
        </p:nvSpPr>
        <p:spPr bwMode="auto">
          <a:xfrm>
            <a:off x="3894138" y="4073525"/>
            <a:ext cx="134937" cy="166688"/>
          </a:xfrm>
          <a:custGeom>
            <a:avLst/>
            <a:gdLst>
              <a:gd name="T0" fmla="*/ 134937 w 285"/>
              <a:gd name="T1" fmla="*/ 83079 h 315"/>
              <a:gd name="T2" fmla="*/ 129255 w 285"/>
              <a:gd name="T3" fmla="*/ 50800 h 315"/>
              <a:gd name="T4" fmla="*/ 114578 w 285"/>
              <a:gd name="T5" fmla="*/ 24342 h 315"/>
              <a:gd name="T6" fmla="*/ 93272 w 285"/>
              <a:gd name="T7" fmla="*/ 6350 h 315"/>
              <a:gd name="T8" fmla="*/ 67232 w 285"/>
              <a:gd name="T9" fmla="*/ 0 h 315"/>
              <a:gd name="T10" fmla="*/ 40718 w 285"/>
              <a:gd name="T11" fmla="*/ 6350 h 315"/>
              <a:gd name="T12" fmla="*/ 19412 w 285"/>
              <a:gd name="T13" fmla="*/ 24342 h 315"/>
              <a:gd name="T14" fmla="*/ 4735 w 285"/>
              <a:gd name="T15" fmla="*/ 50800 h 315"/>
              <a:gd name="T16" fmla="*/ 0 w 285"/>
              <a:gd name="T17" fmla="*/ 83079 h 315"/>
              <a:gd name="T18" fmla="*/ 4735 w 285"/>
              <a:gd name="T19" fmla="*/ 115359 h 315"/>
              <a:gd name="T20" fmla="*/ 19412 w 285"/>
              <a:gd name="T21" fmla="*/ 141817 h 315"/>
              <a:gd name="T22" fmla="*/ 40718 w 285"/>
              <a:gd name="T23" fmla="*/ 159809 h 315"/>
              <a:gd name="T24" fmla="*/ 67232 w 285"/>
              <a:gd name="T25" fmla="*/ 166688 h 315"/>
              <a:gd name="T26" fmla="*/ 93272 w 285"/>
              <a:gd name="T27" fmla="*/ 159809 h 315"/>
              <a:gd name="T28" fmla="*/ 114578 w 285"/>
              <a:gd name="T29" fmla="*/ 141817 h 315"/>
              <a:gd name="T30" fmla="*/ 129255 w 285"/>
              <a:gd name="T31" fmla="*/ 115359 h 315"/>
              <a:gd name="T32" fmla="*/ 134937 w 285"/>
              <a:gd name="T33" fmla="*/ 83079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5">
                <a:moveTo>
                  <a:pt x="285" y="157"/>
                </a:moveTo>
                <a:lnTo>
                  <a:pt x="273" y="96"/>
                </a:lnTo>
                <a:lnTo>
                  <a:pt x="242" y="46"/>
                </a:lnTo>
                <a:lnTo>
                  <a:pt x="197" y="12"/>
                </a:lnTo>
                <a:lnTo>
                  <a:pt x="142" y="0"/>
                </a:lnTo>
                <a:lnTo>
                  <a:pt x="86" y="12"/>
                </a:lnTo>
                <a:lnTo>
                  <a:pt x="41" y="46"/>
                </a:lnTo>
                <a:lnTo>
                  <a:pt x="10" y="96"/>
                </a:lnTo>
                <a:lnTo>
                  <a:pt x="0" y="157"/>
                </a:lnTo>
                <a:lnTo>
                  <a:pt x="10" y="218"/>
                </a:lnTo>
                <a:lnTo>
                  <a:pt x="41" y="268"/>
                </a:lnTo>
                <a:lnTo>
                  <a:pt x="86" y="302"/>
                </a:lnTo>
                <a:lnTo>
                  <a:pt x="142" y="315"/>
                </a:lnTo>
                <a:lnTo>
                  <a:pt x="197" y="302"/>
                </a:lnTo>
                <a:lnTo>
                  <a:pt x="242" y="268"/>
                </a:lnTo>
                <a:lnTo>
                  <a:pt x="273" y="218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00" name="Freeform 49"/>
          <p:cNvSpPr>
            <a:spLocks/>
          </p:cNvSpPr>
          <p:nvPr/>
        </p:nvSpPr>
        <p:spPr bwMode="auto">
          <a:xfrm>
            <a:off x="3894138" y="4405313"/>
            <a:ext cx="133350" cy="166687"/>
          </a:xfrm>
          <a:custGeom>
            <a:avLst/>
            <a:gdLst>
              <a:gd name="T0" fmla="*/ 133350 w 284"/>
              <a:gd name="T1" fmla="*/ 83344 h 314"/>
              <a:gd name="T2" fmla="*/ 128185 w 284"/>
              <a:gd name="T3" fmla="*/ 50431 h 314"/>
              <a:gd name="T4" fmla="*/ 113629 w 284"/>
              <a:gd name="T5" fmla="*/ 23888 h 314"/>
              <a:gd name="T6" fmla="*/ 92500 w 284"/>
              <a:gd name="T7" fmla="*/ 5839 h 314"/>
              <a:gd name="T8" fmla="*/ 66675 w 284"/>
              <a:gd name="T9" fmla="*/ 0 h 314"/>
              <a:gd name="T10" fmla="*/ 40381 w 284"/>
              <a:gd name="T11" fmla="*/ 5839 h 314"/>
              <a:gd name="T12" fmla="*/ 19251 w 284"/>
              <a:gd name="T13" fmla="*/ 23888 h 314"/>
              <a:gd name="T14" fmla="*/ 4695 w 284"/>
              <a:gd name="T15" fmla="*/ 50431 h 314"/>
              <a:gd name="T16" fmla="*/ 0 w 284"/>
              <a:gd name="T17" fmla="*/ 83344 h 314"/>
              <a:gd name="T18" fmla="*/ 4695 w 284"/>
              <a:gd name="T19" fmla="*/ 115195 h 314"/>
              <a:gd name="T20" fmla="*/ 19251 w 284"/>
              <a:gd name="T21" fmla="*/ 141737 h 314"/>
              <a:gd name="T22" fmla="*/ 40381 w 284"/>
              <a:gd name="T23" fmla="*/ 159786 h 314"/>
              <a:gd name="T24" fmla="*/ 66675 w 284"/>
              <a:gd name="T25" fmla="*/ 166687 h 314"/>
              <a:gd name="T26" fmla="*/ 92500 w 284"/>
              <a:gd name="T27" fmla="*/ 159786 h 314"/>
              <a:gd name="T28" fmla="*/ 113629 w 284"/>
              <a:gd name="T29" fmla="*/ 141737 h 314"/>
              <a:gd name="T30" fmla="*/ 128185 w 284"/>
              <a:gd name="T31" fmla="*/ 115195 h 314"/>
              <a:gd name="T32" fmla="*/ 133350 w 284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4" h="314">
                <a:moveTo>
                  <a:pt x="284" y="157"/>
                </a:moveTo>
                <a:lnTo>
                  <a:pt x="273" y="95"/>
                </a:lnTo>
                <a:lnTo>
                  <a:pt x="242" y="45"/>
                </a:lnTo>
                <a:lnTo>
                  <a:pt x="197" y="11"/>
                </a:lnTo>
                <a:lnTo>
                  <a:pt x="142" y="0"/>
                </a:lnTo>
                <a:lnTo>
                  <a:pt x="86" y="11"/>
                </a:lnTo>
                <a:lnTo>
                  <a:pt x="41" y="45"/>
                </a:lnTo>
                <a:lnTo>
                  <a:pt x="10" y="95"/>
                </a:lnTo>
                <a:lnTo>
                  <a:pt x="0" y="157"/>
                </a:lnTo>
                <a:lnTo>
                  <a:pt x="10" y="217"/>
                </a:lnTo>
                <a:lnTo>
                  <a:pt x="41" y="267"/>
                </a:lnTo>
                <a:lnTo>
                  <a:pt x="86" y="301"/>
                </a:lnTo>
                <a:lnTo>
                  <a:pt x="142" y="314"/>
                </a:lnTo>
                <a:lnTo>
                  <a:pt x="197" y="301"/>
                </a:lnTo>
                <a:lnTo>
                  <a:pt x="242" y="267"/>
                </a:lnTo>
                <a:lnTo>
                  <a:pt x="273" y="217"/>
                </a:lnTo>
                <a:lnTo>
                  <a:pt x="284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01" name="Freeform 50"/>
          <p:cNvSpPr>
            <a:spLocks/>
          </p:cNvSpPr>
          <p:nvPr/>
        </p:nvSpPr>
        <p:spPr bwMode="auto">
          <a:xfrm>
            <a:off x="3894138" y="4738688"/>
            <a:ext cx="134937" cy="166687"/>
          </a:xfrm>
          <a:custGeom>
            <a:avLst/>
            <a:gdLst>
              <a:gd name="T0" fmla="*/ 134937 w 285"/>
              <a:gd name="T1" fmla="*/ 83344 h 314"/>
              <a:gd name="T2" fmla="*/ 129255 w 285"/>
              <a:gd name="T3" fmla="*/ 50431 h 314"/>
              <a:gd name="T4" fmla="*/ 114578 w 285"/>
              <a:gd name="T5" fmla="*/ 23888 h 314"/>
              <a:gd name="T6" fmla="*/ 93272 w 285"/>
              <a:gd name="T7" fmla="*/ 5839 h 314"/>
              <a:gd name="T8" fmla="*/ 67232 w 285"/>
              <a:gd name="T9" fmla="*/ 0 h 314"/>
              <a:gd name="T10" fmla="*/ 40718 w 285"/>
              <a:gd name="T11" fmla="*/ 5839 h 314"/>
              <a:gd name="T12" fmla="*/ 19412 w 285"/>
              <a:gd name="T13" fmla="*/ 23888 h 314"/>
              <a:gd name="T14" fmla="*/ 4735 w 285"/>
              <a:gd name="T15" fmla="*/ 50431 h 314"/>
              <a:gd name="T16" fmla="*/ 0 w 285"/>
              <a:gd name="T17" fmla="*/ 83344 h 314"/>
              <a:gd name="T18" fmla="*/ 4735 w 285"/>
              <a:gd name="T19" fmla="*/ 115195 h 314"/>
              <a:gd name="T20" fmla="*/ 19412 w 285"/>
              <a:gd name="T21" fmla="*/ 142268 h 314"/>
              <a:gd name="T22" fmla="*/ 40718 w 285"/>
              <a:gd name="T23" fmla="*/ 159786 h 314"/>
              <a:gd name="T24" fmla="*/ 67232 w 285"/>
              <a:gd name="T25" fmla="*/ 166687 h 314"/>
              <a:gd name="T26" fmla="*/ 93272 w 285"/>
              <a:gd name="T27" fmla="*/ 159786 h 314"/>
              <a:gd name="T28" fmla="*/ 114578 w 285"/>
              <a:gd name="T29" fmla="*/ 142268 h 314"/>
              <a:gd name="T30" fmla="*/ 129255 w 285"/>
              <a:gd name="T31" fmla="*/ 115195 h 314"/>
              <a:gd name="T32" fmla="*/ 134937 w 285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4">
                <a:moveTo>
                  <a:pt x="285" y="157"/>
                </a:moveTo>
                <a:lnTo>
                  <a:pt x="273" y="95"/>
                </a:lnTo>
                <a:lnTo>
                  <a:pt x="242" y="45"/>
                </a:lnTo>
                <a:lnTo>
                  <a:pt x="197" y="11"/>
                </a:lnTo>
                <a:lnTo>
                  <a:pt x="142" y="0"/>
                </a:lnTo>
                <a:lnTo>
                  <a:pt x="86" y="11"/>
                </a:lnTo>
                <a:lnTo>
                  <a:pt x="41" y="45"/>
                </a:lnTo>
                <a:lnTo>
                  <a:pt x="10" y="95"/>
                </a:lnTo>
                <a:lnTo>
                  <a:pt x="0" y="157"/>
                </a:lnTo>
                <a:lnTo>
                  <a:pt x="10" y="217"/>
                </a:lnTo>
                <a:lnTo>
                  <a:pt x="41" y="268"/>
                </a:lnTo>
                <a:lnTo>
                  <a:pt x="86" y="301"/>
                </a:lnTo>
                <a:lnTo>
                  <a:pt x="142" y="314"/>
                </a:lnTo>
                <a:lnTo>
                  <a:pt x="197" y="301"/>
                </a:lnTo>
                <a:lnTo>
                  <a:pt x="242" y="268"/>
                </a:lnTo>
                <a:lnTo>
                  <a:pt x="273" y="217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02" name="Freeform 51"/>
          <p:cNvSpPr>
            <a:spLocks/>
          </p:cNvSpPr>
          <p:nvPr/>
        </p:nvSpPr>
        <p:spPr bwMode="auto">
          <a:xfrm>
            <a:off x="3894138" y="5070475"/>
            <a:ext cx="133350" cy="166688"/>
          </a:xfrm>
          <a:custGeom>
            <a:avLst/>
            <a:gdLst>
              <a:gd name="T0" fmla="*/ 133350 w 284"/>
              <a:gd name="T1" fmla="*/ 83609 h 315"/>
              <a:gd name="T2" fmla="*/ 128185 w 284"/>
              <a:gd name="T3" fmla="*/ 50800 h 315"/>
              <a:gd name="T4" fmla="*/ 113629 w 284"/>
              <a:gd name="T5" fmla="*/ 24342 h 315"/>
              <a:gd name="T6" fmla="*/ 92500 w 284"/>
              <a:gd name="T7" fmla="*/ 6350 h 315"/>
              <a:gd name="T8" fmla="*/ 66675 w 284"/>
              <a:gd name="T9" fmla="*/ 0 h 315"/>
              <a:gd name="T10" fmla="*/ 40381 w 284"/>
              <a:gd name="T11" fmla="*/ 6350 h 315"/>
              <a:gd name="T12" fmla="*/ 19251 w 284"/>
              <a:gd name="T13" fmla="*/ 24342 h 315"/>
              <a:gd name="T14" fmla="*/ 4695 w 284"/>
              <a:gd name="T15" fmla="*/ 50800 h 315"/>
              <a:gd name="T16" fmla="*/ 0 w 284"/>
              <a:gd name="T17" fmla="*/ 83609 h 315"/>
              <a:gd name="T18" fmla="*/ 4695 w 284"/>
              <a:gd name="T19" fmla="*/ 115359 h 315"/>
              <a:gd name="T20" fmla="*/ 19251 w 284"/>
              <a:gd name="T21" fmla="*/ 141817 h 315"/>
              <a:gd name="T22" fmla="*/ 40381 w 284"/>
              <a:gd name="T23" fmla="*/ 159809 h 315"/>
              <a:gd name="T24" fmla="*/ 66675 w 284"/>
              <a:gd name="T25" fmla="*/ 166688 h 315"/>
              <a:gd name="T26" fmla="*/ 92500 w 284"/>
              <a:gd name="T27" fmla="*/ 159809 h 315"/>
              <a:gd name="T28" fmla="*/ 113629 w 284"/>
              <a:gd name="T29" fmla="*/ 141817 h 315"/>
              <a:gd name="T30" fmla="*/ 128185 w 284"/>
              <a:gd name="T31" fmla="*/ 115359 h 315"/>
              <a:gd name="T32" fmla="*/ 133350 w 284"/>
              <a:gd name="T33" fmla="*/ 83609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4" h="315">
                <a:moveTo>
                  <a:pt x="284" y="158"/>
                </a:moveTo>
                <a:lnTo>
                  <a:pt x="273" y="96"/>
                </a:lnTo>
                <a:lnTo>
                  <a:pt x="242" y="46"/>
                </a:lnTo>
                <a:lnTo>
                  <a:pt x="197" y="12"/>
                </a:lnTo>
                <a:lnTo>
                  <a:pt x="142" y="0"/>
                </a:lnTo>
                <a:lnTo>
                  <a:pt x="86" y="12"/>
                </a:lnTo>
                <a:lnTo>
                  <a:pt x="41" y="46"/>
                </a:lnTo>
                <a:lnTo>
                  <a:pt x="10" y="96"/>
                </a:lnTo>
                <a:lnTo>
                  <a:pt x="0" y="158"/>
                </a:lnTo>
                <a:lnTo>
                  <a:pt x="10" y="218"/>
                </a:lnTo>
                <a:lnTo>
                  <a:pt x="41" y="268"/>
                </a:lnTo>
                <a:lnTo>
                  <a:pt x="86" y="302"/>
                </a:lnTo>
                <a:lnTo>
                  <a:pt x="142" y="315"/>
                </a:lnTo>
                <a:lnTo>
                  <a:pt x="197" y="302"/>
                </a:lnTo>
                <a:lnTo>
                  <a:pt x="242" y="268"/>
                </a:lnTo>
                <a:lnTo>
                  <a:pt x="273" y="218"/>
                </a:lnTo>
                <a:lnTo>
                  <a:pt x="284" y="158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03" name="Freeform 52"/>
          <p:cNvSpPr>
            <a:spLocks/>
          </p:cNvSpPr>
          <p:nvPr/>
        </p:nvSpPr>
        <p:spPr bwMode="auto">
          <a:xfrm>
            <a:off x="3894138" y="5403850"/>
            <a:ext cx="134937" cy="166688"/>
          </a:xfrm>
          <a:custGeom>
            <a:avLst/>
            <a:gdLst>
              <a:gd name="T0" fmla="*/ 134937 w 285"/>
              <a:gd name="T1" fmla="*/ 83609 h 315"/>
              <a:gd name="T2" fmla="*/ 129255 w 285"/>
              <a:gd name="T3" fmla="*/ 50800 h 315"/>
              <a:gd name="T4" fmla="*/ 114578 w 285"/>
              <a:gd name="T5" fmla="*/ 24342 h 315"/>
              <a:gd name="T6" fmla="*/ 93272 w 285"/>
              <a:gd name="T7" fmla="*/ 6350 h 315"/>
              <a:gd name="T8" fmla="*/ 67232 w 285"/>
              <a:gd name="T9" fmla="*/ 0 h 315"/>
              <a:gd name="T10" fmla="*/ 40718 w 285"/>
              <a:gd name="T11" fmla="*/ 6350 h 315"/>
              <a:gd name="T12" fmla="*/ 19412 w 285"/>
              <a:gd name="T13" fmla="*/ 24342 h 315"/>
              <a:gd name="T14" fmla="*/ 4735 w 285"/>
              <a:gd name="T15" fmla="*/ 50800 h 315"/>
              <a:gd name="T16" fmla="*/ 0 w 285"/>
              <a:gd name="T17" fmla="*/ 83609 h 315"/>
              <a:gd name="T18" fmla="*/ 4735 w 285"/>
              <a:gd name="T19" fmla="*/ 115359 h 315"/>
              <a:gd name="T20" fmla="*/ 19412 w 285"/>
              <a:gd name="T21" fmla="*/ 141817 h 315"/>
              <a:gd name="T22" fmla="*/ 40718 w 285"/>
              <a:gd name="T23" fmla="*/ 159809 h 315"/>
              <a:gd name="T24" fmla="*/ 67232 w 285"/>
              <a:gd name="T25" fmla="*/ 166688 h 315"/>
              <a:gd name="T26" fmla="*/ 93272 w 285"/>
              <a:gd name="T27" fmla="*/ 159809 h 315"/>
              <a:gd name="T28" fmla="*/ 114578 w 285"/>
              <a:gd name="T29" fmla="*/ 141817 h 315"/>
              <a:gd name="T30" fmla="*/ 129255 w 285"/>
              <a:gd name="T31" fmla="*/ 115359 h 315"/>
              <a:gd name="T32" fmla="*/ 134937 w 285"/>
              <a:gd name="T33" fmla="*/ 83609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5">
                <a:moveTo>
                  <a:pt x="285" y="158"/>
                </a:moveTo>
                <a:lnTo>
                  <a:pt x="273" y="96"/>
                </a:lnTo>
                <a:lnTo>
                  <a:pt x="242" y="46"/>
                </a:lnTo>
                <a:lnTo>
                  <a:pt x="197" y="12"/>
                </a:lnTo>
                <a:lnTo>
                  <a:pt x="142" y="0"/>
                </a:lnTo>
                <a:lnTo>
                  <a:pt x="86" y="12"/>
                </a:lnTo>
                <a:lnTo>
                  <a:pt x="41" y="46"/>
                </a:lnTo>
                <a:lnTo>
                  <a:pt x="10" y="96"/>
                </a:lnTo>
                <a:lnTo>
                  <a:pt x="0" y="158"/>
                </a:lnTo>
                <a:lnTo>
                  <a:pt x="10" y="218"/>
                </a:lnTo>
                <a:lnTo>
                  <a:pt x="41" y="268"/>
                </a:lnTo>
                <a:lnTo>
                  <a:pt x="86" y="302"/>
                </a:lnTo>
                <a:lnTo>
                  <a:pt x="142" y="315"/>
                </a:lnTo>
                <a:lnTo>
                  <a:pt x="197" y="302"/>
                </a:lnTo>
                <a:lnTo>
                  <a:pt x="242" y="268"/>
                </a:lnTo>
                <a:lnTo>
                  <a:pt x="273" y="218"/>
                </a:lnTo>
                <a:lnTo>
                  <a:pt x="285" y="158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04" name="Freeform 53"/>
          <p:cNvSpPr>
            <a:spLocks/>
          </p:cNvSpPr>
          <p:nvPr/>
        </p:nvSpPr>
        <p:spPr bwMode="auto">
          <a:xfrm>
            <a:off x="3894138" y="1411288"/>
            <a:ext cx="134937" cy="166687"/>
          </a:xfrm>
          <a:custGeom>
            <a:avLst/>
            <a:gdLst>
              <a:gd name="T0" fmla="*/ 134937 w 285"/>
              <a:gd name="T1" fmla="*/ 83344 h 314"/>
              <a:gd name="T2" fmla="*/ 129255 w 285"/>
              <a:gd name="T3" fmla="*/ 50431 h 314"/>
              <a:gd name="T4" fmla="*/ 114578 w 285"/>
              <a:gd name="T5" fmla="*/ 23888 h 314"/>
              <a:gd name="T6" fmla="*/ 93272 w 285"/>
              <a:gd name="T7" fmla="*/ 6370 h 314"/>
              <a:gd name="T8" fmla="*/ 67232 w 285"/>
              <a:gd name="T9" fmla="*/ 0 h 314"/>
              <a:gd name="T10" fmla="*/ 40718 w 285"/>
              <a:gd name="T11" fmla="*/ 6370 h 314"/>
              <a:gd name="T12" fmla="*/ 19412 w 285"/>
              <a:gd name="T13" fmla="*/ 23888 h 314"/>
              <a:gd name="T14" fmla="*/ 4735 w 285"/>
              <a:gd name="T15" fmla="*/ 50431 h 314"/>
              <a:gd name="T16" fmla="*/ 0 w 285"/>
              <a:gd name="T17" fmla="*/ 83344 h 314"/>
              <a:gd name="T18" fmla="*/ 4735 w 285"/>
              <a:gd name="T19" fmla="*/ 115725 h 314"/>
              <a:gd name="T20" fmla="*/ 19412 w 285"/>
              <a:gd name="T21" fmla="*/ 142268 h 314"/>
              <a:gd name="T22" fmla="*/ 40718 w 285"/>
              <a:gd name="T23" fmla="*/ 160317 h 314"/>
              <a:gd name="T24" fmla="*/ 67232 w 285"/>
              <a:gd name="T25" fmla="*/ 166687 h 314"/>
              <a:gd name="T26" fmla="*/ 93272 w 285"/>
              <a:gd name="T27" fmla="*/ 160317 h 314"/>
              <a:gd name="T28" fmla="*/ 114578 w 285"/>
              <a:gd name="T29" fmla="*/ 142268 h 314"/>
              <a:gd name="T30" fmla="*/ 129255 w 285"/>
              <a:gd name="T31" fmla="*/ 115725 h 314"/>
              <a:gd name="T32" fmla="*/ 134937 w 285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4">
                <a:moveTo>
                  <a:pt x="285" y="157"/>
                </a:moveTo>
                <a:lnTo>
                  <a:pt x="273" y="95"/>
                </a:lnTo>
                <a:lnTo>
                  <a:pt x="242" y="45"/>
                </a:lnTo>
                <a:lnTo>
                  <a:pt x="197" y="12"/>
                </a:lnTo>
                <a:lnTo>
                  <a:pt x="142" y="0"/>
                </a:lnTo>
                <a:lnTo>
                  <a:pt x="86" y="12"/>
                </a:lnTo>
                <a:lnTo>
                  <a:pt x="41" y="45"/>
                </a:lnTo>
                <a:lnTo>
                  <a:pt x="10" y="95"/>
                </a:lnTo>
                <a:lnTo>
                  <a:pt x="0" y="157"/>
                </a:lnTo>
                <a:lnTo>
                  <a:pt x="10" y="218"/>
                </a:lnTo>
                <a:lnTo>
                  <a:pt x="41" y="268"/>
                </a:lnTo>
                <a:lnTo>
                  <a:pt x="86" y="302"/>
                </a:lnTo>
                <a:lnTo>
                  <a:pt x="142" y="314"/>
                </a:lnTo>
                <a:lnTo>
                  <a:pt x="197" y="302"/>
                </a:lnTo>
                <a:lnTo>
                  <a:pt x="242" y="268"/>
                </a:lnTo>
                <a:lnTo>
                  <a:pt x="273" y="218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05" name="Freeform 54"/>
          <p:cNvSpPr>
            <a:spLocks/>
          </p:cNvSpPr>
          <p:nvPr/>
        </p:nvSpPr>
        <p:spPr bwMode="auto">
          <a:xfrm>
            <a:off x="3970338" y="1168400"/>
            <a:ext cx="671512" cy="333375"/>
          </a:xfrm>
          <a:custGeom>
            <a:avLst/>
            <a:gdLst>
              <a:gd name="T0" fmla="*/ 0 w 1424"/>
              <a:gd name="T1" fmla="*/ 333375 h 629"/>
              <a:gd name="T2" fmla="*/ 0 w 1424"/>
              <a:gd name="T3" fmla="*/ 166953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6953 h 629"/>
              <a:gd name="T10" fmla="*/ 671512 w 1424"/>
              <a:gd name="T11" fmla="*/ 333375 h 629"/>
              <a:gd name="T12" fmla="*/ 671512 w 1424"/>
              <a:gd name="T13" fmla="*/ 333375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5"/>
                </a:lnTo>
                <a:lnTo>
                  <a:pt x="285" y="0"/>
                </a:lnTo>
                <a:lnTo>
                  <a:pt x="1139" y="0"/>
                </a:lnTo>
                <a:lnTo>
                  <a:pt x="1424" y="315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06" name="Freeform 55"/>
          <p:cNvSpPr>
            <a:spLocks/>
          </p:cNvSpPr>
          <p:nvPr/>
        </p:nvSpPr>
        <p:spPr bwMode="auto">
          <a:xfrm>
            <a:off x="3970338" y="1501775"/>
            <a:ext cx="671512" cy="333375"/>
          </a:xfrm>
          <a:custGeom>
            <a:avLst/>
            <a:gdLst>
              <a:gd name="T0" fmla="*/ 0 w 1424"/>
              <a:gd name="T1" fmla="*/ 333375 h 629"/>
              <a:gd name="T2" fmla="*/ 0 w 1424"/>
              <a:gd name="T3" fmla="*/ 166953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6953 h 629"/>
              <a:gd name="T10" fmla="*/ 671512 w 1424"/>
              <a:gd name="T11" fmla="*/ 333375 h 629"/>
              <a:gd name="T12" fmla="*/ 671512 w 1424"/>
              <a:gd name="T13" fmla="*/ 333375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5"/>
                </a:lnTo>
                <a:lnTo>
                  <a:pt x="285" y="0"/>
                </a:lnTo>
                <a:lnTo>
                  <a:pt x="1139" y="0"/>
                </a:lnTo>
                <a:lnTo>
                  <a:pt x="1424" y="315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07" name="Freeform 56"/>
          <p:cNvSpPr>
            <a:spLocks/>
          </p:cNvSpPr>
          <p:nvPr/>
        </p:nvSpPr>
        <p:spPr bwMode="auto">
          <a:xfrm>
            <a:off x="3970338" y="1835150"/>
            <a:ext cx="671512" cy="331788"/>
          </a:xfrm>
          <a:custGeom>
            <a:avLst/>
            <a:gdLst>
              <a:gd name="T0" fmla="*/ 0 w 1424"/>
              <a:gd name="T1" fmla="*/ 331788 h 629"/>
              <a:gd name="T2" fmla="*/ 0 w 1424"/>
              <a:gd name="T3" fmla="*/ 165630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5630 h 629"/>
              <a:gd name="T10" fmla="*/ 671512 w 1424"/>
              <a:gd name="T11" fmla="*/ 331788 h 629"/>
              <a:gd name="T12" fmla="*/ 671512 w 1424"/>
              <a:gd name="T13" fmla="*/ 331788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4"/>
                </a:lnTo>
                <a:lnTo>
                  <a:pt x="285" y="0"/>
                </a:lnTo>
                <a:lnTo>
                  <a:pt x="1139" y="0"/>
                </a:lnTo>
                <a:lnTo>
                  <a:pt x="1424" y="314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08" name="Freeform 57"/>
          <p:cNvSpPr>
            <a:spLocks/>
          </p:cNvSpPr>
          <p:nvPr/>
        </p:nvSpPr>
        <p:spPr bwMode="auto">
          <a:xfrm>
            <a:off x="3970338" y="2166938"/>
            <a:ext cx="671512" cy="333375"/>
          </a:xfrm>
          <a:custGeom>
            <a:avLst/>
            <a:gdLst>
              <a:gd name="T0" fmla="*/ 0 w 1424"/>
              <a:gd name="T1" fmla="*/ 333375 h 629"/>
              <a:gd name="T2" fmla="*/ 0 w 1424"/>
              <a:gd name="T3" fmla="*/ 166422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6422 h 629"/>
              <a:gd name="T10" fmla="*/ 671512 w 1424"/>
              <a:gd name="T11" fmla="*/ 333375 h 629"/>
              <a:gd name="T12" fmla="*/ 671512 w 1424"/>
              <a:gd name="T13" fmla="*/ 333375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4"/>
                </a:lnTo>
                <a:lnTo>
                  <a:pt x="285" y="0"/>
                </a:lnTo>
                <a:lnTo>
                  <a:pt x="1139" y="0"/>
                </a:lnTo>
                <a:lnTo>
                  <a:pt x="1424" y="314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09" name="Freeform 58"/>
          <p:cNvSpPr>
            <a:spLocks/>
          </p:cNvSpPr>
          <p:nvPr/>
        </p:nvSpPr>
        <p:spPr bwMode="auto">
          <a:xfrm>
            <a:off x="3970338" y="2500313"/>
            <a:ext cx="671512" cy="333375"/>
          </a:xfrm>
          <a:custGeom>
            <a:avLst/>
            <a:gdLst>
              <a:gd name="T0" fmla="*/ 0 w 1424"/>
              <a:gd name="T1" fmla="*/ 333375 h 629"/>
              <a:gd name="T2" fmla="*/ 0 w 1424"/>
              <a:gd name="T3" fmla="*/ 166422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6422 h 629"/>
              <a:gd name="T10" fmla="*/ 671512 w 1424"/>
              <a:gd name="T11" fmla="*/ 333375 h 629"/>
              <a:gd name="T12" fmla="*/ 671512 w 1424"/>
              <a:gd name="T13" fmla="*/ 333375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4"/>
                </a:lnTo>
                <a:lnTo>
                  <a:pt x="285" y="0"/>
                </a:lnTo>
                <a:lnTo>
                  <a:pt x="1139" y="0"/>
                </a:lnTo>
                <a:lnTo>
                  <a:pt x="1424" y="314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10" name="Freeform 59"/>
          <p:cNvSpPr>
            <a:spLocks/>
          </p:cNvSpPr>
          <p:nvPr/>
        </p:nvSpPr>
        <p:spPr bwMode="auto">
          <a:xfrm>
            <a:off x="3970338" y="2833688"/>
            <a:ext cx="671512" cy="331787"/>
          </a:xfrm>
          <a:custGeom>
            <a:avLst/>
            <a:gdLst>
              <a:gd name="T0" fmla="*/ 0 w 1424"/>
              <a:gd name="T1" fmla="*/ 331787 h 629"/>
              <a:gd name="T2" fmla="*/ 0 w 1424"/>
              <a:gd name="T3" fmla="*/ 165630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5630 h 629"/>
              <a:gd name="T10" fmla="*/ 671512 w 1424"/>
              <a:gd name="T11" fmla="*/ 331787 h 629"/>
              <a:gd name="T12" fmla="*/ 671512 w 1424"/>
              <a:gd name="T13" fmla="*/ 331787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4"/>
                </a:lnTo>
                <a:lnTo>
                  <a:pt x="285" y="0"/>
                </a:lnTo>
                <a:lnTo>
                  <a:pt x="1139" y="0"/>
                </a:lnTo>
                <a:lnTo>
                  <a:pt x="1424" y="314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11" name="Freeform 60"/>
          <p:cNvSpPr>
            <a:spLocks/>
          </p:cNvSpPr>
          <p:nvPr/>
        </p:nvSpPr>
        <p:spPr bwMode="auto">
          <a:xfrm>
            <a:off x="3970338" y="3165475"/>
            <a:ext cx="671512" cy="333375"/>
          </a:xfrm>
          <a:custGeom>
            <a:avLst/>
            <a:gdLst>
              <a:gd name="T0" fmla="*/ 0 w 1424"/>
              <a:gd name="T1" fmla="*/ 333375 h 628"/>
              <a:gd name="T2" fmla="*/ 0 w 1424"/>
              <a:gd name="T3" fmla="*/ 166688 h 628"/>
              <a:gd name="T4" fmla="*/ 134397 w 1424"/>
              <a:gd name="T5" fmla="*/ 0 h 628"/>
              <a:gd name="T6" fmla="*/ 537115 w 1424"/>
              <a:gd name="T7" fmla="*/ 0 h 628"/>
              <a:gd name="T8" fmla="*/ 671512 w 1424"/>
              <a:gd name="T9" fmla="*/ 166688 h 628"/>
              <a:gd name="T10" fmla="*/ 671512 w 1424"/>
              <a:gd name="T11" fmla="*/ 333375 h 628"/>
              <a:gd name="T12" fmla="*/ 671512 w 1424"/>
              <a:gd name="T13" fmla="*/ 333375 h 62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8">
                <a:moveTo>
                  <a:pt x="0" y="628"/>
                </a:moveTo>
                <a:lnTo>
                  <a:pt x="0" y="314"/>
                </a:lnTo>
                <a:lnTo>
                  <a:pt x="285" y="0"/>
                </a:lnTo>
                <a:lnTo>
                  <a:pt x="1139" y="0"/>
                </a:lnTo>
                <a:lnTo>
                  <a:pt x="1424" y="314"/>
                </a:lnTo>
                <a:lnTo>
                  <a:pt x="1424" y="628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12" name="Freeform 61"/>
          <p:cNvSpPr>
            <a:spLocks/>
          </p:cNvSpPr>
          <p:nvPr/>
        </p:nvSpPr>
        <p:spPr bwMode="auto">
          <a:xfrm>
            <a:off x="3970338" y="3498850"/>
            <a:ext cx="671512" cy="331788"/>
          </a:xfrm>
          <a:custGeom>
            <a:avLst/>
            <a:gdLst>
              <a:gd name="T0" fmla="*/ 0 w 1424"/>
              <a:gd name="T1" fmla="*/ 331788 h 629"/>
              <a:gd name="T2" fmla="*/ 0 w 1424"/>
              <a:gd name="T3" fmla="*/ 166158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6158 h 629"/>
              <a:gd name="T10" fmla="*/ 671512 w 1424"/>
              <a:gd name="T11" fmla="*/ 331788 h 629"/>
              <a:gd name="T12" fmla="*/ 671512 w 1424"/>
              <a:gd name="T13" fmla="*/ 331788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5"/>
                </a:lnTo>
                <a:lnTo>
                  <a:pt x="285" y="0"/>
                </a:lnTo>
                <a:lnTo>
                  <a:pt x="1139" y="0"/>
                </a:lnTo>
                <a:lnTo>
                  <a:pt x="1424" y="315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13" name="Freeform 62"/>
          <p:cNvSpPr>
            <a:spLocks/>
          </p:cNvSpPr>
          <p:nvPr/>
        </p:nvSpPr>
        <p:spPr bwMode="auto">
          <a:xfrm>
            <a:off x="3970338" y="3830638"/>
            <a:ext cx="671512" cy="333375"/>
          </a:xfrm>
          <a:custGeom>
            <a:avLst/>
            <a:gdLst>
              <a:gd name="T0" fmla="*/ 0 w 1424"/>
              <a:gd name="T1" fmla="*/ 333375 h 629"/>
              <a:gd name="T2" fmla="*/ 0 w 1424"/>
              <a:gd name="T3" fmla="*/ 166953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6953 h 629"/>
              <a:gd name="T10" fmla="*/ 671512 w 1424"/>
              <a:gd name="T11" fmla="*/ 333375 h 629"/>
              <a:gd name="T12" fmla="*/ 671512 w 1424"/>
              <a:gd name="T13" fmla="*/ 333375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5"/>
                </a:lnTo>
                <a:lnTo>
                  <a:pt x="285" y="0"/>
                </a:lnTo>
                <a:lnTo>
                  <a:pt x="1139" y="0"/>
                </a:lnTo>
                <a:lnTo>
                  <a:pt x="1424" y="315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14" name="Freeform 63"/>
          <p:cNvSpPr>
            <a:spLocks/>
          </p:cNvSpPr>
          <p:nvPr/>
        </p:nvSpPr>
        <p:spPr bwMode="auto">
          <a:xfrm>
            <a:off x="3970338" y="4164013"/>
            <a:ext cx="671512" cy="333375"/>
          </a:xfrm>
          <a:custGeom>
            <a:avLst/>
            <a:gdLst>
              <a:gd name="T0" fmla="*/ 0 w 1424"/>
              <a:gd name="T1" fmla="*/ 333375 h 629"/>
              <a:gd name="T2" fmla="*/ 0 w 1424"/>
              <a:gd name="T3" fmla="*/ 166953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6953 h 629"/>
              <a:gd name="T10" fmla="*/ 671512 w 1424"/>
              <a:gd name="T11" fmla="*/ 333375 h 629"/>
              <a:gd name="T12" fmla="*/ 671512 w 1424"/>
              <a:gd name="T13" fmla="*/ 333375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5"/>
                </a:lnTo>
                <a:lnTo>
                  <a:pt x="285" y="0"/>
                </a:lnTo>
                <a:lnTo>
                  <a:pt x="1139" y="0"/>
                </a:lnTo>
                <a:lnTo>
                  <a:pt x="1424" y="315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15" name="Freeform 64"/>
          <p:cNvSpPr>
            <a:spLocks/>
          </p:cNvSpPr>
          <p:nvPr/>
        </p:nvSpPr>
        <p:spPr bwMode="auto">
          <a:xfrm>
            <a:off x="3970338" y="4497388"/>
            <a:ext cx="671512" cy="331787"/>
          </a:xfrm>
          <a:custGeom>
            <a:avLst/>
            <a:gdLst>
              <a:gd name="T0" fmla="*/ 0 w 1424"/>
              <a:gd name="T1" fmla="*/ 331787 h 629"/>
              <a:gd name="T2" fmla="*/ 0 w 1424"/>
              <a:gd name="T3" fmla="*/ 165630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5630 h 629"/>
              <a:gd name="T10" fmla="*/ 671512 w 1424"/>
              <a:gd name="T11" fmla="*/ 331787 h 629"/>
              <a:gd name="T12" fmla="*/ 671512 w 1424"/>
              <a:gd name="T13" fmla="*/ 331787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4"/>
                </a:lnTo>
                <a:lnTo>
                  <a:pt x="285" y="0"/>
                </a:lnTo>
                <a:lnTo>
                  <a:pt x="1139" y="0"/>
                </a:lnTo>
                <a:lnTo>
                  <a:pt x="1424" y="314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16" name="Freeform 65"/>
          <p:cNvSpPr>
            <a:spLocks/>
          </p:cNvSpPr>
          <p:nvPr/>
        </p:nvSpPr>
        <p:spPr bwMode="auto">
          <a:xfrm>
            <a:off x="3970338" y="4829175"/>
            <a:ext cx="671512" cy="333375"/>
          </a:xfrm>
          <a:custGeom>
            <a:avLst/>
            <a:gdLst>
              <a:gd name="T0" fmla="*/ 0 w 1424"/>
              <a:gd name="T1" fmla="*/ 333375 h 629"/>
              <a:gd name="T2" fmla="*/ 0 w 1424"/>
              <a:gd name="T3" fmla="*/ 166422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6422 h 629"/>
              <a:gd name="T10" fmla="*/ 671512 w 1424"/>
              <a:gd name="T11" fmla="*/ 333375 h 629"/>
              <a:gd name="T12" fmla="*/ 671512 w 1424"/>
              <a:gd name="T13" fmla="*/ 333375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4"/>
                </a:lnTo>
                <a:lnTo>
                  <a:pt x="285" y="0"/>
                </a:lnTo>
                <a:lnTo>
                  <a:pt x="1139" y="0"/>
                </a:lnTo>
                <a:lnTo>
                  <a:pt x="1424" y="314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17" name="Freeform 66"/>
          <p:cNvSpPr>
            <a:spLocks/>
          </p:cNvSpPr>
          <p:nvPr/>
        </p:nvSpPr>
        <p:spPr bwMode="auto">
          <a:xfrm>
            <a:off x="3970338" y="5162550"/>
            <a:ext cx="671512" cy="333375"/>
          </a:xfrm>
          <a:custGeom>
            <a:avLst/>
            <a:gdLst>
              <a:gd name="T0" fmla="*/ 0 w 1424"/>
              <a:gd name="T1" fmla="*/ 333375 h 629"/>
              <a:gd name="T2" fmla="*/ 0 w 1424"/>
              <a:gd name="T3" fmla="*/ 166422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6422 h 629"/>
              <a:gd name="T10" fmla="*/ 671512 w 1424"/>
              <a:gd name="T11" fmla="*/ 333375 h 629"/>
              <a:gd name="T12" fmla="*/ 671512 w 1424"/>
              <a:gd name="T13" fmla="*/ 333375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4"/>
                </a:lnTo>
                <a:lnTo>
                  <a:pt x="285" y="0"/>
                </a:lnTo>
                <a:lnTo>
                  <a:pt x="1139" y="0"/>
                </a:lnTo>
                <a:lnTo>
                  <a:pt x="1424" y="314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18" name="Freeform 67"/>
          <p:cNvSpPr>
            <a:spLocks/>
          </p:cNvSpPr>
          <p:nvPr/>
        </p:nvSpPr>
        <p:spPr bwMode="auto">
          <a:xfrm>
            <a:off x="1357313" y="1187450"/>
            <a:ext cx="33337" cy="104775"/>
          </a:xfrm>
          <a:custGeom>
            <a:avLst/>
            <a:gdLst>
              <a:gd name="T0" fmla="*/ 20898 w 67"/>
              <a:gd name="T1" fmla="*/ 104775 h 199"/>
              <a:gd name="T2" fmla="*/ 33337 w 67"/>
              <a:gd name="T3" fmla="*/ 104775 h 199"/>
              <a:gd name="T4" fmla="*/ 33337 w 67"/>
              <a:gd name="T5" fmla="*/ 0 h 199"/>
              <a:gd name="T6" fmla="*/ 24381 w 67"/>
              <a:gd name="T7" fmla="*/ 0 h 199"/>
              <a:gd name="T8" fmla="*/ 23386 w 67"/>
              <a:gd name="T9" fmla="*/ 4739 h 199"/>
              <a:gd name="T10" fmla="*/ 21893 w 67"/>
              <a:gd name="T11" fmla="*/ 9477 h 199"/>
              <a:gd name="T12" fmla="*/ 19903 w 67"/>
              <a:gd name="T13" fmla="*/ 12110 h 199"/>
              <a:gd name="T14" fmla="*/ 17415 w 67"/>
              <a:gd name="T15" fmla="*/ 15269 h 199"/>
              <a:gd name="T16" fmla="*/ 13932 w 67"/>
              <a:gd name="T17" fmla="*/ 17901 h 199"/>
              <a:gd name="T18" fmla="*/ 9951 w 67"/>
              <a:gd name="T19" fmla="*/ 18954 h 199"/>
              <a:gd name="T20" fmla="*/ 5473 w 67"/>
              <a:gd name="T21" fmla="*/ 19481 h 199"/>
              <a:gd name="T22" fmla="*/ 0 w 67"/>
              <a:gd name="T23" fmla="*/ 20534 h 199"/>
              <a:gd name="T24" fmla="*/ 0 w 67"/>
              <a:gd name="T25" fmla="*/ 31064 h 199"/>
              <a:gd name="T26" fmla="*/ 20898 w 67"/>
              <a:gd name="T27" fmla="*/ 31064 h 199"/>
              <a:gd name="T28" fmla="*/ 20898 w 67"/>
              <a:gd name="T29" fmla="*/ 104775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2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9"/>
                </a:lnTo>
                <a:lnTo>
                  <a:pt x="44" y="18"/>
                </a:lnTo>
                <a:lnTo>
                  <a:pt x="40" y="23"/>
                </a:lnTo>
                <a:lnTo>
                  <a:pt x="35" y="29"/>
                </a:lnTo>
                <a:lnTo>
                  <a:pt x="28" y="34"/>
                </a:lnTo>
                <a:lnTo>
                  <a:pt x="20" y="36"/>
                </a:lnTo>
                <a:lnTo>
                  <a:pt x="11" y="37"/>
                </a:lnTo>
                <a:lnTo>
                  <a:pt x="0" y="39"/>
                </a:lnTo>
                <a:lnTo>
                  <a:pt x="0" y="59"/>
                </a:lnTo>
                <a:lnTo>
                  <a:pt x="42" y="59"/>
                </a:lnTo>
                <a:lnTo>
                  <a:pt x="42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19" name="Freeform 68"/>
          <p:cNvSpPr>
            <a:spLocks noEditPoints="1"/>
          </p:cNvSpPr>
          <p:nvPr/>
        </p:nvSpPr>
        <p:spPr bwMode="auto">
          <a:xfrm>
            <a:off x="2025650" y="1182688"/>
            <a:ext cx="79375" cy="109537"/>
          </a:xfrm>
          <a:custGeom>
            <a:avLst/>
            <a:gdLst>
              <a:gd name="T0" fmla="*/ 0 w 167"/>
              <a:gd name="T1" fmla="*/ 109537 h 207"/>
              <a:gd name="T2" fmla="*/ 12358 w 167"/>
              <a:gd name="T3" fmla="*/ 109537 h 207"/>
              <a:gd name="T4" fmla="*/ 21864 w 167"/>
              <a:gd name="T5" fmla="*/ 77258 h 207"/>
              <a:gd name="T6" fmla="*/ 57036 w 167"/>
              <a:gd name="T7" fmla="*/ 77258 h 207"/>
              <a:gd name="T8" fmla="*/ 66542 w 167"/>
              <a:gd name="T9" fmla="*/ 109537 h 207"/>
              <a:gd name="T10" fmla="*/ 79375 w 167"/>
              <a:gd name="T11" fmla="*/ 109537 h 207"/>
              <a:gd name="T12" fmla="*/ 46579 w 167"/>
              <a:gd name="T13" fmla="*/ 0 h 207"/>
              <a:gd name="T14" fmla="*/ 32796 w 167"/>
              <a:gd name="T15" fmla="*/ 0 h 207"/>
              <a:gd name="T16" fmla="*/ 0 w 167"/>
              <a:gd name="T17" fmla="*/ 109537 h 207"/>
              <a:gd name="T18" fmla="*/ 25666 w 167"/>
              <a:gd name="T19" fmla="*/ 64029 h 207"/>
              <a:gd name="T20" fmla="*/ 39925 w 167"/>
              <a:gd name="T21" fmla="*/ 15875 h 207"/>
              <a:gd name="T22" fmla="*/ 53234 w 167"/>
              <a:gd name="T23" fmla="*/ 64029 h 207"/>
              <a:gd name="T24" fmla="*/ 25666 w 167"/>
              <a:gd name="T25" fmla="*/ 64029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7" h="207">
                <a:moveTo>
                  <a:pt x="0" y="207"/>
                </a:moveTo>
                <a:lnTo>
                  <a:pt x="26" y="207"/>
                </a:lnTo>
                <a:lnTo>
                  <a:pt x="46" y="146"/>
                </a:lnTo>
                <a:lnTo>
                  <a:pt x="120" y="146"/>
                </a:lnTo>
                <a:lnTo>
                  <a:pt x="140" y="207"/>
                </a:lnTo>
                <a:lnTo>
                  <a:pt x="167" y="207"/>
                </a:lnTo>
                <a:lnTo>
                  <a:pt x="98" y="0"/>
                </a:lnTo>
                <a:lnTo>
                  <a:pt x="69" y="0"/>
                </a:lnTo>
                <a:lnTo>
                  <a:pt x="0" y="207"/>
                </a:lnTo>
                <a:close/>
                <a:moveTo>
                  <a:pt x="54" y="121"/>
                </a:moveTo>
                <a:lnTo>
                  <a:pt x="84" y="30"/>
                </a:lnTo>
                <a:lnTo>
                  <a:pt x="112" y="121"/>
                </a:lnTo>
                <a:lnTo>
                  <a:pt x="54" y="12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20" name="Rectangle 69"/>
          <p:cNvSpPr>
            <a:spLocks noChangeArrowheads="1"/>
          </p:cNvSpPr>
          <p:nvPr/>
        </p:nvSpPr>
        <p:spPr bwMode="auto">
          <a:xfrm>
            <a:off x="2112963" y="1182688"/>
            <a:ext cx="11112" cy="109537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21" name="Freeform 70"/>
          <p:cNvSpPr>
            <a:spLocks noEditPoints="1"/>
          </p:cNvSpPr>
          <p:nvPr/>
        </p:nvSpPr>
        <p:spPr bwMode="auto">
          <a:xfrm>
            <a:off x="2139950" y="1182688"/>
            <a:ext cx="60325" cy="111125"/>
          </a:xfrm>
          <a:custGeom>
            <a:avLst/>
            <a:gdLst>
              <a:gd name="T0" fmla="*/ 10925 w 127"/>
              <a:gd name="T1" fmla="*/ 109018 h 211"/>
              <a:gd name="T2" fmla="*/ 15200 w 127"/>
              <a:gd name="T3" fmla="*/ 104278 h 211"/>
              <a:gd name="T4" fmla="*/ 25650 w 127"/>
              <a:gd name="T5" fmla="*/ 110598 h 211"/>
              <a:gd name="T6" fmla="*/ 38000 w 127"/>
              <a:gd name="T7" fmla="*/ 110598 h 211"/>
              <a:gd name="T8" fmla="*/ 47975 w 127"/>
              <a:gd name="T9" fmla="*/ 104805 h 211"/>
              <a:gd name="T10" fmla="*/ 55575 w 127"/>
              <a:gd name="T11" fmla="*/ 93745 h 211"/>
              <a:gd name="T12" fmla="*/ 59850 w 127"/>
              <a:gd name="T13" fmla="*/ 78472 h 211"/>
              <a:gd name="T14" fmla="*/ 59850 w 127"/>
              <a:gd name="T15" fmla="*/ 60039 h 211"/>
              <a:gd name="T16" fmla="*/ 55575 w 127"/>
              <a:gd name="T17" fmla="*/ 44766 h 211"/>
              <a:gd name="T18" fmla="*/ 47975 w 127"/>
              <a:gd name="T19" fmla="*/ 33706 h 211"/>
              <a:gd name="T20" fmla="*/ 37525 w 127"/>
              <a:gd name="T21" fmla="*/ 28440 h 211"/>
              <a:gd name="T22" fmla="*/ 28500 w 127"/>
              <a:gd name="T23" fmla="*/ 27386 h 211"/>
              <a:gd name="T24" fmla="*/ 22800 w 127"/>
              <a:gd name="T25" fmla="*/ 29493 h 211"/>
              <a:gd name="T26" fmla="*/ 17575 w 127"/>
              <a:gd name="T27" fmla="*/ 33180 h 211"/>
              <a:gd name="T28" fmla="*/ 12825 w 127"/>
              <a:gd name="T29" fmla="*/ 37919 h 211"/>
              <a:gd name="T30" fmla="*/ 10925 w 127"/>
              <a:gd name="T31" fmla="*/ 0 h 211"/>
              <a:gd name="T32" fmla="*/ 0 w 127"/>
              <a:gd name="T33" fmla="*/ 109018 h 211"/>
              <a:gd name="T34" fmla="*/ 10925 w 127"/>
              <a:gd name="T35" fmla="*/ 62146 h 211"/>
              <a:gd name="T36" fmla="*/ 12825 w 127"/>
              <a:gd name="T37" fmla="*/ 51613 h 211"/>
              <a:gd name="T38" fmla="*/ 18050 w 127"/>
              <a:gd name="T39" fmla="*/ 44239 h 211"/>
              <a:gd name="T40" fmla="*/ 25175 w 127"/>
              <a:gd name="T41" fmla="*/ 40553 h 211"/>
              <a:gd name="T42" fmla="*/ 33725 w 127"/>
              <a:gd name="T43" fmla="*/ 40553 h 211"/>
              <a:gd name="T44" fmla="*/ 40375 w 127"/>
              <a:gd name="T45" fmla="*/ 44239 h 211"/>
              <a:gd name="T46" fmla="*/ 45600 w 127"/>
              <a:gd name="T47" fmla="*/ 52139 h 211"/>
              <a:gd name="T48" fmla="*/ 47975 w 127"/>
              <a:gd name="T49" fmla="*/ 63726 h 211"/>
              <a:gd name="T50" fmla="*/ 47975 w 127"/>
              <a:gd name="T51" fmla="*/ 77419 h 211"/>
              <a:gd name="T52" fmla="*/ 45600 w 127"/>
              <a:gd name="T53" fmla="*/ 87425 h 211"/>
              <a:gd name="T54" fmla="*/ 40375 w 127"/>
              <a:gd name="T55" fmla="*/ 94799 h 211"/>
              <a:gd name="T56" fmla="*/ 33725 w 127"/>
              <a:gd name="T57" fmla="*/ 98485 h 211"/>
              <a:gd name="T58" fmla="*/ 25175 w 127"/>
              <a:gd name="T59" fmla="*/ 98485 h 211"/>
              <a:gd name="T60" fmla="*/ 18050 w 127"/>
              <a:gd name="T61" fmla="*/ 94799 h 211"/>
              <a:gd name="T62" fmla="*/ 13775 w 127"/>
              <a:gd name="T63" fmla="*/ 86899 h 211"/>
              <a:gd name="T64" fmla="*/ 10925 w 127"/>
              <a:gd name="T65" fmla="*/ 75839 h 21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7" h="211">
                <a:moveTo>
                  <a:pt x="0" y="207"/>
                </a:moveTo>
                <a:lnTo>
                  <a:pt x="23" y="207"/>
                </a:lnTo>
                <a:lnTo>
                  <a:pt x="23" y="187"/>
                </a:lnTo>
                <a:lnTo>
                  <a:pt x="32" y="198"/>
                </a:lnTo>
                <a:lnTo>
                  <a:pt x="42" y="205"/>
                </a:lnTo>
                <a:lnTo>
                  <a:pt x="54" y="210"/>
                </a:lnTo>
                <a:lnTo>
                  <a:pt x="68" y="211"/>
                </a:lnTo>
                <a:lnTo>
                  <a:pt x="80" y="210"/>
                </a:lnTo>
                <a:lnTo>
                  <a:pt x="92" y="205"/>
                </a:lnTo>
                <a:lnTo>
                  <a:pt x="101" y="199"/>
                </a:lnTo>
                <a:lnTo>
                  <a:pt x="110" y="190"/>
                </a:lnTo>
                <a:lnTo>
                  <a:pt x="117" y="178"/>
                </a:lnTo>
                <a:lnTo>
                  <a:pt x="122" y="165"/>
                </a:lnTo>
                <a:lnTo>
                  <a:pt x="126" y="149"/>
                </a:lnTo>
                <a:lnTo>
                  <a:pt x="127" y="132"/>
                </a:lnTo>
                <a:lnTo>
                  <a:pt x="126" y="114"/>
                </a:lnTo>
                <a:lnTo>
                  <a:pt x="122" y="99"/>
                </a:lnTo>
                <a:lnTo>
                  <a:pt x="117" y="85"/>
                </a:lnTo>
                <a:lnTo>
                  <a:pt x="110" y="73"/>
                </a:lnTo>
                <a:lnTo>
                  <a:pt x="101" y="64"/>
                </a:lnTo>
                <a:lnTo>
                  <a:pt x="91" y="58"/>
                </a:lnTo>
                <a:lnTo>
                  <a:pt x="79" y="54"/>
                </a:lnTo>
                <a:lnTo>
                  <a:pt x="66" y="52"/>
                </a:lnTo>
                <a:lnTo>
                  <a:pt x="60" y="52"/>
                </a:lnTo>
                <a:lnTo>
                  <a:pt x="54" y="54"/>
                </a:lnTo>
                <a:lnTo>
                  <a:pt x="48" y="56"/>
                </a:lnTo>
                <a:lnTo>
                  <a:pt x="42" y="59"/>
                </a:lnTo>
                <a:lnTo>
                  <a:pt x="37" y="63"/>
                </a:lnTo>
                <a:lnTo>
                  <a:pt x="32" y="67"/>
                </a:lnTo>
                <a:lnTo>
                  <a:pt x="27" y="72"/>
                </a:lnTo>
                <a:lnTo>
                  <a:pt x="23" y="79"/>
                </a:lnTo>
                <a:lnTo>
                  <a:pt x="23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22" y="132"/>
                </a:moveTo>
                <a:lnTo>
                  <a:pt x="23" y="118"/>
                </a:lnTo>
                <a:lnTo>
                  <a:pt x="24" y="107"/>
                </a:lnTo>
                <a:lnTo>
                  <a:pt x="27" y="98"/>
                </a:lnTo>
                <a:lnTo>
                  <a:pt x="33" y="90"/>
                </a:lnTo>
                <a:lnTo>
                  <a:pt x="38" y="84"/>
                </a:lnTo>
                <a:lnTo>
                  <a:pt x="44" y="79"/>
                </a:lnTo>
                <a:lnTo>
                  <a:pt x="53" y="77"/>
                </a:lnTo>
                <a:lnTo>
                  <a:pt x="62" y="76"/>
                </a:lnTo>
                <a:lnTo>
                  <a:pt x="71" y="77"/>
                </a:lnTo>
                <a:lnTo>
                  <a:pt x="79" y="79"/>
                </a:lnTo>
                <a:lnTo>
                  <a:pt x="85" y="84"/>
                </a:lnTo>
                <a:lnTo>
                  <a:pt x="92" y="91"/>
                </a:lnTo>
                <a:lnTo>
                  <a:pt x="96" y="99"/>
                </a:lnTo>
                <a:lnTo>
                  <a:pt x="99" y="109"/>
                </a:lnTo>
                <a:lnTo>
                  <a:pt x="101" y="121"/>
                </a:lnTo>
                <a:lnTo>
                  <a:pt x="102" y="134"/>
                </a:lnTo>
                <a:lnTo>
                  <a:pt x="101" y="147"/>
                </a:lnTo>
                <a:lnTo>
                  <a:pt x="99" y="157"/>
                </a:lnTo>
                <a:lnTo>
                  <a:pt x="96" y="166"/>
                </a:lnTo>
                <a:lnTo>
                  <a:pt x="92" y="175"/>
                </a:lnTo>
                <a:lnTo>
                  <a:pt x="85" y="180"/>
                </a:lnTo>
                <a:lnTo>
                  <a:pt x="79" y="185"/>
                </a:lnTo>
                <a:lnTo>
                  <a:pt x="71" y="187"/>
                </a:lnTo>
                <a:lnTo>
                  <a:pt x="62" y="189"/>
                </a:lnTo>
                <a:lnTo>
                  <a:pt x="53" y="187"/>
                </a:lnTo>
                <a:lnTo>
                  <a:pt x="45" y="185"/>
                </a:lnTo>
                <a:lnTo>
                  <a:pt x="38" y="180"/>
                </a:lnTo>
                <a:lnTo>
                  <a:pt x="33" y="173"/>
                </a:lnTo>
                <a:lnTo>
                  <a:pt x="29" y="165"/>
                </a:lnTo>
                <a:lnTo>
                  <a:pt x="25" y="156"/>
                </a:lnTo>
                <a:lnTo>
                  <a:pt x="23" y="144"/>
                </a:lnTo>
                <a:lnTo>
                  <a:pt x="22" y="13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22" name="Freeform 71"/>
          <p:cNvSpPr>
            <a:spLocks noEditPoints="1"/>
          </p:cNvSpPr>
          <p:nvPr/>
        </p:nvSpPr>
        <p:spPr bwMode="auto">
          <a:xfrm>
            <a:off x="2209800" y="1209675"/>
            <a:ext cx="57150" cy="84138"/>
          </a:xfrm>
          <a:custGeom>
            <a:avLst/>
            <a:gdLst>
              <a:gd name="T0" fmla="*/ 45070 w 123"/>
              <a:gd name="T1" fmla="*/ 59796 h 159"/>
              <a:gd name="T2" fmla="*/ 41817 w 123"/>
              <a:gd name="T3" fmla="*/ 65617 h 159"/>
              <a:gd name="T4" fmla="*/ 38100 w 123"/>
              <a:gd name="T5" fmla="*/ 69321 h 159"/>
              <a:gd name="T6" fmla="*/ 32524 w 123"/>
              <a:gd name="T7" fmla="*/ 71438 h 159"/>
              <a:gd name="T8" fmla="*/ 25090 w 123"/>
              <a:gd name="T9" fmla="*/ 70909 h 159"/>
              <a:gd name="T10" fmla="*/ 19050 w 123"/>
              <a:gd name="T11" fmla="*/ 67734 h 159"/>
              <a:gd name="T12" fmla="*/ 13939 w 123"/>
              <a:gd name="T13" fmla="*/ 61913 h 159"/>
              <a:gd name="T14" fmla="*/ 11616 w 123"/>
              <a:gd name="T15" fmla="*/ 51859 h 159"/>
              <a:gd name="T16" fmla="*/ 57150 w 123"/>
              <a:gd name="T17" fmla="*/ 46567 h 159"/>
              <a:gd name="T18" fmla="*/ 56685 w 123"/>
              <a:gd name="T19" fmla="*/ 31750 h 159"/>
              <a:gd name="T20" fmla="*/ 52968 w 123"/>
              <a:gd name="T21" fmla="*/ 16404 h 159"/>
              <a:gd name="T22" fmla="*/ 45534 w 123"/>
              <a:gd name="T23" fmla="*/ 6350 h 159"/>
              <a:gd name="T24" fmla="*/ 35312 w 123"/>
              <a:gd name="T25" fmla="*/ 1058 h 159"/>
              <a:gd name="T26" fmla="*/ 22302 w 123"/>
              <a:gd name="T27" fmla="*/ 1058 h 159"/>
              <a:gd name="T28" fmla="*/ 11616 w 123"/>
              <a:gd name="T29" fmla="*/ 6350 h 159"/>
              <a:gd name="T30" fmla="*/ 4182 w 123"/>
              <a:gd name="T31" fmla="*/ 17463 h 159"/>
              <a:gd name="T32" fmla="*/ 465 w 123"/>
              <a:gd name="T33" fmla="*/ 33338 h 159"/>
              <a:gd name="T34" fmla="*/ 465 w 123"/>
              <a:gd name="T35" fmla="*/ 51859 h 159"/>
              <a:gd name="T36" fmla="*/ 4182 w 123"/>
              <a:gd name="T37" fmla="*/ 67205 h 159"/>
              <a:gd name="T38" fmla="*/ 11616 w 123"/>
              <a:gd name="T39" fmla="*/ 77788 h 159"/>
              <a:gd name="T40" fmla="*/ 22302 w 123"/>
              <a:gd name="T41" fmla="*/ 83609 h 159"/>
              <a:gd name="T42" fmla="*/ 33454 w 123"/>
              <a:gd name="T43" fmla="*/ 83609 h 159"/>
              <a:gd name="T44" fmla="*/ 43211 w 123"/>
              <a:gd name="T45" fmla="*/ 79905 h 159"/>
              <a:gd name="T46" fmla="*/ 50180 w 123"/>
              <a:gd name="T47" fmla="*/ 73025 h 159"/>
              <a:gd name="T48" fmla="*/ 55291 w 123"/>
              <a:gd name="T49" fmla="*/ 62971 h 159"/>
              <a:gd name="T50" fmla="*/ 45999 w 123"/>
              <a:gd name="T51" fmla="*/ 56621 h 159"/>
              <a:gd name="T52" fmla="*/ 11616 w 123"/>
              <a:gd name="T53" fmla="*/ 29634 h 159"/>
              <a:gd name="T54" fmla="*/ 14404 w 123"/>
              <a:gd name="T55" fmla="*/ 21167 h 159"/>
              <a:gd name="T56" fmla="*/ 19050 w 123"/>
              <a:gd name="T57" fmla="*/ 14817 h 159"/>
              <a:gd name="T58" fmla="*/ 24626 w 123"/>
              <a:gd name="T59" fmla="*/ 12700 h 159"/>
              <a:gd name="T60" fmla="*/ 32524 w 123"/>
              <a:gd name="T61" fmla="*/ 12700 h 159"/>
              <a:gd name="T62" fmla="*/ 39029 w 123"/>
              <a:gd name="T63" fmla="*/ 15346 h 159"/>
              <a:gd name="T64" fmla="*/ 43211 w 123"/>
              <a:gd name="T65" fmla="*/ 21167 h 159"/>
              <a:gd name="T66" fmla="*/ 45534 w 123"/>
              <a:gd name="T67" fmla="*/ 29634 h 159"/>
              <a:gd name="T68" fmla="*/ 11151 w 123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9">
                <a:moveTo>
                  <a:pt x="99" y="107"/>
                </a:moveTo>
                <a:lnTo>
                  <a:pt x="97" y="113"/>
                </a:lnTo>
                <a:lnTo>
                  <a:pt x="93" y="119"/>
                </a:lnTo>
                <a:lnTo>
                  <a:pt x="90" y="124"/>
                </a:lnTo>
                <a:lnTo>
                  <a:pt x="86" y="128"/>
                </a:lnTo>
                <a:lnTo>
                  <a:pt x="82" y="131"/>
                </a:lnTo>
                <a:lnTo>
                  <a:pt x="77" y="133"/>
                </a:lnTo>
                <a:lnTo>
                  <a:pt x="70" y="135"/>
                </a:lnTo>
                <a:lnTo>
                  <a:pt x="63" y="135"/>
                </a:lnTo>
                <a:lnTo>
                  <a:pt x="54" y="134"/>
                </a:lnTo>
                <a:lnTo>
                  <a:pt x="47" y="132"/>
                </a:lnTo>
                <a:lnTo>
                  <a:pt x="41" y="128"/>
                </a:lnTo>
                <a:lnTo>
                  <a:pt x="34" y="123"/>
                </a:lnTo>
                <a:lnTo>
                  <a:pt x="30" y="117"/>
                </a:lnTo>
                <a:lnTo>
                  <a:pt x="27" y="109"/>
                </a:lnTo>
                <a:lnTo>
                  <a:pt x="25" y="98"/>
                </a:lnTo>
                <a:lnTo>
                  <a:pt x="24" y="88"/>
                </a:lnTo>
                <a:lnTo>
                  <a:pt x="123" y="88"/>
                </a:lnTo>
                <a:lnTo>
                  <a:pt x="123" y="76"/>
                </a:lnTo>
                <a:lnTo>
                  <a:pt x="122" y="60"/>
                </a:lnTo>
                <a:lnTo>
                  <a:pt x="119" y="43"/>
                </a:lnTo>
                <a:lnTo>
                  <a:pt x="114" y="31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2"/>
                </a:lnTo>
                <a:lnTo>
                  <a:pt x="61" y="0"/>
                </a:lnTo>
                <a:lnTo>
                  <a:pt x="48" y="2"/>
                </a:lnTo>
                <a:lnTo>
                  <a:pt x="35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8"/>
                </a:lnTo>
                <a:lnTo>
                  <a:pt x="25" y="147"/>
                </a:lnTo>
                <a:lnTo>
                  <a:pt x="35" y="153"/>
                </a:lnTo>
                <a:lnTo>
                  <a:pt x="48" y="158"/>
                </a:lnTo>
                <a:lnTo>
                  <a:pt x="61" y="159"/>
                </a:lnTo>
                <a:lnTo>
                  <a:pt x="72" y="158"/>
                </a:lnTo>
                <a:lnTo>
                  <a:pt x="84" y="155"/>
                </a:lnTo>
                <a:lnTo>
                  <a:pt x="93" y="151"/>
                </a:lnTo>
                <a:lnTo>
                  <a:pt x="102" y="145"/>
                </a:lnTo>
                <a:lnTo>
                  <a:pt x="108" y="138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7" y="48"/>
                </a:lnTo>
                <a:lnTo>
                  <a:pt x="31" y="40"/>
                </a:lnTo>
                <a:lnTo>
                  <a:pt x="35" y="34"/>
                </a:lnTo>
                <a:lnTo>
                  <a:pt x="41" y="28"/>
                </a:lnTo>
                <a:lnTo>
                  <a:pt x="47" y="25"/>
                </a:lnTo>
                <a:lnTo>
                  <a:pt x="53" y="24"/>
                </a:lnTo>
                <a:lnTo>
                  <a:pt x="62" y="22"/>
                </a:lnTo>
                <a:lnTo>
                  <a:pt x="70" y="24"/>
                </a:lnTo>
                <a:lnTo>
                  <a:pt x="78" y="25"/>
                </a:lnTo>
                <a:lnTo>
                  <a:pt x="84" y="29"/>
                </a:lnTo>
                <a:lnTo>
                  <a:pt x="89" y="34"/>
                </a:lnTo>
                <a:lnTo>
                  <a:pt x="93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23" name="Freeform 72"/>
          <p:cNvSpPr>
            <a:spLocks/>
          </p:cNvSpPr>
          <p:nvPr/>
        </p:nvSpPr>
        <p:spPr bwMode="auto">
          <a:xfrm>
            <a:off x="2279650" y="1209675"/>
            <a:ext cx="31750" cy="82550"/>
          </a:xfrm>
          <a:custGeom>
            <a:avLst/>
            <a:gdLst>
              <a:gd name="T0" fmla="*/ 0 w 67"/>
              <a:gd name="T1" fmla="*/ 82550 h 155"/>
              <a:gd name="T2" fmla="*/ 11373 w 67"/>
              <a:gd name="T3" fmla="*/ 82550 h 155"/>
              <a:gd name="T4" fmla="*/ 11373 w 67"/>
              <a:gd name="T5" fmla="*/ 37281 h 155"/>
              <a:gd name="T6" fmla="*/ 11847 w 67"/>
              <a:gd name="T7" fmla="*/ 32487 h 155"/>
              <a:gd name="T8" fmla="*/ 12321 w 67"/>
              <a:gd name="T9" fmla="*/ 27694 h 155"/>
              <a:gd name="T10" fmla="*/ 13743 w 67"/>
              <a:gd name="T11" fmla="*/ 23966 h 155"/>
              <a:gd name="T12" fmla="*/ 15638 w 67"/>
              <a:gd name="T13" fmla="*/ 20771 h 155"/>
              <a:gd name="T14" fmla="*/ 18007 w 67"/>
              <a:gd name="T15" fmla="*/ 17575 h 155"/>
              <a:gd name="T16" fmla="*/ 21325 w 67"/>
              <a:gd name="T17" fmla="*/ 15445 h 155"/>
              <a:gd name="T18" fmla="*/ 25116 w 67"/>
              <a:gd name="T19" fmla="*/ 14912 h 155"/>
              <a:gd name="T20" fmla="*/ 29381 w 67"/>
              <a:gd name="T21" fmla="*/ 14380 h 155"/>
              <a:gd name="T22" fmla="*/ 31750 w 67"/>
              <a:gd name="T23" fmla="*/ 14380 h 155"/>
              <a:gd name="T24" fmla="*/ 31750 w 67"/>
              <a:gd name="T25" fmla="*/ 0 h 155"/>
              <a:gd name="T26" fmla="*/ 28433 w 67"/>
              <a:gd name="T27" fmla="*/ 0 h 155"/>
              <a:gd name="T28" fmla="*/ 25590 w 67"/>
              <a:gd name="T29" fmla="*/ 0 h 155"/>
              <a:gd name="T30" fmla="*/ 22746 w 67"/>
              <a:gd name="T31" fmla="*/ 1598 h 155"/>
              <a:gd name="T32" fmla="*/ 20377 w 67"/>
              <a:gd name="T33" fmla="*/ 2663 h 155"/>
              <a:gd name="T34" fmla="*/ 17534 w 67"/>
              <a:gd name="T35" fmla="*/ 3728 h 155"/>
              <a:gd name="T36" fmla="*/ 15638 w 67"/>
              <a:gd name="T37" fmla="*/ 6391 h 155"/>
              <a:gd name="T38" fmla="*/ 13743 w 67"/>
              <a:gd name="T39" fmla="*/ 9586 h 155"/>
              <a:gd name="T40" fmla="*/ 12321 w 67"/>
              <a:gd name="T41" fmla="*/ 12782 h 155"/>
              <a:gd name="T42" fmla="*/ 10899 w 67"/>
              <a:gd name="T43" fmla="*/ 16510 h 155"/>
              <a:gd name="T44" fmla="*/ 10899 w 67"/>
              <a:gd name="T45" fmla="*/ 2130 h 155"/>
              <a:gd name="T46" fmla="*/ 0 w 67"/>
              <a:gd name="T47" fmla="*/ 2130 h 155"/>
              <a:gd name="T48" fmla="*/ 0 w 67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7" h="155">
                <a:moveTo>
                  <a:pt x="0" y="155"/>
                </a:moveTo>
                <a:lnTo>
                  <a:pt x="24" y="155"/>
                </a:lnTo>
                <a:lnTo>
                  <a:pt x="24" y="70"/>
                </a:lnTo>
                <a:lnTo>
                  <a:pt x="25" y="61"/>
                </a:lnTo>
                <a:lnTo>
                  <a:pt x="26" y="52"/>
                </a:lnTo>
                <a:lnTo>
                  <a:pt x="29" y="45"/>
                </a:lnTo>
                <a:lnTo>
                  <a:pt x="33" y="39"/>
                </a:lnTo>
                <a:lnTo>
                  <a:pt x="38" y="33"/>
                </a:lnTo>
                <a:lnTo>
                  <a:pt x="45" y="29"/>
                </a:lnTo>
                <a:lnTo>
                  <a:pt x="53" y="28"/>
                </a:lnTo>
                <a:lnTo>
                  <a:pt x="62" y="27"/>
                </a:lnTo>
                <a:lnTo>
                  <a:pt x="67" y="27"/>
                </a:lnTo>
                <a:lnTo>
                  <a:pt x="67" y="0"/>
                </a:lnTo>
                <a:lnTo>
                  <a:pt x="60" y="0"/>
                </a:lnTo>
                <a:lnTo>
                  <a:pt x="54" y="0"/>
                </a:lnTo>
                <a:lnTo>
                  <a:pt x="48" y="3"/>
                </a:lnTo>
                <a:lnTo>
                  <a:pt x="43" y="5"/>
                </a:lnTo>
                <a:lnTo>
                  <a:pt x="37" y="7"/>
                </a:lnTo>
                <a:lnTo>
                  <a:pt x="33" y="12"/>
                </a:lnTo>
                <a:lnTo>
                  <a:pt x="29" y="18"/>
                </a:lnTo>
                <a:lnTo>
                  <a:pt x="26" y="24"/>
                </a:lnTo>
                <a:lnTo>
                  <a:pt x="23" y="31"/>
                </a:lnTo>
                <a:lnTo>
                  <a:pt x="23" y="4"/>
                </a:lnTo>
                <a:lnTo>
                  <a:pt x="0" y="4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24" name="Freeform 73"/>
          <p:cNvSpPr>
            <a:spLocks/>
          </p:cNvSpPr>
          <p:nvPr/>
        </p:nvSpPr>
        <p:spPr bwMode="auto">
          <a:xfrm>
            <a:off x="2312988" y="1190625"/>
            <a:ext cx="30162" cy="103188"/>
          </a:xfrm>
          <a:custGeom>
            <a:avLst/>
            <a:gdLst>
              <a:gd name="T0" fmla="*/ 19358 w 67"/>
              <a:gd name="T1" fmla="*/ 81603 h 196"/>
              <a:gd name="T2" fmla="*/ 19358 w 67"/>
              <a:gd name="T3" fmla="*/ 32641 h 196"/>
              <a:gd name="T4" fmla="*/ 30162 w 67"/>
              <a:gd name="T5" fmla="*/ 32641 h 196"/>
              <a:gd name="T6" fmla="*/ 30162 w 67"/>
              <a:gd name="T7" fmla="*/ 22112 h 196"/>
              <a:gd name="T8" fmla="*/ 19358 w 67"/>
              <a:gd name="T9" fmla="*/ 22112 h 196"/>
              <a:gd name="T10" fmla="*/ 19358 w 67"/>
              <a:gd name="T11" fmla="*/ 0 h 196"/>
              <a:gd name="T12" fmla="*/ 9004 w 67"/>
              <a:gd name="T13" fmla="*/ 0 h 196"/>
              <a:gd name="T14" fmla="*/ 9004 w 67"/>
              <a:gd name="T15" fmla="*/ 22112 h 196"/>
              <a:gd name="T16" fmla="*/ 0 w 67"/>
              <a:gd name="T17" fmla="*/ 22112 h 196"/>
              <a:gd name="T18" fmla="*/ 0 w 67"/>
              <a:gd name="T19" fmla="*/ 32641 h 196"/>
              <a:gd name="T20" fmla="*/ 9004 w 67"/>
              <a:gd name="T21" fmla="*/ 32641 h 196"/>
              <a:gd name="T22" fmla="*/ 9004 w 67"/>
              <a:gd name="T23" fmla="*/ 86341 h 196"/>
              <a:gd name="T24" fmla="*/ 9004 w 67"/>
              <a:gd name="T25" fmla="*/ 90553 h 196"/>
              <a:gd name="T26" fmla="*/ 9454 w 67"/>
              <a:gd name="T27" fmla="*/ 93712 h 196"/>
              <a:gd name="T28" fmla="*/ 10354 w 67"/>
              <a:gd name="T29" fmla="*/ 96870 h 196"/>
              <a:gd name="T30" fmla="*/ 11705 w 67"/>
              <a:gd name="T31" fmla="*/ 99503 h 196"/>
              <a:gd name="T32" fmla="*/ 13956 w 67"/>
              <a:gd name="T33" fmla="*/ 101082 h 196"/>
              <a:gd name="T34" fmla="*/ 16206 w 67"/>
              <a:gd name="T35" fmla="*/ 102135 h 196"/>
              <a:gd name="T36" fmla="*/ 18908 w 67"/>
              <a:gd name="T37" fmla="*/ 103188 h 196"/>
              <a:gd name="T38" fmla="*/ 22509 w 67"/>
              <a:gd name="T39" fmla="*/ 103188 h 196"/>
              <a:gd name="T40" fmla="*/ 26110 w 67"/>
              <a:gd name="T41" fmla="*/ 102135 h 196"/>
              <a:gd name="T42" fmla="*/ 30162 w 67"/>
              <a:gd name="T43" fmla="*/ 101609 h 196"/>
              <a:gd name="T44" fmla="*/ 30162 w 67"/>
              <a:gd name="T45" fmla="*/ 90026 h 196"/>
              <a:gd name="T46" fmla="*/ 25210 w 67"/>
              <a:gd name="T47" fmla="*/ 90553 h 196"/>
              <a:gd name="T48" fmla="*/ 22509 w 67"/>
              <a:gd name="T49" fmla="*/ 90026 h 196"/>
              <a:gd name="T50" fmla="*/ 20258 w 67"/>
              <a:gd name="T51" fmla="*/ 88973 h 196"/>
              <a:gd name="T52" fmla="*/ 19358 w 67"/>
              <a:gd name="T53" fmla="*/ 85815 h 196"/>
              <a:gd name="T54" fmla="*/ 19358 w 67"/>
              <a:gd name="T55" fmla="*/ 81603 h 19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7" h="196">
                <a:moveTo>
                  <a:pt x="43" y="155"/>
                </a:moveTo>
                <a:lnTo>
                  <a:pt x="43" y="62"/>
                </a:lnTo>
                <a:lnTo>
                  <a:pt x="67" y="62"/>
                </a:lnTo>
                <a:lnTo>
                  <a:pt x="67" y="42"/>
                </a:lnTo>
                <a:lnTo>
                  <a:pt x="43" y="42"/>
                </a:lnTo>
                <a:lnTo>
                  <a:pt x="43" y="0"/>
                </a:lnTo>
                <a:lnTo>
                  <a:pt x="20" y="0"/>
                </a:lnTo>
                <a:lnTo>
                  <a:pt x="20" y="42"/>
                </a:lnTo>
                <a:lnTo>
                  <a:pt x="0" y="42"/>
                </a:lnTo>
                <a:lnTo>
                  <a:pt x="0" y="62"/>
                </a:lnTo>
                <a:lnTo>
                  <a:pt x="20" y="62"/>
                </a:lnTo>
                <a:lnTo>
                  <a:pt x="20" y="164"/>
                </a:lnTo>
                <a:lnTo>
                  <a:pt x="20" y="172"/>
                </a:lnTo>
                <a:lnTo>
                  <a:pt x="21" y="178"/>
                </a:lnTo>
                <a:lnTo>
                  <a:pt x="23" y="184"/>
                </a:lnTo>
                <a:lnTo>
                  <a:pt x="26" y="189"/>
                </a:lnTo>
                <a:lnTo>
                  <a:pt x="31" y="192"/>
                </a:lnTo>
                <a:lnTo>
                  <a:pt x="36" y="194"/>
                </a:lnTo>
                <a:lnTo>
                  <a:pt x="42" y="196"/>
                </a:lnTo>
                <a:lnTo>
                  <a:pt x="50" y="196"/>
                </a:lnTo>
                <a:lnTo>
                  <a:pt x="58" y="194"/>
                </a:lnTo>
                <a:lnTo>
                  <a:pt x="67" y="193"/>
                </a:lnTo>
                <a:lnTo>
                  <a:pt x="67" y="171"/>
                </a:lnTo>
                <a:lnTo>
                  <a:pt x="56" y="172"/>
                </a:lnTo>
                <a:lnTo>
                  <a:pt x="50" y="171"/>
                </a:lnTo>
                <a:lnTo>
                  <a:pt x="45" y="169"/>
                </a:lnTo>
                <a:lnTo>
                  <a:pt x="43" y="163"/>
                </a:lnTo>
                <a:lnTo>
                  <a:pt x="43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25" name="Freeform 74"/>
          <p:cNvSpPr>
            <a:spLocks noEditPoints="1"/>
          </p:cNvSpPr>
          <p:nvPr/>
        </p:nvSpPr>
        <p:spPr bwMode="auto">
          <a:xfrm>
            <a:off x="2387600" y="1182688"/>
            <a:ext cx="71438" cy="109537"/>
          </a:xfrm>
          <a:custGeom>
            <a:avLst/>
            <a:gdLst>
              <a:gd name="T0" fmla="*/ 0 w 153"/>
              <a:gd name="T1" fmla="*/ 109537 h 207"/>
              <a:gd name="T2" fmla="*/ 33151 w 153"/>
              <a:gd name="T3" fmla="*/ 109537 h 207"/>
              <a:gd name="T4" fmla="*/ 37353 w 153"/>
              <a:gd name="T5" fmla="*/ 109537 h 207"/>
              <a:gd name="T6" fmla="*/ 41555 w 153"/>
              <a:gd name="T7" fmla="*/ 108479 h 207"/>
              <a:gd name="T8" fmla="*/ 45291 w 153"/>
              <a:gd name="T9" fmla="*/ 107950 h 207"/>
              <a:gd name="T10" fmla="*/ 49493 w 153"/>
              <a:gd name="T11" fmla="*/ 105833 h 207"/>
              <a:gd name="T12" fmla="*/ 52761 w 153"/>
              <a:gd name="T13" fmla="*/ 104245 h 207"/>
              <a:gd name="T14" fmla="*/ 55563 w 153"/>
              <a:gd name="T15" fmla="*/ 101070 h 207"/>
              <a:gd name="T16" fmla="*/ 58831 w 153"/>
              <a:gd name="T17" fmla="*/ 98425 h 207"/>
              <a:gd name="T18" fmla="*/ 61166 w 153"/>
              <a:gd name="T19" fmla="*/ 94720 h 207"/>
              <a:gd name="T20" fmla="*/ 63500 w 153"/>
              <a:gd name="T21" fmla="*/ 91016 h 207"/>
              <a:gd name="T22" fmla="*/ 65835 w 153"/>
              <a:gd name="T23" fmla="*/ 86783 h 207"/>
              <a:gd name="T24" fmla="*/ 67703 w 153"/>
              <a:gd name="T25" fmla="*/ 82550 h 207"/>
              <a:gd name="T26" fmla="*/ 69103 w 153"/>
              <a:gd name="T27" fmla="*/ 77258 h 207"/>
              <a:gd name="T28" fmla="*/ 70037 w 153"/>
              <a:gd name="T29" fmla="*/ 71966 h 207"/>
              <a:gd name="T30" fmla="*/ 70971 w 153"/>
              <a:gd name="T31" fmla="*/ 66146 h 207"/>
              <a:gd name="T32" fmla="*/ 71438 w 153"/>
              <a:gd name="T33" fmla="*/ 59796 h 207"/>
              <a:gd name="T34" fmla="*/ 71438 w 153"/>
              <a:gd name="T35" fmla="*/ 52916 h 207"/>
              <a:gd name="T36" fmla="*/ 71438 w 153"/>
              <a:gd name="T37" fmla="*/ 46566 h 207"/>
              <a:gd name="T38" fmla="*/ 70971 w 153"/>
              <a:gd name="T39" fmla="*/ 41275 h 207"/>
              <a:gd name="T40" fmla="*/ 70037 w 153"/>
              <a:gd name="T41" fmla="*/ 35454 h 207"/>
              <a:gd name="T42" fmla="*/ 69103 w 153"/>
              <a:gd name="T43" fmla="*/ 30162 h 207"/>
              <a:gd name="T44" fmla="*/ 67703 w 153"/>
              <a:gd name="T45" fmla="*/ 25929 h 207"/>
              <a:gd name="T46" fmla="*/ 66302 w 153"/>
              <a:gd name="T47" fmla="*/ 21167 h 207"/>
              <a:gd name="T48" fmla="*/ 63967 w 153"/>
              <a:gd name="T49" fmla="*/ 17462 h 207"/>
              <a:gd name="T50" fmla="*/ 61633 w 153"/>
              <a:gd name="T51" fmla="*/ 13758 h 207"/>
              <a:gd name="T52" fmla="*/ 59298 w 153"/>
              <a:gd name="T53" fmla="*/ 10583 h 207"/>
              <a:gd name="T54" fmla="*/ 56030 w 153"/>
              <a:gd name="T55" fmla="*/ 7937 h 207"/>
              <a:gd name="T56" fmla="*/ 53228 w 153"/>
              <a:gd name="T57" fmla="*/ 5292 h 207"/>
              <a:gd name="T58" fmla="*/ 49960 w 153"/>
              <a:gd name="T59" fmla="*/ 3704 h 207"/>
              <a:gd name="T60" fmla="*/ 46225 w 153"/>
              <a:gd name="T61" fmla="*/ 1587 h 207"/>
              <a:gd name="T62" fmla="*/ 42489 w 153"/>
              <a:gd name="T63" fmla="*/ 529 h 207"/>
              <a:gd name="T64" fmla="*/ 37820 w 153"/>
              <a:gd name="T65" fmla="*/ 0 h 207"/>
              <a:gd name="T66" fmla="*/ 33618 w 153"/>
              <a:gd name="T67" fmla="*/ 0 h 207"/>
              <a:gd name="T68" fmla="*/ 0 w 153"/>
              <a:gd name="T69" fmla="*/ 0 h 207"/>
              <a:gd name="T70" fmla="*/ 0 w 153"/>
              <a:gd name="T71" fmla="*/ 109537 h 207"/>
              <a:gd name="T72" fmla="*/ 32684 w 153"/>
              <a:gd name="T73" fmla="*/ 12700 h 207"/>
              <a:gd name="T74" fmla="*/ 38754 w 153"/>
              <a:gd name="T75" fmla="*/ 13758 h 207"/>
              <a:gd name="T76" fmla="*/ 43890 w 153"/>
              <a:gd name="T77" fmla="*/ 15346 h 207"/>
              <a:gd name="T78" fmla="*/ 48559 w 153"/>
              <a:gd name="T79" fmla="*/ 19050 h 207"/>
              <a:gd name="T80" fmla="*/ 52294 w 153"/>
              <a:gd name="T81" fmla="*/ 23283 h 207"/>
              <a:gd name="T82" fmla="*/ 55096 w 153"/>
              <a:gd name="T83" fmla="*/ 29633 h 207"/>
              <a:gd name="T84" fmla="*/ 57431 w 153"/>
              <a:gd name="T85" fmla="*/ 36512 h 207"/>
              <a:gd name="T86" fmla="*/ 58831 w 153"/>
              <a:gd name="T87" fmla="*/ 44450 h 207"/>
              <a:gd name="T88" fmla="*/ 59298 w 153"/>
              <a:gd name="T89" fmla="*/ 53975 h 207"/>
              <a:gd name="T90" fmla="*/ 58831 w 153"/>
              <a:gd name="T91" fmla="*/ 64029 h 207"/>
              <a:gd name="T92" fmla="*/ 57897 w 153"/>
              <a:gd name="T93" fmla="*/ 71966 h 207"/>
              <a:gd name="T94" fmla="*/ 55096 w 153"/>
              <a:gd name="T95" fmla="*/ 79375 h 207"/>
              <a:gd name="T96" fmla="*/ 52294 w 153"/>
              <a:gd name="T97" fmla="*/ 85725 h 207"/>
              <a:gd name="T98" fmla="*/ 49026 w 153"/>
              <a:gd name="T99" fmla="*/ 89958 h 207"/>
              <a:gd name="T100" fmla="*/ 43890 w 153"/>
              <a:gd name="T101" fmla="*/ 93662 h 207"/>
              <a:gd name="T102" fmla="*/ 38754 w 153"/>
              <a:gd name="T103" fmla="*/ 95250 h 207"/>
              <a:gd name="T104" fmla="*/ 32684 w 153"/>
              <a:gd name="T105" fmla="*/ 96308 h 207"/>
              <a:gd name="T106" fmla="*/ 12140 w 153"/>
              <a:gd name="T107" fmla="*/ 96308 h 207"/>
              <a:gd name="T108" fmla="*/ 12140 w 153"/>
              <a:gd name="T109" fmla="*/ 12700 h 207"/>
              <a:gd name="T110" fmla="*/ 32684 w 153"/>
              <a:gd name="T111" fmla="*/ 12700 h 20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3" h="207">
                <a:moveTo>
                  <a:pt x="0" y="207"/>
                </a:moveTo>
                <a:lnTo>
                  <a:pt x="71" y="207"/>
                </a:lnTo>
                <a:lnTo>
                  <a:pt x="80" y="207"/>
                </a:lnTo>
                <a:lnTo>
                  <a:pt x="89" y="205"/>
                </a:lnTo>
                <a:lnTo>
                  <a:pt x="97" y="204"/>
                </a:lnTo>
                <a:lnTo>
                  <a:pt x="106" y="200"/>
                </a:lnTo>
                <a:lnTo>
                  <a:pt x="113" y="197"/>
                </a:lnTo>
                <a:lnTo>
                  <a:pt x="119" y="191"/>
                </a:lnTo>
                <a:lnTo>
                  <a:pt x="126" y="186"/>
                </a:lnTo>
                <a:lnTo>
                  <a:pt x="131" y="179"/>
                </a:lnTo>
                <a:lnTo>
                  <a:pt x="136" y="172"/>
                </a:lnTo>
                <a:lnTo>
                  <a:pt x="141" y="164"/>
                </a:lnTo>
                <a:lnTo>
                  <a:pt x="145" y="156"/>
                </a:lnTo>
                <a:lnTo>
                  <a:pt x="148" y="146"/>
                </a:lnTo>
                <a:lnTo>
                  <a:pt x="150" y="136"/>
                </a:lnTo>
                <a:lnTo>
                  <a:pt x="152" y="125"/>
                </a:lnTo>
                <a:lnTo>
                  <a:pt x="153" y="113"/>
                </a:lnTo>
                <a:lnTo>
                  <a:pt x="153" y="100"/>
                </a:lnTo>
                <a:lnTo>
                  <a:pt x="153" y="88"/>
                </a:lnTo>
                <a:lnTo>
                  <a:pt x="152" y="78"/>
                </a:lnTo>
                <a:lnTo>
                  <a:pt x="150" y="67"/>
                </a:lnTo>
                <a:lnTo>
                  <a:pt x="148" y="57"/>
                </a:lnTo>
                <a:lnTo>
                  <a:pt x="145" y="49"/>
                </a:lnTo>
                <a:lnTo>
                  <a:pt x="142" y="40"/>
                </a:lnTo>
                <a:lnTo>
                  <a:pt x="137" y="33"/>
                </a:lnTo>
                <a:lnTo>
                  <a:pt x="132" y="26"/>
                </a:lnTo>
                <a:lnTo>
                  <a:pt x="127" y="20"/>
                </a:lnTo>
                <a:lnTo>
                  <a:pt x="120" y="15"/>
                </a:lnTo>
                <a:lnTo>
                  <a:pt x="114" y="10"/>
                </a:lnTo>
                <a:lnTo>
                  <a:pt x="107" y="7"/>
                </a:lnTo>
                <a:lnTo>
                  <a:pt x="99" y="3"/>
                </a:lnTo>
                <a:lnTo>
                  <a:pt x="91" y="1"/>
                </a:lnTo>
                <a:lnTo>
                  <a:pt x="81" y="0"/>
                </a:lnTo>
                <a:lnTo>
                  <a:pt x="72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70" y="24"/>
                </a:moveTo>
                <a:lnTo>
                  <a:pt x="83" y="26"/>
                </a:lnTo>
                <a:lnTo>
                  <a:pt x="94" y="29"/>
                </a:lnTo>
                <a:lnTo>
                  <a:pt x="104" y="36"/>
                </a:lnTo>
                <a:lnTo>
                  <a:pt x="112" y="44"/>
                </a:lnTo>
                <a:lnTo>
                  <a:pt x="118" y="56"/>
                </a:lnTo>
                <a:lnTo>
                  <a:pt x="123" y="69"/>
                </a:lnTo>
                <a:lnTo>
                  <a:pt x="126" y="84"/>
                </a:lnTo>
                <a:lnTo>
                  <a:pt x="127" y="102"/>
                </a:lnTo>
                <a:lnTo>
                  <a:pt x="126" y="121"/>
                </a:lnTo>
                <a:lnTo>
                  <a:pt x="124" y="136"/>
                </a:lnTo>
                <a:lnTo>
                  <a:pt x="118" y="150"/>
                </a:lnTo>
                <a:lnTo>
                  <a:pt x="112" y="162"/>
                </a:lnTo>
                <a:lnTo>
                  <a:pt x="105" y="170"/>
                </a:lnTo>
                <a:lnTo>
                  <a:pt x="94" y="177"/>
                </a:lnTo>
                <a:lnTo>
                  <a:pt x="83" y="180"/>
                </a:lnTo>
                <a:lnTo>
                  <a:pt x="70" y="182"/>
                </a:lnTo>
                <a:lnTo>
                  <a:pt x="26" y="182"/>
                </a:lnTo>
                <a:lnTo>
                  <a:pt x="26" y="24"/>
                </a:lnTo>
                <a:lnTo>
                  <a:pt x="70" y="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26" name="Rectangle 75"/>
          <p:cNvSpPr>
            <a:spLocks noChangeArrowheads="1"/>
          </p:cNvSpPr>
          <p:nvPr/>
        </p:nvSpPr>
        <p:spPr bwMode="auto">
          <a:xfrm>
            <a:off x="2473325" y="1276350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27" name="Freeform 76"/>
          <p:cNvSpPr>
            <a:spLocks/>
          </p:cNvSpPr>
          <p:nvPr/>
        </p:nvSpPr>
        <p:spPr bwMode="auto">
          <a:xfrm>
            <a:off x="1350963" y="1379538"/>
            <a:ext cx="57150" cy="106362"/>
          </a:xfrm>
          <a:custGeom>
            <a:avLst/>
            <a:gdLst>
              <a:gd name="T0" fmla="*/ 57150 w 125"/>
              <a:gd name="T1" fmla="*/ 106362 h 199"/>
              <a:gd name="T2" fmla="*/ 12344 w 125"/>
              <a:gd name="T3" fmla="*/ 93000 h 199"/>
              <a:gd name="T4" fmla="*/ 15088 w 125"/>
              <a:gd name="T5" fmla="*/ 86052 h 199"/>
              <a:gd name="T6" fmla="*/ 18745 w 125"/>
              <a:gd name="T7" fmla="*/ 80172 h 199"/>
              <a:gd name="T8" fmla="*/ 24689 w 125"/>
              <a:gd name="T9" fmla="*/ 74293 h 199"/>
              <a:gd name="T10" fmla="*/ 32004 w 125"/>
              <a:gd name="T11" fmla="*/ 69483 h 199"/>
              <a:gd name="T12" fmla="*/ 43434 w 125"/>
              <a:gd name="T13" fmla="*/ 61465 h 199"/>
              <a:gd name="T14" fmla="*/ 50292 w 125"/>
              <a:gd name="T15" fmla="*/ 54517 h 199"/>
              <a:gd name="T16" fmla="*/ 54407 w 125"/>
              <a:gd name="T17" fmla="*/ 46500 h 199"/>
              <a:gd name="T18" fmla="*/ 56693 w 125"/>
              <a:gd name="T19" fmla="*/ 36345 h 199"/>
              <a:gd name="T20" fmla="*/ 56693 w 125"/>
              <a:gd name="T21" fmla="*/ 24586 h 199"/>
              <a:gd name="T22" fmla="*/ 52578 w 125"/>
              <a:gd name="T23" fmla="*/ 12828 h 199"/>
              <a:gd name="T24" fmla="*/ 45263 w 125"/>
              <a:gd name="T25" fmla="*/ 4810 h 199"/>
              <a:gd name="T26" fmla="*/ 35662 w 125"/>
              <a:gd name="T27" fmla="*/ 534 h 199"/>
              <a:gd name="T28" fmla="*/ 23774 w 125"/>
              <a:gd name="T29" fmla="*/ 534 h 199"/>
              <a:gd name="T30" fmla="*/ 13716 w 125"/>
              <a:gd name="T31" fmla="*/ 5345 h 199"/>
              <a:gd name="T32" fmla="*/ 6401 w 125"/>
              <a:gd name="T33" fmla="*/ 14966 h 199"/>
              <a:gd name="T34" fmla="*/ 2743 w 125"/>
              <a:gd name="T35" fmla="*/ 28328 h 199"/>
              <a:gd name="T36" fmla="*/ 1829 w 125"/>
              <a:gd name="T37" fmla="*/ 38483 h 199"/>
              <a:gd name="T38" fmla="*/ 13259 w 125"/>
              <a:gd name="T39" fmla="*/ 36879 h 199"/>
              <a:gd name="T40" fmla="*/ 14173 w 125"/>
              <a:gd name="T41" fmla="*/ 27259 h 199"/>
              <a:gd name="T42" fmla="*/ 17374 w 125"/>
              <a:gd name="T43" fmla="*/ 19241 h 199"/>
              <a:gd name="T44" fmla="*/ 22860 w 125"/>
              <a:gd name="T45" fmla="*/ 14966 h 199"/>
              <a:gd name="T46" fmla="*/ 29261 w 125"/>
              <a:gd name="T47" fmla="*/ 12828 h 199"/>
              <a:gd name="T48" fmla="*/ 35662 w 125"/>
              <a:gd name="T49" fmla="*/ 13897 h 199"/>
              <a:gd name="T50" fmla="*/ 41148 w 125"/>
              <a:gd name="T51" fmla="*/ 17638 h 199"/>
              <a:gd name="T52" fmla="*/ 44348 w 125"/>
              <a:gd name="T53" fmla="*/ 24052 h 199"/>
              <a:gd name="T54" fmla="*/ 45263 w 125"/>
              <a:gd name="T55" fmla="*/ 31534 h 199"/>
              <a:gd name="T56" fmla="*/ 44348 w 125"/>
              <a:gd name="T57" fmla="*/ 38483 h 199"/>
              <a:gd name="T58" fmla="*/ 42520 w 125"/>
              <a:gd name="T59" fmla="*/ 43828 h 199"/>
              <a:gd name="T60" fmla="*/ 38862 w 125"/>
              <a:gd name="T61" fmla="*/ 49707 h 199"/>
              <a:gd name="T62" fmla="*/ 33376 w 125"/>
              <a:gd name="T63" fmla="*/ 53983 h 199"/>
              <a:gd name="T64" fmla="*/ 20574 w 125"/>
              <a:gd name="T65" fmla="*/ 63069 h 199"/>
              <a:gd name="T66" fmla="*/ 10058 w 125"/>
              <a:gd name="T67" fmla="*/ 73224 h 199"/>
              <a:gd name="T68" fmla="*/ 4115 w 125"/>
              <a:gd name="T69" fmla="*/ 84448 h 199"/>
              <a:gd name="T70" fmla="*/ 457 w 125"/>
              <a:gd name="T71" fmla="*/ 97276 h 199"/>
              <a:gd name="T72" fmla="*/ 0 w 125"/>
              <a:gd name="T73" fmla="*/ 106362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5" h="199">
                <a:moveTo>
                  <a:pt x="0" y="199"/>
                </a:moveTo>
                <a:lnTo>
                  <a:pt x="125" y="199"/>
                </a:lnTo>
                <a:lnTo>
                  <a:pt x="125" y="174"/>
                </a:lnTo>
                <a:lnTo>
                  <a:pt x="27" y="174"/>
                </a:lnTo>
                <a:lnTo>
                  <a:pt x="30" y="167"/>
                </a:lnTo>
                <a:lnTo>
                  <a:pt x="33" y="161"/>
                </a:lnTo>
                <a:lnTo>
                  <a:pt x="36" y="156"/>
                </a:lnTo>
                <a:lnTo>
                  <a:pt x="41" y="150"/>
                </a:lnTo>
                <a:lnTo>
                  <a:pt x="48" y="145"/>
                </a:lnTo>
                <a:lnTo>
                  <a:pt x="54" y="139"/>
                </a:lnTo>
                <a:lnTo>
                  <a:pt x="61" y="135"/>
                </a:lnTo>
                <a:lnTo>
                  <a:pt x="70" y="130"/>
                </a:lnTo>
                <a:lnTo>
                  <a:pt x="86" y="122"/>
                </a:lnTo>
                <a:lnTo>
                  <a:pt x="95" y="115"/>
                </a:lnTo>
                <a:lnTo>
                  <a:pt x="103" y="109"/>
                </a:lnTo>
                <a:lnTo>
                  <a:pt x="110" y="102"/>
                </a:lnTo>
                <a:lnTo>
                  <a:pt x="115" y="95"/>
                </a:lnTo>
                <a:lnTo>
                  <a:pt x="119" y="87"/>
                </a:lnTo>
                <a:lnTo>
                  <a:pt x="123" y="78"/>
                </a:lnTo>
                <a:lnTo>
                  <a:pt x="124" y="68"/>
                </a:lnTo>
                <a:lnTo>
                  <a:pt x="125" y="59"/>
                </a:lnTo>
                <a:lnTo>
                  <a:pt x="124" y="46"/>
                </a:lnTo>
                <a:lnTo>
                  <a:pt x="120" y="35"/>
                </a:lnTo>
                <a:lnTo>
                  <a:pt x="115" y="24"/>
                </a:lnTo>
                <a:lnTo>
                  <a:pt x="108" y="16"/>
                </a:lnTo>
                <a:lnTo>
                  <a:pt x="99" y="9"/>
                </a:lnTo>
                <a:lnTo>
                  <a:pt x="90" y="4"/>
                </a:lnTo>
                <a:lnTo>
                  <a:pt x="78" y="1"/>
                </a:lnTo>
                <a:lnTo>
                  <a:pt x="65" y="0"/>
                </a:lnTo>
                <a:lnTo>
                  <a:pt x="52" y="1"/>
                </a:lnTo>
                <a:lnTo>
                  <a:pt x="40" y="4"/>
                </a:lnTo>
                <a:lnTo>
                  <a:pt x="30" y="10"/>
                </a:lnTo>
                <a:lnTo>
                  <a:pt x="21" y="18"/>
                </a:lnTo>
                <a:lnTo>
                  <a:pt x="14" y="28"/>
                </a:lnTo>
                <a:lnTo>
                  <a:pt x="9" y="39"/>
                </a:lnTo>
                <a:lnTo>
                  <a:pt x="6" y="53"/>
                </a:lnTo>
                <a:lnTo>
                  <a:pt x="4" y="68"/>
                </a:lnTo>
                <a:lnTo>
                  <a:pt x="4" y="72"/>
                </a:lnTo>
                <a:lnTo>
                  <a:pt x="29" y="72"/>
                </a:lnTo>
                <a:lnTo>
                  <a:pt x="29" y="69"/>
                </a:lnTo>
                <a:lnTo>
                  <a:pt x="30" y="59"/>
                </a:lnTo>
                <a:lnTo>
                  <a:pt x="31" y="51"/>
                </a:lnTo>
                <a:lnTo>
                  <a:pt x="34" y="43"/>
                </a:lnTo>
                <a:lnTo>
                  <a:pt x="38" y="36"/>
                </a:lnTo>
                <a:lnTo>
                  <a:pt x="43" y="31"/>
                </a:lnTo>
                <a:lnTo>
                  <a:pt x="50" y="28"/>
                </a:lnTo>
                <a:lnTo>
                  <a:pt x="56" y="25"/>
                </a:lnTo>
                <a:lnTo>
                  <a:pt x="64" y="24"/>
                </a:lnTo>
                <a:lnTo>
                  <a:pt x="72" y="25"/>
                </a:lnTo>
                <a:lnTo>
                  <a:pt x="78" y="26"/>
                </a:lnTo>
                <a:lnTo>
                  <a:pt x="85" y="30"/>
                </a:lnTo>
                <a:lnTo>
                  <a:pt x="90" y="33"/>
                </a:lnTo>
                <a:lnTo>
                  <a:pt x="94" y="39"/>
                </a:lnTo>
                <a:lnTo>
                  <a:pt x="97" y="45"/>
                </a:lnTo>
                <a:lnTo>
                  <a:pt x="98" y="52"/>
                </a:lnTo>
                <a:lnTo>
                  <a:pt x="99" y="59"/>
                </a:lnTo>
                <a:lnTo>
                  <a:pt x="99" y="66"/>
                </a:lnTo>
                <a:lnTo>
                  <a:pt x="97" y="72"/>
                </a:lnTo>
                <a:lnTo>
                  <a:pt x="96" y="78"/>
                </a:lnTo>
                <a:lnTo>
                  <a:pt x="93" y="82"/>
                </a:lnTo>
                <a:lnTo>
                  <a:pt x="89" y="88"/>
                </a:lnTo>
                <a:lnTo>
                  <a:pt x="85" y="93"/>
                </a:lnTo>
                <a:lnTo>
                  <a:pt x="79" y="97"/>
                </a:lnTo>
                <a:lnTo>
                  <a:pt x="73" y="101"/>
                </a:lnTo>
                <a:lnTo>
                  <a:pt x="58" y="110"/>
                </a:lnTo>
                <a:lnTo>
                  <a:pt x="45" y="118"/>
                </a:lnTo>
                <a:lnTo>
                  <a:pt x="33" y="128"/>
                </a:lnTo>
                <a:lnTo>
                  <a:pt x="22" y="137"/>
                </a:lnTo>
                <a:lnTo>
                  <a:pt x="15" y="148"/>
                </a:lnTo>
                <a:lnTo>
                  <a:pt x="9" y="158"/>
                </a:lnTo>
                <a:lnTo>
                  <a:pt x="4" y="170"/>
                </a:lnTo>
                <a:lnTo>
                  <a:pt x="1" y="182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28" name="Freeform 77"/>
          <p:cNvSpPr>
            <a:spLocks noEditPoints="1"/>
          </p:cNvSpPr>
          <p:nvPr/>
        </p:nvSpPr>
        <p:spPr bwMode="auto">
          <a:xfrm>
            <a:off x="2036763" y="1374775"/>
            <a:ext cx="66675" cy="111125"/>
          </a:xfrm>
          <a:custGeom>
            <a:avLst/>
            <a:gdLst>
              <a:gd name="T0" fmla="*/ 0 w 144"/>
              <a:gd name="T1" fmla="*/ 111125 h 208"/>
              <a:gd name="T2" fmla="*/ 11576 w 144"/>
              <a:gd name="T3" fmla="*/ 63576 h 208"/>
              <a:gd name="T4" fmla="*/ 36116 w 144"/>
              <a:gd name="T5" fmla="*/ 63576 h 208"/>
              <a:gd name="T6" fmla="*/ 43061 w 144"/>
              <a:gd name="T7" fmla="*/ 65179 h 208"/>
              <a:gd name="T8" fmla="*/ 47691 w 144"/>
              <a:gd name="T9" fmla="*/ 68919 h 208"/>
              <a:gd name="T10" fmla="*/ 49543 w 144"/>
              <a:gd name="T11" fmla="*/ 76398 h 208"/>
              <a:gd name="T12" fmla="*/ 50469 w 144"/>
              <a:gd name="T13" fmla="*/ 96166 h 208"/>
              <a:gd name="T14" fmla="*/ 51395 w 144"/>
              <a:gd name="T15" fmla="*/ 104714 h 208"/>
              <a:gd name="T16" fmla="*/ 53247 w 144"/>
              <a:gd name="T17" fmla="*/ 111125 h 208"/>
              <a:gd name="T18" fmla="*/ 66675 w 144"/>
              <a:gd name="T19" fmla="*/ 107919 h 208"/>
              <a:gd name="T20" fmla="*/ 63897 w 144"/>
              <a:gd name="T21" fmla="*/ 103645 h 208"/>
              <a:gd name="T22" fmla="*/ 62971 w 144"/>
              <a:gd name="T23" fmla="*/ 94563 h 208"/>
              <a:gd name="T24" fmla="*/ 61119 w 144"/>
              <a:gd name="T25" fmla="*/ 73193 h 208"/>
              <a:gd name="T26" fmla="*/ 60193 w 144"/>
              <a:gd name="T27" fmla="*/ 65713 h 208"/>
              <a:gd name="T28" fmla="*/ 57878 w 144"/>
              <a:gd name="T29" fmla="*/ 60371 h 208"/>
              <a:gd name="T30" fmla="*/ 54636 w 144"/>
              <a:gd name="T31" fmla="*/ 57700 h 208"/>
              <a:gd name="T32" fmla="*/ 54636 w 144"/>
              <a:gd name="T33" fmla="*/ 54494 h 208"/>
              <a:gd name="T34" fmla="*/ 58804 w 144"/>
              <a:gd name="T35" fmla="*/ 49151 h 208"/>
              <a:gd name="T36" fmla="*/ 62045 w 144"/>
              <a:gd name="T37" fmla="*/ 43275 h 208"/>
              <a:gd name="T38" fmla="*/ 63897 w 144"/>
              <a:gd name="T39" fmla="*/ 35261 h 208"/>
              <a:gd name="T40" fmla="*/ 63897 w 144"/>
              <a:gd name="T41" fmla="*/ 26178 h 208"/>
              <a:gd name="T42" fmla="*/ 62508 w 144"/>
              <a:gd name="T43" fmla="*/ 18165 h 208"/>
              <a:gd name="T44" fmla="*/ 59267 w 144"/>
              <a:gd name="T45" fmla="*/ 11219 h 208"/>
              <a:gd name="T46" fmla="*/ 55099 w 144"/>
              <a:gd name="T47" fmla="*/ 6411 h 208"/>
              <a:gd name="T48" fmla="*/ 48154 w 144"/>
              <a:gd name="T49" fmla="*/ 2137 h 208"/>
              <a:gd name="T50" fmla="*/ 38894 w 144"/>
              <a:gd name="T51" fmla="*/ 0 h 208"/>
              <a:gd name="T52" fmla="*/ 0 w 144"/>
              <a:gd name="T53" fmla="*/ 0 h 208"/>
              <a:gd name="T54" fmla="*/ 31485 w 144"/>
              <a:gd name="T55" fmla="*/ 13356 h 208"/>
              <a:gd name="T56" fmla="*/ 40283 w 144"/>
              <a:gd name="T57" fmla="*/ 13891 h 208"/>
              <a:gd name="T58" fmla="*/ 46765 w 144"/>
              <a:gd name="T59" fmla="*/ 16562 h 208"/>
              <a:gd name="T60" fmla="*/ 50006 w 144"/>
              <a:gd name="T61" fmla="*/ 21904 h 208"/>
              <a:gd name="T62" fmla="*/ 51395 w 144"/>
              <a:gd name="T63" fmla="*/ 31521 h 208"/>
              <a:gd name="T64" fmla="*/ 50469 w 144"/>
              <a:gd name="T65" fmla="*/ 40603 h 208"/>
              <a:gd name="T66" fmla="*/ 46765 w 144"/>
              <a:gd name="T67" fmla="*/ 46480 h 208"/>
              <a:gd name="T68" fmla="*/ 40283 w 144"/>
              <a:gd name="T69" fmla="*/ 49151 h 208"/>
              <a:gd name="T70" fmla="*/ 31485 w 144"/>
              <a:gd name="T71" fmla="*/ 50754 h 208"/>
              <a:gd name="T72" fmla="*/ 11576 w 144"/>
              <a:gd name="T73" fmla="*/ 13356 h 20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44" h="208">
                <a:moveTo>
                  <a:pt x="0" y="0"/>
                </a:moveTo>
                <a:lnTo>
                  <a:pt x="0" y="208"/>
                </a:lnTo>
                <a:lnTo>
                  <a:pt x="25" y="208"/>
                </a:lnTo>
                <a:lnTo>
                  <a:pt x="25" y="119"/>
                </a:lnTo>
                <a:lnTo>
                  <a:pt x="66" y="119"/>
                </a:lnTo>
                <a:lnTo>
                  <a:pt x="78" y="119"/>
                </a:lnTo>
                <a:lnTo>
                  <a:pt x="86" y="120"/>
                </a:lnTo>
                <a:lnTo>
                  <a:pt x="93" y="122"/>
                </a:lnTo>
                <a:lnTo>
                  <a:pt x="99" y="124"/>
                </a:lnTo>
                <a:lnTo>
                  <a:pt x="103" y="129"/>
                </a:lnTo>
                <a:lnTo>
                  <a:pt x="105" y="134"/>
                </a:lnTo>
                <a:lnTo>
                  <a:pt x="107" y="143"/>
                </a:lnTo>
                <a:lnTo>
                  <a:pt x="108" y="152"/>
                </a:lnTo>
                <a:lnTo>
                  <a:pt x="109" y="180"/>
                </a:lnTo>
                <a:lnTo>
                  <a:pt x="110" y="188"/>
                </a:lnTo>
                <a:lnTo>
                  <a:pt x="111" y="196"/>
                </a:lnTo>
                <a:lnTo>
                  <a:pt x="112" y="202"/>
                </a:lnTo>
                <a:lnTo>
                  <a:pt x="115" y="208"/>
                </a:lnTo>
                <a:lnTo>
                  <a:pt x="144" y="208"/>
                </a:lnTo>
                <a:lnTo>
                  <a:pt x="144" y="202"/>
                </a:lnTo>
                <a:lnTo>
                  <a:pt x="140" y="198"/>
                </a:lnTo>
                <a:lnTo>
                  <a:pt x="138" y="194"/>
                </a:lnTo>
                <a:lnTo>
                  <a:pt x="137" y="187"/>
                </a:lnTo>
                <a:lnTo>
                  <a:pt x="136" y="177"/>
                </a:lnTo>
                <a:lnTo>
                  <a:pt x="134" y="144"/>
                </a:lnTo>
                <a:lnTo>
                  <a:pt x="132" y="137"/>
                </a:lnTo>
                <a:lnTo>
                  <a:pt x="131" y="130"/>
                </a:lnTo>
                <a:lnTo>
                  <a:pt x="130" y="123"/>
                </a:lnTo>
                <a:lnTo>
                  <a:pt x="128" y="118"/>
                </a:lnTo>
                <a:lnTo>
                  <a:pt x="125" y="113"/>
                </a:lnTo>
                <a:lnTo>
                  <a:pt x="122" y="110"/>
                </a:lnTo>
                <a:lnTo>
                  <a:pt x="118" y="108"/>
                </a:lnTo>
                <a:lnTo>
                  <a:pt x="112" y="105"/>
                </a:lnTo>
                <a:lnTo>
                  <a:pt x="118" y="102"/>
                </a:lnTo>
                <a:lnTo>
                  <a:pt x="123" y="97"/>
                </a:lnTo>
                <a:lnTo>
                  <a:pt x="127" y="92"/>
                </a:lnTo>
                <a:lnTo>
                  <a:pt x="131" y="87"/>
                </a:lnTo>
                <a:lnTo>
                  <a:pt x="134" y="81"/>
                </a:lnTo>
                <a:lnTo>
                  <a:pt x="136" y="74"/>
                </a:lnTo>
                <a:lnTo>
                  <a:pt x="138" y="66"/>
                </a:lnTo>
                <a:lnTo>
                  <a:pt x="138" y="58"/>
                </a:lnTo>
                <a:lnTo>
                  <a:pt x="138" y="49"/>
                </a:lnTo>
                <a:lnTo>
                  <a:pt x="137" y="41"/>
                </a:lnTo>
                <a:lnTo>
                  <a:pt x="135" y="34"/>
                </a:lnTo>
                <a:lnTo>
                  <a:pt x="131" y="27"/>
                </a:lnTo>
                <a:lnTo>
                  <a:pt x="128" y="21"/>
                </a:lnTo>
                <a:lnTo>
                  <a:pt x="124" y="17"/>
                </a:lnTo>
                <a:lnTo>
                  <a:pt x="119" y="12"/>
                </a:lnTo>
                <a:lnTo>
                  <a:pt x="114" y="7"/>
                </a:lnTo>
                <a:lnTo>
                  <a:pt x="104" y="4"/>
                </a:lnTo>
                <a:lnTo>
                  <a:pt x="95" y="2"/>
                </a:lnTo>
                <a:lnTo>
                  <a:pt x="84" y="0"/>
                </a:lnTo>
                <a:lnTo>
                  <a:pt x="72" y="0"/>
                </a:lnTo>
                <a:lnTo>
                  <a:pt x="0" y="0"/>
                </a:lnTo>
                <a:close/>
                <a:moveTo>
                  <a:pt x="25" y="25"/>
                </a:moveTo>
                <a:lnTo>
                  <a:pt x="68" y="25"/>
                </a:lnTo>
                <a:lnTo>
                  <a:pt x="79" y="25"/>
                </a:lnTo>
                <a:lnTo>
                  <a:pt x="87" y="26"/>
                </a:lnTo>
                <a:lnTo>
                  <a:pt x="95" y="28"/>
                </a:lnTo>
                <a:lnTo>
                  <a:pt x="101" y="31"/>
                </a:lnTo>
                <a:lnTo>
                  <a:pt x="105" y="35"/>
                </a:lnTo>
                <a:lnTo>
                  <a:pt x="108" y="41"/>
                </a:lnTo>
                <a:lnTo>
                  <a:pt x="110" y="49"/>
                </a:lnTo>
                <a:lnTo>
                  <a:pt x="111" y="59"/>
                </a:lnTo>
                <a:lnTo>
                  <a:pt x="110" y="68"/>
                </a:lnTo>
                <a:lnTo>
                  <a:pt x="109" y="76"/>
                </a:lnTo>
                <a:lnTo>
                  <a:pt x="105" y="82"/>
                </a:lnTo>
                <a:lnTo>
                  <a:pt x="101" y="87"/>
                </a:lnTo>
                <a:lnTo>
                  <a:pt x="95" y="90"/>
                </a:lnTo>
                <a:lnTo>
                  <a:pt x="87" y="92"/>
                </a:lnTo>
                <a:lnTo>
                  <a:pt x="79" y="95"/>
                </a:lnTo>
                <a:lnTo>
                  <a:pt x="68" y="95"/>
                </a:lnTo>
                <a:lnTo>
                  <a:pt x="25" y="95"/>
                </a:lnTo>
                <a:lnTo>
                  <a:pt x="25" y="2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29" name="Freeform 78"/>
          <p:cNvSpPr>
            <a:spLocks noEditPoints="1"/>
          </p:cNvSpPr>
          <p:nvPr/>
        </p:nvSpPr>
        <p:spPr bwMode="auto">
          <a:xfrm>
            <a:off x="2116138" y="1374775"/>
            <a:ext cx="11112" cy="111125"/>
          </a:xfrm>
          <a:custGeom>
            <a:avLst/>
            <a:gdLst>
              <a:gd name="T0" fmla="*/ 0 w 24"/>
              <a:gd name="T1" fmla="*/ 111125 h 208"/>
              <a:gd name="T2" fmla="*/ 11112 w 24"/>
              <a:gd name="T3" fmla="*/ 111125 h 208"/>
              <a:gd name="T4" fmla="*/ 11112 w 24"/>
              <a:gd name="T5" fmla="*/ 29918 h 208"/>
              <a:gd name="T6" fmla="*/ 0 w 24"/>
              <a:gd name="T7" fmla="*/ 29918 h 208"/>
              <a:gd name="T8" fmla="*/ 0 w 24"/>
              <a:gd name="T9" fmla="*/ 111125 h 208"/>
              <a:gd name="T10" fmla="*/ 0 w 24"/>
              <a:gd name="T11" fmla="*/ 14959 h 208"/>
              <a:gd name="T12" fmla="*/ 11112 w 24"/>
              <a:gd name="T13" fmla="*/ 14959 h 208"/>
              <a:gd name="T14" fmla="*/ 11112 w 24"/>
              <a:gd name="T15" fmla="*/ 0 h 208"/>
              <a:gd name="T16" fmla="*/ 0 w 24"/>
              <a:gd name="T17" fmla="*/ 0 h 208"/>
              <a:gd name="T18" fmla="*/ 0 w 24"/>
              <a:gd name="T19" fmla="*/ 14959 h 20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" h="208">
                <a:moveTo>
                  <a:pt x="0" y="208"/>
                </a:moveTo>
                <a:lnTo>
                  <a:pt x="24" y="208"/>
                </a:lnTo>
                <a:lnTo>
                  <a:pt x="24" y="56"/>
                </a:lnTo>
                <a:lnTo>
                  <a:pt x="0" y="56"/>
                </a:lnTo>
                <a:lnTo>
                  <a:pt x="0" y="208"/>
                </a:lnTo>
                <a:close/>
                <a:moveTo>
                  <a:pt x="0" y="28"/>
                </a:moveTo>
                <a:lnTo>
                  <a:pt x="24" y="28"/>
                </a:lnTo>
                <a:lnTo>
                  <a:pt x="24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30" name="Freeform 79"/>
          <p:cNvSpPr>
            <a:spLocks/>
          </p:cNvSpPr>
          <p:nvPr/>
        </p:nvSpPr>
        <p:spPr bwMode="auto">
          <a:xfrm>
            <a:off x="2139950" y="1403350"/>
            <a:ext cx="57150" cy="84138"/>
          </a:xfrm>
          <a:custGeom>
            <a:avLst/>
            <a:gdLst>
              <a:gd name="T0" fmla="*/ 57150 w 121"/>
              <a:gd name="T1" fmla="*/ 29289 h 158"/>
              <a:gd name="T2" fmla="*/ 54788 w 121"/>
              <a:gd name="T3" fmla="*/ 17041 h 158"/>
              <a:gd name="T4" fmla="*/ 49121 w 121"/>
              <a:gd name="T5" fmla="*/ 7988 h 158"/>
              <a:gd name="T6" fmla="*/ 41091 w 121"/>
              <a:gd name="T7" fmla="*/ 1598 h 158"/>
              <a:gd name="T8" fmla="*/ 29756 w 121"/>
              <a:gd name="T9" fmla="*/ 0 h 158"/>
              <a:gd name="T10" fmla="*/ 17476 w 121"/>
              <a:gd name="T11" fmla="*/ 3195 h 158"/>
              <a:gd name="T12" fmla="*/ 8029 w 121"/>
              <a:gd name="T13" fmla="*/ 11183 h 158"/>
              <a:gd name="T14" fmla="*/ 1889 w 121"/>
              <a:gd name="T15" fmla="*/ 24496 h 158"/>
              <a:gd name="T16" fmla="*/ 0 w 121"/>
              <a:gd name="T17" fmla="*/ 42069 h 158"/>
              <a:gd name="T18" fmla="*/ 1889 w 121"/>
              <a:gd name="T19" fmla="*/ 60175 h 158"/>
              <a:gd name="T20" fmla="*/ 7557 w 121"/>
              <a:gd name="T21" fmla="*/ 72955 h 158"/>
              <a:gd name="T22" fmla="*/ 16531 w 121"/>
              <a:gd name="T23" fmla="*/ 80943 h 158"/>
              <a:gd name="T24" fmla="*/ 28339 w 121"/>
              <a:gd name="T25" fmla="*/ 84138 h 158"/>
              <a:gd name="T26" fmla="*/ 39674 w 121"/>
              <a:gd name="T27" fmla="*/ 82540 h 158"/>
              <a:gd name="T28" fmla="*/ 48648 w 121"/>
              <a:gd name="T29" fmla="*/ 76150 h 158"/>
              <a:gd name="T30" fmla="*/ 54788 w 121"/>
              <a:gd name="T31" fmla="*/ 66032 h 158"/>
              <a:gd name="T32" fmla="*/ 57150 w 121"/>
              <a:gd name="T33" fmla="*/ 53252 h 158"/>
              <a:gd name="T34" fmla="*/ 45814 w 121"/>
              <a:gd name="T35" fmla="*/ 57512 h 158"/>
              <a:gd name="T36" fmla="*/ 43453 w 121"/>
              <a:gd name="T37" fmla="*/ 64435 h 158"/>
              <a:gd name="T38" fmla="*/ 38730 w 121"/>
              <a:gd name="T39" fmla="*/ 69227 h 158"/>
              <a:gd name="T40" fmla="*/ 33062 w 121"/>
              <a:gd name="T41" fmla="*/ 71890 h 158"/>
              <a:gd name="T42" fmla="*/ 25033 w 121"/>
              <a:gd name="T43" fmla="*/ 71358 h 158"/>
              <a:gd name="T44" fmla="*/ 18420 w 121"/>
              <a:gd name="T45" fmla="*/ 67630 h 158"/>
              <a:gd name="T46" fmla="*/ 14169 w 121"/>
              <a:gd name="T47" fmla="*/ 60175 h 158"/>
              <a:gd name="T48" fmla="*/ 11808 w 121"/>
              <a:gd name="T49" fmla="*/ 48992 h 158"/>
              <a:gd name="T50" fmla="*/ 11808 w 121"/>
              <a:gd name="T51" fmla="*/ 35146 h 158"/>
              <a:gd name="T52" fmla="*/ 14642 w 121"/>
              <a:gd name="T53" fmla="*/ 23963 h 158"/>
              <a:gd name="T54" fmla="*/ 18893 w 121"/>
              <a:gd name="T55" fmla="*/ 16508 h 158"/>
              <a:gd name="T56" fmla="*/ 25977 w 121"/>
              <a:gd name="T57" fmla="*/ 12780 h 158"/>
              <a:gd name="T58" fmla="*/ 33534 w 121"/>
              <a:gd name="T59" fmla="*/ 12248 h 158"/>
              <a:gd name="T60" fmla="*/ 39202 w 121"/>
              <a:gd name="T61" fmla="*/ 14911 h 158"/>
              <a:gd name="T62" fmla="*/ 43453 w 121"/>
              <a:gd name="T63" fmla="*/ 19171 h 158"/>
              <a:gd name="T64" fmla="*/ 45814 w 121"/>
              <a:gd name="T65" fmla="*/ 25561 h 15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1" h="158">
                <a:moveTo>
                  <a:pt x="98" y="55"/>
                </a:moveTo>
                <a:lnTo>
                  <a:pt x="121" y="55"/>
                </a:lnTo>
                <a:lnTo>
                  <a:pt x="119" y="43"/>
                </a:lnTo>
                <a:lnTo>
                  <a:pt x="116" y="32"/>
                </a:lnTo>
                <a:lnTo>
                  <a:pt x="112" y="23"/>
                </a:lnTo>
                <a:lnTo>
                  <a:pt x="104" y="15"/>
                </a:lnTo>
                <a:lnTo>
                  <a:pt x="96" y="8"/>
                </a:lnTo>
                <a:lnTo>
                  <a:pt x="87" y="3"/>
                </a:lnTo>
                <a:lnTo>
                  <a:pt x="76" y="1"/>
                </a:lnTo>
                <a:lnTo>
                  <a:pt x="63" y="0"/>
                </a:lnTo>
                <a:lnTo>
                  <a:pt x="50" y="1"/>
                </a:lnTo>
                <a:lnTo>
                  <a:pt x="37" y="6"/>
                </a:lnTo>
                <a:lnTo>
                  <a:pt x="26" y="12"/>
                </a:lnTo>
                <a:lnTo>
                  <a:pt x="17" y="21"/>
                </a:lnTo>
                <a:lnTo>
                  <a:pt x="10" y="32"/>
                </a:lnTo>
                <a:lnTo>
                  <a:pt x="4" y="46"/>
                </a:lnTo>
                <a:lnTo>
                  <a:pt x="1" y="62"/>
                </a:lnTo>
                <a:lnTo>
                  <a:pt x="0" y="79"/>
                </a:lnTo>
                <a:lnTo>
                  <a:pt x="1" y="98"/>
                </a:lnTo>
                <a:lnTo>
                  <a:pt x="4" y="113"/>
                </a:lnTo>
                <a:lnTo>
                  <a:pt x="10" y="126"/>
                </a:lnTo>
                <a:lnTo>
                  <a:pt x="16" y="137"/>
                </a:lnTo>
                <a:lnTo>
                  <a:pt x="25" y="147"/>
                </a:lnTo>
                <a:lnTo>
                  <a:pt x="35" y="152"/>
                </a:lnTo>
                <a:lnTo>
                  <a:pt x="48" y="157"/>
                </a:lnTo>
                <a:lnTo>
                  <a:pt x="60" y="158"/>
                </a:lnTo>
                <a:lnTo>
                  <a:pt x="74" y="157"/>
                </a:lnTo>
                <a:lnTo>
                  <a:pt x="84" y="155"/>
                </a:lnTo>
                <a:lnTo>
                  <a:pt x="95" y="149"/>
                </a:lnTo>
                <a:lnTo>
                  <a:pt x="103" y="143"/>
                </a:lnTo>
                <a:lnTo>
                  <a:pt x="111" y="135"/>
                </a:lnTo>
                <a:lnTo>
                  <a:pt x="116" y="124"/>
                </a:lnTo>
                <a:lnTo>
                  <a:pt x="119" y="113"/>
                </a:lnTo>
                <a:lnTo>
                  <a:pt x="121" y="100"/>
                </a:lnTo>
                <a:lnTo>
                  <a:pt x="99" y="100"/>
                </a:lnTo>
                <a:lnTo>
                  <a:pt x="97" y="108"/>
                </a:lnTo>
                <a:lnTo>
                  <a:pt x="95" y="115"/>
                </a:lnTo>
                <a:lnTo>
                  <a:pt x="92" y="121"/>
                </a:lnTo>
                <a:lnTo>
                  <a:pt x="88" y="126"/>
                </a:lnTo>
                <a:lnTo>
                  <a:pt x="82" y="130"/>
                </a:lnTo>
                <a:lnTo>
                  <a:pt x="76" y="133"/>
                </a:lnTo>
                <a:lnTo>
                  <a:pt x="70" y="135"/>
                </a:lnTo>
                <a:lnTo>
                  <a:pt x="61" y="135"/>
                </a:lnTo>
                <a:lnTo>
                  <a:pt x="53" y="134"/>
                </a:lnTo>
                <a:lnTo>
                  <a:pt x="45" y="131"/>
                </a:lnTo>
                <a:lnTo>
                  <a:pt x="39" y="127"/>
                </a:lnTo>
                <a:lnTo>
                  <a:pt x="34" y="121"/>
                </a:lnTo>
                <a:lnTo>
                  <a:pt x="30" y="113"/>
                </a:lnTo>
                <a:lnTo>
                  <a:pt x="26" y="104"/>
                </a:lnTo>
                <a:lnTo>
                  <a:pt x="25" y="92"/>
                </a:lnTo>
                <a:lnTo>
                  <a:pt x="24" y="79"/>
                </a:lnTo>
                <a:lnTo>
                  <a:pt x="25" y="66"/>
                </a:lnTo>
                <a:lnTo>
                  <a:pt x="27" y="55"/>
                </a:lnTo>
                <a:lnTo>
                  <a:pt x="31" y="45"/>
                </a:lnTo>
                <a:lnTo>
                  <a:pt x="35" y="37"/>
                </a:lnTo>
                <a:lnTo>
                  <a:pt x="40" y="31"/>
                </a:lnTo>
                <a:lnTo>
                  <a:pt x="46" y="27"/>
                </a:lnTo>
                <a:lnTo>
                  <a:pt x="55" y="24"/>
                </a:lnTo>
                <a:lnTo>
                  <a:pt x="63" y="23"/>
                </a:lnTo>
                <a:lnTo>
                  <a:pt x="71" y="23"/>
                </a:lnTo>
                <a:lnTo>
                  <a:pt x="77" y="25"/>
                </a:lnTo>
                <a:lnTo>
                  <a:pt x="83" y="28"/>
                </a:lnTo>
                <a:lnTo>
                  <a:pt x="88" y="31"/>
                </a:lnTo>
                <a:lnTo>
                  <a:pt x="92" y="36"/>
                </a:lnTo>
                <a:lnTo>
                  <a:pt x="95" y="42"/>
                </a:lnTo>
                <a:lnTo>
                  <a:pt x="97" y="48"/>
                </a:lnTo>
                <a:lnTo>
                  <a:pt x="98" y="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31" name="Freeform 80"/>
          <p:cNvSpPr>
            <a:spLocks/>
          </p:cNvSpPr>
          <p:nvPr/>
        </p:nvSpPr>
        <p:spPr bwMode="auto">
          <a:xfrm>
            <a:off x="2208213" y="1374775"/>
            <a:ext cx="53975" cy="111125"/>
          </a:xfrm>
          <a:custGeom>
            <a:avLst/>
            <a:gdLst>
              <a:gd name="T0" fmla="*/ 42989 w 113"/>
              <a:gd name="T1" fmla="*/ 111125 h 208"/>
              <a:gd name="T2" fmla="*/ 53975 w 113"/>
              <a:gd name="T3" fmla="*/ 111125 h 208"/>
              <a:gd name="T4" fmla="*/ 53975 w 113"/>
              <a:gd name="T5" fmla="*/ 62508 h 208"/>
              <a:gd name="T6" fmla="*/ 53975 w 113"/>
              <a:gd name="T7" fmla="*/ 58768 h 208"/>
              <a:gd name="T8" fmla="*/ 53975 w 113"/>
              <a:gd name="T9" fmla="*/ 52891 h 208"/>
              <a:gd name="T10" fmla="*/ 53497 w 113"/>
              <a:gd name="T11" fmla="*/ 48083 h 208"/>
              <a:gd name="T12" fmla="*/ 53020 w 113"/>
              <a:gd name="T13" fmla="*/ 43275 h 208"/>
              <a:gd name="T14" fmla="*/ 51109 w 113"/>
              <a:gd name="T15" fmla="*/ 39535 h 208"/>
              <a:gd name="T16" fmla="*/ 49676 w 113"/>
              <a:gd name="T17" fmla="*/ 36329 h 208"/>
              <a:gd name="T18" fmla="*/ 48243 w 113"/>
              <a:gd name="T19" fmla="*/ 34727 h 208"/>
              <a:gd name="T20" fmla="*/ 46333 w 113"/>
              <a:gd name="T21" fmla="*/ 32590 h 208"/>
              <a:gd name="T22" fmla="*/ 43467 w 113"/>
              <a:gd name="T23" fmla="*/ 30987 h 208"/>
              <a:gd name="T24" fmla="*/ 41078 w 113"/>
              <a:gd name="T25" fmla="*/ 29384 h 208"/>
              <a:gd name="T26" fmla="*/ 38212 w 113"/>
              <a:gd name="T27" fmla="*/ 28850 h 208"/>
              <a:gd name="T28" fmla="*/ 34391 w 113"/>
              <a:gd name="T29" fmla="*/ 28316 h 208"/>
              <a:gd name="T30" fmla="*/ 31048 w 113"/>
              <a:gd name="T31" fmla="*/ 28316 h 208"/>
              <a:gd name="T32" fmla="*/ 28182 w 113"/>
              <a:gd name="T33" fmla="*/ 28316 h 208"/>
              <a:gd name="T34" fmla="*/ 24360 w 113"/>
              <a:gd name="T35" fmla="*/ 28850 h 208"/>
              <a:gd name="T36" fmla="*/ 21972 w 113"/>
              <a:gd name="T37" fmla="*/ 29918 h 208"/>
              <a:gd name="T38" fmla="*/ 19106 w 113"/>
              <a:gd name="T39" fmla="*/ 31521 h 208"/>
              <a:gd name="T40" fmla="*/ 16240 w 113"/>
              <a:gd name="T41" fmla="*/ 33124 h 208"/>
              <a:gd name="T42" fmla="*/ 14330 w 113"/>
              <a:gd name="T43" fmla="*/ 35795 h 208"/>
              <a:gd name="T44" fmla="*/ 12419 w 113"/>
              <a:gd name="T45" fmla="*/ 37932 h 208"/>
              <a:gd name="T46" fmla="*/ 10986 w 113"/>
              <a:gd name="T47" fmla="*/ 41138 h 208"/>
              <a:gd name="T48" fmla="*/ 10986 w 113"/>
              <a:gd name="T49" fmla="*/ 0 h 208"/>
              <a:gd name="T50" fmla="*/ 0 w 113"/>
              <a:gd name="T51" fmla="*/ 0 h 208"/>
              <a:gd name="T52" fmla="*/ 0 w 113"/>
              <a:gd name="T53" fmla="*/ 111125 h 208"/>
              <a:gd name="T54" fmla="*/ 10986 w 113"/>
              <a:gd name="T55" fmla="*/ 111125 h 208"/>
              <a:gd name="T56" fmla="*/ 10986 w 113"/>
              <a:gd name="T57" fmla="*/ 63042 h 208"/>
              <a:gd name="T58" fmla="*/ 11464 w 113"/>
              <a:gd name="T59" fmla="*/ 58234 h 208"/>
              <a:gd name="T60" fmla="*/ 12419 w 113"/>
              <a:gd name="T61" fmla="*/ 53960 h 208"/>
              <a:gd name="T62" fmla="*/ 13852 w 113"/>
              <a:gd name="T63" fmla="*/ 49151 h 208"/>
              <a:gd name="T64" fmla="*/ 15763 w 113"/>
              <a:gd name="T65" fmla="*/ 46480 h 208"/>
              <a:gd name="T66" fmla="*/ 19106 w 113"/>
              <a:gd name="T67" fmla="*/ 43809 h 208"/>
              <a:gd name="T68" fmla="*/ 21972 w 113"/>
              <a:gd name="T69" fmla="*/ 41672 h 208"/>
              <a:gd name="T70" fmla="*/ 25793 w 113"/>
              <a:gd name="T71" fmla="*/ 40603 h 208"/>
              <a:gd name="T72" fmla="*/ 30092 w 113"/>
              <a:gd name="T73" fmla="*/ 40069 h 208"/>
              <a:gd name="T74" fmla="*/ 33436 w 113"/>
              <a:gd name="T75" fmla="*/ 40603 h 208"/>
              <a:gd name="T76" fmla="*/ 36779 w 113"/>
              <a:gd name="T77" fmla="*/ 41138 h 208"/>
              <a:gd name="T78" fmla="*/ 39168 w 113"/>
              <a:gd name="T79" fmla="*/ 43275 h 208"/>
              <a:gd name="T80" fmla="*/ 40601 w 113"/>
              <a:gd name="T81" fmla="*/ 44877 h 208"/>
              <a:gd name="T82" fmla="*/ 41556 w 113"/>
              <a:gd name="T83" fmla="*/ 48083 h 208"/>
              <a:gd name="T84" fmla="*/ 42511 w 113"/>
              <a:gd name="T85" fmla="*/ 51823 h 208"/>
              <a:gd name="T86" fmla="*/ 42989 w 113"/>
              <a:gd name="T87" fmla="*/ 56097 h 208"/>
              <a:gd name="T88" fmla="*/ 42989 w 113"/>
              <a:gd name="T89" fmla="*/ 61439 h 208"/>
              <a:gd name="T90" fmla="*/ 42989 w 113"/>
              <a:gd name="T91" fmla="*/ 111125 h 20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3" h="208">
                <a:moveTo>
                  <a:pt x="90" y="208"/>
                </a:moveTo>
                <a:lnTo>
                  <a:pt x="113" y="208"/>
                </a:lnTo>
                <a:lnTo>
                  <a:pt x="113" y="117"/>
                </a:lnTo>
                <a:lnTo>
                  <a:pt x="113" y="110"/>
                </a:lnTo>
                <a:lnTo>
                  <a:pt x="113" y="99"/>
                </a:lnTo>
                <a:lnTo>
                  <a:pt x="112" y="90"/>
                </a:lnTo>
                <a:lnTo>
                  <a:pt x="111" y="81"/>
                </a:lnTo>
                <a:lnTo>
                  <a:pt x="107" y="74"/>
                </a:lnTo>
                <a:lnTo>
                  <a:pt x="104" y="68"/>
                </a:lnTo>
                <a:lnTo>
                  <a:pt x="101" y="65"/>
                </a:lnTo>
                <a:lnTo>
                  <a:pt x="97" y="61"/>
                </a:lnTo>
                <a:lnTo>
                  <a:pt x="91" y="58"/>
                </a:lnTo>
                <a:lnTo>
                  <a:pt x="86" y="55"/>
                </a:lnTo>
                <a:lnTo>
                  <a:pt x="80" y="54"/>
                </a:lnTo>
                <a:lnTo>
                  <a:pt x="72" y="53"/>
                </a:lnTo>
                <a:lnTo>
                  <a:pt x="65" y="53"/>
                </a:lnTo>
                <a:lnTo>
                  <a:pt x="59" y="53"/>
                </a:lnTo>
                <a:lnTo>
                  <a:pt x="51" y="54"/>
                </a:lnTo>
                <a:lnTo>
                  <a:pt x="46" y="56"/>
                </a:lnTo>
                <a:lnTo>
                  <a:pt x="40" y="59"/>
                </a:lnTo>
                <a:lnTo>
                  <a:pt x="34" y="62"/>
                </a:lnTo>
                <a:lnTo>
                  <a:pt x="30" y="67"/>
                </a:lnTo>
                <a:lnTo>
                  <a:pt x="26" y="71"/>
                </a:lnTo>
                <a:lnTo>
                  <a:pt x="23" y="77"/>
                </a:lnTo>
                <a:lnTo>
                  <a:pt x="23" y="0"/>
                </a:lnTo>
                <a:lnTo>
                  <a:pt x="0" y="0"/>
                </a:lnTo>
                <a:lnTo>
                  <a:pt x="0" y="208"/>
                </a:lnTo>
                <a:lnTo>
                  <a:pt x="23" y="208"/>
                </a:lnTo>
                <a:lnTo>
                  <a:pt x="23" y="118"/>
                </a:lnTo>
                <a:lnTo>
                  <a:pt x="24" y="109"/>
                </a:lnTo>
                <a:lnTo>
                  <a:pt x="26" y="101"/>
                </a:lnTo>
                <a:lnTo>
                  <a:pt x="29" y="92"/>
                </a:lnTo>
                <a:lnTo>
                  <a:pt x="33" y="87"/>
                </a:lnTo>
                <a:lnTo>
                  <a:pt x="40" y="82"/>
                </a:lnTo>
                <a:lnTo>
                  <a:pt x="46" y="78"/>
                </a:lnTo>
                <a:lnTo>
                  <a:pt x="54" y="76"/>
                </a:lnTo>
                <a:lnTo>
                  <a:pt x="63" y="75"/>
                </a:lnTo>
                <a:lnTo>
                  <a:pt x="70" y="76"/>
                </a:lnTo>
                <a:lnTo>
                  <a:pt x="77" y="77"/>
                </a:lnTo>
                <a:lnTo>
                  <a:pt x="82" y="81"/>
                </a:lnTo>
                <a:lnTo>
                  <a:pt x="85" y="84"/>
                </a:lnTo>
                <a:lnTo>
                  <a:pt x="87" y="90"/>
                </a:lnTo>
                <a:lnTo>
                  <a:pt x="89" y="97"/>
                </a:lnTo>
                <a:lnTo>
                  <a:pt x="90" y="105"/>
                </a:lnTo>
                <a:lnTo>
                  <a:pt x="90" y="115"/>
                </a:lnTo>
                <a:lnTo>
                  <a:pt x="90" y="20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32" name="Freeform 81"/>
          <p:cNvSpPr>
            <a:spLocks noEditPoints="1"/>
          </p:cNvSpPr>
          <p:nvPr/>
        </p:nvSpPr>
        <p:spPr bwMode="auto">
          <a:xfrm>
            <a:off x="2274888" y="1403350"/>
            <a:ext cx="58737" cy="84138"/>
          </a:xfrm>
          <a:custGeom>
            <a:avLst/>
            <a:gdLst>
              <a:gd name="T0" fmla="*/ 41299 w 128"/>
              <a:gd name="T1" fmla="*/ 52719 h 158"/>
              <a:gd name="T2" fmla="*/ 39923 w 128"/>
              <a:gd name="T3" fmla="*/ 60707 h 158"/>
              <a:gd name="T4" fmla="*/ 36252 w 128"/>
              <a:gd name="T5" fmla="*/ 67097 h 158"/>
              <a:gd name="T6" fmla="*/ 29827 w 128"/>
              <a:gd name="T7" fmla="*/ 71358 h 158"/>
              <a:gd name="T8" fmla="*/ 22026 w 128"/>
              <a:gd name="T9" fmla="*/ 72423 h 158"/>
              <a:gd name="T10" fmla="*/ 17438 w 128"/>
              <a:gd name="T11" fmla="*/ 71890 h 158"/>
              <a:gd name="T12" fmla="*/ 13766 w 128"/>
              <a:gd name="T13" fmla="*/ 69227 h 158"/>
              <a:gd name="T14" fmla="*/ 11931 w 128"/>
              <a:gd name="T15" fmla="*/ 64967 h 158"/>
              <a:gd name="T16" fmla="*/ 11013 w 128"/>
              <a:gd name="T17" fmla="*/ 60175 h 158"/>
              <a:gd name="T18" fmla="*/ 11472 w 128"/>
              <a:gd name="T19" fmla="*/ 54317 h 158"/>
              <a:gd name="T20" fmla="*/ 13308 w 128"/>
              <a:gd name="T21" fmla="*/ 50589 h 158"/>
              <a:gd name="T22" fmla="*/ 16979 w 128"/>
              <a:gd name="T23" fmla="*/ 47927 h 158"/>
              <a:gd name="T24" fmla="*/ 21567 w 128"/>
              <a:gd name="T25" fmla="*/ 46329 h 158"/>
              <a:gd name="T26" fmla="*/ 32122 w 128"/>
              <a:gd name="T27" fmla="*/ 44732 h 158"/>
              <a:gd name="T28" fmla="*/ 41299 w 128"/>
              <a:gd name="T29" fmla="*/ 41004 h 158"/>
              <a:gd name="T30" fmla="*/ 42676 w 128"/>
              <a:gd name="T31" fmla="*/ 74553 h 158"/>
              <a:gd name="T32" fmla="*/ 44053 w 128"/>
              <a:gd name="T33" fmla="*/ 78813 h 158"/>
              <a:gd name="T34" fmla="*/ 46347 w 128"/>
              <a:gd name="T35" fmla="*/ 82008 h 158"/>
              <a:gd name="T36" fmla="*/ 50018 w 128"/>
              <a:gd name="T37" fmla="*/ 83605 h 158"/>
              <a:gd name="T38" fmla="*/ 55525 w 128"/>
              <a:gd name="T39" fmla="*/ 83073 h 158"/>
              <a:gd name="T40" fmla="*/ 58737 w 128"/>
              <a:gd name="T41" fmla="*/ 71890 h 158"/>
              <a:gd name="T42" fmla="*/ 54148 w 128"/>
              <a:gd name="T43" fmla="*/ 71890 h 158"/>
              <a:gd name="T44" fmla="*/ 52313 w 128"/>
              <a:gd name="T45" fmla="*/ 67630 h 158"/>
              <a:gd name="T46" fmla="*/ 52313 w 128"/>
              <a:gd name="T47" fmla="*/ 23963 h 158"/>
              <a:gd name="T48" fmla="*/ 50936 w 128"/>
              <a:gd name="T49" fmla="*/ 13313 h 158"/>
              <a:gd name="T50" fmla="*/ 46347 w 128"/>
              <a:gd name="T51" fmla="*/ 5325 h 158"/>
              <a:gd name="T52" fmla="*/ 38546 w 128"/>
              <a:gd name="T53" fmla="*/ 1065 h 158"/>
              <a:gd name="T54" fmla="*/ 27992 w 128"/>
              <a:gd name="T55" fmla="*/ 0 h 158"/>
              <a:gd name="T56" fmla="*/ 17438 w 128"/>
              <a:gd name="T57" fmla="*/ 1598 h 158"/>
              <a:gd name="T58" fmla="*/ 9637 w 128"/>
              <a:gd name="T59" fmla="*/ 6923 h 158"/>
              <a:gd name="T60" fmla="*/ 4589 w 128"/>
              <a:gd name="T61" fmla="*/ 14911 h 158"/>
              <a:gd name="T62" fmla="*/ 2753 w 128"/>
              <a:gd name="T63" fmla="*/ 25561 h 158"/>
              <a:gd name="T64" fmla="*/ 12849 w 128"/>
              <a:gd name="T65" fmla="*/ 26093 h 158"/>
              <a:gd name="T66" fmla="*/ 13766 w 128"/>
              <a:gd name="T67" fmla="*/ 19703 h 158"/>
              <a:gd name="T68" fmla="*/ 16979 w 128"/>
              <a:gd name="T69" fmla="*/ 15443 h 158"/>
              <a:gd name="T70" fmla="*/ 21109 w 128"/>
              <a:gd name="T71" fmla="*/ 12248 h 158"/>
              <a:gd name="T72" fmla="*/ 27533 w 128"/>
              <a:gd name="T73" fmla="*/ 11715 h 158"/>
              <a:gd name="T74" fmla="*/ 33957 w 128"/>
              <a:gd name="T75" fmla="*/ 12248 h 158"/>
              <a:gd name="T76" fmla="*/ 38087 w 128"/>
              <a:gd name="T77" fmla="*/ 14911 h 158"/>
              <a:gd name="T78" fmla="*/ 40382 w 128"/>
              <a:gd name="T79" fmla="*/ 18638 h 158"/>
              <a:gd name="T80" fmla="*/ 41299 w 128"/>
              <a:gd name="T81" fmla="*/ 23431 h 158"/>
              <a:gd name="T82" fmla="*/ 40841 w 128"/>
              <a:gd name="T83" fmla="*/ 29289 h 158"/>
              <a:gd name="T84" fmla="*/ 38546 w 128"/>
              <a:gd name="T85" fmla="*/ 31419 h 158"/>
              <a:gd name="T86" fmla="*/ 32122 w 128"/>
              <a:gd name="T87" fmla="*/ 33549 h 158"/>
              <a:gd name="T88" fmla="*/ 21567 w 128"/>
              <a:gd name="T89" fmla="*/ 34614 h 158"/>
              <a:gd name="T90" fmla="*/ 11931 w 128"/>
              <a:gd name="T91" fmla="*/ 37809 h 158"/>
              <a:gd name="T92" fmla="*/ 5048 w 128"/>
              <a:gd name="T93" fmla="*/ 42602 h 158"/>
              <a:gd name="T94" fmla="*/ 1377 w 128"/>
              <a:gd name="T95" fmla="*/ 50057 h 158"/>
              <a:gd name="T96" fmla="*/ 0 w 128"/>
              <a:gd name="T97" fmla="*/ 60175 h 158"/>
              <a:gd name="T98" fmla="*/ 1377 w 128"/>
              <a:gd name="T99" fmla="*/ 69760 h 158"/>
              <a:gd name="T100" fmla="*/ 5048 w 128"/>
              <a:gd name="T101" fmla="*/ 78280 h 158"/>
              <a:gd name="T102" fmla="*/ 11472 w 128"/>
              <a:gd name="T103" fmla="*/ 82540 h 158"/>
              <a:gd name="T104" fmla="*/ 20191 w 128"/>
              <a:gd name="T105" fmla="*/ 84138 h 158"/>
              <a:gd name="T106" fmla="*/ 32122 w 128"/>
              <a:gd name="T107" fmla="*/ 80943 h 158"/>
              <a:gd name="T108" fmla="*/ 42676 w 128"/>
              <a:gd name="T109" fmla="*/ 71358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158">
                <a:moveTo>
                  <a:pt x="90" y="77"/>
                </a:moveTo>
                <a:lnTo>
                  <a:pt x="90" y="99"/>
                </a:lnTo>
                <a:lnTo>
                  <a:pt x="89" y="107"/>
                </a:lnTo>
                <a:lnTo>
                  <a:pt x="87" y="114"/>
                </a:lnTo>
                <a:lnTo>
                  <a:pt x="84" y="120"/>
                </a:lnTo>
                <a:lnTo>
                  <a:pt x="79" y="126"/>
                </a:lnTo>
                <a:lnTo>
                  <a:pt x="73" y="130"/>
                </a:lnTo>
                <a:lnTo>
                  <a:pt x="65" y="134"/>
                </a:lnTo>
                <a:lnTo>
                  <a:pt x="58" y="135"/>
                </a:lnTo>
                <a:lnTo>
                  <a:pt x="48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3"/>
                </a:lnTo>
                <a:lnTo>
                  <a:pt x="30" y="130"/>
                </a:lnTo>
                <a:lnTo>
                  <a:pt x="27" y="127"/>
                </a:lnTo>
                <a:lnTo>
                  <a:pt x="26" y="122"/>
                </a:lnTo>
                <a:lnTo>
                  <a:pt x="24" y="117"/>
                </a:lnTo>
                <a:lnTo>
                  <a:pt x="24" y="113"/>
                </a:lnTo>
                <a:lnTo>
                  <a:pt x="24" y="107"/>
                </a:lnTo>
                <a:lnTo>
                  <a:pt x="25" y="102"/>
                </a:lnTo>
                <a:lnTo>
                  <a:pt x="27" y="99"/>
                </a:lnTo>
                <a:lnTo>
                  <a:pt x="29" y="95"/>
                </a:lnTo>
                <a:lnTo>
                  <a:pt x="32" y="92"/>
                </a:lnTo>
                <a:lnTo>
                  <a:pt x="37" y="90"/>
                </a:lnTo>
                <a:lnTo>
                  <a:pt x="42" y="88"/>
                </a:lnTo>
                <a:lnTo>
                  <a:pt x="47" y="87"/>
                </a:lnTo>
                <a:lnTo>
                  <a:pt x="59" y="85"/>
                </a:lnTo>
                <a:lnTo>
                  <a:pt x="70" y="84"/>
                </a:lnTo>
                <a:lnTo>
                  <a:pt x="81" y="81"/>
                </a:lnTo>
                <a:lnTo>
                  <a:pt x="90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4"/>
                </a:lnTo>
                <a:lnTo>
                  <a:pt x="96" y="148"/>
                </a:lnTo>
                <a:lnTo>
                  <a:pt x="98" y="151"/>
                </a:lnTo>
                <a:lnTo>
                  <a:pt x="101" y="154"/>
                </a:lnTo>
                <a:lnTo>
                  <a:pt x="105" y="156"/>
                </a:lnTo>
                <a:lnTo>
                  <a:pt x="109" y="157"/>
                </a:lnTo>
                <a:lnTo>
                  <a:pt x="116" y="157"/>
                </a:lnTo>
                <a:lnTo>
                  <a:pt x="121" y="156"/>
                </a:lnTo>
                <a:lnTo>
                  <a:pt x="128" y="155"/>
                </a:lnTo>
                <a:lnTo>
                  <a:pt x="128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1"/>
                </a:lnTo>
                <a:lnTo>
                  <a:pt x="114" y="127"/>
                </a:lnTo>
                <a:lnTo>
                  <a:pt x="114" y="120"/>
                </a:lnTo>
                <a:lnTo>
                  <a:pt x="114" y="45"/>
                </a:lnTo>
                <a:lnTo>
                  <a:pt x="113" y="35"/>
                </a:lnTo>
                <a:lnTo>
                  <a:pt x="111" y="25"/>
                </a:lnTo>
                <a:lnTo>
                  <a:pt x="106" y="17"/>
                </a:lnTo>
                <a:lnTo>
                  <a:pt x="101" y="10"/>
                </a:lnTo>
                <a:lnTo>
                  <a:pt x="94" y="6"/>
                </a:lnTo>
                <a:lnTo>
                  <a:pt x="84" y="2"/>
                </a:lnTo>
                <a:lnTo>
                  <a:pt x="74" y="1"/>
                </a:lnTo>
                <a:lnTo>
                  <a:pt x="61" y="0"/>
                </a:lnTo>
                <a:lnTo>
                  <a:pt x="48" y="1"/>
                </a:lnTo>
                <a:lnTo>
                  <a:pt x="38" y="3"/>
                </a:lnTo>
                <a:lnTo>
                  <a:pt x="28" y="7"/>
                </a:lnTo>
                <a:lnTo>
                  <a:pt x="21" y="13"/>
                </a:lnTo>
                <a:lnTo>
                  <a:pt x="15" y="20"/>
                </a:lnTo>
                <a:lnTo>
                  <a:pt x="10" y="28"/>
                </a:lnTo>
                <a:lnTo>
                  <a:pt x="7" y="37"/>
                </a:lnTo>
                <a:lnTo>
                  <a:pt x="6" y="48"/>
                </a:lnTo>
                <a:lnTo>
                  <a:pt x="6" y="49"/>
                </a:lnTo>
                <a:lnTo>
                  <a:pt x="28" y="49"/>
                </a:lnTo>
                <a:lnTo>
                  <a:pt x="28" y="43"/>
                </a:lnTo>
                <a:lnTo>
                  <a:pt x="30" y="37"/>
                </a:lnTo>
                <a:lnTo>
                  <a:pt x="32" y="32"/>
                </a:lnTo>
                <a:lnTo>
                  <a:pt x="37" y="29"/>
                </a:lnTo>
                <a:lnTo>
                  <a:pt x="41" y="25"/>
                </a:lnTo>
                <a:lnTo>
                  <a:pt x="46" y="23"/>
                </a:lnTo>
                <a:lnTo>
                  <a:pt x="53" y="22"/>
                </a:lnTo>
                <a:lnTo>
                  <a:pt x="60" y="22"/>
                </a:lnTo>
                <a:lnTo>
                  <a:pt x="67" y="22"/>
                </a:lnTo>
                <a:lnTo>
                  <a:pt x="74" y="23"/>
                </a:lnTo>
                <a:lnTo>
                  <a:pt x="79" y="25"/>
                </a:lnTo>
                <a:lnTo>
                  <a:pt x="83" y="28"/>
                </a:lnTo>
                <a:lnTo>
                  <a:pt x="86" y="30"/>
                </a:lnTo>
                <a:lnTo>
                  <a:pt x="88" y="35"/>
                </a:lnTo>
                <a:lnTo>
                  <a:pt x="90" y="38"/>
                </a:lnTo>
                <a:lnTo>
                  <a:pt x="90" y="44"/>
                </a:lnTo>
                <a:lnTo>
                  <a:pt x="90" y="50"/>
                </a:lnTo>
                <a:lnTo>
                  <a:pt x="89" y="55"/>
                </a:lnTo>
                <a:lnTo>
                  <a:pt x="88" y="57"/>
                </a:lnTo>
                <a:lnTo>
                  <a:pt x="84" y="59"/>
                </a:lnTo>
                <a:lnTo>
                  <a:pt x="79" y="62"/>
                </a:lnTo>
                <a:lnTo>
                  <a:pt x="70" y="63"/>
                </a:lnTo>
                <a:lnTo>
                  <a:pt x="60" y="64"/>
                </a:lnTo>
                <a:lnTo>
                  <a:pt x="47" y="65"/>
                </a:lnTo>
                <a:lnTo>
                  <a:pt x="36" y="67"/>
                </a:lnTo>
                <a:lnTo>
                  <a:pt x="26" y="71"/>
                </a:lnTo>
                <a:lnTo>
                  <a:pt x="18" y="74"/>
                </a:lnTo>
                <a:lnTo>
                  <a:pt x="11" y="80"/>
                </a:lnTo>
                <a:lnTo>
                  <a:pt x="6" y="86"/>
                </a:lnTo>
                <a:lnTo>
                  <a:pt x="3" y="94"/>
                </a:lnTo>
                <a:lnTo>
                  <a:pt x="1" y="102"/>
                </a:lnTo>
                <a:lnTo>
                  <a:pt x="0" y="113"/>
                </a:lnTo>
                <a:lnTo>
                  <a:pt x="1" y="123"/>
                </a:lnTo>
                <a:lnTo>
                  <a:pt x="3" y="131"/>
                </a:lnTo>
                <a:lnTo>
                  <a:pt x="6" y="140"/>
                </a:lnTo>
                <a:lnTo>
                  <a:pt x="11" y="147"/>
                </a:lnTo>
                <a:lnTo>
                  <a:pt x="18" y="151"/>
                </a:lnTo>
                <a:lnTo>
                  <a:pt x="25" y="155"/>
                </a:lnTo>
                <a:lnTo>
                  <a:pt x="35" y="157"/>
                </a:lnTo>
                <a:lnTo>
                  <a:pt x="44" y="158"/>
                </a:lnTo>
                <a:lnTo>
                  <a:pt x="58" y="157"/>
                </a:lnTo>
                <a:lnTo>
                  <a:pt x="70" y="152"/>
                </a:lnTo>
                <a:lnTo>
                  <a:pt x="82" y="144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33" name="Freeform 82"/>
          <p:cNvSpPr>
            <a:spLocks/>
          </p:cNvSpPr>
          <p:nvPr/>
        </p:nvSpPr>
        <p:spPr bwMode="auto">
          <a:xfrm>
            <a:off x="2344738" y="1403350"/>
            <a:ext cx="31750" cy="82550"/>
          </a:xfrm>
          <a:custGeom>
            <a:avLst/>
            <a:gdLst>
              <a:gd name="T0" fmla="*/ 0 w 66"/>
              <a:gd name="T1" fmla="*/ 82550 h 155"/>
              <a:gd name="T2" fmla="*/ 11064 w 66"/>
              <a:gd name="T3" fmla="*/ 82550 h 155"/>
              <a:gd name="T4" fmla="*/ 11064 w 66"/>
              <a:gd name="T5" fmla="*/ 37281 h 155"/>
              <a:gd name="T6" fmla="*/ 11545 w 66"/>
              <a:gd name="T7" fmla="*/ 31955 h 155"/>
              <a:gd name="T8" fmla="*/ 12027 w 66"/>
              <a:gd name="T9" fmla="*/ 27162 h 155"/>
              <a:gd name="T10" fmla="*/ 13470 w 66"/>
              <a:gd name="T11" fmla="*/ 23434 h 155"/>
              <a:gd name="T12" fmla="*/ 15394 w 66"/>
              <a:gd name="T13" fmla="*/ 20238 h 155"/>
              <a:gd name="T14" fmla="*/ 18280 w 66"/>
              <a:gd name="T15" fmla="*/ 17043 h 155"/>
              <a:gd name="T16" fmla="*/ 21167 w 66"/>
              <a:gd name="T17" fmla="*/ 15445 h 155"/>
              <a:gd name="T18" fmla="*/ 25015 w 66"/>
              <a:gd name="T19" fmla="*/ 14912 h 155"/>
              <a:gd name="T20" fmla="*/ 29345 w 66"/>
              <a:gd name="T21" fmla="*/ 14380 h 155"/>
              <a:gd name="T22" fmla="*/ 31750 w 66"/>
              <a:gd name="T23" fmla="*/ 14380 h 155"/>
              <a:gd name="T24" fmla="*/ 31750 w 66"/>
              <a:gd name="T25" fmla="*/ 0 h 155"/>
              <a:gd name="T26" fmla="*/ 28864 w 66"/>
              <a:gd name="T27" fmla="*/ 0 h 155"/>
              <a:gd name="T28" fmla="*/ 25496 w 66"/>
              <a:gd name="T29" fmla="*/ 0 h 155"/>
              <a:gd name="T30" fmla="*/ 22610 w 66"/>
              <a:gd name="T31" fmla="*/ 1065 h 155"/>
              <a:gd name="T32" fmla="*/ 20205 w 66"/>
              <a:gd name="T33" fmla="*/ 2663 h 155"/>
              <a:gd name="T34" fmla="*/ 17318 w 66"/>
              <a:gd name="T35" fmla="*/ 3728 h 155"/>
              <a:gd name="T36" fmla="*/ 15394 w 66"/>
              <a:gd name="T37" fmla="*/ 6391 h 155"/>
              <a:gd name="T38" fmla="*/ 13470 w 66"/>
              <a:gd name="T39" fmla="*/ 9054 h 155"/>
              <a:gd name="T40" fmla="*/ 12027 w 66"/>
              <a:gd name="T41" fmla="*/ 12249 h 155"/>
              <a:gd name="T42" fmla="*/ 10583 w 66"/>
              <a:gd name="T43" fmla="*/ 15977 h 155"/>
              <a:gd name="T44" fmla="*/ 10583 w 66"/>
              <a:gd name="T45" fmla="*/ 1598 h 155"/>
              <a:gd name="T46" fmla="*/ 0 w 66"/>
              <a:gd name="T47" fmla="*/ 1598 h 155"/>
              <a:gd name="T48" fmla="*/ 0 w 66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0"/>
                </a:lnTo>
                <a:lnTo>
                  <a:pt x="25" y="51"/>
                </a:lnTo>
                <a:lnTo>
                  <a:pt x="28" y="44"/>
                </a:lnTo>
                <a:lnTo>
                  <a:pt x="32" y="38"/>
                </a:lnTo>
                <a:lnTo>
                  <a:pt x="38" y="32"/>
                </a:lnTo>
                <a:lnTo>
                  <a:pt x="44" y="29"/>
                </a:lnTo>
                <a:lnTo>
                  <a:pt x="52" y="28"/>
                </a:lnTo>
                <a:lnTo>
                  <a:pt x="61" y="27"/>
                </a:lnTo>
                <a:lnTo>
                  <a:pt x="66" y="27"/>
                </a:lnTo>
                <a:lnTo>
                  <a:pt x="66" y="0"/>
                </a:lnTo>
                <a:lnTo>
                  <a:pt x="60" y="0"/>
                </a:lnTo>
                <a:lnTo>
                  <a:pt x="53" y="0"/>
                </a:lnTo>
                <a:lnTo>
                  <a:pt x="47" y="2"/>
                </a:lnTo>
                <a:lnTo>
                  <a:pt x="42" y="5"/>
                </a:lnTo>
                <a:lnTo>
                  <a:pt x="36" y="7"/>
                </a:lnTo>
                <a:lnTo>
                  <a:pt x="32" y="12"/>
                </a:lnTo>
                <a:lnTo>
                  <a:pt x="28" y="17"/>
                </a:lnTo>
                <a:lnTo>
                  <a:pt x="25" y="23"/>
                </a:lnTo>
                <a:lnTo>
                  <a:pt x="22" y="30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34" name="Freeform 83"/>
          <p:cNvSpPr>
            <a:spLocks noEditPoints="1"/>
          </p:cNvSpPr>
          <p:nvPr/>
        </p:nvSpPr>
        <p:spPr bwMode="auto">
          <a:xfrm>
            <a:off x="2381250" y="1374775"/>
            <a:ext cx="60325" cy="112713"/>
          </a:xfrm>
          <a:custGeom>
            <a:avLst/>
            <a:gdLst>
              <a:gd name="T0" fmla="*/ 60325 w 126"/>
              <a:gd name="T1" fmla="*/ 0 h 211"/>
              <a:gd name="T2" fmla="*/ 49792 w 126"/>
              <a:gd name="T3" fmla="*/ 0 h 211"/>
              <a:gd name="T4" fmla="*/ 49792 w 126"/>
              <a:gd name="T5" fmla="*/ 40598 h 211"/>
              <a:gd name="T6" fmla="*/ 45962 w 126"/>
              <a:gd name="T7" fmla="*/ 35256 h 211"/>
              <a:gd name="T8" fmla="*/ 40695 w 126"/>
              <a:gd name="T9" fmla="*/ 31517 h 211"/>
              <a:gd name="T10" fmla="*/ 34950 w 126"/>
              <a:gd name="T11" fmla="*/ 28846 h 211"/>
              <a:gd name="T12" fmla="*/ 28726 w 126"/>
              <a:gd name="T13" fmla="*/ 28312 h 211"/>
              <a:gd name="T14" fmla="*/ 22502 w 126"/>
              <a:gd name="T15" fmla="*/ 28846 h 211"/>
              <a:gd name="T16" fmla="*/ 17236 w 126"/>
              <a:gd name="T17" fmla="*/ 31517 h 211"/>
              <a:gd name="T18" fmla="*/ 11969 w 126"/>
              <a:gd name="T19" fmla="*/ 34722 h 211"/>
              <a:gd name="T20" fmla="*/ 8139 w 126"/>
              <a:gd name="T21" fmla="*/ 39530 h 211"/>
              <a:gd name="T22" fmla="*/ 4309 w 126"/>
              <a:gd name="T23" fmla="*/ 45406 h 211"/>
              <a:gd name="T24" fmla="*/ 1915 w 126"/>
              <a:gd name="T25" fmla="*/ 52884 h 211"/>
              <a:gd name="T26" fmla="*/ 479 w 126"/>
              <a:gd name="T27" fmla="*/ 61431 h 211"/>
              <a:gd name="T28" fmla="*/ 0 w 126"/>
              <a:gd name="T29" fmla="*/ 70512 h 211"/>
              <a:gd name="T30" fmla="*/ 479 w 126"/>
              <a:gd name="T31" fmla="*/ 80128 h 211"/>
              <a:gd name="T32" fmla="*/ 1915 w 126"/>
              <a:gd name="T33" fmla="*/ 88675 h 211"/>
              <a:gd name="T34" fmla="*/ 4309 w 126"/>
              <a:gd name="T35" fmla="*/ 95619 h 211"/>
              <a:gd name="T36" fmla="*/ 8139 w 126"/>
              <a:gd name="T37" fmla="*/ 101495 h 211"/>
              <a:gd name="T38" fmla="*/ 11969 w 126"/>
              <a:gd name="T39" fmla="*/ 106837 h 211"/>
              <a:gd name="T40" fmla="*/ 17236 w 126"/>
              <a:gd name="T41" fmla="*/ 109508 h 211"/>
              <a:gd name="T42" fmla="*/ 22502 w 126"/>
              <a:gd name="T43" fmla="*/ 112179 h 211"/>
              <a:gd name="T44" fmla="*/ 28726 w 126"/>
              <a:gd name="T45" fmla="*/ 112713 h 211"/>
              <a:gd name="T46" fmla="*/ 34471 w 126"/>
              <a:gd name="T47" fmla="*/ 112179 h 211"/>
              <a:gd name="T48" fmla="*/ 40217 w 126"/>
              <a:gd name="T49" fmla="*/ 109508 h 211"/>
              <a:gd name="T50" fmla="*/ 45483 w 126"/>
              <a:gd name="T51" fmla="*/ 105769 h 211"/>
              <a:gd name="T52" fmla="*/ 49792 w 126"/>
              <a:gd name="T53" fmla="*/ 100427 h 211"/>
              <a:gd name="T54" fmla="*/ 49792 w 126"/>
              <a:gd name="T55" fmla="*/ 111110 h 211"/>
              <a:gd name="T56" fmla="*/ 60325 w 126"/>
              <a:gd name="T57" fmla="*/ 111110 h 211"/>
              <a:gd name="T58" fmla="*/ 60325 w 126"/>
              <a:gd name="T59" fmla="*/ 0 h 211"/>
              <a:gd name="T60" fmla="*/ 50271 w 126"/>
              <a:gd name="T61" fmla="*/ 70512 h 211"/>
              <a:gd name="T62" fmla="*/ 49792 w 126"/>
              <a:gd name="T63" fmla="*/ 77457 h 211"/>
              <a:gd name="T64" fmla="*/ 48835 w 126"/>
              <a:gd name="T65" fmla="*/ 83867 h 211"/>
              <a:gd name="T66" fmla="*/ 47398 w 126"/>
              <a:gd name="T67" fmla="*/ 88675 h 211"/>
              <a:gd name="T68" fmla="*/ 45483 w 126"/>
              <a:gd name="T69" fmla="*/ 92948 h 211"/>
              <a:gd name="T70" fmla="*/ 42132 w 126"/>
              <a:gd name="T71" fmla="*/ 96687 h 211"/>
              <a:gd name="T72" fmla="*/ 39259 w 126"/>
              <a:gd name="T73" fmla="*/ 99358 h 211"/>
              <a:gd name="T74" fmla="*/ 34950 w 126"/>
              <a:gd name="T75" fmla="*/ 100427 h 211"/>
              <a:gd name="T76" fmla="*/ 31120 w 126"/>
              <a:gd name="T77" fmla="*/ 100961 h 211"/>
              <a:gd name="T78" fmla="*/ 26811 w 126"/>
              <a:gd name="T79" fmla="*/ 100427 h 211"/>
              <a:gd name="T80" fmla="*/ 22981 w 126"/>
              <a:gd name="T81" fmla="*/ 99358 h 211"/>
              <a:gd name="T82" fmla="*/ 19630 w 126"/>
              <a:gd name="T83" fmla="*/ 96687 h 211"/>
              <a:gd name="T84" fmla="*/ 16278 w 126"/>
              <a:gd name="T85" fmla="*/ 93482 h 211"/>
              <a:gd name="T86" fmla="*/ 14363 w 126"/>
              <a:gd name="T87" fmla="*/ 89209 h 211"/>
              <a:gd name="T88" fmla="*/ 12927 w 126"/>
              <a:gd name="T89" fmla="*/ 84401 h 211"/>
              <a:gd name="T90" fmla="*/ 11969 w 126"/>
              <a:gd name="T91" fmla="*/ 78525 h 211"/>
              <a:gd name="T92" fmla="*/ 11490 w 126"/>
              <a:gd name="T93" fmla="*/ 71581 h 211"/>
              <a:gd name="T94" fmla="*/ 11969 w 126"/>
              <a:gd name="T95" fmla="*/ 65171 h 211"/>
              <a:gd name="T96" fmla="*/ 12927 w 126"/>
              <a:gd name="T97" fmla="*/ 58760 h 211"/>
              <a:gd name="T98" fmla="*/ 14363 w 126"/>
              <a:gd name="T99" fmla="*/ 52884 h 211"/>
              <a:gd name="T100" fmla="*/ 16278 w 126"/>
              <a:gd name="T101" fmla="*/ 48611 h 211"/>
              <a:gd name="T102" fmla="*/ 19630 w 126"/>
              <a:gd name="T103" fmla="*/ 44872 h 211"/>
              <a:gd name="T104" fmla="*/ 22502 w 126"/>
              <a:gd name="T105" fmla="*/ 42735 h 211"/>
              <a:gd name="T106" fmla="*/ 26811 w 126"/>
              <a:gd name="T107" fmla="*/ 41132 h 211"/>
              <a:gd name="T108" fmla="*/ 30641 w 126"/>
              <a:gd name="T109" fmla="*/ 40598 h 211"/>
              <a:gd name="T110" fmla="*/ 34950 w 126"/>
              <a:gd name="T111" fmla="*/ 41132 h 211"/>
              <a:gd name="T112" fmla="*/ 39259 w 126"/>
              <a:gd name="T113" fmla="*/ 42735 h 211"/>
              <a:gd name="T114" fmla="*/ 42611 w 126"/>
              <a:gd name="T115" fmla="*/ 44872 h 211"/>
              <a:gd name="T116" fmla="*/ 45483 w 126"/>
              <a:gd name="T117" fmla="*/ 48077 h 211"/>
              <a:gd name="T118" fmla="*/ 47877 w 126"/>
              <a:gd name="T119" fmla="*/ 52350 h 211"/>
              <a:gd name="T120" fmla="*/ 49313 w 126"/>
              <a:gd name="T121" fmla="*/ 57692 h 211"/>
              <a:gd name="T122" fmla="*/ 49792 w 126"/>
              <a:gd name="T123" fmla="*/ 63568 h 211"/>
              <a:gd name="T124" fmla="*/ 50271 w 126"/>
              <a:gd name="T125" fmla="*/ 70512 h 21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26" h="211">
                <a:moveTo>
                  <a:pt x="126" y="0"/>
                </a:moveTo>
                <a:lnTo>
                  <a:pt x="104" y="0"/>
                </a:lnTo>
                <a:lnTo>
                  <a:pt x="104" y="76"/>
                </a:lnTo>
                <a:lnTo>
                  <a:pt x="96" y="66"/>
                </a:lnTo>
                <a:lnTo>
                  <a:pt x="85" y="59"/>
                </a:lnTo>
                <a:lnTo>
                  <a:pt x="73" y="54"/>
                </a:lnTo>
                <a:lnTo>
                  <a:pt x="60" y="53"/>
                </a:lnTo>
                <a:lnTo>
                  <a:pt x="47" y="54"/>
                </a:lnTo>
                <a:lnTo>
                  <a:pt x="36" y="59"/>
                </a:lnTo>
                <a:lnTo>
                  <a:pt x="25" y="65"/>
                </a:lnTo>
                <a:lnTo>
                  <a:pt x="17" y="74"/>
                </a:lnTo>
                <a:lnTo>
                  <a:pt x="9" y="85"/>
                </a:lnTo>
                <a:lnTo>
                  <a:pt x="4" y="99"/>
                </a:lnTo>
                <a:lnTo>
                  <a:pt x="1" y="115"/>
                </a:lnTo>
                <a:lnTo>
                  <a:pt x="0" y="132"/>
                </a:lnTo>
                <a:lnTo>
                  <a:pt x="1" y="150"/>
                </a:lnTo>
                <a:lnTo>
                  <a:pt x="4" y="166"/>
                </a:lnTo>
                <a:lnTo>
                  <a:pt x="9" y="179"/>
                </a:lnTo>
                <a:lnTo>
                  <a:pt x="17" y="190"/>
                </a:lnTo>
                <a:lnTo>
                  <a:pt x="25" y="200"/>
                </a:lnTo>
                <a:lnTo>
                  <a:pt x="36" y="205"/>
                </a:lnTo>
                <a:lnTo>
                  <a:pt x="47" y="210"/>
                </a:lnTo>
                <a:lnTo>
                  <a:pt x="60" y="211"/>
                </a:lnTo>
                <a:lnTo>
                  <a:pt x="72" y="210"/>
                </a:lnTo>
                <a:lnTo>
                  <a:pt x="84" y="205"/>
                </a:lnTo>
                <a:lnTo>
                  <a:pt x="95" y="198"/>
                </a:lnTo>
                <a:lnTo>
                  <a:pt x="104" y="188"/>
                </a:lnTo>
                <a:lnTo>
                  <a:pt x="104" y="208"/>
                </a:lnTo>
                <a:lnTo>
                  <a:pt x="126" y="208"/>
                </a:lnTo>
                <a:lnTo>
                  <a:pt x="126" y="0"/>
                </a:lnTo>
                <a:close/>
                <a:moveTo>
                  <a:pt x="105" y="132"/>
                </a:moveTo>
                <a:lnTo>
                  <a:pt x="104" y="145"/>
                </a:lnTo>
                <a:lnTo>
                  <a:pt x="102" y="157"/>
                </a:lnTo>
                <a:lnTo>
                  <a:pt x="99" y="166"/>
                </a:lnTo>
                <a:lnTo>
                  <a:pt x="95" y="174"/>
                </a:lnTo>
                <a:lnTo>
                  <a:pt x="88" y="181"/>
                </a:lnTo>
                <a:lnTo>
                  <a:pt x="82" y="186"/>
                </a:lnTo>
                <a:lnTo>
                  <a:pt x="73" y="188"/>
                </a:lnTo>
                <a:lnTo>
                  <a:pt x="65" y="189"/>
                </a:lnTo>
                <a:lnTo>
                  <a:pt x="56" y="188"/>
                </a:lnTo>
                <a:lnTo>
                  <a:pt x="48" y="186"/>
                </a:lnTo>
                <a:lnTo>
                  <a:pt x="41" y="181"/>
                </a:lnTo>
                <a:lnTo>
                  <a:pt x="34" y="175"/>
                </a:lnTo>
                <a:lnTo>
                  <a:pt x="30" y="167"/>
                </a:lnTo>
                <a:lnTo>
                  <a:pt x="27" y="158"/>
                </a:lnTo>
                <a:lnTo>
                  <a:pt x="25" y="147"/>
                </a:lnTo>
                <a:lnTo>
                  <a:pt x="24" y="134"/>
                </a:lnTo>
                <a:lnTo>
                  <a:pt x="25" y="122"/>
                </a:lnTo>
                <a:lnTo>
                  <a:pt x="27" y="110"/>
                </a:lnTo>
                <a:lnTo>
                  <a:pt x="30" y="99"/>
                </a:lnTo>
                <a:lnTo>
                  <a:pt x="34" y="91"/>
                </a:lnTo>
                <a:lnTo>
                  <a:pt x="41" y="84"/>
                </a:lnTo>
                <a:lnTo>
                  <a:pt x="47" y="80"/>
                </a:lnTo>
                <a:lnTo>
                  <a:pt x="56" y="77"/>
                </a:lnTo>
                <a:lnTo>
                  <a:pt x="64" y="76"/>
                </a:lnTo>
                <a:lnTo>
                  <a:pt x="73" y="77"/>
                </a:lnTo>
                <a:lnTo>
                  <a:pt x="82" y="80"/>
                </a:lnTo>
                <a:lnTo>
                  <a:pt x="89" y="84"/>
                </a:lnTo>
                <a:lnTo>
                  <a:pt x="95" y="90"/>
                </a:lnTo>
                <a:lnTo>
                  <a:pt x="100" y="98"/>
                </a:lnTo>
                <a:lnTo>
                  <a:pt x="103" y="108"/>
                </a:lnTo>
                <a:lnTo>
                  <a:pt x="104" y="119"/>
                </a:lnTo>
                <a:lnTo>
                  <a:pt x="105" y="13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35" name="Freeform 84"/>
          <p:cNvSpPr>
            <a:spLocks noEditPoints="1"/>
          </p:cNvSpPr>
          <p:nvPr/>
        </p:nvSpPr>
        <p:spPr bwMode="auto">
          <a:xfrm>
            <a:off x="2492375" y="1374775"/>
            <a:ext cx="71438" cy="111125"/>
          </a:xfrm>
          <a:custGeom>
            <a:avLst/>
            <a:gdLst>
              <a:gd name="T0" fmla="*/ 0 w 153"/>
              <a:gd name="T1" fmla="*/ 111125 h 208"/>
              <a:gd name="T2" fmla="*/ 32684 w 153"/>
              <a:gd name="T3" fmla="*/ 111125 h 208"/>
              <a:gd name="T4" fmla="*/ 37353 w 153"/>
              <a:gd name="T5" fmla="*/ 111125 h 208"/>
              <a:gd name="T6" fmla="*/ 41089 w 153"/>
              <a:gd name="T7" fmla="*/ 109522 h 208"/>
              <a:gd name="T8" fmla="*/ 45291 w 153"/>
              <a:gd name="T9" fmla="*/ 108988 h 208"/>
              <a:gd name="T10" fmla="*/ 49026 w 153"/>
              <a:gd name="T11" fmla="*/ 107385 h 208"/>
              <a:gd name="T12" fmla="*/ 52761 w 153"/>
              <a:gd name="T13" fmla="*/ 105248 h 208"/>
              <a:gd name="T14" fmla="*/ 55563 w 153"/>
              <a:gd name="T15" fmla="*/ 102043 h 208"/>
              <a:gd name="T16" fmla="*/ 58364 w 153"/>
              <a:gd name="T17" fmla="*/ 99906 h 208"/>
              <a:gd name="T18" fmla="*/ 60699 w 153"/>
              <a:gd name="T19" fmla="*/ 96166 h 208"/>
              <a:gd name="T20" fmla="*/ 63500 w 153"/>
              <a:gd name="T21" fmla="*/ 92426 h 208"/>
              <a:gd name="T22" fmla="*/ 65368 w 153"/>
              <a:gd name="T23" fmla="*/ 88152 h 208"/>
              <a:gd name="T24" fmla="*/ 67236 w 153"/>
              <a:gd name="T25" fmla="*/ 83878 h 208"/>
              <a:gd name="T26" fmla="*/ 68637 w 153"/>
              <a:gd name="T27" fmla="*/ 78001 h 208"/>
              <a:gd name="T28" fmla="*/ 69570 w 153"/>
              <a:gd name="T29" fmla="*/ 73193 h 208"/>
              <a:gd name="T30" fmla="*/ 70971 w 153"/>
              <a:gd name="T31" fmla="*/ 66782 h 208"/>
              <a:gd name="T32" fmla="*/ 71438 w 153"/>
              <a:gd name="T33" fmla="*/ 60371 h 208"/>
              <a:gd name="T34" fmla="*/ 71438 w 153"/>
              <a:gd name="T35" fmla="*/ 53960 h 208"/>
              <a:gd name="T36" fmla="*/ 71438 w 153"/>
              <a:gd name="T37" fmla="*/ 47549 h 208"/>
              <a:gd name="T38" fmla="*/ 70971 w 153"/>
              <a:gd name="T39" fmla="*/ 41672 h 208"/>
              <a:gd name="T40" fmla="*/ 69570 w 153"/>
              <a:gd name="T41" fmla="*/ 36329 h 208"/>
              <a:gd name="T42" fmla="*/ 68637 w 153"/>
              <a:gd name="T43" fmla="*/ 30987 h 208"/>
              <a:gd name="T44" fmla="*/ 67236 w 153"/>
              <a:gd name="T45" fmla="*/ 26178 h 208"/>
              <a:gd name="T46" fmla="*/ 65835 w 153"/>
              <a:gd name="T47" fmla="*/ 21370 h 208"/>
              <a:gd name="T48" fmla="*/ 63967 w 153"/>
              <a:gd name="T49" fmla="*/ 17630 h 208"/>
              <a:gd name="T50" fmla="*/ 61633 w 153"/>
              <a:gd name="T51" fmla="*/ 13891 h 208"/>
              <a:gd name="T52" fmla="*/ 58831 w 153"/>
              <a:gd name="T53" fmla="*/ 10685 h 208"/>
              <a:gd name="T54" fmla="*/ 56030 w 153"/>
              <a:gd name="T55" fmla="*/ 8548 h 208"/>
              <a:gd name="T56" fmla="*/ 53228 w 153"/>
              <a:gd name="T57" fmla="*/ 5877 h 208"/>
              <a:gd name="T58" fmla="*/ 49493 w 153"/>
              <a:gd name="T59" fmla="*/ 3740 h 208"/>
              <a:gd name="T60" fmla="*/ 46225 w 153"/>
              <a:gd name="T61" fmla="*/ 2137 h 208"/>
              <a:gd name="T62" fmla="*/ 42022 w 153"/>
              <a:gd name="T63" fmla="*/ 1069 h 208"/>
              <a:gd name="T64" fmla="*/ 37820 w 153"/>
              <a:gd name="T65" fmla="*/ 0 h 208"/>
              <a:gd name="T66" fmla="*/ 33151 w 153"/>
              <a:gd name="T67" fmla="*/ 0 h 208"/>
              <a:gd name="T68" fmla="*/ 0 w 153"/>
              <a:gd name="T69" fmla="*/ 0 h 208"/>
              <a:gd name="T70" fmla="*/ 0 w 153"/>
              <a:gd name="T71" fmla="*/ 111125 h 208"/>
              <a:gd name="T72" fmla="*/ 32217 w 153"/>
              <a:gd name="T73" fmla="*/ 13356 h 208"/>
              <a:gd name="T74" fmla="*/ 38287 w 153"/>
              <a:gd name="T75" fmla="*/ 13891 h 208"/>
              <a:gd name="T76" fmla="*/ 43890 w 153"/>
              <a:gd name="T77" fmla="*/ 16028 h 208"/>
              <a:gd name="T78" fmla="*/ 48092 w 153"/>
              <a:gd name="T79" fmla="*/ 19767 h 208"/>
              <a:gd name="T80" fmla="*/ 51828 w 153"/>
              <a:gd name="T81" fmla="*/ 24041 h 208"/>
              <a:gd name="T82" fmla="*/ 55096 w 153"/>
              <a:gd name="T83" fmla="*/ 29918 h 208"/>
              <a:gd name="T84" fmla="*/ 56964 w 153"/>
              <a:gd name="T85" fmla="*/ 36864 h 208"/>
              <a:gd name="T86" fmla="*/ 58364 w 153"/>
              <a:gd name="T87" fmla="*/ 44877 h 208"/>
              <a:gd name="T88" fmla="*/ 58831 w 153"/>
              <a:gd name="T89" fmla="*/ 55028 h 208"/>
              <a:gd name="T90" fmla="*/ 58364 w 153"/>
              <a:gd name="T91" fmla="*/ 65179 h 208"/>
              <a:gd name="T92" fmla="*/ 57431 w 153"/>
              <a:gd name="T93" fmla="*/ 73193 h 208"/>
              <a:gd name="T94" fmla="*/ 55096 w 153"/>
              <a:gd name="T95" fmla="*/ 80672 h 208"/>
              <a:gd name="T96" fmla="*/ 51828 w 153"/>
              <a:gd name="T97" fmla="*/ 86549 h 208"/>
              <a:gd name="T98" fmla="*/ 48559 w 153"/>
              <a:gd name="T99" fmla="*/ 90823 h 208"/>
              <a:gd name="T100" fmla="*/ 43890 w 153"/>
              <a:gd name="T101" fmla="*/ 94563 h 208"/>
              <a:gd name="T102" fmla="*/ 38287 w 153"/>
              <a:gd name="T103" fmla="*/ 96700 h 208"/>
              <a:gd name="T104" fmla="*/ 32217 w 153"/>
              <a:gd name="T105" fmla="*/ 97234 h 208"/>
              <a:gd name="T106" fmla="*/ 11673 w 153"/>
              <a:gd name="T107" fmla="*/ 97234 h 208"/>
              <a:gd name="T108" fmla="*/ 11673 w 153"/>
              <a:gd name="T109" fmla="*/ 13356 h 208"/>
              <a:gd name="T110" fmla="*/ 32217 w 153"/>
              <a:gd name="T111" fmla="*/ 13356 h 2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3" h="208">
                <a:moveTo>
                  <a:pt x="0" y="208"/>
                </a:moveTo>
                <a:lnTo>
                  <a:pt x="70" y="208"/>
                </a:lnTo>
                <a:lnTo>
                  <a:pt x="80" y="208"/>
                </a:lnTo>
                <a:lnTo>
                  <a:pt x="88" y="205"/>
                </a:lnTo>
                <a:lnTo>
                  <a:pt x="97" y="204"/>
                </a:lnTo>
                <a:lnTo>
                  <a:pt x="105" y="201"/>
                </a:lnTo>
                <a:lnTo>
                  <a:pt x="113" y="197"/>
                </a:lnTo>
                <a:lnTo>
                  <a:pt x="119" y="191"/>
                </a:lnTo>
                <a:lnTo>
                  <a:pt x="125" y="187"/>
                </a:lnTo>
                <a:lnTo>
                  <a:pt x="130" y="180"/>
                </a:lnTo>
                <a:lnTo>
                  <a:pt x="136" y="173"/>
                </a:lnTo>
                <a:lnTo>
                  <a:pt x="140" y="165"/>
                </a:lnTo>
                <a:lnTo>
                  <a:pt x="144" y="157"/>
                </a:lnTo>
                <a:lnTo>
                  <a:pt x="147" y="146"/>
                </a:lnTo>
                <a:lnTo>
                  <a:pt x="149" y="137"/>
                </a:lnTo>
                <a:lnTo>
                  <a:pt x="152" y="125"/>
                </a:lnTo>
                <a:lnTo>
                  <a:pt x="153" y="113"/>
                </a:lnTo>
                <a:lnTo>
                  <a:pt x="153" y="101"/>
                </a:lnTo>
                <a:lnTo>
                  <a:pt x="153" y="89"/>
                </a:lnTo>
                <a:lnTo>
                  <a:pt x="152" y="78"/>
                </a:lnTo>
                <a:lnTo>
                  <a:pt x="149" y="68"/>
                </a:lnTo>
                <a:lnTo>
                  <a:pt x="147" y="58"/>
                </a:lnTo>
                <a:lnTo>
                  <a:pt x="144" y="49"/>
                </a:lnTo>
                <a:lnTo>
                  <a:pt x="141" y="40"/>
                </a:lnTo>
                <a:lnTo>
                  <a:pt x="137" y="33"/>
                </a:lnTo>
                <a:lnTo>
                  <a:pt x="132" y="26"/>
                </a:lnTo>
                <a:lnTo>
                  <a:pt x="126" y="20"/>
                </a:lnTo>
                <a:lnTo>
                  <a:pt x="120" y="16"/>
                </a:lnTo>
                <a:lnTo>
                  <a:pt x="114" y="11"/>
                </a:lnTo>
                <a:lnTo>
                  <a:pt x="106" y="7"/>
                </a:lnTo>
                <a:lnTo>
                  <a:pt x="99" y="4"/>
                </a:lnTo>
                <a:lnTo>
                  <a:pt x="90" y="2"/>
                </a:lnTo>
                <a:lnTo>
                  <a:pt x="81" y="0"/>
                </a:lnTo>
                <a:lnTo>
                  <a:pt x="71" y="0"/>
                </a:lnTo>
                <a:lnTo>
                  <a:pt x="0" y="0"/>
                </a:lnTo>
                <a:lnTo>
                  <a:pt x="0" y="208"/>
                </a:lnTo>
                <a:close/>
                <a:moveTo>
                  <a:pt x="69" y="25"/>
                </a:moveTo>
                <a:lnTo>
                  <a:pt x="82" y="26"/>
                </a:lnTo>
                <a:lnTo>
                  <a:pt x="94" y="30"/>
                </a:lnTo>
                <a:lnTo>
                  <a:pt x="103" y="37"/>
                </a:lnTo>
                <a:lnTo>
                  <a:pt x="111" y="45"/>
                </a:lnTo>
                <a:lnTo>
                  <a:pt x="118" y="56"/>
                </a:lnTo>
                <a:lnTo>
                  <a:pt x="122" y="69"/>
                </a:lnTo>
                <a:lnTo>
                  <a:pt x="125" y="84"/>
                </a:lnTo>
                <a:lnTo>
                  <a:pt x="126" y="103"/>
                </a:lnTo>
                <a:lnTo>
                  <a:pt x="125" y="122"/>
                </a:lnTo>
                <a:lnTo>
                  <a:pt x="123" y="137"/>
                </a:lnTo>
                <a:lnTo>
                  <a:pt x="118" y="151"/>
                </a:lnTo>
                <a:lnTo>
                  <a:pt x="111" y="162"/>
                </a:lnTo>
                <a:lnTo>
                  <a:pt x="104" y="170"/>
                </a:lnTo>
                <a:lnTo>
                  <a:pt x="94" y="177"/>
                </a:lnTo>
                <a:lnTo>
                  <a:pt x="82" y="181"/>
                </a:lnTo>
                <a:lnTo>
                  <a:pt x="69" y="182"/>
                </a:lnTo>
                <a:lnTo>
                  <a:pt x="25" y="182"/>
                </a:lnTo>
                <a:lnTo>
                  <a:pt x="25" y="25"/>
                </a:lnTo>
                <a:lnTo>
                  <a:pt x="69" y="2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36" name="Rectangle 85"/>
          <p:cNvSpPr>
            <a:spLocks noChangeArrowheads="1"/>
          </p:cNvSpPr>
          <p:nvPr/>
        </p:nvSpPr>
        <p:spPr bwMode="auto">
          <a:xfrm>
            <a:off x="2578100" y="1468438"/>
            <a:ext cx="11113" cy="17462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37" name="Freeform 86"/>
          <p:cNvSpPr>
            <a:spLocks/>
          </p:cNvSpPr>
          <p:nvPr/>
        </p:nvSpPr>
        <p:spPr bwMode="auto">
          <a:xfrm>
            <a:off x="1349375" y="1573213"/>
            <a:ext cx="60325" cy="107950"/>
          </a:xfrm>
          <a:custGeom>
            <a:avLst/>
            <a:gdLst>
              <a:gd name="T0" fmla="*/ 0 w 127"/>
              <a:gd name="T1" fmla="*/ 71967 h 204"/>
              <a:gd name="T2" fmla="*/ 1900 w 127"/>
              <a:gd name="T3" fmla="*/ 86783 h 204"/>
              <a:gd name="T4" fmla="*/ 8075 w 127"/>
              <a:gd name="T5" fmla="*/ 97896 h 204"/>
              <a:gd name="T6" fmla="*/ 17100 w 127"/>
              <a:gd name="T7" fmla="*/ 105304 h 204"/>
              <a:gd name="T8" fmla="*/ 28975 w 127"/>
              <a:gd name="T9" fmla="*/ 107950 h 204"/>
              <a:gd name="T10" fmla="*/ 42275 w 127"/>
              <a:gd name="T11" fmla="*/ 105304 h 204"/>
              <a:gd name="T12" fmla="*/ 51775 w 127"/>
              <a:gd name="T13" fmla="*/ 98425 h 204"/>
              <a:gd name="T14" fmla="*/ 58425 w 127"/>
              <a:gd name="T15" fmla="*/ 88371 h 204"/>
              <a:gd name="T16" fmla="*/ 60325 w 127"/>
              <a:gd name="T17" fmla="*/ 74613 h 204"/>
              <a:gd name="T18" fmla="*/ 59375 w 127"/>
              <a:gd name="T19" fmla="*/ 65617 h 204"/>
              <a:gd name="T20" fmla="*/ 56525 w 127"/>
              <a:gd name="T21" fmla="*/ 58737 h 204"/>
              <a:gd name="T22" fmla="*/ 52250 w 127"/>
              <a:gd name="T23" fmla="*/ 52387 h 204"/>
              <a:gd name="T24" fmla="*/ 46075 w 127"/>
              <a:gd name="T25" fmla="*/ 48683 h 204"/>
              <a:gd name="T26" fmla="*/ 51300 w 127"/>
              <a:gd name="T27" fmla="*/ 44979 h 204"/>
              <a:gd name="T28" fmla="*/ 54625 w 127"/>
              <a:gd name="T29" fmla="*/ 40746 h 204"/>
              <a:gd name="T30" fmla="*/ 56525 w 127"/>
              <a:gd name="T31" fmla="*/ 34396 h 204"/>
              <a:gd name="T32" fmla="*/ 57000 w 127"/>
              <a:gd name="T33" fmla="*/ 28046 h 204"/>
              <a:gd name="T34" fmla="*/ 55100 w 127"/>
              <a:gd name="T35" fmla="*/ 15875 h 204"/>
              <a:gd name="T36" fmla="*/ 50350 w 127"/>
              <a:gd name="T37" fmla="*/ 7408 h 204"/>
              <a:gd name="T38" fmla="*/ 41325 w 127"/>
              <a:gd name="T39" fmla="*/ 2117 h 204"/>
              <a:gd name="T40" fmla="*/ 28975 w 127"/>
              <a:gd name="T41" fmla="*/ 0 h 204"/>
              <a:gd name="T42" fmla="*/ 18050 w 127"/>
              <a:gd name="T43" fmla="*/ 2646 h 204"/>
              <a:gd name="T44" fmla="*/ 9500 w 127"/>
              <a:gd name="T45" fmla="*/ 9525 h 204"/>
              <a:gd name="T46" fmla="*/ 4275 w 127"/>
              <a:gd name="T47" fmla="*/ 20638 h 204"/>
              <a:gd name="T48" fmla="*/ 1900 w 127"/>
              <a:gd name="T49" fmla="*/ 34396 h 204"/>
              <a:gd name="T50" fmla="*/ 13300 w 127"/>
              <a:gd name="T51" fmla="*/ 34925 h 204"/>
              <a:gd name="T52" fmla="*/ 14725 w 127"/>
              <a:gd name="T53" fmla="*/ 25400 h 204"/>
              <a:gd name="T54" fmla="*/ 17575 w 127"/>
              <a:gd name="T55" fmla="*/ 17992 h 204"/>
              <a:gd name="T56" fmla="*/ 22800 w 127"/>
              <a:gd name="T57" fmla="*/ 13758 h 204"/>
              <a:gd name="T58" fmla="*/ 29925 w 127"/>
              <a:gd name="T59" fmla="*/ 12171 h 204"/>
              <a:gd name="T60" fmla="*/ 36575 w 127"/>
              <a:gd name="T61" fmla="*/ 13758 h 204"/>
              <a:gd name="T62" fmla="*/ 41325 w 127"/>
              <a:gd name="T63" fmla="*/ 16933 h 204"/>
              <a:gd name="T64" fmla="*/ 44175 w 127"/>
              <a:gd name="T65" fmla="*/ 21696 h 204"/>
              <a:gd name="T66" fmla="*/ 45125 w 127"/>
              <a:gd name="T67" fmla="*/ 28575 h 204"/>
              <a:gd name="T68" fmla="*/ 44175 w 127"/>
              <a:gd name="T69" fmla="*/ 35983 h 204"/>
              <a:gd name="T70" fmla="*/ 40850 w 127"/>
              <a:gd name="T71" fmla="*/ 40746 h 204"/>
              <a:gd name="T72" fmla="*/ 35150 w 127"/>
              <a:gd name="T73" fmla="*/ 43921 h 204"/>
              <a:gd name="T74" fmla="*/ 27550 w 127"/>
              <a:gd name="T75" fmla="*/ 44450 h 204"/>
              <a:gd name="T76" fmla="*/ 23750 w 127"/>
              <a:gd name="T77" fmla="*/ 56092 h 204"/>
              <a:gd name="T78" fmla="*/ 34200 w 127"/>
              <a:gd name="T79" fmla="*/ 56621 h 204"/>
              <a:gd name="T80" fmla="*/ 41325 w 127"/>
              <a:gd name="T81" fmla="*/ 59267 h 204"/>
              <a:gd name="T82" fmla="*/ 45600 w 127"/>
              <a:gd name="T83" fmla="*/ 63500 h 204"/>
              <a:gd name="T84" fmla="*/ 47500 w 127"/>
              <a:gd name="T85" fmla="*/ 70379 h 204"/>
              <a:gd name="T86" fmla="*/ 47500 w 127"/>
              <a:gd name="T87" fmla="*/ 78846 h 204"/>
              <a:gd name="T88" fmla="*/ 45600 w 127"/>
              <a:gd name="T89" fmla="*/ 86254 h 204"/>
              <a:gd name="T90" fmla="*/ 40850 w 127"/>
              <a:gd name="T91" fmla="*/ 92075 h 204"/>
              <a:gd name="T92" fmla="*/ 34200 w 127"/>
              <a:gd name="T93" fmla="*/ 94192 h 204"/>
              <a:gd name="T94" fmla="*/ 26125 w 127"/>
              <a:gd name="T95" fmla="*/ 94192 h 204"/>
              <a:gd name="T96" fmla="*/ 19000 w 127"/>
              <a:gd name="T97" fmla="*/ 91017 h 204"/>
              <a:gd name="T98" fmla="*/ 14725 w 127"/>
              <a:gd name="T99" fmla="*/ 85725 h 204"/>
              <a:gd name="T100" fmla="*/ 11875 w 127"/>
              <a:gd name="T101" fmla="*/ 77258 h 204"/>
              <a:gd name="T102" fmla="*/ 0 w 127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7" h="204">
                <a:moveTo>
                  <a:pt x="0" y="135"/>
                </a:moveTo>
                <a:lnTo>
                  <a:pt x="0" y="136"/>
                </a:lnTo>
                <a:lnTo>
                  <a:pt x="1" y="152"/>
                </a:lnTo>
                <a:lnTo>
                  <a:pt x="4" y="164"/>
                </a:lnTo>
                <a:lnTo>
                  <a:pt x="10" y="176"/>
                </a:lnTo>
                <a:lnTo>
                  <a:pt x="17" y="185"/>
                </a:lnTo>
                <a:lnTo>
                  <a:pt x="25" y="193"/>
                </a:lnTo>
                <a:lnTo>
                  <a:pt x="36" y="199"/>
                </a:lnTo>
                <a:lnTo>
                  <a:pt x="48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199"/>
                </a:lnTo>
                <a:lnTo>
                  <a:pt x="99" y="193"/>
                </a:lnTo>
                <a:lnTo>
                  <a:pt x="109" y="186"/>
                </a:lnTo>
                <a:lnTo>
                  <a:pt x="116" y="177"/>
                </a:lnTo>
                <a:lnTo>
                  <a:pt x="123" y="167"/>
                </a:lnTo>
                <a:lnTo>
                  <a:pt x="126" y="154"/>
                </a:lnTo>
                <a:lnTo>
                  <a:pt x="127" y="141"/>
                </a:lnTo>
                <a:lnTo>
                  <a:pt x="127" y="132"/>
                </a:lnTo>
                <a:lnTo>
                  <a:pt x="125" y="124"/>
                </a:lnTo>
                <a:lnTo>
                  <a:pt x="123" y="117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5" y="96"/>
                </a:lnTo>
                <a:lnTo>
                  <a:pt x="97" y="92"/>
                </a:lnTo>
                <a:lnTo>
                  <a:pt x="102" y="89"/>
                </a:lnTo>
                <a:lnTo>
                  <a:pt x="108" y="85"/>
                </a:lnTo>
                <a:lnTo>
                  <a:pt x="111" y="82"/>
                </a:lnTo>
                <a:lnTo>
                  <a:pt x="115" y="77"/>
                </a:lnTo>
                <a:lnTo>
                  <a:pt x="117" y="71"/>
                </a:lnTo>
                <a:lnTo>
                  <a:pt x="119" y="65"/>
                </a:lnTo>
                <a:lnTo>
                  <a:pt x="120" y="60"/>
                </a:lnTo>
                <a:lnTo>
                  <a:pt x="120" y="53"/>
                </a:lnTo>
                <a:lnTo>
                  <a:pt x="119" y="41"/>
                </a:lnTo>
                <a:lnTo>
                  <a:pt x="116" y="30"/>
                </a:lnTo>
                <a:lnTo>
                  <a:pt x="112" y="22"/>
                </a:lnTo>
                <a:lnTo>
                  <a:pt x="106" y="14"/>
                </a:lnTo>
                <a:lnTo>
                  <a:pt x="97" y="8"/>
                </a:lnTo>
                <a:lnTo>
                  <a:pt x="87" y="4"/>
                </a:lnTo>
                <a:lnTo>
                  <a:pt x="75" y="1"/>
                </a:lnTo>
                <a:lnTo>
                  <a:pt x="61" y="0"/>
                </a:lnTo>
                <a:lnTo>
                  <a:pt x="50" y="1"/>
                </a:lnTo>
                <a:lnTo>
                  <a:pt x="38" y="5"/>
                </a:lnTo>
                <a:lnTo>
                  <a:pt x="29" y="11"/>
                </a:lnTo>
                <a:lnTo>
                  <a:pt x="20" y="18"/>
                </a:lnTo>
                <a:lnTo>
                  <a:pt x="14" y="27"/>
                </a:lnTo>
                <a:lnTo>
                  <a:pt x="9" y="39"/>
                </a:lnTo>
                <a:lnTo>
                  <a:pt x="5" y="50"/>
                </a:lnTo>
                <a:lnTo>
                  <a:pt x="4" y="65"/>
                </a:lnTo>
                <a:lnTo>
                  <a:pt x="4" y="66"/>
                </a:lnTo>
                <a:lnTo>
                  <a:pt x="28" y="66"/>
                </a:lnTo>
                <a:lnTo>
                  <a:pt x="29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29"/>
                </a:lnTo>
                <a:lnTo>
                  <a:pt x="48" y="26"/>
                </a:lnTo>
                <a:lnTo>
                  <a:pt x="55" y="25"/>
                </a:lnTo>
                <a:lnTo>
                  <a:pt x="63" y="23"/>
                </a:lnTo>
                <a:lnTo>
                  <a:pt x="71" y="23"/>
                </a:lnTo>
                <a:lnTo>
                  <a:pt x="77" y="26"/>
                </a:lnTo>
                <a:lnTo>
                  <a:pt x="82" y="28"/>
                </a:lnTo>
                <a:lnTo>
                  <a:pt x="87" y="32"/>
                </a:lnTo>
                <a:lnTo>
                  <a:pt x="91" y="35"/>
                </a:lnTo>
                <a:lnTo>
                  <a:pt x="93" y="41"/>
                </a:lnTo>
                <a:lnTo>
                  <a:pt x="95" y="47"/>
                </a:lnTo>
                <a:lnTo>
                  <a:pt x="95" y="54"/>
                </a:lnTo>
                <a:lnTo>
                  <a:pt x="94" y="62"/>
                </a:lnTo>
                <a:lnTo>
                  <a:pt x="93" y="68"/>
                </a:lnTo>
                <a:lnTo>
                  <a:pt x="90" y="73"/>
                </a:lnTo>
                <a:lnTo>
                  <a:pt x="86" y="77"/>
                </a:lnTo>
                <a:lnTo>
                  <a:pt x="80" y="80"/>
                </a:lnTo>
                <a:lnTo>
                  <a:pt x="74" y="83"/>
                </a:lnTo>
                <a:lnTo>
                  <a:pt x="67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3" y="106"/>
                </a:lnTo>
                <a:lnTo>
                  <a:pt x="72" y="107"/>
                </a:lnTo>
                <a:lnTo>
                  <a:pt x="79" y="108"/>
                </a:lnTo>
                <a:lnTo>
                  <a:pt x="87" y="112"/>
                </a:lnTo>
                <a:lnTo>
                  <a:pt x="92" y="115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7"/>
                </a:lnTo>
                <a:lnTo>
                  <a:pt x="96" y="163"/>
                </a:lnTo>
                <a:lnTo>
                  <a:pt x="91" y="169"/>
                </a:lnTo>
                <a:lnTo>
                  <a:pt x="86" y="174"/>
                </a:lnTo>
                <a:lnTo>
                  <a:pt x="79" y="177"/>
                </a:lnTo>
                <a:lnTo>
                  <a:pt x="72" y="178"/>
                </a:lnTo>
                <a:lnTo>
                  <a:pt x="63" y="179"/>
                </a:lnTo>
                <a:lnTo>
                  <a:pt x="55" y="178"/>
                </a:lnTo>
                <a:lnTo>
                  <a:pt x="47" y="177"/>
                </a:lnTo>
                <a:lnTo>
                  <a:pt x="40" y="172"/>
                </a:lnTo>
                <a:lnTo>
                  <a:pt x="35" y="168"/>
                </a:lnTo>
                <a:lnTo>
                  <a:pt x="31" y="162"/>
                </a:lnTo>
                <a:lnTo>
                  <a:pt x="28" y="154"/>
                </a:lnTo>
                <a:lnTo>
                  <a:pt x="25" y="146"/>
                </a:lnTo>
                <a:lnTo>
                  <a:pt x="24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38" name="Freeform 87"/>
          <p:cNvSpPr>
            <a:spLocks noEditPoints="1"/>
          </p:cNvSpPr>
          <p:nvPr/>
        </p:nvSpPr>
        <p:spPr bwMode="auto">
          <a:xfrm>
            <a:off x="2036763" y="1568450"/>
            <a:ext cx="66675" cy="109538"/>
          </a:xfrm>
          <a:custGeom>
            <a:avLst/>
            <a:gdLst>
              <a:gd name="T0" fmla="*/ 11656 w 143"/>
              <a:gd name="T1" fmla="*/ 58738 h 207"/>
              <a:gd name="T2" fmla="*/ 39166 w 143"/>
              <a:gd name="T3" fmla="*/ 58738 h 207"/>
              <a:gd name="T4" fmla="*/ 47092 w 143"/>
              <a:gd name="T5" fmla="*/ 60854 h 207"/>
              <a:gd name="T6" fmla="*/ 51288 w 143"/>
              <a:gd name="T7" fmla="*/ 65088 h 207"/>
              <a:gd name="T8" fmla="*/ 54086 w 143"/>
              <a:gd name="T9" fmla="*/ 71967 h 207"/>
              <a:gd name="T10" fmla="*/ 54086 w 143"/>
              <a:gd name="T11" fmla="*/ 81492 h 207"/>
              <a:gd name="T12" fmla="*/ 51755 w 143"/>
              <a:gd name="T13" fmla="*/ 88900 h 207"/>
              <a:gd name="T14" fmla="*/ 47092 w 143"/>
              <a:gd name="T15" fmla="*/ 93134 h 207"/>
              <a:gd name="T16" fmla="*/ 40098 w 143"/>
              <a:gd name="T17" fmla="*/ 95250 h 207"/>
              <a:gd name="T18" fmla="*/ 11656 w 143"/>
              <a:gd name="T19" fmla="*/ 96309 h 207"/>
              <a:gd name="T20" fmla="*/ 11656 w 143"/>
              <a:gd name="T21" fmla="*/ 12171 h 207"/>
              <a:gd name="T22" fmla="*/ 37767 w 143"/>
              <a:gd name="T23" fmla="*/ 12171 h 207"/>
              <a:gd name="T24" fmla="*/ 44761 w 143"/>
              <a:gd name="T25" fmla="*/ 14817 h 207"/>
              <a:gd name="T26" fmla="*/ 48491 w 143"/>
              <a:gd name="T27" fmla="*/ 18521 h 207"/>
              <a:gd name="T28" fmla="*/ 50356 w 143"/>
              <a:gd name="T29" fmla="*/ 24871 h 207"/>
              <a:gd name="T30" fmla="*/ 50356 w 143"/>
              <a:gd name="T31" fmla="*/ 33338 h 207"/>
              <a:gd name="T32" fmla="*/ 48491 w 143"/>
              <a:gd name="T33" fmla="*/ 39159 h 207"/>
              <a:gd name="T34" fmla="*/ 44295 w 143"/>
              <a:gd name="T35" fmla="*/ 43921 h 207"/>
              <a:gd name="T36" fmla="*/ 37301 w 143"/>
              <a:gd name="T37" fmla="*/ 46038 h 207"/>
              <a:gd name="T38" fmla="*/ 11656 w 143"/>
              <a:gd name="T39" fmla="*/ 46038 h 207"/>
              <a:gd name="T40" fmla="*/ 37301 w 143"/>
              <a:gd name="T41" fmla="*/ 109538 h 207"/>
              <a:gd name="T42" fmla="*/ 49423 w 143"/>
              <a:gd name="T43" fmla="*/ 107421 h 207"/>
              <a:gd name="T44" fmla="*/ 58749 w 143"/>
              <a:gd name="T45" fmla="*/ 100542 h 207"/>
              <a:gd name="T46" fmla="*/ 64810 w 143"/>
              <a:gd name="T47" fmla="*/ 90488 h 207"/>
              <a:gd name="T48" fmla="*/ 66675 w 143"/>
              <a:gd name="T49" fmla="*/ 77259 h 207"/>
              <a:gd name="T50" fmla="*/ 65742 w 143"/>
              <a:gd name="T51" fmla="*/ 67204 h 207"/>
              <a:gd name="T52" fmla="*/ 62479 w 143"/>
              <a:gd name="T53" fmla="*/ 59267 h 207"/>
              <a:gd name="T54" fmla="*/ 57350 w 143"/>
              <a:gd name="T55" fmla="*/ 53446 h 207"/>
              <a:gd name="T56" fmla="*/ 50356 w 143"/>
              <a:gd name="T57" fmla="*/ 50271 h 207"/>
              <a:gd name="T58" fmla="*/ 55951 w 143"/>
              <a:gd name="T59" fmla="*/ 46567 h 207"/>
              <a:gd name="T60" fmla="*/ 59681 w 143"/>
              <a:gd name="T61" fmla="*/ 41275 h 207"/>
              <a:gd name="T62" fmla="*/ 61546 w 143"/>
              <a:gd name="T63" fmla="*/ 34396 h 207"/>
              <a:gd name="T64" fmla="*/ 62945 w 143"/>
              <a:gd name="T65" fmla="*/ 26988 h 207"/>
              <a:gd name="T66" fmla="*/ 61080 w 143"/>
              <a:gd name="T67" fmla="*/ 14817 h 207"/>
              <a:gd name="T68" fmla="*/ 55951 w 143"/>
              <a:gd name="T69" fmla="*/ 6879 h 207"/>
              <a:gd name="T70" fmla="*/ 47558 w 143"/>
              <a:gd name="T71" fmla="*/ 1588 h 207"/>
              <a:gd name="T72" fmla="*/ 35436 w 143"/>
              <a:gd name="T73" fmla="*/ 0 h 207"/>
              <a:gd name="T74" fmla="*/ 0 w 143"/>
              <a:gd name="T75" fmla="*/ 109538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43" h="207">
                <a:moveTo>
                  <a:pt x="25" y="182"/>
                </a:moveTo>
                <a:lnTo>
                  <a:pt x="25" y="111"/>
                </a:lnTo>
                <a:lnTo>
                  <a:pt x="74" y="111"/>
                </a:lnTo>
                <a:lnTo>
                  <a:pt x="84" y="111"/>
                </a:lnTo>
                <a:lnTo>
                  <a:pt x="93" y="113"/>
                </a:lnTo>
                <a:lnTo>
                  <a:pt x="101" y="115"/>
                </a:lnTo>
                <a:lnTo>
                  <a:pt x="106" y="119"/>
                </a:lnTo>
                <a:lnTo>
                  <a:pt x="110" y="123"/>
                </a:lnTo>
                <a:lnTo>
                  <a:pt x="115" y="129"/>
                </a:lnTo>
                <a:lnTo>
                  <a:pt x="116" y="136"/>
                </a:lnTo>
                <a:lnTo>
                  <a:pt x="117" y="146"/>
                </a:lnTo>
                <a:lnTo>
                  <a:pt x="116" y="154"/>
                </a:lnTo>
                <a:lnTo>
                  <a:pt x="115" y="161"/>
                </a:lnTo>
                <a:lnTo>
                  <a:pt x="111" y="168"/>
                </a:lnTo>
                <a:lnTo>
                  <a:pt x="107" y="172"/>
                </a:lnTo>
                <a:lnTo>
                  <a:pt x="101" y="176"/>
                </a:lnTo>
                <a:lnTo>
                  <a:pt x="95" y="179"/>
                </a:lnTo>
                <a:lnTo>
                  <a:pt x="86" y="180"/>
                </a:lnTo>
                <a:lnTo>
                  <a:pt x="78" y="182"/>
                </a:lnTo>
                <a:lnTo>
                  <a:pt x="25" y="182"/>
                </a:lnTo>
                <a:close/>
                <a:moveTo>
                  <a:pt x="25" y="87"/>
                </a:moveTo>
                <a:lnTo>
                  <a:pt x="25" y="23"/>
                </a:lnTo>
                <a:lnTo>
                  <a:pt x="72" y="23"/>
                </a:lnTo>
                <a:lnTo>
                  <a:pt x="81" y="23"/>
                </a:lnTo>
                <a:lnTo>
                  <a:pt x="88" y="26"/>
                </a:lnTo>
                <a:lnTo>
                  <a:pt x="96" y="28"/>
                </a:lnTo>
                <a:lnTo>
                  <a:pt x="100" y="31"/>
                </a:lnTo>
                <a:lnTo>
                  <a:pt x="104" y="35"/>
                </a:lnTo>
                <a:lnTo>
                  <a:pt x="107" y="41"/>
                </a:lnTo>
                <a:lnTo>
                  <a:pt x="108" y="47"/>
                </a:lnTo>
                <a:lnTo>
                  <a:pt x="109" y="55"/>
                </a:lnTo>
                <a:lnTo>
                  <a:pt x="108" y="63"/>
                </a:lnTo>
                <a:lnTo>
                  <a:pt x="107" y="70"/>
                </a:lnTo>
                <a:lnTo>
                  <a:pt x="104" y="74"/>
                </a:lnTo>
                <a:lnTo>
                  <a:pt x="100" y="79"/>
                </a:lnTo>
                <a:lnTo>
                  <a:pt x="95" y="83"/>
                </a:lnTo>
                <a:lnTo>
                  <a:pt x="87" y="85"/>
                </a:lnTo>
                <a:lnTo>
                  <a:pt x="80" y="87"/>
                </a:lnTo>
                <a:lnTo>
                  <a:pt x="70" y="87"/>
                </a:lnTo>
                <a:lnTo>
                  <a:pt x="25" y="87"/>
                </a:lnTo>
                <a:close/>
                <a:moveTo>
                  <a:pt x="0" y="207"/>
                </a:moveTo>
                <a:lnTo>
                  <a:pt x="80" y="207"/>
                </a:lnTo>
                <a:lnTo>
                  <a:pt x="95" y="206"/>
                </a:lnTo>
                <a:lnTo>
                  <a:pt x="106" y="203"/>
                </a:lnTo>
                <a:lnTo>
                  <a:pt x="118" y="198"/>
                </a:lnTo>
                <a:lnTo>
                  <a:pt x="126" y="190"/>
                </a:lnTo>
                <a:lnTo>
                  <a:pt x="134" y="182"/>
                </a:lnTo>
                <a:lnTo>
                  <a:pt x="139" y="171"/>
                </a:lnTo>
                <a:lnTo>
                  <a:pt x="142" y="158"/>
                </a:lnTo>
                <a:lnTo>
                  <a:pt x="143" y="146"/>
                </a:lnTo>
                <a:lnTo>
                  <a:pt x="142" y="136"/>
                </a:lnTo>
                <a:lnTo>
                  <a:pt x="141" y="127"/>
                </a:lnTo>
                <a:lnTo>
                  <a:pt x="138" y="119"/>
                </a:lnTo>
                <a:lnTo>
                  <a:pt x="134" y="112"/>
                </a:lnTo>
                <a:lnTo>
                  <a:pt x="128" y="106"/>
                </a:lnTo>
                <a:lnTo>
                  <a:pt x="123" y="101"/>
                </a:lnTo>
                <a:lnTo>
                  <a:pt x="116" y="98"/>
                </a:lnTo>
                <a:lnTo>
                  <a:pt x="108" y="95"/>
                </a:lnTo>
                <a:lnTo>
                  <a:pt x="115" y="92"/>
                </a:lnTo>
                <a:lnTo>
                  <a:pt x="120" y="88"/>
                </a:lnTo>
                <a:lnTo>
                  <a:pt x="124" y="84"/>
                </a:lnTo>
                <a:lnTo>
                  <a:pt x="128" y="78"/>
                </a:lnTo>
                <a:lnTo>
                  <a:pt x="130" y="72"/>
                </a:lnTo>
                <a:lnTo>
                  <a:pt x="132" y="65"/>
                </a:lnTo>
                <a:lnTo>
                  <a:pt x="135" y="58"/>
                </a:lnTo>
                <a:lnTo>
                  <a:pt x="135" y="51"/>
                </a:lnTo>
                <a:lnTo>
                  <a:pt x="134" y="38"/>
                </a:lnTo>
                <a:lnTo>
                  <a:pt x="131" y="28"/>
                </a:lnTo>
                <a:lnTo>
                  <a:pt x="126" y="20"/>
                </a:lnTo>
                <a:lnTo>
                  <a:pt x="120" y="13"/>
                </a:lnTo>
                <a:lnTo>
                  <a:pt x="111" y="7"/>
                </a:lnTo>
                <a:lnTo>
                  <a:pt x="102" y="3"/>
                </a:lnTo>
                <a:lnTo>
                  <a:pt x="89" y="1"/>
                </a:lnTo>
                <a:lnTo>
                  <a:pt x="76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39" name="Freeform 88"/>
          <p:cNvSpPr>
            <a:spLocks noEditPoints="1"/>
          </p:cNvSpPr>
          <p:nvPr/>
        </p:nvSpPr>
        <p:spPr bwMode="auto">
          <a:xfrm>
            <a:off x="2112963" y="1595438"/>
            <a:ext cx="57150" cy="84137"/>
          </a:xfrm>
          <a:custGeom>
            <a:avLst/>
            <a:gdLst>
              <a:gd name="T0" fmla="*/ 45070 w 123"/>
              <a:gd name="T1" fmla="*/ 59795 h 159"/>
              <a:gd name="T2" fmla="*/ 42282 w 123"/>
              <a:gd name="T3" fmla="*/ 65616 h 159"/>
              <a:gd name="T4" fmla="*/ 38100 w 123"/>
              <a:gd name="T5" fmla="*/ 69320 h 159"/>
              <a:gd name="T6" fmla="*/ 32989 w 123"/>
              <a:gd name="T7" fmla="*/ 71437 h 159"/>
              <a:gd name="T8" fmla="*/ 25555 w 123"/>
              <a:gd name="T9" fmla="*/ 70908 h 159"/>
              <a:gd name="T10" fmla="*/ 19050 w 123"/>
              <a:gd name="T11" fmla="*/ 67733 h 159"/>
              <a:gd name="T12" fmla="*/ 14404 w 123"/>
              <a:gd name="T13" fmla="*/ 61912 h 159"/>
              <a:gd name="T14" fmla="*/ 11616 w 123"/>
              <a:gd name="T15" fmla="*/ 51858 h 159"/>
              <a:gd name="T16" fmla="*/ 57150 w 123"/>
              <a:gd name="T17" fmla="*/ 46566 h 159"/>
              <a:gd name="T18" fmla="*/ 56685 w 123"/>
              <a:gd name="T19" fmla="*/ 31750 h 159"/>
              <a:gd name="T20" fmla="*/ 52968 w 123"/>
              <a:gd name="T21" fmla="*/ 16404 h 159"/>
              <a:gd name="T22" fmla="*/ 45534 w 123"/>
              <a:gd name="T23" fmla="*/ 6350 h 159"/>
              <a:gd name="T24" fmla="*/ 35312 w 123"/>
              <a:gd name="T25" fmla="*/ 1058 h 159"/>
              <a:gd name="T26" fmla="*/ 22767 w 123"/>
              <a:gd name="T27" fmla="*/ 1058 h 159"/>
              <a:gd name="T28" fmla="*/ 11616 w 123"/>
              <a:gd name="T29" fmla="*/ 6350 h 159"/>
              <a:gd name="T30" fmla="*/ 4646 w 123"/>
              <a:gd name="T31" fmla="*/ 17462 h 159"/>
              <a:gd name="T32" fmla="*/ 465 w 123"/>
              <a:gd name="T33" fmla="*/ 33337 h 159"/>
              <a:gd name="T34" fmla="*/ 465 w 123"/>
              <a:gd name="T35" fmla="*/ 51858 h 159"/>
              <a:gd name="T36" fmla="*/ 4646 w 123"/>
              <a:gd name="T37" fmla="*/ 67204 h 159"/>
              <a:gd name="T38" fmla="*/ 11616 w 123"/>
              <a:gd name="T39" fmla="*/ 77787 h 159"/>
              <a:gd name="T40" fmla="*/ 22767 w 123"/>
              <a:gd name="T41" fmla="*/ 83608 h 159"/>
              <a:gd name="T42" fmla="*/ 33918 w 123"/>
              <a:gd name="T43" fmla="*/ 83608 h 159"/>
              <a:gd name="T44" fmla="*/ 43676 w 123"/>
              <a:gd name="T45" fmla="*/ 79904 h 159"/>
              <a:gd name="T46" fmla="*/ 50645 w 123"/>
              <a:gd name="T47" fmla="*/ 73025 h 159"/>
              <a:gd name="T48" fmla="*/ 55291 w 123"/>
              <a:gd name="T49" fmla="*/ 62970 h 159"/>
              <a:gd name="T50" fmla="*/ 45999 w 123"/>
              <a:gd name="T51" fmla="*/ 57150 h 159"/>
              <a:gd name="T52" fmla="*/ 11616 w 123"/>
              <a:gd name="T53" fmla="*/ 29633 h 159"/>
              <a:gd name="T54" fmla="*/ 14868 w 123"/>
              <a:gd name="T55" fmla="*/ 21167 h 159"/>
              <a:gd name="T56" fmla="*/ 19050 w 123"/>
              <a:gd name="T57" fmla="*/ 14817 h 159"/>
              <a:gd name="T58" fmla="*/ 25090 w 123"/>
              <a:gd name="T59" fmla="*/ 12700 h 159"/>
              <a:gd name="T60" fmla="*/ 32989 w 123"/>
              <a:gd name="T61" fmla="*/ 12700 h 159"/>
              <a:gd name="T62" fmla="*/ 39029 w 123"/>
              <a:gd name="T63" fmla="*/ 15346 h 159"/>
              <a:gd name="T64" fmla="*/ 43676 w 123"/>
              <a:gd name="T65" fmla="*/ 21167 h 159"/>
              <a:gd name="T66" fmla="*/ 45534 w 123"/>
              <a:gd name="T67" fmla="*/ 29633 h 159"/>
              <a:gd name="T68" fmla="*/ 11151 w 123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9">
                <a:moveTo>
                  <a:pt x="99" y="108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7" y="128"/>
                </a:lnTo>
                <a:lnTo>
                  <a:pt x="82" y="131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2"/>
                </a:lnTo>
                <a:lnTo>
                  <a:pt x="41" y="128"/>
                </a:lnTo>
                <a:lnTo>
                  <a:pt x="35" y="123"/>
                </a:lnTo>
                <a:lnTo>
                  <a:pt x="31" y="117"/>
                </a:lnTo>
                <a:lnTo>
                  <a:pt x="27" y="109"/>
                </a:lnTo>
                <a:lnTo>
                  <a:pt x="25" y="98"/>
                </a:lnTo>
                <a:lnTo>
                  <a:pt x="24" y="88"/>
                </a:lnTo>
                <a:lnTo>
                  <a:pt x="123" y="88"/>
                </a:lnTo>
                <a:lnTo>
                  <a:pt x="123" y="76"/>
                </a:lnTo>
                <a:lnTo>
                  <a:pt x="122" y="60"/>
                </a:lnTo>
                <a:lnTo>
                  <a:pt x="119" y="43"/>
                </a:lnTo>
                <a:lnTo>
                  <a:pt x="114" y="31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2"/>
                </a:lnTo>
                <a:lnTo>
                  <a:pt x="61" y="0"/>
                </a:lnTo>
                <a:lnTo>
                  <a:pt x="49" y="2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9" y="158"/>
                </a:lnTo>
                <a:lnTo>
                  <a:pt x="61" y="159"/>
                </a:lnTo>
                <a:lnTo>
                  <a:pt x="73" y="158"/>
                </a:lnTo>
                <a:lnTo>
                  <a:pt x="84" y="155"/>
                </a:lnTo>
                <a:lnTo>
                  <a:pt x="94" y="151"/>
                </a:lnTo>
                <a:lnTo>
                  <a:pt x="102" y="145"/>
                </a:lnTo>
                <a:lnTo>
                  <a:pt x="109" y="138"/>
                </a:lnTo>
                <a:lnTo>
                  <a:pt x="115" y="128"/>
                </a:lnTo>
                <a:lnTo>
                  <a:pt x="119" y="119"/>
                </a:lnTo>
                <a:lnTo>
                  <a:pt x="121" y="108"/>
                </a:lnTo>
                <a:lnTo>
                  <a:pt x="99" y="108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7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5"/>
                </a:lnTo>
                <a:lnTo>
                  <a:pt x="54" y="24"/>
                </a:lnTo>
                <a:lnTo>
                  <a:pt x="62" y="22"/>
                </a:lnTo>
                <a:lnTo>
                  <a:pt x="71" y="24"/>
                </a:lnTo>
                <a:lnTo>
                  <a:pt x="78" y="25"/>
                </a:lnTo>
                <a:lnTo>
                  <a:pt x="84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40" name="Rectangle 89"/>
          <p:cNvSpPr>
            <a:spLocks noChangeArrowheads="1"/>
          </p:cNvSpPr>
          <p:nvPr/>
        </p:nvSpPr>
        <p:spPr bwMode="auto">
          <a:xfrm>
            <a:off x="2182813" y="1568450"/>
            <a:ext cx="11112" cy="10953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41" name="Rectangle 90"/>
          <p:cNvSpPr>
            <a:spLocks noChangeArrowheads="1"/>
          </p:cNvSpPr>
          <p:nvPr/>
        </p:nvSpPr>
        <p:spPr bwMode="auto">
          <a:xfrm>
            <a:off x="2211388" y="1568450"/>
            <a:ext cx="9525" cy="10953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42" name="Freeform 91"/>
          <p:cNvSpPr>
            <a:spLocks noEditPoints="1"/>
          </p:cNvSpPr>
          <p:nvPr/>
        </p:nvSpPr>
        <p:spPr bwMode="auto">
          <a:xfrm>
            <a:off x="2233613" y="1595438"/>
            <a:ext cx="58737" cy="84137"/>
          </a:xfrm>
          <a:custGeom>
            <a:avLst/>
            <a:gdLst>
              <a:gd name="T0" fmla="*/ 45947 w 124"/>
              <a:gd name="T1" fmla="*/ 59795 h 159"/>
              <a:gd name="T2" fmla="*/ 43105 w 124"/>
              <a:gd name="T3" fmla="*/ 65616 h 159"/>
              <a:gd name="T4" fmla="*/ 39316 w 124"/>
              <a:gd name="T5" fmla="*/ 69320 h 159"/>
              <a:gd name="T6" fmla="*/ 33632 w 124"/>
              <a:gd name="T7" fmla="*/ 71437 h 159"/>
              <a:gd name="T8" fmla="*/ 26053 w 124"/>
              <a:gd name="T9" fmla="*/ 70908 h 159"/>
              <a:gd name="T10" fmla="*/ 19895 w 124"/>
              <a:gd name="T11" fmla="*/ 67733 h 159"/>
              <a:gd name="T12" fmla="*/ 14684 w 124"/>
              <a:gd name="T13" fmla="*/ 61912 h 159"/>
              <a:gd name="T14" fmla="*/ 12316 w 124"/>
              <a:gd name="T15" fmla="*/ 51858 h 159"/>
              <a:gd name="T16" fmla="*/ 58737 w 124"/>
              <a:gd name="T17" fmla="*/ 46566 h 159"/>
              <a:gd name="T18" fmla="*/ 58263 w 124"/>
              <a:gd name="T19" fmla="*/ 31750 h 159"/>
              <a:gd name="T20" fmla="*/ 54000 w 124"/>
              <a:gd name="T21" fmla="*/ 16404 h 159"/>
              <a:gd name="T22" fmla="*/ 46421 w 124"/>
              <a:gd name="T23" fmla="*/ 6350 h 159"/>
              <a:gd name="T24" fmla="*/ 36000 w 124"/>
              <a:gd name="T25" fmla="*/ 1058 h 159"/>
              <a:gd name="T26" fmla="*/ 23211 w 124"/>
              <a:gd name="T27" fmla="*/ 1058 h 159"/>
              <a:gd name="T28" fmla="*/ 12316 w 124"/>
              <a:gd name="T29" fmla="*/ 6350 h 159"/>
              <a:gd name="T30" fmla="*/ 4737 w 124"/>
              <a:gd name="T31" fmla="*/ 17462 h 159"/>
              <a:gd name="T32" fmla="*/ 474 w 124"/>
              <a:gd name="T33" fmla="*/ 33337 h 159"/>
              <a:gd name="T34" fmla="*/ 474 w 124"/>
              <a:gd name="T35" fmla="*/ 51858 h 159"/>
              <a:gd name="T36" fmla="*/ 4737 w 124"/>
              <a:gd name="T37" fmla="*/ 67204 h 159"/>
              <a:gd name="T38" fmla="*/ 12316 w 124"/>
              <a:gd name="T39" fmla="*/ 77787 h 159"/>
              <a:gd name="T40" fmla="*/ 23211 w 124"/>
              <a:gd name="T41" fmla="*/ 83608 h 159"/>
              <a:gd name="T42" fmla="*/ 34579 w 124"/>
              <a:gd name="T43" fmla="*/ 83608 h 159"/>
              <a:gd name="T44" fmla="*/ 44526 w 124"/>
              <a:gd name="T45" fmla="*/ 79904 h 159"/>
              <a:gd name="T46" fmla="*/ 51632 w 124"/>
              <a:gd name="T47" fmla="*/ 73025 h 159"/>
              <a:gd name="T48" fmla="*/ 56842 w 124"/>
              <a:gd name="T49" fmla="*/ 62970 h 159"/>
              <a:gd name="T50" fmla="*/ 47369 w 124"/>
              <a:gd name="T51" fmla="*/ 57150 h 159"/>
              <a:gd name="T52" fmla="*/ 12316 w 124"/>
              <a:gd name="T53" fmla="*/ 29633 h 159"/>
              <a:gd name="T54" fmla="*/ 15158 w 124"/>
              <a:gd name="T55" fmla="*/ 21167 h 159"/>
              <a:gd name="T56" fmla="*/ 19895 w 124"/>
              <a:gd name="T57" fmla="*/ 14817 h 159"/>
              <a:gd name="T58" fmla="*/ 25579 w 124"/>
              <a:gd name="T59" fmla="*/ 12700 h 159"/>
              <a:gd name="T60" fmla="*/ 33632 w 124"/>
              <a:gd name="T61" fmla="*/ 12700 h 159"/>
              <a:gd name="T62" fmla="*/ 40263 w 124"/>
              <a:gd name="T63" fmla="*/ 15346 h 159"/>
              <a:gd name="T64" fmla="*/ 44526 w 124"/>
              <a:gd name="T65" fmla="*/ 21167 h 159"/>
              <a:gd name="T66" fmla="*/ 46421 w 124"/>
              <a:gd name="T67" fmla="*/ 29633 h 159"/>
              <a:gd name="T68" fmla="*/ 11842 w 124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9">
                <a:moveTo>
                  <a:pt x="100" y="108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7" y="128"/>
                </a:lnTo>
                <a:lnTo>
                  <a:pt x="83" y="131"/>
                </a:lnTo>
                <a:lnTo>
                  <a:pt x="77" y="133"/>
                </a:lnTo>
                <a:lnTo>
                  <a:pt x="71" y="135"/>
                </a:lnTo>
                <a:lnTo>
                  <a:pt x="64" y="135"/>
                </a:lnTo>
                <a:lnTo>
                  <a:pt x="55" y="134"/>
                </a:lnTo>
                <a:lnTo>
                  <a:pt x="48" y="132"/>
                </a:lnTo>
                <a:lnTo>
                  <a:pt x="42" y="128"/>
                </a:lnTo>
                <a:lnTo>
                  <a:pt x="35" y="123"/>
                </a:lnTo>
                <a:lnTo>
                  <a:pt x="31" y="117"/>
                </a:lnTo>
                <a:lnTo>
                  <a:pt x="28" y="109"/>
                </a:lnTo>
                <a:lnTo>
                  <a:pt x="26" y="98"/>
                </a:lnTo>
                <a:lnTo>
                  <a:pt x="25" y="88"/>
                </a:lnTo>
                <a:lnTo>
                  <a:pt x="124" y="88"/>
                </a:lnTo>
                <a:lnTo>
                  <a:pt x="124" y="76"/>
                </a:lnTo>
                <a:lnTo>
                  <a:pt x="123" y="60"/>
                </a:lnTo>
                <a:lnTo>
                  <a:pt x="120" y="43"/>
                </a:lnTo>
                <a:lnTo>
                  <a:pt x="114" y="31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2"/>
                </a:lnTo>
                <a:lnTo>
                  <a:pt x="62" y="0"/>
                </a:lnTo>
                <a:lnTo>
                  <a:pt x="49" y="2"/>
                </a:lnTo>
                <a:lnTo>
                  <a:pt x="36" y="6"/>
                </a:lnTo>
                <a:lnTo>
                  <a:pt x="26" y="12"/>
                </a:lnTo>
                <a:lnTo>
                  <a:pt x="17" y="21"/>
                </a:lnTo>
                <a:lnTo>
                  <a:pt x="10" y="33"/>
                </a:lnTo>
                <a:lnTo>
                  <a:pt x="5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5" y="113"/>
                </a:lnTo>
                <a:lnTo>
                  <a:pt x="10" y="127"/>
                </a:lnTo>
                <a:lnTo>
                  <a:pt x="17" y="138"/>
                </a:lnTo>
                <a:lnTo>
                  <a:pt x="26" y="147"/>
                </a:lnTo>
                <a:lnTo>
                  <a:pt x="36" y="153"/>
                </a:lnTo>
                <a:lnTo>
                  <a:pt x="49" y="158"/>
                </a:lnTo>
                <a:lnTo>
                  <a:pt x="62" y="159"/>
                </a:lnTo>
                <a:lnTo>
                  <a:pt x="73" y="158"/>
                </a:lnTo>
                <a:lnTo>
                  <a:pt x="85" y="155"/>
                </a:lnTo>
                <a:lnTo>
                  <a:pt x="94" y="151"/>
                </a:lnTo>
                <a:lnTo>
                  <a:pt x="103" y="145"/>
                </a:lnTo>
                <a:lnTo>
                  <a:pt x="109" y="138"/>
                </a:lnTo>
                <a:lnTo>
                  <a:pt x="115" y="128"/>
                </a:lnTo>
                <a:lnTo>
                  <a:pt x="120" y="119"/>
                </a:lnTo>
                <a:lnTo>
                  <a:pt x="122" y="108"/>
                </a:lnTo>
                <a:lnTo>
                  <a:pt x="100" y="108"/>
                </a:lnTo>
                <a:close/>
                <a:moveTo>
                  <a:pt x="25" y="67"/>
                </a:moveTo>
                <a:lnTo>
                  <a:pt x="26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2" y="28"/>
                </a:lnTo>
                <a:lnTo>
                  <a:pt x="48" y="25"/>
                </a:lnTo>
                <a:lnTo>
                  <a:pt x="54" y="24"/>
                </a:lnTo>
                <a:lnTo>
                  <a:pt x="63" y="22"/>
                </a:lnTo>
                <a:lnTo>
                  <a:pt x="71" y="24"/>
                </a:lnTo>
                <a:lnTo>
                  <a:pt x="78" y="25"/>
                </a:lnTo>
                <a:lnTo>
                  <a:pt x="85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100" y="67"/>
                </a:lnTo>
                <a:lnTo>
                  <a:pt x="25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43" name="Freeform 92"/>
          <p:cNvSpPr>
            <a:spLocks/>
          </p:cNvSpPr>
          <p:nvPr/>
        </p:nvSpPr>
        <p:spPr bwMode="auto">
          <a:xfrm>
            <a:off x="2338388" y="1568450"/>
            <a:ext cx="69850" cy="109538"/>
          </a:xfrm>
          <a:custGeom>
            <a:avLst/>
            <a:gdLst>
              <a:gd name="T0" fmla="*/ 0 w 149"/>
              <a:gd name="T1" fmla="*/ 109538 h 207"/>
              <a:gd name="T2" fmla="*/ 11720 w 149"/>
              <a:gd name="T3" fmla="*/ 109538 h 207"/>
              <a:gd name="T4" fmla="*/ 11720 w 149"/>
              <a:gd name="T5" fmla="*/ 58738 h 207"/>
              <a:gd name="T6" fmla="*/ 57661 w 149"/>
              <a:gd name="T7" fmla="*/ 58738 h 207"/>
              <a:gd name="T8" fmla="*/ 57661 w 149"/>
              <a:gd name="T9" fmla="*/ 109538 h 207"/>
              <a:gd name="T10" fmla="*/ 69850 w 149"/>
              <a:gd name="T11" fmla="*/ 109538 h 207"/>
              <a:gd name="T12" fmla="*/ 69850 w 149"/>
              <a:gd name="T13" fmla="*/ 0 h 207"/>
              <a:gd name="T14" fmla="*/ 57661 w 149"/>
              <a:gd name="T15" fmla="*/ 0 h 207"/>
              <a:gd name="T16" fmla="*/ 57661 w 149"/>
              <a:gd name="T17" fmla="*/ 44979 h 207"/>
              <a:gd name="T18" fmla="*/ 11720 w 149"/>
              <a:gd name="T19" fmla="*/ 44979 h 207"/>
              <a:gd name="T20" fmla="*/ 11720 w 149"/>
              <a:gd name="T21" fmla="*/ 0 h 207"/>
              <a:gd name="T22" fmla="*/ 0 w 149"/>
              <a:gd name="T23" fmla="*/ 0 h 207"/>
              <a:gd name="T24" fmla="*/ 0 w 149"/>
              <a:gd name="T25" fmla="*/ 109538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9" h="207">
                <a:moveTo>
                  <a:pt x="0" y="207"/>
                </a:moveTo>
                <a:lnTo>
                  <a:pt x="25" y="207"/>
                </a:lnTo>
                <a:lnTo>
                  <a:pt x="25" y="111"/>
                </a:lnTo>
                <a:lnTo>
                  <a:pt x="123" y="111"/>
                </a:lnTo>
                <a:lnTo>
                  <a:pt x="123" y="207"/>
                </a:lnTo>
                <a:lnTo>
                  <a:pt x="149" y="207"/>
                </a:lnTo>
                <a:lnTo>
                  <a:pt x="149" y="0"/>
                </a:lnTo>
                <a:lnTo>
                  <a:pt x="123" y="0"/>
                </a:lnTo>
                <a:lnTo>
                  <a:pt x="123" y="85"/>
                </a:lnTo>
                <a:lnTo>
                  <a:pt x="25" y="85"/>
                </a:lnTo>
                <a:lnTo>
                  <a:pt x="25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44" name="Rectangle 93"/>
          <p:cNvSpPr>
            <a:spLocks noChangeArrowheads="1"/>
          </p:cNvSpPr>
          <p:nvPr/>
        </p:nvSpPr>
        <p:spPr bwMode="auto">
          <a:xfrm>
            <a:off x="2428875" y="1662113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45" name="Freeform 94"/>
          <p:cNvSpPr>
            <a:spLocks noEditPoints="1"/>
          </p:cNvSpPr>
          <p:nvPr/>
        </p:nvSpPr>
        <p:spPr bwMode="auto">
          <a:xfrm>
            <a:off x="1349375" y="1766888"/>
            <a:ext cx="60325" cy="104775"/>
          </a:xfrm>
          <a:custGeom>
            <a:avLst/>
            <a:gdLst>
              <a:gd name="T0" fmla="*/ 36943 w 129"/>
              <a:gd name="T1" fmla="*/ 104775 h 196"/>
              <a:gd name="T2" fmla="*/ 48634 w 129"/>
              <a:gd name="T3" fmla="*/ 104775 h 196"/>
              <a:gd name="T4" fmla="*/ 48634 w 129"/>
              <a:gd name="T5" fmla="*/ 78581 h 196"/>
              <a:gd name="T6" fmla="*/ 60325 w 129"/>
              <a:gd name="T7" fmla="*/ 78581 h 196"/>
              <a:gd name="T8" fmla="*/ 60325 w 129"/>
              <a:gd name="T9" fmla="*/ 66286 h 196"/>
              <a:gd name="T10" fmla="*/ 48634 w 129"/>
              <a:gd name="T11" fmla="*/ 66286 h 196"/>
              <a:gd name="T12" fmla="*/ 48634 w 129"/>
              <a:gd name="T13" fmla="*/ 0 h 196"/>
              <a:gd name="T14" fmla="*/ 36943 w 129"/>
              <a:gd name="T15" fmla="*/ 0 h 196"/>
              <a:gd name="T16" fmla="*/ 0 w 129"/>
              <a:gd name="T17" fmla="*/ 64683 h 196"/>
              <a:gd name="T18" fmla="*/ 0 w 129"/>
              <a:gd name="T19" fmla="*/ 78581 h 196"/>
              <a:gd name="T20" fmla="*/ 36943 w 129"/>
              <a:gd name="T21" fmla="*/ 78581 h 196"/>
              <a:gd name="T22" fmla="*/ 36943 w 129"/>
              <a:gd name="T23" fmla="*/ 104775 h 196"/>
              <a:gd name="T24" fmla="*/ 10288 w 129"/>
              <a:gd name="T25" fmla="*/ 66286 h 196"/>
              <a:gd name="T26" fmla="*/ 36943 w 129"/>
              <a:gd name="T27" fmla="*/ 18175 h 196"/>
              <a:gd name="T28" fmla="*/ 36943 w 129"/>
              <a:gd name="T29" fmla="*/ 66286 h 196"/>
              <a:gd name="T30" fmla="*/ 10288 w 129"/>
              <a:gd name="T31" fmla="*/ 66286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6">
                <a:moveTo>
                  <a:pt x="79" y="196"/>
                </a:moveTo>
                <a:lnTo>
                  <a:pt x="104" y="196"/>
                </a:lnTo>
                <a:lnTo>
                  <a:pt x="104" y="147"/>
                </a:lnTo>
                <a:lnTo>
                  <a:pt x="129" y="147"/>
                </a:lnTo>
                <a:lnTo>
                  <a:pt x="129" y="124"/>
                </a:lnTo>
                <a:lnTo>
                  <a:pt x="104" y="124"/>
                </a:lnTo>
                <a:lnTo>
                  <a:pt x="104" y="0"/>
                </a:lnTo>
                <a:lnTo>
                  <a:pt x="79" y="0"/>
                </a:lnTo>
                <a:lnTo>
                  <a:pt x="0" y="121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4"/>
                </a:moveTo>
                <a:lnTo>
                  <a:pt x="79" y="34"/>
                </a:lnTo>
                <a:lnTo>
                  <a:pt x="79" y="124"/>
                </a:lnTo>
                <a:lnTo>
                  <a:pt x="22" y="1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46" name="Freeform 95"/>
          <p:cNvSpPr>
            <a:spLocks noEditPoints="1"/>
          </p:cNvSpPr>
          <p:nvPr/>
        </p:nvSpPr>
        <p:spPr bwMode="auto">
          <a:xfrm>
            <a:off x="2036763" y="1760538"/>
            <a:ext cx="66675" cy="111125"/>
          </a:xfrm>
          <a:custGeom>
            <a:avLst/>
            <a:gdLst>
              <a:gd name="T0" fmla="*/ 0 w 144"/>
              <a:gd name="T1" fmla="*/ 111125 h 208"/>
              <a:gd name="T2" fmla="*/ 11576 w 144"/>
              <a:gd name="T3" fmla="*/ 63576 h 208"/>
              <a:gd name="T4" fmla="*/ 36116 w 144"/>
              <a:gd name="T5" fmla="*/ 63576 h 208"/>
              <a:gd name="T6" fmla="*/ 43061 w 144"/>
              <a:gd name="T7" fmla="*/ 65179 h 208"/>
              <a:gd name="T8" fmla="*/ 47691 w 144"/>
              <a:gd name="T9" fmla="*/ 68919 h 208"/>
              <a:gd name="T10" fmla="*/ 49543 w 144"/>
              <a:gd name="T11" fmla="*/ 76398 h 208"/>
              <a:gd name="T12" fmla="*/ 50469 w 144"/>
              <a:gd name="T13" fmla="*/ 96166 h 208"/>
              <a:gd name="T14" fmla="*/ 51395 w 144"/>
              <a:gd name="T15" fmla="*/ 104714 h 208"/>
              <a:gd name="T16" fmla="*/ 53247 w 144"/>
              <a:gd name="T17" fmla="*/ 111125 h 208"/>
              <a:gd name="T18" fmla="*/ 66675 w 144"/>
              <a:gd name="T19" fmla="*/ 107919 h 208"/>
              <a:gd name="T20" fmla="*/ 63897 w 144"/>
              <a:gd name="T21" fmla="*/ 103645 h 208"/>
              <a:gd name="T22" fmla="*/ 62971 w 144"/>
              <a:gd name="T23" fmla="*/ 94563 h 208"/>
              <a:gd name="T24" fmla="*/ 61119 w 144"/>
              <a:gd name="T25" fmla="*/ 73193 h 208"/>
              <a:gd name="T26" fmla="*/ 60193 w 144"/>
              <a:gd name="T27" fmla="*/ 65713 h 208"/>
              <a:gd name="T28" fmla="*/ 57878 w 144"/>
              <a:gd name="T29" fmla="*/ 60371 h 208"/>
              <a:gd name="T30" fmla="*/ 54636 w 144"/>
              <a:gd name="T31" fmla="*/ 57700 h 208"/>
              <a:gd name="T32" fmla="*/ 54636 w 144"/>
              <a:gd name="T33" fmla="*/ 54494 h 208"/>
              <a:gd name="T34" fmla="*/ 58804 w 144"/>
              <a:gd name="T35" fmla="*/ 49151 h 208"/>
              <a:gd name="T36" fmla="*/ 62045 w 144"/>
              <a:gd name="T37" fmla="*/ 43275 h 208"/>
              <a:gd name="T38" fmla="*/ 63897 w 144"/>
              <a:gd name="T39" fmla="*/ 35261 h 208"/>
              <a:gd name="T40" fmla="*/ 63897 w 144"/>
              <a:gd name="T41" fmla="*/ 26178 h 208"/>
              <a:gd name="T42" fmla="*/ 62508 w 144"/>
              <a:gd name="T43" fmla="*/ 18165 h 208"/>
              <a:gd name="T44" fmla="*/ 59267 w 144"/>
              <a:gd name="T45" fmla="*/ 11219 h 208"/>
              <a:gd name="T46" fmla="*/ 55099 w 144"/>
              <a:gd name="T47" fmla="*/ 6411 h 208"/>
              <a:gd name="T48" fmla="*/ 48154 w 144"/>
              <a:gd name="T49" fmla="*/ 2137 h 208"/>
              <a:gd name="T50" fmla="*/ 38894 w 144"/>
              <a:gd name="T51" fmla="*/ 0 h 208"/>
              <a:gd name="T52" fmla="*/ 0 w 144"/>
              <a:gd name="T53" fmla="*/ 0 h 208"/>
              <a:gd name="T54" fmla="*/ 31485 w 144"/>
              <a:gd name="T55" fmla="*/ 13356 h 208"/>
              <a:gd name="T56" fmla="*/ 40283 w 144"/>
              <a:gd name="T57" fmla="*/ 13891 h 208"/>
              <a:gd name="T58" fmla="*/ 46765 w 144"/>
              <a:gd name="T59" fmla="*/ 16562 h 208"/>
              <a:gd name="T60" fmla="*/ 50006 w 144"/>
              <a:gd name="T61" fmla="*/ 21904 h 208"/>
              <a:gd name="T62" fmla="*/ 51395 w 144"/>
              <a:gd name="T63" fmla="*/ 31521 h 208"/>
              <a:gd name="T64" fmla="*/ 50469 w 144"/>
              <a:gd name="T65" fmla="*/ 40603 h 208"/>
              <a:gd name="T66" fmla="*/ 46765 w 144"/>
              <a:gd name="T67" fmla="*/ 46480 h 208"/>
              <a:gd name="T68" fmla="*/ 40283 w 144"/>
              <a:gd name="T69" fmla="*/ 49151 h 208"/>
              <a:gd name="T70" fmla="*/ 31485 w 144"/>
              <a:gd name="T71" fmla="*/ 50754 h 208"/>
              <a:gd name="T72" fmla="*/ 11576 w 144"/>
              <a:gd name="T73" fmla="*/ 13356 h 20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44" h="208">
                <a:moveTo>
                  <a:pt x="0" y="0"/>
                </a:moveTo>
                <a:lnTo>
                  <a:pt x="0" y="208"/>
                </a:lnTo>
                <a:lnTo>
                  <a:pt x="25" y="208"/>
                </a:lnTo>
                <a:lnTo>
                  <a:pt x="25" y="119"/>
                </a:lnTo>
                <a:lnTo>
                  <a:pt x="66" y="119"/>
                </a:lnTo>
                <a:lnTo>
                  <a:pt x="78" y="119"/>
                </a:lnTo>
                <a:lnTo>
                  <a:pt x="86" y="120"/>
                </a:lnTo>
                <a:lnTo>
                  <a:pt x="93" y="122"/>
                </a:lnTo>
                <a:lnTo>
                  <a:pt x="99" y="124"/>
                </a:lnTo>
                <a:lnTo>
                  <a:pt x="103" y="129"/>
                </a:lnTo>
                <a:lnTo>
                  <a:pt x="105" y="134"/>
                </a:lnTo>
                <a:lnTo>
                  <a:pt x="107" y="143"/>
                </a:lnTo>
                <a:lnTo>
                  <a:pt x="108" y="152"/>
                </a:lnTo>
                <a:lnTo>
                  <a:pt x="109" y="180"/>
                </a:lnTo>
                <a:lnTo>
                  <a:pt x="110" y="188"/>
                </a:lnTo>
                <a:lnTo>
                  <a:pt x="111" y="196"/>
                </a:lnTo>
                <a:lnTo>
                  <a:pt x="112" y="202"/>
                </a:lnTo>
                <a:lnTo>
                  <a:pt x="115" y="208"/>
                </a:lnTo>
                <a:lnTo>
                  <a:pt x="144" y="208"/>
                </a:lnTo>
                <a:lnTo>
                  <a:pt x="144" y="202"/>
                </a:lnTo>
                <a:lnTo>
                  <a:pt x="140" y="198"/>
                </a:lnTo>
                <a:lnTo>
                  <a:pt x="138" y="194"/>
                </a:lnTo>
                <a:lnTo>
                  <a:pt x="137" y="187"/>
                </a:lnTo>
                <a:lnTo>
                  <a:pt x="136" y="177"/>
                </a:lnTo>
                <a:lnTo>
                  <a:pt x="134" y="144"/>
                </a:lnTo>
                <a:lnTo>
                  <a:pt x="132" y="137"/>
                </a:lnTo>
                <a:lnTo>
                  <a:pt x="131" y="130"/>
                </a:lnTo>
                <a:lnTo>
                  <a:pt x="130" y="123"/>
                </a:lnTo>
                <a:lnTo>
                  <a:pt x="128" y="118"/>
                </a:lnTo>
                <a:lnTo>
                  <a:pt x="125" y="113"/>
                </a:lnTo>
                <a:lnTo>
                  <a:pt x="122" y="110"/>
                </a:lnTo>
                <a:lnTo>
                  <a:pt x="118" y="108"/>
                </a:lnTo>
                <a:lnTo>
                  <a:pt x="112" y="105"/>
                </a:lnTo>
                <a:lnTo>
                  <a:pt x="118" y="102"/>
                </a:lnTo>
                <a:lnTo>
                  <a:pt x="123" y="97"/>
                </a:lnTo>
                <a:lnTo>
                  <a:pt x="127" y="92"/>
                </a:lnTo>
                <a:lnTo>
                  <a:pt x="131" y="87"/>
                </a:lnTo>
                <a:lnTo>
                  <a:pt x="134" y="81"/>
                </a:lnTo>
                <a:lnTo>
                  <a:pt x="136" y="74"/>
                </a:lnTo>
                <a:lnTo>
                  <a:pt x="138" y="66"/>
                </a:lnTo>
                <a:lnTo>
                  <a:pt x="138" y="58"/>
                </a:lnTo>
                <a:lnTo>
                  <a:pt x="138" y="49"/>
                </a:lnTo>
                <a:lnTo>
                  <a:pt x="137" y="41"/>
                </a:lnTo>
                <a:lnTo>
                  <a:pt x="135" y="34"/>
                </a:lnTo>
                <a:lnTo>
                  <a:pt x="131" y="27"/>
                </a:lnTo>
                <a:lnTo>
                  <a:pt x="128" y="21"/>
                </a:lnTo>
                <a:lnTo>
                  <a:pt x="124" y="17"/>
                </a:lnTo>
                <a:lnTo>
                  <a:pt x="119" y="12"/>
                </a:lnTo>
                <a:lnTo>
                  <a:pt x="114" y="7"/>
                </a:lnTo>
                <a:lnTo>
                  <a:pt x="104" y="4"/>
                </a:lnTo>
                <a:lnTo>
                  <a:pt x="95" y="2"/>
                </a:lnTo>
                <a:lnTo>
                  <a:pt x="84" y="0"/>
                </a:lnTo>
                <a:lnTo>
                  <a:pt x="72" y="0"/>
                </a:lnTo>
                <a:lnTo>
                  <a:pt x="0" y="0"/>
                </a:lnTo>
                <a:close/>
                <a:moveTo>
                  <a:pt x="25" y="25"/>
                </a:moveTo>
                <a:lnTo>
                  <a:pt x="68" y="25"/>
                </a:lnTo>
                <a:lnTo>
                  <a:pt x="79" y="25"/>
                </a:lnTo>
                <a:lnTo>
                  <a:pt x="87" y="26"/>
                </a:lnTo>
                <a:lnTo>
                  <a:pt x="95" y="28"/>
                </a:lnTo>
                <a:lnTo>
                  <a:pt x="101" y="31"/>
                </a:lnTo>
                <a:lnTo>
                  <a:pt x="105" y="35"/>
                </a:lnTo>
                <a:lnTo>
                  <a:pt x="108" y="41"/>
                </a:lnTo>
                <a:lnTo>
                  <a:pt x="110" y="49"/>
                </a:lnTo>
                <a:lnTo>
                  <a:pt x="111" y="59"/>
                </a:lnTo>
                <a:lnTo>
                  <a:pt x="110" y="68"/>
                </a:lnTo>
                <a:lnTo>
                  <a:pt x="109" y="76"/>
                </a:lnTo>
                <a:lnTo>
                  <a:pt x="105" y="82"/>
                </a:lnTo>
                <a:lnTo>
                  <a:pt x="101" y="87"/>
                </a:lnTo>
                <a:lnTo>
                  <a:pt x="95" y="90"/>
                </a:lnTo>
                <a:lnTo>
                  <a:pt x="87" y="92"/>
                </a:lnTo>
                <a:lnTo>
                  <a:pt x="79" y="95"/>
                </a:lnTo>
                <a:lnTo>
                  <a:pt x="68" y="95"/>
                </a:lnTo>
                <a:lnTo>
                  <a:pt x="25" y="95"/>
                </a:lnTo>
                <a:lnTo>
                  <a:pt x="25" y="2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47" name="Freeform 96"/>
          <p:cNvSpPr>
            <a:spLocks noEditPoints="1"/>
          </p:cNvSpPr>
          <p:nvPr/>
        </p:nvSpPr>
        <p:spPr bwMode="auto">
          <a:xfrm>
            <a:off x="2112963" y="1789113"/>
            <a:ext cx="60325" cy="84137"/>
          </a:xfrm>
          <a:custGeom>
            <a:avLst/>
            <a:gdLst>
              <a:gd name="T0" fmla="*/ 42555 w 129"/>
              <a:gd name="T1" fmla="*/ 52719 h 158"/>
              <a:gd name="T2" fmla="*/ 41152 w 129"/>
              <a:gd name="T3" fmla="*/ 60706 h 158"/>
              <a:gd name="T4" fmla="*/ 36943 w 129"/>
              <a:gd name="T5" fmla="*/ 67097 h 158"/>
              <a:gd name="T6" fmla="*/ 30396 w 129"/>
              <a:gd name="T7" fmla="*/ 71357 h 158"/>
              <a:gd name="T8" fmla="*/ 22914 w 129"/>
              <a:gd name="T9" fmla="*/ 72422 h 158"/>
              <a:gd name="T10" fmla="*/ 17770 w 129"/>
              <a:gd name="T11" fmla="*/ 71889 h 158"/>
              <a:gd name="T12" fmla="*/ 14497 w 129"/>
              <a:gd name="T13" fmla="*/ 69227 h 158"/>
              <a:gd name="T14" fmla="*/ 12159 w 129"/>
              <a:gd name="T15" fmla="*/ 64967 h 158"/>
              <a:gd name="T16" fmla="*/ 11223 w 129"/>
              <a:gd name="T17" fmla="*/ 60174 h 158"/>
              <a:gd name="T18" fmla="*/ 11691 w 129"/>
              <a:gd name="T19" fmla="*/ 54316 h 158"/>
              <a:gd name="T20" fmla="*/ 14029 w 129"/>
              <a:gd name="T21" fmla="*/ 50589 h 158"/>
              <a:gd name="T22" fmla="*/ 17303 w 129"/>
              <a:gd name="T23" fmla="*/ 47926 h 158"/>
              <a:gd name="T24" fmla="*/ 21979 w 129"/>
              <a:gd name="T25" fmla="*/ 46329 h 158"/>
              <a:gd name="T26" fmla="*/ 33202 w 129"/>
              <a:gd name="T27" fmla="*/ 44731 h 158"/>
              <a:gd name="T28" fmla="*/ 42555 w 129"/>
              <a:gd name="T29" fmla="*/ 41003 h 158"/>
              <a:gd name="T30" fmla="*/ 43490 w 129"/>
              <a:gd name="T31" fmla="*/ 74552 h 158"/>
              <a:gd name="T32" fmla="*/ 44893 w 129"/>
              <a:gd name="T33" fmla="*/ 78812 h 158"/>
              <a:gd name="T34" fmla="*/ 47231 w 129"/>
              <a:gd name="T35" fmla="*/ 82007 h 158"/>
              <a:gd name="T36" fmla="*/ 51440 w 129"/>
              <a:gd name="T37" fmla="*/ 83604 h 158"/>
              <a:gd name="T38" fmla="*/ 56584 w 129"/>
              <a:gd name="T39" fmla="*/ 83072 h 158"/>
              <a:gd name="T40" fmla="*/ 60325 w 129"/>
              <a:gd name="T41" fmla="*/ 71889 h 158"/>
              <a:gd name="T42" fmla="*/ 55181 w 129"/>
              <a:gd name="T43" fmla="*/ 71889 h 158"/>
              <a:gd name="T44" fmla="*/ 53310 w 129"/>
              <a:gd name="T45" fmla="*/ 67629 h 158"/>
              <a:gd name="T46" fmla="*/ 53310 w 129"/>
              <a:gd name="T47" fmla="*/ 23963 h 158"/>
              <a:gd name="T48" fmla="*/ 51908 w 129"/>
              <a:gd name="T49" fmla="*/ 13313 h 158"/>
              <a:gd name="T50" fmla="*/ 47231 w 129"/>
              <a:gd name="T51" fmla="*/ 5325 h 158"/>
              <a:gd name="T52" fmla="*/ 39281 w 129"/>
              <a:gd name="T53" fmla="*/ 1065 h 158"/>
              <a:gd name="T54" fmla="*/ 28526 w 129"/>
              <a:gd name="T55" fmla="*/ 0 h 158"/>
              <a:gd name="T56" fmla="*/ 17770 w 129"/>
              <a:gd name="T57" fmla="*/ 1598 h 158"/>
              <a:gd name="T58" fmla="*/ 9820 w 129"/>
              <a:gd name="T59" fmla="*/ 6923 h 158"/>
              <a:gd name="T60" fmla="*/ 5144 w 129"/>
              <a:gd name="T61" fmla="*/ 14910 h 158"/>
              <a:gd name="T62" fmla="*/ 2806 w 129"/>
              <a:gd name="T63" fmla="*/ 25561 h 158"/>
              <a:gd name="T64" fmla="*/ 13094 w 129"/>
              <a:gd name="T65" fmla="*/ 26093 h 158"/>
              <a:gd name="T66" fmla="*/ 14497 w 129"/>
              <a:gd name="T67" fmla="*/ 19703 h 158"/>
              <a:gd name="T68" fmla="*/ 17303 w 129"/>
              <a:gd name="T69" fmla="*/ 15443 h 158"/>
              <a:gd name="T70" fmla="*/ 21511 w 129"/>
              <a:gd name="T71" fmla="*/ 12248 h 158"/>
              <a:gd name="T72" fmla="*/ 28058 w 129"/>
              <a:gd name="T73" fmla="*/ 11715 h 158"/>
              <a:gd name="T74" fmla="*/ 34605 w 129"/>
              <a:gd name="T75" fmla="*/ 12248 h 158"/>
              <a:gd name="T76" fmla="*/ 38814 w 129"/>
              <a:gd name="T77" fmla="*/ 14910 h 158"/>
              <a:gd name="T78" fmla="*/ 41620 w 129"/>
              <a:gd name="T79" fmla="*/ 18638 h 158"/>
              <a:gd name="T80" fmla="*/ 42555 w 129"/>
              <a:gd name="T81" fmla="*/ 23431 h 158"/>
              <a:gd name="T82" fmla="*/ 42087 w 129"/>
              <a:gd name="T83" fmla="*/ 29288 h 158"/>
              <a:gd name="T84" fmla="*/ 39281 w 129"/>
              <a:gd name="T85" fmla="*/ 31418 h 158"/>
              <a:gd name="T86" fmla="*/ 33202 w 129"/>
              <a:gd name="T87" fmla="*/ 33548 h 158"/>
              <a:gd name="T88" fmla="*/ 21979 w 129"/>
              <a:gd name="T89" fmla="*/ 34613 h 158"/>
              <a:gd name="T90" fmla="*/ 12159 w 129"/>
              <a:gd name="T91" fmla="*/ 37808 h 158"/>
              <a:gd name="T92" fmla="*/ 5612 w 129"/>
              <a:gd name="T93" fmla="*/ 42601 h 158"/>
              <a:gd name="T94" fmla="*/ 1403 w 129"/>
              <a:gd name="T95" fmla="*/ 50056 h 158"/>
              <a:gd name="T96" fmla="*/ 0 w 129"/>
              <a:gd name="T97" fmla="*/ 60174 h 158"/>
              <a:gd name="T98" fmla="*/ 1403 w 129"/>
              <a:gd name="T99" fmla="*/ 69759 h 158"/>
              <a:gd name="T100" fmla="*/ 5612 w 129"/>
              <a:gd name="T101" fmla="*/ 78279 h 158"/>
              <a:gd name="T102" fmla="*/ 11691 w 129"/>
              <a:gd name="T103" fmla="*/ 82539 h 158"/>
              <a:gd name="T104" fmla="*/ 20576 w 129"/>
              <a:gd name="T105" fmla="*/ 84137 h 158"/>
              <a:gd name="T106" fmla="*/ 33202 w 129"/>
              <a:gd name="T107" fmla="*/ 80942 h 158"/>
              <a:gd name="T108" fmla="*/ 43490 w 129"/>
              <a:gd name="T109" fmla="*/ 71357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8">
                <a:moveTo>
                  <a:pt x="91" y="77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4" y="120"/>
                </a:lnTo>
                <a:lnTo>
                  <a:pt x="79" y="126"/>
                </a:lnTo>
                <a:lnTo>
                  <a:pt x="73" y="130"/>
                </a:lnTo>
                <a:lnTo>
                  <a:pt x="65" y="134"/>
                </a:lnTo>
                <a:lnTo>
                  <a:pt x="58" y="135"/>
                </a:lnTo>
                <a:lnTo>
                  <a:pt x="49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3"/>
                </a:lnTo>
                <a:lnTo>
                  <a:pt x="31" y="130"/>
                </a:lnTo>
                <a:lnTo>
                  <a:pt x="27" y="127"/>
                </a:lnTo>
                <a:lnTo>
                  <a:pt x="26" y="122"/>
                </a:lnTo>
                <a:lnTo>
                  <a:pt x="24" y="117"/>
                </a:lnTo>
                <a:lnTo>
                  <a:pt x="24" y="113"/>
                </a:lnTo>
                <a:lnTo>
                  <a:pt x="24" y="107"/>
                </a:lnTo>
                <a:lnTo>
                  <a:pt x="25" y="102"/>
                </a:lnTo>
                <a:lnTo>
                  <a:pt x="27" y="99"/>
                </a:lnTo>
                <a:lnTo>
                  <a:pt x="30" y="95"/>
                </a:lnTo>
                <a:lnTo>
                  <a:pt x="33" y="92"/>
                </a:lnTo>
                <a:lnTo>
                  <a:pt x="37" y="90"/>
                </a:lnTo>
                <a:lnTo>
                  <a:pt x="42" y="88"/>
                </a:lnTo>
                <a:lnTo>
                  <a:pt x="47" y="87"/>
                </a:lnTo>
                <a:lnTo>
                  <a:pt x="59" y="85"/>
                </a:lnTo>
                <a:lnTo>
                  <a:pt x="71" y="84"/>
                </a:lnTo>
                <a:lnTo>
                  <a:pt x="81" y="81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4"/>
                </a:lnTo>
                <a:lnTo>
                  <a:pt x="96" y="148"/>
                </a:lnTo>
                <a:lnTo>
                  <a:pt x="98" y="151"/>
                </a:lnTo>
                <a:lnTo>
                  <a:pt x="101" y="154"/>
                </a:lnTo>
                <a:lnTo>
                  <a:pt x="105" y="156"/>
                </a:lnTo>
                <a:lnTo>
                  <a:pt x="110" y="157"/>
                </a:lnTo>
                <a:lnTo>
                  <a:pt x="116" y="157"/>
                </a:lnTo>
                <a:lnTo>
                  <a:pt x="121" y="156"/>
                </a:lnTo>
                <a:lnTo>
                  <a:pt x="129" y="155"/>
                </a:lnTo>
                <a:lnTo>
                  <a:pt x="129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1"/>
                </a:lnTo>
                <a:lnTo>
                  <a:pt x="114" y="127"/>
                </a:lnTo>
                <a:lnTo>
                  <a:pt x="114" y="120"/>
                </a:lnTo>
                <a:lnTo>
                  <a:pt x="114" y="45"/>
                </a:lnTo>
                <a:lnTo>
                  <a:pt x="113" y="35"/>
                </a:lnTo>
                <a:lnTo>
                  <a:pt x="111" y="25"/>
                </a:lnTo>
                <a:lnTo>
                  <a:pt x="107" y="17"/>
                </a:lnTo>
                <a:lnTo>
                  <a:pt x="101" y="10"/>
                </a:lnTo>
                <a:lnTo>
                  <a:pt x="94" y="6"/>
                </a:lnTo>
                <a:lnTo>
                  <a:pt x="84" y="2"/>
                </a:lnTo>
                <a:lnTo>
                  <a:pt x="74" y="1"/>
                </a:lnTo>
                <a:lnTo>
                  <a:pt x="61" y="0"/>
                </a:lnTo>
                <a:lnTo>
                  <a:pt x="49" y="1"/>
                </a:lnTo>
                <a:lnTo>
                  <a:pt x="38" y="3"/>
                </a:lnTo>
                <a:lnTo>
                  <a:pt x="28" y="7"/>
                </a:lnTo>
                <a:lnTo>
                  <a:pt x="21" y="13"/>
                </a:lnTo>
                <a:lnTo>
                  <a:pt x="15" y="20"/>
                </a:lnTo>
                <a:lnTo>
                  <a:pt x="11" y="28"/>
                </a:lnTo>
                <a:lnTo>
                  <a:pt x="7" y="37"/>
                </a:lnTo>
                <a:lnTo>
                  <a:pt x="6" y="48"/>
                </a:lnTo>
                <a:lnTo>
                  <a:pt x="6" y="49"/>
                </a:lnTo>
                <a:lnTo>
                  <a:pt x="28" y="49"/>
                </a:lnTo>
                <a:lnTo>
                  <a:pt x="28" y="43"/>
                </a:lnTo>
                <a:lnTo>
                  <a:pt x="31" y="37"/>
                </a:lnTo>
                <a:lnTo>
                  <a:pt x="33" y="32"/>
                </a:lnTo>
                <a:lnTo>
                  <a:pt x="37" y="29"/>
                </a:lnTo>
                <a:lnTo>
                  <a:pt x="41" y="25"/>
                </a:lnTo>
                <a:lnTo>
                  <a:pt x="46" y="23"/>
                </a:lnTo>
                <a:lnTo>
                  <a:pt x="53" y="22"/>
                </a:lnTo>
                <a:lnTo>
                  <a:pt x="60" y="22"/>
                </a:lnTo>
                <a:lnTo>
                  <a:pt x="67" y="22"/>
                </a:lnTo>
                <a:lnTo>
                  <a:pt x="74" y="23"/>
                </a:lnTo>
                <a:lnTo>
                  <a:pt x="79" y="25"/>
                </a:lnTo>
                <a:lnTo>
                  <a:pt x="83" y="28"/>
                </a:lnTo>
                <a:lnTo>
                  <a:pt x="86" y="30"/>
                </a:lnTo>
                <a:lnTo>
                  <a:pt x="89" y="35"/>
                </a:lnTo>
                <a:lnTo>
                  <a:pt x="91" y="38"/>
                </a:lnTo>
                <a:lnTo>
                  <a:pt x="91" y="44"/>
                </a:lnTo>
                <a:lnTo>
                  <a:pt x="91" y="50"/>
                </a:lnTo>
                <a:lnTo>
                  <a:pt x="90" y="55"/>
                </a:lnTo>
                <a:lnTo>
                  <a:pt x="89" y="57"/>
                </a:lnTo>
                <a:lnTo>
                  <a:pt x="84" y="59"/>
                </a:lnTo>
                <a:lnTo>
                  <a:pt x="79" y="62"/>
                </a:lnTo>
                <a:lnTo>
                  <a:pt x="71" y="63"/>
                </a:lnTo>
                <a:lnTo>
                  <a:pt x="60" y="64"/>
                </a:lnTo>
                <a:lnTo>
                  <a:pt x="47" y="65"/>
                </a:lnTo>
                <a:lnTo>
                  <a:pt x="36" y="67"/>
                </a:lnTo>
                <a:lnTo>
                  <a:pt x="26" y="71"/>
                </a:lnTo>
                <a:lnTo>
                  <a:pt x="18" y="74"/>
                </a:lnTo>
                <a:lnTo>
                  <a:pt x="12" y="80"/>
                </a:lnTo>
                <a:lnTo>
                  <a:pt x="6" y="86"/>
                </a:lnTo>
                <a:lnTo>
                  <a:pt x="3" y="94"/>
                </a:lnTo>
                <a:lnTo>
                  <a:pt x="1" y="102"/>
                </a:lnTo>
                <a:lnTo>
                  <a:pt x="0" y="113"/>
                </a:lnTo>
                <a:lnTo>
                  <a:pt x="1" y="123"/>
                </a:lnTo>
                <a:lnTo>
                  <a:pt x="3" y="131"/>
                </a:lnTo>
                <a:lnTo>
                  <a:pt x="6" y="140"/>
                </a:lnTo>
                <a:lnTo>
                  <a:pt x="12" y="147"/>
                </a:lnTo>
                <a:lnTo>
                  <a:pt x="18" y="151"/>
                </a:lnTo>
                <a:lnTo>
                  <a:pt x="25" y="155"/>
                </a:lnTo>
                <a:lnTo>
                  <a:pt x="35" y="157"/>
                </a:lnTo>
                <a:lnTo>
                  <a:pt x="44" y="158"/>
                </a:lnTo>
                <a:lnTo>
                  <a:pt x="58" y="157"/>
                </a:lnTo>
                <a:lnTo>
                  <a:pt x="71" y="152"/>
                </a:lnTo>
                <a:lnTo>
                  <a:pt x="82" y="144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48" name="Freeform 97"/>
          <p:cNvSpPr>
            <a:spLocks/>
          </p:cNvSpPr>
          <p:nvPr/>
        </p:nvSpPr>
        <p:spPr bwMode="auto">
          <a:xfrm>
            <a:off x="2176463" y="1790700"/>
            <a:ext cx="60325" cy="114300"/>
          </a:xfrm>
          <a:custGeom>
            <a:avLst/>
            <a:gdLst>
              <a:gd name="T0" fmla="*/ 48071 w 128"/>
              <a:gd name="T1" fmla="*/ 0 h 215"/>
              <a:gd name="T2" fmla="*/ 30163 w 128"/>
              <a:gd name="T3" fmla="*/ 65390 h 215"/>
              <a:gd name="T4" fmla="*/ 11782 w 128"/>
              <a:gd name="T5" fmla="*/ 0 h 215"/>
              <a:gd name="T6" fmla="*/ 0 w 128"/>
              <a:gd name="T7" fmla="*/ 0 h 215"/>
              <a:gd name="T8" fmla="*/ 24507 w 128"/>
              <a:gd name="T9" fmla="*/ 85060 h 215"/>
              <a:gd name="T10" fmla="*/ 21679 w 128"/>
              <a:gd name="T11" fmla="*/ 94098 h 215"/>
              <a:gd name="T12" fmla="*/ 20265 w 128"/>
              <a:gd name="T13" fmla="*/ 97288 h 215"/>
              <a:gd name="T14" fmla="*/ 18852 w 128"/>
              <a:gd name="T15" fmla="*/ 99946 h 215"/>
              <a:gd name="T16" fmla="*/ 16495 w 128"/>
              <a:gd name="T17" fmla="*/ 100478 h 215"/>
              <a:gd name="T18" fmla="*/ 13196 w 128"/>
              <a:gd name="T19" fmla="*/ 101009 h 215"/>
              <a:gd name="T20" fmla="*/ 10368 w 128"/>
              <a:gd name="T21" fmla="*/ 100478 h 215"/>
              <a:gd name="T22" fmla="*/ 7541 w 128"/>
              <a:gd name="T23" fmla="*/ 99946 h 215"/>
              <a:gd name="T24" fmla="*/ 7541 w 128"/>
              <a:gd name="T25" fmla="*/ 112705 h 215"/>
              <a:gd name="T26" fmla="*/ 10368 w 128"/>
              <a:gd name="T27" fmla="*/ 113237 h 215"/>
              <a:gd name="T28" fmla="*/ 14139 w 128"/>
              <a:gd name="T29" fmla="*/ 114300 h 215"/>
              <a:gd name="T30" fmla="*/ 17909 w 128"/>
              <a:gd name="T31" fmla="*/ 114300 h 215"/>
              <a:gd name="T32" fmla="*/ 20737 w 128"/>
              <a:gd name="T33" fmla="*/ 112705 h 215"/>
              <a:gd name="T34" fmla="*/ 24036 w 128"/>
              <a:gd name="T35" fmla="*/ 111642 h 215"/>
              <a:gd name="T36" fmla="*/ 25921 w 128"/>
              <a:gd name="T37" fmla="*/ 108984 h 215"/>
              <a:gd name="T38" fmla="*/ 27806 w 128"/>
              <a:gd name="T39" fmla="*/ 106326 h 215"/>
              <a:gd name="T40" fmla="*/ 29691 w 128"/>
              <a:gd name="T41" fmla="*/ 102604 h 215"/>
              <a:gd name="T42" fmla="*/ 31105 w 128"/>
              <a:gd name="T43" fmla="*/ 97820 h 215"/>
              <a:gd name="T44" fmla="*/ 32990 w 128"/>
              <a:gd name="T45" fmla="*/ 93035 h 215"/>
              <a:gd name="T46" fmla="*/ 60325 w 128"/>
              <a:gd name="T47" fmla="*/ 0 h 215"/>
              <a:gd name="T48" fmla="*/ 48071 w 128"/>
              <a:gd name="T49" fmla="*/ 0 h 21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28" h="215">
                <a:moveTo>
                  <a:pt x="102" y="0"/>
                </a:moveTo>
                <a:lnTo>
                  <a:pt x="64" y="123"/>
                </a:lnTo>
                <a:lnTo>
                  <a:pt x="25" y="0"/>
                </a:lnTo>
                <a:lnTo>
                  <a:pt x="0" y="0"/>
                </a:lnTo>
                <a:lnTo>
                  <a:pt x="52" y="160"/>
                </a:lnTo>
                <a:lnTo>
                  <a:pt x="46" y="177"/>
                </a:lnTo>
                <a:lnTo>
                  <a:pt x="43" y="183"/>
                </a:lnTo>
                <a:lnTo>
                  <a:pt x="40" y="188"/>
                </a:lnTo>
                <a:lnTo>
                  <a:pt x="35" y="189"/>
                </a:lnTo>
                <a:lnTo>
                  <a:pt x="28" y="190"/>
                </a:lnTo>
                <a:lnTo>
                  <a:pt x="22" y="189"/>
                </a:lnTo>
                <a:lnTo>
                  <a:pt x="16" y="188"/>
                </a:lnTo>
                <a:lnTo>
                  <a:pt x="16" y="212"/>
                </a:lnTo>
                <a:lnTo>
                  <a:pt x="22" y="213"/>
                </a:lnTo>
                <a:lnTo>
                  <a:pt x="30" y="215"/>
                </a:lnTo>
                <a:lnTo>
                  <a:pt x="38" y="215"/>
                </a:lnTo>
                <a:lnTo>
                  <a:pt x="44" y="212"/>
                </a:lnTo>
                <a:lnTo>
                  <a:pt x="51" y="210"/>
                </a:lnTo>
                <a:lnTo>
                  <a:pt x="55" y="205"/>
                </a:lnTo>
                <a:lnTo>
                  <a:pt x="59" y="200"/>
                </a:lnTo>
                <a:lnTo>
                  <a:pt x="63" y="193"/>
                </a:lnTo>
                <a:lnTo>
                  <a:pt x="66" y="184"/>
                </a:lnTo>
                <a:lnTo>
                  <a:pt x="70" y="175"/>
                </a:lnTo>
                <a:lnTo>
                  <a:pt x="128" y="0"/>
                </a:lnTo>
                <a:lnTo>
                  <a:pt x="102" y="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49" name="Freeform 98"/>
          <p:cNvSpPr>
            <a:spLocks/>
          </p:cNvSpPr>
          <p:nvPr/>
        </p:nvSpPr>
        <p:spPr bwMode="auto">
          <a:xfrm>
            <a:off x="2244725" y="1789113"/>
            <a:ext cx="88900" cy="82550"/>
          </a:xfrm>
          <a:custGeom>
            <a:avLst/>
            <a:gdLst>
              <a:gd name="T0" fmla="*/ 88900 w 189"/>
              <a:gd name="T1" fmla="*/ 82550 h 155"/>
              <a:gd name="T2" fmla="*/ 88900 w 189"/>
              <a:gd name="T3" fmla="*/ 31422 h 155"/>
              <a:gd name="T4" fmla="*/ 88430 w 189"/>
              <a:gd name="T5" fmla="*/ 20238 h 155"/>
              <a:gd name="T6" fmla="*/ 86548 w 189"/>
              <a:gd name="T7" fmla="*/ 11184 h 155"/>
              <a:gd name="T8" fmla="*/ 79493 w 189"/>
              <a:gd name="T9" fmla="*/ 3195 h 155"/>
              <a:gd name="T10" fmla="*/ 68674 w 189"/>
              <a:gd name="T11" fmla="*/ 0 h 155"/>
              <a:gd name="T12" fmla="*/ 56915 w 189"/>
              <a:gd name="T13" fmla="*/ 3195 h 155"/>
              <a:gd name="T14" fmla="*/ 47978 w 189"/>
              <a:gd name="T15" fmla="*/ 12249 h 155"/>
              <a:gd name="T16" fmla="*/ 44685 w 189"/>
              <a:gd name="T17" fmla="*/ 6924 h 155"/>
              <a:gd name="T18" fmla="*/ 40452 w 189"/>
              <a:gd name="T19" fmla="*/ 3195 h 155"/>
              <a:gd name="T20" fmla="*/ 36219 w 189"/>
              <a:gd name="T21" fmla="*/ 533 h 155"/>
              <a:gd name="T22" fmla="*/ 30104 w 189"/>
              <a:gd name="T23" fmla="*/ 0 h 155"/>
              <a:gd name="T24" fmla="*/ 23989 w 189"/>
              <a:gd name="T25" fmla="*/ 533 h 155"/>
              <a:gd name="T26" fmla="*/ 18815 w 189"/>
              <a:gd name="T27" fmla="*/ 3195 h 155"/>
              <a:gd name="T28" fmla="*/ 14111 w 189"/>
              <a:gd name="T29" fmla="*/ 7456 h 155"/>
              <a:gd name="T30" fmla="*/ 10348 w 189"/>
              <a:gd name="T31" fmla="*/ 12782 h 155"/>
              <a:gd name="T32" fmla="*/ 0 w 189"/>
              <a:gd name="T33" fmla="*/ 1598 h 155"/>
              <a:gd name="T34" fmla="*/ 10819 w 189"/>
              <a:gd name="T35" fmla="*/ 82550 h 155"/>
              <a:gd name="T36" fmla="*/ 11289 w 189"/>
              <a:gd name="T37" fmla="*/ 29825 h 155"/>
              <a:gd name="T38" fmla="*/ 13170 w 189"/>
              <a:gd name="T39" fmla="*/ 20771 h 155"/>
              <a:gd name="T40" fmla="*/ 17874 w 189"/>
              <a:gd name="T41" fmla="*/ 15445 h 155"/>
              <a:gd name="T42" fmla="*/ 23519 w 189"/>
              <a:gd name="T43" fmla="*/ 12249 h 155"/>
              <a:gd name="T44" fmla="*/ 30574 w 189"/>
              <a:gd name="T45" fmla="*/ 12249 h 155"/>
              <a:gd name="T46" fmla="*/ 34807 w 189"/>
              <a:gd name="T47" fmla="*/ 14912 h 155"/>
              <a:gd name="T48" fmla="*/ 38100 w 189"/>
              <a:gd name="T49" fmla="*/ 19705 h 155"/>
              <a:gd name="T50" fmla="*/ 39041 w 189"/>
              <a:gd name="T51" fmla="*/ 27694 h 155"/>
              <a:gd name="T52" fmla="*/ 39041 w 189"/>
              <a:gd name="T53" fmla="*/ 82550 h 155"/>
              <a:gd name="T54" fmla="*/ 49859 w 189"/>
              <a:gd name="T55" fmla="*/ 34618 h 155"/>
              <a:gd name="T56" fmla="*/ 50800 w 189"/>
              <a:gd name="T57" fmla="*/ 24499 h 155"/>
              <a:gd name="T58" fmla="*/ 54563 w 189"/>
              <a:gd name="T59" fmla="*/ 18108 h 155"/>
              <a:gd name="T60" fmla="*/ 59267 w 189"/>
              <a:gd name="T61" fmla="*/ 12782 h 155"/>
              <a:gd name="T62" fmla="*/ 66322 w 189"/>
              <a:gd name="T63" fmla="*/ 11717 h 155"/>
              <a:gd name="T64" fmla="*/ 72437 w 189"/>
              <a:gd name="T65" fmla="*/ 12782 h 155"/>
              <a:gd name="T66" fmla="*/ 75730 w 189"/>
              <a:gd name="T67" fmla="*/ 16510 h 155"/>
              <a:gd name="T68" fmla="*/ 77611 w 189"/>
              <a:gd name="T69" fmla="*/ 23434 h 155"/>
              <a:gd name="T70" fmla="*/ 78081 w 189"/>
              <a:gd name="T71" fmla="*/ 33020 h 15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89" h="155">
                <a:moveTo>
                  <a:pt x="166" y="155"/>
                </a:moveTo>
                <a:lnTo>
                  <a:pt x="189" y="155"/>
                </a:lnTo>
                <a:lnTo>
                  <a:pt x="189" y="64"/>
                </a:lnTo>
                <a:lnTo>
                  <a:pt x="189" y="59"/>
                </a:lnTo>
                <a:lnTo>
                  <a:pt x="189" y="48"/>
                </a:lnTo>
                <a:lnTo>
                  <a:pt x="188" y="38"/>
                </a:lnTo>
                <a:lnTo>
                  <a:pt x="187" y="29"/>
                </a:lnTo>
                <a:lnTo>
                  <a:pt x="184" y="21"/>
                </a:lnTo>
                <a:lnTo>
                  <a:pt x="178" y="12"/>
                </a:lnTo>
                <a:lnTo>
                  <a:pt x="169" y="6"/>
                </a:lnTo>
                <a:lnTo>
                  <a:pt x="159" y="1"/>
                </a:lnTo>
                <a:lnTo>
                  <a:pt x="146" y="0"/>
                </a:lnTo>
                <a:lnTo>
                  <a:pt x="132" y="1"/>
                </a:lnTo>
                <a:lnTo>
                  <a:pt x="121" y="6"/>
                </a:lnTo>
                <a:lnTo>
                  <a:pt x="111" y="13"/>
                </a:lnTo>
                <a:lnTo>
                  <a:pt x="102" y="23"/>
                </a:lnTo>
                <a:lnTo>
                  <a:pt x="99" y="17"/>
                </a:lnTo>
                <a:lnTo>
                  <a:pt x="95" y="13"/>
                </a:lnTo>
                <a:lnTo>
                  <a:pt x="90" y="9"/>
                </a:lnTo>
                <a:lnTo>
                  <a:pt x="86" y="6"/>
                </a:lnTo>
                <a:lnTo>
                  <a:pt x="82" y="3"/>
                </a:lnTo>
                <a:lnTo>
                  <a:pt x="77" y="1"/>
                </a:lnTo>
                <a:lnTo>
                  <a:pt x="70" y="0"/>
                </a:lnTo>
                <a:lnTo>
                  <a:pt x="64" y="0"/>
                </a:lnTo>
                <a:lnTo>
                  <a:pt x="58" y="0"/>
                </a:lnTo>
                <a:lnTo>
                  <a:pt x="51" y="1"/>
                </a:lnTo>
                <a:lnTo>
                  <a:pt x="45" y="3"/>
                </a:lnTo>
                <a:lnTo>
                  <a:pt x="40" y="6"/>
                </a:lnTo>
                <a:lnTo>
                  <a:pt x="34" y="9"/>
                </a:lnTo>
                <a:lnTo>
                  <a:pt x="30" y="14"/>
                </a:lnTo>
                <a:lnTo>
                  <a:pt x="26" y="19"/>
                </a:lnTo>
                <a:lnTo>
                  <a:pt x="22" y="24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lnTo>
                  <a:pt x="23" y="155"/>
                </a:lnTo>
                <a:lnTo>
                  <a:pt x="23" y="65"/>
                </a:lnTo>
                <a:lnTo>
                  <a:pt x="24" y="56"/>
                </a:lnTo>
                <a:lnTo>
                  <a:pt x="25" y="46"/>
                </a:lnTo>
                <a:lnTo>
                  <a:pt x="28" y="39"/>
                </a:lnTo>
                <a:lnTo>
                  <a:pt x="32" y="34"/>
                </a:lnTo>
                <a:lnTo>
                  <a:pt x="38" y="29"/>
                </a:lnTo>
                <a:lnTo>
                  <a:pt x="43" y="25"/>
                </a:lnTo>
                <a:lnTo>
                  <a:pt x="50" y="23"/>
                </a:lnTo>
                <a:lnTo>
                  <a:pt x="58" y="22"/>
                </a:lnTo>
                <a:lnTo>
                  <a:pt x="65" y="23"/>
                </a:lnTo>
                <a:lnTo>
                  <a:pt x="70" y="24"/>
                </a:lnTo>
                <a:lnTo>
                  <a:pt x="74" y="28"/>
                </a:lnTo>
                <a:lnTo>
                  <a:pt x="78" y="31"/>
                </a:lnTo>
                <a:lnTo>
                  <a:pt x="81" y="37"/>
                </a:lnTo>
                <a:lnTo>
                  <a:pt x="82" y="44"/>
                </a:lnTo>
                <a:lnTo>
                  <a:pt x="83" y="52"/>
                </a:lnTo>
                <a:lnTo>
                  <a:pt x="83" y="62"/>
                </a:lnTo>
                <a:lnTo>
                  <a:pt x="83" y="155"/>
                </a:lnTo>
                <a:lnTo>
                  <a:pt x="106" y="155"/>
                </a:lnTo>
                <a:lnTo>
                  <a:pt x="106" y="65"/>
                </a:lnTo>
                <a:lnTo>
                  <a:pt x="107" y="56"/>
                </a:lnTo>
                <a:lnTo>
                  <a:pt x="108" y="46"/>
                </a:lnTo>
                <a:lnTo>
                  <a:pt x="111" y="39"/>
                </a:lnTo>
                <a:lnTo>
                  <a:pt x="116" y="34"/>
                </a:lnTo>
                <a:lnTo>
                  <a:pt x="121" y="29"/>
                </a:lnTo>
                <a:lnTo>
                  <a:pt x="126" y="24"/>
                </a:lnTo>
                <a:lnTo>
                  <a:pt x="134" y="23"/>
                </a:lnTo>
                <a:lnTo>
                  <a:pt x="141" y="22"/>
                </a:lnTo>
                <a:lnTo>
                  <a:pt x="148" y="23"/>
                </a:lnTo>
                <a:lnTo>
                  <a:pt x="154" y="24"/>
                </a:lnTo>
                <a:lnTo>
                  <a:pt x="158" y="28"/>
                </a:lnTo>
                <a:lnTo>
                  <a:pt x="161" y="31"/>
                </a:lnTo>
                <a:lnTo>
                  <a:pt x="164" y="37"/>
                </a:lnTo>
                <a:lnTo>
                  <a:pt x="165" y="44"/>
                </a:lnTo>
                <a:lnTo>
                  <a:pt x="166" y="52"/>
                </a:lnTo>
                <a:lnTo>
                  <a:pt x="166" y="62"/>
                </a:lnTo>
                <a:lnTo>
                  <a:pt x="166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50" name="Freeform 99"/>
          <p:cNvSpPr>
            <a:spLocks noEditPoints="1"/>
          </p:cNvSpPr>
          <p:nvPr/>
        </p:nvSpPr>
        <p:spPr bwMode="auto">
          <a:xfrm>
            <a:off x="2346325" y="1789113"/>
            <a:ext cx="61913" cy="84137"/>
          </a:xfrm>
          <a:custGeom>
            <a:avLst/>
            <a:gdLst>
              <a:gd name="T0" fmla="*/ 473 w 131"/>
              <a:gd name="T1" fmla="*/ 51654 h 158"/>
              <a:gd name="T2" fmla="*/ 4254 w 131"/>
              <a:gd name="T3" fmla="*/ 67629 h 158"/>
              <a:gd name="T4" fmla="*/ 12288 w 131"/>
              <a:gd name="T5" fmla="*/ 78279 h 158"/>
              <a:gd name="T6" fmla="*/ 23631 w 131"/>
              <a:gd name="T7" fmla="*/ 83604 h 158"/>
              <a:gd name="T8" fmla="*/ 37809 w 131"/>
              <a:gd name="T9" fmla="*/ 83604 h 158"/>
              <a:gd name="T10" fmla="*/ 49152 w 131"/>
              <a:gd name="T11" fmla="*/ 78279 h 158"/>
              <a:gd name="T12" fmla="*/ 57187 w 131"/>
              <a:gd name="T13" fmla="*/ 67629 h 158"/>
              <a:gd name="T14" fmla="*/ 60968 w 131"/>
              <a:gd name="T15" fmla="*/ 51654 h 158"/>
              <a:gd name="T16" fmla="*/ 60968 w 131"/>
              <a:gd name="T17" fmla="*/ 33016 h 158"/>
              <a:gd name="T18" fmla="*/ 57187 w 131"/>
              <a:gd name="T19" fmla="*/ 16508 h 158"/>
              <a:gd name="T20" fmla="*/ 49152 w 131"/>
              <a:gd name="T21" fmla="*/ 6390 h 158"/>
              <a:gd name="T22" fmla="*/ 37809 w 131"/>
              <a:gd name="T23" fmla="*/ 533 h 158"/>
              <a:gd name="T24" fmla="*/ 23631 w 131"/>
              <a:gd name="T25" fmla="*/ 533 h 158"/>
              <a:gd name="T26" fmla="*/ 12288 w 131"/>
              <a:gd name="T27" fmla="*/ 6390 h 158"/>
              <a:gd name="T28" fmla="*/ 4254 w 131"/>
              <a:gd name="T29" fmla="*/ 16508 h 158"/>
              <a:gd name="T30" fmla="*/ 473 w 131"/>
              <a:gd name="T31" fmla="*/ 33016 h 158"/>
              <a:gd name="T32" fmla="*/ 10870 w 131"/>
              <a:gd name="T33" fmla="*/ 42069 h 158"/>
              <a:gd name="T34" fmla="*/ 12288 w 131"/>
              <a:gd name="T35" fmla="*/ 29288 h 158"/>
              <a:gd name="T36" fmla="*/ 16069 w 131"/>
              <a:gd name="T37" fmla="*/ 19703 h 158"/>
              <a:gd name="T38" fmla="*/ 22213 w 131"/>
              <a:gd name="T39" fmla="*/ 13313 h 158"/>
              <a:gd name="T40" fmla="*/ 30720 w 131"/>
              <a:gd name="T41" fmla="*/ 11715 h 158"/>
              <a:gd name="T42" fmla="*/ 39227 w 131"/>
              <a:gd name="T43" fmla="*/ 13313 h 158"/>
              <a:gd name="T44" fmla="*/ 45371 w 131"/>
              <a:gd name="T45" fmla="*/ 19703 h 158"/>
              <a:gd name="T46" fmla="*/ 48680 w 131"/>
              <a:gd name="T47" fmla="*/ 29288 h 158"/>
              <a:gd name="T48" fmla="*/ 50098 w 131"/>
              <a:gd name="T49" fmla="*/ 42069 h 158"/>
              <a:gd name="T50" fmla="*/ 48680 w 131"/>
              <a:gd name="T51" fmla="*/ 55381 h 158"/>
              <a:gd name="T52" fmla="*/ 45371 w 131"/>
              <a:gd name="T53" fmla="*/ 64434 h 158"/>
              <a:gd name="T54" fmla="*/ 39227 w 131"/>
              <a:gd name="T55" fmla="*/ 70824 h 158"/>
              <a:gd name="T56" fmla="*/ 30720 w 131"/>
              <a:gd name="T57" fmla="*/ 72422 h 158"/>
              <a:gd name="T58" fmla="*/ 22213 w 131"/>
              <a:gd name="T59" fmla="*/ 70824 h 158"/>
              <a:gd name="T60" fmla="*/ 16069 w 131"/>
              <a:gd name="T61" fmla="*/ 64434 h 158"/>
              <a:gd name="T62" fmla="*/ 12288 w 131"/>
              <a:gd name="T63" fmla="*/ 55381 h 158"/>
              <a:gd name="T64" fmla="*/ 10870 w 131"/>
              <a:gd name="T65" fmla="*/ 42069 h 15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31" h="158">
                <a:moveTo>
                  <a:pt x="0" y="79"/>
                </a:moveTo>
                <a:lnTo>
                  <a:pt x="1" y="97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6" y="147"/>
                </a:lnTo>
                <a:lnTo>
                  <a:pt x="38" y="152"/>
                </a:lnTo>
                <a:lnTo>
                  <a:pt x="50" y="157"/>
                </a:lnTo>
                <a:lnTo>
                  <a:pt x="65" y="158"/>
                </a:lnTo>
                <a:lnTo>
                  <a:pt x="80" y="157"/>
                </a:lnTo>
                <a:lnTo>
                  <a:pt x="93" y="152"/>
                </a:lnTo>
                <a:lnTo>
                  <a:pt x="104" y="147"/>
                </a:lnTo>
                <a:lnTo>
                  <a:pt x="114" y="137"/>
                </a:lnTo>
                <a:lnTo>
                  <a:pt x="121" y="127"/>
                </a:lnTo>
                <a:lnTo>
                  <a:pt x="126" y="113"/>
                </a:lnTo>
                <a:lnTo>
                  <a:pt x="129" y="97"/>
                </a:lnTo>
                <a:lnTo>
                  <a:pt x="131" y="79"/>
                </a:lnTo>
                <a:lnTo>
                  <a:pt x="129" y="62"/>
                </a:lnTo>
                <a:lnTo>
                  <a:pt x="126" y="45"/>
                </a:lnTo>
                <a:lnTo>
                  <a:pt x="121" y="31"/>
                </a:lnTo>
                <a:lnTo>
                  <a:pt x="114" y="21"/>
                </a:lnTo>
                <a:lnTo>
                  <a:pt x="104" y="12"/>
                </a:lnTo>
                <a:lnTo>
                  <a:pt x="93" y="6"/>
                </a:lnTo>
                <a:lnTo>
                  <a:pt x="80" y="1"/>
                </a:lnTo>
                <a:lnTo>
                  <a:pt x="65" y="0"/>
                </a:lnTo>
                <a:lnTo>
                  <a:pt x="50" y="1"/>
                </a:lnTo>
                <a:lnTo>
                  <a:pt x="38" y="6"/>
                </a:lnTo>
                <a:lnTo>
                  <a:pt x="26" y="12"/>
                </a:lnTo>
                <a:lnTo>
                  <a:pt x="17" y="21"/>
                </a:lnTo>
                <a:lnTo>
                  <a:pt x="9" y="31"/>
                </a:lnTo>
                <a:lnTo>
                  <a:pt x="4" y="45"/>
                </a:lnTo>
                <a:lnTo>
                  <a:pt x="1" y="62"/>
                </a:lnTo>
                <a:lnTo>
                  <a:pt x="0" y="79"/>
                </a:lnTo>
                <a:close/>
                <a:moveTo>
                  <a:pt x="23" y="79"/>
                </a:moveTo>
                <a:lnTo>
                  <a:pt x="24" y="66"/>
                </a:lnTo>
                <a:lnTo>
                  <a:pt x="26" y="55"/>
                </a:lnTo>
                <a:lnTo>
                  <a:pt x="29" y="45"/>
                </a:lnTo>
                <a:lnTo>
                  <a:pt x="34" y="37"/>
                </a:lnTo>
                <a:lnTo>
                  <a:pt x="40" y="30"/>
                </a:lnTo>
                <a:lnTo>
                  <a:pt x="47" y="25"/>
                </a:lnTo>
                <a:lnTo>
                  <a:pt x="56" y="23"/>
                </a:lnTo>
                <a:lnTo>
                  <a:pt x="65" y="22"/>
                </a:lnTo>
                <a:lnTo>
                  <a:pt x="75" y="23"/>
                </a:lnTo>
                <a:lnTo>
                  <a:pt x="83" y="25"/>
                </a:lnTo>
                <a:lnTo>
                  <a:pt x="89" y="30"/>
                </a:lnTo>
                <a:lnTo>
                  <a:pt x="96" y="37"/>
                </a:lnTo>
                <a:lnTo>
                  <a:pt x="100" y="45"/>
                </a:lnTo>
                <a:lnTo>
                  <a:pt x="103" y="55"/>
                </a:lnTo>
                <a:lnTo>
                  <a:pt x="105" y="66"/>
                </a:lnTo>
                <a:lnTo>
                  <a:pt x="106" y="79"/>
                </a:lnTo>
                <a:lnTo>
                  <a:pt x="105" y="92"/>
                </a:lnTo>
                <a:lnTo>
                  <a:pt x="103" y="104"/>
                </a:lnTo>
                <a:lnTo>
                  <a:pt x="100" y="114"/>
                </a:lnTo>
                <a:lnTo>
                  <a:pt x="96" y="121"/>
                </a:lnTo>
                <a:lnTo>
                  <a:pt x="89" y="128"/>
                </a:lnTo>
                <a:lnTo>
                  <a:pt x="83" y="133"/>
                </a:lnTo>
                <a:lnTo>
                  <a:pt x="75" y="135"/>
                </a:lnTo>
                <a:lnTo>
                  <a:pt x="65" y="136"/>
                </a:lnTo>
                <a:lnTo>
                  <a:pt x="56" y="135"/>
                </a:lnTo>
                <a:lnTo>
                  <a:pt x="47" y="133"/>
                </a:lnTo>
                <a:lnTo>
                  <a:pt x="40" y="128"/>
                </a:lnTo>
                <a:lnTo>
                  <a:pt x="34" y="121"/>
                </a:lnTo>
                <a:lnTo>
                  <a:pt x="29" y="114"/>
                </a:lnTo>
                <a:lnTo>
                  <a:pt x="26" y="104"/>
                </a:lnTo>
                <a:lnTo>
                  <a:pt x="24" y="92"/>
                </a:lnTo>
                <a:lnTo>
                  <a:pt x="23" y="7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51" name="Freeform 100"/>
          <p:cNvSpPr>
            <a:spLocks/>
          </p:cNvSpPr>
          <p:nvPr/>
        </p:nvSpPr>
        <p:spPr bwMode="auto">
          <a:xfrm>
            <a:off x="2420938" y="1789113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4499 h 155"/>
              <a:gd name="T10" fmla="*/ 53502 w 114"/>
              <a:gd name="T11" fmla="*/ 19705 h 155"/>
              <a:gd name="T12" fmla="*/ 53028 w 114"/>
              <a:gd name="T13" fmla="*/ 14912 h 155"/>
              <a:gd name="T14" fmla="*/ 51134 w 114"/>
              <a:gd name="T15" fmla="*/ 11184 h 155"/>
              <a:gd name="T16" fmla="*/ 49240 w 114"/>
              <a:gd name="T17" fmla="*/ 7989 h 155"/>
              <a:gd name="T18" fmla="*/ 47820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0718 w 114"/>
              <a:gd name="T25" fmla="*/ 1065 h 155"/>
              <a:gd name="T26" fmla="*/ 37877 w 114"/>
              <a:gd name="T27" fmla="*/ 533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1779 w 114"/>
              <a:gd name="T37" fmla="*/ 1598 h 155"/>
              <a:gd name="T38" fmla="*/ 19412 w 114"/>
              <a:gd name="T39" fmla="*/ 3195 h 155"/>
              <a:gd name="T40" fmla="*/ 17045 w 114"/>
              <a:gd name="T41" fmla="*/ 4793 h 155"/>
              <a:gd name="T42" fmla="*/ 14677 w 114"/>
              <a:gd name="T43" fmla="*/ 7456 h 155"/>
              <a:gd name="T44" fmla="*/ 12310 w 114"/>
              <a:gd name="T45" fmla="*/ 10652 h 155"/>
              <a:gd name="T46" fmla="*/ 10416 w 114"/>
              <a:gd name="T47" fmla="*/ 13315 h 155"/>
              <a:gd name="T48" fmla="*/ 10416 w 114"/>
              <a:gd name="T49" fmla="*/ 1598 h 155"/>
              <a:gd name="T50" fmla="*/ 0 w 114"/>
              <a:gd name="T51" fmla="*/ 1598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0890 h 155"/>
              <a:gd name="T60" fmla="*/ 12310 w 114"/>
              <a:gd name="T61" fmla="*/ 26096 h 155"/>
              <a:gd name="T62" fmla="*/ 14204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1779 w 114"/>
              <a:gd name="T69" fmla="*/ 13315 h 155"/>
              <a:gd name="T70" fmla="*/ 26041 w 114"/>
              <a:gd name="T71" fmla="*/ 12249 h 155"/>
              <a:gd name="T72" fmla="*/ 29828 w 114"/>
              <a:gd name="T73" fmla="*/ 11717 h 155"/>
              <a:gd name="T74" fmla="*/ 33616 w 114"/>
              <a:gd name="T75" fmla="*/ 12249 h 155"/>
              <a:gd name="T76" fmla="*/ 36457 w 114"/>
              <a:gd name="T77" fmla="*/ 12782 h 155"/>
              <a:gd name="T78" fmla="*/ 38351 w 114"/>
              <a:gd name="T79" fmla="*/ 14912 h 155"/>
              <a:gd name="T80" fmla="*/ 40245 w 114"/>
              <a:gd name="T81" fmla="*/ 16510 h 155"/>
              <a:gd name="T82" fmla="*/ 41665 w 114"/>
              <a:gd name="T83" fmla="*/ 19705 h 155"/>
              <a:gd name="T84" fmla="*/ 42612 w 114"/>
              <a:gd name="T85" fmla="*/ 23434 h 155"/>
              <a:gd name="T86" fmla="*/ 43085 w 114"/>
              <a:gd name="T87" fmla="*/ 27694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6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6" y="2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3"/>
                </a:lnTo>
                <a:lnTo>
                  <a:pt x="41" y="6"/>
                </a:lnTo>
                <a:lnTo>
                  <a:pt x="36" y="9"/>
                </a:lnTo>
                <a:lnTo>
                  <a:pt x="31" y="14"/>
                </a:lnTo>
                <a:lnTo>
                  <a:pt x="26" y="20"/>
                </a:lnTo>
                <a:lnTo>
                  <a:pt x="22" y="25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30" y="41"/>
                </a:lnTo>
                <a:lnTo>
                  <a:pt x="34" y="34"/>
                </a:lnTo>
                <a:lnTo>
                  <a:pt x="40" y="29"/>
                </a:lnTo>
                <a:lnTo>
                  <a:pt x="46" y="25"/>
                </a:lnTo>
                <a:lnTo>
                  <a:pt x="55" y="23"/>
                </a:lnTo>
                <a:lnTo>
                  <a:pt x="63" y="22"/>
                </a:lnTo>
                <a:lnTo>
                  <a:pt x="71" y="23"/>
                </a:lnTo>
                <a:lnTo>
                  <a:pt x="77" y="24"/>
                </a:lnTo>
                <a:lnTo>
                  <a:pt x="81" y="28"/>
                </a:lnTo>
                <a:lnTo>
                  <a:pt x="85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52" name="Freeform 101"/>
          <p:cNvSpPr>
            <a:spLocks noEditPoints="1"/>
          </p:cNvSpPr>
          <p:nvPr/>
        </p:nvSpPr>
        <p:spPr bwMode="auto">
          <a:xfrm>
            <a:off x="2487613" y="1760538"/>
            <a:ext cx="60325" cy="112712"/>
          </a:xfrm>
          <a:custGeom>
            <a:avLst/>
            <a:gdLst>
              <a:gd name="T0" fmla="*/ 60325 w 127"/>
              <a:gd name="T1" fmla="*/ 0 h 211"/>
              <a:gd name="T2" fmla="*/ 49875 w 127"/>
              <a:gd name="T3" fmla="*/ 0 h 211"/>
              <a:gd name="T4" fmla="*/ 49875 w 127"/>
              <a:gd name="T5" fmla="*/ 40598 h 211"/>
              <a:gd name="T6" fmla="*/ 45600 w 127"/>
              <a:gd name="T7" fmla="*/ 35256 h 211"/>
              <a:gd name="T8" fmla="*/ 40850 w 127"/>
              <a:gd name="T9" fmla="*/ 31517 h 211"/>
              <a:gd name="T10" fmla="*/ 35150 w 127"/>
              <a:gd name="T11" fmla="*/ 28846 h 211"/>
              <a:gd name="T12" fmla="*/ 28500 w 127"/>
              <a:gd name="T13" fmla="*/ 28312 h 211"/>
              <a:gd name="T14" fmla="*/ 22800 w 127"/>
              <a:gd name="T15" fmla="*/ 28846 h 211"/>
              <a:gd name="T16" fmla="*/ 17100 w 127"/>
              <a:gd name="T17" fmla="*/ 31517 h 211"/>
              <a:gd name="T18" fmla="*/ 12350 w 127"/>
              <a:gd name="T19" fmla="*/ 34722 h 211"/>
              <a:gd name="T20" fmla="*/ 8075 w 127"/>
              <a:gd name="T21" fmla="*/ 39529 h 211"/>
              <a:gd name="T22" fmla="*/ 4750 w 127"/>
              <a:gd name="T23" fmla="*/ 45405 h 211"/>
              <a:gd name="T24" fmla="*/ 2375 w 127"/>
              <a:gd name="T25" fmla="*/ 52884 h 211"/>
              <a:gd name="T26" fmla="*/ 475 w 127"/>
              <a:gd name="T27" fmla="*/ 61431 h 211"/>
              <a:gd name="T28" fmla="*/ 0 w 127"/>
              <a:gd name="T29" fmla="*/ 70512 h 211"/>
              <a:gd name="T30" fmla="*/ 475 w 127"/>
              <a:gd name="T31" fmla="*/ 80127 h 211"/>
              <a:gd name="T32" fmla="*/ 2375 w 127"/>
              <a:gd name="T33" fmla="*/ 88674 h 211"/>
              <a:gd name="T34" fmla="*/ 4750 w 127"/>
              <a:gd name="T35" fmla="*/ 95618 h 211"/>
              <a:gd name="T36" fmla="*/ 8075 w 127"/>
              <a:gd name="T37" fmla="*/ 101494 h 211"/>
              <a:gd name="T38" fmla="*/ 12350 w 127"/>
              <a:gd name="T39" fmla="*/ 106836 h 211"/>
              <a:gd name="T40" fmla="*/ 17100 w 127"/>
              <a:gd name="T41" fmla="*/ 109507 h 211"/>
              <a:gd name="T42" fmla="*/ 22800 w 127"/>
              <a:gd name="T43" fmla="*/ 112178 h 211"/>
              <a:gd name="T44" fmla="*/ 28500 w 127"/>
              <a:gd name="T45" fmla="*/ 112712 h 211"/>
              <a:gd name="T46" fmla="*/ 34675 w 127"/>
              <a:gd name="T47" fmla="*/ 112178 h 211"/>
              <a:gd name="T48" fmla="*/ 40375 w 127"/>
              <a:gd name="T49" fmla="*/ 109507 h 211"/>
              <a:gd name="T50" fmla="*/ 45125 w 127"/>
              <a:gd name="T51" fmla="*/ 105768 h 211"/>
              <a:gd name="T52" fmla="*/ 49875 w 127"/>
              <a:gd name="T53" fmla="*/ 100426 h 211"/>
              <a:gd name="T54" fmla="*/ 49875 w 127"/>
              <a:gd name="T55" fmla="*/ 111109 h 211"/>
              <a:gd name="T56" fmla="*/ 60325 w 127"/>
              <a:gd name="T57" fmla="*/ 111109 h 211"/>
              <a:gd name="T58" fmla="*/ 60325 w 127"/>
              <a:gd name="T59" fmla="*/ 0 h 211"/>
              <a:gd name="T60" fmla="*/ 50350 w 127"/>
              <a:gd name="T61" fmla="*/ 70512 h 211"/>
              <a:gd name="T62" fmla="*/ 49875 w 127"/>
              <a:gd name="T63" fmla="*/ 77456 h 211"/>
              <a:gd name="T64" fmla="*/ 48925 w 127"/>
              <a:gd name="T65" fmla="*/ 83866 h 211"/>
              <a:gd name="T66" fmla="*/ 47025 w 127"/>
              <a:gd name="T67" fmla="*/ 88674 h 211"/>
              <a:gd name="T68" fmla="*/ 45125 w 127"/>
              <a:gd name="T69" fmla="*/ 92947 h 211"/>
              <a:gd name="T70" fmla="*/ 42275 w 127"/>
              <a:gd name="T71" fmla="*/ 96687 h 211"/>
              <a:gd name="T72" fmla="*/ 39425 w 127"/>
              <a:gd name="T73" fmla="*/ 99357 h 211"/>
              <a:gd name="T74" fmla="*/ 35150 w 127"/>
              <a:gd name="T75" fmla="*/ 100426 h 211"/>
              <a:gd name="T76" fmla="*/ 31350 w 127"/>
              <a:gd name="T77" fmla="*/ 100960 h 211"/>
              <a:gd name="T78" fmla="*/ 26600 w 127"/>
              <a:gd name="T79" fmla="*/ 100426 h 211"/>
              <a:gd name="T80" fmla="*/ 23275 w 127"/>
              <a:gd name="T81" fmla="*/ 99357 h 211"/>
              <a:gd name="T82" fmla="*/ 19475 w 127"/>
              <a:gd name="T83" fmla="*/ 96687 h 211"/>
              <a:gd name="T84" fmla="*/ 16625 w 127"/>
              <a:gd name="T85" fmla="*/ 93482 h 211"/>
              <a:gd name="T86" fmla="*/ 14725 w 127"/>
              <a:gd name="T87" fmla="*/ 89208 h 211"/>
              <a:gd name="T88" fmla="*/ 13300 w 127"/>
              <a:gd name="T89" fmla="*/ 84400 h 211"/>
              <a:gd name="T90" fmla="*/ 12350 w 127"/>
              <a:gd name="T91" fmla="*/ 78524 h 211"/>
              <a:gd name="T92" fmla="*/ 11875 w 127"/>
              <a:gd name="T93" fmla="*/ 71580 h 211"/>
              <a:gd name="T94" fmla="*/ 12350 w 127"/>
              <a:gd name="T95" fmla="*/ 65170 h 211"/>
              <a:gd name="T96" fmla="*/ 13300 w 127"/>
              <a:gd name="T97" fmla="*/ 58760 h 211"/>
              <a:gd name="T98" fmla="*/ 14725 w 127"/>
              <a:gd name="T99" fmla="*/ 52884 h 211"/>
              <a:gd name="T100" fmla="*/ 16625 w 127"/>
              <a:gd name="T101" fmla="*/ 48610 h 211"/>
              <a:gd name="T102" fmla="*/ 19475 w 127"/>
              <a:gd name="T103" fmla="*/ 44871 h 211"/>
              <a:gd name="T104" fmla="*/ 22800 w 127"/>
              <a:gd name="T105" fmla="*/ 42734 h 211"/>
              <a:gd name="T106" fmla="*/ 26600 w 127"/>
              <a:gd name="T107" fmla="*/ 41132 h 211"/>
              <a:gd name="T108" fmla="*/ 30875 w 127"/>
              <a:gd name="T109" fmla="*/ 40598 h 211"/>
              <a:gd name="T110" fmla="*/ 35150 w 127"/>
              <a:gd name="T111" fmla="*/ 41132 h 211"/>
              <a:gd name="T112" fmla="*/ 39425 w 127"/>
              <a:gd name="T113" fmla="*/ 42734 h 211"/>
              <a:gd name="T114" fmla="*/ 42750 w 127"/>
              <a:gd name="T115" fmla="*/ 44871 h 211"/>
              <a:gd name="T116" fmla="*/ 45125 w 127"/>
              <a:gd name="T117" fmla="*/ 48076 h 211"/>
              <a:gd name="T118" fmla="*/ 47500 w 127"/>
              <a:gd name="T119" fmla="*/ 52350 h 211"/>
              <a:gd name="T120" fmla="*/ 49400 w 127"/>
              <a:gd name="T121" fmla="*/ 57691 h 211"/>
              <a:gd name="T122" fmla="*/ 49875 w 127"/>
              <a:gd name="T123" fmla="*/ 63567 h 211"/>
              <a:gd name="T124" fmla="*/ 50350 w 127"/>
              <a:gd name="T125" fmla="*/ 70512 h 21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27" h="211">
                <a:moveTo>
                  <a:pt x="127" y="0"/>
                </a:moveTo>
                <a:lnTo>
                  <a:pt x="105" y="0"/>
                </a:lnTo>
                <a:lnTo>
                  <a:pt x="105" y="76"/>
                </a:lnTo>
                <a:lnTo>
                  <a:pt x="96" y="66"/>
                </a:lnTo>
                <a:lnTo>
                  <a:pt x="86" y="59"/>
                </a:lnTo>
                <a:lnTo>
                  <a:pt x="74" y="54"/>
                </a:lnTo>
                <a:lnTo>
                  <a:pt x="60" y="53"/>
                </a:lnTo>
                <a:lnTo>
                  <a:pt x="48" y="54"/>
                </a:lnTo>
                <a:lnTo>
                  <a:pt x="36" y="59"/>
                </a:lnTo>
                <a:lnTo>
                  <a:pt x="26" y="65"/>
                </a:lnTo>
                <a:lnTo>
                  <a:pt x="17" y="74"/>
                </a:lnTo>
                <a:lnTo>
                  <a:pt x="10" y="85"/>
                </a:lnTo>
                <a:lnTo>
                  <a:pt x="5" y="99"/>
                </a:lnTo>
                <a:lnTo>
                  <a:pt x="1" y="115"/>
                </a:lnTo>
                <a:lnTo>
                  <a:pt x="0" y="132"/>
                </a:lnTo>
                <a:lnTo>
                  <a:pt x="1" y="150"/>
                </a:lnTo>
                <a:lnTo>
                  <a:pt x="5" y="166"/>
                </a:lnTo>
                <a:lnTo>
                  <a:pt x="10" y="179"/>
                </a:lnTo>
                <a:lnTo>
                  <a:pt x="17" y="190"/>
                </a:lnTo>
                <a:lnTo>
                  <a:pt x="26" y="200"/>
                </a:lnTo>
                <a:lnTo>
                  <a:pt x="36" y="205"/>
                </a:lnTo>
                <a:lnTo>
                  <a:pt x="48" y="210"/>
                </a:lnTo>
                <a:lnTo>
                  <a:pt x="60" y="211"/>
                </a:lnTo>
                <a:lnTo>
                  <a:pt x="73" y="210"/>
                </a:lnTo>
                <a:lnTo>
                  <a:pt x="85" y="205"/>
                </a:lnTo>
                <a:lnTo>
                  <a:pt x="95" y="198"/>
                </a:lnTo>
                <a:lnTo>
                  <a:pt x="105" y="188"/>
                </a:lnTo>
                <a:lnTo>
                  <a:pt x="105" y="208"/>
                </a:lnTo>
                <a:lnTo>
                  <a:pt x="127" y="208"/>
                </a:lnTo>
                <a:lnTo>
                  <a:pt x="127" y="0"/>
                </a:lnTo>
                <a:close/>
                <a:moveTo>
                  <a:pt x="106" y="132"/>
                </a:moveTo>
                <a:lnTo>
                  <a:pt x="105" y="145"/>
                </a:lnTo>
                <a:lnTo>
                  <a:pt x="103" y="157"/>
                </a:lnTo>
                <a:lnTo>
                  <a:pt x="99" y="166"/>
                </a:lnTo>
                <a:lnTo>
                  <a:pt x="95" y="174"/>
                </a:lnTo>
                <a:lnTo>
                  <a:pt x="89" y="181"/>
                </a:lnTo>
                <a:lnTo>
                  <a:pt x="83" y="186"/>
                </a:lnTo>
                <a:lnTo>
                  <a:pt x="74" y="188"/>
                </a:lnTo>
                <a:lnTo>
                  <a:pt x="66" y="189"/>
                </a:lnTo>
                <a:lnTo>
                  <a:pt x="56" y="188"/>
                </a:lnTo>
                <a:lnTo>
                  <a:pt x="49" y="186"/>
                </a:lnTo>
                <a:lnTo>
                  <a:pt x="41" y="181"/>
                </a:lnTo>
                <a:lnTo>
                  <a:pt x="35" y="175"/>
                </a:lnTo>
                <a:lnTo>
                  <a:pt x="31" y="167"/>
                </a:lnTo>
                <a:lnTo>
                  <a:pt x="28" y="158"/>
                </a:lnTo>
                <a:lnTo>
                  <a:pt x="26" y="147"/>
                </a:lnTo>
                <a:lnTo>
                  <a:pt x="25" y="134"/>
                </a:lnTo>
                <a:lnTo>
                  <a:pt x="26" y="122"/>
                </a:lnTo>
                <a:lnTo>
                  <a:pt x="28" y="110"/>
                </a:lnTo>
                <a:lnTo>
                  <a:pt x="31" y="99"/>
                </a:lnTo>
                <a:lnTo>
                  <a:pt x="35" y="91"/>
                </a:lnTo>
                <a:lnTo>
                  <a:pt x="41" y="84"/>
                </a:lnTo>
                <a:lnTo>
                  <a:pt x="48" y="80"/>
                </a:lnTo>
                <a:lnTo>
                  <a:pt x="56" y="77"/>
                </a:lnTo>
                <a:lnTo>
                  <a:pt x="65" y="76"/>
                </a:lnTo>
                <a:lnTo>
                  <a:pt x="74" y="77"/>
                </a:lnTo>
                <a:lnTo>
                  <a:pt x="83" y="80"/>
                </a:lnTo>
                <a:lnTo>
                  <a:pt x="90" y="84"/>
                </a:lnTo>
                <a:lnTo>
                  <a:pt x="95" y="90"/>
                </a:lnTo>
                <a:lnTo>
                  <a:pt x="100" y="98"/>
                </a:lnTo>
                <a:lnTo>
                  <a:pt x="104" y="108"/>
                </a:lnTo>
                <a:lnTo>
                  <a:pt x="105" y="119"/>
                </a:lnTo>
                <a:lnTo>
                  <a:pt x="106" y="13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53" name="Freeform 102"/>
          <p:cNvSpPr>
            <a:spLocks/>
          </p:cNvSpPr>
          <p:nvPr/>
        </p:nvSpPr>
        <p:spPr bwMode="auto">
          <a:xfrm>
            <a:off x="2597150" y="1760538"/>
            <a:ext cx="57150" cy="111125"/>
          </a:xfrm>
          <a:custGeom>
            <a:avLst/>
            <a:gdLst>
              <a:gd name="T0" fmla="*/ 0 w 120"/>
              <a:gd name="T1" fmla="*/ 111125 h 208"/>
              <a:gd name="T2" fmla="*/ 57150 w 120"/>
              <a:gd name="T3" fmla="*/ 111125 h 208"/>
              <a:gd name="T4" fmla="*/ 57150 w 120"/>
              <a:gd name="T5" fmla="*/ 96700 h 208"/>
              <a:gd name="T6" fmla="*/ 12859 w 120"/>
              <a:gd name="T7" fmla="*/ 96700 h 208"/>
              <a:gd name="T8" fmla="*/ 12859 w 120"/>
              <a:gd name="T9" fmla="*/ 0 h 208"/>
              <a:gd name="T10" fmla="*/ 0 w 120"/>
              <a:gd name="T11" fmla="*/ 0 h 208"/>
              <a:gd name="T12" fmla="*/ 0 w 120"/>
              <a:gd name="T13" fmla="*/ 111125 h 2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0" h="208">
                <a:moveTo>
                  <a:pt x="0" y="208"/>
                </a:moveTo>
                <a:lnTo>
                  <a:pt x="120" y="208"/>
                </a:lnTo>
                <a:lnTo>
                  <a:pt x="120" y="181"/>
                </a:lnTo>
                <a:lnTo>
                  <a:pt x="27" y="181"/>
                </a:lnTo>
                <a:lnTo>
                  <a:pt x="27" y="0"/>
                </a:lnTo>
                <a:lnTo>
                  <a:pt x="0" y="0"/>
                </a:lnTo>
                <a:lnTo>
                  <a:pt x="0" y="20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54" name="Rectangle 103"/>
          <p:cNvSpPr>
            <a:spLocks noChangeArrowheads="1"/>
          </p:cNvSpPr>
          <p:nvPr/>
        </p:nvSpPr>
        <p:spPr bwMode="auto">
          <a:xfrm>
            <a:off x="2668588" y="1854200"/>
            <a:ext cx="12700" cy="1746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55" name="Freeform 104"/>
          <p:cNvSpPr>
            <a:spLocks/>
          </p:cNvSpPr>
          <p:nvPr/>
        </p:nvSpPr>
        <p:spPr bwMode="auto">
          <a:xfrm>
            <a:off x="1350963" y="1960563"/>
            <a:ext cx="58737" cy="106362"/>
          </a:xfrm>
          <a:custGeom>
            <a:avLst/>
            <a:gdLst>
              <a:gd name="T0" fmla="*/ 925 w 127"/>
              <a:gd name="T1" fmla="*/ 82431 h 200"/>
              <a:gd name="T2" fmla="*/ 5550 w 127"/>
              <a:gd name="T3" fmla="*/ 93067 h 200"/>
              <a:gd name="T4" fmla="*/ 12950 w 127"/>
              <a:gd name="T5" fmla="*/ 101576 h 200"/>
              <a:gd name="T6" fmla="*/ 23125 w 127"/>
              <a:gd name="T7" fmla="*/ 105830 h 200"/>
              <a:gd name="T8" fmla="*/ 35150 w 127"/>
              <a:gd name="T9" fmla="*/ 105830 h 200"/>
              <a:gd name="T10" fmla="*/ 45787 w 127"/>
              <a:gd name="T11" fmla="*/ 99980 h 200"/>
              <a:gd name="T12" fmla="*/ 53650 w 127"/>
              <a:gd name="T13" fmla="*/ 90940 h 200"/>
              <a:gd name="T14" fmla="*/ 58275 w 127"/>
              <a:gd name="T15" fmla="*/ 77112 h 200"/>
              <a:gd name="T16" fmla="*/ 58275 w 127"/>
              <a:gd name="T17" fmla="*/ 61158 h 200"/>
              <a:gd name="T18" fmla="*/ 54112 w 127"/>
              <a:gd name="T19" fmla="*/ 48927 h 200"/>
              <a:gd name="T20" fmla="*/ 46712 w 127"/>
              <a:gd name="T21" fmla="*/ 39354 h 200"/>
              <a:gd name="T22" fmla="*/ 36075 w 127"/>
              <a:gd name="T23" fmla="*/ 34568 h 200"/>
              <a:gd name="T24" fmla="*/ 25437 w 127"/>
              <a:gd name="T25" fmla="*/ 34568 h 200"/>
              <a:gd name="T26" fmla="*/ 17112 w 127"/>
              <a:gd name="T27" fmla="*/ 37759 h 200"/>
              <a:gd name="T28" fmla="*/ 17112 w 127"/>
              <a:gd name="T29" fmla="*/ 12232 h 200"/>
              <a:gd name="T30" fmla="*/ 54112 w 127"/>
              <a:gd name="T31" fmla="*/ 0 h 200"/>
              <a:gd name="T32" fmla="*/ 2775 w 127"/>
              <a:gd name="T33" fmla="*/ 56372 h 200"/>
              <a:gd name="T34" fmla="*/ 15725 w 127"/>
              <a:gd name="T35" fmla="*/ 51586 h 200"/>
              <a:gd name="T36" fmla="*/ 23587 w 127"/>
              <a:gd name="T37" fmla="*/ 46799 h 200"/>
              <a:gd name="T38" fmla="*/ 32375 w 127"/>
              <a:gd name="T39" fmla="*/ 46799 h 200"/>
              <a:gd name="T40" fmla="*/ 39312 w 127"/>
              <a:gd name="T41" fmla="*/ 49990 h 200"/>
              <a:gd name="T42" fmla="*/ 43937 w 127"/>
              <a:gd name="T43" fmla="*/ 56372 h 200"/>
              <a:gd name="T44" fmla="*/ 46250 w 127"/>
              <a:gd name="T45" fmla="*/ 64881 h 200"/>
              <a:gd name="T46" fmla="*/ 46250 w 127"/>
              <a:gd name="T47" fmla="*/ 74985 h 200"/>
              <a:gd name="T48" fmla="*/ 43937 w 127"/>
              <a:gd name="T49" fmla="*/ 83494 h 200"/>
              <a:gd name="T50" fmla="*/ 39312 w 127"/>
              <a:gd name="T51" fmla="*/ 89344 h 200"/>
              <a:gd name="T52" fmla="*/ 32375 w 127"/>
              <a:gd name="T53" fmla="*/ 92535 h 200"/>
              <a:gd name="T54" fmla="*/ 24975 w 127"/>
              <a:gd name="T55" fmla="*/ 93067 h 200"/>
              <a:gd name="T56" fmla="*/ 18962 w 127"/>
              <a:gd name="T57" fmla="*/ 90940 h 200"/>
              <a:gd name="T58" fmla="*/ 14800 w 127"/>
              <a:gd name="T59" fmla="*/ 85621 h 200"/>
              <a:gd name="T60" fmla="*/ 12025 w 127"/>
              <a:gd name="T61" fmla="*/ 79771 h 200"/>
              <a:gd name="T62" fmla="*/ 0 w 127"/>
              <a:gd name="T63" fmla="*/ 76049 h 2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27" h="200">
                <a:moveTo>
                  <a:pt x="0" y="143"/>
                </a:moveTo>
                <a:lnTo>
                  <a:pt x="2" y="155"/>
                </a:lnTo>
                <a:lnTo>
                  <a:pt x="7" y="166"/>
                </a:lnTo>
                <a:lnTo>
                  <a:pt x="12" y="175"/>
                </a:lnTo>
                <a:lnTo>
                  <a:pt x="19" y="185"/>
                </a:lnTo>
                <a:lnTo>
                  <a:pt x="28" y="191"/>
                </a:lnTo>
                <a:lnTo>
                  <a:pt x="38" y="195"/>
                </a:lnTo>
                <a:lnTo>
                  <a:pt x="50" y="199"/>
                </a:lnTo>
                <a:lnTo>
                  <a:pt x="61" y="200"/>
                </a:lnTo>
                <a:lnTo>
                  <a:pt x="76" y="199"/>
                </a:lnTo>
                <a:lnTo>
                  <a:pt x="89" y="195"/>
                </a:lnTo>
                <a:lnTo>
                  <a:pt x="99" y="188"/>
                </a:lnTo>
                <a:lnTo>
                  <a:pt x="109" y="180"/>
                </a:lnTo>
                <a:lnTo>
                  <a:pt x="116" y="171"/>
                </a:lnTo>
                <a:lnTo>
                  <a:pt x="123" y="158"/>
                </a:lnTo>
                <a:lnTo>
                  <a:pt x="126" y="145"/>
                </a:lnTo>
                <a:lnTo>
                  <a:pt x="127" y="130"/>
                </a:lnTo>
                <a:lnTo>
                  <a:pt x="126" y="115"/>
                </a:lnTo>
                <a:lnTo>
                  <a:pt x="123" y="102"/>
                </a:lnTo>
                <a:lnTo>
                  <a:pt x="117" y="92"/>
                </a:lnTo>
                <a:lnTo>
                  <a:pt x="110" y="82"/>
                </a:lnTo>
                <a:lnTo>
                  <a:pt x="101" y="74"/>
                </a:lnTo>
                <a:lnTo>
                  <a:pt x="91" y="68"/>
                </a:lnTo>
                <a:lnTo>
                  <a:pt x="78" y="65"/>
                </a:lnTo>
                <a:lnTo>
                  <a:pt x="66" y="64"/>
                </a:lnTo>
                <a:lnTo>
                  <a:pt x="55" y="65"/>
                </a:lnTo>
                <a:lnTo>
                  <a:pt x="46" y="67"/>
                </a:lnTo>
                <a:lnTo>
                  <a:pt x="37" y="71"/>
                </a:lnTo>
                <a:lnTo>
                  <a:pt x="30" y="76"/>
                </a:lnTo>
                <a:lnTo>
                  <a:pt x="37" y="23"/>
                </a:lnTo>
                <a:lnTo>
                  <a:pt x="117" y="23"/>
                </a:lnTo>
                <a:lnTo>
                  <a:pt x="117" y="0"/>
                </a:lnTo>
                <a:lnTo>
                  <a:pt x="20" y="0"/>
                </a:lnTo>
                <a:lnTo>
                  <a:pt x="6" y="106"/>
                </a:lnTo>
                <a:lnTo>
                  <a:pt x="27" y="106"/>
                </a:lnTo>
                <a:lnTo>
                  <a:pt x="34" y="97"/>
                </a:lnTo>
                <a:lnTo>
                  <a:pt x="41" y="92"/>
                </a:lnTo>
                <a:lnTo>
                  <a:pt x="51" y="88"/>
                </a:lnTo>
                <a:lnTo>
                  <a:pt x="61" y="87"/>
                </a:lnTo>
                <a:lnTo>
                  <a:pt x="70" y="88"/>
                </a:lnTo>
                <a:lnTo>
                  <a:pt x="78" y="90"/>
                </a:lnTo>
                <a:lnTo>
                  <a:pt x="85" y="94"/>
                </a:lnTo>
                <a:lnTo>
                  <a:pt x="91" y="99"/>
                </a:lnTo>
                <a:lnTo>
                  <a:pt x="95" y="106"/>
                </a:lnTo>
                <a:lnTo>
                  <a:pt x="98" y="113"/>
                </a:lnTo>
                <a:lnTo>
                  <a:pt x="100" y="122"/>
                </a:lnTo>
                <a:lnTo>
                  <a:pt x="101" y="131"/>
                </a:lnTo>
                <a:lnTo>
                  <a:pt x="100" y="141"/>
                </a:lnTo>
                <a:lnTo>
                  <a:pt x="98" y="150"/>
                </a:lnTo>
                <a:lnTo>
                  <a:pt x="95" y="157"/>
                </a:lnTo>
                <a:lnTo>
                  <a:pt x="90" y="164"/>
                </a:lnTo>
                <a:lnTo>
                  <a:pt x="85" y="168"/>
                </a:lnTo>
                <a:lnTo>
                  <a:pt x="77" y="172"/>
                </a:lnTo>
                <a:lnTo>
                  <a:pt x="70" y="174"/>
                </a:lnTo>
                <a:lnTo>
                  <a:pt x="61" y="175"/>
                </a:lnTo>
                <a:lnTo>
                  <a:pt x="54" y="175"/>
                </a:lnTo>
                <a:lnTo>
                  <a:pt x="48" y="173"/>
                </a:lnTo>
                <a:lnTo>
                  <a:pt x="41" y="171"/>
                </a:lnTo>
                <a:lnTo>
                  <a:pt x="36" y="167"/>
                </a:lnTo>
                <a:lnTo>
                  <a:pt x="32" y="161"/>
                </a:lnTo>
                <a:lnTo>
                  <a:pt x="29" y="157"/>
                </a:lnTo>
                <a:lnTo>
                  <a:pt x="26" y="150"/>
                </a:lnTo>
                <a:lnTo>
                  <a:pt x="24" y="143"/>
                </a:lnTo>
                <a:lnTo>
                  <a:pt x="0" y="14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56" name="Freeform 105"/>
          <p:cNvSpPr>
            <a:spLocks/>
          </p:cNvSpPr>
          <p:nvPr/>
        </p:nvSpPr>
        <p:spPr bwMode="auto">
          <a:xfrm>
            <a:off x="2032000" y="1952625"/>
            <a:ext cx="69850" cy="114300"/>
          </a:xfrm>
          <a:custGeom>
            <a:avLst/>
            <a:gdLst>
              <a:gd name="T0" fmla="*/ 950 w 147"/>
              <a:gd name="T1" fmla="*/ 84138 h 216"/>
              <a:gd name="T2" fmla="*/ 6177 w 147"/>
              <a:gd name="T3" fmla="*/ 98954 h 216"/>
              <a:gd name="T4" fmla="*/ 15205 w 147"/>
              <a:gd name="T5" fmla="*/ 108479 h 216"/>
              <a:gd name="T6" fmla="*/ 27560 w 147"/>
              <a:gd name="T7" fmla="*/ 113771 h 216"/>
              <a:gd name="T8" fmla="*/ 43240 w 147"/>
              <a:gd name="T9" fmla="*/ 113771 h 216"/>
              <a:gd name="T10" fmla="*/ 55595 w 147"/>
              <a:gd name="T11" fmla="*/ 108479 h 216"/>
              <a:gd name="T12" fmla="*/ 64623 w 147"/>
              <a:gd name="T13" fmla="*/ 100013 h 216"/>
              <a:gd name="T14" fmla="*/ 69375 w 147"/>
              <a:gd name="T15" fmla="*/ 87842 h 216"/>
              <a:gd name="T16" fmla="*/ 69375 w 147"/>
              <a:gd name="T17" fmla="*/ 74083 h 216"/>
              <a:gd name="T18" fmla="*/ 65573 w 147"/>
              <a:gd name="T19" fmla="*/ 63500 h 216"/>
              <a:gd name="T20" fmla="*/ 58446 w 147"/>
              <a:gd name="T21" fmla="*/ 56092 h 216"/>
              <a:gd name="T22" fmla="*/ 47992 w 147"/>
              <a:gd name="T23" fmla="*/ 51858 h 216"/>
              <a:gd name="T24" fmla="*/ 35163 w 147"/>
              <a:gd name="T25" fmla="*/ 48154 h 216"/>
              <a:gd name="T26" fmla="*/ 25184 w 147"/>
              <a:gd name="T27" fmla="*/ 44979 h 216"/>
              <a:gd name="T28" fmla="*/ 18056 w 147"/>
              <a:gd name="T29" fmla="*/ 40746 h 216"/>
              <a:gd name="T30" fmla="*/ 15205 w 147"/>
              <a:gd name="T31" fmla="*/ 34925 h 216"/>
              <a:gd name="T32" fmla="*/ 15205 w 147"/>
              <a:gd name="T33" fmla="*/ 25929 h 216"/>
              <a:gd name="T34" fmla="*/ 17581 w 147"/>
              <a:gd name="T35" fmla="*/ 20108 h 216"/>
              <a:gd name="T36" fmla="*/ 22808 w 147"/>
              <a:gd name="T37" fmla="*/ 15875 h 216"/>
              <a:gd name="T38" fmla="*/ 29936 w 147"/>
              <a:gd name="T39" fmla="*/ 13229 h 216"/>
              <a:gd name="T40" fmla="*/ 38489 w 147"/>
              <a:gd name="T41" fmla="*/ 13229 h 216"/>
              <a:gd name="T42" fmla="*/ 46567 w 147"/>
              <a:gd name="T43" fmla="*/ 15875 h 216"/>
              <a:gd name="T44" fmla="*/ 51794 w 147"/>
              <a:gd name="T45" fmla="*/ 21696 h 216"/>
              <a:gd name="T46" fmla="*/ 54645 w 147"/>
              <a:gd name="T47" fmla="*/ 30692 h 216"/>
              <a:gd name="T48" fmla="*/ 66999 w 147"/>
              <a:gd name="T49" fmla="*/ 35454 h 216"/>
              <a:gd name="T50" fmla="*/ 64623 w 147"/>
              <a:gd name="T51" fmla="*/ 20638 h 216"/>
              <a:gd name="T52" fmla="*/ 58921 w 147"/>
              <a:gd name="T53" fmla="*/ 9525 h 216"/>
              <a:gd name="T54" fmla="*/ 48467 w 147"/>
              <a:gd name="T55" fmla="*/ 2646 h 216"/>
              <a:gd name="T56" fmla="*/ 35163 w 147"/>
              <a:gd name="T57" fmla="*/ 0 h 216"/>
              <a:gd name="T58" fmla="*/ 21858 w 147"/>
              <a:gd name="T59" fmla="*/ 2646 h 216"/>
              <a:gd name="T60" fmla="*/ 11404 w 147"/>
              <a:gd name="T61" fmla="*/ 8996 h 216"/>
              <a:gd name="T62" fmla="*/ 5227 w 147"/>
              <a:gd name="T63" fmla="*/ 19579 h 216"/>
              <a:gd name="T64" fmla="*/ 3326 w 147"/>
              <a:gd name="T65" fmla="*/ 32279 h 216"/>
              <a:gd name="T66" fmla="*/ 5227 w 147"/>
              <a:gd name="T67" fmla="*/ 43921 h 216"/>
              <a:gd name="T68" fmla="*/ 10454 w 147"/>
              <a:gd name="T69" fmla="*/ 51858 h 216"/>
              <a:gd name="T70" fmla="*/ 19957 w 147"/>
              <a:gd name="T71" fmla="*/ 57679 h 216"/>
              <a:gd name="T72" fmla="*/ 33262 w 147"/>
              <a:gd name="T73" fmla="*/ 62442 h 216"/>
              <a:gd name="T74" fmla="*/ 43716 w 147"/>
              <a:gd name="T75" fmla="*/ 65617 h 216"/>
              <a:gd name="T76" fmla="*/ 51794 w 147"/>
              <a:gd name="T77" fmla="*/ 68792 h 216"/>
              <a:gd name="T78" fmla="*/ 56070 w 147"/>
              <a:gd name="T79" fmla="*/ 73554 h 216"/>
              <a:gd name="T80" fmla="*/ 57496 w 147"/>
              <a:gd name="T81" fmla="*/ 81492 h 216"/>
              <a:gd name="T82" fmla="*/ 56070 w 147"/>
              <a:gd name="T83" fmla="*/ 89429 h 216"/>
              <a:gd name="T84" fmla="*/ 51794 w 147"/>
              <a:gd name="T85" fmla="*/ 95779 h 216"/>
              <a:gd name="T86" fmla="*/ 44666 w 147"/>
              <a:gd name="T87" fmla="*/ 100013 h 216"/>
              <a:gd name="T88" fmla="*/ 35163 w 147"/>
              <a:gd name="T89" fmla="*/ 101071 h 216"/>
              <a:gd name="T90" fmla="*/ 25659 w 147"/>
              <a:gd name="T91" fmla="*/ 99483 h 216"/>
              <a:gd name="T92" fmla="*/ 18532 w 147"/>
              <a:gd name="T93" fmla="*/ 94721 h 216"/>
              <a:gd name="T94" fmla="*/ 13780 w 147"/>
              <a:gd name="T95" fmla="*/ 85725 h 216"/>
              <a:gd name="T96" fmla="*/ 11879 w 147"/>
              <a:gd name="T97" fmla="*/ 75671 h 2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47" h="216">
                <a:moveTo>
                  <a:pt x="0" y="143"/>
                </a:moveTo>
                <a:lnTo>
                  <a:pt x="2" y="159"/>
                </a:lnTo>
                <a:lnTo>
                  <a:pt x="7" y="174"/>
                </a:lnTo>
                <a:lnTo>
                  <a:pt x="13" y="187"/>
                </a:lnTo>
                <a:lnTo>
                  <a:pt x="21" y="197"/>
                </a:lnTo>
                <a:lnTo>
                  <a:pt x="32" y="205"/>
                </a:lnTo>
                <a:lnTo>
                  <a:pt x="43" y="211"/>
                </a:lnTo>
                <a:lnTo>
                  <a:pt x="58" y="215"/>
                </a:lnTo>
                <a:lnTo>
                  <a:pt x="74" y="216"/>
                </a:lnTo>
                <a:lnTo>
                  <a:pt x="91" y="215"/>
                </a:lnTo>
                <a:lnTo>
                  <a:pt x="105" y="211"/>
                </a:lnTo>
                <a:lnTo>
                  <a:pt x="117" y="205"/>
                </a:lnTo>
                <a:lnTo>
                  <a:pt x="128" y="198"/>
                </a:lnTo>
                <a:lnTo>
                  <a:pt x="136" y="189"/>
                </a:lnTo>
                <a:lnTo>
                  <a:pt x="141" y="177"/>
                </a:lnTo>
                <a:lnTo>
                  <a:pt x="146" y="166"/>
                </a:lnTo>
                <a:lnTo>
                  <a:pt x="147" y="152"/>
                </a:lnTo>
                <a:lnTo>
                  <a:pt x="146" y="140"/>
                </a:lnTo>
                <a:lnTo>
                  <a:pt x="143" y="130"/>
                </a:lnTo>
                <a:lnTo>
                  <a:pt x="138" y="120"/>
                </a:lnTo>
                <a:lnTo>
                  <a:pt x="131" y="112"/>
                </a:lnTo>
                <a:lnTo>
                  <a:pt x="123" y="106"/>
                </a:lnTo>
                <a:lnTo>
                  <a:pt x="113" y="102"/>
                </a:lnTo>
                <a:lnTo>
                  <a:pt x="101" y="98"/>
                </a:lnTo>
                <a:lnTo>
                  <a:pt x="88" y="95"/>
                </a:lnTo>
                <a:lnTo>
                  <a:pt x="74" y="91"/>
                </a:lnTo>
                <a:lnTo>
                  <a:pt x="62" y="88"/>
                </a:lnTo>
                <a:lnTo>
                  <a:pt x="53" y="85"/>
                </a:lnTo>
                <a:lnTo>
                  <a:pt x="44" y="82"/>
                </a:lnTo>
                <a:lnTo>
                  <a:pt x="38" y="77"/>
                </a:lnTo>
                <a:lnTo>
                  <a:pt x="34" y="72"/>
                </a:lnTo>
                <a:lnTo>
                  <a:pt x="32" y="66"/>
                </a:lnTo>
                <a:lnTo>
                  <a:pt x="31" y="56"/>
                </a:lnTo>
                <a:lnTo>
                  <a:pt x="32" y="49"/>
                </a:lnTo>
                <a:lnTo>
                  <a:pt x="34" y="44"/>
                </a:lnTo>
                <a:lnTo>
                  <a:pt x="37" y="38"/>
                </a:lnTo>
                <a:lnTo>
                  <a:pt x="42" y="33"/>
                </a:lnTo>
                <a:lnTo>
                  <a:pt x="48" y="30"/>
                </a:lnTo>
                <a:lnTo>
                  <a:pt x="55" y="26"/>
                </a:lnTo>
                <a:lnTo>
                  <a:pt x="63" y="25"/>
                </a:lnTo>
                <a:lnTo>
                  <a:pt x="72" y="24"/>
                </a:lnTo>
                <a:lnTo>
                  <a:pt x="81" y="25"/>
                </a:lnTo>
                <a:lnTo>
                  <a:pt x="91" y="26"/>
                </a:lnTo>
                <a:lnTo>
                  <a:pt x="98" y="30"/>
                </a:lnTo>
                <a:lnTo>
                  <a:pt x="104" y="35"/>
                </a:lnTo>
                <a:lnTo>
                  <a:pt x="109" y="41"/>
                </a:lnTo>
                <a:lnTo>
                  <a:pt x="113" y="48"/>
                </a:lnTo>
                <a:lnTo>
                  <a:pt x="115" y="58"/>
                </a:lnTo>
                <a:lnTo>
                  <a:pt x="117" y="67"/>
                </a:lnTo>
                <a:lnTo>
                  <a:pt x="141" y="67"/>
                </a:lnTo>
                <a:lnTo>
                  <a:pt x="140" y="52"/>
                </a:lnTo>
                <a:lnTo>
                  <a:pt x="136" y="39"/>
                </a:lnTo>
                <a:lnTo>
                  <a:pt x="131" y="27"/>
                </a:lnTo>
                <a:lnTo>
                  <a:pt x="124" y="18"/>
                </a:lnTo>
                <a:lnTo>
                  <a:pt x="113" y="11"/>
                </a:lnTo>
                <a:lnTo>
                  <a:pt x="102" y="5"/>
                </a:lnTo>
                <a:lnTo>
                  <a:pt x="89" y="2"/>
                </a:lnTo>
                <a:lnTo>
                  <a:pt x="74" y="0"/>
                </a:lnTo>
                <a:lnTo>
                  <a:pt x="59" y="2"/>
                </a:lnTo>
                <a:lnTo>
                  <a:pt x="46" y="5"/>
                </a:lnTo>
                <a:lnTo>
                  <a:pt x="34" y="10"/>
                </a:lnTo>
                <a:lnTo>
                  <a:pt x="24" y="17"/>
                </a:lnTo>
                <a:lnTo>
                  <a:pt x="17" y="26"/>
                </a:lnTo>
                <a:lnTo>
                  <a:pt x="11" y="37"/>
                </a:lnTo>
                <a:lnTo>
                  <a:pt x="8" y="48"/>
                </a:lnTo>
                <a:lnTo>
                  <a:pt x="7" y="61"/>
                </a:lnTo>
                <a:lnTo>
                  <a:pt x="8" y="74"/>
                </a:lnTo>
                <a:lnTo>
                  <a:pt x="11" y="83"/>
                </a:lnTo>
                <a:lnTo>
                  <a:pt x="16" y="92"/>
                </a:lnTo>
                <a:lnTo>
                  <a:pt x="22" y="98"/>
                </a:lnTo>
                <a:lnTo>
                  <a:pt x="32" y="104"/>
                </a:lnTo>
                <a:lnTo>
                  <a:pt x="42" y="109"/>
                </a:lnTo>
                <a:lnTo>
                  <a:pt x="55" y="113"/>
                </a:lnTo>
                <a:lnTo>
                  <a:pt x="70" y="118"/>
                </a:lnTo>
                <a:lnTo>
                  <a:pt x="81" y="120"/>
                </a:lnTo>
                <a:lnTo>
                  <a:pt x="92" y="124"/>
                </a:lnTo>
                <a:lnTo>
                  <a:pt x="101" y="126"/>
                </a:lnTo>
                <a:lnTo>
                  <a:pt x="109" y="130"/>
                </a:lnTo>
                <a:lnTo>
                  <a:pt x="114" y="134"/>
                </a:lnTo>
                <a:lnTo>
                  <a:pt x="118" y="139"/>
                </a:lnTo>
                <a:lnTo>
                  <a:pt x="120" y="146"/>
                </a:lnTo>
                <a:lnTo>
                  <a:pt x="121" y="154"/>
                </a:lnTo>
                <a:lnTo>
                  <a:pt x="120" y="162"/>
                </a:lnTo>
                <a:lnTo>
                  <a:pt x="118" y="169"/>
                </a:lnTo>
                <a:lnTo>
                  <a:pt x="114" y="176"/>
                </a:lnTo>
                <a:lnTo>
                  <a:pt x="109" y="181"/>
                </a:lnTo>
                <a:lnTo>
                  <a:pt x="102" y="186"/>
                </a:lnTo>
                <a:lnTo>
                  <a:pt x="94" y="189"/>
                </a:lnTo>
                <a:lnTo>
                  <a:pt x="85" y="190"/>
                </a:lnTo>
                <a:lnTo>
                  <a:pt x="74" y="191"/>
                </a:lnTo>
                <a:lnTo>
                  <a:pt x="63" y="190"/>
                </a:lnTo>
                <a:lnTo>
                  <a:pt x="54" y="188"/>
                </a:lnTo>
                <a:lnTo>
                  <a:pt x="46" y="184"/>
                </a:lnTo>
                <a:lnTo>
                  <a:pt x="39" y="179"/>
                </a:lnTo>
                <a:lnTo>
                  <a:pt x="33" y="172"/>
                </a:lnTo>
                <a:lnTo>
                  <a:pt x="29" y="162"/>
                </a:lnTo>
                <a:lnTo>
                  <a:pt x="27" y="153"/>
                </a:lnTo>
                <a:lnTo>
                  <a:pt x="25" y="143"/>
                </a:lnTo>
                <a:lnTo>
                  <a:pt x="0" y="14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57" name="Freeform 106"/>
          <p:cNvSpPr>
            <a:spLocks/>
          </p:cNvSpPr>
          <p:nvPr/>
        </p:nvSpPr>
        <p:spPr bwMode="auto">
          <a:xfrm>
            <a:off x="2106613" y="1962150"/>
            <a:ext cx="31750" cy="103188"/>
          </a:xfrm>
          <a:custGeom>
            <a:avLst/>
            <a:gdLst>
              <a:gd name="T0" fmla="*/ 20544 w 68"/>
              <a:gd name="T1" fmla="*/ 81603 h 196"/>
              <a:gd name="T2" fmla="*/ 20544 w 68"/>
              <a:gd name="T3" fmla="*/ 32641 h 196"/>
              <a:gd name="T4" fmla="*/ 31750 w 68"/>
              <a:gd name="T5" fmla="*/ 32641 h 196"/>
              <a:gd name="T6" fmla="*/ 31750 w 68"/>
              <a:gd name="T7" fmla="*/ 22112 h 196"/>
              <a:gd name="T8" fmla="*/ 20544 w 68"/>
              <a:gd name="T9" fmla="*/ 22112 h 196"/>
              <a:gd name="T10" fmla="*/ 20544 w 68"/>
              <a:gd name="T11" fmla="*/ 0 h 196"/>
              <a:gd name="T12" fmla="*/ 9338 w 68"/>
              <a:gd name="T13" fmla="*/ 0 h 196"/>
              <a:gd name="T14" fmla="*/ 9338 w 68"/>
              <a:gd name="T15" fmla="*/ 22112 h 196"/>
              <a:gd name="T16" fmla="*/ 0 w 68"/>
              <a:gd name="T17" fmla="*/ 22112 h 196"/>
              <a:gd name="T18" fmla="*/ 0 w 68"/>
              <a:gd name="T19" fmla="*/ 32641 h 196"/>
              <a:gd name="T20" fmla="*/ 9338 w 68"/>
              <a:gd name="T21" fmla="*/ 32641 h 196"/>
              <a:gd name="T22" fmla="*/ 9338 w 68"/>
              <a:gd name="T23" fmla="*/ 86341 h 196"/>
              <a:gd name="T24" fmla="*/ 9338 w 68"/>
              <a:gd name="T25" fmla="*/ 90553 h 196"/>
              <a:gd name="T26" fmla="*/ 9805 w 68"/>
              <a:gd name="T27" fmla="*/ 93712 h 196"/>
              <a:gd name="T28" fmla="*/ 11206 w 68"/>
              <a:gd name="T29" fmla="*/ 96870 h 196"/>
              <a:gd name="T30" fmla="*/ 12607 w 68"/>
              <a:gd name="T31" fmla="*/ 99503 h 196"/>
              <a:gd name="T32" fmla="*/ 14474 w 68"/>
              <a:gd name="T33" fmla="*/ 101082 h 196"/>
              <a:gd name="T34" fmla="*/ 16809 w 68"/>
              <a:gd name="T35" fmla="*/ 102135 h 196"/>
              <a:gd name="T36" fmla="*/ 20077 w 68"/>
              <a:gd name="T37" fmla="*/ 103188 h 196"/>
              <a:gd name="T38" fmla="*/ 23346 w 68"/>
              <a:gd name="T39" fmla="*/ 103188 h 196"/>
              <a:gd name="T40" fmla="*/ 27081 w 68"/>
              <a:gd name="T41" fmla="*/ 102135 h 196"/>
              <a:gd name="T42" fmla="*/ 31750 w 68"/>
              <a:gd name="T43" fmla="*/ 101609 h 196"/>
              <a:gd name="T44" fmla="*/ 31750 w 68"/>
              <a:gd name="T45" fmla="*/ 90026 h 196"/>
              <a:gd name="T46" fmla="*/ 26147 w 68"/>
              <a:gd name="T47" fmla="*/ 90553 h 196"/>
              <a:gd name="T48" fmla="*/ 23346 w 68"/>
              <a:gd name="T49" fmla="*/ 90026 h 196"/>
              <a:gd name="T50" fmla="*/ 21478 w 68"/>
              <a:gd name="T51" fmla="*/ 88973 h 196"/>
              <a:gd name="T52" fmla="*/ 20544 w 68"/>
              <a:gd name="T53" fmla="*/ 85815 h 196"/>
              <a:gd name="T54" fmla="*/ 20544 w 68"/>
              <a:gd name="T55" fmla="*/ 81603 h 19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8" h="196">
                <a:moveTo>
                  <a:pt x="44" y="155"/>
                </a:moveTo>
                <a:lnTo>
                  <a:pt x="44" y="62"/>
                </a:lnTo>
                <a:lnTo>
                  <a:pt x="68" y="62"/>
                </a:lnTo>
                <a:lnTo>
                  <a:pt x="68" y="42"/>
                </a:lnTo>
                <a:lnTo>
                  <a:pt x="44" y="42"/>
                </a:lnTo>
                <a:lnTo>
                  <a:pt x="44" y="0"/>
                </a:lnTo>
                <a:lnTo>
                  <a:pt x="20" y="0"/>
                </a:lnTo>
                <a:lnTo>
                  <a:pt x="20" y="42"/>
                </a:lnTo>
                <a:lnTo>
                  <a:pt x="0" y="42"/>
                </a:lnTo>
                <a:lnTo>
                  <a:pt x="0" y="62"/>
                </a:lnTo>
                <a:lnTo>
                  <a:pt x="20" y="62"/>
                </a:lnTo>
                <a:lnTo>
                  <a:pt x="20" y="164"/>
                </a:lnTo>
                <a:lnTo>
                  <a:pt x="20" y="172"/>
                </a:lnTo>
                <a:lnTo>
                  <a:pt x="21" y="178"/>
                </a:lnTo>
                <a:lnTo>
                  <a:pt x="24" y="184"/>
                </a:lnTo>
                <a:lnTo>
                  <a:pt x="27" y="189"/>
                </a:lnTo>
                <a:lnTo>
                  <a:pt x="31" y="192"/>
                </a:lnTo>
                <a:lnTo>
                  <a:pt x="36" y="194"/>
                </a:lnTo>
                <a:lnTo>
                  <a:pt x="43" y="196"/>
                </a:lnTo>
                <a:lnTo>
                  <a:pt x="50" y="196"/>
                </a:lnTo>
                <a:lnTo>
                  <a:pt x="58" y="194"/>
                </a:lnTo>
                <a:lnTo>
                  <a:pt x="68" y="193"/>
                </a:lnTo>
                <a:lnTo>
                  <a:pt x="68" y="171"/>
                </a:lnTo>
                <a:lnTo>
                  <a:pt x="56" y="172"/>
                </a:lnTo>
                <a:lnTo>
                  <a:pt x="50" y="171"/>
                </a:lnTo>
                <a:lnTo>
                  <a:pt x="46" y="169"/>
                </a:lnTo>
                <a:lnTo>
                  <a:pt x="44" y="163"/>
                </a:lnTo>
                <a:lnTo>
                  <a:pt x="44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58" name="Freeform 107"/>
          <p:cNvSpPr>
            <a:spLocks noEditPoints="1"/>
          </p:cNvSpPr>
          <p:nvPr/>
        </p:nvSpPr>
        <p:spPr bwMode="auto">
          <a:xfrm>
            <a:off x="2144713" y="1947863"/>
            <a:ext cx="58737" cy="117475"/>
          </a:xfrm>
          <a:custGeom>
            <a:avLst/>
            <a:gdLst>
              <a:gd name="T0" fmla="*/ 46321 w 123"/>
              <a:gd name="T1" fmla="*/ 93351 h 224"/>
              <a:gd name="T2" fmla="*/ 42978 w 123"/>
              <a:gd name="T3" fmla="*/ 99120 h 224"/>
              <a:gd name="T4" fmla="*/ 39158 w 123"/>
              <a:gd name="T5" fmla="*/ 102791 h 224"/>
              <a:gd name="T6" fmla="*/ 33428 w 123"/>
              <a:gd name="T7" fmla="*/ 104888 h 224"/>
              <a:gd name="T8" fmla="*/ 25787 w 123"/>
              <a:gd name="T9" fmla="*/ 104364 h 224"/>
              <a:gd name="T10" fmla="*/ 19579 w 123"/>
              <a:gd name="T11" fmla="*/ 101217 h 224"/>
              <a:gd name="T12" fmla="*/ 14326 w 123"/>
              <a:gd name="T13" fmla="*/ 95448 h 224"/>
              <a:gd name="T14" fmla="*/ 11938 w 123"/>
              <a:gd name="T15" fmla="*/ 85484 h 224"/>
              <a:gd name="T16" fmla="*/ 58737 w 123"/>
              <a:gd name="T17" fmla="*/ 80240 h 224"/>
              <a:gd name="T18" fmla="*/ 58259 w 123"/>
              <a:gd name="T19" fmla="*/ 65555 h 224"/>
              <a:gd name="T20" fmla="*/ 53962 w 123"/>
              <a:gd name="T21" fmla="*/ 50346 h 224"/>
              <a:gd name="T22" fmla="*/ 46799 w 123"/>
              <a:gd name="T23" fmla="*/ 40382 h 224"/>
              <a:gd name="T24" fmla="*/ 35815 w 123"/>
              <a:gd name="T25" fmla="*/ 35138 h 224"/>
              <a:gd name="T26" fmla="*/ 22922 w 123"/>
              <a:gd name="T27" fmla="*/ 35138 h 224"/>
              <a:gd name="T28" fmla="*/ 11938 w 123"/>
              <a:gd name="T29" fmla="*/ 40382 h 224"/>
              <a:gd name="T30" fmla="*/ 4298 w 123"/>
              <a:gd name="T31" fmla="*/ 51395 h 224"/>
              <a:gd name="T32" fmla="*/ 478 w 123"/>
              <a:gd name="T33" fmla="*/ 67129 h 224"/>
              <a:gd name="T34" fmla="*/ 478 w 123"/>
              <a:gd name="T35" fmla="*/ 85484 h 224"/>
              <a:gd name="T36" fmla="*/ 4298 w 123"/>
              <a:gd name="T37" fmla="*/ 100693 h 224"/>
              <a:gd name="T38" fmla="*/ 11938 w 123"/>
              <a:gd name="T39" fmla="*/ 111182 h 224"/>
              <a:gd name="T40" fmla="*/ 22922 w 123"/>
              <a:gd name="T41" fmla="*/ 116951 h 224"/>
              <a:gd name="T42" fmla="*/ 34383 w 123"/>
              <a:gd name="T43" fmla="*/ 116951 h 224"/>
              <a:gd name="T44" fmla="*/ 44411 w 123"/>
              <a:gd name="T45" fmla="*/ 113279 h 224"/>
              <a:gd name="T46" fmla="*/ 51574 w 123"/>
              <a:gd name="T47" fmla="*/ 106462 h 224"/>
              <a:gd name="T48" fmla="*/ 56827 w 123"/>
              <a:gd name="T49" fmla="*/ 96497 h 224"/>
              <a:gd name="T50" fmla="*/ 47276 w 123"/>
              <a:gd name="T51" fmla="*/ 90728 h 224"/>
              <a:gd name="T52" fmla="*/ 11938 w 123"/>
              <a:gd name="T53" fmla="*/ 63457 h 224"/>
              <a:gd name="T54" fmla="*/ 14804 w 123"/>
              <a:gd name="T55" fmla="*/ 55066 h 224"/>
              <a:gd name="T56" fmla="*/ 19579 w 123"/>
              <a:gd name="T57" fmla="*/ 48773 h 224"/>
              <a:gd name="T58" fmla="*/ 25309 w 123"/>
              <a:gd name="T59" fmla="*/ 46675 h 224"/>
              <a:gd name="T60" fmla="*/ 33428 w 123"/>
              <a:gd name="T61" fmla="*/ 46675 h 224"/>
              <a:gd name="T62" fmla="*/ 40113 w 123"/>
              <a:gd name="T63" fmla="*/ 49298 h 224"/>
              <a:gd name="T64" fmla="*/ 44411 w 123"/>
              <a:gd name="T65" fmla="*/ 55066 h 224"/>
              <a:gd name="T66" fmla="*/ 46799 w 123"/>
              <a:gd name="T67" fmla="*/ 63457 h 224"/>
              <a:gd name="T68" fmla="*/ 11461 w 123"/>
              <a:gd name="T69" fmla="*/ 69226 h 224"/>
              <a:gd name="T70" fmla="*/ 28652 w 123"/>
              <a:gd name="T71" fmla="*/ 25698 h 224"/>
              <a:gd name="T72" fmla="*/ 33428 w 123"/>
              <a:gd name="T73" fmla="*/ 0 h 22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224">
                <a:moveTo>
                  <a:pt x="99" y="173"/>
                </a:moveTo>
                <a:lnTo>
                  <a:pt x="97" y="178"/>
                </a:lnTo>
                <a:lnTo>
                  <a:pt x="93" y="184"/>
                </a:lnTo>
                <a:lnTo>
                  <a:pt x="90" y="189"/>
                </a:lnTo>
                <a:lnTo>
                  <a:pt x="86" y="193"/>
                </a:lnTo>
                <a:lnTo>
                  <a:pt x="82" y="196"/>
                </a:lnTo>
                <a:lnTo>
                  <a:pt x="77" y="198"/>
                </a:lnTo>
                <a:lnTo>
                  <a:pt x="70" y="200"/>
                </a:lnTo>
                <a:lnTo>
                  <a:pt x="63" y="200"/>
                </a:lnTo>
                <a:lnTo>
                  <a:pt x="54" y="199"/>
                </a:lnTo>
                <a:lnTo>
                  <a:pt x="47" y="197"/>
                </a:lnTo>
                <a:lnTo>
                  <a:pt x="41" y="193"/>
                </a:lnTo>
                <a:lnTo>
                  <a:pt x="34" y="188"/>
                </a:lnTo>
                <a:lnTo>
                  <a:pt x="30" y="182"/>
                </a:lnTo>
                <a:lnTo>
                  <a:pt x="27" y="174"/>
                </a:lnTo>
                <a:lnTo>
                  <a:pt x="25" y="163"/>
                </a:lnTo>
                <a:lnTo>
                  <a:pt x="24" y="153"/>
                </a:lnTo>
                <a:lnTo>
                  <a:pt x="123" y="153"/>
                </a:lnTo>
                <a:lnTo>
                  <a:pt x="123" y="141"/>
                </a:lnTo>
                <a:lnTo>
                  <a:pt x="122" y="125"/>
                </a:lnTo>
                <a:lnTo>
                  <a:pt x="119" y="108"/>
                </a:lnTo>
                <a:lnTo>
                  <a:pt x="113" y="96"/>
                </a:lnTo>
                <a:lnTo>
                  <a:pt x="107" y="85"/>
                </a:lnTo>
                <a:lnTo>
                  <a:pt x="98" y="77"/>
                </a:lnTo>
                <a:lnTo>
                  <a:pt x="87" y="70"/>
                </a:lnTo>
                <a:lnTo>
                  <a:pt x="75" y="67"/>
                </a:lnTo>
                <a:lnTo>
                  <a:pt x="61" y="65"/>
                </a:lnTo>
                <a:lnTo>
                  <a:pt x="48" y="67"/>
                </a:lnTo>
                <a:lnTo>
                  <a:pt x="35" y="71"/>
                </a:lnTo>
                <a:lnTo>
                  <a:pt x="25" y="77"/>
                </a:lnTo>
                <a:lnTo>
                  <a:pt x="16" y="86"/>
                </a:lnTo>
                <a:lnTo>
                  <a:pt x="9" y="98"/>
                </a:lnTo>
                <a:lnTo>
                  <a:pt x="4" y="112"/>
                </a:lnTo>
                <a:lnTo>
                  <a:pt x="1" y="128"/>
                </a:lnTo>
                <a:lnTo>
                  <a:pt x="0" y="146"/>
                </a:lnTo>
                <a:lnTo>
                  <a:pt x="1" y="163"/>
                </a:lnTo>
                <a:lnTo>
                  <a:pt x="4" y="178"/>
                </a:lnTo>
                <a:lnTo>
                  <a:pt x="9" y="192"/>
                </a:lnTo>
                <a:lnTo>
                  <a:pt x="16" y="203"/>
                </a:lnTo>
                <a:lnTo>
                  <a:pt x="25" y="212"/>
                </a:lnTo>
                <a:lnTo>
                  <a:pt x="35" y="218"/>
                </a:lnTo>
                <a:lnTo>
                  <a:pt x="48" y="223"/>
                </a:lnTo>
                <a:lnTo>
                  <a:pt x="61" y="224"/>
                </a:lnTo>
                <a:lnTo>
                  <a:pt x="72" y="223"/>
                </a:lnTo>
                <a:lnTo>
                  <a:pt x="84" y="220"/>
                </a:lnTo>
                <a:lnTo>
                  <a:pt x="93" y="216"/>
                </a:lnTo>
                <a:lnTo>
                  <a:pt x="102" y="210"/>
                </a:lnTo>
                <a:lnTo>
                  <a:pt x="108" y="203"/>
                </a:lnTo>
                <a:lnTo>
                  <a:pt x="114" y="193"/>
                </a:lnTo>
                <a:lnTo>
                  <a:pt x="119" y="184"/>
                </a:lnTo>
                <a:lnTo>
                  <a:pt x="121" y="173"/>
                </a:lnTo>
                <a:lnTo>
                  <a:pt x="99" y="173"/>
                </a:lnTo>
                <a:close/>
                <a:moveTo>
                  <a:pt x="24" y="132"/>
                </a:moveTo>
                <a:lnTo>
                  <a:pt x="25" y="121"/>
                </a:lnTo>
                <a:lnTo>
                  <a:pt x="27" y="113"/>
                </a:lnTo>
                <a:lnTo>
                  <a:pt x="31" y="105"/>
                </a:lnTo>
                <a:lnTo>
                  <a:pt x="35" y="99"/>
                </a:lnTo>
                <a:lnTo>
                  <a:pt x="41" y="93"/>
                </a:lnTo>
                <a:lnTo>
                  <a:pt x="47" y="90"/>
                </a:lnTo>
                <a:lnTo>
                  <a:pt x="53" y="89"/>
                </a:lnTo>
                <a:lnTo>
                  <a:pt x="62" y="88"/>
                </a:lnTo>
                <a:lnTo>
                  <a:pt x="70" y="89"/>
                </a:lnTo>
                <a:lnTo>
                  <a:pt x="78" y="90"/>
                </a:lnTo>
                <a:lnTo>
                  <a:pt x="84" y="94"/>
                </a:lnTo>
                <a:lnTo>
                  <a:pt x="89" y="99"/>
                </a:lnTo>
                <a:lnTo>
                  <a:pt x="93" y="105"/>
                </a:lnTo>
                <a:lnTo>
                  <a:pt x="97" y="113"/>
                </a:lnTo>
                <a:lnTo>
                  <a:pt x="98" y="121"/>
                </a:lnTo>
                <a:lnTo>
                  <a:pt x="99" y="132"/>
                </a:lnTo>
                <a:lnTo>
                  <a:pt x="24" y="132"/>
                </a:lnTo>
                <a:close/>
                <a:moveTo>
                  <a:pt x="44" y="49"/>
                </a:moveTo>
                <a:lnTo>
                  <a:pt x="60" y="49"/>
                </a:lnTo>
                <a:lnTo>
                  <a:pt x="96" y="0"/>
                </a:lnTo>
                <a:lnTo>
                  <a:pt x="70" y="0"/>
                </a:lnTo>
                <a:lnTo>
                  <a:pt x="44" y="4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59" name="Freeform 108"/>
          <p:cNvSpPr>
            <a:spLocks noEditPoints="1"/>
          </p:cNvSpPr>
          <p:nvPr/>
        </p:nvSpPr>
        <p:spPr bwMode="auto">
          <a:xfrm>
            <a:off x="2216150" y="1981200"/>
            <a:ext cx="58738" cy="114300"/>
          </a:xfrm>
          <a:custGeom>
            <a:avLst/>
            <a:gdLst>
              <a:gd name="T0" fmla="*/ 10638 w 127"/>
              <a:gd name="T1" fmla="*/ 114300 h 216"/>
              <a:gd name="T2" fmla="*/ 14800 w 127"/>
              <a:gd name="T3" fmla="*/ 77258 h 216"/>
              <a:gd name="T4" fmla="*/ 24975 w 127"/>
              <a:gd name="T5" fmla="*/ 83608 h 216"/>
              <a:gd name="T6" fmla="*/ 36538 w 127"/>
              <a:gd name="T7" fmla="*/ 83608 h 216"/>
              <a:gd name="T8" fmla="*/ 47175 w 127"/>
              <a:gd name="T9" fmla="*/ 77788 h 216"/>
              <a:gd name="T10" fmla="*/ 54113 w 127"/>
              <a:gd name="T11" fmla="*/ 66675 h 216"/>
              <a:gd name="T12" fmla="*/ 58275 w 127"/>
              <a:gd name="T13" fmla="*/ 51329 h 216"/>
              <a:gd name="T14" fmla="*/ 58275 w 127"/>
              <a:gd name="T15" fmla="*/ 32808 h 216"/>
              <a:gd name="T16" fmla="*/ 54113 w 127"/>
              <a:gd name="T17" fmla="*/ 17463 h 216"/>
              <a:gd name="T18" fmla="*/ 47175 w 127"/>
              <a:gd name="T19" fmla="*/ 6350 h 216"/>
              <a:gd name="T20" fmla="*/ 37000 w 127"/>
              <a:gd name="T21" fmla="*/ 1058 h 216"/>
              <a:gd name="T22" fmla="*/ 27750 w 127"/>
              <a:gd name="T23" fmla="*/ 0 h 216"/>
              <a:gd name="T24" fmla="*/ 22200 w 127"/>
              <a:gd name="T25" fmla="*/ 2117 h 216"/>
              <a:gd name="T26" fmla="*/ 17113 w 127"/>
              <a:gd name="T27" fmla="*/ 5821 h 216"/>
              <a:gd name="T28" fmla="*/ 12950 w 127"/>
              <a:gd name="T29" fmla="*/ 10583 h 216"/>
              <a:gd name="T30" fmla="*/ 10638 w 127"/>
              <a:gd name="T31" fmla="*/ 2117 h 216"/>
              <a:gd name="T32" fmla="*/ 0 w 127"/>
              <a:gd name="T33" fmla="*/ 114300 h 216"/>
              <a:gd name="T34" fmla="*/ 10638 w 127"/>
              <a:gd name="T35" fmla="*/ 35983 h 216"/>
              <a:gd name="T36" fmla="*/ 13413 w 127"/>
              <a:gd name="T37" fmla="*/ 24871 h 216"/>
              <a:gd name="T38" fmla="*/ 17575 w 127"/>
              <a:gd name="T39" fmla="*/ 16933 h 216"/>
              <a:gd name="T40" fmla="*/ 24513 w 127"/>
              <a:gd name="T41" fmla="*/ 13229 h 216"/>
              <a:gd name="T42" fmla="*/ 32838 w 127"/>
              <a:gd name="T43" fmla="*/ 13229 h 216"/>
              <a:gd name="T44" fmla="*/ 39775 w 127"/>
              <a:gd name="T45" fmla="*/ 16933 h 216"/>
              <a:gd name="T46" fmla="*/ 44400 w 127"/>
              <a:gd name="T47" fmla="*/ 24342 h 216"/>
              <a:gd name="T48" fmla="*/ 47175 w 127"/>
              <a:gd name="T49" fmla="*/ 34925 h 216"/>
              <a:gd name="T50" fmla="*/ 47175 w 127"/>
              <a:gd name="T51" fmla="*/ 48154 h 216"/>
              <a:gd name="T52" fmla="*/ 44400 w 127"/>
              <a:gd name="T53" fmla="*/ 59796 h 216"/>
              <a:gd name="T54" fmla="*/ 39775 w 127"/>
              <a:gd name="T55" fmla="*/ 67733 h 216"/>
              <a:gd name="T56" fmla="*/ 32838 w 127"/>
              <a:gd name="T57" fmla="*/ 71438 h 216"/>
              <a:gd name="T58" fmla="*/ 24513 w 127"/>
              <a:gd name="T59" fmla="*/ 71438 h 216"/>
              <a:gd name="T60" fmla="*/ 17575 w 127"/>
              <a:gd name="T61" fmla="*/ 67733 h 216"/>
              <a:gd name="T62" fmla="*/ 12950 w 127"/>
              <a:gd name="T63" fmla="*/ 60854 h 216"/>
              <a:gd name="T64" fmla="*/ 10638 w 127"/>
              <a:gd name="T65" fmla="*/ 50271 h 21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7" h="216">
                <a:moveTo>
                  <a:pt x="0" y="216"/>
                </a:moveTo>
                <a:lnTo>
                  <a:pt x="23" y="216"/>
                </a:lnTo>
                <a:lnTo>
                  <a:pt x="23" y="137"/>
                </a:lnTo>
                <a:lnTo>
                  <a:pt x="32" y="146"/>
                </a:lnTo>
                <a:lnTo>
                  <a:pt x="42" y="153"/>
                </a:lnTo>
                <a:lnTo>
                  <a:pt x="54" y="158"/>
                </a:lnTo>
                <a:lnTo>
                  <a:pt x="67" y="159"/>
                </a:lnTo>
                <a:lnTo>
                  <a:pt x="79" y="158"/>
                </a:lnTo>
                <a:lnTo>
                  <a:pt x="91" y="153"/>
                </a:lnTo>
                <a:lnTo>
                  <a:pt x="102" y="147"/>
                </a:lnTo>
                <a:lnTo>
                  <a:pt x="110" y="138"/>
                </a:lnTo>
                <a:lnTo>
                  <a:pt x="117" y="126"/>
                </a:lnTo>
                <a:lnTo>
                  <a:pt x="123" y="112"/>
                </a:lnTo>
                <a:lnTo>
                  <a:pt x="126" y="97"/>
                </a:lnTo>
                <a:lnTo>
                  <a:pt x="127" y="80"/>
                </a:lnTo>
                <a:lnTo>
                  <a:pt x="126" y="62"/>
                </a:lnTo>
                <a:lnTo>
                  <a:pt x="123" y="46"/>
                </a:lnTo>
                <a:lnTo>
                  <a:pt x="117" y="33"/>
                </a:lnTo>
                <a:lnTo>
                  <a:pt x="110" y="21"/>
                </a:lnTo>
                <a:lnTo>
                  <a:pt x="102" y="12"/>
                </a:lnTo>
                <a:lnTo>
                  <a:pt x="92" y="6"/>
                </a:lnTo>
                <a:lnTo>
                  <a:pt x="80" y="2"/>
                </a:lnTo>
                <a:lnTo>
                  <a:pt x="68" y="0"/>
                </a:lnTo>
                <a:lnTo>
                  <a:pt x="60" y="0"/>
                </a:lnTo>
                <a:lnTo>
                  <a:pt x="54" y="2"/>
                </a:lnTo>
                <a:lnTo>
                  <a:pt x="48" y="4"/>
                </a:lnTo>
                <a:lnTo>
                  <a:pt x="42" y="7"/>
                </a:lnTo>
                <a:lnTo>
                  <a:pt x="37" y="11"/>
                </a:lnTo>
                <a:lnTo>
                  <a:pt x="32" y="16"/>
                </a:lnTo>
                <a:lnTo>
                  <a:pt x="28" y="20"/>
                </a:lnTo>
                <a:lnTo>
                  <a:pt x="23" y="27"/>
                </a:lnTo>
                <a:lnTo>
                  <a:pt x="23" y="4"/>
                </a:lnTo>
                <a:lnTo>
                  <a:pt x="0" y="4"/>
                </a:lnTo>
                <a:lnTo>
                  <a:pt x="0" y="216"/>
                </a:lnTo>
                <a:close/>
                <a:moveTo>
                  <a:pt x="22" y="81"/>
                </a:moveTo>
                <a:lnTo>
                  <a:pt x="23" y="68"/>
                </a:lnTo>
                <a:lnTo>
                  <a:pt x="26" y="56"/>
                </a:lnTo>
                <a:lnTo>
                  <a:pt x="29" y="47"/>
                </a:lnTo>
                <a:lnTo>
                  <a:pt x="33" y="39"/>
                </a:lnTo>
                <a:lnTo>
                  <a:pt x="38" y="32"/>
                </a:lnTo>
                <a:lnTo>
                  <a:pt x="46" y="27"/>
                </a:lnTo>
                <a:lnTo>
                  <a:pt x="53" y="25"/>
                </a:lnTo>
                <a:lnTo>
                  <a:pt x="63" y="24"/>
                </a:lnTo>
                <a:lnTo>
                  <a:pt x="71" y="25"/>
                </a:lnTo>
                <a:lnTo>
                  <a:pt x="79" y="27"/>
                </a:lnTo>
                <a:lnTo>
                  <a:pt x="86" y="32"/>
                </a:lnTo>
                <a:lnTo>
                  <a:pt x="92" y="38"/>
                </a:lnTo>
                <a:lnTo>
                  <a:pt x="96" y="46"/>
                </a:lnTo>
                <a:lnTo>
                  <a:pt x="99" y="55"/>
                </a:lnTo>
                <a:lnTo>
                  <a:pt x="102" y="66"/>
                </a:lnTo>
                <a:lnTo>
                  <a:pt x="103" y="78"/>
                </a:lnTo>
                <a:lnTo>
                  <a:pt x="102" y="91"/>
                </a:lnTo>
                <a:lnTo>
                  <a:pt x="99" y="103"/>
                </a:lnTo>
                <a:lnTo>
                  <a:pt x="96" y="113"/>
                </a:lnTo>
                <a:lnTo>
                  <a:pt x="92" y="121"/>
                </a:lnTo>
                <a:lnTo>
                  <a:pt x="86" y="128"/>
                </a:lnTo>
                <a:lnTo>
                  <a:pt x="79" y="133"/>
                </a:lnTo>
                <a:lnTo>
                  <a:pt x="71" y="135"/>
                </a:lnTo>
                <a:lnTo>
                  <a:pt x="63" y="137"/>
                </a:lnTo>
                <a:lnTo>
                  <a:pt x="53" y="135"/>
                </a:lnTo>
                <a:lnTo>
                  <a:pt x="45" y="133"/>
                </a:lnTo>
                <a:lnTo>
                  <a:pt x="38" y="128"/>
                </a:lnTo>
                <a:lnTo>
                  <a:pt x="33" y="123"/>
                </a:lnTo>
                <a:lnTo>
                  <a:pt x="28" y="115"/>
                </a:lnTo>
                <a:lnTo>
                  <a:pt x="25" y="105"/>
                </a:lnTo>
                <a:lnTo>
                  <a:pt x="23" y="95"/>
                </a:lnTo>
                <a:lnTo>
                  <a:pt x="22" y="8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60" name="Freeform 109"/>
          <p:cNvSpPr>
            <a:spLocks/>
          </p:cNvSpPr>
          <p:nvPr/>
        </p:nvSpPr>
        <p:spPr bwMode="auto">
          <a:xfrm>
            <a:off x="2287588" y="1954213"/>
            <a:ext cx="53975" cy="109537"/>
          </a:xfrm>
          <a:custGeom>
            <a:avLst/>
            <a:gdLst>
              <a:gd name="T0" fmla="*/ 43085 w 114"/>
              <a:gd name="T1" fmla="*/ 109537 h 207"/>
              <a:gd name="T2" fmla="*/ 53975 w 114"/>
              <a:gd name="T3" fmla="*/ 109537 h 207"/>
              <a:gd name="T4" fmla="*/ 53975 w 114"/>
              <a:gd name="T5" fmla="*/ 61383 h 207"/>
              <a:gd name="T6" fmla="*/ 53975 w 114"/>
              <a:gd name="T7" fmla="*/ 57679 h 207"/>
              <a:gd name="T8" fmla="*/ 53975 w 114"/>
              <a:gd name="T9" fmla="*/ 52387 h 207"/>
              <a:gd name="T10" fmla="*/ 53502 w 114"/>
              <a:gd name="T11" fmla="*/ 47625 h 207"/>
              <a:gd name="T12" fmla="*/ 53028 w 114"/>
              <a:gd name="T13" fmla="*/ 42333 h 207"/>
              <a:gd name="T14" fmla="*/ 51134 w 114"/>
              <a:gd name="T15" fmla="*/ 38629 h 207"/>
              <a:gd name="T16" fmla="*/ 49714 w 114"/>
              <a:gd name="T17" fmla="*/ 35983 h 207"/>
              <a:gd name="T18" fmla="*/ 47820 w 114"/>
              <a:gd name="T19" fmla="*/ 33867 h 207"/>
              <a:gd name="T20" fmla="*/ 45926 w 114"/>
              <a:gd name="T21" fmla="*/ 32279 h 207"/>
              <a:gd name="T22" fmla="*/ 43559 w 114"/>
              <a:gd name="T23" fmla="*/ 30162 h 207"/>
              <a:gd name="T24" fmla="*/ 41191 w 114"/>
              <a:gd name="T25" fmla="*/ 29104 h 207"/>
              <a:gd name="T26" fmla="*/ 37877 w 114"/>
              <a:gd name="T27" fmla="*/ 28575 h 207"/>
              <a:gd name="T28" fmla="*/ 34563 w 114"/>
              <a:gd name="T29" fmla="*/ 27517 h 207"/>
              <a:gd name="T30" fmla="*/ 31249 w 114"/>
              <a:gd name="T31" fmla="*/ 27517 h 207"/>
              <a:gd name="T32" fmla="*/ 27934 w 114"/>
              <a:gd name="T33" fmla="*/ 27517 h 207"/>
              <a:gd name="T34" fmla="*/ 24620 w 114"/>
              <a:gd name="T35" fmla="*/ 28575 h 207"/>
              <a:gd name="T36" fmla="*/ 22253 w 114"/>
              <a:gd name="T37" fmla="*/ 29633 h 207"/>
              <a:gd name="T38" fmla="*/ 18939 w 114"/>
              <a:gd name="T39" fmla="*/ 30692 h 207"/>
              <a:gd name="T40" fmla="*/ 16571 w 114"/>
              <a:gd name="T41" fmla="*/ 32808 h 207"/>
              <a:gd name="T42" fmla="*/ 14677 w 114"/>
              <a:gd name="T43" fmla="*/ 34925 h 207"/>
              <a:gd name="T44" fmla="*/ 12784 w 114"/>
              <a:gd name="T45" fmla="*/ 37571 h 207"/>
              <a:gd name="T46" fmla="*/ 10890 w 114"/>
              <a:gd name="T47" fmla="*/ 40746 h 207"/>
              <a:gd name="T48" fmla="*/ 10890 w 114"/>
              <a:gd name="T49" fmla="*/ 0 h 207"/>
              <a:gd name="T50" fmla="*/ 0 w 114"/>
              <a:gd name="T51" fmla="*/ 0 h 207"/>
              <a:gd name="T52" fmla="*/ 0 w 114"/>
              <a:gd name="T53" fmla="*/ 109537 h 207"/>
              <a:gd name="T54" fmla="*/ 10890 w 114"/>
              <a:gd name="T55" fmla="*/ 109537 h 207"/>
              <a:gd name="T56" fmla="*/ 10890 w 114"/>
              <a:gd name="T57" fmla="*/ 62441 h 207"/>
              <a:gd name="T58" fmla="*/ 11837 w 114"/>
              <a:gd name="T59" fmla="*/ 57150 h 207"/>
              <a:gd name="T60" fmla="*/ 12784 w 114"/>
              <a:gd name="T61" fmla="*/ 52916 h 207"/>
              <a:gd name="T62" fmla="*/ 14204 w 114"/>
              <a:gd name="T63" fmla="*/ 48683 h 207"/>
              <a:gd name="T64" fmla="*/ 16098 w 114"/>
              <a:gd name="T65" fmla="*/ 45508 h 207"/>
              <a:gd name="T66" fmla="*/ 18939 w 114"/>
              <a:gd name="T67" fmla="*/ 42862 h 207"/>
              <a:gd name="T68" fmla="*/ 22253 w 114"/>
              <a:gd name="T69" fmla="*/ 41275 h 207"/>
              <a:gd name="T70" fmla="*/ 26041 w 114"/>
              <a:gd name="T71" fmla="*/ 40216 h 207"/>
              <a:gd name="T72" fmla="*/ 30302 w 114"/>
              <a:gd name="T73" fmla="*/ 39687 h 207"/>
              <a:gd name="T74" fmla="*/ 33616 w 114"/>
              <a:gd name="T75" fmla="*/ 40216 h 207"/>
              <a:gd name="T76" fmla="*/ 36457 w 114"/>
              <a:gd name="T77" fmla="*/ 40746 h 207"/>
              <a:gd name="T78" fmla="*/ 39298 w 114"/>
              <a:gd name="T79" fmla="*/ 42333 h 207"/>
              <a:gd name="T80" fmla="*/ 40718 w 114"/>
              <a:gd name="T81" fmla="*/ 44450 h 207"/>
              <a:gd name="T82" fmla="*/ 41665 w 114"/>
              <a:gd name="T83" fmla="*/ 47625 h 207"/>
              <a:gd name="T84" fmla="*/ 42612 w 114"/>
              <a:gd name="T85" fmla="*/ 51329 h 207"/>
              <a:gd name="T86" fmla="*/ 43085 w 114"/>
              <a:gd name="T87" fmla="*/ 55562 h 207"/>
              <a:gd name="T88" fmla="*/ 43085 w 114"/>
              <a:gd name="T89" fmla="*/ 60325 h 207"/>
              <a:gd name="T90" fmla="*/ 43085 w 114"/>
              <a:gd name="T91" fmla="*/ 109537 h 20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207">
                <a:moveTo>
                  <a:pt x="91" y="207"/>
                </a:moveTo>
                <a:lnTo>
                  <a:pt x="114" y="207"/>
                </a:lnTo>
                <a:lnTo>
                  <a:pt x="114" y="116"/>
                </a:lnTo>
                <a:lnTo>
                  <a:pt x="114" y="109"/>
                </a:lnTo>
                <a:lnTo>
                  <a:pt x="114" y="99"/>
                </a:lnTo>
                <a:lnTo>
                  <a:pt x="113" y="90"/>
                </a:lnTo>
                <a:lnTo>
                  <a:pt x="112" y="80"/>
                </a:lnTo>
                <a:lnTo>
                  <a:pt x="108" y="73"/>
                </a:lnTo>
                <a:lnTo>
                  <a:pt x="105" y="68"/>
                </a:lnTo>
                <a:lnTo>
                  <a:pt x="101" y="64"/>
                </a:lnTo>
                <a:lnTo>
                  <a:pt x="97" y="61"/>
                </a:lnTo>
                <a:lnTo>
                  <a:pt x="92" y="57"/>
                </a:lnTo>
                <a:lnTo>
                  <a:pt x="87" y="55"/>
                </a:lnTo>
                <a:lnTo>
                  <a:pt x="80" y="54"/>
                </a:lnTo>
                <a:lnTo>
                  <a:pt x="73" y="52"/>
                </a:lnTo>
                <a:lnTo>
                  <a:pt x="66" y="52"/>
                </a:lnTo>
                <a:lnTo>
                  <a:pt x="59" y="52"/>
                </a:lnTo>
                <a:lnTo>
                  <a:pt x="52" y="54"/>
                </a:lnTo>
                <a:lnTo>
                  <a:pt x="47" y="56"/>
                </a:lnTo>
                <a:lnTo>
                  <a:pt x="40" y="58"/>
                </a:lnTo>
                <a:lnTo>
                  <a:pt x="35" y="62"/>
                </a:lnTo>
                <a:lnTo>
                  <a:pt x="31" y="66"/>
                </a:lnTo>
                <a:lnTo>
                  <a:pt x="27" y="71"/>
                </a:lnTo>
                <a:lnTo>
                  <a:pt x="23" y="77"/>
                </a:lnTo>
                <a:lnTo>
                  <a:pt x="23" y="0"/>
                </a:lnTo>
                <a:lnTo>
                  <a:pt x="0" y="0"/>
                </a:lnTo>
                <a:lnTo>
                  <a:pt x="0" y="207"/>
                </a:lnTo>
                <a:lnTo>
                  <a:pt x="23" y="207"/>
                </a:lnTo>
                <a:lnTo>
                  <a:pt x="23" y="118"/>
                </a:lnTo>
                <a:lnTo>
                  <a:pt x="25" y="108"/>
                </a:lnTo>
                <a:lnTo>
                  <a:pt x="27" y="100"/>
                </a:lnTo>
                <a:lnTo>
                  <a:pt x="30" y="92"/>
                </a:lnTo>
                <a:lnTo>
                  <a:pt x="34" y="86"/>
                </a:lnTo>
                <a:lnTo>
                  <a:pt x="40" y="81"/>
                </a:lnTo>
                <a:lnTo>
                  <a:pt x="47" y="78"/>
                </a:lnTo>
                <a:lnTo>
                  <a:pt x="55" y="76"/>
                </a:lnTo>
                <a:lnTo>
                  <a:pt x="64" y="75"/>
                </a:lnTo>
                <a:lnTo>
                  <a:pt x="71" y="76"/>
                </a:lnTo>
                <a:lnTo>
                  <a:pt x="77" y="77"/>
                </a:lnTo>
                <a:lnTo>
                  <a:pt x="83" y="80"/>
                </a:lnTo>
                <a:lnTo>
                  <a:pt x="86" y="84"/>
                </a:lnTo>
                <a:lnTo>
                  <a:pt x="88" y="90"/>
                </a:lnTo>
                <a:lnTo>
                  <a:pt x="90" y="97"/>
                </a:lnTo>
                <a:lnTo>
                  <a:pt x="91" y="105"/>
                </a:lnTo>
                <a:lnTo>
                  <a:pt x="91" y="114"/>
                </a:lnTo>
                <a:lnTo>
                  <a:pt x="91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61" name="Freeform 110"/>
          <p:cNvSpPr>
            <a:spLocks noEditPoints="1"/>
          </p:cNvSpPr>
          <p:nvPr/>
        </p:nvSpPr>
        <p:spPr bwMode="auto">
          <a:xfrm>
            <a:off x="2354263" y="1981200"/>
            <a:ext cx="60325" cy="84138"/>
          </a:xfrm>
          <a:custGeom>
            <a:avLst/>
            <a:gdLst>
              <a:gd name="T0" fmla="*/ 42555 w 129"/>
              <a:gd name="T1" fmla="*/ 52388 h 159"/>
              <a:gd name="T2" fmla="*/ 41152 w 129"/>
              <a:gd name="T3" fmla="*/ 60855 h 159"/>
              <a:gd name="T4" fmla="*/ 37411 w 129"/>
              <a:gd name="T5" fmla="*/ 66675 h 159"/>
              <a:gd name="T6" fmla="*/ 30864 w 129"/>
              <a:gd name="T7" fmla="*/ 70909 h 159"/>
              <a:gd name="T8" fmla="*/ 22914 w 129"/>
              <a:gd name="T9" fmla="*/ 72496 h 159"/>
              <a:gd name="T10" fmla="*/ 17770 w 129"/>
              <a:gd name="T11" fmla="*/ 71438 h 159"/>
              <a:gd name="T12" fmla="*/ 14497 w 129"/>
              <a:gd name="T13" fmla="*/ 69321 h 159"/>
              <a:gd name="T14" fmla="*/ 12626 w 129"/>
              <a:gd name="T15" fmla="*/ 65088 h 159"/>
              <a:gd name="T16" fmla="*/ 11691 w 129"/>
              <a:gd name="T17" fmla="*/ 59796 h 159"/>
              <a:gd name="T18" fmla="*/ 12159 w 129"/>
              <a:gd name="T19" fmla="*/ 54504 h 159"/>
              <a:gd name="T20" fmla="*/ 14029 w 129"/>
              <a:gd name="T21" fmla="*/ 50800 h 159"/>
              <a:gd name="T22" fmla="*/ 17303 w 129"/>
              <a:gd name="T23" fmla="*/ 47625 h 159"/>
              <a:gd name="T24" fmla="*/ 22447 w 129"/>
              <a:gd name="T25" fmla="*/ 46567 h 159"/>
              <a:gd name="T26" fmla="*/ 33202 w 129"/>
              <a:gd name="T27" fmla="*/ 44450 h 159"/>
              <a:gd name="T28" fmla="*/ 42555 w 129"/>
              <a:gd name="T29" fmla="*/ 40746 h 159"/>
              <a:gd name="T30" fmla="*/ 43490 w 129"/>
              <a:gd name="T31" fmla="*/ 74084 h 159"/>
              <a:gd name="T32" fmla="*/ 44893 w 129"/>
              <a:gd name="T33" fmla="*/ 78317 h 159"/>
              <a:gd name="T34" fmla="*/ 47699 w 129"/>
              <a:gd name="T35" fmla="*/ 81492 h 159"/>
              <a:gd name="T36" fmla="*/ 51440 w 129"/>
              <a:gd name="T37" fmla="*/ 83609 h 159"/>
              <a:gd name="T38" fmla="*/ 57052 w 129"/>
              <a:gd name="T39" fmla="*/ 82550 h 159"/>
              <a:gd name="T40" fmla="*/ 60325 w 129"/>
              <a:gd name="T41" fmla="*/ 71438 h 159"/>
              <a:gd name="T42" fmla="*/ 55649 w 129"/>
              <a:gd name="T43" fmla="*/ 71438 h 159"/>
              <a:gd name="T44" fmla="*/ 53310 w 129"/>
              <a:gd name="T45" fmla="*/ 67205 h 159"/>
              <a:gd name="T46" fmla="*/ 53310 w 129"/>
              <a:gd name="T47" fmla="*/ 24342 h 159"/>
              <a:gd name="T48" fmla="*/ 51908 w 129"/>
              <a:gd name="T49" fmla="*/ 13758 h 159"/>
              <a:gd name="T50" fmla="*/ 47699 w 129"/>
              <a:gd name="T51" fmla="*/ 5821 h 159"/>
              <a:gd name="T52" fmla="*/ 39749 w 129"/>
              <a:gd name="T53" fmla="*/ 1588 h 159"/>
              <a:gd name="T54" fmla="*/ 28993 w 129"/>
              <a:gd name="T55" fmla="*/ 0 h 159"/>
              <a:gd name="T56" fmla="*/ 17770 w 129"/>
              <a:gd name="T57" fmla="*/ 2117 h 159"/>
              <a:gd name="T58" fmla="*/ 10288 w 129"/>
              <a:gd name="T59" fmla="*/ 6879 h 159"/>
              <a:gd name="T60" fmla="*/ 5144 w 129"/>
              <a:gd name="T61" fmla="*/ 14817 h 159"/>
              <a:gd name="T62" fmla="*/ 3273 w 129"/>
              <a:gd name="T63" fmla="*/ 25400 h 159"/>
              <a:gd name="T64" fmla="*/ 13561 w 129"/>
              <a:gd name="T65" fmla="*/ 25929 h 159"/>
              <a:gd name="T66" fmla="*/ 14497 w 129"/>
              <a:gd name="T67" fmla="*/ 20108 h 159"/>
              <a:gd name="T68" fmla="*/ 17303 w 129"/>
              <a:gd name="T69" fmla="*/ 15346 h 159"/>
              <a:gd name="T70" fmla="*/ 21979 w 129"/>
              <a:gd name="T71" fmla="*/ 12700 h 159"/>
              <a:gd name="T72" fmla="*/ 28526 w 129"/>
              <a:gd name="T73" fmla="*/ 12171 h 159"/>
              <a:gd name="T74" fmla="*/ 34605 w 129"/>
              <a:gd name="T75" fmla="*/ 12700 h 159"/>
              <a:gd name="T76" fmla="*/ 39281 w 129"/>
              <a:gd name="T77" fmla="*/ 14817 h 159"/>
              <a:gd name="T78" fmla="*/ 41620 w 129"/>
              <a:gd name="T79" fmla="*/ 18521 h 159"/>
              <a:gd name="T80" fmla="*/ 42555 w 129"/>
              <a:gd name="T81" fmla="*/ 23813 h 159"/>
              <a:gd name="T82" fmla="*/ 42087 w 129"/>
              <a:gd name="T83" fmla="*/ 29104 h 159"/>
              <a:gd name="T84" fmla="*/ 39749 w 129"/>
              <a:gd name="T85" fmla="*/ 31750 h 159"/>
              <a:gd name="T86" fmla="*/ 33202 w 129"/>
              <a:gd name="T87" fmla="*/ 33338 h 159"/>
              <a:gd name="T88" fmla="*/ 22447 w 129"/>
              <a:gd name="T89" fmla="*/ 34925 h 159"/>
              <a:gd name="T90" fmla="*/ 12626 w 129"/>
              <a:gd name="T91" fmla="*/ 37571 h 159"/>
              <a:gd name="T92" fmla="*/ 5612 w 129"/>
              <a:gd name="T93" fmla="*/ 42863 h 159"/>
              <a:gd name="T94" fmla="*/ 1871 w 129"/>
              <a:gd name="T95" fmla="*/ 50271 h 159"/>
              <a:gd name="T96" fmla="*/ 0 w 129"/>
              <a:gd name="T97" fmla="*/ 59796 h 159"/>
              <a:gd name="T98" fmla="*/ 1871 w 129"/>
              <a:gd name="T99" fmla="*/ 69850 h 159"/>
              <a:gd name="T100" fmla="*/ 5612 w 129"/>
              <a:gd name="T101" fmla="*/ 77788 h 159"/>
              <a:gd name="T102" fmla="*/ 12159 w 129"/>
              <a:gd name="T103" fmla="*/ 82021 h 159"/>
              <a:gd name="T104" fmla="*/ 21044 w 129"/>
              <a:gd name="T105" fmla="*/ 84138 h 159"/>
              <a:gd name="T106" fmla="*/ 33202 w 129"/>
              <a:gd name="T107" fmla="*/ 80963 h 159"/>
              <a:gd name="T108" fmla="*/ 43490 w 129"/>
              <a:gd name="T109" fmla="*/ 70909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9">
                <a:moveTo>
                  <a:pt x="91" y="77"/>
                </a:moveTo>
                <a:lnTo>
                  <a:pt x="91" y="99"/>
                </a:lnTo>
                <a:lnTo>
                  <a:pt x="90" y="108"/>
                </a:lnTo>
                <a:lnTo>
                  <a:pt x="88" y="115"/>
                </a:lnTo>
                <a:lnTo>
                  <a:pt x="85" y="120"/>
                </a:lnTo>
                <a:lnTo>
                  <a:pt x="80" y="126"/>
                </a:lnTo>
                <a:lnTo>
                  <a:pt x="73" y="131"/>
                </a:lnTo>
                <a:lnTo>
                  <a:pt x="66" y="134"/>
                </a:lnTo>
                <a:lnTo>
                  <a:pt x="58" y="135"/>
                </a:lnTo>
                <a:lnTo>
                  <a:pt x="49" y="137"/>
                </a:lnTo>
                <a:lnTo>
                  <a:pt x="44" y="137"/>
                </a:lnTo>
                <a:lnTo>
                  <a:pt x="38" y="135"/>
                </a:lnTo>
                <a:lnTo>
                  <a:pt x="34" y="133"/>
                </a:lnTo>
                <a:lnTo>
                  <a:pt x="31" y="131"/>
                </a:lnTo>
                <a:lnTo>
                  <a:pt x="28" y="127"/>
                </a:lnTo>
                <a:lnTo>
                  <a:pt x="27" y="123"/>
                </a:lnTo>
                <a:lnTo>
                  <a:pt x="25" y="118"/>
                </a:lnTo>
                <a:lnTo>
                  <a:pt x="25" y="113"/>
                </a:lnTo>
                <a:lnTo>
                  <a:pt x="25" y="108"/>
                </a:lnTo>
                <a:lnTo>
                  <a:pt x="26" y="103"/>
                </a:lnTo>
                <a:lnTo>
                  <a:pt x="28" y="99"/>
                </a:lnTo>
                <a:lnTo>
                  <a:pt x="30" y="96"/>
                </a:lnTo>
                <a:lnTo>
                  <a:pt x="33" y="92"/>
                </a:lnTo>
                <a:lnTo>
                  <a:pt x="37" y="90"/>
                </a:lnTo>
                <a:lnTo>
                  <a:pt x="43" y="89"/>
                </a:lnTo>
                <a:lnTo>
                  <a:pt x="48" y="88"/>
                </a:lnTo>
                <a:lnTo>
                  <a:pt x="60" y="85"/>
                </a:lnTo>
                <a:lnTo>
                  <a:pt x="71" y="84"/>
                </a:lnTo>
                <a:lnTo>
                  <a:pt x="82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9" y="152"/>
                </a:lnTo>
                <a:lnTo>
                  <a:pt x="102" y="154"/>
                </a:lnTo>
                <a:lnTo>
                  <a:pt x="106" y="156"/>
                </a:lnTo>
                <a:lnTo>
                  <a:pt x="110" y="158"/>
                </a:lnTo>
                <a:lnTo>
                  <a:pt x="116" y="158"/>
                </a:lnTo>
                <a:lnTo>
                  <a:pt x="122" y="156"/>
                </a:lnTo>
                <a:lnTo>
                  <a:pt x="129" y="155"/>
                </a:lnTo>
                <a:lnTo>
                  <a:pt x="129" y="135"/>
                </a:lnTo>
                <a:lnTo>
                  <a:pt x="123" y="137"/>
                </a:lnTo>
                <a:lnTo>
                  <a:pt x="119" y="135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7" y="18"/>
                </a:lnTo>
                <a:lnTo>
                  <a:pt x="102" y="11"/>
                </a:lnTo>
                <a:lnTo>
                  <a:pt x="94" y="6"/>
                </a:lnTo>
                <a:lnTo>
                  <a:pt x="85" y="3"/>
                </a:lnTo>
                <a:lnTo>
                  <a:pt x="74" y="2"/>
                </a:lnTo>
                <a:lnTo>
                  <a:pt x="62" y="0"/>
                </a:lnTo>
                <a:lnTo>
                  <a:pt x="49" y="2"/>
                </a:lnTo>
                <a:lnTo>
                  <a:pt x="38" y="4"/>
                </a:lnTo>
                <a:lnTo>
                  <a:pt x="29" y="7"/>
                </a:lnTo>
                <a:lnTo>
                  <a:pt x="22" y="13"/>
                </a:lnTo>
                <a:lnTo>
                  <a:pt x="15" y="20"/>
                </a:lnTo>
                <a:lnTo>
                  <a:pt x="11" y="28"/>
                </a:lnTo>
                <a:lnTo>
                  <a:pt x="8" y="38"/>
                </a:lnTo>
                <a:lnTo>
                  <a:pt x="7" y="48"/>
                </a:lnTo>
                <a:lnTo>
                  <a:pt x="7" y="49"/>
                </a:lnTo>
                <a:lnTo>
                  <a:pt x="29" y="49"/>
                </a:lnTo>
                <a:lnTo>
                  <a:pt x="29" y="43"/>
                </a:lnTo>
                <a:lnTo>
                  <a:pt x="31" y="38"/>
                </a:lnTo>
                <a:lnTo>
                  <a:pt x="33" y="33"/>
                </a:lnTo>
                <a:lnTo>
                  <a:pt x="37" y="29"/>
                </a:lnTo>
                <a:lnTo>
                  <a:pt x="42" y="26"/>
                </a:lnTo>
                <a:lnTo>
                  <a:pt x="47" y="24"/>
                </a:lnTo>
                <a:lnTo>
                  <a:pt x="53" y="23"/>
                </a:lnTo>
                <a:lnTo>
                  <a:pt x="61" y="23"/>
                </a:lnTo>
                <a:lnTo>
                  <a:pt x="68" y="23"/>
                </a:lnTo>
                <a:lnTo>
                  <a:pt x="74" y="24"/>
                </a:lnTo>
                <a:lnTo>
                  <a:pt x="80" y="26"/>
                </a:lnTo>
                <a:lnTo>
                  <a:pt x="84" y="28"/>
                </a:lnTo>
                <a:lnTo>
                  <a:pt x="87" y="31"/>
                </a:lnTo>
                <a:lnTo>
                  <a:pt x="89" y="35"/>
                </a:lnTo>
                <a:lnTo>
                  <a:pt x="91" y="39"/>
                </a:lnTo>
                <a:lnTo>
                  <a:pt x="91" y="45"/>
                </a:lnTo>
                <a:lnTo>
                  <a:pt x="91" y="50"/>
                </a:lnTo>
                <a:lnTo>
                  <a:pt x="90" y="55"/>
                </a:lnTo>
                <a:lnTo>
                  <a:pt x="89" y="57"/>
                </a:lnTo>
                <a:lnTo>
                  <a:pt x="85" y="60"/>
                </a:lnTo>
                <a:lnTo>
                  <a:pt x="80" y="62"/>
                </a:lnTo>
                <a:lnTo>
                  <a:pt x="71" y="63"/>
                </a:lnTo>
                <a:lnTo>
                  <a:pt x="61" y="64"/>
                </a:lnTo>
                <a:lnTo>
                  <a:pt x="48" y="66"/>
                </a:lnTo>
                <a:lnTo>
                  <a:pt x="36" y="68"/>
                </a:lnTo>
                <a:lnTo>
                  <a:pt x="27" y="71"/>
                </a:lnTo>
                <a:lnTo>
                  <a:pt x="18" y="75"/>
                </a:lnTo>
                <a:lnTo>
                  <a:pt x="12" y="81"/>
                </a:lnTo>
                <a:lnTo>
                  <a:pt x="7" y="87"/>
                </a:lnTo>
                <a:lnTo>
                  <a:pt x="4" y="95"/>
                </a:lnTo>
                <a:lnTo>
                  <a:pt x="2" y="103"/>
                </a:lnTo>
                <a:lnTo>
                  <a:pt x="0" y="113"/>
                </a:lnTo>
                <a:lnTo>
                  <a:pt x="2" y="124"/>
                </a:lnTo>
                <a:lnTo>
                  <a:pt x="4" y="132"/>
                </a:lnTo>
                <a:lnTo>
                  <a:pt x="7" y="140"/>
                </a:lnTo>
                <a:lnTo>
                  <a:pt x="12" y="147"/>
                </a:lnTo>
                <a:lnTo>
                  <a:pt x="18" y="152"/>
                </a:lnTo>
                <a:lnTo>
                  <a:pt x="26" y="155"/>
                </a:lnTo>
                <a:lnTo>
                  <a:pt x="35" y="158"/>
                </a:lnTo>
                <a:lnTo>
                  <a:pt x="45" y="159"/>
                </a:lnTo>
                <a:lnTo>
                  <a:pt x="58" y="158"/>
                </a:lnTo>
                <a:lnTo>
                  <a:pt x="71" y="153"/>
                </a:lnTo>
                <a:lnTo>
                  <a:pt x="83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62" name="Freeform 111"/>
          <p:cNvSpPr>
            <a:spLocks/>
          </p:cNvSpPr>
          <p:nvPr/>
        </p:nvSpPr>
        <p:spPr bwMode="auto">
          <a:xfrm>
            <a:off x="2424113" y="1981200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20238 h 155"/>
              <a:gd name="T12" fmla="*/ 53028 w 114"/>
              <a:gd name="T13" fmla="*/ 14912 h 155"/>
              <a:gd name="T14" fmla="*/ 51134 w 114"/>
              <a:gd name="T15" fmla="*/ 11184 h 155"/>
              <a:gd name="T16" fmla="*/ 49714 w 114"/>
              <a:gd name="T17" fmla="*/ 8521 h 155"/>
              <a:gd name="T18" fmla="*/ 48293 w 114"/>
              <a:gd name="T19" fmla="*/ 6391 h 155"/>
              <a:gd name="T20" fmla="*/ 45926 w 114"/>
              <a:gd name="T21" fmla="*/ 4793 h 155"/>
              <a:gd name="T22" fmla="*/ 43559 w 114"/>
              <a:gd name="T23" fmla="*/ 2663 h 155"/>
              <a:gd name="T24" fmla="*/ 41191 w 114"/>
              <a:gd name="T25" fmla="*/ 1598 h 155"/>
              <a:gd name="T26" fmla="*/ 37877 w 114"/>
              <a:gd name="T27" fmla="*/ 1065 h 155"/>
              <a:gd name="T28" fmla="*/ 34563 w 114"/>
              <a:gd name="T29" fmla="*/ 0 h 155"/>
              <a:gd name="T30" fmla="*/ 31249 w 114"/>
              <a:gd name="T31" fmla="*/ 0 h 155"/>
              <a:gd name="T32" fmla="*/ 27934 w 114"/>
              <a:gd name="T33" fmla="*/ 0 h 155"/>
              <a:gd name="T34" fmla="*/ 25094 w 114"/>
              <a:gd name="T35" fmla="*/ 1065 h 155"/>
              <a:gd name="T36" fmla="*/ 22253 w 114"/>
              <a:gd name="T37" fmla="*/ 2130 h 155"/>
              <a:gd name="T38" fmla="*/ 19412 w 114"/>
              <a:gd name="T39" fmla="*/ 3195 h 155"/>
              <a:gd name="T40" fmla="*/ 17045 w 114"/>
              <a:gd name="T41" fmla="*/ 5326 h 155"/>
              <a:gd name="T42" fmla="*/ 14677 w 114"/>
              <a:gd name="T43" fmla="*/ 7456 h 155"/>
              <a:gd name="T44" fmla="*/ 12784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837 w 114"/>
              <a:gd name="T59" fmla="*/ 31422 h 155"/>
              <a:gd name="T60" fmla="*/ 12784 w 114"/>
              <a:gd name="T61" fmla="*/ 26096 h 155"/>
              <a:gd name="T62" fmla="*/ 14204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2253 w 114"/>
              <a:gd name="T69" fmla="*/ 13847 h 155"/>
              <a:gd name="T70" fmla="*/ 26041 w 114"/>
              <a:gd name="T71" fmla="*/ 12782 h 155"/>
              <a:gd name="T72" fmla="*/ 30302 w 114"/>
              <a:gd name="T73" fmla="*/ 12249 h 155"/>
              <a:gd name="T74" fmla="*/ 33616 w 114"/>
              <a:gd name="T75" fmla="*/ 12782 h 155"/>
              <a:gd name="T76" fmla="*/ 36457 w 114"/>
              <a:gd name="T77" fmla="*/ 13315 h 155"/>
              <a:gd name="T78" fmla="*/ 38351 w 114"/>
              <a:gd name="T79" fmla="*/ 14912 h 155"/>
              <a:gd name="T80" fmla="*/ 40718 w 114"/>
              <a:gd name="T81" fmla="*/ 17043 h 155"/>
              <a:gd name="T82" fmla="*/ 41665 w 114"/>
              <a:gd name="T83" fmla="*/ 20238 h 155"/>
              <a:gd name="T84" fmla="*/ 42612 w 114"/>
              <a:gd name="T85" fmla="*/ 23966 h 155"/>
              <a:gd name="T86" fmla="*/ 43085 w 114"/>
              <a:gd name="T87" fmla="*/ 28227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8"/>
                </a:lnTo>
                <a:lnTo>
                  <a:pt x="112" y="28"/>
                </a:lnTo>
                <a:lnTo>
                  <a:pt x="108" y="21"/>
                </a:lnTo>
                <a:lnTo>
                  <a:pt x="105" y="16"/>
                </a:lnTo>
                <a:lnTo>
                  <a:pt x="102" y="12"/>
                </a:lnTo>
                <a:lnTo>
                  <a:pt x="97" y="9"/>
                </a:lnTo>
                <a:lnTo>
                  <a:pt x="92" y="5"/>
                </a:lnTo>
                <a:lnTo>
                  <a:pt x="87" y="3"/>
                </a:lnTo>
                <a:lnTo>
                  <a:pt x="80" y="2"/>
                </a:lnTo>
                <a:lnTo>
                  <a:pt x="73" y="0"/>
                </a:lnTo>
                <a:lnTo>
                  <a:pt x="66" y="0"/>
                </a:lnTo>
                <a:lnTo>
                  <a:pt x="59" y="0"/>
                </a:lnTo>
                <a:lnTo>
                  <a:pt x="53" y="2"/>
                </a:lnTo>
                <a:lnTo>
                  <a:pt x="47" y="4"/>
                </a:lnTo>
                <a:lnTo>
                  <a:pt x="41" y="6"/>
                </a:lnTo>
                <a:lnTo>
                  <a:pt x="36" y="10"/>
                </a:lnTo>
                <a:lnTo>
                  <a:pt x="31" y="14"/>
                </a:lnTo>
                <a:lnTo>
                  <a:pt x="27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5" y="59"/>
                </a:lnTo>
                <a:lnTo>
                  <a:pt x="27" y="49"/>
                </a:lnTo>
                <a:lnTo>
                  <a:pt x="30" y="41"/>
                </a:lnTo>
                <a:lnTo>
                  <a:pt x="34" y="34"/>
                </a:lnTo>
                <a:lnTo>
                  <a:pt x="40" y="29"/>
                </a:lnTo>
                <a:lnTo>
                  <a:pt x="47" y="26"/>
                </a:lnTo>
                <a:lnTo>
                  <a:pt x="55" y="24"/>
                </a:lnTo>
                <a:lnTo>
                  <a:pt x="64" y="23"/>
                </a:lnTo>
                <a:lnTo>
                  <a:pt x="71" y="24"/>
                </a:lnTo>
                <a:lnTo>
                  <a:pt x="77" y="25"/>
                </a:lnTo>
                <a:lnTo>
                  <a:pt x="81" y="28"/>
                </a:lnTo>
                <a:lnTo>
                  <a:pt x="86" y="32"/>
                </a:lnTo>
                <a:lnTo>
                  <a:pt x="88" y="38"/>
                </a:lnTo>
                <a:lnTo>
                  <a:pt x="90" y="45"/>
                </a:lnTo>
                <a:lnTo>
                  <a:pt x="91" y="53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63" name="Freeform 112"/>
          <p:cNvSpPr>
            <a:spLocks noEditPoints="1"/>
          </p:cNvSpPr>
          <p:nvPr/>
        </p:nvSpPr>
        <p:spPr bwMode="auto">
          <a:xfrm>
            <a:off x="2490788" y="1981200"/>
            <a:ext cx="57150" cy="84138"/>
          </a:xfrm>
          <a:custGeom>
            <a:avLst/>
            <a:gdLst>
              <a:gd name="T0" fmla="*/ 45070 w 123"/>
              <a:gd name="T1" fmla="*/ 59796 h 159"/>
              <a:gd name="T2" fmla="*/ 41817 w 123"/>
              <a:gd name="T3" fmla="*/ 65617 h 159"/>
              <a:gd name="T4" fmla="*/ 38100 w 123"/>
              <a:gd name="T5" fmla="*/ 69321 h 159"/>
              <a:gd name="T6" fmla="*/ 32524 w 123"/>
              <a:gd name="T7" fmla="*/ 71438 h 159"/>
              <a:gd name="T8" fmla="*/ 25090 w 123"/>
              <a:gd name="T9" fmla="*/ 70909 h 159"/>
              <a:gd name="T10" fmla="*/ 19050 w 123"/>
              <a:gd name="T11" fmla="*/ 67734 h 159"/>
              <a:gd name="T12" fmla="*/ 13939 w 123"/>
              <a:gd name="T13" fmla="*/ 61913 h 159"/>
              <a:gd name="T14" fmla="*/ 11616 w 123"/>
              <a:gd name="T15" fmla="*/ 51859 h 159"/>
              <a:gd name="T16" fmla="*/ 57150 w 123"/>
              <a:gd name="T17" fmla="*/ 46567 h 159"/>
              <a:gd name="T18" fmla="*/ 56685 w 123"/>
              <a:gd name="T19" fmla="*/ 31750 h 159"/>
              <a:gd name="T20" fmla="*/ 52504 w 123"/>
              <a:gd name="T21" fmla="*/ 16404 h 159"/>
              <a:gd name="T22" fmla="*/ 45534 w 123"/>
              <a:gd name="T23" fmla="*/ 6350 h 159"/>
              <a:gd name="T24" fmla="*/ 35312 w 123"/>
              <a:gd name="T25" fmla="*/ 1058 h 159"/>
              <a:gd name="T26" fmla="*/ 22302 w 123"/>
              <a:gd name="T27" fmla="*/ 1058 h 159"/>
              <a:gd name="T28" fmla="*/ 11616 w 123"/>
              <a:gd name="T29" fmla="*/ 6350 h 159"/>
              <a:gd name="T30" fmla="*/ 4182 w 123"/>
              <a:gd name="T31" fmla="*/ 17463 h 159"/>
              <a:gd name="T32" fmla="*/ 465 w 123"/>
              <a:gd name="T33" fmla="*/ 33338 h 159"/>
              <a:gd name="T34" fmla="*/ 465 w 123"/>
              <a:gd name="T35" fmla="*/ 51859 h 159"/>
              <a:gd name="T36" fmla="*/ 4182 w 123"/>
              <a:gd name="T37" fmla="*/ 67205 h 159"/>
              <a:gd name="T38" fmla="*/ 11616 w 123"/>
              <a:gd name="T39" fmla="*/ 77788 h 159"/>
              <a:gd name="T40" fmla="*/ 22302 w 123"/>
              <a:gd name="T41" fmla="*/ 83609 h 159"/>
              <a:gd name="T42" fmla="*/ 33454 w 123"/>
              <a:gd name="T43" fmla="*/ 83609 h 159"/>
              <a:gd name="T44" fmla="*/ 43211 w 123"/>
              <a:gd name="T45" fmla="*/ 79905 h 159"/>
              <a:gd name="T46" fmla="*/ 50180 w 123"/>
              <a:gd name="T47" fmla="*/ 73025 h 159"/>
              <a:gd name="T48" fmla="*/ 55291 w 123"/>
              <a:gd name="T49" fmla="*/ 62971 h 159"/>
              <a:gd name="T50" fmla="*/ 45999 w 123"/>
              <a:gd name="T51" fmla="*/ 57150 h 159"/>
              <a:gd name="T52" fmla="*/ 11616 w 123"/>
              <a:gd name="T53" fmla="*/ 29634 h 159"/>
              <a:gd name="T54" fmla="*/ 14404 w 123"/>
              <a:gd name="T55" fmla="*/ 21167 h 159"/>
              <a:gd name="T56" fmla="*/ 19050 w 123"/>
              <a:gd name="T57" fmla="*/ 14817 h 159"/>
              <a:gd name="T58" fmla="*/ 24626 w 123"/>
              <a:gd name="T59" fmla="*/ 12700 h 159"/>
              <a:gd name="T60" fmla="*/ 32524 w 123"/>
              <a:gd name="T61" fmla="*/ 12700 h 159"/>
              <a:gd name="T62" fmla="*/ 39029 w 123"/>
              <a:gd name="T63" fmla="*/ 15346 h 159"/>
              <a:gd name="T64" fmla="*/ 43211 w 123"/>
              <a:gd name="T65" fmla="*/ 21167 h 159"/>
              <a:gd name="T66" fmla="*/ 45534 w 123"/>
              <a:gd name="T67" fmla="*/ 29634 h 159"/>
              <a:gd name="T68" fmla="*/ 11151 w 123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9">
                <a:moveTo>
                  <a:pt x="99" y="108"/>
                </a:moveTo>
                <a:lnTo>
                  <a:pt x="97" y="113"/>
                </a:lnTo>
                <a:lnTo>
                  <a:pt x="93" y="119"/>
                </a:lnTo>
                <a:lnTo>
                  <a:pt x="90" y="124"/>
                </a:lnTo>
                <a:lnTo>
                  <a:pt x="86" y="128"/>
                </a:lnTo>
                <a:lnTo>
                  <a:pt x="82" y="131"/>
                </a:lnTo>
                <a:lnTo>
                  <a:pt x="77" y="133"/>
                </a:lnTo>
                <a:lnTo>
                  <a:pt x="70" y="135"/>
                </a:lnTo>
                <a:lnTo>
                  <a:pt x="63" y="135"/>
                </a:lnTo>
                <a:lnTo>
                  <a:pt x="54" y="134"/>
                </a:lnTo>
                <a:lnTo>
                  <a:pt x="47" y="132"/>
                </a:lnTo>
                <a:lnTo>
                  <a:pt x="41" y="128"/>
                </a:lnTo>
                <a:lnTo>
                  <a:pt x="34" y="123"/>
                </a:lnTo>
                <a:lnTo>
                  <a:pt x="30" y="117"/>
                </a:lnTo>
                <a:lnTo>
                  <a:pt x="27" y="109"/>
                </a:lnTo>
                <a:lnTo>
                  <a:pt x="25" y="98"/>
                </a:lnTo>
                <a:lnTo>
                  <a:pt x="24" y="88"/>
                </a:lnTo>
                <a:lnTo>
                  <a:pt x="123" y="88"/>
                </a:lnTo>
                <a:lnTo>
                  <a:pt x="123" y="76"/>
                </a:lnTo>
                <a:lnTo>
                  <a:pt x="122" y="60"/>
                </a:lnTo>
                <a:lnTo>
                  <a:pt x="119" y="43"/>
                </a:lnTo>
                <a:lnTo>
                  <a:pt x="113" y="31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2"/>
                </a:lnTo>
                <a:lnTo>
                  <a:pt x="61" y="0"/>
                </a:lnTo>
                <a:lnTo>
                  <a:pt x="48" y="2"/>
                </a:lnTo>
                <a:lnTo>
                  <a:pt x="35" y="6"/>
                </a:lnTo>
                <a:lnTo>
                  <a:pt x="25" y="12"/>
                </a:lnTo>
                <a:lnTo>
                  <a:pt x="16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6" y="138"/>
                </a:lnTo>
                <a:lnTo>
                  <a:pt x="25" y="147"/>
                </a:lnTo>
                <a:lnTo>
                  <a:pt x="35" y="153"/>
                </a:lnTo>
                <a:lnTo>
                  <a:pt x="48" y="158"/>
                </a:lnTo>
                <a:lnTo>
                  <a:pt x="61" y="159"/>
                </a:lnTo>
                <a:lnTo>
                  <a:pt x="72" y="158"/>
                </a:lnTo>
                <a:lnTo>
                  <a:pt x="84" y="155"/>
                </a:lnTo>
                <a:lnTo>
                  <a:pt x="93" y="151"/>
                </a:lnTo>
                <a:lnTo>
                  <a:pt x="102" y="145"/>
                </a:lnTo>
                <a:lnTo>
                  <a:pt x="108" y="138"/>
                </a:lnTo>
                <a:lnTo>
                  <a:pt x="115" y="128"/>
                </a:lnTo>
                <a:lnTo>
                  <a:pt x="119" y="119"/>
                </a:lnTo>
                <a:lnTo>
                  <a:pt x="121" y="108"/>
                </a:lnTo>
                <a:lnTo>
                  <a:pt x="99" y="108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7" y="48"/>
                </a:lnTo>
                <a:lnTo>
                  <a:pt x="31" y="40"/>
                </a:lnTo>
                <a:lnTo>
                  <a:pt x="35" y="34"/>
                </a:lnTo>
                <a:lnTo>
                  <a:pt x="41" y="28"/>
                </a:lnTo>
                <a:lnTo>
                  <a:pt x="47" y="25"/>
                </a:lnTo>
                <a:lnTo>
                  <a:pt x="53" y="24"/>
                </a:lnTo>
                <a:lnTo>
                  <a:pt x="62" y="23"/>
                </a:lnTo>
                <a:lnTo>
                  <a:pt x="70" y="24"/>
                </a:lnTo>
                <a:lnTo>
                  <a:pt x="78" y="25"/>
                </a:lnTo>
                <a:lnTo>
                  <a:pt x="84" y="29"/>
                </a:lnTo>
                <a:lnTo>
                  <a:pt x="89" y="34"/>
                </a:lnTo>
                <a:lnTo>
                  <a:pt x="93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64" name="Freeform 113"/>
          <p:cNvSpPr>
            <a:spLocks noEditPoints="1"/>
          </p:cNvSpPr>
          <p:nvPr/>
        </p:nvSpPr>
        <p:spPr bwMode="auto">
          <a:xfrm>
            <a:off x="2595563" y="1954213"/>
            <a:ext cx="66675" cy="109537"/>
          </a:xfrm>
          <a:custGeom>
            <a:avLst/>
            <a:gdLst>
              <a:gd name="T0" fmla="*/ 11656 w 143"/>
              <a:gd name="T1" fmla="*/ 58737 h 207"/>
              <a:gd name="T2" fmla="*/ 39166 w 143"/>
              <a:gd name="T3" fmla="*/ 58737 h 207"/>
              <a:gd name="T4" fmla="*/ 47092 w 143"/>
              <a:gd name="T5" fmla="*/ 60854 h 207"/>
              <a:gd name="T6" fmla="*/ 51755 w 143"/>
              <a:gd name="T7" fmla="*/ 65087 h 207"/>
              <a:gd name="T8" fmla="*/ 54086 w 143"/>
              <a:gd name="T9" fmla="*/ 71966 h 207"/>
              <a:gd name="T10" fmla="*/ 54086 w 143"/>
              <a:gd name="T11" fmla="*/ 81491 h 207"/>
              <a:gd name="T12" fmla="*/ 52221 w 143"/>
              <a:gd name="T13" fmla="*/ 88900 h 207"/>
              <a:gd name="T14" fmla="*/ 47092 w 143"/>
              <a:gd name="T15" fmla="*/ 93133 h 207"/>
              <a:gd name="T16" fmla="*/ 40565 w 143"/>
              <a:gd name="T17" fmla="*/ 95250 h 207"/>
              <a:gd name="T18" fmla="*/ 11656 w 143"/>
              <a:gd name="T19" fmla="*/ 96308 h 207"/>
              <a:gd name="T20" fmla="*/ 11656 w 143"/>
              <a:gd name="T21" fmla="*/ 12171 h 207"/>
              <a:gd name="T22" fmla="*/ 37767 w 143"/>
              <a:gd name="T23" fmla="*/ 12171 h 207"/>
              <a:gd name="T24" fmla="*/ 44761 w 143"/>
              <a:gd name="T25" fmla="*/ 14817 h 207"/>
              <a:gd name="T26" fmla="*/ 48491 w 143"/>
              <a:gd name="T27" fmla="*/ 18521 h 207"/>
              <a:gd name="T28" fmla="*/ 50822 w 143"/>
              <a:gd name="T29" fmla="*/ 24871 h 207"/>
              <a:gd name="T30" fmla="*/ 50822 w 143"/>
              <a:gd name="T31" fmla="*/ 33337 h 207"/>
              <a:gd name="T32" fmla="*/ 48491 w 143"/>
              <a:gd name="T33" fmla="*/ 39687 h 207"/>
              <a:gd name="T34" fmla="*/ 44295 w 143"/>
              <a:gd name="T35" fmla="*/ 43921 h 207"/>
              <a:gd name="T36" fmla="*/ 37301 w 143"/>
              <a:gd name="T37" fmla="*/ 46037 h 207"/>
              <a:gd name="T38" fmla="*/ 11656 w 143"/>
              <a:gd name="T39" fmla="*/ 46037 h 207"/>
              <a:gd name="T40" fmla="*/ 37301 w 143"/>
              <a:gd name="T41" fmla="*/ 109537 h 207"/>
              <a:gd name="T42" fmla="*/ 49890 w 143"/>
              <a:gd name="T43" fmla="*/ 107420 h 207"/>
              <a:gd name="T44" fmla="*/ 59215 w 143"/>
              <a:gd name="T45" fmla="*/ 100541 h 207"/>
              <a:gd name="T46" fmla="*/ 64810 w 143"/>
              <a:gd name="T47" fmla="*/ 90487 h 207"/>
              <a:gd name="T48" fmla="*/ 66675 w 143"/>
              <a:gd name="T49" fmla="*/ 77258 h 207"/>
              <a:gd name="T50" fmla="*/ 65742 w 143"/>
              <a:gd name="T51" fmla="*/ 67204 h 207"/>
              <a:gd name="T52" fmla="*/ 62479 w 143"/>
              <a:gd name="T53" fmla="*/ 59266 h 207"/>
              <a:gd name="T54" fmla="*/ 57350 w 143"/>
              <a:gd name="T55" fmla="*/ 53446 h 207"/>
              <a:gd name="T56" fmla="*/ 50822 w 143"/>
              <a:gd name="T57" fmla="*/ 50271 h 207"/>
              <a:gd name="T58" fmla="*/ 55951 w 143"/>
              <a:gd name="T59" fmla="*/ 46566 h 207"/>
              <a:gd name="T60" fmla="*/ 60147 w 143"/>
              <a:gd name="T61" fmla="*/ 41275 h 207"/>
              <a:gd name="T62" fmla="*/ 62012 w 143"/>
              <a:gd name="T63" fmla="*/ 34396 h 207"/>
              <a:gd name="T64" fmla="*/ 62945 w 143"/>
              <a:gd name="T65" fmla="*/ 26987 h 207"/>
              <a:gd name="T66" fmla="*/ 61546 w 143"/>
              <a:gd name="T67" fmla="*/ 14817 h 207"/>
              <a:gd name="T68" fmla="*/ 55951 w 143"/>
              <a:gd name="T69" fmla="*/ 6879 h 207"/>
              <a:gd name="T70" fmla="*/ 47558 w 143"/>
              <a:gd name="T71" fmla="*/ 1587 h 207"/>
              <a:gd name="T72" fmla="*/ 35436 w 143"/>
              <a:gd name="T73" fmla="*/ 0 h 207"/>
              <a:gd name="T74" fmla="*/ 0 w 143"/>
              <a:gd name="T75" fmla="*/ 109537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43" h="207">
                <a:moveTo>
                  <a:pt x="25" y="182"/>
                </a:moveTo>
                <a:lnTo>
                  <a:pt x="25" y="111"/>
                </a:lnTo>
                <a:lnTo>
                  <a:pt x="75" y="111"/>
                </a:lnTo>
                <a:lnTo>
                  <a:pt x="84" y="111"/>
                </a:lnTo>
                <a:lnTo>
                  <a:pt x="94" y="113"/>
                </a:lnTo>
                <a:lnTo>
                  <a:pt x="101" y="115"/>
                </a:lnTo>
                <a:lnTo>
                  <a:pt x="107" y="119"/>
                </a:lnTo>
                <a:lnTo>
                  <a:pt x="111" y="123"/>
                </a:lnTo>
                <a:lnTo>
                  <a:pt x="115" y="129"/>
                </a:lnTo>
                <a:lnTo>
                  <a:pt x="116" y="136"/>
                </a:lnTo>
                <a:lnTo>
                  <a:pt x="117" y="146"/>
                </a:lnTo>
                <a:lnTo>
                  <a:pt x="116" y="154"/>
                </a:lnTo>
                <a:lnTo>
                  <a:pt x="115" y="161"/>
                </a:lnTo>
                <a:lnTo>
                  <a:pt x="112" y="168"/>
                </a:lnTo>
                <a:lnTo>
                  <a:pt x="108" y="172"/>
                </a:lnTo>
                <a:lnTo>
                  <a:pt x="101" y="176"/>
                </a:lnTo>
                <a:lnTo>
                  <a:pt x="95" y="179"/>
                </a:lnTo>
                <a:lnTo>
                  <a:pt x="87" y="180"/>
                </a:lnTo>
                <a:lnTo>
                  <a:pt x="78" y="182"/>
                </a:lnTo>
                <a:lnTo>
                  <a:pt x="25" y="182"/>
                </a:lnTo>
                <a:close/>
                <a:moveTo>
                  <a:pt x="25" y="87"/>
                </a:moveTo>
                <a:lnTo>
                  <a:pt x="25" y="23"/>
                </a:lnTo>
                <a:lnTo>
                  <a:pt x="73" y="23"/>
                </a:lnTo>
                <a:lnTo>
                  <a:pt x="81" y="23"/>
                </a:lnTo>
                <a:lnTo>
                  <a:pt x="89" y="26"/>
                </a:lnTo>
                <a:lnTo>
                  <a:pt x="96" y="28"/>
                </a:lnTo>
                <a:lnTo>
                  <a:pt x="100" y="31"/>
                </a:lnTo>
                <a:lnTo>
                  <a:pt x="104" y="35"/>
                </a:lnTo>
                <a:lnTo>
                  <a:pt x="108" y="41"/>
                </a:lnTo>
                <a:lnTo>
                  <a:pt x="109" y="47"/>
                </a:lnTo>
                <a:lnTo>
                  <a:pt x="110" y="55"/>
                </a:lnTo>
                <a:lnTo>
                  <a:pt x="109" y="63"/>
                </a:lnTo>
                <a:lnTo>
                  <a:pt x="108" y="70"/>
                </a:lnTo>
                <a:lnTo>
                  <a:pt x="104" y="75"/>
                </a:lnTo>
                <a:lnTo>
                  <a:pt x="100" y="79"/>
                </a:lnTo>
                <a:lnTo>
                  <a:pt x="95" y="83"/>
                </a:lnTo>
                <a:lnTo>
                  <a:pt x="88" y="85"/>
                </a:lnTo>
                <a:lnTo>
                  <a:pt x="80" y="87"/>
                </a:lnTo>
                <a:lnTo>
                  <a:pt x="71" y="87"/>
                </a:lnTo>
                <a:lnTo>
                  <a:pt x="25" y="87"/>
                </a:lnTo>
                <a:close/>
                <a:moveTo>
                  <a:pt x="0" y="207"/>
                </a:moveTo>
                <a:lnTo>
                  <a:pt x="80" y="207"/>
                </a:lnTo>
                <a:lnTo>
                  <a:pt x="95" y="206"/>
                </a:lnTo>
                <a:lnTo>
                  <a:pt x="107" y="203"/>
                </a:lnTo>
                <a:lnTo>
                  <a:pt x="118" y="198"/>
                </a:lnTo>
                <a:lnTo>
                  <a:pt x="127" y="190"/>
                </a:lnTo>
                <a:lnTo>
                  <a:pt x="134" y="182"/>
                </a:lnTo>
                <a:lnTo>
                  <a:pt x="139" y="171"/>
                </a:lnTo>
                <a:lnTo>
                  <a:pt x="142" y="158"/>
                </a:lnTo>
                <a:lnTo>
                  <a:pt x="143" y="146"/>
                </a:lnTo>
                <a:lnTo>
                  <a:pt x="142" y="136"/>
                </a:lnTo>
                <a:lnTo>
                  <a:pt x="141" y="127"/>
                </a:lnTo>
                <a:lnTo>
                  <a:pt x="138" y="119"/>
                </a:lnTo>
                <a:lnTo>
                  <a:pt x="134" y="112"/>
                </a:lnTo>
                <a:lnTo>
                  <a:pt x="129" y="106"/>
                </a:lnTo>
                <a:lnTo>
                  <a:pt x="123" y="101"/>
                </a:lnTo>
                <a:lnTo>
                  <a:pt x="116" y="98"/>
                </a:lnTo>
                <a:lnTo>
                  <a:pt x="109" y="95"/>
                </a:lnTo>
                <a:lnTo>
                  <a:pt x="115" y="92"/>
                </a:lnTo>
                <a:lnTo>
                  <a:pt x="120" y="88"/>
                </a:lnTo>
                <a:lnTo>
                  <a:pt x="124" y="84"/>
                </a:lnTo>
                <a:lnTo>
                  <a:pt x="129" y="78"/>
                </a:lnTo>
                <a:lnTo>
                  <a:pt x="131" y="72"/>
                </a:lnTo>
                <a:lnTo>
                  <a:pt x="133" y="65"/>
                </a:lnTo>
                <a:lnTo>
                  <a:pt x="135" y="58"/>
                </a:lnTo>
                <a:lnTo>
                  <a:pt x="135" y="51"/>
                </a:lnTo>
                <a:lnTo>
                  <a:pt x="134" y="38"/>
                </a:lnTo>
                <a:lnTo>
                  <a:pt x="132" y="28"/>
                </a:lnTo>
                <a:lnTo>
                  <a:pt x="127" y="20"/>
                </a:lnTo>
                <a:lnTo>
                  <a:pt x="120" y="13"/>
                </a:lnTo>
                <a:lnTo>
                  <a:pt x="112" y="7"/>
                </a:lnTo>
                <a:lnTo>
                  <a:pt x="102" y="3"/>
                </a:lnTo>
                <a:lnTo>
                  <a:pt x="90" y="1"/>
                </a:lnTo>
                <a:lnTo>
                  <a:pt x="76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65" name="Rectangle 114"/>
          <p:cNvSpPr>
            <a:spLocks noChangeArrowheads="1"/>
          </p:cNvSpPr>
          <p:nvPr/>
        </p:nvSpPr>
        <p:spPr bwMode="auto">
          <a:xfrm>
            <a:off x="2678113" y="2047875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66" name="Freeform 115"/>
          <p:cNvSpPr>
            <a:spLocks noEditPoints="1"/>
          </p:cNvSpPr>
          <p:nvPr/>
        </p:nvSpPr>
        <p:spPr bwMode="auto">
          <a:xfrm>
            <a:off x="1350963" y="2151063"/>
            <a:ext cx="60325" cy="107950"/>
          </a:xfrm>
          <a:custGeom>
            <a:avLst/>
            <a:gdLst>
              <a:gd name="T0" fmla="*/ 58911 w 128"/>
              <a:gd name="T1" fmla="*/ 21271 h 203"/>
              <a:gd name="T2" fmla="*/ 54670 w 128"/>
              <a:gd name="T3" fmla="*/ 11167 h 203"/>
              <a:gd name="T4" fmla="*/ 48071 w 128"/>
              <a:gd name="T5" fmla="*/ 4254 h 203"/>
              <a:gd name="T6" fmla="*/ 38174 w 128"/>
              <a:gd name="T7" fmla="*/ 532 h 203"/>
              <a:gd name="T8" fmla="*/ 28749 w 128"/>
              <a:gd name="T9" fmla="*/ 0 h 203"/>
              <a:gd name="T10" fmla="*/ 22151 w 128"/>
              <a:gd name="T11" fmla="*/ 2127 h 203"/>
              <a:gd name="T12" fmla="*/ 16024 w 128"/>
              <a:gd name="T13" fmla="*/ 5850 h 203"/>
              <a:gd name="T14" fmla="*/ 10840 w 128"/>
              <a:gd name="T15" fmla="*/ 11699 h 203"/>
              <a:gd name="T16" fmla="*/ 6598 w 128"/>
              <a:gd name="T17" fmla="*/ 19144 h 203"/>
              <a:gd name="T18" fmla="*/ 3770 w 128"/>
              <a:gd name="T19" fmla="*/ 28184 h 203"/>
              <a:gd name="T20" fmla="*/ 1414 w 128"/>
              <a:gd name="T21" fmla="*/ 38819 h 203"/>
              <a:gd name="T22" fmla="*/ 0 w 128"/>
              <a:gd name="T23" fmla="*/ 51582 h 203"/>
              <a:gd name="T24" fmla="*/ 0 w 128"/>
              <a:gd name="T25" fmla="*/ 64876 h 203"/>
              <a:gd name="T26" fmla="*/ 943 w 128"/>
              <a:gd name="T27" fmla="*/ 75512 h 203"/>
              <a:gd name="T28" fmla="*/ 3299 w 128"/>
              <a:gd name="T29" fmla="*/ 84552 h 203"/>
              <a:gd name="T30" fmla="*/ 6127 w 128"/>
              <a:gd name="T31" fmla="*/ 91997 h 203"/>
              <a:gd name="T32" fmla="*/ 9897 w 128"/>
              <a:gd name="T33" fmla="*/ 98378 h 203"/>
              <a:gd name="T34" fmla="*/ 15081 w 128"/>
              <a:gd name="T35" fmla="*/ 103164 h 203"/>
              <a:gd name="T36" fmla="*/ 21208 w 128"/>
              <a:gd name="T37" fmla="*/ 106355 h 203"/>
              <a:gd name="T38" fmla="*/ 27335 w 128"/>
              <a:gd name="T39" fmla="*/ 107950 h 203"/>
              <a:gd name="T40" fmla="*/ 37232 w 128"/>
              <a:gd name="T41" fmla="*/ 107418 h 203"/>
              <a:gd name="T42" fmla="*/ 48071 w 128"/>
              <a:gd name="T43" fmla="*/ 102632 h 203"/>
              <a:gd name="T44" fmla="*/ 55612 w 128"/>
              <a:gd name="T45" fmla="*/ 93060 h 203"/>
              <a:gd name="T46" fmla="*/ 59854 w 128"/>
              <a:gd name="T47" fmla="*/ 79766 h 203"/>
              <a:gd name="T48" fmla="*/ 59854 w 128"/>
              <a:gd name="T49" fmla="*/ 64876 h 203"/>
              <a:gd name="T50" fmla="*/ 55612 w 128"/>
              <a:gd name="T51" fmla="*/ 51582 h 203"/>
              <a:gd name="T52" fmla="*/ 49014 w 128"/>
              <a:gd name="T53" fmla="*/ 42542 h 203"/>
              <a:gd name="T54" fmla="*/ 39117 w 128"/>
              <a:gd name="T55" fmla="*/ 37756 h 203"/>
              <a:gd name="T56" fmla="*/ 26863 w 128"/>
              <a:gd name="T57" fmla="*/ 37756 h 203"/>
              <a:gd name="T58" fmla="*/ 16495 w 128"/>
              <a:gd name="T59" fmla="*/ 43605 h 203"/>
              <a:gd name="T60" fmla="*/ 13196 w 128"/>
              <a:gd name="T61" fmla="*/ 39883 h 203"/>
              <a:gd name="T62" fmla="*/ 16024 w 128"/>
              <a:gd name="T63" fmla="*/ 26589 h 203"/>
              <a:gd name="T64" fmla="*/ 21208 w 128"/>
              <a:gd name="T65" fmla="*/ 17017 h 203"/>
              <a:gd name="T66" fmla="*/ 28277 w 128"/>
              <a:gd name="T67" fmla="*/ 12763 h 203"/>
              <a:gd name="T68" fmla="*/ 35818 w 128"/>
              <a:gd name="T69" fmla="*/ 12231 h 203"/>
              <a:gd name="T70" fmla="*/ 41473 w 128"/>
              <a:gd name="T71" fmla="*/ 14890 h 203"/>
              <a:gd name="T72" fmla="*/ 45244 w 128"/>
              <a:gd name="T73" fmla="*/ 18612 h 203"/>
              <a:gd name="T74" fmla="*/ 48071 w 128"/>
              <a:gd name="T75" fmla="*/ 24462 h 203"/>
              <a:gd name="T76" fmla="*/ 59854 w 128"/>
              <a:gd name="T77" fmla="*/ 27652 h 203"/>
              <a:gd name="T78" fmla="*/ 48071 w 128"/>
              <a:gd name="T79" fmla="*/ 77107 h 203"/>
              <a:gd name="T80" fmla="*/ 45715 w 128"/>
              <a:gd name="T81" fmla="*/ 86147 h 203"/>
              <a:gd name="T82" fmla="*/ 41002 w 128"/>
              <a:gd name="T83" fmla="*/ 91997 h 203"/>
              <a:gd name="T84" fmla="*/ 34875 w 128"/>
              <a:gd name="T85" fmla="*/ 95187 h 203"/>
              <a:gd name="T86" fmla="*/ 27335 w 128"/>
              <a:gd name="T87" fmla="*/ 95187 h 203"/>
              <a:gd name="T88" fmla="*/ 21208 w 128"/>
              <a:gd name="T89" fmla="*/ 91997 h 203"/>
              <a:gd name="T90" fmla="*/ 16495 w 128"/>
              <a:gd name="T91" fmla="*/ 86147 h 203"/>
              <a:gd name="T92" fmla="*/ 14139 w 128"/>
              <a:gd name="T93" fmla="*/ 77639 h 203"/>
              <a:gd name="T94" fmla="*/ 14139 w 128"/>
              <a:gd name="T95" fmla="*/ 67535 h 203"/>
              <a:gd name="T96" fmla="*/ 16495 w 128"/>
              <a:gd name="T97" fmla="*/ 58495 h 203"/>
              <a:gd name="T98" fmla="*/ 21208 w 128"/>
              <a:gd name="T99" fmla="*/ 53177 h 203"/>
              <a:gd name="T100" fmla="*/ 27335 w 128"/>
              <a:gd name="T101" fmla="*/ 49987 h 203"/>
              <a:gd name="T102" fmla="*/ 34875 w 128"/>
              <a:gd name="T103" fmla="*/ 49987 h 203"/>
              <a:gd name="T104" fmla="*/ 41473 w 128"/>
              <a:gd name="T105" fmla="*/ 53177 h 203"/>
              <a:gd name="T106" fmla="*/ 45715 w 128"/>
              <a:gd name="T107" fmla="*/ 58495 h 203"/>
              <a:gd name="T108" fmla="*/ 48071 w 128"/>
              <a:gd name="T109" fmla="*/ 67535 h 203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203">
                <a:moveTo>
                  <a:pt x="127" y="52"/>
                </a:moveTo>
                <a:lnTo>
                  <a:pt x="125" y="40"/>
                </a:lnTo>
                <a:lnTo>
                  <a:pt x="122" y="30"/>
                </a:lnTo>
                <a:lnTo>
                  <a:pt x="116" y="21"/>
                </a:lnTo>
                <a:lnTo>
                  <a:pt x="110" y="14"/>
                </a:lnTo>
                <a:lnTo>
                  <a:pt x="102" y="8"/>
                </a:lnTo>
                <a:lnTo>
                  <a:pt x="92" y="3"/>
                </a:lnTo>
                <a:lnTo>
                  <a:pt x="81" y="1"/>
                </a:lnTo>
                <a:lnTo>
                  <a:pt x="69" y="0"/>
                </a:lnTo>
                <a:lnTo>
                  <a:pt x="61" y="0"/>
                </a:lnTo>
                <a:lnTo>
                  <a:pt x="54" y="2"/>
                </a:lnTo>
                <a:lnTo>
                  <a:pt x="47" y="4"/>
                </a:lnTo>
                <a:lnTo>
                  <a:pt x="40" y="7"/>
                </a:lnTo>
                <a:lnTo>
                  <a:pt x="34" y="11"/>
                </a:lnTo>
                <a:lnTo>
                  <a:pt x="29" y="16"/>
                </a:lnTo>
                <a:lnTo>
                  <a:pt x="23" y="22"/>
                </a:lnTo>
                <a:lnTo>
                  <a:pt x="18" y="28"/>
                </a:lnTo>
                <a:lnTo>
                  <a:pt x="14" y="36"/>
                </a:lnTo>
                <a:lnTo>
                  <a:pt x="11" y="44"/>
                </a:lnTo>
                <a:lnTo>
                  <a:pt x="8" y="53"/>
                </a:lnTo>
                <a:lnTo>
                  <a:pt x="5" y="63"/>
                </a:lnTo>
                <a:lnTo>
                  <a:pt x="3" y="73"/>
                </a:lnTo>
                <a:lnTo>
                  <a:pt x="1" y="85"/>
                </a:lnTo>
                <a:lnTo>
                  <a:pt x="0" y="97"/>
                </a:lnTo>
                <a:lnTo>
                  <a:pt x="0" y="110"/>
                </a:lnTo>
                <a:lnTo>
                  <a:pt x="0" y="122"/>
                </a:lnTo>
                <a:lnTo>
                  <a:pt x="1" y="132"/>
                </a:lnTo>
                <a:lnTo>
                  <a:pt x="2" y="142"/>
                </a:lnTo>
                <a:lnTo>
                  <a:pt x="5" y="151"/>
                </a:lnTo>
                <a:lnTo>
                  <a:pt x="7" y="159"/>
                </a:lnTo>
                <a:lnTo>
                  <a:pt x="10" y="166"/>
                </a:lnTo>
                <a:lnTo>
                  <a:pt x="13" y="173"/>
                </a:lnTo>
                <a:lnTo>
                  <a:pt x="17" y="180"/>
                </a:lnTo>
                <a:lnTo>
                  <a:pt x="21" y="185"/>
                </a:lnTo>
                <a:lnTo>
                  <a:pt x="27" y="189"/>
                </a:lnTo>
                <a:lnTo>
                  <a:pt x="32" y="194"/>
                </a:lnTo>
                <a:lnTo>
                  <a:pt x="38" y="198"/>
                </a:lnTo>
                <a:lnTo>
                  <a:pt x="45" y="200"/>
                </a:lnTo>
                <a:lnTo>
                  <a:pt x="51" y="202"/>
                </a:lnTo>
                <a:lnTo>
                  <a:pt x="58" y="203"/>
                </a:lnTo>
                <a:lnTo>
                  <a:pt x="66" y="203"/>
                </a:lnTo>
                <a:lnTo>
                  <a:pt x="79" y="202"/>
                </a:lnTo>
                <a:lnTo>
                  <a:pt x="91" y="199"/>
                </a:lnTo>
                <a:lnTo>
                  <a:pt x="102" y="193"/>
                </a:lnTo>
                <a:lnTo>
                  <a:pt x="111" y="185"/>
                </a:lnTo>
                <a:lnTo>
                  <a:pt x="118" y="175"/>
                </a:lnTo>
                <a:lnTo>
                  <a:pt x="124" y="164"/>
                </a:lnTo>
                <a:lnTo>
                  <a:pt x="127" y="150"/>
                </a:lnTo>
                <a:lnTo>
                  <a:pt x="128" y="136"/>
                </a:lnTo>
                <a:lnTo>
                  <a:pt x="127" y="122"/>
                </a:lnTo>
                <a:lnTo>
                  <a:pt x="124" y="109"/>
                </a:lnTo>
                <a:lnTo>
                  <a:pt x="118" y="97"/>
                </a:lnTo>
                <a:lnTo>
                  <a:pt x="112" y="88"/>
                </a:lnTo>
                <a:lnTo>
                  <a:pt x="104" y="80"/>
                </a:lnTo>
                <a:lnTo>
                  <a:pt x="93" y="74"/>
                </a:lnTo>
                <a:lnTo>
                  <a:pt x="83" y="71"/>
                </a:lnTo>
                <a:lnTo>
                  <a:pt x="70" y="70"/>
                </a:lnTo>
                <a:lnTo>
                  <a:pt x="57" y="71"/>
                </a:lnTo>
                <a:lnTo>
                  <a:pt x="46" y="75"/>
                </a:lnTo>
                <a:lnTo>
                  <a:pt x="35" y="82"/>
                </a:lnTo>
                <a:lnTo>
                  <a:pt x="27" y="92"/>
                </a:lnTo>
                <a:lnTo>
                  <a:pt x="28" y="75"/>
                </a:lnTo>
                <a:lnTo>
                  <a:pt x="31" y="61"/>
                </a:lnTo>
                <a:lnTo>
                  <a:pt x="34" y="50"/>
                </a:lnTo>
                <a:lnTo>
                  <a:pt x="39" y="40"/>
                </a:lnTo>
                <a:lnTo>
                  <a:pt x="45" y="32"/>
                </a:lnTo>
                <a:lnTo>
                  <a:pt x="52" y="28"/>
                </a:lnTo>
                <a:lnTo>
                  <a:pt x="60" y="24"/>
                </a:lnTo>
                <a:lnTo>
                  <a:pt x="70" y="23"/>
                </a:lnTo>
                <a:lnTo>
                  <a:pt x="76" y="23"/>
                </a:lnTo>
                <a:lnTo>
                  <a:pt x="83" y="25"/>
                </a:lnTo>
                <a:lnTo>
                  <a:pt x="88" y="28"/>
                </a:lnTo>
                <a:lnTo>
                  <a:pt x="93" y="30"/>
                </a:lnTo>
                <a:lnTo>
                  <a:pt x="96" y="35"/>
                </a:lnTo>
                <a:lnTo>
                  <a:pt x="99" y="39"/>
                </a:lnTo>
                <a:lnTo>
                  <a:pt x="102" y="46"/>
                </a:lnTo>
                <a:lnTo>
                  <a:pt x="103" y="52"/>
                </a:lnTo>
                <a:lnTo>
                  <a:pt x="127" y="52"/>
                </a:lnTo>
                <a:close/>
                <a:moveTo>
                  <a:pt x="103" y="136"/>
                </a:moveTo>
                <a:lnTo>
                  <a:pt x="102" y="145"/>
                </a:lnTo>
                <a:lnTo>
                  <a:pt x="100" y="155"/>
                </a:lnTo>
                <a:lnTo>
                  <a:pt x="97" y="162"/>
                </a:lnTo>
                <a:lnTo>
                  <a:pt x="92" y="169"/>
                </a:lnTo>
                <a:lnTo>
                  <a:pt x="87" y="173"/>
                </a:lnTo>
                <a:lnTo>
                  <a:pt x="81" y="177"/>
                </a:lnTo>
                <a:lnTo>
                  <a:pt x="74" y="179"/>
                </a:lnTo>
                <a:lnTo>
                  <a:pt x="66" y="180"/>
                </a:lnTo>
                <a:lnTo>
                  <a:pt x="58" y="179"/>
                </a:lnTo>
                <a:lnTo>
                  <a:pt x="51" y="177"/>
                </a:lnTo>
                <a:lnTo>
                  <a:pt x="45" y="173"/>
                </a:lnTo>
                <a:lnTo>
                  <a:pt x="39" y="169"/>
                </a:lnTo>
                <a:lnTo>
                  <a:pt x="35" y="162"/>
                </a:lnTo>
                <a:lnTo>
                  <a:pt x="32" y="155"/>
                </a:lnTo>
                <a:lnTo>
                  <a:pt x="30" y="146"/>
                </a:lnTo>
                <a:lnTo>
                  <a:pt x="29" y="136"/>
                </a:lnTo>
                <a:lnTo>
                  <a:pt x="30" y="127"/>
                </a:lnTo>
                <a:lnTo>
                  <a:pt x="31" y="118"/>
                </a:lnTo>
                <a:lnTo>
                  <a:pt x="35" y="110"/>
                </a:lnTo>
                <a:lnTo>
                  <a:pt x="39" y="104"/>
                </a:lnTo>
                <a:lnTo>
                  <a:pt x="45" y="100"/>
                </a:lnTo>
                <a:lnTo>
                  <a:pt x="51" y="96"/>
                </a:lnTo>
                <a:lnTo>
                  <a:pt x="58" y="94"/>
                </a:lnTo>
                <a:lnTo>
                  <a:pt x="67" y="93"/>
                </a:lnTo>
                <a:lnTo>
                  <a:pt x="74" y="94"/>
                </a:lnTo>
                <a:lnTo>
                  <a:pt x="81" y="96"/>
                </a:lnTo>
                <a:lnTo>
                  <a:pt x="88" y="100"/>
                </a:lnTo>
                <a:lnTo>
                  <a:pt x="93" y="104"/>
                </a:lnTo>
                <a:lnTo>
                  <a:pt x="97" y="110"/>
                </a:lnTo>
                <a:lnTo>
                  <a:pt x="100" y="118"/>
                </a:lnTo>
                <a:lnTo>
                  <a:pt x="102" y="127"/>
                </a:lnTo>
                <a:lnTo>
                  <a:pt x="103" y="13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67" name="Freeform 116"/>
          <p:cNvSpPr>
            <a:spLocks noEditPoints="1"/>
          </p:cNvSpPr>
          <p:nvPr/>
        </p:nvSpPr>
        <p:spPr bwMode="auto">
          <a:xfrm>
            <a:off x="2025650" y="2146300"/>
            <a:ext cx="79375" cy="111125"/>
          </a:xfrm>
          <a:custGeom>
            <a:avLst/>
            <a:gdLst>
              <a:gd name="T0" fmla="*/ 0 w 167"/>
              <a:gd name="T1" fmla="*/ 111125 h 208"/>
              <a:gd name="T2" fmla="*/ 12358 w 167"/>
              <a:gd name="T3" fmla="*/ 111125 h 208"/>
              <a:gd name="T4" fmla="*/ 21864 w 167"/>
              <a:gd name="T5" fmla="*/ 78001 h 208"/>
              <a:gd name="T6" fmla="*/ 57036 w 167"/>
              <a:gd name="T7" fmla="*/ 78001 h 208"/>
              <a:gd name="T8" fmla="*/ 66542 w 167"/>
              <a:gd name="T9" fmla="*/ 111125 h 208"/>
              <a:gd name="T10" fmla="*/ 79375 w 167"/>
              <a:gd name="T11" fmla="*/ 111125 h 208"/>
              <a:gd name="T12" fmla="*/ 46579 w 167"/>
              <a:gd name="T13" fmla="*/ 0 h 208"/>
              <a:gd name="T14" fmla="*/ 32796 w 167"/>
              <a:gd name="T15" fmla="*/ 0 h 208"/>
              <a:gd name="T16" fmla="*/ 0 w 167"/>
              <a:gd name="T17" fmla="*/ 111125 h 208"/>
              <a:gd name="T18" fmla="*/ 25666 w 167"/>
              <a:gd name="T19" fmla="*/ 65179 h 208"/>
              <a:gd name="T20" fmla="*/ 39925 w 167"/>
              <a:gd name="T21" fmla="*/ 16562 h 208"/>
              <a:gd name="T22" fmla="*/ 53234 w 167"/>
              <a:gd name="T23" fmla="*/ 65179 h 208"/>
              <a:gd name="T24" fmla="*/ 25666 w 167"/>
              <a:gd name="T25" fmla="*/ 65179 h 20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7" h="208">
                <a:moveTo>
                  <a:pt x="0" y="208"/>
                </a:moveTo>
                <a:lnTo>
                  <a:pt x="26" y="208"/>
                </a:lnTo>
                <a:lnTo>
                  <a:pt x="46" y="146"/>
                </a:lnTo>
                <a:lnTo>
                  <a:pt x="120" y="146"/>
                </a:lnTo>
                <a:lnTo>
                  <a:pt x="140" y="208"/>
                </a:lnTo>
                <a:lnTo>
                  <a:pt x="167" y="208"/>
                </a:lnTo>
                <a:lnTo>
                  <a:pt x="98" y="0"/>
                </a:lnTo>
                <a:lnTo>
                  <a:pt x="69" y="0"/>
                </a:lnTo>
                <a:lnTo>
                  <a:pt x="0" y="208"/>
                </a:lnTo>
                <a:close/>
                <a:moveTo>
                  <a:pt x="54" y="122"/>
                </a:moveTo>
                <a:lnTo>
                  <a:pt x="84" y="31"/>
                </a:lnTo>
                <a:lnTo>
                  <a:pt x="112" y="122"/>
                </a:lnTo>
                <a:lnTo>
                  <a:pt x="54" y="12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68" name="Rectangle 117"/>
          <p:cNvSpPr>
            <a:spLocks noChangeArrowheads="1"/>
          </p:cNvSpPr>
          <p:nvPr/>
        </p:nvSpPr>
        <p:spPr bwMode="auto">
          <a:xfrm>
            <a:off x="2112963" y="2146300"/>
            <a:ext cx="11112" cy="11112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69" name="Freeform 118"/>
          <p:cNvSpPr>
            <a:spLocks noEditPoints="1"/>
          </p:cNvSpPr>
          <p:nvPr/>
        </p:nvSpPr>
        <p:spPr bwMode="auto">
          <a:xfrm>
            <a:off x="2139950" y="2146300"/>
            <a:ext cx="60325" cy="112713"/>
          </a:xfrm>
          <a:custGeom>
            <a:avLst/>
            <a:gdLst>
              <a:gd name="T0" fmla="*/ 10925 w 127"/>
              <a:gd name="T1" fmla="*/ 111110 h 211"/>
              <a:gd name="T2" fmla="*/ 15200 w 127"/>
              <a:gd name="T3" fmla="*/ 105769 h 211"/>
              <a:gd name="T4" fmla="*/ 25650 w 127"/>
              <a:gd name="T5" fmla="*/ 112179 h 211"/>
              <a:gd name="T6" fmla="*/ 38000 w 127"/>
              <a:gd name="T7" fmla="*/ 112179 h 211"/>
              <a:gd name="T8" fmla="*/ 47975 w 127"/>
              <a:gd name="T9" fmla="*/ 106837 h 211"/>
              <a:gd name="T10" fmla="*/ 55575 w 127"/>
              <a:gd name="T11" fmla="*/ 95619 h 211"/>
              <a:gd name="T12" fmla="*/ 59850 w 127"/>
              <a:gd name="T13" fmla="*/ 80128 h 211"/>
              <a:gd name="T14" fmla="*/ 59850 w 127"/>
              <a:gd name="T15" fmla="*/ 61431 h 211"/>
              <a:gd name="T16" fmla="*/ 55575 w 127"/>
              <a:gd name="T17" fmla="*/ 45940 h 211"/>
              <a:gd name="T18" fmla="*/ 47975 w 127"/>
              <a:gd name="T19" fmla="*/ 34722 h 211"/>
              <a:gd name="T20" fmla="*/ 37525 w 127"/>
              <a:gd name="T21" fmla="*/ 28846 h 211"/>
              <a:gd name="T22" fmla="*/ 28500 w 127"/>
              <a:gd name="T23" fmla="*/ 28312 h 211"/>
              <a:gd name="T24" fmla="*/ 22800 w 127"/>
              <a:gd name="T25" fmla="*/ 29914 h 211"/>
              <a:gd name="T26" fmla="*/ 17575 w 127"/>
              <a:gd name="T27" fmla="*/ 33654 h 211"/>
              <a:gd name="T28" fmla="*/ 12825 w 127"/>
              <a:gd name="T29" fmla="*/ 38995 h 211"/>
              <a:gd name="T30" fmla="*/ 10925 w 127"/>
              <a:gd name="T31" fmla="*/ 0 h 211"/>
              <a:gd name="T32" fmla="*/ 0 w 127"/>
              <a:gd name="T33" fmla="*/ 111110 h 211"/>
              <a:gd name="T34" fmla="*/ 10925 w 127"/>
              <a:gd name="T35" fmla="*/ 63034 h 211"/>
              <a:gd name="T36" fmla="*/ 12825 w 127"/>
              <a:gd name="T37" fmla="*/ 52350 h 211"/>
              <a:gd name="T38" fmla="*/ 18050 w 127"/>
              <a:gd name="T39" fmla="*/ 44872 h 211"/>
              <a:gd name="T40" fmla="*/ 25175 w 127"/>
              <a:gd name="T41" fmla="*/ 41132 h 211"/>
              <a:gd name="T42" fmla="*/ 33725 w 127"/>
              <a:gd name="T43" fmla="*/ 41132 h 211"/>
              <a:gd name="T44" fmla="*/ 40375 w 127"/>
              <a:gd name="T45" fmla="*/ 44872 h 211"/>
              <a:gd name="T46" fmla="*/ 45600 w 127"/>
              <a:gd name="T47" fmla="*/ 52884 h 211"/>
              <a:gd name="T48" fmla="*/ 47975 w 127"/>
              <a:gd name="T49" fmla="*/ 65171 h 211"/>
              <a:gd name="T50" fmla="*/ 47975 w 127"/>
              <a:gd name="T51" fmla="*/ 78525 h 211"/>
              <a:gd name="T52" fmla="*/ 45600 w 127"/>
              <a:gd name="T53" fmla="*/ 89209 h 211"/>
              <a:gd name="T54" fmla="*/ 40375 w 127"/>
              <a:gd name="T55" fmla="*/ 96687 h 211"/>
              <a:gd name="T56" fmla="*/ 33725 w 127"/>
              <a:gd name="T57" fmla="*/ 100427 h 211"/>
              <a:gd name="T58" fmla="*/ 25175 w 127"/>
              <a:gd name="T59" fmla="*/ 100427 h 211"/>
              <a:gd name="T60" fmla="*/ 18050 w 127"/>
              <a:gd name="T61" fmla="*/ 96687 h 211"/>
              <a:gd name="T62" fmla="*/ 13775 w 127"/>
              <a:gd name="T63" fmla="*/ 88675 h 211"/>
              <a:gd name="T64" fmla="*/ 10925 w 127"/>
              <a:gd name="T65" fmla="*/ 77457 h 21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7" h="211">
                <a:moveTo>
                  <a:pt x="0" y="208"/>
                </a:moveTo>
                <a:lnTo>
                  <a:pt x="23" y="208"/>
                </a:lnTo>
                <a:lnTo>
                  <a:pt x="23" y="188"/>
                </a:lnTo>
                <a:lnTo>
                  <a:pt x="32" y="198"/>
                </a:lnTo>
                <a:lnTo>
                  <a:pt x="42" y="205"/>
                </a:lnTo>
                <a:lnTo>
                  <a:pt x="54" y="210"/>
                </a:lnTo>
                <a:lnTo>
                  <a:pt x="68" y="211"/>
                </a:lnTo>
                <a:lnTo>
                  <a:pt x="80" y="210"/>
                </a:lnTo>
                <a:lnTo>
                  <a:pt x="92" y="205"/>
                </a:lnTo>
                <a:lnTo>
                  <a:pt x="101" y="200"/>
                </a:lnTo>
                <a:lnTo>
                  <a:pt x="110" y="190"/>
                </a:lnTo>
                <a:lnTo>
                  <a:pt x="117" y="179"/>
                </a:lnTo>
                <a:lnTo>
                  <a:pt x="122" y="166"/>
                </a:lnTo>
                <a:lnTo>
                  <a:pt x="126" y="150"/>
                </a:lnTo>
                <a:lnTo>
                  <a:pt x="127" y="132"/>
                </a:lnTo>
                <a:lnTo>
                  <a:pt x="126" y="115"/>
                </a:lnTo>
                <a:lnTo>
                  <a:pt x="122" y="99"/>
                </a:lnTo>
                <a:lnTo>
                  <a:pt x="117" y="86"/>
                </a:lnTo>
                <a:lnTo>
                  <a:pt x="110" y="74"/>
                </a:lnTo>
                <a:lnTo>
                  <a:pt x="101" y="65"/>
                </a:lnTo>
                <a:lnTo>
                  <a:pt x="91" y="59"/>
                </a:lnTo>
                <a:lnTo>
                  <a:pt x="79" y="54"/>
                </a:lnTo>
                <a:lnTo>
                  <a:pt x="66" y="53"/>
                </a:lnTo>
                <a:lnTo>
                  <a:pt x="60" y="53"/>
                </a:lnTo>
                <a:lnTo>
                  <a:pt x="54" y="54"/>
                </a:lnTo>
                <a:lnTo>
                  <a:pt x="48" y="56"/>
                </a:lnTo>
                <a:lnTo>
                  <a:pt x="42" y="60"/>
                </a:lnTo>
                <a:lnTo>
                  <a:pt x="37" y="63"/>
                </a:lnTo>
                <a:lnTo>
                  <a:pt x="32" y="68"/>
                </a:lnTo>
                <a:lnTo>
                  <a:pt x="27" y="73"/>
                </a:lnTo>
                <a:lnTo>
                  <a:pt x="23" y="80"/>
                </a:lnTo>
                <a:lnTo>
                  <a:pt x="23" y="0"/>
                </a:lnTo>
                <a:lnTo>
                  <a:pt x="0" y="0"/>
                </a:lnTo>
                <a:lnTo>
                  <a:pt x="0" y="208"/>
                </a:lnTo>
                <a:close/>
                <a:moveTo>
                  <a:pt x="22" y="132"/>
                </a:moveTo>
                <a:lnTo>
                  <a:pt x="23" y="118"/>
                </a:lnTo>
                <a:lnTo>
                  <a:pt x="24" y="108"/>
                </a:lnTo>
                <a:lnTo>
                  <a:pt x="27" y="98"/>
                </a:lnTo>
                <a:lnTo>
                  <a:pt x="33" y="90"/>
                </a:lnTo>
                <a:lnTo>
                  <a:pt x="38" y="84"/>
                </a:lnTo>
                <a:lnTo>
                  <a:pt x="44" y="80"/>
                </a:lnTo>
                <a:lnTo>
                  <a:pt x="53" y="77"/>
                </a:lnTo>
                <a:lnTo>
                  <a:pt x="62" y="76"/>
                </a:lnTo>
                <a:lnTo>
                  <a:pt x="71" y="77"/>
                </a:lnTo>
                <a:lnTo>
                  <a:pt x="79" y="80"/>
                </a:lnTo>
                <a:lnTo>
                  <a:pt x="85" y="84"/>
                </a:lnTo>
                <a:lnTo>
                  <a:pt x="92" y="91"/>
                </a:lnTo>
                <a:lnTo>
                  <a:pt x="96" y="99"/>
                </a:lnTo>
                <a:lnTo>
                  <a:pt x="99" y="110"/>
                </a:lnTo>
                <a:lnTo>
                  <a:pt x="101" y="122"/>
                </a:lnTo>
                <a:lnTo>
                  <a:pt x="102" y="134"/>
                </a:lnTo>
                <a:lnTo>
                  <a:pt x="101" y="147"/>
                </a:lnTo>
                <a:lnTo>
                  <a:pt x="99" y="158"/>
                </a:lnTo>
                <a:lnTo>
                  <a:pt x="96" y="167"/>
                </a:lnTo>
                <a:lnTo>
                  <a:pt x="92" y="175"/>
                </a:lnTo>
                <a:lnTo>
                  <a:pt x="85" y="181"/>
                </a:lnTo>
                <a:lnTo>
                  <a:pt x="79" y="186"/>
                </a:lnTo>
                <a:lnTo>
                  <a:pt x="71" y="188"/>
                </a:lnTo>
                <a:lnTo>
                  <a:pt x="62" y="189"/>
                </a:lnTo>
                <a:lnTo>
                  <a:pt x="53" y="188"/>
                </a:lnTo>
                <a:lnTo>
                  <a:pt x="45" y="186"/>
                </a:lnTo>
                <a:lnTo>
                  <a:pt x="38" y="181"/>
                </a:lnTo>
                <a:lnTo>
                  <a:pt x="33" y="174"/>
                </a:lnTo>
                <a:lnTo>
                  <a:pt x="29" y="166"/>
                </a:lnTo>
                <a:lnTo>
                  <a:pt x="25" y="157"/>
                </a:lnTo>
                <a:lnTo>
                  <a:pt x="23" y="145"/>
                </a:lnTo>
                <a:lnTo>
                  <a:pt x="22" y="13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70" name="Freeform 119"/>
          <p:cNvSpPr>
            <a:spLocks noEditPoints="1"/>
          </p:cNvSpPr>
          <p:nvPr/>
        </p:nvSpPr>
        <p:spPr bwMode="auto">
          <a:xfrm>
            <a:off x="2209800" y="2174875"/>
            <a:ext cx="57150" cy="84138"/>
          </a:xfrm>
          <a:custGeom>
            <a:avLst/>
            <a:gdLst>
              <a:gd name="T0" fmla="*/ 45070 w 123"/>
              <a:gd name="T1" fmla="*/ 60175 h 158"/>
              <a:gd name="T2" fmla="*/ 41817 w 123"/>
              <a:gd name="T3" fmla="*/ 65500 h 158"/>
              <a:gd name="T4" fmla="*/ 38100 w 123"/>
              <a:gd name="T5" fmla="*/ 69227 h 158"/>
              <a:gd name="T6" fmla="*/ 32524 w 123"/>
              <a:gd name="T7" fmla="*/ 71890 h 158"/>
              <a:gd name="T8" fmla="*/ 25090 w 123"/>
              <a:gd name="T9" fmla="*/ 71358 h 158"/>
              <a:gd name="T10" fmla="*/ 19050 w 123"/>
              <a:gd name="T11" fmla="*/ 68162 h 158"/>
              <a:gd name="T12" fmla="*/ 13939 w 123"/>
              <a:gd name="T13" fmla="*/ 61772 h 158"/>
              <a:gd name="T14" fmla="*/ 11616 w 123"/>
              <a:gd name="T15" fmla="*/ 52187 h 158"/>
              <a:gd name="T16" fmla="*/ 57150 w 123"/>
              <a:gd name="T17" fmla="*/ 46329 h 158"/>
              <a:gd name="T18" fmla="*/ 56685 w 123"/>
              <a:gd name="T19" fmla="*/ 31419 h 158"/>
              <a:gd name="T20" fmla="*/ 52968 w 123"/>
              <a:gd name="T21" fmla="*/ 15976 h 158"/>
              <a:gd name="T22" fmla="*/ 45534 w 123"/>
              <a:gd name="T23" fmla="*/ 6390 h 158"/>
              <a:gd name="T24" fmla="*/ 35312 w 123"/>
              <a:gd name="T25" fmla="*/ 533 h 158"/>
              <a:gd name="T26" fmla="*/ 22302 w 123"/>
              <a:gd name="T27" fmla="*/ 533 h 158"/>
              <a:gd name="T28" fmla="*/ 11616 w 123"/>
              <a:gd name="T29" fmla="*/ 6390 h 158"/>
              <a:gd name="T30" fmla="*/ 4182 w 123"/>
              <a:gd name="T31" fmla="*/ 17573 h 158"/>
              <a:gd name="T32" fmla="*/ 465 w 123"/>
              <a:gd name="T33" fmla="*/ 33549 h 158"/>
              <a:gd name="T34" fmla="*/ 465 w 123"/>
              <a:gd name="T35" fmla="*/ 52187 h 158"/>
              <a:gd name="T36" fmla="*/ 4182 w 123"/>
              <a:gd name="T37" fmla="*/ 67630 h 158"/>
              <a:gd name="T38" fmla="*/ 11616 w 123"/>
              <a:gd name="T39" fmla="*/ 78280 h 158"/>
              <a:gd name="T40" fmla="*/ 22302 w 123"/>
              <a:gd name="T41" fmla="*/ 83605 h 158"/>
              <a:gd name="T42" fmla="*/ 33454 w 123"/>
              <a:gd name="T43" fmla="*/ 83605 h 158"/>
              <a:gd name="T44" fmla="*/ 43211 w 123"/>
              <a:gd name="T45" fmla="*/ 79878 h 158"/>
              <a:gd name="T46" fmla="*/ 50180 w 123"/>
              <a:gd name="T47" fmla="*/ 72955 h 158"/>
              <a:gd name="T48" fmla="*/ 55291 w 123"/>
              <a:gd name="T49" fmla="*/ 63370 h 158"/>
              <a:gd name="T50" fmla="*/ 45999 w 123"/>
              <a:gd name="T51" fmla="*/ 56980 h 158"/>
              <a:gd name="T52" fmla="*/ 11616 w 123"/>
              <a:gd name="T53" fmla="*/ 29821 h 158"/>
              <a:gd name="T54" fmla="*/ 14404 w 123"/>
              <a:gd name="T55" fmla="*/ 20768 h 158"/>
              <a:gd name="T56" fmla="*/ 19050 w 123"/>
              <a:gd name="T57" fmla="*/ 14911 h 158"/>
              <a:gd name="T58" fmla="*/ 24626 w 123"/>
              <a:gd name="T59" fmla="*/ 12248 h 158"/>
              <a:gd name="T60" fmla="*/ 32524 w 123"/>
              <a:gd name="T61" fmla="*/ 12248 h 158"/>
              <a:gd name="T62" fmla="*/ 39029 w 123"/>
              <a:gd name="T63" fmla="*/ 15443 h 158"/>
              <a:gd name="T64" fmla="*/ 43211 w 123"/>
              <a:gd name="T65" fmla="*/ 20768 h 158"/>
              <a:gd name="T66" fmla="*/ 45534 w 123"/>
              <a:gd name="T67" fmla="*/ 29821 h 158"/>
              <a:gd name="T68" fmla="*/ 11151 w 123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3" y="119"/>
                </a:lnTo>
                <a:lnTo>
                  <a:pt x="90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3"/>
                </a:lnTo>
                <a:lnTo>
                  <a:pt x="70" y="135"/>
                </a:lnTo>
                <a:lnTo>
                  <a:pt x="63" y="135"/>
                </a:lnTo>
                <a:lnTo>
                  <a:pt x="54" y="134"/>
                </a:lnTo>
                <a:lnTo>
                  <a:pt x="47" y="131"/>
                </a:lnTo>
                <a:lnTo>
                  <a:pt x="41" y="128"/>
                </a:lnTo>
                <a:lnTo>
                  <a:pt x="34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6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5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6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7"/>
                </a:lnTo>
                <a:lnTo>
                  <a:pt x="35" y="152"/>
                </a:lnTo>
                <a:lnTo>
                  <a:pt x="48" y="157"/>
                </a:lnTo>
                <a:lnTo>
                  <a:pt x="61" y="158"/>
                </a:lnTo>
                <a:lnTo>
                  <a:pt x="72" y="157"/>
                </a:lnTo>
                <a:lnTo>
                  <a:pt x="84" y="155"/>
                </a:lnTo>
                <a:lnTo>
                  <a:pt x="93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8"/>
                </a:lnTo>
                <a:lnTo>
                  <a:pt x="31" y="39"/>
                </a:lnTo>
                <a:lnTo>
                  <a:pt x="35" y="34"/>
                </a:lnTo>
                <a:lnTo>
                  <a:pt x="41" y="28"/>
                </a:lnTo>
                <a:lnTo>
                  <a:pt x="47" y="24"/>
                </a:lnTo>
                <a:lnTo>
                  <a:pt x="53" y="23"/>
                </a:lnTo>
                <a:lnTo>
                  <a:pt x="62" y="22"/>
                </a:lnTo>
                <a:lnTo>
                  <a:pt x="70" y="23"/>
                </a:lnTo>
                <a:lnTo>
                  <a:pt x="78" y="24"/>
                </a:lnTo>
                <a:lnTo>
                  <a:pt x="84" y="29"/>
                </a:lnTo>
                <a:lnTo>
                  <a:pt x="89" y="34"/>
                </a:lnTo>
                <a:lnTo>
                  <a:pt x="93" y="39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71" name="Freeform 120"/>
          <p:cNvSpPr>
            <a:spLocks/>
          </p:cNvSpPr>
          <p:nvPr/>
        </p:nvSpPr>
        <p:spPr bwMode="auto">
          <a:xfrm>
            <a:off x="2279650" y="2174875"/>
            <a:ext cx="31750" cy="82550"/>
          </a:xfrm>
          <a:custGeom>
            <a:avLst/>
            <a:gdLst>
              <a:gd name="T0" fmla="*/ 0 w 67"/>
              <a:gd name="T1" fmla="*/ 82550 h 155"/>
              <a:gd name="T2" fmla="*/ 11373 w 67"/>
              <a:gd name="T3" fmla="*/ 82550 h 155"/>
              <a:gd name="T4" fmla="*/ 11373 w 67"/>
              <a:gd name="T5" fmla="*/ 37281 h 155"/>
              <a:gd name="T6" fmla="*/ 11847 w 67"/>
              <a:gd name="T7" fmla="*/ 31955 h 155"/>
              <a:gd name="T8" fmla="*/ 12321 w 67"/>
              <a:gd name="T9" fmla="*/ 27162 h 155"/>
              <a:gd name="T10" fmla="*/ 13743 w 67"/>
              <a:gd name="T11" fmla="*/ 23434 h 155"/>
              <a:gd name="T12" fmla="*/ 15638 w 67"/>
              <a:gd name="T13" fmla="*/ 20238 h 155"/>
              <a:gd name="T14" fmla="*/ 18007 w 67"/>
              <a:gd name="T15" fmla="*/ 17575 h 155"/>
              <a:gd name="T16" fmla="*/ 21325 w 67"/>
              <a:gd name="T17" fmla="*/ 15445 h 155"/>
              <a:gd name="T18" fmla="*/ 25116 w 67"/>
              <a:gd name="T19" fmla="*/ 14912 h 155"/>
              <a:gd name="T20" fmla="*/ 29381 w 67"/>
              <a:gd name="T21" fmla="*/ 14380 h 155"/>
              <a:gd name="T22" fmla="*/ 31750 w 67"/>
              <a:gd name="T23" fmla="*/ 14380 h 155"/>
              <a:gd name="T24" fmla="*/ 31750 w 67"/>
              <a:gd name="T25" fmla="*/ 0 h 155"/>
              <a:gd name="T26" fmla="*/ 28433 w 67"/>
              <a:gd name="T27" fmla="*/ 0 h 155"/>
              <a:gd name="T28" fmla="*/ 25590 w 67"/>
              <a:gd name="T29" fmla="*/ 0 h 155"/>
              <a:gd name="T30" fmla="*/ 22746 w 67"/>
              <a:gd name="T31" fmla="*/ 1065 h 155"/>
              <a:gd name="T32" fmla="*/ 20377 w 67"/>
              <a:gd name="T33" fmla="*/ 2663 h 155"/>
              <a:gd name="T34" fmla="*/ 17534 w 67"/>
              <a:gd name="T35" fmla="*/ 3728 h 155"/>
              <a:gd name="T36" fmla="*/ 15638 w 67"/>
              <a:gd name="T37" fmla="*/ 6391 h 155"/>
              <a:gd name="T38" fmla="*/ 13743 w 67"/>
              <a:gd name="T39" fmla="*/ 9054 h 155"/>
              <a:gd name="T40" fmla="*/ 12321 w 67"/>
              <a:gd name="T41" fmla="*/ 12249 h 155"/>
              <a:gd name="T42" fmla="*/ 10899 w 67"/>
              <a:gd name="T43" fmla="*/ 15977 h 155"/>
              <a:gd name="T44" fmla="*/ 10899 w 67"/>
              <a:gd name="T45" fmla="*/ 1598 h 155"/>
              <a:gd name="T46" fmla="*/ 0 w 67"/>
              <a:gd name="T47" fmla="*/ 1598 h 155"/>
              <a:gd name="T48" fmla="*/ 0 w 67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7" h="155">
                <a:moveTo>
                  <a:pt x="0" y="155"/>
                </a:moveTo>
                <a:lnTo>
                  <a:pt x="24" y="155"/>
                </a:lnTo>
                <a:lnTo>
                  <a:pt x="24" y="70"/>
                </a:lnTo>
                <a:lnTo>
                  <a:pt x="25" y="60"/>
                </a:lnTo>
                <a:lnTo>
                  <a:pt x="26" y="51"/>
                </a:lnTo>
                <a:lnTo>
                  <a:pt x="29" y="44"/>
                </a:lnTo>
                <a:lnTo>
                  <a:pt x="33" y="38"/>
                </a:lnTo>
                <a:lnTo>
                  <a:pt x="38" y="33"/>
                </a:lnTo>
                <a:lnTo>
                  <a:pt x="45" y="29"/>
                </a:lnTo>
                <a:lnTo>
                  <a:pt x="53" y="28"/>
                </a:lnTo>
                <a:lnTo>
                  <a:pt x="62" y="27"/>
                </a:lnTo>
                <a:lnTo>
                  <a:pt x="67" y="27"/>
                </a:lnTo>
                <a:lnTo>
                  <a:pt x="67" y="0"/>
                </a:lnTo>
                <a:lnTo>
                  <a:pt x="60" y="0"/>
                </a:lnTo>
                <a:lnTo>
                  <a:pt x="54" y="0"/>
                </a:lnTo>
                <a:lnTo>
                  <a:pt x="48" y="2"/>
                </a:lnTo>
                <a:lnTo>
                  <a:pt x="43" y="5"/>
                </a:lnTo>
                <a:lnTo>
                  <a:pt x="37" y="7"/>
                </a:lnTo>
                <a:lnTo>
                  <a:pt x="33" y="12"/>
                </a:lnTo>
                <a:lnTo>
                  <a:pt x="29" y="17"/>
                </a:lnTo>
                <a:lnTo>
                  <a:pt x="26" y="23"/>
                </a:lnTo>
                <a:lnTo>
                  <a:pt x="23" y="30"/>
                </a:lnTo>
                <a:lnTo>
                  <a:pt x="23" y="3"/>
                </a:lnTo>
                <a:lnTo>
                  <a:pt x="0" y="3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72" name="Freeform 121"/>
          <p:cNvSpPr>
            <a:spLocks/>
          </p:cNvSpPr>
          <p:nvPr/>
        </p:nvSpPr>
        <p:spPr bwMode="auto">
          <a:xfrm>
            <a:off x="2312988" y="2154238"/>
            <a:ext cx="30162" cy="103187"/>
          </a:xfrm>
          <a:custGeom>
            <a:avLst/>
            <a:gdLst>
              <a:gd name="T0" fmla="*/ 19358 w 67"/>
              <a:gd name="T1" fmla="*/ 81602 h 196"/>
              <a:gd name="T2" fmla="*/ 19358 w 67"/>
              <a:gd name="T3" fmla="*/ 32641 h 196"/>
              <a:gd name="T4" fmla="*/ 30162 w 67"/>
              <a:gd name="T5" fmla="*/ 32641 h 196"/>
              <a:gd name="T6" fmla="*/ 30162 w 67"/>
              <a:gd name="T7" fmla="*/ 22111 h 196"/>
              <a:gd name="T8" fmla="*/ 19358 w 67"/>
              <a:gd name="T9" fmla="*/ 22111 h 196"/>
              <a:gd name="T10" fmla="*/ 19358 w 67"/>
              <a:gd name="T11" fmla="*/ 0 h 196"/>
              <a:gd name="T12" fmla="*/ 9004 w 67"/>
              <a:gd name="T13" fmla="*/ 0 h 196"/>
              <a:gd name="T14" fmla="*/ 9004 w 67"/>
              <a:gd name="T15" fmla="*/ 22111 h 196"/>
              <a:gd name="T16" fmla="*/ 0 w 67"/>
              <a:gd name="T17" fmla="*/ 22111 h 196"/>
              <a:gd name="T18" fmla="*/ 0 w 67"/>
              <a:gd name="T19" fmla="*/ 32641 h 196"/>
              <a:gd name="T20" fmla="*/ 9004 w 67"/>
              <a:gd name="T21" fmla="*/ 32641 h 196"/>
              <a:gd name="T22" fmla="*/ 9004 w 67"/>
              <a:gd name="T23" fmla="*/ 86867 h 196"/>
              <a:gd name="T24" fmla="*/ 9004 w 67"/>
              <a:gd name="T25" fmla="*/ 91078 h 196"/>
              <a:gd name="T26" fmla="*/ 9454 w 67"/>
              <a:gd name="T27" fmla="*/ 94237 h 196"/>
              <a:gd name="T28" fmla="*/ 10354 w 67"/>
              <a:gd name="T29" fmla="*/ 96869 h 196"/>
              <a:gd name="T30" fmla="*/ 11705 w 67"/>
              <a:gd name="T31" fmla="*/ 99502 h 196"/>
              <a:gd name="T32" fmla="*/ 13956 w 67"/>
              <a:gd name="T33" fmla="*/ 101608 h 196"/>
              <a:gd name="T34" fmla="*/ 16206 w 67"/>
              <a:gd name="T35" fmla="*/ 102661 h 196"/>
              <a:gd name="T36" fmla="*/ 18908 w 67"/>
              <a:gd name="T37" fmla="*/ 103187 h 196"/>
              <a:gd name="T38" fmla="*/ 22509 w 67"/>
              <a:gd name="T39" fmla="*/ 103187 h 196"/>
              <a:gd name="T40" fmla="*/ 26110 w 67"/>
              <a:gd name="T41" fmla="*/ 102661 h 196"/>
              <a:gd name="T42" fmla="*/ 30162 w 67"/>
              <a:gd name="T43" fmla="*/ 102134 h 196"/>
              <a:gd name="T44" fmla="*/ 30162 w 67"/>
              <a:gd name="T45" fmla="*/ 90552 h 196"/>
              <a:gd name="T46" fmla="*/ 25210 w 67"/>
              <a:gd name="T47" fmla="*/ 91078 h 196"/>
              <a:gd name="T48" fmla="*/ 22509 w 67"/>
              <a:gd name="T49" fmla="*/ 90552 h 196"/>
              <a:gd name="T50" fmla="*/ 20258 w 67"/>
              <a:gd name="T51" fmla="*/ 88972 h 196"/>
              <a:gd name="T52" fmla="*/ 19358 w 67"/>
              <a:gd name="T53" fmla="*/ 86340 h 196"/>
              <a:gd name="T54" fmla="*/ 19358 w 67"/>
              <a:gd name="T55" fmla="*/ 81602 h 19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7" h="196">
                <a:moveTo>
                  <a:pt x="43" y="155"/>
                </a:moveTo>
                <a:lnTo>
                  <a:pt x="43" y="62"/>
                </a:lnTo>
                <a:lnTo>
                  <a:pt x="67" y="62"/>
                </a:lnTo>
                <a:lnTo>
                  <a:pt x="67" y="42"/>
                </a:lnTo>
                <a:lnTo>
                  <a:pt x="43" y="42"/>
                </a:lnTo>
                <a:lnTo>
                  <a:pt x="43" y="0"/>
                </a:lnTo>
                <a:lnTo>
                  <a:pt x="20" y="0"/>
                </a:lnTo>
                <a:lnTo>
                  <a:pt x="20" y="42"/>
                </a:lnTo>
                <a:lnTo>
                  <a:pt x="0" y="42"/>
                </a:lnTo>
                <a:lnTo>
                  <a:pt x="0" y="62"/>
                </a:lnTo>
                <a:lnTo>
                  <a:pt x="20" y="62"/>
                </a:lnTo>
                <a:lnTo>
                  <a:pt x="20" y="165"/>
                </a:lnTo>
                <a:lnTo>
                  <a:pt x="20" y="173"/>
                </a:lnTo>
                <a:lnTo>
                  <a:pt x="21" y="179"/>
                </a:lnTo>
                <a:lnTo>
                  <a:pt x="23" y="184"/>
                </a:lnTo>
                <a:lnTo>
                  <a:pt x="26" y="189"/>
                </a:lnTo>
                <a:lnTo>
                  <a:pt x="31" y="193"/>
                </a:lnTo>
                <a:lnTo>
                  <a:pt x="36" y="195"/>
                </a:lnTo>
                <a:lnTo>
                  <a:pt x="42" y="196"/>
                </a:lnTo>
                <a:lnTo>
                  <a:pt x="50" y="196"/>
                </a:lnTo>
                <a:lnTo>
                  <a:pt x="58" y="195"/>
                </a:lnTo>
                <a:lnTo>
                  <a:pt x="67" y="194"/>
                </a:lnTo>
                <a:lnTo>
                  <a:pt x="67" y="172"/>
                </a:lnTo>
                <a:lnTo>
                  <a:pt x="56" y="173"/>
                </a:lnTo>
                <a:lnTo>
                  <a:pt x="50" y="172"/>
                </a:lnTo>
                <a:lnTo>
                  <a:pt x="45" y="169"/>
                </a:lnTo>
                <a:lnTo>
                  <a:pt x="43" y="164"/>
                </a:lnTo>
                <a:lnTo>
                  <a:pt x="43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73" name="Freeform 122"/>
          <p:cNvSpPr>
            <a:spLocks/>
          </p:cNvSpPr>
          <p:nvPr/>
        </p:nvSpPr>
        <p:spPr bwMode="auto">
          <a:xfrm>
            <a:off x="2379663" y="2146300"/>
            <a:ext cx="66675" cy="111125"/>
          </a:xfrm>
          <a:custGeom>
            <a:avLst/>
            <a:gdLst>
              <a:gd name="T0" fmla="*/ 27318 w 144"/>
              <a:gd name="T1" fmla="*/ 111125 h 208"/>
              <a:gd name="T2" fmla="*/ 39357 w 144"/>
              <a:gd name="T3" fmla="*/ 111125 h 208"/>
              <a:gd name="T4" fmla="*/ 39357 w 144"/>
              <a:gd name="T5" fmla="*/ 13891 h 208"/>
              <a:gd name="T6" fmla="*/ 66675 w 144"/>
              <a:gd name="T7" fmla="*/ 13891 h 208"/>
              <a:gd name="T8" fmla="*/ 66675 w 144"/>
              <a:gd name="T9" fmla="*/ 0 h 208"/>
              <a:gd name="T10" fmla="*/ 0 w 144"/>
              <a:gd name="T11" fmla="*/ 0 h 208"/>
              <a:gd name="T12" fmla="*/ 0 w 144"/>
              <a:gd name="T13" fmla="*/ 13891 h 208"/>
              <a:gd name="T14" fmla="*/ 27318 w 144"/>
              <a:gd name="T15" fmla="*/ 13891 h 208"/>
              <a:gd name="T16" fmla="*/ 27318 w 144"/>
              <a:gd name="T17" fmla="*/ 111125 h 2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4" h="208">
                <a:moveTo>
                  <a:pt x="59" y="208"/>
                </a:moveTo>
                <a:lnTo>
                  <a:pt x="85" y="208"/>
                </a:lnTo>
                <a:lnTo>
                  <a:pt x="85" y="26"/>
                </a:lnTo>
                <a:lnTo>
                  <a:pt x="144" y="26"/>
                </a:lnTo>
                <a:lnTo>
                  <a:pt x="144" y="0"/>
                </a:lnTo>
                <a:lnTo>
                  <a:pt x="0" y="0"/>
                </a:lnTo>
                <a:lnTo>
                  <a:pt x="0" y="26"/>
                </a:lnTo>
                <a:lnTo>
                  <a:pt x="59" y="26"/>
                </a:lnTo>
                <a:lnTo>
                  <a:pt x="59" y="20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74" name="Rectangle 123"/>
          <p:cNvSpPr>
            <a:spLocks noChangeArrowheads="1"/>
          </p:cNvSpPr>
          <p:nvPr/>
        </p:nvSpPr>
        <p:spPr bwMode="auto">
          <a:xfrm>
            <a:off x="2443163" y="2239963"/>
            <a:ext cx="12700" cy="17462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75" name="Freeform 124"/>
          <p:cNvSpPr>
            <a:spLocks/>
          </p:cNvSpPr>
          <p:nvPr/>
        </p:nvSpPr>
        <p:spPr bwMode="auto">
          <a:xfrm>
            <a:off x="1352550" y="2346325"/>
            <a:ext cx="57150" cy="103188"/>
          </a:xfrm>
          <a:custGeom>
            <a:avLst/>
            <a:gdLst>
              <a:gd name="T0" fmla="*/ 11887 w 125"/>
              <a:gd name="T1" fmla="*/ 103188 h 195"/>
              <a:gd name="T2" fmla="*/ 23774 w 125"/>
              <a:gd name="T3" fmla="*/ 103188 h 195"/>
              <a:gd name="T4" fmla="*/ 25146 w 125"/>
              <a:gd name="T5" fmla="*/ 90488 h 195"/>
              <a:gd name="T6" fmla="*/ 27889 w 125"/>
              <a:gd name="T7" fmla="*/ 78317 h 195"/>
              <a:gd name="T8" fmla="*/ 31090 w 125"/>
              <a:gd name="T9" fmla="*/ 66146 h 195"/>
              <a:gd name="T10" fmla="*/ 34290 w 125"/>
              <a:gd name="T11" fmla="*/ 54504 h 195"/>
              <a:gd name="T12" fmla="*/ 39319 w 125"/>
              <a:gd name="T13" fmla="*/ 43392 h 195"/>
              <a:gd name="T14" fmla="*/ 44348 w 125"/>
              <a:gd name="T15" fmla="*/ 33338 h 195"/>
              <a:gd name="T16" fmla="*/ 50292 w 125"/>
              <a:gd name="T17" fmla="*/ 22754 h 195"/>
              <a:gd name="T18" fmla="*/ 57150 w 125"/>
              <a:gd name="T19" fmla="*/ 12700 h 195"/>
              <a:gd name="T20" fmla="*/ 57150 w 125"/>
              <a:gd name="T21" fmla="*/ 0 h 195"/>
              <a:gd name="T22" fmla="*/ 0 w 125"/>
              <a:gd name="T23" fmla="*/ 0 h 195"/>
              <a:gd name="T24" fmla="*/ 0 w 125"/>
              <a:gd name="T25" fmla="*/ 13758 h 195"/>
              <a:gd name="T26" fmla="*/ 45720 w 125"/>
              <a:gd name="T27" fmla="*/ 13758 h 195"/>
              <a:gd name="T28" fmla="*/ 38862 w 125"/>
              <a:gd name="T29" fmla="*/ 23813 h 195"/>
              <a:gd name="T30" fmla="*/ 32461 w 125"/>
              <a:gd name="T31" fmla="*/ 34396 h 195"/>
              <a:gd name="T32" fmla="*/ 26975 w 125"/>
              <a:gd name="T33" fmla="*/ 44979 h 195"/>
              <a:gd name="T34" fmla="*/ 22403 w 125"/>
              <a:gd name="T35" fmla="*/ 56092 h 195"/>
              <a:gd name="T36" fmla="*/ 18288 w 125"/>
              <a:gd name="T37" fmla="*/ 67204 h 195"/>
              <a:gd name="T38" fmla="*/ 15545 w 125"/>
              <a:gd name="T39" fmla="*/ 78846 h 195"/>
              <a:gd name="T40" fmla="*/ 13259 w 125"/>
              <a:gd name="T41" fmla="*/ 91017 h 195"/>
              <a:gd name="T42" fmla="*/ 11887 w 125"/>
              <a:gd name="T43" fmla="*/ 103188 h 19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25" h="195">
                <a:moveTo>
                  <a:pt x="26" y="195"/>
                </a:moveTo>
                <a:lnTo>
                  <a:pt x="52" y="195"/>
                </a:lnTo>
                <a:lnTo>
                  <a:pt x="55" y="171"/>
                </a:lnTo>
                <a:lnTo>
                  <a:pt x="61" y="148"/>
                </a:lnTo>
                <a:lnTo>
                  <a:pt x="68" y="125"/>
                </a:lnTo>
                <a:lnTo>
                  <a:pt x="75" y="103"/>
                </a:lnTo>
                <a:lnTo>
                  <a:pt x="86" y="82"/>
                </a:lnTo>
                <a:lnTo>
                  <a:pt x="97" y="63"/>
                </a:lnTo>
                <a:lnTo>
                  <a:pt x="110" y="43"/>
                </a:lnTo>
                <a:lnTo>
                  <a:pt x="125" y="24"/>
                </a:lnTo>
                <a:lnTo>
                  <a:pt x="125" y="0"/>
                </a:lnTo>
                <a:lnTo>
                  <a:pt x="0" y="0"/>
                </a:lnTo>
                <a:lnTo>
                  <a:pt x="0" y="26"/>
                </a:lnTo>
                <a:lnTo>
                  <a:pt x="100" y="26"/>
                </a:lnTo>
                <a:lnTo>
                  <a:pt x="85" y="45"/>
                </a:lnTo>
                <a:lnTo>
                  <a:pt x="71" y="65"/>
                </a:lnTo>
                <a:lnTo>
                  <a:pt x="59" y="85"/>
                </a:lnTo>
                <a:lnTo>
                  <a:pt x="49" y="106"/>
                </a:lnTo>
                <a:lnTo>
                  <a:pt x="40" y="127"/>
                </a:lnTo>
                <a:lnTo>
                  <a:pt x="34" y="149"/>
                </a:lnTo>
                <a:lnTo>
                  <a:pt x="29" y="172"/>
                </a:lnTo>
                <a:lnTo>
                  <a:pt x="26" y="19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76" name="Freeform 125"/>
          <p:cNvSpPr>
            <a:spLocks/>
          </p:cNvSpPr>
          <p:nvPr/>
        </p:nvSpPr>
        <p:spPr bwMode="auto">
          <a:xfrm>
            <a:off x="2028825" y="2339975"/>
            <a:ext cx="50800" cy="112713"/>
          </a:xfrm>
          <a:custGeom>
            <a:avLst/>
            <a:gdLst>
              <a:gd name="T0" fmla="*/ 0 w 108"/>
              <a:gd name="T1" fmla="*/ 74433 h 212"/>
              <a:gd name="T2" fmla="*/ 0 w 108"/>
              <a:gd name="T3" fmla="*/ 79218 h 212"/>
              <a:gd name="T4" fmla="*/ 470 w 108"/>
              <a:gd name="T5" fmla="*/ 86661 h 212"/>
              <a:gd name="T6" fmla="*/ 1411 w 108"/>
              <a:gd name="T7" fmla="*/ 94105 h 212"/>
              <a:gd name="T8" fmla="*/ 3293 w 108"/>
              <a:gd name="T9" fmla="*/ 99421 h 212"/>
              <a:gd name="T10" fmla="*/ 6585 w 108"/>
              <a:gd name="T11" fmla="*/ 104206 h 212"/>
              <a:gd name="T12" fmla="*/ 9878 w 108"/>
              <a:gd name="T13" fmla="*/ 107928 h 212"/>
              <a:gd name="T14" fmla="*/ 14111 w 108"/>
              <a:gd name="T15" fmla="*/ 110586 h 212"/>
              <a:gd name="T16" fmla="*/ 19756 w 108"/>
              <a:gd name="T17" fmla="*/ 112181 h 212"/>
              <a:gd name="T18" fmla="*/ 25870 w 108"/>
              <a:gd name="T19" fmla="*/ 112713 h 212"/>
              <a:gd name="T20" fmla="*/ 31515 w 108"/>
              <a:gd name="T21" fmla="*/ 112181 h 212"/>
              <a:gd name="T22" fmla="*/ 37159 w 108"/>
              <a:gd name="T23" fmla="*/ 110586 h 212"/>
              <a:gd name="T24" fmla="*/ 40922 w 108"/>
              <a:gd name="T25" fmla="*/ 108460 h 212"/>
              <a:gd name="T26" fmla="*/ 45156 w 108"/>
              <a:gd name="T27" fmla="*/ 104738 h 212"/>
              <a:gd name="T28" fmla="*/ 47507 w 108"/>
              <a:gd name="T29" fmla="*/ 99421 h 212"/>
              <a:gd name="T30" fmla="*/ 49389 w 108"/>
              <a:gd name="T31" fmla="*/ 94105 h 212"/>
              <a:gd name="T32" fmla="*/ 50330 w 108"/>
              <a:gd name="T33" fmla="*/ 87193 h 212"/>
              <a:gd name="T34" fmla="*/ 50800 w 108"/>
              <a:gd name="T35" fmla="*/ 79218 h 212"/>
              <a:gd name="T36" fmla="*/ 50800 w 108"/>
              <a:gd name="T37" fmla="*/ 0 h 212"/>
              <a:gd name="T38" fmla="*/ 39041 w 108"/>
              <a:gd name="T39" fmla="*/ 0 h 212"/>
              <a:gd name="T40" fmla="*/ 39041 w 108"/>
              <a:gd name="T41" fmla="*/ 73901 h 212"/>
              <a:gd name="T42" fmla="*/ 39041 w 108"/>
              <a:gd name="T43" fmla="*/ 79218 h 212"/>
              <a:gd name="T44" fmla="*/ 39041 w 108"/>
              <a:gd name="T45" fmla="*/ 84003 h 212"/>
              <a:gd name="T46" fmla="*/ 38570 w 108"/>
              <a:gd name="T47" fmla="*/ 87725 h 212"/>
              <a:gd name="T48" fmla="*/ 37630 w 108"/>
              <a:gd name="T49" fmla="*/ 90915 h 212"/>
              <a:gd name="T50" fmla="*/ 35748 w 108"/>
              <a:gd name="T51" fmla="*/ 94636 h 212"/>
              <a:gd name="T52" fmla="*/ 32456 w 108"/>
              <a:gd name="T53" fmla="*/ 97295 h 212"/>
              <a:gd name="T54" fmla="*/ 29633 w 108"/>
              <a:gd name="T55" fmla="*/ 98358 h 212"/>
              <a:gd name="T56" fmla="*/ 25400 w 108"/>
              <a:gd name="T57" fmla="*/ 98890 h 212"/>
              <a:gd name="T58" fmla="*/ 21637 w 108"/>
              <a:gd name="T59" fmla="*/ 98890 h 212"/>
              <a:gd name="T60" fmla="*/ 18815 w 108"/>
              <a:gd name="T61" fmla="*/ 97826 h 212"/>
              <a:gd name="T62" fmla="*/ 16463 w 108"/>
              <a:gd name="T63" fmla="*/ 96763 h 212"/>
              <a:gd name="T64" fmla="*/ 14581 w 108"/>
              <a:gd name="T65" fmla="*/ 94105 h 212"/>
              <a:gd name="T66" fmla="*/ 13170 w 108"/>
              <a:gd name="T67" fmla="*/ 91446 h 212"/>
              <a:gd name="T68" fmla="*/ 12230 w 108"/>
              <a:gd name="T69" fmla="*/ 87725 h 212"/>
              <a:gd name="T70" fmla="*/ 11289 w 108"/>
              <a:gd name="T71" fmla="*/ 83471 h 212"/>
              <a:gd name="T72" fmla="*/ 11289 w 108"/>
              <a:gd name="T73" fmla="*/ 78686 h 212"/>
              <a:gd name="T74" fmla="*/ 11289 w 108"/>
              <a:gd name="T75" fmla="*/ 74433 h 212"/>
              <a:gd name="T76" fmla="*/ 0 w 108"/>
              <a:gd name="T77" fmla="*/ 74433 h 2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08" h="212">
                <a:moveTo>
                  <a:pt x="0" y="140"/>
                </a:moveTo>
                <a:lnTo>
                  <a:pt x="0" y="149"/>
                </a:lnTo>
                <a:lnTo>
                  <a:pt x="1" y="163"/>
                </a:lnTo>
                <a:lnTo>
                  <a:pt x="3" y="177"/>
                </a:lnTo>
                <a:lnTo>
                  <a:pt x="7" y="187"/>
                </a:lnTo>
                <a:lnTo>
                  <a:pt x="14" y="196"/>
                </a:lnTo>
                <a:lnTo>
                  <a:pt x="21" y="203"/>
                </a:lnTo>
                <a:lnTo>
                  <a:pt x="30" y="208"/>
                </a:lnTo>
                <a:lnTo>
                  <a:pt x="42" y="211"/>
                </a:lnTo>
                <a:lnTo>
                  <a:pt x="55" y="212"/>
                </a:lnTo>
                <a:lnTo>
                  <a:pt x="67" y="211"/>
                </a:lnTo>
                <a:lnTo>
                  <a:pt x="79" y="208"/>
                </a:lnTo>
                <a:lnTo>
                  <a:pt x="87" y="204"/>
                </a:lnTo>
                <a:lnTo>
                  <a:pt x="96" y="197"/>
                </a:lnTo>
                <a:lnTo>
                  <a:pt x="101" y="187"/>
                </a:lnTo>
                <a:lnTo>
                  <a:pt x="105" y="177"/>
                </a:lnTo>
                <a:lnTo>
                  <a:pt x="107" y="164"/>
                </a:lnTo>
                <a:lnTo>
                  <a:pt x="108" y="149"/>
                </a:lnTo>
                <a:lnTo>
                  <a:pt x="108" y="0"/>
                </a:lnTo>
                <a:lnTo>
                  <a:pt x="83" y="0"/>
                </a:lnTo>
                <a:lnTo>
                  <a:pt x="83" y="139"/>
                </a:lnTo>
                <a:lnTo>
                  <a:pt x="83" y="149"/>
                </a:lnTo>
                <a:lnTo>
                  <a:pt x="83" y="158"/>
                </a:lnTo>
                <a:lnTo>
                  <a:pt x="82" y="165"/>
                </a:lnTo>
                <a:lnTo>
                  <a:pt x="80" y="171"/>
                </a:lnTo>
                <a:lnTo>
                  <a:pt x="76" y="178"/>
                </a:lnTo>
                <a:lnTo>
                  <a:pt x="69" y="183"/>
                </a:lnTo>
                <a:lnTo>
                  <a:pt x="63" y="185"/>
                </a:lnTo>
                <a:lnTo>
                  <a:pt x="54" y="186"/>
                </a:lnTo>
                <a:lnTo>
                  <a:pt x="46" y="186"/>
                </a:lnTo>
                <a:lnTo>
                  <a:pt x="40" y="184"/>
                </a:lnTo>
                <a:lnTo>
                  <a:pt x="35" y="182"/>
                </a:lnTo>
                <a:lnTo>
                  <a:pt x="31" y="177"/>
                </a:lnTo>
                <a:lnTo>
                  <a:pt x="28" y="172"/>
                </a:lnTo>
                <a:lnTo>
                  <a:pt x="26" y="165"/>
                </a:lnTo>
                <a:lnTo>
                  <a:pt x="24" y="157"/>
                </a:lnTo>
                <a:lnTo>
                  <a:pt x="24" y="148"/>
                </a:lnTo>
                <a:lnTo>
                  <a:pt x="24" y="140"/>
                </a:lnTo>
                <a:lnTo>
                  <a:pt x="0" y="14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77" name="Freeform 126"/>
          <p:cNvSpPr>
            <a:spLocks noEditPoints="1"/>
          </p:cNvSpPr>
          <p:nvPr/>
        </p:nvSpPr>
        <p:spPr bwMode="auto">
          <a:xfrm>
            <a:off x="2093913" y="2366963"/>
            <a:ext cx="58737" cy="84137"/>
          </a:xfrm>
          <a:custGeom>
            <a:avLst/>
            <a:gdLst>
              <a:gd name="T0" fmla="*/ 46321 w 123"/>
              <a:gd name="T1" fmla="*/ 59795 h 159"/>
              <a:gd name="T2" fmla="*/ 43456 w 123"/>
              <a:gd name="T3" fmla="*/ 65616 h 159"/>
              <a:gd name="T4" fmla="*/ 39158 w 123"/>
              <a:gd name="T5" fmla="*/ 69320 h 159"/>
              <a:gd name="T6" fmla="*/ 33905 w 123"/>
              <a:gd name="T7" fmla="*/ 71437 h 159"/>
              <a:gd name="T8" fmla="*/ 26265 w 123"/>
              <a:gd name="T9" fmla="*/ 70908 h 159"/>
              <a:gd name="T10" fmla="*/ 19579 w 123"/>
              <a:gd name="T11" fmla="*/ 68262 h 159"/>
              <a:gd name="T12" fmla="*/ 14804 w 123"/>
              <a:gd name="T13" fmla="*/ 61912 h 159"/>
              <a:gd name="T14" fmla="*/ 11938 w 123"/>
              <a:gd name="T15" fmla="*/ 51858 h 159"/>
              <a:gd name="T16" fmla="*/ 58737 w 123"/>
              <a:gd name="T17" fmla="*/ 46566 h 159"/>
              <a:gd name="T18" fmla="*/ 58259 w 123"/>
              <a:gd name="T19" fmla="*/ 31750 h 159"/>
              <a:gd name="T20" fmla="*/ 54439 w 123"/>
              <a:gd name="T21" fmla="*/ 16404 h 159"/>
              <a:gd name="T22" fmla="*/ 46799 w 123"/>
              <a:gd name="T23" fmla="*/ 6350 h 159"/>
              <a:gd name="T24" fmla="*/ 36293 w 123"/>
              <a:gd name="T25" fmla="*/ 1058 h 159"/>
              <a:gd name="T26" fmla="*/ 22922 w 123"/>
              <a:gd name="T27" fmla="*/ 1058 h 159"/>
              <a:gd name="T28" fmla="*/ 11938 w 123"/>
              <a:gd name="T29" fmla="*/ 6350 h 159"/>
              <a:gd name="T30" fmla="*/ 4298 w 123"/>
              <a:gd name="T31" fmla="*/ 17462 h 159"/>
              <a:gd name="T32" fmla="*/ 478 w 123"/>
              <a:gd name="T33" fmla="*/ 33337 h 159"/>
              <a:gd name="T34" fmla="*/ 478 w 123"/>
              <a:gd name="T35" fmla="*/ 51858 h 159"/>
              <a:gd name="T36" fmla="*/ 4298 w 123"/>
              <a:gd name="T37" fmla="*/ 67204 h 159"/>
              <a:gd name="T38" fmla="*/ 11938 w 123"/>
              <a:gd name="T39" fmla="*/ 77787 h 159"/>
              <a:gd name="T40" fmla="*/ 22922 w 123"/>
              <a:gd name="T41" fmla="*/ 83608 h 159"/>
              <a:gd name="T42" fmla="*/ 34860 w 123"/>
              <a:gd name="T43" fmla="*/ 83608 h 159"/>
              <a:gd name="T44" fmla="*/ 44888 w 123"/>
              <a:gd name="T45" fmla="*/ 79904 h 159"/>
              <a:gd name="T46" fmla="*/ 52051 w 123"/>
              <a:gd name="T47" fmla="*/ 73025 h 159"/>
              <a:gd name="T48" fmla="*/ 56827 w 123"/>
              <a:gd name="T49" fmla="*/ 62970 h 159"/>
              <a:gd name="T50" fmla="*/ 47276 w 123"/>
              <a:gd name="T51" fmla="*/ 57150 h 159"/>
              <a:gd name="T52" fmla="*/ 11938 w 123"/>
              <a:gd name="T53" fmla="*/ 29633 h 159"/>
              <a:gd name="T54" fmla="*/ 15281 w 123"/>
              <a:gd name="T55" fmla="*/ 21167 h 159"/>
              <a:gd name="T56" fmla="*/ 19579 w 123"/>
              <a:gd name="T57" fmla="*/ 14817 h 159"/>
              <a:gd name="T58" fmla="*/ 25787 w 123"/>
              <a:gd name="T59" fmla="*/ 12700 h 159"/>
              <a:gd name="T60" fmla="*/ 33905 w 123"/>
              <a:gd name="T61" fmla="*/ 12700 h 159"/>
              <a:gd name="T62" fmla="*/ 40113 w 123"/>
              <a:gd name="T63" fmla="*/ 15875 h 159"/>
              <a:gd name="T64" fmla="*/ 44888 w 123"/>
              <a:gd name="T65" fmla="*/ 21167 h 159"/>
              <a:gd name="T66" fmla="*/ 46799 w 123"/>
              <a:gd name="T67" fmla="*/ 29633 h 159"/>
              <a:gd name="T68" fmla="*/ 11461 w 123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9">
                <a:moveTo>
                  <a:pt x="99" y="108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6" y="129"/>
                </a:lnTo>
                <a:lnTo>
                  <a:pt x="82" y="131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9"/>
                </a:lnTo>
                <a:lnTo>
                  <a:pt x="35" y="123"/>
                </a:lnTo>
                <a:lnTo>
                  <a:pt x="31" y="117"/>
                </a:lnTo>
                <a:lnTo>
                  <a:pt x="27" y="109"/>
                </a:lnTo>
                <a:lnTo>
                  <a:pt x="25" y="98"/>
                </a:lnTo>
                <a:lnTo>
                  <a:pt x="24" y="88"/>
                </a:lnTo>
                <a:lnTo>
                  <a:pt x="123" y="88"/>
                </a:lnTo>
                <a:lnTo>
                  <a:pt x="123" y="76"/>
                </a:lnTo>
                <a:lnTo>
                  <a:pt x="122" y="60"/>
                </a:lnTo>
                <a:lnTo>
                  <a:pt x="119" y="43"/>
                </a:lnTo>
                <a:lnTo>
                  <a:pt x="114" y="31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2"/>
                </a:lnTo>
                <a:lnTo>
                  <a:pt x="61" y="0"/>
                </a:lnTo>
                <a:lnTo>
                  <a:pt x="48" y="2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8" y="158"/>
                </a:lnTo>
                <a:lnTo>
                  <a:pt x="61" y="159"/>
                </a:lnTo>
                <a:lnTo>
                  <a:pt x="73" y="158"/>
                </a:lnTo>
                <a:lnTo>
                  <a:pt x="84" y="155"/>
                </a:lnTo>
                <a:lnTo>
                  <a:pt x="94" y="151"/>
                </a:lnTo>
                <a:lnTo>
                  <a:pt x="102" y="145"/>
                </a:lnTo>
                <a:lnTo>
                  <a:pt x="109" y="138"/>
                </a:lnTo>
                <a:lnTo>
                  <a:pt x="115" y="129"/>
                </a:lnTo>
                <a:lnTo>
                  <a:pt x="119" y="119"/>
                </a:lnTo>
                <a:lnTo>
                  <a:pt x="121" y="108"/>
                </a:lnTo>
                <a:lnTo>
                  <a:pt x="99" y="108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7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7" y="25"/>
                </a:lnTo>
                <a:lnTo>
                  <a:pt x="54" y="24"/>
                </a:lnTo>
                <a:lnTo>
                  <a:pt x="62" y="23"/>
                </a:lnTo>
                <a:lnTo>
                  <a:pt x="71" y="24"/>
                </a:lnTo>
                <a:lnTo>
                  <a:pt x="78" y="25"/>
                </a:lnTo>
                <a:lnTo>
                  <a:pt x="84" y="30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78" name="Freeform 127"/>
          <p:cNvSpPr>
            <a:spLocks noEditPoints="1"/>
          </p:cNvSpPr>
          <p:nvPr/>
        </p:nvSpPr>
        <p:spPr bwMode="auto">
          <a:xfrm>
            <a:off x="2160588" y="2366963"/>
            <a:ext cx="60325" cy="84137"/>
          </a:xfrm>
          <a:custGeom>
            <a:avLst/>
            <a:gdLst>
              <a:gd name="T0" fmla="*/ 42555 w 129"/>
              <a:gd name="T1" fmla="*/ 52387 h 159"/>
              <a:gd name="T2" fmla="*/ 41152 w 129"/>
              <a:gd name="T3" fmla="*/ 60854 h 159"/>
              <a:gd name="T4" fmla="*/ 36943 w 129"/>
              <a:gd name="T5" fmla="*/ 66675 h 159"/>
              <a:gd name="T6" fmla="*/ 30864 w 129"/>
              <a:gd name="T7" fmla="*/ 70908 h 159"/>
              <a:gd name="T8" fmla="*/ 22914 w 129"/>
              <a:gd name="T9" fmla="*/ 72495 h 159"/>
              <a:gd name="T10" fmla="*/ 17770 w 129"/>
              <a:gd name="T11" fmla="*/ 71437 h 159"/>
              <a:gd name="T12" fmla="*/ 14497 w 129"/>
              <a:gd name="T13" fmla="*/ 69320 h 159"/>
              <a:gd name="T14" fmla="*/ 12626 w 129"/>
              <a:gd name="T15" fmla="*/ 65087 h 159"/>
              <a:gd name="T16" fmla="*/ 11223 w 129"/>
              <a:gd name="T17" fmla="*/ 59795 h 159"/>
              <a:gd name="T18" fmla="*/ 12159 w 129"/>
              <a:gd name="T19" fmla="*/ 54504 h 159"/>
              <a:gd name="T20" fmla="*/ 14029 w 129"/>
              <a:gd name="T21" fmla="*/ 50800 h 159"/>
              <a:gd name="T22" fmla="*/ 17303 w 129"/>
              <a:gd name="T23" fmla="*/ 47625 h 159"/>
              <a:gd name="T24" fmla="*/ 22447 w 129"/>
              <a:gd name="T25" fmla="*/ 46566 h 159"/>
              <a:gd name="T26" fmla="*/ 33202 w 129"/>
              <a:gd name="T27" fmla="*/ 44450 h 159"/>
              <a:gd name="T28" fmla="*/ 42555 w 129"/>
              <a:gd name="T29" fmla="*/ 40746 h 159"/>
              <a:gd name="T30" fmla="*/ 43490 w 129"/>
              <a:gd name="T31" fmla="*/ 74083 h 159"/>
              <a:gd name="T32" fmla="*/ 44893 w 129"/>
              <a:gd name="T33" fmla="*/ 78316 h 159"/>
              <a:gd name="T34" fmla="*/ 47231 w 129"/>
              <a:gd name="T35" fmla="*/ 81491 h 159"/>
              <a:gd name="T36" fmla="*/ 51440 w 129"/>
              <a:gd name="T37" fmla="*/ 83608 h 159"/>
              <a:gd name="T38" fmla="*/ 57052 w 129"/>
              <a:gd name="T39" fmla="*/ 82550 h 159"/>
              <a:gd name="T40" fmla="*/ 60325 w 129"/>
              <a:gd name="T41" fmla="*/ 71437 h 159"/>
              <a:gd name="T42" fmla="*/ 55181 w 129"/>
              <a:gd name="T43" fmla="*/ 71437 h 159"/>
              <a:gd name="T44" fmla="*/ 53310 w 129"/>
              <a:gd name="T45" fmla="*/ 67204 h 159"/>
              <a:gd name="T46" fmla="*/ 53310 w 129"/>
              <a:gd name="T47" fmla="*/ 24342 h 159"/>
              <a:gd name="T48" fmla="*/ 51908 w 129"/>
              <a:gd name="T49" fmla="*/ 13758 h 159"/>
              <a:gd name="T50" fmla="*/ 47231 w 129"/>
              <a:gd name="T51" fmla="*/ 5821 h 159"/>
              <a:gd name="T52" fmla="*/ 39749 w 129"/>
              <a:gd name="T53" fmla="*/ 1587 h 159"/>
              <a:gd name="T54" fmla="*/ 28526 w 129"/>
              <a:gd name="T55" fmla="*/ 0 h 159"/>
              <a:gd name="T56" fmla="*/ 17770 w 129"/>
              <a:gd name="T57" fmla="*/ 2117 h 159"/>
              <a:gd name="T58" fmla="*/ 9820 w 129"/>
              <a:gd name="T59" fmla="*/ 6879 h 159"/>
              <a:gd name="T60" fmla="*/ 5144 w 129"/>
              <a:gd name="T61" fmla="*/ 14817 h 159"/>
              <a:gd name="T62" fmla="*/ 3273 w 129"/>
              <a:gd name="T63" fmla="*/ 25400 h 159"/>
              <a:gd name="T64" fmla="*/ 13561 w 129"/>
              <a:gd name="T65" fmla="*/ 25929 h 159"/>
              <a:gd name="T66" fmla="*/ 14497 w 129"/>
              <a:gd name="T67" fmla="*/ 20108 h 159"/>
              <a:gd name="T68" fmla="*/ 17303 w 129"/>
              <a:gd name="T69" fmla="*/ 15875 h 159"/>
              <a:gd name="T70" fmla="*/ 21979 w 129"/>
              <a:gd name="T71" fmla="*/ 12700 h 159"/>
              <a:gd name="T72" fmla="*/ 28058 w 129"/>
              <a:gd name="T73" fmla="*/ 12171 h 159"/>
              <a:gd name="T74" fmla="*/ 34605 w 129"/>
              <a:gd name="T75" fmla="*/ 12700 h 159"/>
              <a:gd name="T76" fmla="*/ 39281 w 129"/>
              <a:gd name="T77" fmla="*/ 14817 h 159"/>
              <a:gd name="T78" fmla="*/ 41620 w 129"/>
              <a:gd name="T79" fmla="*/ 18521 h 159"/>
              <a:gd name="T80" fmla="*/ 42555 w 129"/>
              <a:gd name="T81" fmla="*/ 23812 h 159"/>
              <a:gd name="T82" fmla="*/ 42087 w 129"/>
              <a:gd name="T83" fmla="*/ 29104 h 159"/>
              <a:gd name="T84" fmla="*/ 39749 w 129"/>
              <a:gd name="T85" fmla="*/ 31750 h 159"/>
              <a:gd name="T86" fmla="*/ 33202 w 129"/>
              <a:gd name="T87" fmla="*/ 33337 h 159"/>
              <a:gd name="T88" fmla="*/ 22447 w 129"/>
              <a:gd name="T89" fmla="*/ 34925 h 159"/>
              <a:gd name="T90" fmla="*/ 12626 w 129"/>
              <a:gd name="T91" fmla="*/ 37571 h 159"/>
              <a:gd name="T92" fmla="*/ 5612 w 129"/>
              <a:gd name="T93" fmla="*/ 42862 h 159"/>
              <a:gd name="T94" fmla="*/ 1403 w 129"/>
              <a:gd name="T95" fmla="*/ 50271 h 159"/>
              <a:gd name="T96" fmla="*/ 0 w 129"/>
              <a:gd name="T97" fmla="*/ 59795 h 159"/>
              <a:gd name="T98" fmla="*/ 1403 w 129"/>
              <a:gd name="T99" fmla="*/ 69850 h 159"/>
              <a:gd name="T100" fmla="*/ 5612 w 129"/>
              <a:gd name="T101" fmla="*/ 77787 h 159"/>
              <a:gd name="T102" fmla="*/ 12159 w 129"/>
              <a:gd name="T103" fmla="*/ 82020 h 159"/>
              <a:gd name="T104" fmla="*/ 21044 w 129"/>
              <a:gd name="T105" fmla="*/ 84137 h 159"/>
              <a:gd name="T106" fmla="*/ 33202 w 129"/>
              <a:gd name="T107" fmla="*/ 80962 h 159"/>
              <a:gd name="T108" fmla="*/ 43490 w 129"/>
              <a:gd name="T109" fmla="*/ 70908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9">
                <a:moveTo>
                  <a:pt x="91" y="77"/>
                </a:moveTo>
                <a:lnTo>
                  <a:pt x="91" y="99"/>
                </a:lnTo>
                <a:lnTo>
                  <a:pt x="90" y="108"/>
                </a:lnTo>
                <a:lnTo>
                  <a:pt x="88" y="115"/>
                </a:lnTo>
                <a:lnTo>
                  <a:pt x="85" y="120"/>
                </a:lnTo>
                <a:lnTo>
                  <a:pt x="79" y="126"/>
                </a:lnTo>
                <a:lnTo>
                  <a:pt x="73" y="131"/>
                </a:lnTo>
                <a:lnTo>
                  <a:pt x="66" y="134"/>
                </a:lnTo>
                <a:lnTo>
                  <a:pt x="58" y="135"/>
                </a:lnTo>
                <a:lnTo>
                  <a:pt x="49" y="137"/>
                </a:lnTo>
                <a:lnTo>
                  <a:pt x="43" y="137"/>
                </a:lnTo>
                <a:lnTo>
                  <a:pt x="38" y="135"/>
                </a:lnTo>
                <a:lnTo>
                  <a:pt x="34" y="133"/>
                </a:lnTo>
                <a:lnTo>
                  <a:pt x="31" y="131"/>
                </a:lnTo>
                <a:lnTo>
                  <a:pt x="28" y="127"/>
                </a:lnTo>
                <a:lnTo>
                  <a:pt x="27" y="123"/>
                </a:lnTo>
                <a:lnTo>
                  <a:pt x="24" y="118"/>
                </a:lnTo>
                <a:lnTo>
                  <a:pt x="24" y="113"/>
                </a:lnTo>
                <a:lnTo>
                  <a:pt x="24" y="108"/>
                </a:lnTo>
                <a:lnTo>
                  <a:pt x="26" y="103"/>
                </a:lnTo>
                <a:lnTo>
                  <a:pt x="28" y="99"/>
                </a:lnTo>
                <a:lnTo>
                  <a:pt x="30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8" y="88"/>
                </a:lnTo>
                <a:lnTo>
                  <a:pt x="59" y="85"/>
                </a:lnTo>
                <a:lnTo>
                  <a:pt x="71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6" y="156"/>
                </a:lnTo>
                <a:lnTo>
                  <a:pt x="110" y="158"/>
                </a:lnTo>
                <a:lnTo>
                  <a:pt x="116" y="158"/>
                </a:lnTo>
                <a:lnTo>
                  <a:pt x="122" y="156"/>
                </a:lnTo>
                <a:lnTo>
                  <a:pt x="129" y="155"/>
                </a:lnTo>
                <a:lnTo>
                  <a:pt x="129" y="135"/>
                </a:lnTo>
                <a:lnTo>
                  <a:pt x="123" y="137"/>
                </a:lnTo>
                <a:lnTo>
                  <a:pt x="118" y="135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7" y="18"/>
                </a:lnTo>
                <a:lnTo>
                  <a:pt x="101" y="11"/>
                </a:lnTo>
                <a:lnTo>
                  <a:pt x="94" y="6"/>
                </a:lnTo>
                <a:lnTo>
                  <a:pt x="85" y="3"/>
                </a:lnTo>
                <a:lnTo>
                  <a:pt x="74" y="2"/>
                </a:lnTo>
                <a:lnTo>
                  <a:pt x="61" y="0"/>
                </a:lnTo>
                <a:lnTo>
                  <a:pt x="49" y="2"/>
                </a:lnTo>
                <a:lnTo>
                  <a:pt x="38" y="4"/>
                </a:lnTo>
                <a:lnTo>
                  <a:pt x="29" y="7"/>
                </a:lnTo>
                <a:lnTo>
                  <a:pt x="21" y="13"/>
                </a:lnTo>
                <a:lnTo>
                  <a:pt x="15" y="20"/>
                </a:lnTo>
                <a:lnTo>
                  <a:pt x="11" y="28"/>
                </a:lnTo>
                <a:lnTo>
                  <a:pt x="8" y="38"/>
                </a:lnTo>
                <a:lnTo>
                  <a:pt x="7" y="48"/>
                </a:lnTo>
                <a:lnTo>
                  <a:pt x="7" y="49"/>
                </a:lnTo>
                <a:lnTo>
                  <a:pt x="29" y="49"/>
                </a:lnTo>
                <a:lnTo>
                  <a:pt x="29" y="43"/>
                </a:lnTo>
                <a:lnTo>
                  <a:pt x="31" y="38"/>
                </a:lnTo>
                <a:lnTo>
                  <a:pt x="33" y="33"/>
                </a:lnTo>
                <a:lnTo>
                  <a:pt x="37" y="30"/>
                </a:lnTo>
                <a:lnTo>
                  <a:pt x="41" y="26"/>
                </a:lnTo>
                <a:lnTo>
                  <a:pt x="47" y="24"/>
                </a:lnTo>
                <a:lnTo>
                  <a:pt x="53" y="23"/>
                </a:lnTo>
                <a:lnTo>
                  <a:pt x="60" y="23"/>
                </a:lnTo>
                <a:lnTo>
                  <a:pt x="68" y="23"/>
                </a:lnTo>
                <a:lnTo>
                  <a:pt x="74" y="24"/>
                </a:lnTo>
                <a:lnTo>
                  <a:pt x="79" y="26"/>
                </a:lnTo>
                <a:lnTo>
                  <a:pt x="84" y="28"/>
                </a:lnTo>
                <a:lnTo>
                  <a:pt x="87" y="31"/>
                </a:lnTo>
                <a:lnTo>
                  <a:pt x="89" y="35"/>
                </a:lnTo>
                <a:lnTo>
                  <a:pt x="91" y="39"/>
                </a:lnTo>
                <a:lnTo>
                  <a:pt x="91" y="45"/>
                </a:lnTo>
                <a:lnTo>
                  <a:pt x="91" y="50"/>
                </a:lnTo>
                <a:lnTo>
                  <a:pt x="90" y="55"/>
                </a:lnTo>
                <a:lnTo>
                  <a:pt x="89" y="57"/>
                </a:lnTo>
                <a:lnTo>
                  <a:pt x="85" y="60"/>
                </a:lnTo>
                <a:lnTo>
                  <a:pt x="79" y="62"/>
                </a:lnTo>
                <a:lnTo>
                  <a:pt x="71" y="63"/>
                </a:lnTo>
                <a:lnTo>
                  <a:pt x="60" y="64"/>
                </a:lnTo>
                <a:lnTo>
                  <a:pt x="48" y="66"/>
                </a:lnTo>
                <a:lnTo>
                  <a:pt x="36" y="68"/>
                </a:lnTo>
                <a:lnTo>
                  <a:pt x="27" y="71"/>
                </a:lnTo>
                <a:lnTo>
                  <a:pt x="18" y="75"/>
                </a:lnTo>
                <a:lnTo>
                  <a:pt x="12" y="81"/>
                </a:lnTo>
                <a:lnTo>
                  <a:pt x="7" y="87"/>
                </a:lnTo>
                <a:lnTo>
                  <a:pt x="3" y="95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7" y="140"/>
                </a:lnTo>
                <a:lnTo>
                  <a:pt x="12" y="147"/>
                </a:lnTo>
                <a:lnTo>
                  <a:pt x="18" y="152"/>
                </a:lnTo>
                <a:lnTo>
                  <a:pt x="26" y="155"/>
                </a:lnTo>
                <a:lnTo>
                  <a:pt x="35" y="158"/>
                </a:lnTo>
                <a:lnTo>
                  <a:pt x="45" y="159"/>
                </a:lnTo>
                <a:lnTo>
                  <a:pt x="58" y="158"/>
                </a:lnTo>
                <a:lnTo>
                  <a:pt x="71" y="153"/>
                </a:lnTo>
                <a:lnTo>
                  <a:pt x="82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79" name="Freeform 128"/>
          <p:cNvSpPr>
            <a:spLocks/>
          </p:cNvSpPr>
          <p:nvPr/>
        </p:nvSpPr>
        <p:spPr bwMode="auto">
          <a:xfrm>
            <a:off x="2230438" y="2366963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20238 h 155"/>
              <a:gd name="T12" fmla="*/ 53028 w 114"/>
              <a:gd name="T13" fmla="*/ 14912 h 155"/>
              <a:gd name="T14" fmla="*/ 51134 w 114"/>
              <a:gd name="T15" fmla="*/ 11184 h 155"/>
              <a:gd name="T16" fmla="*/ 49240 w 114"/>
              <a:gd name="T17" fmla="*/ 8521 h 155"/>
              <a:gd name="T18" fmla="*/ 47820 w 114"/>
              <a:gd name="T19" fmla="*/ 6391 h 155"/>
              <a:gd name="T20" fmla="*/ 45926 w 114"/>
              <a:gd name="T21" fmla="*/ 4793 h 155"/>
              <a:gd name="T22" fmla="*/ 43559 w 114"/>
              <a:gd name="T23" fmla="*/ 2663 h 155"/>
              <a:gd name="T24" fmla="*/ 41191 w 114"/>
              <a:gd name="T25" fmla="*/ 1598 h 155"/>
              <a:gd name="T26" fmla="*/ 37877 w 114"/>
              <a:gd name="T27" fmla="*/ 1065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1065 h 155"/>
              <a:gd name="T36" fmla="*/ 21779 w 114"/>
              <a:gd name="T37" fmla="*/ 2130 h 155"/>
              <a:gd name="T38" fmla="*/ 19412 w 114"/>
              <a:gd name="T39" fmla="*/ 3195 h 155"/>
              <a:gd name="T40" fmla="*/ 17045 w 114"/>
              <a:gd name="T41" fmla="*/ 5326 h 155"/>
              <a:gd name="T42" fmla="*/ 14677 w 114"/>
              <a:gd name="T43" fmla="*/ 7456 h 155"/>
              <a:gd name="T44" fmla="*/ 12310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1422 h 155"/>
              <a:gd name="T60" fmla="*/ 12310 w 114"/>
              <a:gd name="T61" fmla="*/ 26096 h 155"/>
              <a:gd name="T62" fmla="*/ 14204 w 114"/>
              <a:gd name="T63" fmla="*/ 21836 h 155"/>
              <a:gd name="T64" fmla="*/ 16098 w 114"/>
              <a:gd name="T65" fmla="*/ 18108 h 155"/>
              <a:gd name="T66" fmla="*/ 18939 w 114"/>
              <a:gd name="T67" fmla="*/ 15977 h 155"/>
              <a:gd name="T68" fmla="*/ 21779 w 114"/>
              <a:gd name="T69" fmla="*/ 13847 h 155"/>
              <a:gd name="T70" fmla="*/ 26041 w 114"/>
              <a:gd name="T71" fmla="*/ 12782 h 155"/>
              <a:gd name="T72" fmla="*/ 29828 w 114"/>
              <a:gd name="T73" fmla="*/ 12249 h 155"/>
              <a:gd name="T74" fmla="*/ 33616 w 114"/>
              <a:gd name="T75" fmla="*/ 12782 h 155"/>
              <a:gd name="T76" fmla="*/ 36457 w 114"/>
              <a:gd name="T77" fmla="*/ 13315 h 155"/>
              <a:gd name="T78" fmla="*/ 38351 w 114"/>
              <a:gd name="T79" fmla="*/ 14912 h 155"/>
              <a:gd name="T80" fmla="*/ 40245 w 114"/>
              <a:gd name="T81" fmla="*/ 17043 h 155"/>
              <a:gd name="T82" fmla="*/ 41665 w 114"/>
              <a:gd name="T83" fmla="*/ 20238 h 155"/>
              <a:gd name="T84" fmla="*/ 42612 w 114"/>
              <a:gd name="T85" fmla="*/ 23966 h 155"/>
              <a:gd name="T86" fmla="*/ 43085 w 114"/>
              <a:gd name="T87" fmla="*/ 28227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8"/>
                </a:lnTo>
                <a:lnTo>
                  <a:pt x="112" y="28"/>
                </a:lnTo>
                <a:lnTo>
                  <a:pt x="108" y="21"/>
                </a:lnTo>
                <a:lnTo>
                  <a:pt x="104" y="16"/>
                </a:lnTo>
                <a:lnTo>
                  <a:pt x="101" y="12"/>
                </a:lnTo>
                <a:lnTo>
                  <a:pt x="97" y="9"/>
                </a:lnTo>
                <a:lnTo>
                  <a:pt x="92" y="5"/>
                </a:lnTo>
                <a:lnTo>
                  <a:pt x="87" y="3"/>
                </a:lnTo>
                <a:lnTo>
                  <a:pt x="80" y="2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2"/>
                </a:lnTo>
                <a:lnTo>
                  <a:pt x="46" y="4"/>
                </a:lnTo>
                <a:lnTo>
                  <a:pt x="41" y="6"/>
                </a:lnTo>
                <a:lnTo>
                  <a:pt x="36" y="10"/>
                </a:lnTo>
                <a:lnTo>
                  <a:pt x="31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9"/>
                </a:lnTo>
                <a:lnTo>
                  <a:pt x="26" y="49"/>
                </a:lnTo>
                <a:lnTo>
                  <a:pt x="30" y="41"/>
                </a:lnTo>
                <a:lnTo>
                  <a:pt x="34" y="34"/>
                </a:lnTo>
                <a:lnTo>
                  <a:pt x="40" y="30"/>
                </a:lnTo>
                <a:lnTo>
                  <a:pt x="46" y="26"/>
                </a:lnTo>
                <a:lnTo>
                  <a:pt x="55" y="24"/>
                </a:lnTo>
                <a:lnTo>
                  <a:pt x="63" y="23"/>
                </a:lnTo>
                <a:lnTo>
                  <a:pt x="71" y="24"/>
                </a:lnTo>
                <a:lnTo>
                  <a:pt x="77" y="25"/>
                </a:lnTo>
                <a:lnTo>
                  <a:pt x="81" y="28"/>
                </a:lnTo>
                <a:lnTo>
                  <a:pt x="85" y="32"/>
                </a:lnTo>
                <a:lnTo>
                  <a:pt x="88" y="38"/>
                </a:lnTo>
                <a:lnTo>
                  <a:pt x="90" y="45"/>
                </a:lnTo>
                <a:lnTo>
                  <a:pt x="91" y="53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80" name="Freeform 129"/>
          <p:cNvSpPr>
            <a:spLocks/>
          </p:cNvSpPr>
          <p:nvPr/>
        </p:nvSpPr>
        <p:spPr bwMode="auto">
          <a:xfrm>
            <a:off x="2327275" y="2339975"/>
            <a:ext cx="107950" cy="109538"/>
          </a:xfrm>
          <a:custGeom>
            <a:avLst/>
            <a:gdLst>
              <a:gd name="T0" fmla="*/ 22239 w 233"/>
              <a:gd name="T1" fmla="*/ 109538 h 207"/>
              <a:gd name="T2" fmla="*/ 34285 w 233"/>
              <a:gd name="T3" fmla="*/ 109538 h 207"/>
              <a:gd name="T4" fmla="*/ 53280 w 233"/>
              <a:gd name="T5" fmla="*/ 19050 h 207"/>
              <a:gd name="T6" fmla="*/ 73202 w 233"/>
              <a:gd name="T7" fmla="*/ 109538 h 207"/>
              <a:gd name="T8" fmla="*/ 84785 w 233"/>
              <a:gd name="T9" fmla="*/ 109538 h 207"/>
              <a:gd name="T10" fmla="*/ 107950 w 233"/>
              <a:gd name="T11" fmla="*/ 0 h 207"/>
              <a:gd name="T12" fmla="*/ 96367 w 233"/>
              <a:gd name="T13" fmla="*/ 0 h 207"/>
              <a:gd name="T14" fmla="*/ 78298 w 233"/>
              <a:gd name="T15" fmla="*/ 86784 h 207"/>
              <a:gd name="T16" fmla="*/ 59303 w 233"/>
              <a:gd name="T17" fmla="*/ 0 h 207"/>
              <a:gd name="T18" fmla="*/ 47257 w 233"/>
              <a:gd name="T19" fmla="*/ 0 h 207"/>
              <a:gd name="T20" fmla="*/ 29188 w 233"/>
              <a:gd name="T21" fmla="*/ 87313 h 207"/>
              <a:gd name="T22" fmla="*/ 11119 w 233"/>
              <a:gd name="T23" fmla="*/ 0 h 207"/>
              <a:gd name="T24" fmla="*/ 0 w 233"/>
              <a:gd name="T25" fmla="*/ 0 h 207"/>
              <a:gd name="T26" fmla="*/ 22239 w 233"/>
              <a:gd name="T27" fmla="*/ 109538 h 20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33" h="207">
                <a:moveTo>
                  <a:pt x="48" y="207"/>
                </a:moveTo>
                <a:lnTo>
                  <a:pt x="74" y="207"/>
                </a:lnTo>
                <a:lnTo>
                  <a:pt x="115" y="36"/>
                </a:lnTo>
                <a:lnTo>
                  <a:pt x="158" y="207"/>
                </a:lnTo>
                <a:lnTo>
                  <a:pt x="183" y="207"/>
                </a:lnTo>
                <a:lnTo>
                  <a:pt x="233" y="0"/>
                </a:lnTo>
                <a:lnTo>
                  <a:pt x="208" y="0"/>
                </a:lnTo>
                <a:lnTo>
                  <a:pt x="169" y="164"/>
                </a:lnTo>
                <a:lnTo>
                  <a:pt x="128" y="0"/>
                </a:lnTo>
                <a:lnTo>
                  <a:pt x="102" y="0"/>
                </a:lnTo>
                <a:lnTo>
                  <a:pt x="63" y="165"/>
                </a:lnTo>
                <a:lnTo>
                  <a:pt x="24" y="0"/>
                </a:lnTo>
                <a:lnTo>
                  <a:pt x="0" y="0"/>
                </a:lnTo>
                <a:lnTo>
                  <a:pt x="48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81" name="Freeform 130"/>
          <p:cNvSpPr>
            <a:spLocks noEditPoints="1"/>
          </p:cNvSpPr>
          <p:nvPr/>
        </p:nvSpPr>
        <p:spPr bwMode="auto">
          <a:xfrm>
            <a:off x="2444750" y="2339975"/>
            <a:ext cx="12700" cy="109538"/>
          </a:xfrm>
          <a:custGeom>
            <a:avLst/>
            <a:gdLst>
              <a:gd name="T0" fmla="*/ 0 w 23"/>
              <a:gd name="T1" fmla="*/ 109538 h 207"/>
              <a:gd name="T2" fmla="*/ 12700 w 23"/>
              <a:gd name="T3" fmla="*/ 109538 h 207"/>
              <a:gd name="T4" fmla="*/ 12700 w 23"/>
              <a:gd name="T5" fmla="*/ 29633 h 207"/>
              <a:gd name="T6" fmla="*/ 0 w 23"/>
              <a:gd name="T7" fmla="*/ 29633 h 207"/>
              <a:gd name="T8" fmla="*/ 0 w 23"/>
              <a:gd name="T9" fmla="*/ 109538 h 207"/>
              <a:gd name="T10" fmla="*/ 0 w 23"/>
              <a:gd name="T11" fmla="*/ 14817 h 207"/>
              <a:gd name="T12" fmla="*/ 12700 w 23"/>
              <a:gd name="T13" fmla="*/ 14817 h 207"/>
              <a:gd name="T14" fmla="*/ 12700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82" name="Rectangle 131"/>
          <p:cNvSpPr>
            <a:spLocks noChangeArrowheads="1"/>
          </p:cNvSpPr>
          <p:nvPr/>
        </p:nvSpPr>
        <p:spPr bwMode="auto">
          <a:xfrm>
            <a:off x="2473325" y="2339975"/>
            <a:ext cx="9525" cy="10953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83" name="Rectangle 132"/>
          <p:cNvSpPr>
            <a:spLocks noChangeArrowheads="1"/>
          </p:cNvSpPr>
          <p:nvPr/>
        </p:nvSpPr>
        <p:spPr bwMode="auto">
          <a:xfrm>
            <a:off x="2500313" y="2339975"/>
            <a:ext cx="11112" cy="10953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84" name="Freeform 133"/>
          <p:cNvSpPr>
            <a:spLocks noEditPoints="1"/>
          </p:cNvSpPr>
          <p:nvPr/>
        </p:nvSpPr>
        <p:spPr bwMode="auto">
          <a:xfrm>
            <a:off x="2527300" y="2339975"/>
            <a:ext cx="11113" cy="109538"/>
          </a:xfrm>
          <a:custGeom>
            <a:avLst/>
            <a:gdLst>
              <a:gd name="T0" fmla="*/ 0 w 23"/>
              <a:gd name="T1" fmla="*/ 109538 h 207"/>
              <a:gd name="T2" fmla="*/ 11113 w 23"/>
              <a:gd name="T3" fmla="*/ 109538 h 207"/>
              <a:gd name="T4" fmla="*/ 11113 w 23"/>
              <a:gd name="T5" fmla="*/ 29633 h 207"/>
              <a:gd name="T6" fmla="*/ 0 w 23"/>
              <a:gd name="T7" fmla="*/ 29633 h 207"/>
              <a:gd name="T8" fmla="*/ 0 w 23"/>
              <a:gd name="T9" fmla="*/ 109538 h 207"/>
              <a:gd name="T10" fmla="*/ 0 w 23"/>
              <a:gd name="T11" fmla="*/ 14817 h 207"/>
              <a:gd name="T12" fmla="*/ 11113 w 23"/>
              <a:gd name="T13" fmla="*/ 14817 h 207"/>
              <a:gd name="T14" fmla="*/ 11113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85" name="Freeform 134"/>
          <p:cNvSpPr>
            <a:spLocks noEditPoints="1"/>
          </p:cNvSpPr>
          <p:nvPr/>
        </p:nvSpPr>
        <p:spPr bwMode="auto">
          <a:xfrm>
            <a:off x="2551113" y="2366963"/>
            <a:ext cx="60325" cy="84137"/>
          </a:xfrm>
          <a:custGeom>
            <a:avLst/>
            <a:gdLst>
              <a:gd name="T0" fmla="*/ 42555 w 129"/>
              <a:gd name="T1" fmla="*/ 52387 h 159"/>
              <a:gd name="T2" fmla="*/ 41152 w 129"/>
              <a:gd name="T3" fmla="*/ 60854 h 159"/>
              <a:gd name="T4" fmla="*/ 36943 w 129"/>
              <a:gd name="T5" fmla="*/ 66675 h 159"/>
              <a:gd name="T6" fmla="*/ 30864 w 129"/>
              <a:gd name="T7" fmla="*/ 70908 h 159"/>
              <a:gd name="T8" fmla="*/ 22914 w 129"/>
              <a:gd name="T9" fmla="*/ 72495 h 159"/>
              <a:gd name="T10" fmla="*/ 17770 w 129"/>
              <a:gd name="T11" fmla="*/ 71437 h 159"/>
              <a:gd name="T12" fmla="*/ 14497 w 129"/>
              <a:gd name="T13" fmla="*/ 69320 h 159"/>
              <a:gd name="T14" fmla="*/ 12626 w 129"/>
              <a:gd name="T15" fmla="*/ 65087 h 159"/>
              <a:gd name="T16" fmla="*/ 11223 w 129"/>
              <a:gd name="T17" fmla="*/ 59795 h 159"/>
              <a:gd name="T18" fmla="*/ 11691 w 129"/>
              <a:gd name="T19" fmla="*/ 54504 h 159"/>
              <a:gd name="T20" fmla="*/ 14029 w 129"/>
              <a:gd name="T21" fmla="*/ 50800 h 159"/>
              <a:gd name="T22" fmla="*/ 17303 w 129"/>
              <a:gd name="T23" fmla="*/ 47625 h 159"/>
              <a:gd name="T24" fmla="*/ 22447 w 129"/>
              <a:gd name="T25" fmla="*/ 46566 h 159"/>
              <a:gd name="T26" fmla="*/ 33202 w 129"/>
              <a:gd name="T27" fmla="*/ 44450 h 159"/>
              <a:gd name="T28" fmla="*/ 42555 w 129"/>
              <a:gd name="T29" fmla="*/ 40746 h 159"/>
              <a:gd name="T30" fmla="*/ 43490 w 129"/>
              <a:gd name="T31" fmla="*/ 74083 h 159"/>
              <a:gd name="T32" fmla="*/ 44893 w 129"/>
              <a:gd name="T33" fmla="*/ 78316 h 159"/>
              <a:gd name="T34" fmla="*/ 47231 w 129"/>
              <a:gd name="T35" fmla="*/ 81491 h 159"/>
              <a:gd name="T36" fmla="*/ 51440 w 129"/>
              <a:gd name="T37" fmla="*/ 83608 h 159"/>
              <a:gd name="T38" fmla="*/ 56584 w 129"/>
              <a:gd name="T39" fmla="*/ 82550 h 159"/>
              <a:gd name="T40" fmla="*/ 60325 w 129"/>
              <a:gd name="T41" fmla="*/ 71437 h 159"/>
              <a:gd name="T42" fmla="*/ 55181 w 129"/>
              <a:gd name="T43" fmla="*/ 71437 h 159"/>
              <a:gd name="T44" fmla="*/ 53310 w 129"/>
              <a:gd name="T45" fmla="*/ 67204 h 159"/>
              <a:gd name="T46" fmla="*/ 53310 w 129"/>
              <a:gd name="T47" fmla="*/ 24342 h 159"/>
              <a:gd name="T48" fmla="*/ 51908 w 129"/>
              <a:gd name="T49" fmla="*/ 13758 h 159"/>
              <a:gd name="T50" fmla="*/ 47231 w 129"/>
              <a:gd name="T51" fmla="*/ 5821 h 159"/>
              <a:gd name="T52" fmla="*/ 39749 w 129"/>
              <a:gd name="T53" fmla="*/ 1587 h 159"/>
              <a:gd name="T54" fmla="*/ 28526 w 129"/>
              <a:gd name="T55" fmla="*/ 0 h 159"/>
              <a:gd name="T56" fmla="*/ 17770 w 129"/>
              <a:gd name="T57" fmla="*/ 2117 h 159"/>
              <a:gd name="T58" fmla="*/ 9820 w 129"/>
              <a:gd name="T59" fmla="*/ 6879 h 159"/>
              <a:gd name="T60" fmla="*/ 5144 w 129"/>
              <a:gd name="T61" fmla="*/ 14817 h 159"/>
              <a:gd name="T62" fmla="*/ 3273 w 129"/>
              <a:gd name="T63" fmla="*/ 25400 h 159"/>
              <a:gd name="T64" fmla="*/ 13561 w 129"/>
              <a:gd name="T65" fmla="*/ 25929 h 159"/>
              <a:gd name="T66" fmla="*/ 14497 w 129"/>
              <a:gd name="T67" fmla="*/ 20108 h 159"/>
              <a:gd name="T68" fmla="*/ 17303 w 129"/>
              <a:gd name="T69" fmla="*/ 15875 h 159"/>
              <a:gd name="T70" fmla="*/ 21979 w 129"/>
              <a:gd name="T71" fmla="*/ 12700 h 159"/>
              <a:gd name="T72" fmla="*/ 28058 w 129"/>
              <a:gd name="T73" fmla="*/ 12171 h 159"/>
              <a:gd name="T74" fmla="*/ 34605 w 129"/>
              <a:gd name="T75" fmla="*/ 12700 h 159"/>
              <a:gd name="T76" fmla="*/ 38814 w 129"/>
              <a:gd name="T77" fmla="*/ 14817 h 159"/>
              <a:gd name="T78" fmla="*/ 41620 w 129"/>
              <a:gd name="T79" fmla="*/ 18521 h 159"/>
              <a:gd name="T80" fmla="*/ 42555 w 129"/>
              <a:gd name="T81" fmla="*/ 23812 h 159"/>
              <a:gd name="T82" fmla="*/ 42087 w 129"/>
              <a:gd name="T83" fmla="*/ 29104 h 159"/>
              <a:gd name="T84" fmla="*/ 39749 w 129"/>
              <a:gd name="T85" fmla="*/ 31750 h 159"/>
              <a:gd name="T86" fmla="*/ 33202 w 129"/>
              <a:gd name="T87" fmla="*/ 33337 h 159"/>
              <a:gd name="T88" fmla="*/ 22447 w 129"/>
              <a:gd name="T89" fmla="*/ 34925 h 159"/>
              <a:gd name="T90" fmla="*/ 12626 w 129"/>
              <a:gd name="T91" fmla="*/ 37571 h 159"/>
              <a:gd name="T92" fmla="*/ 5612 w 129"/>
              <a:gd name="T93" fmla="*/ 42862 h 159"/>
              <a:gd name="T94" fmla="*/ 1403 w 129"/>
              <a:gd name="T95" fmla="*/ 50271 h 159"/>
              <a:gd name="T96" fmla="*/ 0 w 129"/>
              <a:gd name="T97" fmla="*/ 59795 h 159"/>
              <a:gd name="T98" fmla="*/ 1403 w 129"/>
              <a:gd name="T99" fmla="*/ 69850 h 159"/>
              <a:gd name="T100" fmla="*/ 5612 w 129"/>
              <a:gd name="T101" fmla="*/ 77787 h 159"/>
              <a:gd name="T102" fmla="*/ 11691 w 129"/>
              <a:gd name="T103" fmla="*/ 82020 h 159"/>
              <a:gd name="T104" fmla="*/ 20576 w 129"/>
              <a:gd name="T105" fmla="*/ 84137 h 159"/>
              <a:gd name="T106" fmla="*/ 33202 w 129"/>
              <a:gd name="T107" fmla="*/ 80962 h 159"/>
              <a:gd name="T108" fmla="*/ 43490 w 129"/>
              <a:gd name="T109" fmla="*/ 70908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9">
                <a:moveTo>
                  <a:pt x="91" y="77"/>
                </a:moveTo>
                <a:lnTo>
                  <a:pt x="91" y="99"/>
                </a:lnTo>
                <a:lnTo>
                  <a:pt x="90" y="108"/>
                </a:lnTo>
                <a:lnTo>
                  <a:pt x="88" y="115"/>
                </a:lnTo>
                <a:lnTo>
                  <a:pt x="85" y="120"/>
                </a:lnTo>
                <a:lnTo>
                  <a:pt x="79" y="126"/>
                </a:lnTo>
                <a:lnTo>
                  <a:pt x="73" y="131"/>
                </a:lnTo>
                <a:lnTo>
                  <a:pt x="66" y="134"/>
                </a:lnTo>
                <a:lnTo>
                  <a:pt x="58" y="135"/>
                </a:lnTo>
                <a:lnTo>
                  <a:pt x="49" y="137"/>
                </a:lnTo>
                <a:lnTo>
                  <a:pt x="43" y="137"/>
                </a:lnTo>
                <a:lnTo>
                  <a:pt x="38" y="135"/>
                </a:lnTo>
                <a:lnTo>
                  <a:pt x="34" y="133"/>
                </a:lnTo>
                <a:lnTo>
                  <a:pt x="31" y="131"/>
                </a:lnTo>
                <a:lnTo>
                  <a:pt x="28" y="127"/>
                </a:lnTo>
                <a:lnTo>
                  <a:pt x="27" y="123"/>
                </a:lnTo>
                <a:lnTo>
                  <a:pt x="24" y="118"/>
                </a:lnTo>
                <a:lnTo>
                  <a:pt x="24" y="113"/>
                </a:lnTo>
                <a:lnTo>
                  <a:pt x="24" y="108"/>
                </a:lnTo>
                <a:lnTo>
                  <a:pt x="25" y="103"/>
                </a:lnTo>
                <a:lnTo>
                  <a:pt x="28" y="99"/>
                </a:lnTo>
                <a:lnTo>
                  <a:pt x="30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8" y="88"/>
                </a:lnTo>
                <a:lnTo>
                  <a:pt x="59" y="85"/>
                </a:lnTo>
                <a:lnTo>
                  <a:pt x="71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6" y="156"/>
                </a:lnTo>
                <a:lnTo>
                  <a:pt x="110" y="158"/>
                </a:lnTo>
                <a:lnTo>
                  <a:pt x="116" y="158"/>
                </a:lnTo>
                <a:lnTo>
                  <a:pt x="121" y="156"/>
                </a:lnTo>
                <a:lnTo>
                  <a:pt x="129" y="155"/>
                </a:lnTo>
                <a:lnTo>
                  <a:pt x="129" y="135"/>
                </a:lnTo>
                <a:lnTo>
                  <a:pt x="123" y="137"/>
                </a:lnTo>
                <a:lnTo>
                  <a:pt x="118" y="135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7" y="18"/>
                </a:lnTo>
                <a:lnTo>
                  <a:pt x="101" y="11"/>
                </a:lnTo>
                <a:lnTo>
                  <a:pt x="94" y="6"/>
                </a:lnTo>
                <a:lnTo>
                  <a:pt x="85" y="3"/>
                </a:lnTo>
                <a:lnTo>
                  <a:pt x="74" y="2"/>
                </a:lnTo>
                <a:lnTo>
                  <a:pt x="61" y="0"/>
                </a:lnTo>
                <a:lnTo>
                  <a:pt x="49" y="2"/>
                </a:lnTo>
                <a:lnTo>
                  <a:pt x="38" y="4"/>
                </a:lnTo>
                <a:lnTo>
                  <a:pt x="29" y="7"/>
                </a:lnTo>
                <a:lnTo>
                  <a:pt x="21" y="13"/>
                </a:lnTo>
                <a:lnTo>
                  <a:pt x="15" y="20"/>
                </a:lnTo>
                <a:lnTo>
                  <a:pt x="11" y="28"/>
                </a:lnTo>
                <a:lnTo>
                  <a:pt x="8" y="38"/>
                </a:lnTo>
                <a:lnTo>
                  <a:pt x="7" y="48"/>
                </a:lnTo>
                <a:lnTo>
                  <a:pt x="7" y="49"/>
                </a:lnTo>
                <a:lnTo>
                  <a:pt x="29" y="49"/>
                </a:lnTo>
                <a:lnTo>
                  <a:pt x="29" y="43"/>
                </a:lnTo>
                <a:lnTo>
                  <a:pt x="31" y="38"/>
                </a:lnTo>
                <a:lnTo>
                  <a:pt x="33" y="33"/>
                </a:lnTo>
                <a:lnTo>
                  <a:pt x="37" y="30"/>
                </a:lnTo>
                <a:lnTo>
                  <a:pt x="41" y="26"/>
                </a:lnTo>
                <a:lnTo>
                  <a:pt x="47" y="24"/>
                </a:lnTo>
                <a:lnTo>
                  <a:pt x="53" y="23"/>
                </a:lnTo>
                <a:lnTo>
                  <a:pt x="60" y="23"/>
                </a:lnTo>
                <a:lnTo>
                  <a:pt x="68" y="23"/>
                </a:lnTo>
                <a:lnTo>
                  <a:pt x="74" y="24"/>
                </a:lnTo>
                <a:lnTo>
                  <a:pt x="79" y="26"/>
                </a:lnTo>
                <a:lnTo>
                  <a:pt x="83" y="28"/>
                </a:lnTo>
                <a:lnTo>
                  <a:pt x="87" y="31"/>
                </a:lnTo>
                <a:lnTo>
                  <a:pt x="89" y="35"/>
                </a:lnTo>
                <a:lnTo>
                  <a:pt x="91" y="39"/>
                </a:lnTo>
                <a:lnTo>
                  <a:pt x="91" y="45"/>
                </a:lnTo>
                <a:lnTo>
                  <a:pt x="91" y="50"/>
                </a:lnTo>
                <a:lnTo>
                  <a:pt x="90" y="55"/>
                </a:lnTo>
                <a:lnTo>
                  <a:pt x="89" y="57"/>
                </a:lnTo>
                <a:lnTo>
                  <a:pt x="85" y="60"/>
                </a:lnTo>
                <a:lnTo>
                  <a:pt x="79" y="62"/>
                </a:lnTo>
                <a:lnTo>
                  <a:pt x="71" y="63"/>
                </a:lnTo>
                <a:lnTo>
                  <a:pt x="60" y="64"/>
                </a:lnTo>
                <a:lnTo>
                  <a:pt x="48" y="66"/>
                </a:lnTo>
                <a:lnTo>
                  <a:pt x="36" y="68"/>
                </a:lnTo>
                <a:lnTo>
                  <a:pt x="27" y="71"/>
                </a:lnTo>
                <a:lnTo>
                  <a:pt x="18" y="75"/>
                </a:lnTo>
                <a:lnTo>
                  <a:pt x="12" y="81"/>
                </a:lnTo>
                <a:lnTo>
                  <a:pt x="7" y="87"/>
                </a:lnTo>
                <a:lnTo>
                  <a:pt x="3" y="95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7" y="140"/>
                </a:lnTo>
                <a:lnTo>
                  <a:pt x="12" y="147"/>
                </a:lnTo>
                <a:lnTo>
                  <a:pt x="18" y="152"/>
                </a:lnTo>
                <a:lnTo>
                  <a:pt x="25" y="155"/>
                </a:lnTo>
                <a:lnTo>
                  <a:pt x="35" y="158"/>
                </a:lnTo>
                <a:lnTo>
                  <a:pt x="44" y="159"/>
                </a:lnTo>
                <a:lnTo>
                  <a:pt x="58" y="158"/>
                </a:lnTo>
                <a:lnTo>
                  <a:pt x="71" y="153"/>
                </a:lnTo>
                <a:lnTo>
                  <a:pt x="82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86" name="Freeform 135"/>
          <p:cNvSpPr>
            <a:spLocks/>
          </p:cNvSpPr>
          <p:nvPr/>
        </p:nvSpPr>
        <p:spPr bwMode="auto">
          <a:xfrm>
            <a:off x="2622550" y="2366963"/>
            <a:ext cx="88900" cy="82550"/>
          </a:xfrm>
          <a:custGeom>
            <a:avLst/>
            <a:gdLst>
              <a:gd name="T0" fmla="*/ 88900 w 190"/>
              <a:gd name="T1" fmla="*/ 82550 h 155"/>
              <a:gd name="T2" fmla="*/ 88900 w 190"/>
              <a:gd name="T3" fmla="*/ 31955 h 155"/>
              <a:gd name="T4" fmla="*/ 88432 w 190"/>
              <a:gd name="T5" fmla="*/ 20771 h 155"/>
              <a:gd name="T6" fmla="*/ 86561 w 190"/>
              <a:gd name="T7" fmla="*/ 11184 h 155"/>
              <a:gd name="T8" fmla="*/ 79542 w 190"/>
              <a:gd name="T9" fmla="*/ 3195 h 155"/>
              <a:gd name="T10" fmla="*/ 68781 w 190"/>
              <a:gd name="T11" fmla="*/ 0 h 155"/>
              <a:gd name="T12" fmla="*/ 56615 w 190"/>
              <a:gd name="T13" fmla="*/ 3195 h 155"/>
              <a:gd name="T14" fmla="*/ 47725 w 190"/>
              <a:gd name="T15" fmla="*/ 12782 h 155"/>
              <a:gd name="T16" fmla="*/ 44450 w 190"/>
              <a:gd name="T17" fmla="*/ 6924 h 155"/>
              <a:gd name="T18" fmla="*/ 40239 w 190"/>
              <a:gd name="T19" fmla="*/ 3195 h 155"/>
              <a:gd name="T20" fmla="*/ 36028 w 190"/>
              <a:gd name="T21" fmla="*/ 1065 h 155"/>
              <a:gd name="T22" fmla="*/ 29945 w 190"/>
              <a:gd name="T23" fmla="*/ 0 h 155"/>
              <a:gd name="T24" fmla="*/ 24331 w 190"/>
              <a:gd name="T25" fmla="*/ 1065 h 155"/>
              <a:gd name="T26" fmla="*/ 18716 w 190"/>
              <a:gd name="T27" fmla="*/ 3195 h 155"/>
              <a:gd name="T28" fmla="*/ 14505 w 190"/>
              <a:gd name="T29" fmla="*/ 7456 h 155"/>
              <a:gd name="T30" fmla="*/ 10294 w 190"/>
              <a:gd name="T31" fmla="*/ 13315 h 155"/>
              <a:gd name="T32" fmla="*/ 0 w 190"/>
              <a:gd name="T33" fmla="*/ 2130 h 155"/>
              <a:gd name="T34" fmla="*/ 10762 w 190"/>
              <a:gd name="T35" fmla="*/ 82550 h 155"/>
              <a:gd name="T36" fmla="*/ 11229 w 190"/>
              <a:gd name="T37" fmla="*/ 29825 h 155"/>
              <a:gd name="T38" fmla="*/ 13101 w 190"/>
              <a:gd name="T39" fmla="*/ 21303 h 155"/>
              <a:gd name="T40" fmla="*/ 17780 w 190"/>
              <a:gd name="T41" fmla="*/ 15977 h 155"/>
              <a:gd name="T42" fmla="*/ 23863 w 190"/>
              <a:gd name="T43" fmla="*/ 12782 h 155"/>
              <a:gd name="T44" fmla="*/ 30413 w 190"/>
              <a:gd name="T45" fmla="*/ 12782 h 155"/>
              <a:gd name="T46" fmla="*/ 35092 w 190"/>
              <a:gd name="T47" fmla="*/ 14912 h 155"/>
              <a:gd name="T48" fmla="*/ 37899 w 190"/>
              <a:gd name="T49" fmla="*/ 20238 h 155"/>
              <a:gd name="T50" fmla="*/ 38835 w 190"/>
              <a:gd name="T51" fmla="*/ 28227 h 155"/>
              <a:gd name="T52" fmla="*/ 38835 w 190"/>
              <a:gd name="T53" fmla="*/ 82550 h 155"/>
              <a:gd name="T54" fmla="*/ 49597 w 190"/>
              <a:gd name="T55" fmla="*/ 35150 h 155"/>
              <a:gd name="T56" fmla="*/ 51001 w 190"/>
              <a:gd name="T57" fmla="*/ 25031 h 155"/>
              <a:gd name="T58" fmla="*/ 54276 w 190"/>
              <a:gd name="T59" fmla="*/ 18108 h 155"/>
              <a:gd name="T60" fmla="*/ 59423 w 190"/>
              <a:gd name="T61" fmla="*/ 13315 h 155"/>
              <a:gd name="T62" fmla="*/ 65973 w 190"/>
              <a:gd name="T63" fmla="*/ 12249 h 155"/>
              <a:gd name="T64" fmla="*/ 72056 w 190"/>
              <a:gd name="T65" fmla="*/ 13315 h 155"/>
              <a:gd name="T66" fmla="*/ 75331 w 190"/>
              <a:gd name="T67" fmla="*/ 17043 h 155"/>
              <a:gd name="T68" fmla="*/ 77671 w 190"/>
              <a:gd name="T69" fmla="*/ 23966 h 155"/>
              <a:gd name="T70" fmla="*/ 78138 w 190"/>
              <a:gd name="T71" fmla="*/ 33020 h 15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90" h="155">
                <a:moveTo>
                  <a:pt x="167" y="155"/>
                </a:moveTo>
                <a:lnTo>
                  <a:pt x="190" y="155"/>
                </a:lnTo>
                <a:lnTo>
                  <a:pt x="190" y="64"/>
                </a:lnTo>
                <a:lnTo>
                  <a:pt x="190" y="60"/>
                </a:lnTo>
                <a:lnTo>
                  <a:pt x="190" y="48"/>
                </a:lnTo>
                <a:lnTo>
                  <a:pt x="189" y="39"/>
                </a:lnTo>
                <a:lnTo>
                  <a:pt x="188" y="30"/>
                </a:lnTo>
                <a:lnTo>
                  <a:pt x="185" y="21"/>
                </a:lnTo>
                <a:lnTo>
                  <a:pt x="178" y="12"/>
                </a:lnTo>
                <a:lnTo>
                  <a:pt x="170" y="6"/>
                </a:lnTo>
                <a:lnTo>
                  <a:pt x="159" y="2"/>
                </a:lnTo>
                <a:lnTo>
                  <a:pt x="147" y="0"/>
                </a:lnTo>
                <a:lnTo>
                  <a:pt x="133" y="2"/>
                </a:lnTo>
                <a:lnTo>
                  <a:pt x="121" y="6"/>
                </a:lnTo>
                <a:lnTo>
                  <a:pt x="112" y="13"/>
                </a:lnTo>
                <a:lnTo>
                  <a:pt x="102" y="24"/>
                </a:lnTo>
                <a:lnTo>
                  <a:pt x="99" y="18"/>
                </a:lnTo>
                <a:lnTo>
                  <a:pt x="95" y="13"/>
                </a:lnTo>
                <a:lnTo>
                  <a:pt x="91" y="10"/>
                </a:lnTo>
                <a:lnTo>
                  <a:pt x="86" y="6"/>
                </a:lnTo>
                <a:lnTo>
                  <a:pt x="82" y="4"/>
                </a:lnTo>
                <a:lnTo>
                  <a:pt x="77" y="2"/>
                </a:lnTo>
                <a:lnTo>
                  <a:pt x="71" y="0"/>
                </a:lnTo>
                <a:lnTo>
                  <a:pt x="64" y="0"/>
                </a:lnTo>
                <a:lnTo>
                  <a:pt x="58" y="0"/>
                </a:lnTo>
                <a:lnTo>
                  <a:pt x="52" y="2"/>
                </a:lnTo>
                <a:lnTo>
                  <a:pt x="45" y="4"/>
                </a:lnTo>
                <a:lnTo>
                  <a:pt x="40" y="6"/>
                </a:lnTo>
                <a:lnTo>
                  <a:pt x="35" y="10"/>
                </a:lnTo>
                <a:lnTo>
                  <a:pt x="31" y="14"/>
                </a:lnTo>
                <a:lnTo>
                  <a:pt x="26" y="19"/>
                </a:lnTo>
                <a:lnTo>
                  <a:pt x="22" y="25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6"/>
                </a:lnTo>
                <a:lnTo>
                  <a:pt x="24" y="56"/>
                </a:lnTo>
                <a:lnTo>
                  <a:pt x="25" y="47"/>
                </a:lnTo>
                <a:lnTo>
                  <a:pt x="28" y="40"/>
                </a:lnTo>
                <a:lnTo>
                  <a:pt x="33" y="34"/>
                </a:lnTo>
                <a:lnTo>
                  <a:pt x="38" y="30"/>
                </a:lnTo>
                <a:lnTo>
                  <a:pt x="43" y="26"/>
                </a:lnTo>
                <a:lnTo>
                  <a:pt x="51" y="24"/>
                </a:lnTo>
                <a:lnTo>
                  <a:pt x="58" y="23"/>
                </a:lnTo>
                <a:lnTo>
                  <a:pt x="65" y="24"/>
                </a:lnTo>
                <a:lnTo>
                  <a:pt x="71" y="25"/>
                </a:lnTo>
                <a:lnTo>
                  <a:pt x="75" y="28"/>
                </a:lnTo>
                <a:lnTo>
                  <a:pt x="78" y="32"/>
                </a:lnTo>
                <a:lnTo>
                  <a:pt x="81" y="38"/>
                </a:lnTo>
                <a:lnTo>
                  <a:pt x="82" y="45"/>
                </a:lnTo>
                <a:lnTo>
                  <a:pt x="83" y="53"/>
                </a:lnTo>
                <a:lnTo>
                  <a:pt x="83" y="62"/>
                </a:lnTo>
                <a:lnTo>
                  <a:pt x="83" y="155"/>
                </a:lnTo>
                <a:lnTo>
                  <a:pt x="106" y="155"/>
                </a:lnTo>
                <a:lnTo>
                  <a:pt x="106" y="66"/>
                </a:lnTo>
                <a:lnTo>
                  <a:pt x="108" y="56"/>
                </a:lnTo>
                <a:lnTo>
                  <a:pt x="109" y="47"/>
                </a:lnTo>
                <a:lnTo>
                  <a:pt x="112" y="40"/>
                </a:lnTo>
                <a:lnTo>
                  <a:pt x="116" y="34"/>
                </a:lnTo>
                <a:lnTo>
                  <a:pt x="121" y="30"/>
                </a:lnTo>
                <a:lnTo>
                  <a:pt x="127" y="25"/>
                </a:lnTo>
                <a:lnTo>
                  <a:pt x="134" y="24"/>
                </a:lnTo>
                <a:lnTo>
                  <a:pt x="141" y="23"/>
                </a:lnTo>
                <a:lnTo>
                  <a:pt x="149" y="24"/>
                </a:lnTo>
                <a:lnTo>
                  <a:pt x="154" y="25"/>
                </a:lnTo>
                <a:lnTo>
                  <a:pt x="158" y="28"/>
                </a:lnTo>
                <a:lnTo>
                  <a:pt x="161" y="32"/>
                </a:lnTo>
                <a:lnTo>
                  <a:pt x="164" y="38"/>
                </a:lnTo>
                <a:lnTo>
                  <a:pt x="166" y="45"/>
                </a:lnTo>
                <a:lnTo>
                  <a:pt x="167" y="53"/>
                </a:lnTo>
                <a:lnTo>
                  <a:pt x="167" y="62"/>
                </a:lnTo>
                <a:lnTo>
                  <a:pt x="167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87" name="Freeform 136"/>
          <p:cNvSpPr>
            <a:spLocks/>
          </p:cNvSpPr>
          <p:nvPr/>
        </p:nvSpPr>
        <p:spPr bwMode="auto">
          <a:xfrm>
            <a:off x="2751138" y="2339975"/>
            <a:ext cx="74612" cy="109538"/>
          </a:xfrm>
          <a:custGeom>
            <a:avLst/>
            <a:gdLst>
              <a:gd name="T0" fmla="*/ 31710 w 160"/>
              <a:gd name="T1" fmla="*/ 109538 h 207"/>
              <a:gd name="T2" fmla="*/ 43835 w 160"/>
              <a:gd name="T3" fmla="*/ 109538 h 207"/>
              <a:gd name="T4" fmla="*/ 74612 w 160"/>
              <a:gd name="T5" fmla="*/ 0 h 207"/>
              <a:gd name="T6" fmla="*/ 62488 w 160"/>
              <a:gd name="T7" fmla="*/ 0 h 207"/>
              <a:gd name="T8" fmla="*/ 37772 w 160"/>
              <a:gd name="T9" fmla="*/ 92075 h 207"/>
              <a:gd name="T10" fmla="*/ 12591 w 160"/>
              <a:gd name="T11" fmla="*/ 0 h 207"/>
              <a:gd name="T12" fmla="*/ 0 w 160"/>
              <a:gd name="T13" fmla="*/ 0 h 207"/>
              <a:gd name="T14" fmla="*/ 31710 w 160"/>
              <a:gd name="T15" fmla="*/ 109538 h 20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60" h="207">
                <a:moveTo>
                  <a:pt x="68" y="207"/>
                </a:moveTo>
                <a:lnTo>
                  <a:pt x="94" y="207"/>
                </a:lnTo>
                <a:lnTo>
                  <a:pt x="160" y="0"/>
                </a:lnTo>
                <a:lnTo>
                  <a:pt x="134" y="0"/>
                </a:lnTo>
                <a:lnTo>
                  <a:pt x="81" y="174"/>
                </a:lnTo>
                <a:lnTo>
                  <a:pt x="27" y="0"/>
                </a:lnTo>
                <a:lnTo>
                  <a:pt x="0" y="0"/>
                </a:lnTo>
                <a:lnTo>
                  <a:pt x="68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88" name="Rectangle 137"/>
          <p:cNvSpPr>
            <a:spLocks noChangeArrowheads="1"/>
          </p:cNvSpPr>
          <p:nvPr/>
        </p:nvSpPr>
        <p:spPr bwMode="auto">
          <a:xfrm>
            <a:off x="2822575" y="2433638"/>
            <a:ext cx="11113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89" name="Freeform 138"/>
          <p:cNvSpPr>
            <a:spLocks noEditPoints="1"/>
          </p:cNvSpPr>
          <p:nvPr/>
        </p:nvSpPr>
        <p:spPr bwMode="auto">
          <a:xfrm>
            <a:off x="1350963" y="2536825"/>
            <a:ext cx="58737" cy="107950"/>
          </a:xfrm>
          <a:custGeom>
            <a:avLst/>
            <a:gdLst>
              <a:gd name="T0" fmla="*/ 7925 w 126"/>
              <a:gd name="T1" fmla="*/ 51582 h 203"/>
              <a:gd name="T2" fmla="*/ 2331 w 126"/>
              <a:gd name="T3" fmla="*/ 61154 h 203"/>
              <a:gd name="T4" fmla="*/ 0 w 126"/>
              <a:gd name="T5" fmla="*/ 73917 h 203"/>
              <a:gd name="T6" fmla="*/ 4662 w 126"/>
              <a:gd name="T7" fmla="*/ 94124 h 203"/>
              <a:gd name="T8" fmla="*/ 16782 w 126"/>
              <a:gd name="T9" fmla="*/ 105823 h 203"/>
              <a:gd name="T10" fmla="*/ 35895 w 126"/>
              <a:gd name="T11" fmla="*/ 107418 h 203"/>
              <a:gd name="T12" fmla="*/ 50812 w 126"/>
              <a:gd name="T13" fmla="*/ 98910 h 203"/>
              <a:gd name="T14" fmla="*/ 58271 w 126"/>
              <a:gd name="T15" fmla="*/ 81361 h 203"/>
              <a:gd name="T16" fmla="*/ 57805 w 126"/>
              <a:gd name="T17" fmla="*/ 65408 h 203"/>
              <a:gd name="T18" fmla="*/ 52677 w 126"/>
              <a:gd name="T19" fmla="*/ 54241 h 203"/>
              <a:gd name="T20" fmla="*/ 44286 w 126"/>
              <a:gd name="T21" fmla="*/ 47328 h 203"/>
              <a:gd name="T22" fmla="*/ 51278 w 126"/>
              <a:gd name="T23" fmla="*/ 41478 h 203"/>
              <a:gd name="T24" fmla="*/ 55008 w 126"/>
              <a:gd name="T25" fmla="*/ 33502 h 203"/>
              <a:gd name="T26" fmla="*/ 55008 w 126"/>
              <a:gd name="T27" fmla="*/ 20207 h 203"/>
              <a:gd name="T28" fmla="*/ 48481 w 126"/>
              <a:gd name="T29" fmla="*/ 7445 h 203"/>
              <a:gd name="T30" fmla="*/ 34963 w 126"/>
              <a:gd name="T31" fmla="*/ 532 h 203"/>
              <a:gd name="T32" fmla="*/ 18181 w 126"/>
              <a:gd name="T33" fmla="*/ 1595 h 203"/>
              <a:gd name="T34" fmla="*/ 6993 w 126"/>
              <a:gd name="T35" fmla="*/ 11167 h 203"/>
              <a:gd name="T36" fmla="*/ 3263 w 126"/>
              <a:gd name="T37" fmla="*/ 26057 h 203"/>
              <a:gd name="T38" fmla="*/ 4662 w 126"/>
              <a:gd name="T39" fmla="*/ 36161 h 203"/>
              <a:gd name="T40" fmla="*/ 9323 w 126"/>
              <a:gd name="T41" fmla="*/ 43605 h 203"/>
              <a:gd name="T42" fmla="*/ 14451 w 126"/>
              <a:gd name="T43" fmla="*/ 27652 h 203"/>
              <a:gd name="T44" fmla="*/ 16782 w 126"/>
              <a:gd name="T45" fmla="*/ 18612 h 203"/>
              <a:gd name="T46" fmla="*/ 22842 w 126"/>
              <a:gd name="T47" fmla="*/ 13294 h 203"/>
              <a:gd name="T48" fmla="*/ 32632 w 126"/>
              <a:gd name="T49" fmla="*/ 12231 h 203"/>
              <a:gd name="T50" fmla="*/ 40090 w 126"/>
              <a:gd name="T51" fmla="*/ 16485 h 203"/>
              <a:gd name="T52" fmla="*/ 43354 w 126"/>
              <a:gd name="T53" fmla="*/ 23930 h 203"/>
              <a:gd name="T54" fmla="*/ 42887 w 126"/>
              <a:gd name="T55" fmla="*/ 34033 h 203"/>
              <a:gd name="T56" fmla="*/ 38226 w 126"/>
              <a:gd name="T57" fmla="*/ 40947 h 203"/>
              <a:gd name="T58" fmla="*/ 29369 w 126"/>
              <a:gd name="T59" fmla="*/ 43074 h 203"/>
              <a:gd name="T60" fmla="*/ 20511 w 126"/>
              <a:gd name="T61" fmla="*/ 40947 h 203"/>
              <a:gd name="T62" fmla="*/ 15384 w 126"/>
              <a:gd name="T63" fmla="*/ 34033 h 203"/>
              <a:gd name="T64" fmla="*/ 12120 w 126"/>
              <a:gd name="T65" fmla="*/ 73917 h 203"/>
              <a:gd name="T66" fmla="*/ 14451 w 126"/>
              <a:gd name="T67" fmla="*/ 62217 h 203"/>
              <a:gd name="T68" fmla="*/ 22376 w 126"/>
              <a:gd name="T69" fmla="*/ 55304 h 203"/>
              <a:gd name="T70" fmla="*/ 33098 w 126"/>
              <a:gd name="T71" fmla="*/ 54773 h 203"/>
              <a:gd name="T72" fmla="*/ 42421 w 126"/>
              <a:gd name="T73" fmla="*/ 60090 h 203"/>
              <a:gd name="T74" fmla="*/ 46151 w 126"/>
              <a:gd name="T75" fmla="*/ 69662 h 203"/>
              <a:gd name="T76" fmla="*/ 45684 w 126"/>
              <a:gd name="T77" fmla="*/ 82957 h 203"/>
              <a:gd name="T78" fmla="*/ 39624 w 126"/>
              <a:gd name="T79" fmla="*/ 91997 h 203"/>
              <a:gd name="T80" fmla="*/ 29369 w 126"/>
              <a:gd name="T81" fmla="*/ 95187 h 203"/>
              <a:gd name="T82" fmla="*/ 18647 w 126"/>
              <a:gd name="T83" fmla="*/ 91997 h 203"/>
              <a:gd name="T84" fmla="*/ 13053 w 126"/>
              <a:gd name="T85" fmla="*/ 82957 h 20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26" h="203">
                <a:moveTo>
                  <a:pt x="31" y="89"/>
                </a:moveTo>
                <a:lnTo>
                  <a:pt x="24" y="93"/>
                </a:lnTo>
                <a:lnTo>
                  <a:pt x="17" y="97"/>
                </a:lnTo>
                <a:lnTo>
                  <a:pt x="12" y="102"/>
                </a:lnTo>
                <a:lnTo>
                  <a:pt x="8" y="108"/>
                </a:lnTo>
                <a:lnTo>
                  <a:pt x="5" y="115"/>
                </a:lnTo>
                <a:lnTo>
                  <a:pt x="2" y="123"/>
                </a:lnTo>
                <a:lnTo>
                  <a:pt x="0" y="131"/>
                </a:lnTo>
                <a:lnTo>
                  <a:pt x="0" y="139"/>
                </a:lnTo>
                <a:lnTo>
                  <a:pt x="1" y="153"/>
                </a:lnTo>
                <a:lnTo>
                  <a:pt x="5" y="166"/>
                </a:lnTo>
                <a:lnTo>
                  <a:pt x="10" y="177"/>
                </a:lnTo>
                <a:lnTo>
                  <a:pt x="17" y="186"/>
                </a:lnTo>
                <a:lnTo>
                  <a:pt x="26" y="193"/>
                </a:lnTo>
                <a:lnTo>
                  <a:pt x="36" y="199"/>
                </a:lnTo>
                <a:lnTo>
                  <a:pt x="49" y="202"/>
                </a:lnTo>
                <a:lnTo>
                  <a:pt x="63" y="203"/>
                </a:lnTo>
                <a:lnTo>
                  <a:pt x="77" y="202"/>
                </a:lnTo>
                <a:lnTo>
                  <a:pt x="89" y="199"/>
                </a:lnTo>
                <a:lnTo>
                  <a:pt x="101" y="193"/>
                </a:lnTo>
                <a:lnTo>
                  <a:pt x="109" y="186"/>
                </a:lnTo>
                <a:lnTo>
                  <a:pt x="116" y="177"/>
                </a:lnTo>
                <a:lnTo>
                  <a:pt x="122" y="166"/>
                </a:lnTo>
                <a:lnTo>
                  <a:pt x="125" y="153"/>
                </a:lnTo>
                <a:lnTo>
                  <a:pt x="126" y="139"/>
                </a:lnTo>
                <a:lnTo>
                  <a:pt x="126" y="131"/>
                </a:lnTo>
                <a:lnTo>
                  <a:pt x="124" y="123"/>
                </a:lnTo>
                <a:lnTo>
                  <a:pt x="122" y="115"/>
                </a:lnTo>
                <a:lnTo>
                  <a:pt x="118" y="108"/>
                </a:lnTo>
                <a:lnTo>
                  <a:pt x="113" y="102"/>
                </a:lnTo>
                <a:lnTo>
                  <a:pt x="108" y="97"/>
                </a:lnTo>
                <a:lnTo>
                  <a:pt x="103" y="93"/>
                </a:lnTo>
                <a:lnTo>
                  <a:pt x="95" y="89"/>
                </a:lnTo>
                <a:lnTo>
                  <a:pt x="101" y="86"/>
                </a:lnTo>
                <a:lnTo>
                  <a:pt x="106" y="82"/>
                </a:lnTo>
                <a:lnTo>
                  <a:pt x="110" y="78"/>
                </a:lnTo>
                <a:lnTo>
                  <a:pt x="113" y="73"/>
                </a:lnTo>
                <a:lnTo>
                  <a:pt x="116" y="68"/>
                </a:lnTo>
                <a:lnTo>
                  <a:pt x="118" y="63"/>
                </a:lnTo>
                <a:lnTo>
                  <a:pt x="120" y="56"/>
                </a:lnTo>
                <a:lnTo>
                  <a:pt x="120" y="49"/>
                </a:lnTo>
                <a:lnTo>
                  <a:pt x="118" y="38"/>
                </a:lnTo>
                <a:lnTo>
                  <a:pt x="115" y="29"/>
                </a:lnTo>
                <a:lnTo>
                  <a:pt x="111" y="21"/>
                </a:lnTo>
                <a:lnTo>
                  <a:pt x="104" y="14"/>
                </a:lnTo>
                <a:lnTo>
                  <a:pt x="96" y="8"/>
                </a:lnTo>
                <a:lnTo>
                  <a:pt x="87" y="3"/>
                </a:lnTo>
                <a:lnTo>
                  <a:pt x="75" y="1"/>
                </a:lnTo>
                <a:lnTo>
                  <a:pt x="63" y="0"/>
                </a:lnTo>
                <a:lnTo>
                  <a:pt x="51" y="1"/>
                </a:lnTo>
                <a:lnTo>
                  <a:pt x="39" y="3"/>
                </a:lnTo>
                <a:lnTo>
                  <a:pt x="30" y="8"/>
                </a:lnTo>
                <a:lnTo>
                  <a:pt x="21" y="14"/>
                </a:lnTo>
                <a:lnTo>
                  <a:pt x="15" y="21"/>
                </a:lnTo>
                <a:lnTo>
                  <a:pt x="11" y="29"/>
                </a:lnTo>
                <a:lnTo>
                  <a:pt x="8" y="38"/>
                </a:lnTo>
                <a:lnTo>
                  <a:pt x="7" y="49"/>
                </a:lnTo>
                <a:lnTo>
                  <a:pt x="7" y="56"/>
                </a:lnTo>
                <a:lnTo>
                  <a:pt x="8" y="63"/>
                </a:lnTo>
                <a:lnTo>
                  <a:pt x="10" y="68"/>
                </a:lnTo>
                <a:lnTo>
                  <a:pt x="13" y="73"/>
                </a:lnTo>
                <a:lnTo>
                  <a:pt x="16" y="78"/>
                </a:lnTo>
                <a:lnTo>
                  <a:pt x="20" y="82"/>
                </a:lnTo>
                <a:lnTo>
                  <a:pt x="25" y="86"/>
                </a:lnTo>
                <a:lnTo>
                  <a:pt x="31" y="89"/>
                </a:lnTo>
                <a:close/>
                <a:moveTo>
                  <a:pt x="31" y="52"/>
                </a:moveTo>
                <a:lnTo>
                  <a:pt x="32" y="45"/>
                </a:lnTo>
                <a:lnTo>
                  <a:pt x="33" y="39"/>
                </a:lnTo>
                <a:lnTo>
                  <a:pt x="36" y="35"/>
                </a:lnTo>
                <a:lnTo>
                  <a:pt x="39" y="31"/>
                </a:lnTo>
                <a:lnTo>
                  <a:pt x="44" y="28"/>
                </a:lnTo>
                <a:lnTo>
                  <a:pt x="49" y="25"/>
                </a:lnTo>
                <a:lnTo>
                  <a:pt x="55" y="23"/>
                </a:lnTo>
                <a:lnTo>
                  <a:pt x="63" y="23"/>
                </a:lnTo>
                <a:lnTo>
                  <a:pt x="70" y="23"/>
                </a:lnTo>
                <a:lnTo>
                  <a:pt x="76" y="25"/>
                </a:lnTo>
                <a:lnTo>
                  <a:pt x="82" y="28"/>
                </a:lnTo>
                <a:lnTo>
                  <a:pt x="86" y="31"/>
                </a:lnTo>
                <a:lnTo>
                  <a:pt x="89" y="35"/>
                </a:lnTo>
                <a:lnTo>
                  <a:pt x="92" y="39"/>
                </a:lnTo>
                <a:lnTo>
                  <a:pt x="93" y="45"/>
                </a:lnTo>
                <a:lnTo>
                  <a:pt x="94" y="52"/>
                </a:lnTo>
                <a:lnTo>
                  <a:pt x="93" y="58"/>
                </a:lnTo>
                <a:lnTo>
                  <a:pt x="92" y="64"/>
                </a:lnTo>
                <a:lnTo>
                  <a:pt x="89" y="68"/>
                </a:lnTo>
                <a:lnTo>
                  <a:pt x="86" y="73"/>
                </a:lnTo>
                <a:lnTo>
                  <a:pt x="82" y="77"/>
                </a:lnTo>
                <a:lnTo>
                  <a:pt x="75" y="79"/>
                </a:lnTo>
                <a:lnTo>
                  <a:pt x="70" y="81"/>
                </a:lnTo>
                <a:lnTo>
                  <a:pt x="63" y="81"/>
                </a:lnTo>
                <a:lnTo>
                  <a:pt x="55" y="81"/>
                </a:lnTo>
                <a:lnTo>
                  <a:pt x="50" y="79"/>
                </a:lnTo>
                <a:lnTo>
                  <a:pt x="44" y="77"/>
                </a:lnTo>
                <a:lnTo>
                  <a:pt x="39" y="73"/>
                </a:lnTo>
                <a:lnTo>
                  <a:pt x="36" y="68"/>
                </a:lnTo>
                <a:lnTo>
                  <a:pt x="33" y="64"/>
                </a:lnTo>
                <a:lnTo>
                  <a:pt x="32" y="58"/>
                </a:lnTo>
                <a:lnTo>
                  <a:pt x="31" y="52"/>
                </a:lnTo>
                <a:close/>
                <a:moveTo>
                  <a:pt x="26" y="139"/>
                </a:moveTo>
                <a:lnTo>
                  <a:pt x="27" y="131"/>
                </a:lnTo>
                <a:lnTo>
                  <a:pt x="28" y="124"/>
                </a:lnTo>
                <a:lnTo>
                  <a:pt x="31" y="117"/>
                </a:lnTo>
                <a:lnTo>
                  <a:pt x="35" y="113"/>
                </a:lnTo>
                <a:lnTo>
                  <a:pt x="40" y="108"/>
                </a:lnTo>
                <a:lnTo>
                  <a:pt x="48" y="104"/>
                </a:lnTo>
                <a:lnTo>
                  <a:pt x="55" y="103"/>
                </a:lnTo>
                <a:lnTo>
                  <a:pt x="63" y="102"/>
                </a:lnTo>
                <a:lnTo>
                  <a:pt x="71" y="103"/>
                </a:lnTo>
                <a:lnTo>
                  <a:pt x="78" y="104"/>
                </a:lnTo>
                <a:lnTo>
                  <a:pt x="85" y="108"/>
                </a:lnTo>
                <a:lnTo>
                  <a:pt x="91" y="113"/>
                </a:lnTo>
                <a:lnTo>
                  <a:pt x="95" y="117"/>
                </a:lnTo>
                <a:lnTo>
                  <a:pt x="98" y="124"/>
                </a:lnTo>
                <a:lnTo>
                  <a:pt x="99" y="131"/>
                </a:lnTo>
                <a:lnTo>
                  <a:pt x="101" y="139"/>
                </a:lnTo>
                <a:lnTo>
                  <a:pt x="99" y="148"/>
                </a:lnTo>
                <a:lnTo>
                  <a:pt x="98" y="156"/>
                </a:lnTo>
                <a:lnTo>
                  <a:pt x="95" y="163"/>
                </a:lnTo>
                <a:lnTo>
                  <a:pt x="91" y="169"/>
                </a:lnTo>
                <a:lnTo>
                  <a:pt x="85" y="173"/>
                </a:lnTo>
                <a:lnTo>
                  <a:pt x="78" y="177"/>
                </a:lnTo>
                <a:lnTo>
                  <a:pt x="71" y="178"/>
                </a:lnTo>
                <a:lnTo>
                  <a:pt x="63" y="179"/>
                </a:lnTo>
                <a:lnTo>
                  <a:pt x="55" y="178"/>
                </a:lnTo>
                <a:lnTo>
                  <a:pt x="48" y="177"/>
                </a:lnTo>
                <a:lnTo>
                  <a:pt x="40" y="173"/>
                </a:lnTo>
                <a:lnTo>
                  <a:pt x="35" y="169"/>
                </a:lnTo>
                <a:lnTo>
                  <a:pt x="31" y="163"/>
                </a:lnTo>
                <a:lnTo>
                  <a:pt x="28" y="156"/>
                </a:lnTo>
                <a:lnTo>
                  <a:pt x="27" y="148"/>
                </a:lnTo>
                <a:lnTo>
                  <a:pt x="26" y="13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90" name="Freeform 139"/>
          <p:cNvSpPr>
            <a:spLocks noEditPoints="1"/>
          </p:cNvSpPr>
          <p:nvPr/>
        </p:nvSpPr>
        <p:spPr bwMode="auto">
          <a:xfrm>
            <a:off x="2025650" y="2533650"/>
            <a:ext cx="79375" cy="109538"/>
          </a:xfrm>
          <a:custGeom>
            <a:avLst/>
            <a:gdLst>
              <a:gd name="T0" fmla="*/ 0 w 167"/>
              <a:gd name="T1" fmla="*/ 109538 h 207"/>
              <a:gd name="T2" fmla="*/ 12358 w 167"/>
              <a:gd name="T3" fmla="*/ 109538 h 207"/>
              <a:gd name="T4" fmla="*/ 21864 w 167"/>
              <a:gd name="T5" fmla="*/ 76730 h 207"/>
              <a:gd name="T6" fmla="*/ 57036 w 167"/>
              <a:gd name="T7" fmla="*/ 76730 h 207"/>
              <a:gd name="T8" fmla="*/ 66542 w 167"/>
              <a:gd name="T9" fmla="*/ 109538 h 207"/>
              <a:gd name="T10" fmla="*/ 79375 w 167"/>
              <a:gd name="T11" fmla="*/ 109538 h 207"/>
              <a:gd name="T12" fmla="*/ 46579 w 167"/>
              <a:gd name="T13" fmla="*/ 0 h 207"/>
              <a:gd name="T14" fmla="*/ 32796 w 167"/>
              <a:gd name="T15" fmla="*/ 0 h 207"/>
              <a:gd name="T16" fmla="*/ 0 w 167"/>
              <a:gd name="T17" fmla="*/ 109538 h 207"/>
              <a:gd name="T18" fmla="*/ 25666 w 167"/>
              <a:gd name="T19" fmla="*/ 64029 h 207"/>
              <a:gd name="T20" fmla="*/ 39925 w 167"/>
              <a:gd name="T21" fmla="*/ 15875 h 207"/>
              <a:gd name="T22" fmla="*/ 53234 w 167"/>
              <a:gd name="T23" fmla="*/ 64029 h 207"/>
              <a:gd name="T24" fmla="*/ 25666 w 167"/>
              <a:gd name="T25" fmla="*/ 64029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7" h="207">
                <a:moveTo>
                  <a:pt x="0" y="207"/>
                </a:moveTo>
                <a:lnTo>
                  <a:pt x="26" y="207"/>
                </a:lnTo>
                <a:lnTo>
                  <a:pt x="46" y="145"/>
                </a:lnTo>
                <a:lnTo>
                  <a:pt x="120" y="145"/>
                </a:lnTo>
                <a:lnTo>
                  <a:pt x="140" y="207"/>
                </a:lnTo>
                <a:lnTo>
                  <a:pt x="167" y="207"/>
                </a:lnTo>
                <a:lnTo>
                  <a:pt x="98" y="0"/>
                </a:lnTo>
                <a:lnTo>
                  <a:pt x="69" y="0"/>
                </a:lnTo>
                <a:lnTo>
                  <a:pt x="0" y="207"/>
                </a:lnTo>
                <a:close/>
                <a:moveTo>
                  <a:pt x="54" y="121"/>
                </a:moveTo>
                <a:lnTo>
                  <a:pt x="84" y="30"/>
                </a:lnTo>
                <a:lnTo>
                  <a:pt x="112" y="121"/>
                </a:lnTo>
                <a:lnTo>
                  <a:pt x="54" y="12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91" name="Freeform 140"/>
          <p:cNvSpPr>
            <a:spLocks/>
          </p:cNvSpPr>
          <p:nvPr/>
        </p:nvSpPr>
        <p:spPr bwMode="auto">
          <a:xfrm>
            <a:off x="2112963" y="2560638"/>
            <a:ext cx="52387" cy="82550"/>
          </a:xfrm>
          <a:custGeom>
            <a:avLst/>
            <a:gdLst>
              <a:gd name="T0" fmla="*/ 41818 w 114"/>
              <a:gd name="T1" fmla="*/ 82550 h 155"/>
              <a:gd name="T2" fmla="*/ 52387 w 114"/>
              <a:gd name="T3" fmla="*/ 82550 h 155"/>
              <a:gd name="T4" fmla="*/ 52387 w 114"/>
              <a:gd name="T5" fmla="*/ 34085 h 155"/>
              <a:gd name="T6" fmla="*/ 52387 w 114"/>
              <a:gd name="T7" fmla="*/ 30357 h 155"/>
              <a:gd name="T8" fmla="*/ 52387 w 114"/>
              <a:gd name="T9" fmla="*/ 24499 h 155"/>
              <a:gd name="T10" fmla="*/ 51927 w 114"/>
              <a:gd name="T11" fmla="*/ 19705 h 155"/>
              <a:gd name="T12" fmla="*/ 51468 w 114"/>
              <a:gd name="T13" fmla="*/ 14912 h 155"/>
              <a:gd name="T14" fmla="*/ 49630 w 114"/>
              <a:gd name="T15" fmla="*/ 11184 h 155"/>
              <a:gd name="T16" fmla="*/ 47792 w 114"/>
              <a:gd name="T17" fmla="*/ 7989 h 155"/>
              <a:gd name="T18" fmla="*/ 46413 w 114"/>
              <a:gd name="T19" fmla="*/ 6391 h 155"/>
              <a:gd name="T20" fmla="*/ 44575 w 114"/>
              <a:gd name="T21" fmla="*/ 4261 h 155"/>
              <a:gd name="T22" fmla="*/ 42277 w 114"/>
              <a:gd name="T23" fmla="*/ 2663 h 155"/>
              <a:gd name="T24" fmla="*/ 39980 w 114"/>
              <a:gd name="T25" fmla="*/ 1065 h 155"/>
              <a:gd name="T26" fmla="*/ 36763 w 114"/>
              <a:gd name="T27" fmla="*/ 533 h 155"/>
              <a:gd name="T28" fmla="*/ 33546 w 114"/>
              <a:gd name="T29" fmla="*/ 0 h 155"/>
              <a:gd name="T30" fmla="*/ 29870 w 114"/>
              <a:gd name="T31" fmla="*/ 0 h 155"/>
              <a:gd name="T32" fmla="*/ 27113 w 114"/>
              <a:gd name="T33" fmla="*/ 0 h 155"/>
              <a:gd name="T34" fmla="*/ 24355 w 114"/>
              <a:gd name="T35" fmla="*/ 533 h 155"/>
              <a:gd name="T36" fmla="*/ 21139 w 114"/>
              <a:gd name="T37" fmla="*/ 1598 h 155"/>
              <a:gd name="T38" fmla="*/ 18841 w 114"/>
              <a:gd name="T39" fmla="*/ 3195 h 155"/>
              <a:gd name="T40" fmla="*/ 16543 w 114"/>
              <a:gd name="T41" fmla="*/ 4793 h 155"/>
              <a:gd name="T42" fmla="*/ 14246 w 114"/>
              <a:gd name="T43" fmla="*/ 7456 h 155"/>
              <a:gd name="T44" fmla="*/ 11948 w 114"/>
              <a:gd name="T45" fmla="*/ 10652 h 155"/>
              <a:gd name="T46" fmla="*/ 10110 w 114"/>
              <a:gd name="T47" fmla="*/ 13847 h 155"/>
              <a:gd name="T48" fmla="*/ 10110 w 114"/>
              <a:gd name="T49" fmla="*/ 1598 h 155"/>
              <a:gd name="T50" fmla="*/ 0 w 114"/>
              <a:gd name="T51" fmla="*/ 1598 h 155"/>
              <a:gd name="T52" fmla="*/ 0 w 114"/>
              <a:gd name="T53" fmla="*/ 82550 h 155"/>
              <a:gd name="T54" fmla="*/ 10569 w 114"/>
              <a:gd name="T55" fmla="*/ 82550 h 155"/>
              <a:gd name="T56" fmla="*/ 10569 w 114"/>
              <a:gd name="T57" fmla="*/ 36748 h 155"/>
              <a:gd name="T58" fmla="*/ 11029 w 114"/>
              <a:gd name="T59" fmla="*/ 30890 h 155"/>
              <a:gd name="T60" fmla="*/ 11948 w 114"/>
              <a:gd name="T61" fmla="*/ 26096 h 155"/>
              <a:gd name="T62" fmla="*/ 13786 w 114"/>
              <a:gd name="T63" fmla="*/ 21836 h 155"/>
              <a:gd name="T64" fmla="*/ 15624 w 114"/>
              <a:gd name="T65" fmla="*/ 18108 h 155"/>
              <a:gd name="T66" fmla="*/ 18381 w 114"/>
              <a:gd name="T67" fmla="*/ 15445 h 155"/>
              <a:gd name="T68" fmla="*/ 21139 w 114"/>
              <a:gd name="T69" fmla="*/ 13847 h 155"/>
              <a:gd name="T70" fmla="*/ 25274 w 114"/>
              <a:gd name="T71" fmla="*/ 12249 h 155"/>
              <a:gd name="T72" fmla="*/ 28951 w 114"/>
              <a:gd name="T73" fmla="*/ 11717 h 155"/>
              <a:gd name="T74" fmla="*/ 32627 w 114"/>
              <a:gd name="T75" fmla="*/ 12249 h 155"/>
              <a:gd name="T76" fmla="*/ 35384 w 114"/>
              <a:gd name="T77" fmla="*/ 12782 h 155"/>
              <a:gd name="T78" fmla="*/ 37222 w 114"/>
              <a:gd name="T79" fmla="*/ 14912 h 155"/>
              <a:gd name="T80" fmla="*/ 39060 w 114"/>
              <a:gd name="T81" fmla="*/ 16510 h 155"/>
              <a:gd name="T82" fmla="*/ 40439 w 114"/>
              <a:gd name="T83" fmla="*/ 19705 h 155"/>
              <a:gd name="T84" fmla="*/ 41358 w 114"/>
              <a:gd name="T85" fmla="*/ 23434 h 155"/>
              <a:gd name="T86" fmla="*/ 41818 w 114"/>
              <a:gd name="T87" fmla="*/ 27694 h 155"/>
              <a:gd name="T88" fmla="*/ 41818 w 114"/>
              <a:gd name="T89" fmla="*/ 33020 h 155"/>
              <a:gd name="T90" fmla="*/ 41818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6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7" y="2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3"/>
                </a:lnTo>
                <a:lnTo>
                  <a:pt x="41" y="6"/>
                </a:lnTo>
                <a:lnTo>
                  <a:pt x="36" y="9"/>
                </a:lnTo>
                <a:lnTo>
                  <a:pt x="31" y="14"/>
                </a:lnTo>
                <a:lnTo>
                  <a:pt x="26" y="20"/>
                </a:lnTo>
                <a:lnTo>
                  <a:pt x="22" y="26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30" y="41"/>
                </a:lnTo>
                <a:lnTo>
                  <a:pt x="34" y="34"/>
                </a:lnTo>
                <a:lnTo>
                  <a:pt x="40" y="29"/>
                </a:lnTo>
                <a:lnTo>
                  <a:pt x="46" y="26"/>
                </a:lnTo>
                <a:lnTo>
                  <a:pt x="55" y="23"/>
                </a:lnTo>
                <a:lnTo>
                  <a:pt x="63" y="22"/>
                </a:lnTo>
                <a:lnTo>
                  <a:pt x="71" y="23"/>
                </a:lnTo>
                <a:lnTo>
                  <a:pt x="77" y="24"/>
                </a:lnTo>
                <a:lnTo>
                  <a:pt x="81" y="28"/>
                </a:lnTo>
                <a:lnTo>
                  <a:pt x="85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92" name="Freeform 141"/>
          <p:cNvSpPr>
            <a:spLocks noEditPoints="1"/>
          </p:cNvSpPr>
          <p:nvPr/>
        </p:nvSpPr>
        <p:spPr bwMode="auto">
          <a:xfrm>
            <a:off x="2178050" y="2533650"/>
            <a:ext cx="61913" cy="111125"/>
          </a:xfrm>
          <a:custGeom>
            <a:avLst/>
            <a:gdLst>
              <a:gd name="T0" fmla="*/ 61913 w 127"/>
              <a:gd name="T1" fmla="*/ 0 h 210"/>
              <a:gd name="T2" fmla="*/ 51188 w 127"/>
              <a:gd name="T3" fmla="*/ 0 h 210"/>
              <a:gd name="T4" fmla="*/ 51188 w 127"/>
              <a:gd name="T5" fmla="*/ 39688 h 210"/>
              <a:gd name="T6" fmla="*/ 46800 w 127"/>
              <a:gd name="T7" fmla="*/ 34396 h 210"/>
              <a:gd name="T8" fmla="*/ 41925 w 127"/>
              <a:gd name="T9" fmla="*/ 30692 h 210"/>
              <a:gd name="T10" fmla="*/ 36075 w 127"/>
              <a:gd name="T11" fmla="*/ 28046 h 210"/>
              <a:gd name="T12" fmla="*/ 29250 w 127"/>
              <a:gd name="T13" fmla="*/ 27517 h 210"/>
              <a:gd name="T14" fmla="*/ 23400 w 127"/>
              <a:gd name="T15" fmla="*/ 28046 h 210"/>
              <a:gd name="T16" fmla="*/ 17550 w 127"/>
              <a:gd name="T17" fmla="*/ 30692 h 210"/>
              <a:gd name="T18" fmla="*/ 12675 w 127"/>
              <a:gd name="T19" fmla="*/ 33867 h 210"/>
              <a:gd name="T20" fmla="*/ 8288 w 127"/>
              <a:gd name="T21" fmla="*/ 38629 h 210"/>
              <a:gd name="T22" fmla="*/ 4875 w 127"/>
              <a:gd name="T23" fmla="*/ 44979 h 210"/>
              <a:gd name="T24" fmla="*/ 2438 w 127"/>
              <a:gd name="T25" fmla="*/ 51858 h 210"/>
              <a:gd name="T26" fmla="*/ 488 w 127"/>
              <a:gd name="T27" fmla="*/ 60325 h 210"/>
              <a:gd name="T28" fmla="*/ 0 w 127"/>
              <a:gd name="T29" fmla="*/ 69321 h 210"/>
              <a:gd name="T30" fmla="*/ 488 w 127"/>
              <a:gd name="T31" fmla="*/ 78846 h 210"/>
              <a:gd name="T32" fmla="*/ 2438 w 127"/>
              <a:gd name="T33" fmla="*/ 87313 h 210"/>
              <a:gd name="T34" fmla="*/ 4875 w 127"/>
              <a:gd name="T35" fmla="*/ 94192 h 210"/>
              <a:gd name="T36" fmla="*/ 8288 w 127"/>
              <a:gd name="T37" fmla="*/ 100013 h 210"/>
              <a:gd name="T38" fmla="*/ 12675 w 127"/>
              <a:gd name="T39" fmla="*/ 105304 h 210"/>
              <a:gd name="T40" fmla="*/ 17550 w 127"/>
              <a:gd name="T41" fmla="*/ 107950 h 210"/>
              <a:gd name="T42" fmla="*/ 23400 w 127"/>
              <a:gd name="T43" fmla="*/ 110596 h 210"/>
              <a:gd name="T44" fmla="*/ 29250 w 127"/>
              <a:gd name="T45" fmla="*/ 111125 h 210"/>
              <a:gd name="T46" fmla="*/ 35588 w 127"/>
              <a:gd name="T47" fmla="*/ 110596 h 210"/>
              <a:gd name="T48" fmla="*/ 41438 w 127"/>
              <a:gd name="T49" fmla="*/ 107950 h 210"/>
              <a:gd name="T50" fmla="*/ 46313 w 127"/>
              <a:gd name="T51" fmla="*/ 104246 h 210"/>
              <a:gd name="T52" fmla="*/ 51188 w 127"/>
              <a:gd name="T53" fmla="*/ 98954 h 210"/>
              <a:gd name="T54" fmla="*/ 51188 w 127"/>
              <a:gd name="T55" fmla="*/ 109537 h 210"/>
              <a:gd name="T56" fmla="*/ 61913 w 127"/>
              <a:gd name="T57" fmla="*/ 109537 h 210"/>
              <a:gd name="T58" fmla="*/ 61913 w 127"/>
              <a:gd name="T59" fmla="*/ 0 h 210"/>
              <a:gd name="T60" fmla="*/ 51675 w 127"/>
              <a:gd name="T61" fmla="*/ 69321 h 210"/>
              <a:gd name="T62" fmla="*/ 51188 w 127"/>
              <a:gd name="T63" fmla="*/ 76200 h 210"/>
              <a:gd name="T64" fmla="*/ 50213 w 127"/>
              <a:gd name="T65" fmla="*/ 82550 h 210"/>
              <a:gd name="T66" fmla="*/ 48263 w 127"/>
              <a:gd name="T67" fmla="*/ 87313 h 210"/>
              <a:gd name="T68" fmla="*/ 46313 w 127"/>
              <a:gd name="T69" fmla="*/ 91546 h 210"/>
              <a:gd name="T70" fmla="*/ 43388 w 127"/>
              <a:gd name="T71" fmla="*/ 95250 h 210"/>
              <a:gd name="T72" fmla="*/ 40463 w 127"/>
              <a:gd name="T73" fmla="*/ 97896 h 210"/>
              <a:gd name="T74" fmla="*/ 36075 w 127"/>
              <a:gd name="T75" fmla="*/ 98954 h 210"/>
              <a:gd name="T76" fmla="*/ 32175 w 127"/>
              <a:gd name="T77" fmla="*/ 99483 h 210"/>
              <a:gd name="T78" fmla="*/ 27300 w 127"/>
              <a:gd name="T79" fmla="*/ 98954 h 210"/>
              <a:gd name="T80" fmla="*/ 23888 w 127"/>
              <a:gd name="T81" fmla="*/ 97896 h 210"/>
              <a:gd name="T82" fmla="*/ 19988 w 127"/>
              <a:gd name="T83" fmla="*/ 95250 h 210"/>
              <a:gd name="T84" fmla="*/ 17063 w 127"/>
              <a:gd name="T85" fmla="*/ 92075 h 210"/>
              <a:gd name="T86" fmla="*/ 15113 w 127"/>
              <a:gd name="T87" fmla="*/ 87842 h 210"/>
              <a:gd name="T88" fmla="*/ 13650 w 127"/>
              <a:gd name="T89" fmla="*/ 83079 h 210"/>
              <a:gd name="T90" fmla="*/ 12675 w 127"/>
              <a:gd name="T91" fmla="*/ 77258 h 210"/>
              <a:gd name="T92" fmla="*/ 12188 w 127"/>
              <a:gd name="T93" fmla="*/ 70379 h 210"/>
              <a:gd name="T94" fmla="*/ 12675 w 127"/>
              <a:gd name="T95" fmla="*/ 64029 h 210"/>
              <a:gd name="T96" fmla="*/ 13650 w 127"/>
              <a:gd name="T97" fmla="*/ 57679 h 210"/>
              <a:gd name="T98" fmla="*/ 15113 w 127"/>
              <a:gd name="T99" fmla="*/ 51858 h 210"/>
              <a:gd name="T100" fmla="*/ 17063 w 127"/>
              <a:gd name="T101" fmla="*/ 47625 h 210"/>
              <a:gd name="T102" fmla="*/ 19988 w 127"/>
              <a:gd name="T103" fmla="*/ 43921 h 210"/>
              <a:gd name="T104" fmla="*/ 23400 w 127"/>
              <a:gd name="T105" fmla="*/ 41804 h 210"/>
              <a:gd name="T106" fmla="*/ 27300 w 127"/>
              <a:gd name="T107" fmla="*/ 40217 h 210"/>
              <a:gd name="T108" fmla="*/ 31688 w 127"/>
              <a:gd name="T109" fmla="*/ 39688 h 210"/>
              <a:gd name="T110" fmla="*/ 36075 w 127"/>
              <a:gd name="T111" fmla="*/ 40217 h 210"/>
              <a:gd name="T112" fmla="*/ 40463 w 127"/>
              <a:gd name="T113" fmla="*/ 41804 h 210"/>
              <a:gd name="T114" fmla="*/ 43875 w 127"/>
              <a:gd name="T115" fmla="*/ 43921 h 210"/>
              <a:gd name="T116" fmla="*/ 46313 w 127"/>
              <a:gd name="T117" fmla="*/ 47096 h 210"/>
              <a:gd name="T118" fmla="*/ 49238 w 127"/>
              <a:gd name="T119" fmla="*/ 51329 h 210"/>
              <a:gd name="T120" fmla="*/ 50700 w 127"/>
              <a:gd name="T121" fmla="*/ 56621 h 210"/>
              <a:gd name="T122" fmla="*/ 51188 w 127"/>
              <a:gd name="T123" fmla="*/ 62442 h 210"/>
              <a:gd name="T124" fmla="*/ 51675 w 127"/>
              <a:gd name="T125" fmla="*/ 69321 h 21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27" h="210">
                <a:moveTo>
                  <a:pt x="127" y="0"/>
                </a:moveTo>
                <a:lnTo>
                  <a:pt x="105" y="0"/>
                </a:lnTo>
                <a:lnTo>
                  <a:pt x="105" y="75"/>
                </a:lnTo>
                <a:lnTo>
                  <a:pt x="96" y="65"/>
                </a:lnTo>
                <a:lnTo>
                  <a:pt x="86" y="58"/>
                </a:lnTo>
                <a:lnTo>
                  <a:pt x="74" y="53"/>
                </a:lnTo>
                <a:lnTo>
                  <a:pt x="60" y="52"/>
                </a:lnTo>
                <a:lnTo>
                  <a:pt x="48" y="53"/>
                </a:lnTo>
                <a:lnTo>
                  <a:pt x="36" y="58"/>
                </a:lnTo>
                <a:lnTo>
                  <a:pt x="26" y="64"/>
                </a:lnTo>
                <a:lnTo>
                  <a:pt x="17" y="73"/>
                </a:lnTo>
                <a:lnTo>
                  <a:pt x="10" y="85"/>
                </a:lnTo>
                <a:lnTo>
                  <a:pt x="5" y="98"/>
                </a:lnTo>
                <a:lnTo>
                  <a:pt x="1" y="114"/>
                </a:lnTo>
                <a:lnTo>
                  <a:pt x="0" y="131"/>
                </a:lnTo>
                <a:lnTo>
                  <a:pt x="1" y="149"/>
                </a:lnTo>
                <a:lnTo>
                  <a:pt x="5" y="165"/>
                </a:lnTo>
                <a:lnTo>
                  <a:pt x="10" y="178"/>
                </a:lnTo>
                <a:lnTo>
                  <a:pt x="17" y="189"/>
                </a:lnTo>
                <a:lnTo>
                  <a:pt x="26" y="199"/>
                </a:lnTo>
                <a:lnTo>
                  <a:pt x="36" y="204"/>
                </a:lnTo>
                <a:lnTo>
                  <a:pt x="48" y="209"/>
                </a:lnTo>
                <a:lnTo>
                  <a:pt x="60" y="210"/>
                </a:lnTo>
                <a:lnTo>
                  <a:pt x="73" y="209"/>
                </a:lnTo>
                <a:lnTo>
                  <a:pt x="85" y="204"/>
                </a:lnTo>
                <a:lnTo>
                  <a:pt x="95" y="197"/>
                </a:lnTo>
                <a:lnTo>
                  <a:pt x="105" y="187"/>
                </a:lnTo>
                <a:lnTo>
                  <a:pt x="105" y="207"/>
                </a:lnTo>
                <a:lnTo>
                  <a:pt x="127" y="207"/>
                </a:lnTo>
                <a:lnTo>
                  <a:pt x="127" y="0"/>
                </a:lnTo>
                <a:close/>
                <a:moveTo>
                  <a:pt x="106" y="131"/>
                </a:moveTo>
                <a:lnTo>
                  <a:pt x="105" y="144"/>
                </a:lnTo>
                <a:lnTo>
                  <a:pt x="103" y="156"/>
                </a:lnTo>
                <a:lnTo>
                  <a:pt x="99" y="165"/>
                </a:lnTo>
                <a:lnTo>
                  <a:pt x="95" y="173"/>
                </a:lnTo>
                <a:lnTo>
                  <a:pt x="89" y="180"/>
                </a:lnTo>
                <a:lnTo>
                  <a:pt x="83" y="185"/>
                </a:lnTo>
                <a:lnTo>
                  <a:pt x="74" y="187"/>
                </a:lnTo>
                <a:lnTo>
                  <a:pt x="66" y="188"/>
                </a:lnTo>
                <a:lnTo>
                  <a:pt x="56" y="187"/>
                </a:lnTo>
                <a:lnTo>
                  <a:pt x="49" y="185"/>
                </a:lnTo>
                <a:lnTo>
                  <a:pt x="41" y="180"/>
                </a:lnTo>
                <a:lnTo>
                  <a:pt x="35" y="174"/>
                </a:lnTo>
                <a:lnTo>
                  <a:pt x="31" y="166"/>
                </a:lnTo>
                <a:lnTo>
                  <a:pt x="28" y="157"/>
                </a:lnTo>
                <a:lnTo>
                  <a:pt x="26" y="146"/>
                </a:lnTo>
                <a:lnTo>
                  <a:pt x="25" y="133"/>
                </a:lnTo>
                <a:lnTo>
                  <a:pt x="26" y="121"/>
                </a:lnTo>
                <a:lnTo>
                  <a:pt x="28" y="109"/>
                </a:lnTo>
                <a:lnTo>
                  <a:pt x="31" y="98"/>
                </a:lnTo>
                <a:lnTo>
                  <a:pt x="35" y="90"/>
                </a:lnTo>
                <a:lnTo>
                  <a:pt x="41" y="83"/>
                </a:lnTo>
                <a:lnTo>
                  <a:pt x="48" y="79"/>
                </a:lnTo>
                <a:lnTo>
                  <a:pt x="56" y="76"/>
                </a:lnTo>
                <a:lnTo>
                  <a:pt x="65" y="75"/>
                </a:lnTo>
                <a:lnTo>
                  <a:pt x="74" y="76"/>
                </a:lnTo>
                <a:lnTo>
                  <a:pt x="83" y="79"/>
                </a:lnTo>
                <a:lnTo>
                  <a:pt x="90" y="83"/>
                </a:lnTo>
                <a:lnTo>
                  <a:pt x="95" y="89"/>
                </a:lnTo>
                <a:lnTo>
                  <a:pt x="101" y="97"/>
                </a:lnTo>
                <a:lnTo>
                  <a:pt x="104" y="107"/>
                </a:lnTo>
                <a:lnTo>
                  <a:pt x="105" y="118"/>
                </a:lnTo>
                <a:lnTo>
                  <a:pt x="106" y="13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93" name="Freeform 142"/>
          <p:cNvSpPr>
            <a:spLocks/>
          </p:cNvSpPr>
          <p:nvPr/>
        </p:nvSpPr>
        <p:spPr bwMode="auto">
          <a:xfrm>
            <a:off x="2254250" y="2560638"/>
            <a:ext cx="31750" cy="82550"/>
          </a:xfrm>
          <a:custGeom>
            <a:avLst/>
            <a:gdLst>
              <a:gd name="T0" fmla="*/ 0 w 66"/>
              <a:gd name="T1" fmla="*/ 82550 h 155"/>
              <a:gd name="T2" fmla="*/ 11064 w 66"/>
              <a:gd name="T3" fmla="*/ 82550 h 155"/>
              <a:gd name="T4" fmla="*/ 11064 w 66"/>
              <a:gd name="T5" fmla="*/ 37281 h 155"/>
              <a:gd name="T6" fmla="*/ 11545 w 66"/>
              <a:gd name="T7" fmla="*/ 31955 h 155"/>
              <a:gd name="T8" fmla="*/ 12027 w 66"/>
              <a:gd name="T9" fmla="*/ 27162 h 155"/>
              <a:gd name="T10" fmla="*/ 13470 w 66"/>
              <a:gd name="T11" fmla="*/ 23434 h 155"/>
              <a:gd name="T12" fmla="*/ 15394 w 66"/>
              <a:gd name="T13" fmla="*/ 20238 h 155"/>
              <a:gd name="T14" fmla="*/ 18280 w 66"/>
              <a:gd name="T15" fmla="*/ 17575 h 155"/>
              <a:gd name="T16" fmla="*/ 21167 w 66"/>
              <a:gd name="T17" fmla="*/ 15445 h 155"/>
              <a:gd name="T18" fmla="*/ 25015 w 66"/>
              <a:gd name="T19" fmla="*/ 14912 h 155"/>
              <a:gd name="T20" fmla="*/ 29345 w 66"/>
              <a:gd name="T21" fmla="*/ 14380 h 155"/>
              <a:gd name="T22" fmla="*/ 31750 w 66"/>
              <a:gd name="T23" fmla="*/ 14380 h 155"/>
              <a:gd name="T24" fmla="*/ 31750 w 66"/>
              <a:gd name="T25" fmla="*/ 0 h 155"/>
              <a:gd name="T26" fmla="*/ 28864 w 66"/>
              <a:gd name="T27" fmla="*/ 0 h 155"/>
              <a:gd name="T28" fmla="*/ 25496 w 66"/>
              <a:gd name="T29" fmla="*/ 0 h 155"/>
              <a:gd name="T30" fmla="*/ 22610 w 66"/>
              <a:gd name="T31" fmla="*/ 1065 h 155"/>
              <a:gd name="T32" fmla="*/ 20205 w 66"/>
              <a:gd name="T33" fmla="*/ 2663 h 155"/>
              <a:gd name="T34" fmla="*/ 17799 w 66"/>
              <a:gd name="T35" fmla="*/ 3728 h 155"/>
              <a:gd name="T36" fmla="*/ 15394 w 66"/>
              <a:gd name="T37" fmla="*/ 6391 h 155"/>
              <a:gd name="T38" fmla="*/ 13470 w 66"/>
              <a:gd name="T39" fmla="*/ 9054 h 155"/>
              <a:gd name="T40" fmla="*/ 12027 w 66"/>
              <a:gd name="T41" fmla="*/ 12249 h 155"/>
              <a:gd name="T42" fmla="*/ 10583 w 66"/>
              <a:gd name="T43" fmla="*/ 15977 h 155"/>
              <a:gd name="T44" fmla="*/ 10583 w 66"/>
              <a:gd name="T45" fmla="*/ 1598 h 155"/>
              <a:gd name="T46" fmla="*/ 0 w 66"/>
              <a:gd name="T47" fmla="*/ 1598 h 155"/>
              <a:gd name="T48" fmla="*/ 0 w 66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0"/>
                </a:lnTo>
                <a:lnTo>
                  <a:pt x="25" y="51"/>
                </a:lnTo>
                <a:lnTo>
                  <a:pt x="28" y="44"/>
                </a:lnTo>
                <a:lnTo>
                  <a:pt x="32" y="38"/>
                </a:lnTo>
                <a:lnTo>
                  <a:pt x="38" y="33"/>
                </a:lnTo>
                <a:lnTo>
                  <a:pt x="44" y="29"/>
                </a:lnTo>
                <a:lnTo>
                  <a:pt x="52" y="28"/>
                </a:lnTo>
                <a:lnTo>
                  <a:pt x="61" y="27"/>
                </a:lnTo>
                <a:lnTo>
                  <a:pt x="66" y="27"/>
                </a:lnTo>
                <a:lnTo>
                  <a:pt x="66" y="0"/>
                </a:lnTo>
                <a:lnTo>
                  <a:pt x="60" y="0"/>
                </a:lnTo>
                <a:lnTo>
                  <a:pt x="53" y="0"/>
                </a:lnTo>
                <a:lnTo>
                  <a:pt x="47" y="2"/>
                </a:lnTo>
                <a:lnTo>
                  <a:pt x="42" y="5"/>
                </a:lnTo>
                <a:lnTo>
                  <a:pt x="37" y="7"/>
                </a:lnTo>
                <a:lnTo>
                  <a:pt x="32" y="12"/>
                </a:lnTo>
                <a:lnTo>
                  <a:pt x="28" y="17"/>
                </a:lnTo>
                <a:lnTo>
                  <a:pt x="25" y="23"/>
                </a:lnTo>
                <a:lnTo>
                  <a:pt x="22" y="30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94" name="Freeform 143"/>
          <p:cNvSpPr>
            <a:spLocks noEditPoints="1"/>
          </p:cNvSpPr>
          <p:nvPr/>
        </p:nvSpPr>
        <p:spPr bwMode="auto">
          <a:xfrm>
            <a:off x="2292350" y="2525713"/>
            <a:ext cx="58738" cy="119062"/>
          </a:xfrm>
          <a:custGeom>
            <a:avLst/>
            <a:gdLst>
              <a:gd name="T0" fmla="*/ 46322 w 123"/>
              <a:gd name="T1" fmla="*/ 95036 h 223"/>
              <a:gd name="T2" fmla="*/ 42979 w 123"/>
              <a:gd name="T3" fmla="*/ 100375 h 223"/>
              <a:gd name="T4" fmla="*/ 39159 w 123"/>
              <a:gd name="T5" fmla="*/ 104113 h 223"/>
              <a:gd name="T6" fmla="*/ 33428 w 123"/>
              <a:gd name="T7" fmla="*/ 106782 h 223"/>
              <a:gd name="T8" fmla="*/ 26265 w 123"/>
              <a:gd name="T9" fmla="*/ 106248 h 223"/>
              <a:gd name="T10" fmla="*/ 19579 w 123"/>
              <a:gd name="T11" fmla="*/ 103045 h 223"/>
              <a:gd name="T12" fmla="*/ 14326 w 123"/>
              <a:gd name="T13" fmla="*/ 96638 h 223"/>
              <a:gd name="T14" fmla="*/ 11939 w 123"/>
              <a:gd name="T15" fmla="*/ 87027 h 223"/>
              <a:gd name="T16" fmla="*/ 58738 w 123"/>
              <a:gd name="T17" fmla="*/ 81154 h 223"/>
              <a:gd name="T18" fmla="*/ 58260 w 123"/>
              <a:gd name="T19" fmla="*/ 66205 h 223"/>
              <a:gd name="T20" fmla="*/ 54440 w 123"/>
              <a:gd name="T21" fmla="*/ 50721 h 223"/>
              <a:gd name="T22" fmla="*/ 46799 w 123"/>
              <a:gd name="T23" fmla="*/ 41111 h 223"/>
              <a:gd name="T24" fmla="*/ 36293 w 123"/>
              <a:gd name="T25" fmla="*/ 35238 h 223"/>
              <a:gd name="T26" fmla="*/ 22922 w 123"/>
              <a:gd name="T27" fmla="*/ 35238 h 223"/>
              <a:gd name="T28" fmla="*/ 11939 w 123"/>
              <a:gd name="T29" fmla="*/ 41111 h 223"/>
              <a:gd name="T30" fmla="*/ 4298 w 123"/>
              <a:gd name="T31" fmla="*/ 52323 h 223"/>
              <a:gd name="T32" fmla="*/ 478 w 123"/>
              <a:gd name="T33" fmla="*/ 68341 h 223"/>
              <a:gd name="T34" fmla="*/ 478 w 123"/>
              <a:gd name="T35" fmla="*/ 87027 h 223"/>
              <a:gd name="T36" fmla="*/ 4298 w 123"/>
              <a:gd name="T37" fmla="*/ 102511 h 223"/>
              <a:gd name="T38" fmla="*/ 11939 w 123"/>
              <a:gd name="T39" fmla="*/ 113189 h 223"/>
              <a:gd name="T40" fmla="*/ 22922 w 123"/>
              <a:gd name="T41" fmla="*/ 118528 h 223"/>
              <a:gd name="T42" fmla="*/ 34861 w 123"/>
              <a:gd name="T43" fmla="*/ 118528 h 223"/>
              <a:gd name="T44" fmla="*/ 44889 w 123"/>
              <a:gd name="T45" fmla="*/ 114791 h 223"/>
              <a:gd name="T46" fmla="*/ 51575 w 123"/>
              <a:gd name="T47" fmla="*/ 107850 h 223"/>
              <a:gd name="T48" fmla="*/ 56828 w 123"/>
              <a:gd name="T49" fmla="*/ 98239 h 223"/>
              <a:gd name="T50" fmla="*/ 47277 w 123"/>
              <a:gd name="T51" fmla="*/ 91833 h 223"/>
              <a:gd name="T52" fmla="*/ 11939 w 123"/>
              <a:gd name="T53" fmla="*/ 64603 h 223"/>
              <a:gd name="T54" fmla="*/ 14804 w 123"/>
              <a:gd name="T55" fmla="*/ 56061 h 223"/>
              <a:gd name="T56" fmla="*/ 19579 w 123"/>
              <a:gd name="T57" fmla="*/ 49654 h 223"/>
              <a:gd name="T58" fmla="*/ 25787 w 123"/>
              <a:gd name="T59" fmla="*/ 46984 h 223"/>
              <a:gd name="T60" fmla="*/ 33428 w 123"/>
              <a:gd name="T61" fmla="*/ 46984 h 223"/>
              <a:gd name="T62" fmla="*/ 40114 w 123"/>
              <a:gd name="T63" fmla="*/ 50188 h 223"/>
              <a:gd name="T64" fmla="*/ 44889 w 123"/>
              <a:gd name="T65" fmla="*/ 56061 h 223"/>
              <a:gd name="T66" fmla="*/ 46799 w 123"/>
              <a:gd name="T67" fmla="*/ 64603 h 223"/>
              <a:gd name="T68" fmla="*/ 11461 w 123"/>
              <a:gd name="T69" fmla="*/ 69942 h 223"/>
              <a:gd name="T70" fmla="*/ 28653 w 123"/>
              <a:gd name="T71" fmla="*/ 26162 h 223"/>
              <a:gd name="T72" fmla="*/ 33428 w 123"/>
              <a:gd name="T73" fmla="*/ 0 h 22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223">
                <a:moveTo>
                  <a:pt x="99" y="172"/>
                </a:moveTo>
                <a:lnTo>
                  <a:pt x="97" y="178"/>
                </a:lnTo>
                <a:lnTo>
                  <a:pt x="94" y="184"/>
                </a:lnTo>
                <a:lnTo>
                  <a:pt x="90" y="188"/>
                </a:lnTo>
                <a:lnTo>
                  <a:pt x="86" y="193"/>
                </a:lnTo>
                <a:lnTo>
                  <a:pt x="82" y="195"/>
                </a:lnTo>
                <a:lnTo>
                  <a:pt x="77" y="198"/>
                </a:lnTo>
                <a:lnTo>
                  <a:pt x="70" y="200"/>
                </a:lnTo>
                <a:lnTo>
                  <a:pt x="63" y="200"/>
                </a:lnTo>
                <a:lnTo>
                  <a:pt x="55" y="199"/>
                </a:lnTo>
                <a:lnTo>
                  <a:pt x="47" y="197"/>
                </a:lnTo>
                <a:lnTo>
                  <a:pt x="41" y="193"/>
                </a:lnTo>
                <a:lnTo>
                  <a:pt x="35" y="187"/>
                </a:lnTo>
                <a:lnTo>
                  <a:pt x="30" y="181"/>
                </a:lnTo>
                <a:lnTo>
                  <a:pt x="27" y="173"/>
                </a:lnTo>
                <a:lnTo>
                  <a:pt x="25" y="163"/>
                </a:lnTo>
                <a:lnTo>
                  <a:pt x="24" y="152"/>
                </a:lnTo>
                <a:lnTo>
                  <a:pt x="123" y="152"/>
                </a:lnTo>
                <a:lnTo>
                  <a:pt x="123" y="141"/>
                </a:lnTo>
                <a:lnTo>
                  <a:pt x="122" y="124"/>
                </a:lnTo>
                <a:lnTo>
                  <a:pt x="119" y="108"/>
                </a:lnTo>
                <a:lnTo>
                  <a:pt x="114" y="95"/>
                </a:lnTo>
                <a:lnTo>
                  <a:pt x="107" y="85"/>
                </a:lnTo>
                <a:lnTo>
                  <a:pt x="98" y="77"/>
                </a:lnTo>
                <a:lnTo>
                  <a:pt x="87" y="70"/>
                </a:lnTo>
                <a:lnTo>
                  <a:pt x="76" y="66"/>
                </a:lnTo>
                <a:lnTo>
                  <a:pt x="61" y="65"/>
                </a:lnTo>
                <a:lnTo>
                  <a:pt x="48" y="66"/>
                </a:lnTo>
                <a:lnTo>
                  <a:pt x="36" y="71"/>
                </a:lnTo>
                <a:lnTo>
                  <a:pt x="25" y="77"/>
                </a:lnTo>
                <a:lnTo>
                  <a:pt x="17" y="86"/>
                </a:lnTo>
                <a:lnTo>
                  <a:pt x="9" y="98"/>
                </a:lnTo>
                <a:lnTo>
                  <a:pt x="4" y="111"/>
                </a:lnTo>
                <a:lnTo>
                  <a:pt x="1" y="128"/>
                </a:lnTo>
                <a:lnTo>
                  <a:pt x="0" y="145"/>
                </a:lnTo>
                <a:lnTo>
                  <a:pt x="1" y="163"/>
                </a:lnTo>
                <a:lnTo>
                  <a:pt x="4" y="178"/>
                </a:lnTo>
                <a:lnTo>
                  <a:pt x="9" y="192"/>
                </a:lnTo>
                <a:lnTo>
                  <a:pt x="17" y="202"/>
                </a:lnTo>
                <a:lnTo>
                  <a:pt x="25" y="212"/>
                </a:lnTo>
                <a:lnTo>
                  <a:pt x="36" y="217"/>
                </a:lnTo>
                <a:lnTo>
                  <a:pt x="48" y="222"/>
                </a:lnTo>
                <a:lnTo>
                  <a:pt x="61" y="223"/>
                </a:lnTo>
                <a:lnTo>
                  <a:pt x="73" y="222"/>
                </a:lnTo>
                <a:lnTo>
                  <a:pt x="84" y="220"/>
                </a:lnTo>
                <a:lnTo>
                  <a:pt x="94" y="215"/>
                </a:lnTo>
                <a:lnTo>
                  <a:pt x="102" y="209"/>
                </a:lnTo>
                <a:lnTo>
                  <a:pt x="108" y="202"/>
                </a:lnTo>
                <a:lnTo>
                  <a:pt x="115" y="193"/>
                </a:lnTo>
                <a:lnTo>
                  <a:pt x="119" y="184"/>
                </a:lnTo>
                <a:lnTo>
                  <a:pt x="121" y="172"/>
                </a:lnTo>
                <a:lnTo>
                  <a:pt x="99" y="172"/>
                </a:lnTo>
                <a:close/>
                <a:moveTo>
                  <a:pt x="24" y="131"/>
                </a:moveTo>
                <a:lnTo>
                  <a:pt x="25" y="121"/>
                </a:lnTo>
                <a:lnTo>
                  <a:pt x="27" y="113"/>
                </a:lnTo>
                <a:lnTo>
                  <a:pt x="31" y="105"/>
                </a:lnTo>
                <a:lnTo>
                  <a:pt x="36" y="99"/>
                </a:lnTo>
                <a:lnTo>
                  <a:pt x="41" y="93"/>
                </a:lnTo>
                <a:lnTo>
                  <a:pt x="47" y="89"/>
                </a:lnTo>
                <a:lnTo>
                  <a:pt x="54" y="88"/>
                </a:lnTo>
                <a:lnTo>
                  <a:pt x="62" y="87"/>
                </a:lnTo>
                <a:lnTo>
                  <a:pt x="70" y="88"/>
                </a:lnTo>
                <a:lnTo>
                  <a:pt x="78" y="89"/>
                </a:lnTo>
                <a:lnTo>
                  <a:pt x="84" y="94"/>
                </a:lnTo>
                <a:lnTo>
                  <a:pt x="89" y="99"/>
                </a:lnTo>
                <a:lnTo>
                  <a:pt x="94" y="105"/>
                </a:lnTo>
                <a:lnTo>
                  <a:pt x="97" y="113"/>
                </a:lnTo>
                <a:lnTo>
                  <a:pt x="98" y="121"/>
                </a:lnTo>
                <a:lnTo>
                  <a:pt x="99" y="131"/>
                </a:lnTo>
                <a:lnTo>
                  <a:pt x="24" y="131"/>
                </a:lnTo>
                <a:close/>
                <a:moveTo>
                  <a:pt x="44" y="49"/>
                </a:moveTo>
                <a:lnTo>
                  <a:pt x="60" y="49"/>
                </a:lnTo>
                <a:lnTo>
                  <a:pt x="96" y="0"/>
                </a:lnTo>
                <a:lnTo>
                  <a:pt x="70" y="0"/>
                </a:lnTo>
                <a:lnTo>
                  <a:pt x="44" y="4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95" name="Freeform 144"/>
          <p:cNvSpPr>
            <a:spLocks noEditPoints="1"/>
          </p:cNvSpPr>
          <p:nvPr/>
        </p:nvSpPr>
        <p:spPr bwMode="auto">
          <a:xfrm>
            <a:off x="2395538" y="2533650"/>
            <a:ext cx="73025" cy="109538"/>
          </a:xfrm>
          <a:custGeom>
            <a:avLst/>
            <a:gdLst>
              <a:gd name="T0" fmla="*/ 0 w 153"/>
              <a:gd name="T1" fmla="*/ 109538 h 207"/>
              <a:gd name="T2" fmla="*/ 33887 w 153"/>
              <a:gd name="T3" fmla="*/ 109538 h 207"/>
              <a:gd name="T4" fmla="*/ 38183 w 153"/>
              <a:gd name="T5" fmla="*/ 109538 h 207"/>
              <a:gd name="T6" fmla="*/ 42479 w 153"/>
              <a:gd name="T7" fmla="*/ 107950 h 207"/>
              <a:gd name="T8" fmla="*/ 46297 w 153"/>
              <a:gd name="T9" fmla="*/ 107421 h 207"/>
              <a:gd name="T10" fmla="*/ 50592 w 153"/>
              <a:gd name="T11" fmla="*/ 105834 h 207"/>
              <a:gd name="T12" fmla="*/ 53933 w 153"/>
              <a:gd name="T13" fmla="*/ 103717 h 207"/>
              <a:gd name="T14" fmla="*/ 56797 w 153"/>
              <a:gd name="T15" fmla="*/ 100542 h 207"/>
              <a:gd name="T16" fmla="*/ 60138 w 153"/>
              <a:gd name="T17" fmla="*/ 98425 h 207"/>
              <a:gd name="T18" fmla="*/ 62525 w 153"/>
              <a:gd name="T19" fmla="*/ 94721 h 207"/>
              <a:gd name="T20" fmla="*/ 64911 w 153"/>
              <a:gd name="T21" fmla="*/ 91017 h 207"/>
              <a:gd name="T22" fmla="*/ 66820 w 153"/>
              <a:gd name="T23" fmla="*/ 86784 h 207"/>
              <a:gd name="T24" fmla="*/ 69207 w 153"/>
              <a:gd name="T25" fmla="*/ 82550 h 207"/>
              <a:gd name="T26" fmla="*/ 70639 w 153"/>
              <a:gd name="T27" fmla="*/ 76730 h 207"/>
              <a:gd name="T28" fmla="*/ 71593 w 153"/>
              <a:gd name="T29" fmla="*/ 71967 h 207"/>
              <a:gd name="T30" fmla="*/ 72548 w 153"/>
              <a:gd name="T31" fmla="*/ 65617 h 207"/>
              <a:gd name="T32" fmla="*/ 73025 w 153"/>
              <a:gd name="T33" fmla="*/ 59267 h 207"/>
              <a:gd name="T34" fmla="*/ 73025 w 153"/>
              <a:gd name="T35" fmla="*/ 52917 h 207"/>
              <a:gd name="T36" fmla="*/ 73025 w 153"/>
              <a:gd name="T37" fmla="*/ 46567 h 207"/>
              <a:gd name="T38" fmla="*/ 72548 w 153"/>
              <a:gd name="T39" fmla="*/ 41275 h 207"/>
              <a:gd name="T40" fmla="*/ 71593 w 153"/>
              <a:gd name="T41" fmla="*/ 35454 h 207"/>
              <a:gd name="T42" fmla="*/ 70639 w 153"/>
              <a:gd name="T43" fmla="*/ 30163 h 207"/>
              <a:gd name="T44" fmla="*/ 69207 w 153"/>
              <a:gd name="T45" fmla="*/ 25400 h 207"/>
              <a:gd name="T46" fmla="*/ 67775 w 153"/>
              <a:gd name="T47" fmla="*/ 20638 h 207"/>
              <a:gd name="T48" fmla="*/ 65388 w 153"/>
              <a:gd name="T49" fmla="*/ 16933 h 207"/>
              <a:gd name="T50" fmla="*/ 63002 w 153"/>
              <a:gd name="T51" fmla="*/ 13229 h 207"/>
              <a:gd name="T52" fmla="*/ 60616 w 153"/>
              <a:gd name="T53" fmla="*/ 10054 h 207"/>
              <a:gd name="T54" fmla="*/ 57275 w 153"/>
              <a:gd name="T55" fmla="*/ 7938 h 207"/>
              <a:gd name="T56" fmla="*/ 54411 w 153"/>
              <a:gd name="T57" fmla="*/ 5292 h 207"/>
              <a:gd name="T58" fmla="*/ 51070 w 153"/>
              <a:gd name="T59" fmla="*/ 3175 h 207"/>
              <a:gd name="T60" fmla="*/ 47251 w 153"/>
              <a:gd name="T61" fmla="*/ 1588 h 207"/>
              <a:gd name="T62" fmla="*/ 43433 w 153"/>
              <a:gd name="T63" fmla="*/ 529 h 207"/>
              <a:gd name="T64" fmla="*/ 38660 w 153"/>
              <a:gd name="T65" fmla="*/ 0 h 207"/>
              <a:gd name="T66" fmla="*/ 34365 w 153"/>
              <a:gd name="T67" fmla="*/ 0 h 207"/>
              <a:gd name="T68" fmla="*/ 0 w 153"/>
              <a:gd name="T69" fmla="*/ 0 h 207"/>
              <a:gd name="T70" fmla="*/ 0 w 153"/>
              <a:gd name="T71" fmla="*/ 109538 h 207"/>
              <a:gd name="T72" fmla="*/ 33410 w 153"/>
              <a:gd name="T73" fmla="*/ 12700 h 207"/>
              <a:gd name="T74" fmla="*/ 39138 w 153"/>
              <a:gd name="T75" fmla="*/ 13229 h 207"/>
              <a:gd name="T76" fmla="*/ 44865 w 153"/>
              <a:gd name="T77" fmla="*/ 15346 h 207"/>
              <a:gd name="T78" fmla="*/ 49638 w 153"/>
              <a:gd name="T79" fmla="*/ 19050 h 207"/>
              <a:gd name="T80" fmla="*/ 53456 w 153"/>
              <a:gd name="T81" fmla="*/ 23283 h 207"/>
              <a:gd name="T82" fmla="*/ 56320 w 153"/>
              <a:gd name="T83" fmla="*/ 29104 h 207"/>
              <a:gd name="T84" fmla="*/ 58706 w 153"/>
              <a:gd name="T85" fmla="*/ 35983 h 207"/>
              <a:gd name="T86" fmla="*/ 60138 w 153"/>
              <a:gd name="T87" fmla="*/ 43921 h 207"/>
              <a:gd name="T88" fmla="*/ 60616 w 153"/>
              <a:gd name="T89" fmla="*/ 53975 h 207"/>
              <a:gd name="T90" fmla="*/ 60138 w 153"/>
              <a:gd name="T91" fmla="*/ 64029 h 207"/>
              <a:gd name="T92" fmla="*/ 59184 w 153"/>
              <a:gd name="T93" fmla="*/ 71967 h 207"/>
              <a:gd name="T94" fmla="*/ 56320 w 153"/>
              <a:gd name="T95" fmla="*/ 79375 h 207"/>
              <a:gd name="T96" fmla="*/ 53456 w 153"/>
              <a:gd name="T97" fmla="*/ 85196 h 207"/>
              <a:gd name="T98" fmla="*/ 50115 w 153"/>
              <a:gd name="T99" fmla="*/ 89959 h 207"/>
              <a:gd name="T100" fmla="*/ 44865 w 153"/>
              <a:gd name="T101" fmla="*/ 93663 h 207"/>
              <a:gd name="T102" fmla="*/ 39138 w 153"/>
              <a:gd name="T103" fmla="*/ 95250 h 207"/>
              <a:gd name="T104" fmla="*/ 33410 w 153"/>
              <a:gd name="T105" fmla="*/ 95780 h 207"/>
              <a:gd name="T106" fmla="*/ 12409 w 153"/>
              <a:gd name="T107" fmla="*/ 95780 h 207"/>
              <a:gd name="T108" fmla="*/ 12409 w 153"/>
              <a:gd name="T109" fmla="*/ 12700 h 207"/>
              <a:gd name="T110" fmla="*/ 33410 w 153"/>
              <a:gd name="T111" fmla="*/ 12700 h 20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3" h="207">
                <a:moveTo>
                  <a:pt x="0" y="207"/>
                </a:moveTo>
                <a:lnTo>
                  <a:pt x="71" y="207"/>
                </a:lnTo>
                <a:lnTo>
                  <a:pt x="80" y="207"/>
                </a:lnTo>
                <a:lnTo>
                  <a:pt x="89" y="204"/>
                </a:lnTo>
                <a:lnTo>
                  <a:pt x="97" y="203"/>
                </a:lnTo>
                <a:lnTo>
                  <a:pt x="106" y="200"/>
                </a:lnTo>
                <a:lnTo>
                  <a:pt x="113" y="196"/>
                </a:lnTo>
                <a:lnTo>
                  <a:pt x="119" y="190"/>
                </a:lnTo>
                <a:lnTo>
                  <a:pt x="126" y="186"/>
                </a:lnTo>
                <a:lnTo>
                  <a:pt x="131" y="179"/>
                </a:lnTo>
                <a:lnTo>
                  <a:pt x="136" y="172"/>
                </a:lnTo>
                <a:lnTo>
                  <a:pt x="140" y="164"/>
                </a:lnTo>
                <a:lnTo>
                  <a:pt x="145" y="156"/>
                </a:lnTo>
                <a:lnTo>
                  <a:pt x="148" y="145"/>
                </a:lnTo>
                <a:lnTo>
                  <a:pt x="150" y="136"/>
                </a:lnTo>
                <a:lnTo>
                  <a:pt x="152" y="124"/>
                </a:lnTo>
                <a:lnTo>
                  <a:pt x="153" y="112"/>
                </a:lnTo>
                <a:lnTo>
                  <a:pt x="153" y="100"/>
                </a:lnTo>
                <a:lnTo>
                  <a:pt x="153" y="88"/>
                </a:lnTo>
                <a:lnTo>
                  <a:pt x="152" y="78"/>
                </a:lnTo>
                <a:lnTo>
                  <a:pt x="150" y="67"/>
                </a:lnTo>
                <a:lnTo>
                  <a:pt x="148" y="57"/>
                </a:lnTo>
                <a:lnTo>
                  <a:pt x="145" y="48"/>
                </a:lnTo>
                <a:lnTo>
                  <a:pt x="142" y="39"/>
                </a:lnTo>
                <a:lnTo>
                  <a:pt x="137" y="32"/>
                </a:lnTo>
                <a:lnTo>
                  <a:pt x="132" y="25"/>
                </a:lnTo>
                <a:lnTo>
                  <a:pt x="127" y="19"/>
                </a:lnTo>
                <a:lnTo>
                  <a:pt x="120" y="15"/>
                </a:lnTo>
                <a:lnTo>
                  <a:pt x="114" y="10"/>
                </a:lnTo>
                <a:lnTo>
                  <a:pt x="107" y="6"/>
                </a:lnTo>
                <a:lnTo>
                  <a:pt x="99" y="3"/>
                </a:lnTo>
                <a:lnTo>
                  <a:pt x="91" y="1"/>
                </a:lnTo>
                <a:lnTo>
                  <a:pt x="81" y="0"/>
                </a:lnTo>
                <a:lnTo>
                  <a:pt x="72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70" y="24"/>
                </a:moveTo>
                <a:lnTo>
                  <a:pt x="82" y="25"/>
                </a:lnTo>
                <a:lnTo>
                  <a:pt x="94" y="29"/>
                </a:lnTo>
                <a:lnTo>
                  <a:pt x="104" y="36"/>
                </a:lnTo>
                <a:lnTo>
                  <a:pt x="112" y="44"/>
                </a:lnTo>
                <a:lnTo>
                  <a:pt x="118" y="55"/>
                </a:lnTo>
                <a:lnTo>
                  <a:pt x="123" y="68"/>
                </a:lnTo>
                <a:lnTo>
                  <a:pt x="126" y="83"/>
                </a:lnTo>
                <a:lnTo>
                  <a:pt x="127" y="102"/>
                </a:lnTo>
                <a:lnTo>
                  <a:pt x="126" y="121"/>
                </a:lnTo>
                <a:lnTo>
                  <a:pt x="124" y="136"/>
                </a:lnTo>
                <a:lnTo>
                  <a:pt x="118" y="150"/>
                </a:lnTo>
                <a:lnTo>
                  <a:pt x="112" y="161"/>
                </a:lnTo>
                <a:lnTo>
                  <a:pt x="105" y="170"/>
                </a:lnTo>
                <a:lnTo>
                  <a:pt x="94" y="177"/>
                </a:lnTo>
                <a:lnTo>
                  <a:pt x="82" y="180"/>
                </a:lnTo>
                <a:lnTo>
                  <a:pt x="70" y="181"/>
                </a:lnTo>
                <a:lnTo>
                  <a:pt x="26" y="181"/>
                </a:lnTo>
                <a:lnTo>
                  <a:pt x="26" y="24"/>
                </a:lnTo>
                <a:lnTo>
                  <a:pt x="70" y="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96" name="Rectangle 145"/>
          <p:cNvSpPr>
            <a:spLocks noChangeArrowheads="1"/>
          </p:cNvSpPr>
          <p:nvPr/>
        </p:nvSpPr>
        <p:spPr bwMode="auto">
          <a:xfrm>
            <a:off x="2482850" y="2625725"/>
            <a:ext cx="12700" cy="1746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97" name="Freeform 146"/>
          <p:cNvSpPr>
            <a:spLocks noEditPoints="1"/>
          </p:cNvSpPr>
          <p:nvPr/>
        </p:nvSpPr>
        <p:spPr bwMode="auto">
          <a:xfrm>
            <a:off x="1350963" y="2730500"/>
            <a:ext cx="58737" cy="107950"/>
          </a:xfrm>
          <a:custGeom>
            <a:avLst/>
            <a:gdLst>
              <a:gd name="T0" fmla="*/ 1377 w 128"/>
              <a:gd name="T1" fmla="*/ 86254 h 204"/>
              <a:gd name="T2" fmla="*/ 5048 w 128"/>
              <a:gd name="T3" fmla="*/ 96308 h 204"/>
              <a:gd name="T4" fmla="*/ 11931 w 128"/>
              <a:gd name="T5" fmla="*/ 103717 h 204"/>
              <a:gd name="T6" fmla="*/ 21109 w 128"/>
              <a:gd name="T7" fmla="*/ 107421 h 204"/>
              <a:gd name="T8" fmla="*/ 30745 w 128"/>
              <a:gd name="T9" fmla="*/ 107950 h 204"/>
              <a:gd name="T10" fmla="*/ 37170 w 128"/>
              <a:gd name="T11" fmla="*/ 105833 h 204"/>
              <a:gd name="T12" fmla="*/ 43135 w 128"/>
              <a:gd name="T13" fmla="*/ 101600 h 204"/>
              <a:gd name="T14" fmla="*/ 48183 w 128"/>
              <a:gd name="T15" fmla="*/ 96308 h 204"/>
              <a:gd name="T16" fmla="*/ 52313 w 128"/>
              <a:gd name="T17" fmla="*/ 88900 h 204"/>
              <a:gd name="T18" fmla="*/ 55066 w 128"/>
              <a:gd name="T19" fmla="*/ 79375 h 204"/>
              <a:gd name="T20" fmla="*/ 57819 w 128"/>
              <a:gd name="T21" fmla="*/ 69321 h 204"/>
              <a:gd name="T22" fmla="*/ 58737 w 128"/>
              <a:gd name="T23" fmla="*/ 56092 h 204"/>
              <a:gd name="T24" fmla="*/ 58737 w 128"/>
              <a:gd name="T25" fmla="*/ 43392 h 204"/>
              <a:gd name="T26" fmla="*/ 57819 w 128"/>
              <a:gd name="T27" fmla="*/ 32808 h 204"/>
              <a:gd name="T28" fmla="*/ 55984 w 128"/>
              <a:gd name="T29" fmla="*/ 23283 h 204"/>
              <a:gd name="T30" fmla="*/ 52313 w 128"/>
              <a:gd name="T31" fmla="*/ 15875 h 204"/>
              <a:gd name="T32" fmla="*/ 48642 w 128"/>
              <a:gd name="T33" fmla="*/ 10054 h 204"/>
              <a:gd name="T34" fmla="*/ 44053 w 128"/>
              <a:gd name="T35" fmla="*/ 4763 h 204"/>
              <a:gd name="T36" fmla="*/ 38546 w 128"/>
              <a:gd name="T37" fmla="*/ 2117 h 204"/>
              <a:gd name="T38" fmla="*/ 32122 w 128"/>
              <a:gd name="T39" fmla="*/ 0 h 204"/>
              <a:gd name="T40" fmla="*/ 22485 w 128"/>
              <a:gd name="T41" fmla="*/ 529 h 204"/>
              <a:gd name="T42" fmla="*/ 11931 w 128"/>
              <a:gd name="T43" fmla="*/ 5821 h 204"/>
              <a:gd name="T44" fmla="*/ 4589 w 128"/>
              <a:gd name="T45" fmla="*/ 15346 h 204"/>
              <a:gd name="T46" fmla="*/ 459 w 128"/>
              <a:gd name="T47" fmla="*/ 28575 h 204"/>
              <a:gd name="T48" fmla="*/ 459 w 128"/>
              <a:gd name="T49" fmla="*/ 43392 h 204"/>
              <a:gd name="T50" fmla="*/ 4589 w 128"/>
              <a:gd name="T51" fmla="*/ 56092 h 204"/>
              <a:gd name="T52" fmla="*/ 11013 w 128"/>
              <a:gd name="T53" fmla="*/ 65617 h 204"/>
              <a:gd name="T54" fmla="*/ 21109 w 128"/>
              <a:gd name="T55" fmla="*/ 70379 h 204"/>
              <a:gd name="T56" fmla="*/ 32581 w 128"/>
              <a:gd name="T57" fmla="*/ 70379 h 204"/>
              <a:gd name="T58" fmla="*/ 42676 w 128"/>
              <a:gd name="T59" fmla="*/ 64029 h 204"/>
              <a:gd name="T60" fmla="*/ 45888 w 128"/>
              <a:gd name="T61" fmla="*/ 67733 h 204"/>
              <a:gd name="T62" fmla="*/ 43135 w 128"/>
              <a:gd name="T63" fmla="*/ 81492 h 204"/>
              <a:gd name="T64" fmla="*/ 38546 w 128"/>
              <a:gd name="T65" fmla="*/ 90488 h 204"/>
              <a:gd name="T66" fmla="*/ 31204 w 128"/>
              <a:gd name="T67" fmla="*/ 95250 h 204"/>
              <a:gd name="T68" fmla="*/ 23862 w 128"/>
              <a:gd name="T69" fmla="*/ 95779 h 204"/>
              <a:gd name="T70" fmla="*/ 17896 w 128"/>
              <a:gd name="T71" fmla="*/ 93133 h 204"/>
              <a:gd name="T72" fmla="*/ 14225 w 128"/>
              <a:gd name="T73" fmla="*/ 89429 h 204"/>
              <a:gd name="T74" fmla="*/ 12390 w 128"/>
              <a:gd name="T75" fmla="*/ 83079 h 204"/>
              <a:gd name="T76" fmla="*/ 918 w 128"/>
              <a:gd name="T77" fmla="*/ 80433 h 204"/>
              <a:gd name="T78" fmla="*/ 12390 w 128"/>
              <a:gd name="T79" fmla="*/ 30162 h 204"/>
              <a:gd name="T80" fmla="*/ 14684 w 128"/>
              <a:gd name="T81" fmla="*/ 22225 h 204"/>
              <a:gd name="T82" fmla="*/ 18814 w 128"/>
              <a:gd name="T83" fmla="*/ 15875 h 204"/>
              <a:gd name="T84" fmla="*/ 24780 w 128"/>
              <a:gd name="T85" fmla="*/ 13229 h 204"/>
              <a:gd name="T86" fmla="*/ 32122 w 128"/>
              <a:gd name="T87" fmla="*/ 13229 h 204"/>
              <a:gd name="T88" fmla="*/ 38546 w 128"/>
              <a:gd name="T89" fmla="*/ 15875 h 204"/>
              <a:gd name="T90" fmla="*/ 42676 w 128"/>
              <a:gd name="T91" fmla="*/ 22225 h 204"/>
              <a:gd name="T92" fmla="*/ 44971 w 128"/>
              <a:gd name="T93" fmla="*/ 30162 h 204"/>
              <a:gd name="T94" fmla="*/ 44971 w 128"/>
              <a:gd name="T95" fmla="*/ 40746 h 204"/>
              <a:gd name="T96" fmla="*/ 42676 w 128"/>
              <a:gd name="T97" fmla="*/ 48683 h 204"/>
              <a:gd name="T98" fmla="*/ 38546 w 128"/>
              <a:gd name="T99" fmla="*/ 54504 h 204"/>
              <a:gd name="T100" fmla="*/ 32122 w 128"/>
              <a:gd name="T101" fmla="*/ 57150 h 204"/>
              <a:gd name="T102" fmla="*/ 24321 w 128"/>
              <a:gd name="T103" fmla="*/ 57150 h 204"/>
              <a:gd name="T104" fmla="*/ 18355 w 128"/>
              <a:gd name="T105" fmla="*/ 54504 h 204"/>
              <a:gd name="T106" fmla="*/ 14225 w 128"/>
              <a:gd name="T107" fmla="*/ 48683 h 204"/>
              <a:gd name="T108" fmla="*/ 12390 w 128"/>
              <a:gd name="T109" fmla="*/ 40746 h 20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204">
                <a:moveTo>
                  <a:pt x="2" y="152"/>
                </a:moveTo>
                <a:lnTo>
                  <a:pt x="3" y="163"/>
                </a:lnTo>
                <a:lnTo>
                  <a:pt x="6" y="173"/>
                </a:lnTo>
                <a:lnTo>
                  <a:pt x="11" y="182"/>
                </a:lnTo>
                <a:lnTo>
                  <a:pt x="17" y="190"/>
                </a:lnTo>
                <a:lnTo>
                  <a:pt x="26" y="196"/>
                </a:lnTo>
                <a:lnTo>
                  <a:pt x="35" y="200"/>
                </a:lnTo>
                <a:lnTo>
                  <a:pt x="46" y="203"/>
                </a:lnTo>
                <a:lnTo>
                  <a:pt x="58" y="204"/>
                </a:lnTo>
                <a:lnTo>
                  <a:pt x="67" y="204"/>
                </a:lnTo>
                <a:lnTo>
                  <a:pt x="74" y="202"/>
                </a:lnTo>
                <a:lnTo>
                  <a:pt x="81" y="200"/>
                </a:lnTo>
                <a:lnTo>
                  <a:pt x="88" y="197"/>
                </a:lnTo>
                <a:lnTo>
                  <a:pt x="94" y="192"/>
                </a:lnTo>
                <a:lnTo>
                  <a:pt x="99" y="188"/>
                </a:lnTo>
                <a:lnTo>
                  <a:pt x="105" y="182"/>
                </a:lnTo>
                <a:lnTo>
                  <a:pt x="110" y="176"/>
                </a:lnTo>
                <a:lnTo>
                  <a:pt x="114" y="168"/>
                </a:lnTo>
                <a:lnTo>
                  <a:pt x="117" y="160"/>
                </a:lnTo>
                <a:lnTo>
                  <a:pt x="120" y="150"/>
                </a:lnTo>
                <a:lnTo>
                  <a:pt x="124" y="141"/>
                </a:lnTo>
                <a:lnTo>
                  <a:pt x="126" y="131"/>
                </a:lnTo>
                <a:lnTo>
                  <a:pt x="127" y="119"/>
                </a:lnTo>
                <a:lnTo>
                  <a:pt x="128" y="106"/>
                </a:lnTo>
                <a:lnTo>
                  <a:pt x="128" y="93"/>
                </a:lnTo>
                <a:lnTo>
                  <a:pt x="128" y="82"/>
                </a:lnTo>
                <a:lnTo>
                  <a:pt x="127" y="71"/>
                </a:lnTo>
                <a:lnTo>
                  <a:pt x="126" y="62"/>
                </a:lnTo>
                <a:lnTo>
                  <a:pt x="124" y="53"/>
                </a:lnTo>
                <a:lnTo>
                  <a:pt x="122" y="44"/>
                </a:lnTo>
                <a:lnTo>
                  <a:pt x="118" y="37"/>
                </a:lnTo>
                <a:lnTo>
                  <a:pt x="114" y="30"/>
                </a:lnTo>
                <a:lnTo>
                  <a:pt x="111" y="23"/>
                </a:lnTo>
                <a:lnTo>
                  <a:pt x="106" y="19"/>
                </a:lnTo>
                <a:lnTo>
                  <a:pt x="101" y="14"/>
                </a:lnTo>
                <a:lnTo>
                  <a:pt x="96" y="9"/>
                </a:lnTo>
                <a:lnTo>
                  <a:pt x="90" y="6"/>
                </a:lnTo>
                <a:lnTo>
                  <a:pt x="84" y="4"/>
                </a:lnTo>
                <a:lnTo>
                  <a:pt x="77" y="1"/>
                </a:lnTo>
                <a:lnTo>
                  <a:pt x="70" y="0"/>
                </a:lnTo>
                <a:lnTo>
                  <a:pt x="61" y="0"/>
                </a:lnTo>
                <a:lnTo>
                  <a:pt x="49" y="1"/>
                </a:lnTo>
                <a:lnTo>
                  <a:pt x="36" y="5"/>
                </a:lnTo>
                <a:lnTo>
                  <a:pt x="26" y="11"/>
                </a:lnTo>
                <a:lnTo>
                  <a:pt x="17" y="19"/>
                </a:lnTo>
                <a:lnTo>
                  <a:pt x="10" y="29"/>
                </a:lnTo>
                <a:lnTo>
                  <a:pt x="4" y="40"/>
                </a:lnTo>
                <a:lnTo>
                  <a:pt x="1" y="54"/>
                </a:lnTo>
                <a:lnTo>
                  <a:pt x="0" y="68"/>
                </a:lnTo>
                <a:lnTo>
                  <a:pt x="1" y="82"/>
                </a:lnTo>
                <a:lnTo>
                  <a:pt x="4" y="95"/>
                </a:lnTo>
                <a:lnTo>
                  <a:pt x="10" y="106"/>
                </a:lnTo>
                <a:lnTo>
                  <a:pt x="16" y="115"/>
                </a:lnTo>
                <a:lnTo>
                  <a:pt x="24" y="124"/>
                </a:lnTo>
                <a:lnTo>
                  <a:pt x="35" y="129"/>
                </a:lnTo>
                <a:lnTo>
                  <a:pt x="46" y="133"/>
                </a:lnTo>
                <a:lnTo>
                  <a:pt x="58" y="134"/>
                </a:lnTo>
                <a:lnTo>
                  <a:pt x="71" y="133"/>
                </a:lnTo>
                <a:lnTo>
                  <a:pt x="82" y="128"/>
                </a:lnTo>
                <a:lnTo>
                  <a:pt x="93" y="121"/>
                </a:lnTo>
                <a:lnTo>
                  <a:pt x="101" y="112"/>
                </a:lnTo>
                <a:lnTo>
                  <a:pt x="100" y="128"/>
                </a:lnTo>
                <a:lnTo>
                  <a:pt x="97" y="142"/>
                </a:lnTo>
                <a:lnTo>
                  <a:pt x="94" y="154"/>
                </a:lnTo>
                <a:lnTo>
                  <a:pt x="89" y="163"/>
                </a:lnTo>
                <a:lnTo>
                  <a:pt x="84" y="171"/>
                </a:lnTo>
                <a:lnTo>
                  <a:pt x="76" y="176"/>
                </a:lnTo>
                <a:lnTo>
                  <a:pt x="68" y="180"/>
                </a:lnTo>
                <a:lnTo>
                  <a:pt x="58" y="181"/>
                </a:lnTo>
                <a:lnTo>
                  <a:pt x="52" y="181"/>
                </a:lnTo>
                <a:lnTo>
                  <a:pt x="46" y="178"/>
                </a:lnTo>
                <a:lnTo>
                  <a:pt x="39" y="176"/>
                </a:lnTo>
                <a:lnTo>
                  <a:pt x="35" y="173"/>
                </a:lnTo>
                <a:lnTo>
                  <a:pt x="31" y="169"/>
                </a:lnTo>
                <a:lnTo>
                  <a:pt x="29" y="163"/>
                </a:lnTo>
                <a:lnTo>
                  <a:pt x="27" y="157"/>
                </a:lnTo>
                <a:lnTo>
                  <a:pt x="26" y="152"/>
                </a:lnTo>
                <a:lnTo>
                  <a:pt x="2" y="152"/>
                </a:lnTo>
                <a:close/>
                <a:moveTo>
                  <a:pt x="26" y="68"/>
                </a:moveTo>
                <a:lnTo>
                  <a:pt x="27" y="57"/>
                </a:lnTo>
                <a:lnTo>
                  <a:pt x="29" y="49"/>
                </a:lnTo>
                <a:lnTo>
                  <a:pt x="32" y="42"/>
                </a:lnTo>
                <a:lnTo>
                  <a:pt x="36" y="35"/>
                </a:lnTo>
                <a:lnTo>
                  <a:pt x="41" y="30"/>
                </a:lnTo>
                <a:lnTo>
                  <a:pt x="47" y="27"/>
                </a:lnTo>
                <a:lnTo>
                  <a:pt x="54" y="25"/>
                </a:lnTo>
                <a:lnTo>
                  <a:pt x="62" y="23"/>
                </a:lnTo>
                <a:lnTo>
                  <a:pt x="70" y="25"/>
                </a:lnTo>
                <a:lnTo>
                  <a:pt x="77" y="27"/>
                </a:lnTo>
                <a:lnTo>
                  <a:pt x="84" y="30"/>
                </a:lnTo>
                <a:lnTo>
                  <a:pt x="89" y="35"/>
                </a:lnTo>
                <a:lnTo>
                  <a:pt x="93" y="42"/>
                </a:lnTo>
                <a:lnTo>
                  <a:pt x="96" y="49"/>
                </a:lnTo>
                <a:lnTo>
                  <a:pt x="98" y="57"/>
                </a:lnTo>
                <a:lnTo>
                  <a:pt x="99" y="67"/>
                </a:lnTo>
                <a:lnTo>
                  <a:pt x="98" y="77"/>
                </a:lnTo>
                <a:lnTo>
                  <a:pt x="96" y="85"/>
                </a:lnTo>
                <a:lnTo>
                  <a:pt x="93" y="92"/>
                </a:lnTo>
                <a:lnTo>
                  <a:pt x="89" y="98"/>
                </a:lnTo>
                <a:lnTo>
                  <a:pt x="84" y="103"/>
                </a:lnTo>
                <a:lnTo>
                  <a:pt x="77" y="107"/>
                </a:lnTo>
                <a:lnTo>
                  <a:pt x="70" y="108"/>
                </a:lnTo>
                <a:lnTo>
                  <a:pt x="61" y="110"/>
                </a:lnTo>
                <a:lnTo>
                  <a:pt x="53" y="108"/>
                </a:lnTo>
                <a:lnTo>
                  <a:pt x="47" y="107"/>
                </a:lnTo>
                <a:lnTo>
                  <a:pt x="40" y="103"/>
                </a:lnTo>
                <a:lnTo>
                  <a:pt x="35" y="98"/>
                </a:lnTo>
                <a:lnTo>
                  <a:pt x="31" y="92"/>
                </a:lnTo>
                <a:lnTo>
                  <a:pt x="28" y="85"/>
                </a:lnTo>
                <a:lnTo>
                  <a:pt x="27" y="77"/>
                </a:lnTo>
                <a:lnTo>
                  <a:pt x="26" y="68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98" name="Freeform 147"/>
          <p:cNvSpPr>
            <a:spLocks/>
          </p:cNvSpPr>
          <p:nvPr/>
        </p:nvSpPr>
        <p:spPr bwMode="auto">
          <a:xfrm>
            <a:off x="2028825" y="2725738"/>
            <a:ext cx="50800" cy="112712"/>
          </a:xfrm>
          <a:custGeom>
            <a:avLst/>
            <a:gdLst>
              <a:gd name="T0" fmla="*/ 0 w 108"/>
              <a:gd name="T1" fmla="*/ 74432 h 212"/>
              <a:gd name="T2" fmla="*/ 0 w 108"/>
              <a:gd name="T3" fmla="*/ 79217 h 212"/>
              <a:gd name="T4" fmla="*/ 470 w 108"/>
              <a:gd name="T5" fmla="*/ 86661 h 212"/>
              <a:gd name="T6" fmla="*/ 1411 w 108"/>
              <a:gd name="T7" fmla="*/ 94104 h 212"/>
              <a:gd name="T8" fmla="*/ 3293 w 108"/>
              <a:gd name="T9" fmla="*/ 99952 h 212"/>
              <a:gd name="T10" fmla="*/ 6585 w 108"/>
              <a:gd name="T11" fmla="*/ 104205 h 212"/>
              <a:gd name="T12" fmla="*/ 9878 w 108"/>
              <a:gd name="T13" fmla="*/ 107927 h 212"/>
              <a:gd name="T14" fmla="*/ 14111 w 108"/>
              <a:gd name="T15" fmla="*/ 110585 h 212"/>
              <a:gd name="T16" fmla="*/ 19756 w 108"/>
              <a:gd name="T17" fmla="*/ 112180 h 212"/>
              <a:gd name="T18" fmla="*/ 25870 w 108"/>
              <a:gd name="T19" fmla="*/ 112712 h 212"/>
              <a:gd name="T20" fmla="*/ 31515 w 108"/>
              <a:gd name="T21" fmla="*/ 112180 h 212"/>
              <a:gd name="T22" fmla="*/ 37159 w 108"/>
              <a:gd name="T23" fmla="*/ 110585 h 212"/>
              <a:gd name="T24" fmla="*/ 40922 w 108"/>
              <a:gd name="T25" fmla="*/ 108459 h 212"/>
              <a:gd name="T26" fmla="*/ 45156 w 108"/>
              <a:gd name="T27" fmla="*/ 104737 h 212"/>
              <a:gd name="T28" fmla="*/ 47507 w 108"/>
              <a:gd name="T29" fmla="*/ 99952 h 212"/>
              <a:gd name="T30" fmla="*/ 49389 w 108"/>
              <a:gd name="T31" fmla="*/ 94104 h 212"/>
              <a:gd name="T32" fmla="*/ 50330 w 108"/>
              <a:gd name="T33" fmla="*/ 87192 h 212"/>
              <a:gd name="T34" fmla="*/ 50800 w 108"/>
              <a:gd name="T35" fmla="*/ 79217 h 212"/>
              <a:gd name="T36" fmla="*/ 50800 w 108"/>
              <a:gd name="T37" fmla="*/ 0 h 212"/>
              <a:gd name="T38" fmla="*/ 39041 w 108"/>
              <a:gd name="T39" fmla="*/ 0 h 212"/>
              <a:gd name="T40" fmla="*/ 39041 w 108"/>
              <a:gd name="T41" fmla="*/ 73901 h 212"/>
              <a:gd name="T42" fmla="*/ 39041 w 108"/>
              <a:gd name="T43" fmla="*/ 79217 h 212"/>
              <a:gd name="T44" fmla="*/ 39041 w 108"/>
              <a:gd name="T45" fmla="*/ 84002 h 212"/>
              <a:gd name="T46" fmla="*/ 38570 w 108"/>
              <a:gd name="T47" fmla="*/ 87724 h 212"/>
              <a:gd name="T48" fmla="*/ 37630 w 108"/>
              <a:gd name="T49" fmla="*/ 90914 h 212"/>
              <a:gd name="T50" fmla="*/ 35748 w 108"/>
              <a:gd name="T51" fmla="*/ 94636 h 212"/>
              <a:gd name="T52" fmla="*/ 32456 w 108"/>
              <a:gd name="T53" fmla="*/ 97294 h 212"/>
              <a:gd name="T54" fmla="*/ 29633 w 108"/>
              <a:gd name="T55" fmla="*/ 98357 h 212"/>
              <a:gd name="T56" fmla="*/ 25400 w 108"/>
              <a:gd name="T57" fmla="*/ 98889 h 212"/>
              <a:gd name="T58" fmla="*/ 21637 w 108"/>
              <a:gd name="T59" fmla="*/ 98889 h 212"/>
              <a:gd name="T60" fmla="*/ 18815 w 108"/>
              <a:gd name="T61" fmla="*/ 97826 h 212"/>
              <a:gd name="T62" fmla="*/ 16463 w 108"/>
              <a:gd name="T63" fmla="*/ 96762 h 212"/>
              <a:gd name="T64" fmla="*/ 14581 w 108"/>
              <a:gd name="T65" fmla="*/ 94104 h 212"/>
              <a:gd name="T66" fmla="*/ 13170 w 108"/>
              <a:gd name="T67" fmla="*/ 91446 h 212"/>
              <a:gd name="T68" fmla="*/ 12230 w 108"/>
              <a:gd name="T69" fmla="*/ 87724 h 212"/>
              <a:gd name="T70" fmla="*/ 11289 w 108"/>
              <a:gd name="T71" fmla="*/ 83471 h 212"/>
              <a:gd name="T72" fmla="*/ 11289 w 108"/>
              <a:gd name="T73" fmla="*/ 78686 h 212"/>
              <a:gd name="T74" fmla="*/ 11289 w 108"/>
              <a:gd name="T75" fmla="*/ 74432 h 212"/>
              <a:gd name="T76" fmla="*/ 0 w 108"/>
              <a:gd name="T77" fmla="*/ 74432 h 2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08" h="212">
                <a:moveTo>
                  <a:pt x="0" y="140"/>
                </a:moveTo>
                <a:lnTo>
                  <a:pt x="0" y="149"/>
                </a:lnTo>
                <a:lnTo>
                  <a:pt x="1" y="163"/>
                </a:lnTo>
                <a:lnTo>
                  <a:pt x="3" y="177"/>
                </a:lnTo>
                <a:lnTo>
                  <a:pt x="7" y="188"/>
                </a:lnTo>
                <a:lnTo>
                  <a:pt x="14" y="196"/>
                </a:lnTo>
                <a:lnTo>
                  <a:pt x="21" y="203"/>
                </a:lnTo>
                <a:lnTo>
                  <a:pt x="30" y="208"/>
                </a:lnTo>
                <a:lnTo>
                  <a:pt x="42" y="211"/>
                </a:lnTo>
                <a:lnTo>
                  <a:pt x="55" y="212"/>
                </a:lnTo>
                <a:lnTo>
                  <a:pt x="67" y="211"/>
                </a:lnTo>
                <a:lnTo>
                  <a:pt x="79" y="208"/>
                </a:lnTo>
                <a:lnTo>
                  <a:pt x="87" y="204"/>
                </a:lnTo>
                <a:lnTo>
                  <a:pt x="96" y="197"/>
                </a:lnTo>
                <a:lnTo>
                  <a:pt x="101" y="188"/>
                </a:lnTo>
                <a:lnTo>
                  <a:pt x="105" y="177"/>
                </a:lnTo>
                <a:lnTo>
                  <a:pt x="107" y="164"/>
                </a:lnTo>
                <a:lnTo>
                  <a:pt x="108" y="149"/>
                </a:lnTo>
                <a:lnTo>
                  <a:pt x="108" y="0"/>
                </a:lnTo>
                <a:lnTo>
                  <a:pt x="83" y="0"/>
                </a:lnTo>
                <a:lnTo>
                  <a:pt x="83" y="139"/>
                </a:lnTo>
                <a:lnTo>
                  <a:pt x="83" y="149"/>
                </a:lnTo>
                <a:lnTo>
                  <a:pt x="83" y="158"/>
                </a:lnTo>
                <a:lnTo>
                  <a:pt x="82" y="165"/>
                </a:lnTo>
                <a:lnTo>
                  <a:pt x="80" y="171"/>
                </a:lnTo>
                <a:lnTo>
                  <a:pt x="76" y="178"/>
                </a:lnTo>
                <a:lnTo>
                  <a:pt x="69" y="183"/>
                </a:lnTo>
                <a:lnTo>
                  <a:pt x="63" y="185"/>
                </a:lnTo>
                <a:lnTo>
                  <a:pt x="54" y="186"/>
                </a:lnTo>
                <a:lnTo>
                  <a:pt x="46" y="186"/>
                </a:lnTo>
                <a:lnTo>
                  <a:pt x="40" y="184"/>
                </a:lnTo>
                <a:lnTo>
                  <a:pt x="35" y="182"/>
                </a:lnTo>
                <a:lnTo>
                  <a:pt x="31" y="177"/>
                </a:lnTo>
                <a:lnTo>
                  <a:pt x="28" y="172"/>
                </a:lnTo>
                <a:lnTo>
                  <a:pt x="26" y="165"/>
                </a:lnTo>
                <a:lnTo>
                  <a:pt x="24" y="157"/>
                </a:lnTo>
                <a:lnTo>
                  <a:pt x="24" y="148"/>
                </a:lnTo>
                <a:lnTo>
                  <a:pt x="24" y="140"/>
                </a:lnTo>
                <a:lnTo>
                  <a:pt x="0" y="140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699" name="Freeform 148"/>
          <p:cNvSpPr>
            <a:spLocks noEditPoints="1"/>
          </p:cNvSpPr>
          <p:nvPr/>
        </p:nvSpPr>
        <p:spPr bwMode="auto">
          <a:xfrm>
            <a:off x="2093913" y="2752725"/>
            <a:ext cx="58737" cy="84138"/>
          </a:xfrm>
          <a:custGeom>
            <a:avLst/>
            <a:gdLst>
              <a:gd name="T0" fmla="*/ 46321 w 123"/>
              <a:gd name="T1" fmla="*/ 59796 h 159"/>
              <a:gd name="T2" fmla="*/ 43456 w 123"/>
              <a:gd name="T3" fmla="*/ 65617 h 159"/>
              <a:gd name="T4" fmla="*/ 39158 w 123"/>
              <a:gd name="T5" fmla="*/ 69321 h 159"/>
              <a:gd name="T6" fmla="*/ 33905 w 123"/>
              <a:gd name="T7" fmla="*/ 71967 h 159"/>
              <a:gd name="T8" fmla="*/ 26265 w 123"/>
              <a:gd name="T9" fmla="*/ 70909 h 159"/>
              <a:gd name="T10" fmla="*/ 19579 w 123"/>
              <a:gd name="T11" fmla="*/ 68263 h 159"/>
              <a:gd name="T12" fmla="*/ 14804 w 123"/>
              <a:gd name="T13" fmla="*/ 61913 h 159"/>
              <a:gd name="T14" fmla="*/ 11938 w 123"/>
              <a:gd name="T15" fmla="*/ 51859 h 159"/>
              <a:gd name="T16" fmla="*/ 58737 w 123"/>
              <a:gd name="T17" fmla="*/ 46567 h 159"/>
              <a:gd name="T18" fmla="*/ 58259 w 123"/>
              <a:gd name="T19" fmla="*/ 31750 h 159"/>
              <a:gd name="T20" fmla="*/ 54439 w 123"/>
              <a:gd name="T21" fmla="*/ 16404 h 159"/>
              <a:gd name="T22" fmla="*/ 46799 w 123"/>
              <a:gd name="T23" fmla="*/ 6350 h 159"/>
              <a:gd name="T24" fmla="*/ 36293 w 123"/>
              <a:gd name="T25" fmla="*/ 1058 h 159"/>
              <a:gd name="T26" fmla="*/ 22922 w 123"/>
              <a:gd name="T27" fmla="*/ 1058 h 159"/>
              <a:gd name="T28" fmla="*/ 11938 w 123"/>
              <a:gd name="T29" fmla="*/ 6350 h 159"/>
              <a:gd name="T30" fmla="*/ 4298 w 123"/>
              <a:gd name="T31" fmla="*/ 17463 h 159"/>
              <a:gd name="T32" fmla="*/ 478 w 123"/>
              <a:gd name="T33" fmla="*/ 33338 h 159"/>
              <a:gd name="T34" fmla="*/ 478 w 123"/>
              <a:gd name="T35" fmla="*/ 51859 h 159"/>
              <a:gd name="T36" fmla="*/ 4298 w 123"/>
              <a:gd name="T37" fmla="*/ 67205 h 159"/>
              <a:gd name="T38" fmla="*/ 11938 w 123"/>
              <a:gd name="T39" fmla="*/ 77788 h 159"/>
              <a:gd name="T40" fmla="*/ 22922 w 123"/>
              <a:gd name="T41" fmla="*/ 83609 h 159"/>
              <a:gd name="T42" fmla="*/ 34860 w 123"/>
              <a:gd name="T43" fmla="*/ 83609 h 159"/>
              <a:gd name="T44" fmla="*/ 44888 w 123"/>
              <a:gd name="T45" fmla="*/ 79905 h 159"/>
              <a:gd name="T46" fmla="*/ 52051 w 123"/>
              <a:gd name="T47" fmla="*/ 73025 h 159"/>
              <a:gd name="T48" fmla="*/ 56827 w 123"/>
              <a:gd name="T49" fmla="*/ 62971 h 159"/>
              <a:gd name="T50" fmla="*/ 47276 w 123"/>
              <a:gd name="T51" fmla="*/ 57150 h 159"/>
              <a:gd name="T52" fmla="*/ 11938 w 123"/>
              <a:gd name="T53" fmla="*/ 29634 h 159"/>
              <a:gd name="T54" fmla="*/ 15281 w 123"/>
              <a:gd name="T55" fmla="*/ 21167 h 159"/>
              <a:gd name="T56" fmla="*/ 19579 w 123"/>
              <a:gd name="T57" fmla="*/ 14817 h 159"/>
              <a:gd name="T58" fmla="*/ 25787 w 123"/>
              <a:gd name="T59" fmla="*/ 12700 h 159"/>
              <a:gd name="T60" fmla="*/ 33905 w 123"/>
              <a:gd name="T61" fmla="*/ 12700 h 159"/>
              <a:gd name="T62" fmla="*/ 40113 w 123"/>
              <a:gd name="T63" fmla="*/ 15875 h 159"/>
              <a:gd name="T64" fmla="*/ 44888 w 123"/>
              <a:gd name="T65" fmla="*/ 21167 h 159"/>
              <a:gd name="T66" fmla="*/ 46799 w 123"/>
              <a:gd name="T67" fmla="*/ 29634 h 159"/>
              <a:gd name="T68" fmla="*/ 11461 w 123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9">
                <a:moveTo>
                  <a:pt x="99" y="108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6" y="129"/>
                </a:lnTo>
                <a:lnTo>
                  <a:pt x="82" y="131"/>
                </a:lnTo>
                <a:lnTo>
                  <a:pt x="77" y="133"/>
                </a:lnTo>
                <a:lnTo>
                  <a:pt x="71" y="136"/>
                </a:lnTo>
                <a:lnTo>
                  <a:pt x="63" y="136"/>
                </a:lnTo>
                <a:lnTo>
                  <a:pt x="55" y="134"/>
                </a:lnTo>
                <a:lnTo>
                  <a:pt x="47" y="132"/>
                </a:lnTo>
                <a:lnTo>
                  <a:pt x="41" y="129"/>
                </a:lnTo>
                <a:lnTo>
                  <a:pt x="35" y="123"/>
                </a:lnTo>
                <a:lnTo>
                  <a:pt x="31" y="117"/>
                </a:lnTo>
                <a:lnTo>
                  <a:pt x="27" y="109"/>
                </a:lnTo>
                <a:lnTo>
                  <a:pt x="25" y="98"/>
                </a:lnTo>
                <a:lnTo>
                  <a:pt x="24" y="88"/>
                </a:lnTo>
                <a:lnTo>
                  <a:pt x="123" y="88"/>
                </a:lnTo>
                <a:lnTo>
                  <a:pt x="123" y="76"/>
                </a:lnTo>
                <a:lnTo>
                  <a:pt x="122" y="60"/>
                </a:lnTo>
                <a:lnTo>
                  <a:pt x="119" y="44"/>
                </a:lnTo>
                <a:lnTo>
                  <a:pt x="114" y="31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2"/>
                </a:lnTo>
                <a:lnTo>
                  <a:pt x="61" y="0"/>
                </a:lnTo>
                <a:lnTo>
                  <a:pt x="48" y="2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8" y="158"/>
                </a:lnTo>
                <a:lnTo>
                  <a:pt x="61" y="159"/>
                </a:lnTo>
                <a:lnTo>
                  <a:pt x="73" y="158"/>
                </a:lnTo>
                <a:lnTo>
                  <a:pt x="84" y="155"/>
                </a:lnTo>
                <a:lnTo>
                  <a:pt x="94" y="151"/>
                </a:lnTo>
                <a:lnTo>
                  <a:pt x="102" y="145"/>
                </a:lnTo>
                <a:lnTo>
                  <a:pt x="109" y="138"/>
                </a:lnTo>
                <a:lnTo>
                  <a:pt x="115" y="129"/>
                </a:lnTo>
                <a:lnTo>
                  <a:pt x="119" y="119"/>
                </a:lnTo>
                <a:lnTo>
                  <a:pt x="121" y="108"/>
                </a:lnTo>
                <a:lnTo>
                  <a:pt x="99" y="108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7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7" y="25"/>
                </a:lnTo>
                <a:lnTo>
                  <a:pt x="54" y="24"/>
                </a:lnTo>
                <a:lnTo>
                  <a:pt x="62" y="23"/>
                </a:lnTo>
                <a:lnTo>
                  <a:pt x="71" y="24"/>
                </a:lnTo>
                <a:lnTo>
                  <a:pt x="78" y="25"/>
                </a:lnTo>
                <a:lnTo>
                  <a:pt x="84" y="30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00" name="Freeform 149"/>
          <p:cNvSpPr>
            <a:spLocks/>
          </p:cNvSpPr>
          <p:nvPr/>
        </p:nvSpPr>
        <p:spPr bwMode="auto">
          <a:xfrm>
            <a:off x="2165350" y="2752725"/>
            <a:ext cx="30163" cy="82550"/>
          </a:xfrm>
          <a:custGeom>
            <a:avLst/>
            <a:gdLst>
              <a:gd name="T0" fmla="*/ 0 w 66"/>
              <a:gd name="T1" fmla="*/ 82550 h 155"/>
              <a:gd name="T2" fmla="*/ 10511 w 66"/>
              <a:gd name="T3" fmla="*/ 82550 h 155"/>
              <a:gd name="T4" fmla="*/ 10511 w 66"/>
              <a:gd name="T5" fmla="*/ 37281 h 155"/>
              <a:gd name="T6" fmla="*/ 10968 w 66"/>
              <a:gd name="T7" fmla="*/ 32487 h 155"/>
              <a:gd name="T8" fmla="*/ 11425 w 66"/>
              <a:gd name="T9" fmla="*/ 27694 h 155"/>
              <a:gd name="T10" fmla="*/ 12796 w 66"/>
              <a:gd name="T11" fmla="*/ 23966 h 155"/>
              <a:gd name="T12" fmla="*/ 14624 w 66"/>
              <a:gd name="T13" fmla="*/ 20771 h 155"/>
              <a:gd name="T14" fmla="*/ 17367 w 66"/>
              <a:gd name="T15" fmla="*/ 17575 h 155"/>
              <a:gd name="T16" fmla="*/ 20109 w 66"/>
              <a:gd name="T17" fmla="*/ 15977 h 155"/>
              <a:gd name="T18" fmla="*/ 23765 w 66"/>
              <a:gd name="T19" fmla="*/ 14912 h 155"/>
              <a:gd name="T20" fmla="*/ 27878 w 66"/>
              <a:gd name="T21" fmla="*/ 14380 h 155"/>
              <a:gd name="T22" fmla="*/ 30163 w 66"/>
              <a:gd name="T23" fmla="*/ 14380 h 155"/>
              <a:gd name="T24" fmla="*/ 30163 w 66"/>
              <a:gd name="T25" fmla="*/ 0 h 155"/>
              <a:gd name="T26" fmla="*/ 27421 w 66"/>
              <a:gd name="T27" fmla="*/ 0 h 155"/>
              <a:gd name="T28" fmla="*/ 24222 w 66"/>
              <a:gd name="T29" fmla="*/ 0 h 155"/>
              <a:gd name="T30" fmla="*/ 21480 w 66"/>
              <a:gd name="T31" fmla="*/ 1598 h 155"/>
              <a:gd name="T32" fmla="*/ 19195 w 66"/>
              <a:gd name="T33" fmla="*/ 2663 h 155"/>
              <a:gd name="T34" fmla="*/ 16910 w 66"/>
              <a:gd name="T35" fmla="*/ 3728 h 155"/>
              <a:gd name="T36" fmla="*/ 14624 w 66"/>
              <a:gd name="T37" fmla="*/ 6391 h 155"/>
              <a:gd name="T38" fmla="*/ 12796 w 66"/>
              <a:gd name="T39" fmla="*/ 9586 h 155"/>
              <a:gd name="T40" fmla="*/ 11425 w 66"/>
              <a:gd name="T41" fmla="*/ 12782 h 155"/>
              <a:gd name="T42" fmla="*/ 10054 w 66"/>
              <a:gd name="T43" fmla="*/ 16510 h 155"/>
              <a:gd name="T44" fmla="*/ 10054 w 66"/>
              <a:gd name="T45" fmla="*/ 2130 h 155"/>
              <a:gd name="T46" fmla="*/ 0 w 66"/>
              <a:gd name="T47" fmla="*/ 2130 h 155"/>
              <a:gd name="T48" fmla="*/ 0 w 66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1"/>
                </a:lnTo>
                <a:lnTo>
                  <a:pt x="25" y="52"/>
                </a:lnTo>
                <a:lnTo>
                  <a:pt x="28" y="45"/>
                </a:lnTo>
                <a:lnTo>
                  <a:pt x="32" y="39"/>
                </a:lnTo>
                <a:lnTo>
                  <a:pt x="38" y="33"/>
                </a:lnTo>
                <a:lnTo>
                  <a:pt x="44" y="30"/>
                </a:lnTo>
                <a:lnTo>
                  <a:pt x="52" y="28"/>
                </a:lnTo>
                <a:lnTo>
                  <a:pt x="61" y="27"/>
                </a:lnTo>
                <a:lnTo>
                  <a:pt x="66" y="27"/>
                </a:lnTo>
                <a:lnTo>
                  <a:pt x="66" y="0"/>
                </a:lnTo>
                <a:lnTo>
                  <a:pt x="60" y="0"/>
                </a:lnTo>
                <a:lnTo>
                  <a:pt x="53" y="0"/>
                </a:lnTo>
                <a:lnTo>
                  <a:pt x="47" y="3"/>
                </a:lnTo>
                <a:lnTo>
                  <a:pt x="42" y="5"/>
                </a:lnTo>
                <a:lnTo>
                  <a:pt x="37" y="7"/>
                </a:lnTo>
                <a:lnTo>
                  <a:pt x="32" y="12"/>
                </a:lnTo>
                <a:lnTo>
                  <a:pt x="28" y="18"/>
                </a:lnTo>
                <a:lnTo>
                  <a:pt x="25" y="24"/>
                </a:lnTo>
                <a:lnTo>
                  <a:pt x="22" y="31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01" name="Freeform 150"/>
          <p:cNvSpPr>
            <a:spLocks noEditPoints="1"/>
          </p:cNvSpPr>
          <p:nvPr/>
        </p:nvSpPr>
        <p:spPr bwMode="auto">
          <a:xfrm>
            <a:off x="2201863" y="2752725"/>
            <a:ext cx="57150" cy="84138"/>
          </a:xfrm>
          <a:custGeom>
            <a:avLst/>
            <a:gdLst>
              <a:gd name="T0" fmla="*/ 45070 w 123"/>
              <a:gd name="T1" fmla="*/ 59796 h 159"/>
              <a:gd name="T2" fmla="*/ 41817 w 123"/>
              <a:gd name="T3" fmla="*/ 65617 h 159"/>
              <a:gd name="T4" fmla="*/ 38100 w 123"/>
              <a:gd name="T5" fmla="*/ 69321 h 159"/>
              <a:gd name="T6" fmla="*/ 32524 w 123"/>
              <a:gd name="T7" fmla="*/ 71967 h 159"/>
              <a:gd name="T8" fmla="*/ 25555 w 123"/>
              <a:gd name="T9" fmla="*/ 70909 h 159"/>
              <a:gd name="T10" fmla="*/ 19050 w 123"/>
              <a:gd name="T11" fmla="*/ 68263 h 159"/>
              <a:gd name="T12" fmla="*/ 13939 w 123"/>
              <a:gd name="T13" fmla="*/ 61913 h 159"/>
              <a:gd name="T14" fmla="*/ 11616 w 123"/>
              <a:gd name="T15" fmla="*/ 51859 h 159"/>
              <a:gd name="T16" fmla="*/ 57150 w 123"/>
              <a:gd name="T17" fmla="*/ 46567 h 159"/>
              <a:gd name="T18" fmla="*/ 56685 w 123"/>
              <a:gd name="T19" fmla="*/ 31750 h 159"/>
              <a:gd name="T20" fmla="*/ 52968 w 123"/>
              <a:gd name="T21" fmla="*/ 16404 h 159"/>
              <a:gd name="T22" fmla="*/ 45534 w 123"/>
              <a:gd name="T23" fmla="*/ 6350 h 159"/>
              <a:gd name="T24" fmla="*/ 35312 w 123"/>
              <a:gd name="T25" fmla="*/ 1058 h 159"/>
              <a:gd name="T26" fmla="*/ 22302 w 123"/>
              <a:gd name="T27" fmla="*/ 1058 h 159"/>
              <a:gd name="T28" fmla="*/ 11616 w 123"/>
              <a:gd name="T29" fmla="*/ 6350 h 159"/>
              <a:gd name="T30" fmla="*/ 4182 w 123"/>
              <a:gd name="T31" fmla="*/ 17463 h 159"/>
              <a:gd name="T32" fmla="*/ 465 w 123"/>
              <a:gd name="T33" fmla="*/ 33338 h 159"/>
              <a:gd name="T34" fmla="*/ 465 w 123"/>
              <a:gd name="T35" fmla="*/ 51859 h 159"/>
              <a:gd name="T36" fmla="*/ 4182 w 123"/>
              <a:gd name="T37" fmla="*/ 67205 h 159"/>
              <a:gd name="T38" fmla="*/ 11616 w 123"/>
              <a:gd name="T39" fmla="*/ 77788 h 159"/>
              <a:gd name="T40" fmla="*/ 22302 w 123"/>
              <a:gd name="T41" fmla="*/ 83609 h 159"/>
              <a:gd name="T42" fmla="*/ 33918 w 123"/>
              <a:gd name="T43" fmla="*/ 83609 h 159"/>
              <a:gd name="T44" fmla="*/ 43676 w 123"/>
              <a:gd name="T45" fmla="*/ 79905 h 159"/>
              <a:gd name="T46" fmla="*/ 50180 w 123"/>
              <a:gd name="T47" fmla="*/ 73025 h 159"/>
              <a:gd name="T48" fmla="*/ 55291 w 123"/>
              <a:gd name="T49" fmla="*/ 62971 h 159"/>
              <a:gd name="T50" fmla="*/ 45999 w 123"/>
              <a:gd name="T51" fmla="*/ 57150 h 159"/>
              <a:gd name="T52" fmla="*/ 11616 w 123"/>
              <a:gd name="T53" fmla="*/ 29634 h 159"/>
              <a:gd name="T54" fmla="*/ 14404 w 123"/>
              <a:gd name="T55" fmla="*/ 21167 h 159"/>
              <a:gd name="T56" fmla="*/ 19050 w 123"/>
              <a:gd name="T57" fmla="*/ 14817 h 159"/>
              <a:gd name="T58" fmla="*/ 25090 w 123"/>
              <a:gd name="T59" fmla="*/ 12700 h 159"/>
              <a:gd name="T60" fmla="*/ 32524 w 123"/>
              <a:gd name="T61" fmla="*/ 12700 h 159"/>
              <a:gd name="T62" fmla="*/ 39029 w 123"/>
              <a:gd name="T63" fmla="*/ 15875 h 159"/>
              <a:gd name="T64" fmla="*/ 43676 w 123"/>
              <a:gd name="T65" fmla="*/ 21167 h 159"/>
              <a:gd name="T66" fmla="*/ 45534 w 123"/>
              <a:gd name="T67" fmla="*/ 29634 h 159"/>
              <a:gd name="T68" fmla="*/ 11151 w 123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9">
                <a:moveTo>
                  <a:pt x="99" y="108"/>
                </a:moveTo>
                <a:lnTo>
                  <a:pt x="97" y="113"/>
                </a:lnTo>
                <a:lnTo>
                  <a:pt x="94" y="119"/>
                </a:lnTo>
                <a:lnTo>
                  <a:pt x="90" y="124"/>
                </a:lnTo>
                <a:lnTo>
                  <a:pt x="86" y="129"/>
                </a:lnTo>
                <a:lnTo>
                  <a:pt x="82" y="131"/>
                </a:lnTo>
                <a:lnTo>
                  <a:pt x="77" y="133"/>
                </a:lnTo>
                <a:lnTo>
                  <a:pt x="70" y="136"/>
                </a:lnTo>
                <a:lnTo>
                  <a:pt x="63" y="136"/>
                </a:lnTo>
                <a:lnTo>
                  <a:pt x="55" y="134"/>
                </a:lnTo>
                <a:lnTo>
                  <a:pt x="47" y="132"/>
                </a:lnTo>
                <a:lnTo>
                  <a:pt x="41" y="129"/>
                </a:lnTo>
                <a:lnTo>
                  <a:pt x="35" y="123"/>
                </a:lnTo>
                <a:lnTo>
                  <a:pt x="30" y="117"/>
                </a:lnTo>
                <a:lnTo>
                  <a:pt x="27" y="109"/>
                </a:lnTo>
                <a:lnTo>
                  <a:pt x="25" y="98"/>
                </a:lnTo>
                <a:lnTo>
                  <a:pt x="24" y="88"/>
                </a:lnTo>
                <a:lnTo>
                  <a:pt x="123" y="88"/>
                </a:lnTo>
                <a:lnTo>
                  <a:pt x="123" y="76"/>
                </a:lnTo>
                <a:lnTo>
                  <a:pt x="122" y="60"/>
                </a:lnTo>
                <a:lnTo>
                  <a:pt x="119" y="44"/>
                </a:lnTo>
                <a:lnTo>
                  <a:pt x="114" y="31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2"/>
                </a:lnTo>
                <a:lnTo>
                  <a:pt x="61" y="0"/>
                </a:lnTo>
                <a:lnTo>
                  <a:pt x="48" y="2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8" y="158"/>
                </a:lnTo>
                <a:lnTo>
                  <a:pt x="61" y="159"/>
                </a:lnTo>
                <a:lnTo>
                  <a:pt x="73" y="158"/>
                </a:lnTo>
                <a:lnTo>
                  <a:pt x="84" y="155"/>
                </a:lnTo>
                <a:lnTo>
                  <a:pt x="94" y="151"/>
                </a:lnTo>
                <a:lnTo>
                  <a:pt x="102" y="145"/>
                </a:lnTo>
                <a:lnTo>
                  <a:pt x="108" y="138"/>
                </a:lnTo>
                <a:lnTo>
                  <a:pt x="115" y="129"/>
                </a:lnTo>
                <a:lnTo>
                  <a:pt x="119" y="119"/>
                </a:lnTo>
                <a:lnTo>
                  <a:pt x="121" y="108"/>
                </a:lnTo>
                <a:lnTo>
                  <a:pt x="99" y="108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7" y="48"/>
                </a:lnTo>
                <a:lnTo>
                  <a:pt x="31" y="40"/>
                </a:lnTo>
                <a:lnTo>
                  <a:pt x="36" y="34"/>
                </a:lnTo>
                <a:lnTo>
                  <a:pt x="41" y="28"/>
                </a:lnTo>
                <a:lnTo>
                  <a:pt x="47" y="25"/>
                </a:lnTo>
                <a:lnTo>
                  <a:pt x="54" y="24"/>
                </a:lnTo>
                <a:lnTo>
                  <a:pt x="62" y="23"/>
                </a:lnTo>
                <a:lnTo>
                  <a:pt x="70" y="24"/>
                </a:lnTo>
                <a:lnTo>
                  <a:pt x="78" y="25"/>
                </a:lnTo>
                <a:lnTo>
                  <a:pt x="84" y="30"/>
                </a:lnTo>
                <a:lnTo>
                  <a:pt x="89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02" name="Freeform 151"/>
          <p:cNvSpPr>
            <a:spLocks/>
          </p:cNvSpPr>
          <p:nvPr/>
        </p:nvSpPr>
        <p:spPr bwMode="auto">
          <a:xfrm>
            <a:off x="2271713" y="2752725"/>
            <a:ext cx="88900" cy="82550"/>
          </a:xfrm>
          <a:custGeom>
            <a:avLst/>
            <a:gdLst>
              <a:gd name="T0" fmla="*/ 88900 w 189"/>
              <a:gd name="T1" fmla="*/ 82550 h 155"/>
              <a:gd name="T2" fmla="*/ 88900 w 189"/>
              <a:gd name="T3" fmla="*/ 31955 h 155"/>
              <a:gd name="T4" fmla="*/ 88430 w 189"/>
              <a:gd name="T5" fmla="*/ 20771 h 155"/>
              <a:gd name="T6" fmla="*/ 86548 w 189"/>
              <a:gd name="T7" fmla="*/ 11184 h 155"/>
              <a:gd name="T8" fmla="*/ 79493 w 189"/>
              <a:gd name="T9" fmla="*/ 3195 h 155"/>
              <a:gd name="T10" fmla="*/ 68674 w 189"/>
              <a:gd name="T11" fmla="*/ 0 h 155"/>
              <a:gd name="T12" fmla="*/ 56915 w 189"/>
              <a:gd name="T13" fmla="*/ 3195 h 155"/>
              <a:gd name="T14" fmla="*/ 47978 w 189"/>
              <a:gd name="T15" fmla="*/ 12782 h 155"/>
              <a:gd name="T16" fmla="*/ 44215 w 189"/>
              <a:gd name="T17" fmla="*/ 6924 h 155"/>
              <a:gd name="T18" fmla="*/ 40452 w 189"/>
              <a:gd name="T19" fmla="*/ 3195 h 155"/>
              <a:gd name="T20" fmla="*/ 35748 w 189"/>
              <a:gd name="T21" fmla="*/ 1065 h 155"/>
              <a:gd name="T22" fmla="*/ 30104 w 189"/>
              <a:gd name="T23" fmla="*/ 0 h 155"/>
              <a:gd name="T24" fmla="*/ 23989 w 189"/>
              <a:gd name="T25" fmla="*/ 1065 h 155"/>
              <a:gd name="T26" fmla="*/ 18815 w 189"/>
              <a:gd name="T27" fmla="*/ 3195 h 155"/>
              <a:gd name="T28" fmla="*/ 14111 w 189"/>
              <a:gd name="T29" fmla="*/ 7456 h 155"/>
              <a:gd name="T30" fmla="*/ 10348 w 189"/>
              <a:gd name="T31" fmla="*/ 13315 h 155"/>
              <a:gd name="T32" fmla="*/ 0 w 189"/>
              <a:gd name="T33" fmla="*/ 2130 h 155"/>
              <a:gd name="T34" fmla="*/ 10819 w 189"/>
              <a:gd name="T35" fmla="*/ 82550 h 155"/>
              <a:gd name="T36" fmla="*/ 11289 w 189"/>
              <a:gd name="T37" fmla="*/ 29825 h 155"/>
              <a:gd name="T38" fmla="*/ 13170 w 189"/>
              <a:gd name="T39" fmla="*/ 21303 h 155"/>
              <a:gd name="T40" fmla="*/ 17404 w 189"/>
              <a:gd name="T41" fmla="*/ 15977 h 155"/>
              <a:gd name="T42" fmla="*/ 23519 w 189"/>
              <a:gd name="T43" fmla="*/ 12782 h 155"/>
              <a:gd name="T44" fmla="*/ 30574 w 189"/>
              <a:gd name="T45" fmla="*/ 12782 h 155"/>
              <a:gd name="T46" fmla="*/ 34807 w 189"/>
              <a:gd name="T47" fmla="*/ 14912 h 155"/>
              <a:gd name="T48" fmla="*/ 38100 w 189"/>
              <a:gd name="T49" fmla="*/ 20238 h 155"/>
              <a:gd name="T50" fmla="*/ 39041 w 189"/>
              <a:gd name="T51" fmla="*/ 28227 h 155"/>
              <a:gd name="T52" fmla="*/ 39041 w 189"/>
              <a:gd name="T53" fmla="*/ 82550 h 155"/>
              <a:gd name="T54" fmla="*/ 49859 w 189"/>
              <a:gd name="T55" fmla="*/ 35150 h 155"/>
              <a:gd name="T56" fmla="*/ 50800 w 189"/>
              <a:gd name="T57" fmla="*/ 25031 h 155"/>
              <a:gd name="T58" fmla="*/ 54563 w 189"/>
              <a:gd name="T59" fmla="*/ 18108 h 155"/>
              <a:gd name="T60" fmla="*/ 59267 w 189"/>
              <a:gd name="T61" fmla="*/ 13315 h 155"/>
              <a:gd name="T62" fmla="*/ 66322 w 189"/>
              <a:gd name="T63" fmla="*/ 12249 h 155"/>
              <a:gd name="T64" fmla="*/ 71967 w 189"/>
              <a:gd name="T65" fmla="*/ 13315 h 155"/>
              <a:gd name="T66" fmla="*/ 75730 w 189"/>
              <a:gd name="T67" fmla="*/ 17043 h 155"/>
              <a:gd name="T68" fmla="*/ 77611 w 189"/>
              <a:gd name="T69" fmla="*/ 23966 h 155"/>
              <a:gd name="T70" fmla="*/ 78081 w 189"/>
              <a:gd name="T71" fmla="*/ 33020 h 15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89" h="155">
                <a:moveTo>
                  <a:pt x="166" y="155"/>
                </a:moveTo>
                <a:lnTo>
                  <a:pt x="189" y="155"/>
                </a:lnTo>
                <a:lnTo>
                  <a:pt x="189" y="64"/>
                </a:lnTo>
                <a:lnTo>
                  <a:pt x="189" y="60"/>
                </a:lnTo>
                <a:lnTo>
                  <a:pt x="189" y="48"/>
                </a:lnTo>
                <a:lnTo>
                  <a:pt x="188" y="39"/>
                </a:lnTo>
                <a:lnTo>
                  <a:pt x="187" y="30"/>
                </a:lnTo>
                <a:lnTo>
                  <a:pt x="184" y="21"/>
                </a:lnTo>
                <a:lnTo>
                  <a:pt x="178" y="12"/>
                </a:lnTo>
                <a:lnTo>
                  <a:pt x="169" y="6"/>
                </a:lnTo>
                <a:lnTo>
                  <a:pt x="159" y="2"/>
                </a:lnTo>
                <a:lnTo>
                  <a:pt x="146" y="0"/>
                </a:lnTo>
                <a:lnTo>
                  <a:pt x="132" y="2"/>
                </a:lnTo>
                <a:lnTo>
                  <a:pt x="121" y="6"/>
                </a:lnTo>
                <a:lnTo>
                  <a:pt x="111" y="13"/>
                </a:lnTo>
                <a:lnTo>
                  <a:pt x="102" y="24"/>
                </a:lnTo>
                <a:lnTo>
                  <a:pt x="99" y="18"/>
                </a:lnTo>
                <a:lnTo>
                  <a:pt x="94" y="13"/>
                </a:lnTo>
                <a:lnTo>
                  <a:pt x="90" y="10"/>
                </a:lnTo>
                <a:lnTo>
                  <a:pt x="86" y="6"/>
                </a:lnTo>
                <a:lnTo>
                  <a:pt x="82" y="4"/>
                </a:lnTo>
                <a:lnTo>
                  <a:pt x="76" y="2"/>
                </a:lnTo>
                <a:lnTo>
                  <a:pt x="70" y="0"/>
                </a:lnTo>
                <a:lnTo>
                  <a:pt x="64" y="0"/>
                </a:lnTo>
                <a:lnTo>
                  <a:pt x="58" y="0"/>
                </a:lnTo>
                <a:lnTo>
                  <a:pt x="51" y="2"/>
                </a:lnTo>
                <a:lnTo>
                  <a:pt x="45" y="4"/>
                </a:lnTo>
                <a:lnTo>
                  <a:pt x="40" y="6"/>
                </a:lnTo>
                <a:lnTo>
                  <a:pt x="34" y="10"/>
                </a:lnTo>
                <a:lnTo>
                  <a:pt x="30" y="14"/>
                </a:lnTo>
                <a:lnTo>
                  <a:pt x="26" y="19"/>
                </a:lnTo>
                <a:lnTo>
                  <a:pt x="22" y="25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6"/>
                </a:lnTo>
                <a:lnTo>
                  <a:pt x="24" y="56"/>
                </a:lnTo>
                <a:lnTo>
                  <a:pt x="25" y="47"/>
                </a:lnTo>
                <a:lnTo>
                  <a:pt x="28" y="40"/>
                </a:lnTo>
                <a:lnTo>
                  <a:pt x="32" y="34"/>
                </a:lnTo>
                <a:lnTo>
                  <a:pt x="37" y="30"/>
                </a:lnTo>
                <a:lnTo>
                  <a:pt x="43" y="26"/>
                </a:lnTo>
                <a:lnTo>
                  <a:pt x="50" y="24"/>
                </a:lnTo>
                <a:lnTo>
                  <a:pt x="58" y="23"/>
                </a:lnTo>
                <a:lnTo>
                  <a:pt x="65" y="24"/>
                </a:lnTo>
                <a:lnTo>
                  <a:pt x="70" y="25"/>
                </a:lnTo>
                <a:lnTo>
                  <a:pt x="74" y="28"/>
                </a:lnTo>
                <a:lnTo>
                  <a:pt x="78" y="32"/>
                </a:lnTo>
                <a:lnTo>
                  <a:pt x="81" y="38"/>
                </a:lnTo>
                <a:lnTo>
                  <a:pt x="82" y="45"/>
                </a:lnTo>
                <a:lnTo>
                  <a:pt x="83" y="53"/>
                </a:lnTo>
                <a:lnTo>
                  <a:pt x="83" y="62"/>
                </a:lnTo>
                <a:lnTo>
                  <a:pt x="83" y="155"/>
                </a:lnTo>
                <a:lnTo>
                  <a:pt x="106" y="155"/>
                </a:lnTo>
                <a:lnTo>
                  <a:pt x="106" y="66"/>
                </a:lnTo>
                <a:lnTo>
                  <a:pt x="107" y="56"/>
                </a:lnTo>
                <a:lnTo>
                  <a:pt x="108" y="47"/>
                </a:lnTo>
                <a:lnTo>
                  <a:pt x="111" y="40"/>
                </a:lnTo>
                <a:lnTo>
                  <a:pt x="116" y="34"/>
                </a:lnTo>
                <a:lnTo>
                  <a:pt x="121" y="30"/>
                </a:lnTo>
                <a:lnTo>
                  <a:pt x="126" y="25"/>
                </a:lnTo>
                <a:lnTo>
                  <a:pt x="133" y="24"/>
                </a:lnTo>
                <a:lnTo>
                  <a:pt x="141" y="23"/>
                </a:lnTo>
                <a:lnTo>
                  <a:pt x="148" y="24"/>
                </a:lnTo>
                <a:lnTo>
                  <a:pt x="153" y="25"/>
                </a:lnTo>
                <a:lnTo>
                  <a:pt x="158" y="28"/>
                </a:lnTo>
                <a:lnTo>
                  <a:pt x="161" y="32"/>
                </a:lnTo>
                <a:lnTo>
                  <a:pt x="164" y="38"/>
                </a:lnTo>
                <a:lnTo>
                  <a:pt x="165" y="45"/>
                </a:lnTo>
                <a:lnTo>
                  <a:pt x="166" y="53"/>
                </a:lnTo>
                <a:lnTo>
                  <a:pt x="166" y="62"/>
                </a:lnTo>
                <a:lnTo>
                  <a:pt x="166" y="155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03" name="Freeform 152"/>
          <p:cNvSpPr>
            <a:spLocks/>
          </p:cNvSpPr>
          <p:nvPr/>
        </p:nvSpPr>
        <p:spPr bwMode="auto">
          <a:xfrm>
            <a:off x="2368550" y="2755900"/>
            <a:ext cx="61913" cy="112713"/>
          </a:xfrm>
          <a:custGeom>
            <a:avLst/>
            <a:gdLst>
              <a:gd name="T0" fmla="*/ 49821 w 128"/>
              <a:gd name="T1" fmla="*/ 0 h 214"/>
              <a:gd name="T2" fmla="*/ 31440 w 128"/>
              <a:gd name="T3" fmla="*/ 64257 h 214"/>
              <a:gd name="T4" fmla="*/ 12576 w 128"/>
              <a:gd name="T5" fmla="*/ 0 h 214"/>
              <a:gd name="T6" fmla="*/ 0 w 128"/>
              <a:gd name="T7" fmla="*/ 0 h 214"/>
              <a:gd name="T8" fmla="*/ 25152 w 128"/>
              <a:gd name="T9" fmla="*/ 83745 h 214"/>
              <a:gd name="T10" fmla="*/ 22734 w 128"/>
              <a:gd name="T11" fmla="*/ 93225 h 214"/>
              <a:gd name="T12" fmla="*/ 20799 w 128"/>
              <a:gd name="T13" fmla="*/ 96385 h 214"/>
              <a:gd name="T14" fmla="*/ 19348 w 128"/>
              <a:gd name="T15" fmla="*/ 98492 h 214"/>
              <a:gd name="T16" fmla="*/ 16929 w 128"/>
              <a:gd name="T17" fmla="*/ 99546 h 214"/>
              <a:gd name="T18" fmla="*/ 14027 w 128"/>
              <a:gd name="T19" fmla="*/ 100072 h 214"/>
              <a:gd name="T20" fmla="*/ 10641 w 128"/>
              <a:gd name="T21" fmla="*/ 99546 h 214"/>
              <a:gd name="T22" fmla="*/ 7739 w 128"/>
              <a:gd name="T23" fmla="*/ 98492 h 214"/>
              <a:gd name="T24" fmla="*/ 7739 w 128"/>
              <a:gd name="T25" fmla="*/ 111660 h 214"/>
              <a:gd name="T26" fmla="*/ 10641 w 128"/>
              <a:gd name="T27" fmla="*/ 112186 h 214"/>
              <a:gd name="T28" fmla="*/ 14511 w 128"/>
              <a:gd name="T29" fmla="*/ 112713 h 214"/>
              <a:gd name="T30" fmla="*/ 18380 w 128"/>
              <a:gd name="T31" fmla="*/ 112713 h 214"/>
              <a:gd name="T32" fmla="*/ 21766 w 128"/>
              <a:gd name="T33" fmla="*/ 111660 h 214"/>
              <a:gd name="T34" fmla="*/ 24668 w 128"/>
              <a:gd name="T35" fmla="*/ 110606 h 214"/>
              <a:gd name="T36" fmla="*/ 26603 w 128"/>
              <a:gd name="T37" fmla="*/ 107973 h 214"/>
              <a:gd name="T38" fmla="*/ 28538 w 128"/>
              <a:gd name="T39" fmla="*/ 104813 h 214"/>
              <a:gd name="T40" fmla="*/ 30957 w 128"/>
              <a:gd name="T41" fmla="*/ 101126 h 214"/>
              <a:gd name="T42" fmla="*/ 32408 w 128"/>
              <a:gd name="T43" fmla="*/ 96912 h 214"/>
              <a:gd name="T44" fmla="*/ 33859 w 128"/>
              <a:gd name="T45" fmla="*/ 92172 h 214"/>
              <a:gd name="T46" fmla="*/ 61913 w 128"/>
              <a:gd name="T47" fmla="*/ 0 h 214"/>
              <a:gd name="T48" fmla="*/ 49821 w 128"/>
              <a:gd name="T49" fmla="*/ 0 h 21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28" h="214">
                <a:moveTo>
                  <a:pt x="103" y="0"/>
                </a:moveTo>
                <a:lnTo>
                  <a:pt x="65" y="122"/>
                </a:lnTo>
                <a:lnTo>
                  <a:pt x="26" y="0"/>
                </a:lnTo>
                <a:lnTo>
                  <a:pt x="0" y="0"/>
                </a:lnTo>
                <a:lnTo>
                  <a:pt x="52" y="159"/>
                </a:lnTo>
                <a:lnTo>
                  <a:pt x="47" y="177"/>
                </a:lnTo>
                <a:lnTo>
                  <a:pt x="43" y="183"/>
                </a:lnTo>
                <a:lnTo>
                  <a:pt x="40" y="187"/>
                </a:lnTo>
                <a:lnTo>
                  <a:pt x="35" y="189"/>
                </a:lnTo>
                <a:lnTo>
                  <a:pt x="29" y="190"/>
                </a:lnTo>
                <a:lnTo>
                  <a:pt x="22" y="189"/>
                </a:lnTo>
                <a:lnTo>
                  <a:pt x="16" y="187"/>
                </a:lnTo>
                <a:lnTo>
                  <a:pt x="16" y="212"/>
                </a:lnTo>
                <a:lnTo>
                  <a:pt x="22" y="213"/>
                </a:lnTo>
                <a:lnTo>
                  <a:pt x="30" y="214"/>
                </a:lnTo>
                <a:lnTo>
                  <a:pt x="38" y="214"/>
                </a:lnTo>
                <a:lnTo>
                  <a:pt x="45" y="212"/>
                </a:lnTo>
                <a:lnTo>
                  <a:pt x="51" y="210"/>
                </a:lnTo>
                <a:lnTo>
                  <a:pt x="55" y="205"/>
                </a:lnTo>
                <a:lnTo>
                  <a:pt x="59" y="199"/>
                </a:lnTo>
                <a:lnTo>
                  <a:pt x="64" y="192"/>
                </a:lnTo>
                <a:lnTo>
                  <a:pt x="67" y="184"/>
                </a:lnTo>
                <a:lnTo>
                  <a:pt x="70" y="175"/>
                </a:lnTo>
                <a:lnTo>
                  <a:pt x="128" y="0"/>
                </a:lnTo>
                <a:lnTo>
                  <a:pt x="103" y="0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04" name="Freeform 153"/>
          <p:cNvSpPr>
            <a:spLocks/>
          </p:cNvSpPr>
          <p:nvPr/>
        </p:nvSpPr>
        <p:spPr bwMode="auto">
          <a:xfrm>
            <a:off x="2463800" y="2725738"/>
            <a:ext cx="109538" cy="109537"/>
          </a:xfrm>
          <a:custGeom>
            <a:avLst/>
            <a:gdLst>
              <a:gd name="T0" fmla="*/ 22566 w 233"/>
              <a:gd name="T1" fmla="*/ 109537 h 207"/>
              <a:gd name="T2" fmla="*/ 35259 w 233"/>
              <a:gd name="T3" fmla="*/ 109537 h 207"/>
              <a:gd name="T4" fmla="*/ 54534 w 233"/>
              <a:gd name="T5" fmla="*/ 19050 h 207"/>
              <a:gd name="T6" fmla="*/ 74279 w 233"/>
              <a:gd name="T7" fmla="*/ 109537 h 207"/>
              <a:gd name="T8" fmla="*/ 86032 w 233"/>
              <a:gd name="T9" fmla="*/ 109537 h 207"/>
              <a:gd name="T10" fmla="*/ 109538 w 233"/>
              <a:gd name="T11" fmla="*/ 0 h 207"/>
              <a:gd name="T12" fmla="*/ 97785 w 233"/>
              <a:gd name="T13" fmla="*/ 0 h 207"/>
              <a:gd name="T14" fmla="*/ 79450 w 233"/>
              <a:gd name="T15" fmla="*/ 86783 h 207"/>
              <a:gd name="T16" fmla="*/ 60175 w 233"/>
              <a:gd name="T17" fmla="*/ 0 h 207"/>
              <a:gd name="T18" fmla="*/ 47952 w 233"/>
              <a:gd name="T19" fmla="*/ 0 h 207"/>
              <a:gd name="T20" fmla="*/ 29618 w 233"/>
              <a:gd name="T21" fmla="*/ 87312 h 207"/>
              <a:gd name="T22" fmla="*/ 11283 w 233"/>
              <a:gd name="T23" fmla="*/ 0 h 207"/>
              <a:gd name="T24" fmla="*/ 0 w 233"/>
              <a:gd name="T25" fmla="*/ 0 h 207"/>
              <a:gd name="T26" fmla="*/ 22566 w 233"/>
              <a:gd name="T27" fmla="*/ 109537 h 20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33" h="207">
                <a:moveTo>
                  <a:pt x="48" y="207"/>
                </a:moveTo>
                <a:lnTo>
                  <a:pt x="75" y="207"/>
                </a:lnTo>
                <a:lnTo>
                  <a:pt x="116" y="36"/>
                </a:lnTo>
                <a:lnTo>
                  <a:pt x="158" y="207"/>
                </a:lnTo>
                <a:lnTo>
                  <a:pt x="183" y="207"/>
                </a:lnTo>
                <a:lnTo>
                  <a:pt x="233" y="0"/>
                </a:lnTo>
                <a:lnTo>
                  <a:pt x="208" y="0"/>
                </a:lnTo>
                <a:lnTo>
                  <a:pt x="169" y="164"/>
                </a:lnTo>
                <a:lnTo>
                  <a:pt x="128" y="0"/>
                </a:lnTo>
                <a:lnTo>
                  <a:pt x="102" y="0"/>
                </a:lnTo>
                <a:lnTo>
                  <a:pt x="63" y="165"/>
                </a:lnTo>
                <a:lnTo>
                  <a:pt x="24" y="0"/>
                </a:lnTo>
                <a:lnTo>
                  <a:pt x="0" y="0"/>
                </a:lnTo>
                <a:lnTo>
                  <a:pt x="48" y="207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05" name="Rectangle 154"/>
          <p:cNvSpPr>
            <a:spLocks noChangeArrowheads="1"/>
          </p:cNvSpPr>
          <p:nvPr/>
        </p:nvSpPr>
        <p:spPr bwMode="auto">
          <a:xfrm>
            <a:off x="2576513" y="2819400"/>
            <a:ext cx="12700" cy="15875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06" name="Freeform 155"/>
          <p:cNvSpPr>
            <a:spLocks/>
          </p:cNvSpPr>
          <p:nvPr/>
        </p:nvSpPr>
        <p:spPr bwMode="auto">
          <a:xfrm>
            <a:off x="1357313" y="2922588"/>
            <a:ext cx="33337" cy="106362"/>
          </a:xfrm>
          <a:custGeom>
            <a:avLst/>
            <a:gdLst>
              <a:gd name="T0" fmla="*/ 20898 w 67"/>
              <a:gd name="T1" fmla="*/ 106362 h 199"/>
              <a:gd name="T2" fmla="*/ 33337 w 67"/>
              <a:gd name="T3" fmla="*/ 106362 h 199"/>
              <a:gd name="T4" fmla="*/ 33337 w 67"/>
              <a:gd name="T5" fmla="*/ 0 h 199"/>
              <a:gd name="T6" fmla="*/ 24381 w 67"/>
              <a:gd name="T7" fmla="*/ 0 h 199"/>
              <a:gd name="T8" fmla="*/ 23386 w 67"/>
              <a:gd name="T9" fmla="*/ 4810 h 199"/>
              <a:gd name="T10" fmla="*/ 21893 w 67"/>
              <a:gd name="T11" fmla="*/ 9086 h 199"/>
              <a:gd name="T12" fmla="*/ 19903 w 67"/>
              <a:gd name="T13" fmla="*/ 12293 h 199"/>
              <a:gd name="T14" fmla="*/ 17415 w 67"/>
              <a:gd name="T15" fmla="*/ 15500 h 199"/>
              <a:gd name="T16" fmla="*/ 13932 w 67"/>
              <a:gd name="T17" fmla="*/ 17638 h 199"/>
              <a:gd name="T18" fmla="*/ 9951 w 67"/>
              <a:gd name="T19" fmla="*/ 19241 h 199"/>
              <a:gd name="T20" fmla="*/ 5473 w 67"/>
              <a:gd name="T21" fmla="*/ 19776 h 199"/>
              <a:gd name="T22" fmla="*/ 0 w 67"/>
              <a:gd name="T23" fmla="*/ 20310 h 199"/>
              <a:gd name="T24" fmla="*/ 0 w 67"/>
              <a:gd name="T25" fmla="*/ 31534 h 199"/>
              <a:gd name="T26" fmla="*/ 20898 w 67"/>
              <a:gd name="T27" fmla="*/ 31534 h 199"/>
              <a:gd name="T28" fmla="*/ 20898 w 67"/>
              <a:gd name="T29" fmla="*/ 106362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2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9"/>
                </a:lnTo>
                <a:lnTo>
                  <a:pt x="44" y="17"/>
                </a:lnTo>
                <a:lnTo>
                  <a:pt x="40" y="23"/>
                </a:lnTo>
                <a:lnTo>
                  <a:pt x="35" y="29"/>
                </a:lnTo>
                <a:lnTo>
                  <a:pt x="28" y="33"/>
                </a:lnTo>
                <a:lnTo>
                  <a:pt x="20" y="36"/>
                </a:lnTo>
                <a:lnTo>
                  <a:pt x="11" y="37"/>
                </a:lnTo>
                <a:lnTo>
                  <a:pt x="0" y="38"/>
                </a:lnTo>
                <a:lnTo>
                  <a:pt x="0" y="59"/>
                </a:lnTo>
                <a:lnTo>
                  <a:pt x="42" y="59"/>
                </a:lnTo>
                <a:lnTo>
                  <a:pt x="42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07" name="Freeform 156"/>
          <p:cNvSpPr>
            <a:spLocks noEditPoints="1"/>
          </p:cNvSpPr>
          <p:nvPr/>
        </p:nvSpPr>
        <p:spPr bwMode="auto">
          <a:xfrm>
            <a:off x="1417638" y="2922588"/>
            <a:ext cx="58737" cy="107950"/>
          </a:xfrm>
          <a:custGeom>
            <a:avLst/>
            <a:gdLst>
              <a:gd name="T0" fmla="*/ 0 w 125"/>
              <a:gd name="T1" fmla="*/ 60622 h 203"/>
              <a:gd name="T2" fmla="*/ 940 w 125"/>
              <a:gd name="T3" fmla="*/ 72321 h 203"/>
              <a:gd name="T4" fmla="*/ 2819 w 125"/>
              <a:gd name="T5" fmla="*/ 82425 h 203"/>
              <a:gd name="T6" fmla="*/ 5639 w 125"/>
              <a:gd name="T7" fmla="*/ 90933 h 203"/>
              <a:gd name="T8" fmla="*/ 9398 w 125"/>
              <a:gd name="T9" fmla="*/ 97846 h 203"/>
              <a:gd name="T10" fmla="*/ 14097 w 125"/>
              <a:gd name="T11" fmla="*/ 102632 h 203"/>
              <a:gd name="T12" fmla="*/ 19736 w 125"/>
              <a:gd name="T13" fmla="*/ 106355 h 203"/>
              <a:gd name="T14" fmla="*/ 25374 w 125"/>
              <a:gd name="T15" fmla="*/ 107950 h 203"/>
              <a:gd name="T16" fmla="*/ 32423 w 125"/>
              <a:gd name="T17" fmla="*/ 107950 h 203"/>
              <a:gd name="T18" fmla="*/ 39001 w 125"/>
              <a:gd name="T19" fmla="*/ 106355 h 203"/>
              <a:gd name="T20" fmla="*/ 44640 w 125"/>
              <a:gd name="T21" fmla="*/ 102632 h 203"/>
              <a:gd name="T22" fmla="*/ 49339 w 125"/>
              <a:gd name="T23" fmla="*/ 97846 h 203"/>
              <a:gd name="T24" fmla="*/ 52628 w 125"/>
              <a:gd name="T25" fmla="*/ 90933 h 203"/>
              <a:gd name="T26" fmla="*/ 55918 w 125"/>
              <a:gd name="T27" fmla="*/ 82425 h 203"/>
              <a:gd name="T28" fmla="*/ 57797 w 125"/>
              <a:gd name="T29" fmla="*/ 72321 h 203"/>
              <a:gd name="T30" fmla="*/ 58737 w 125"/>
              <a:gd name="T31" fmla="*/ 60622 h 203"/>
              <a:gd name="T32" fmla="*/ 58737 w 125"/>
              <a:gd name="T33" fmla="*/ 47328 h 203"/>
              <a:gd name="T34" fmla="*/ 57797 w 125"/>
              <a:gd name="T35" fmla="*/ 35629 h 203"/>
              <a:gd name="T36" fmla="*/ 55918 w 125"/>
              <a:gd name="T37" fmla="*/ 26057 h 203"/>
              <a:gd name="T38" fmla="*/ 52628 w 125"/>
              <a:gd name="T39" fmla="*/ 17017 h 203"/>
              <a:gd name="T40" fmla="*/ 49339 w 125"/>
              <a:gd name="T41" fmla="*/ 10104 h 203"/>
              <a:gd name="T42" fmla="*/ 44640 w 125"/>
              <a:gd name="T43" fmla="*/ 5318 h 203"/>
              <a:gd name="T44" fmla="*/ 39001 w 125"/>
              <a:gd name="T45" fmla="*/ 1595 h 203"/>
              <a:gd name="T46" fmla="*/ 32423 w 125"/>
              <a:gd name="T47" fmla="*/ 0 h 203"/>
              <a:gd name="T48" fmla="*/ 25374 w 125"/>
              <a:gd name="T49" fmla="*/ 0 h 203"/>
              <a:gd name="T50" fmla="*/ 19736 w 125"/>
              <a:gd name="T51" fmla="*/ 1595 h 203"/>
              <a:gd name="T52" fmla="*/ 14097 w 125"/>
              <a:gd name="T53" fmla="*/ 5318 h 203"/>
              <a:gd name="T54" fmla="*/ 9398 w 125"/>
              <a:gd name="T55" fmla="*/ 10104 h 203"/>
              <a:gd name="T56" fmla="*/ 5639 w 125"/>
              <a:gd name="T57" fmla="*/ 17017 h 203"/>
              <a:gd name="T58" fmla="*/ 2819 w 125"/>
              <a:gd name="T59" fmla="*/ 26057 h 203"/>
              <a:gd name="T60" fmla="*/ 940 w 125"/>
              <a:gd name="T61" fmla="*/ 35629 h 203"/>
              <a:gd name="T62" fmla="*/ 0 w 125"/>
              <a:gd name="T63" fmla="*/ 47328 h 203"/>
              <a:gd name="T64" fmla="*/ 11747 w 125"/>
              <a:gd name="T65" fmla="*/ 54241 h 203"/>
              <a:gd name="T66" fmla="*/ 12687 w 125"/>
              <a:gd name="T67" fmla="*/ 35629 h 203"/>
              <a:gd name="T68" fmla="*/ 15507 w 125"/>
              <a:gd name="T69" fmla="*/ 22866 h 203"/>
              <a:gd name="T70" fmla="*/ 21145 w 125"/>
              <a:gd name="T71" fmla="*/ 14890 h 203"/>
              <a:gd name="T72" fmla="*/ 29603 w 125"/>
              <a:gd name="T73" fmla="*/ 12231 h 203"/>
              <a:gd name="T74" fmla="*/ 37592 w 125"/>
              <a:gd name="T75" fmla="*/ 14890 h 203"/>
              <a:gd name="T76" fmla="*/ 42761 w 125"/>
              <a:gd name="T77" fmla="*/ 22866 h 203"/>
              <a:gd name="T78" fmla="*/ 46050 w 125"/>
              <a:gd name="T79" fmla="*/ 35629 h 203"/>
              <a:gd name="T80" fmla="*/ 46990 w 125"/>
              <a:gd name="T81" fmla="*/ 54241 h 203"/>
              <a:gd name="T82" fmla="*/ 46050 w 125"/>
              <a:gd name="T83" fmla="*/ 72321 h 203"/>
              <a:gd name="T84" fmla="*/ 42761 w 125"/>
              <a:gd name="T85" fmla="*/ 85084 h 203"/>
              <a:gd name="T86" fmla="*/ 37592 w 125"/>
              <a:gd name="T87" fmla="*/ 93592 h 203"/>
              <a:gd name="T88" fmla="*/ 29603 w 125"/>
              <a:gd name="T89" fmla="*/ 95719 h 203"/>
              <a:gd name="T90" fmla="*/ 21145 w 125"/>
              <a:gd name="T91" fmla="*/ 93592 h 203"/>
              <a:gd name="T92" fmla="*/ 15507 w 125"/>
              <a:gd name="T93" fmla="*/ 85084 h 203"/>
              <a:gd name="T94" fmla="*/ 12687 w 125"/>
              <a:gd name="T95" fmla="*/ 72321 h 203"/>
              <a:gd name="T96" fmla="*/ 11747 w 125"/>
              <a:gd name="T97" fmla="*/ 54241 h 20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5" h="203">
                <a:moveTo>
                  <a:pt x="0" y="102"/>
                </a:moveTo>
                <a:lnTo>
                  <a:pt x="0" y="114"/>
                </a:lnTo>
                <a:lnTo>
                  <a:pt x="1" y="125"/>
                </a:lnTo>
                <a:lnTo>
                  <a:pt x="2" y="136"/>
                </a:lnTo>
                <a:lnTo>
                  <a:pt x="4" y="146"/>
                </a:lnTo>
                <a:lnTo>
                  <a:pt x="6" y="155"/>
                </a:lnTo>
                <a:lnTo>
                  <a:pt x="9" y="164"/>
                </a:lnTo>
                <a:lnTo>
                  <a:pt x="12" y="171"/>
                </a:lnTo>
                <a:lnTo>
                  <a:pt x="15" y="178"/>
                </a:lnTo>
                <a:lnTo>
                  <a:pt x="20" y="184"/>
                </a:lnTo>
                <a:lnTo>
                  <a:pt x="25" y="190"/>
                </a:lnTo>
                <a:lnTo>
                  <a:pt x="30" y="193"/>
                </a:lnTo>
                <a:lnTo>
                  <a:pt x="36" y="196"/>
                </a:lnTo>
                <a:lnTo>
                  <a:pt x="42" y="200"/>
                </a:lnTo>
                <a:lnTo>
                  <a:pt x="48" y="202"/>
                </a:lnTo>
                <a:lnTo>
                  <a:pt x="54" y="203"/>
                </a:lnTo>
                <a:lnTo>
                  <a:pt x="62" y="203"/>
                </a:lnTo>
                <a:lnTo>
                  <a:pt x="69" y="203"/>
                </a:lnTo>
                <a:lnTo>
                  <a:pt x="77" y="202"/>
                </a:lnTo>
                <a:lnTo>
                  <a:pt x="83" y="200"/>
                </a:lnTo>
                <a:lnTo>
                  <a:pt x="89" y="196"/>
                </a:lnTo>
                <a:lnTo>
                  <a:pt x="95" y="193"/>
                </a:lnTo>
                <a:lnTo>
                  <a:pt x="100" y="190"/>
                </a:lnTo>
                <a:lnTo>
                  <a:pt x="105" y="184"/>
                </a:lnTo>
                <a:lnTo>
                  <a:pt x="109" y="178"/>
                </a:lnTo>
                <a:lnTo>
                  <a:pt x="112" y="171"/>
                </a:lnTo>
                <a:lnTo>
                  <a:pt x="116" y="164"/>
                </a:lnTo>
                <a:lnTo>
                  <a:pt x="119" y="155"/>
                </a:lnTo>
                <a:lnTo>
                  <a:pt x="121" y="146"/>
                </a:lnTo>
                <a:lnTo>
                  <a:pt x="123" y="136"/>
                </a:lnTo>
                <a:lnTo>
                  <a:pt x="124" y="125"/>
                </a:lnTo>
                <a:lnTo>
                  <a:pt x="125" y="114"/>
                </a:lnTo>
                <a:lnTo>
                  <a:pt x="125" y="102"/>
                </a:lnTo>
                <a:lnTo>
                  <a:pt x="125" y="89"/>
                </a:lnTo>
                <a:lnTo>
                  <a:pt x="124" y="78"/>
                </a:lnTo>
                <a:lnTo>
                  <a:pt x="123" y="67"/>
                </a:lnTo>
                <a:lnTo>
                  <a:pt x="121" y="58"/>
                </a:lnTo>
                <a:lnTo>
                  <a:pt x="119" y="49"/>
                </a:lnTo>
                <a:lnTo>
                  <a:pt x="116" y="40"/>
                </a:lnTo>
                <a:lnTo>
                  <a:pt x="112" y="32"/>
                </a:lnTo>
                <a:lnTo>
                  <a:pt x="109" y="25"/>
                </a:lnTo>
                <a:lnTo>
                  <a:pt x="105" y="19"/>
                </a:lnTo>
                <a:lnTo>
                  <a:pt x="100" y="15"/>
                </a:lnTo>
                <a:lnTo>
                  <a:pt x="95" y="10"/>
                </a:lnTo>
                <a:lnTo>
                  <a:pt x="89" y="7"/>
                </a:lnTo>
                <a:lnTo>
                  <a:pt x="83" y="3"/>
                </a:lnTo>
                <a:lnTo>
                  <a:pt x="77" y="1"/>
                </a:lnTo>
                <a:lnTo>
                  <a:pt x="69" y="0"/>
                </a:lnTo>
                <a:lnTo>
                  <a:pt x="62" y="0"/>
                </a:lnTo>
                <a:lnTo>
                  <a:pt x="54" y="0"/>
                </a:lnTo>
                <a:lnTo>
                  <a:pt x="48" y="1"/>
                </a:lnTo>
                <a:lnTo>
                  <a:pt x="42" y="3"/>
                </a:lnTo>
                <a:lnTo>
                  <a:pt x="36" y="7"/>
                </a:lnTo>
                <a:lnTo>
                  <a:pt x="30" y="10"/>
                </a:lnTo>
                <a:lnTo>
                  <a:pt x="25" y="15"/>
                </a:lnTo>
                <a:lnTo>
                  <a:pt x="20" y="19"/>
                </a:lnTo>
                <a:lnTo>
                  <a:pt x="15" y="25"/>
                </a:lnTo>
                <a:lnTo>
                  <a:pt x="12" y="32"/>
                </a:lnTo>
                <a:lnTo>
                  <a:pt x="9" y="40"/>
                </a:lnTo>
                <a:lnTo>
                  <a:pt x="6" y="49"/>
                </a:lnTo>
                <a:lnTo>
                  <a:pt x="4" y="58"/>
                </a:lnTo>
                <a:lnTo>
                  <a:pt x="2" y="67"/>
                </a:lnTo>
                <a:lnTo>
                  <a:pt x="1" y="78"/>
                </a:lnTo>
                <a:lnTo>
                  <a:pt x="0" y="89"/>
                </a:lnTo>
                <a:lnTo>
                  <a:pt x="0" y="102"/>
                </a:lnTo>
                <a:close/>
                <a:moveTo>
                  <a:pt x="25" y="102"/>
                </a:moveTo>
                <a:lnTo>
                  <a:pt x="25" y="84"/>
                </a:lnTo>
                <a:lnTo>
                  <a:pt x="27" y="67"/>
                </a:lnTo>
                <a:lnTo>
                  <a:pt x="30" y="53"/>
                </a:lnTo>
                <a:lnTo>
                  <a:pt x="33" y="43"/>
                </a:lnTo>
                <a:lnTo>
                  <a:pt x="39" y="33"/>
                </a:lnTo>
                <a:lnTo>
                  <a:pt x="45" y="28"/>
                </a:lnTo>
                <a:lnTo>
                  <a:pt x="53" y="24"/>
                </a:lnTo>
                <a:lnTo>
                  <a:pt x="63" y="23"/>
                </a:lnTo>
                <a:lnTo>
                  <a:pt x="71" y="24"/>
                </a:lnTo>
                <a:lnTo>
                  <a:pt x="80" y="28"/>
                </a:lnTo>
                <a:lnTo>
                  <a:pt x="86" y="33"/>
                </a:lnTo>
                <a:lnTo>
                  <a:pt x="91" y="43"/>
                </a:lnTo>
                <a:lnTo>
                  <a:pt x="96" y="53"/>
                </a:lnTo>
                <a:lnTo>
                  <a:pt x="98" y="67"/>
                </a:lnTo>
                <a:lnTo>
                  <a:pt x="100" y="84"/>
                </a:lnTo>
                <a:lnTo>
                  <a:pt x="100" y="102"/>
                </a:lnTo>
                <a:lnTo>
                  <a:pt x="100" y="121"/>
                </a:lnTo>
                <a:lnTo>
                  <a:pt x="98" y="136"/>
                </a:lnTo>
                <a:lnTo>
                  <a:pt x="96" y="150"/>
                </a:lnTo>
                <a:lnTo>
                  <a:pt x="91" y="160"/>
                </a:lnTo>
                <a:lnTo>
                  <a:pt x="86" y="170"/>
                </a:lnTo>
                <a:lnTo>
                  <a:pt x="80" y="176"/>
                </a:lnTo>
                <a:lnTo>
                  <a:pt x="71" y="179"/>
                </a:lnTo>
                <a:lnTo>
                  <a:pt x="63" y="180"/>
                </a:lnTo>
                <a:lnTo>
                  <a:pt x="53" y="179"/>
                </a:lnTo>
                <a:lnTo>
                  <a:pt x="45" y="176"/>
                </a:lnTo>
                <a:lnTo>
                  <a:pt x="39" y="170"/>
                </a:lnTo>
                <a:lnTo>
                  <a:pt x="33" y="160"/>
                </a:lnTo>
                <a:lnTo>
                  <a:pt x="30" y="150"/>
                </a:lnTo>
                <a:lnTo>
                  <a:pt x="27" y="136"/>
                </a:lnTo>
                <a:lnTo>
                  <a:pt x="25" y="121"/>
                </a:lnTo>
                <a:lnTo>
                  <a:pt x="25" y="10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08" name="Freeform 157"/>
          <p:cNvSpPr>
            <a:spLocks noEditPoints="1"/>
          </p:cNvSpPr>
          <p:nvPr/>
        </p:nvSpPr>
        <p:spPr bwMode="auto">
          <a:xfrm>
            <a:off x="2025650" y="2919413"/>
            <a:ext cx="79375" cy="109537"/>
          </a:xfrm>
          <a:custGeom>
            <a:avLst/>
            <a:gdLst>
              <a:gd name="T0" fmla="*/ 0 w 167"/>
              <a:gd name="T1" fmla="*/ 109537 h 207"/>
              <a:gd name="T2" fmla="*/ 12358 w 167"/>
              <a:gd name="T3" fmla="*/ 109537 h 207"/>
              <a:gd name="T4" fmla="*/ 21864 w 167"/>
              <a:gd name="T5" fmla="*/ 76729 h 207"/>
              <a:gd name="T6" fmla="*/ 57036 w 167"/>
              <a:gd name="T7" fmla="*/ 76729 h 207"/>
              <a:gd name="T8" fmla="*/ 66542 w 167"/>
              <a:gd name="T9" fmla="*/ 109537 h 207"/>
              <a:gd name="T10" fmla="*/ 79375 w 167"/>
              <a:gd name="T11" fmla="*/ 109537 h 207"/>
              <a:gd name="T12" fmla="*/ 46579 w 167"/>
              <a:gd name="T13" fmla="*/ 0 h 207"/>
              <a:gd name="T14" fmla="*/ 32796 w 167"/>
              <a:gd name="T15" fmla="*/ 0 h 207"/>
              <a:gd name="T16" fmla="*/ 0 w 167"/>
              <a:gd name="T17" fmla="*/ 109537 h 207"/>
              <a:gd name="T18" fmla="*/ 25666 w 167"/>
              <a:gd name="T19" fmla="*/ 64029 h 207"/>
              <a:gd name="T20" fmla="*/ 39925 w 167"/>
              <a:gd name="T21" fmla="*/ 15875 h 207"/>
              <a:gd name="T22" fmla="*/ 53234 w 167"/>
              <a:gd name="T23" fmla="*/ 64029 h 207"/>
              <a:gd name="T24" fmla="*/ 25666 w 167"/>
              <a:gd name="T25" fmla="*/ 64029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7" h="207">
                <a:moveTo>
                  <a:pt x="0" y="207"/>
                </a:moveTo>
                <a:lnTo>
                  <a:pt x="26" y="207"/>
                </a:lnTo>
                <a:lnTo>
                  <a:pt x="46" y="145"/>
                </a:lnTo>
                <a:lnTo>
                  <a:pt x="120" y="145"/>
                </a:lnTo>
                <a:lnTo>
                  <a:pt x="140" y="207"/>
                </a:lnTo>
                <a:lnTo>
                  <a:pt x="167" y="207"/>
                </a:lnTo>
                <a:lnTo>
                  <a:pt x="98" y="0"/>
                </a:lnTo>
                <a:lnTo>
                  <a:pt x="69" y="0"/>
                </a:lnTo>
                <a:lnTo>
                  <a:pt x="0" y="207"/>
                </a:lnTo>
                <a:close/>
                <a:moveTo>
                  <a:pt x="54" y="121"/>
                </a:moveTo>
                <a:lnTo>
                  <a:pt x="84" y="30"/>
                </a:lnTo>
                <a:lnTo>
                  <a:pt x="112" y="121"/>
                </a:lnTo>
                <a:lnTo>
                  <a:pt x="54" y="12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09" name="Freeform 158"/>
          <p:cNvSpPr>
            <a:spLocks/>
          </p:cNvSpPr>
          <p:nvPr/>
        </p:nvSpPr>
        <p:spPr bwMode="auto">
          <a:xfrm>
            <a:off x="2112963" y="2946400"/>
            <a:ext cx="52387" cy="82550"/>
          </a:xfrm>
          <a:custGeom>
            <a:avLst/>
            <a:gdLst>
              <a:gd name="T0" fmla="*/ 41818 w 114"/>
              <a:gd name="T1" fmla="*/ 82550 h 155"/>
              <a:gd name="T2" fmla="*/ 52387 w 114"/>
              <a:gd name="T3" fmla="*/ 82550 h 155"/>
              <a:gd name="T4" fmla="*/ 52387 w 114"/>
              <a:gd name="T5" fmla="*/ 34085 h 155"/>
              <a:gd name="T6" fmla="*/ 52387 w 114"/>
              <a:gd name="T7" fmla="*/ 30357 h 155"/>
              <a:gd name="T8" fmla="*/ 52387 w 114"/>
              <a:gd name="T9" fmla="*/ 25031 h 155"/>
              <a:gd name="T10" fmla="*/ 51927 w 114"/>
              <a:gd name="T11" fmla="*/ 19705 h 155"/>
              <a:gd name="T12" fmla="*/ 51468 w 114"/>
              <a:gd name="T13" fmla="*/ 14912 h 155"/>
              <a:gd name="T14" fmla="*/ 49630 w 114"/>
              <a:gd name="T15" fmla="*/ 11184 h 155"/>
              <a:gd name="T16" fmla="*/ 47792 w 114"/>
              <a:gd name="T17" fmla="*/ 7989 h 155"/>
              <a:gd name="T18" fmla="*/ 46413 w 114"/>
              <a:gd name="T19" fmla="*/ 6391 h 155"/>
              <a:gd name="T20" fmla="*/ 44575 w 114"/>
              <a:gd name="T21" fmla="*/ 4261 h 155"/>
              <a:gd name="T22" fmla="*/ 42277 w 114"/>
              <a:gd name="T23" fmla="*/ 2663 h 155"/>
              <a:gd name="T24" fmla="*/ 39980 w 114"/>
              <a:gd name="T25" fmla="*/ 1065 h 155"/>
              <a:gd name="T26" fmla="*/ 36763 w 114"/>
              <a:gd name="T27" fmla="*/ 533 h 155"/>
              <a:gd name="T28" fmla="*/ 33546 w 114"/>
              <a:gd name="T29" fmla="*/ 0 h 155"/>
              <a:gd name="T30" fmla="*/ 29870 w 114"/>
              <a:gd name="T31" fmla="*/ 0 h 155"/>
              <a:gd name="T32" fmla="*/ 27113 w 114"/>
              <a:gd name="T33" fmla="*/ 0 h 155"/>
              <a:gd name="T34" fmla="*/ 24355 w 114"/>
              <a:gd name="T35" fmla="*/ 533 h 155"/>
              <a:gd name="T36" fmla="*/ 21139 w 114"/>
              <a:gd name="T37" fmla="*/ 1598 h 155"/>
              <a:gd name="T38" fmla="*/ 18841 w 114"/>
              <a:gd name="T39" fmla="*/ 3195 h 155"/>
              <a:gd name="T40" fmla="*/ 16543 w 114"/>
              <a:gd name="T41" fmla="*/ 4793 h 155"/>
              <a:gd name="T42" fmla="*/ 14246 w 114"/>
              <a:gd name="T43" fmla="*/ 7456 h 155"/>
              <a:gd name="T44" fmla="*/ 11948 w 114"/>
              <a:gd name="T45" fmla="*/ 10652 h 155"/>
              <a:gd name="T46" fmla="*/ 10110 w 114"/>
              <a:gd name="T47" fmla="*/ 13847 h 155"/>
              <a:gd name="T48" fmla="*/ 10110 w 114"/>
              <a:gd name="T49" fmla="*/ 1598 h 155"/>
              <a:gd name="T50" fmla="*/ 0 w 114"/>
              <a:gd name="T51" fmla="*/ 1598 h 155"/>
              <a:gd name="T52" fmla="*/ 0 w 114"/>
              <a:gd name="T53" fmla="*/ 82550 h 155"/>
              <a:gd name="T54" fmla="*/ 10569 w 114"/>
              <a:gd name="T55" fmla="*/ 82550 h 155"/>
              <a:gd name="T56" fmla="*/ 10569 w 114"/>
              <a:gd name="T57" fmla="*/ 36748 h 155"/>
              <a:gd name="T58" fmla="*/ 11029 w 114"/>
              <a:gd name="T59" fmla="*/ 30890 h 155"/>
              <a:gd name="T60" fmla="*/ 11948 w 114"/>
              <a:gd name="T61" fmla="*/ 26096 h 155"/>
              <a:gd name="T62" fmla="*/ 13786 w 114"/>
              <a:gd name="T63" fmla="*/ 21836 h 155"/>
              <a:gd name="T64" fmla="*/ 15624 w 114"/>
              <a:gd name="T65" fmla="*/ 18108 h 155"/>
              <a:gd name="T66" fmla="*/ 18381 w 114"/>
              <a:gd name="T67" fmla="*/ 15445 h 155"/>
              <a:gd name="T68" fmla="*/ 21139 w 114"/>
              <a:gd name="T69" fmla="*/ 13847 h 155"/>
              <a:gd name="T70" fmla="*/ 25274 w 114"/>
              <a:gd name="T71" fmla="*/ 12249 h 155"/>
              <a:gd name="T72" fmla="*/ 28951 w 114"/>
              <a:gd name="T73" fmla="*/ 11717 h 155"/>
              <a:gd name="T74" fmla="*/ 32627 w 114"/>
              <a:gd name="T75" fmla="*/ 12249 h 155"/>
              <a:gd name="T76" fmla="*/ 35384 w 114"/>
              <a:gd name="T77" fmla="*/ 12782 h 155"/>
              <a:gd name="T78" fmla="*/ 37222 w 114"/>
              <a:gd name="T79" fmla="*/ 14912 h 155"/>
              <a:gd name="T80" fmla="*/ 39060 w 114"/>
              <a:gd name="T81" fmla="*/ 16510 h 155"/>
              <a:gd name="T82" fmla="*/ 40439 w 114"/>
              <a:gd name="T83" fmla="*/ 19705 h 155"/>
              <a:gd name="T84" fmla="*/ 41358 w 114"/>
              <a:gd name="T85" fmla="*/ 23434 h 155"/>
              <a:gd name="T86" fmla="*/ 41818 w 114"/>
              <a:gd name="T87" fmla="*/ 27694 h 155"/>
              <a:gd name="T88" fmla="*/ 41818 w 114"/>
              <a:gd name="T89" fmla="*/ 33020 h 155"/>
              <a:gd name="T90" fmla="*/ 41818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7" y="2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3"/>
                </a:lnTo>
                <a:lnTo>
                  <a:pt x="41" y="6"/>
                </a:lnTo>
                <a:lnTo>
                  <a:pt x="36" y="9"/>
                </a:lnTo>
                <a:lnTo>
                  <a:pt x="31" y="14"/>
                </a:lnTo>
                <a:lnTo>
                  <a:pt x="26" y="20"/>
                </a:lnTo>
                <a:lnTo>
                  <a:pt x="22" y="26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30" y="41"/>
                </a:lnTo>
                <a:lnTo>
                  <a:pt x="34" y="34"/>
                </a:lnTo>
                <a:lnTo>
                  <a:pt x="40" y="29"/>
                </a:lnTo>
                <a:lnTo>
                  <a:pt x="46" y="26"/>
                </a:lnTo>
                <a:lnTo>
                  <a:pt x="55" y="23"/>
                </a:lnTo>
                <a:lnTo>
                  <a:pt x="63" y="22"/>
                </a:lnTo>
                <a:lnTo>
                  <a:pt x="71" y="23"/>
                </a:lnTo>
                <a:lnTo>
                  <a:pt x="77" y="24"/>
                </a:lnTo>
                <a:lnTo>
                  <a:pt x="81" y="28"/>
                </a:lnTo>
                <a:lnTo>
                  <a:pt x="85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10" name="Freeform 159"/>
          <p:cNvSpPr>
            <a:spLocks/>
          </p:cNvSpPr>
          <p:nvPr/>
        </p:nvSpPr>
        <p:spPr bwMode="auto">
          <a:xfrm>
            <a:off x="2174875" y="2925763"/>
            <a:ext cx="31750" cy="103187"/>
          </a:xfrm>
          <a:custGeom>
            <a:avLst/>
            <a:gdLst>
              <a:gd name="T0" fmla="*/ 20377 w 67"/>
              <a:gd name="T1" fmla="*/ 81491 h 195"/>
              <a:gd name="T2" fmla="*/ 20377 w 67"/>
              <a:gd name="T3" fmla="*/ 32279 h 195"/>
              <a:gd name="T4" fmla="*/ 31750 w 67"/>
              <a:gd name="T5" fmla="*/ 32279 h 195"/>
              <a:gd name="T6" fmla="*/ 31750 w 67"/>
              <a:gd name="T7" fmla="*/ 21696 h 195"/>
              <a:gd name="T8" fmla="*/ 20377 w 67"/>
              <a:gd name="T9" fmla="*/ 21696 h 195"/>
              <a:gd name="T10" fmla="*/ 20377 w 67"/>
              <a:gd name="T11" fmla="*/ 0 h 195"/>
              <a:gd name="T12" fmla="*/ 9478 w 67"/>
              <a:gd name="T13" fmla="*/ 0 h 195"/>
              <a:gd name="T14" fmla="*/ 9478 w 67"/>
              <a:gd name="T15" fmla="*/ 21696 h 195"/>
              <a:gd name="T16" fmla="*/ 0 w 67"/>
              <a:gd name="T17" fmla="*/ 21696 h 195"/>
              <a:gd name="T18" fmla="*/ 0 w 67"/>
              <a:gd name="T19" fmla="*/ 32279 h 195"/>
              <a:gd name="T20" fmla="*/ 9478 w 67"/>
              <a:gd name="T21" fmla="*/ 32279 h 195"/>
              <a:gd name="T22" fmla="*/ 9478 w 67"/>
              <a:gd name="T23" fmla="*/ 86783 h 195"/>
              <a:gd name="T24" fmla="*/ 9478 w 67"/>
              <a:gd name="T25" fmla="*/ 91016 h 195"/>
              <a:gd name="T26" fmla="*/ 9951 w 67"/>
              <a:gd name="T27" fmla="*/ 94191 h 195"/>
              <a:gd name="T28" fmla="*/ 10899 w 67"/>
              <a:gd name="T29" fmla="*/ 97366 h 195"/>
              <a:gd name="T30" fmla="*/ 12321 w 67"/>
              <a:gd name="T31" fmla="*/ 99483 h 195"/>
              <a:gd name="T32" fmla="*/ 14216 w 67"/>
              <a:gd name="T33" fmla="*/ 101600 h 195"/>
              <a:gd name="T34" fmla="*/ 17060 w 67"/>
              <a:gd name="T35" fmla="*/ 102658 h 195"/>
              <a:gd name="T36" fmla="*/ 19903 w 67"/>
              <a:gd name="T37" fmla="*/ 103187 h 195"/>
              <a:gd name="T38" fmla="*/ 23220 w 67"/>
              <a:gd name="T39" fmla="*/ 103187 h 195"/>
              <a:gd name="T40" fmla="*/ 27485 w 67"/>
              <a:gd name="T41" fmla="*/ 102658 h 195"/>
              <a:gd name="T42" fmla="*/ 31750 w 67"/>
              <a:gd name="T43" fmla="*/ 102129 h 195"/>
              <a:gd name="T44" fmla="*/ 31750 w 67"/>
              <a:gd name="T45" fmla="*/ 90487 h 195"/>
              <a:gd name="T46" fmla="*/ 26537 w 67"/>
              <a:gd name="T47" fmla="*/ 91016 h 195"/>
              <a:gd name="T48" fmla="*/ 23220 w 67"/>
              <a:gd name="T49" fmla="*/ 90487 h 195"/>
              <a:gd name="T50" fmla="*/ 21325 w 67"/>
              <a:gd name="T51" fmla="*/ 88900 h 195"/>
              <a:gd name="T52" fmla="*/ 20377 w 67"/>
              <a:gd name="T53" fmla="*/ 86254 h 195"/>
              <a:gd name="T54" fmla="*/ 20377 w 67"/>
              <a:gd name="T55" fmla="*/ 81491 h 19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7" h="195">
                <a:moveTo>
                  <a:pt x="43" y="154"/>
                </a:moveTo>
                <a:lnTo>
                  <a:pt x="43" y="61"/>
                </a:lnTo>
                <a:lnTo>
                  <a:pt x="67" y="61"/>
                </a:lnTo>
                <a:lnTo>
                  <a:pt x="67" y="41"/>
                </a:lnTo>
                <a:lnTo>
                  <a:pt x="43" y="41"/>
                </a:lnTo>
                <a:lnTo>
                  <a:pt x="43" y="0"/>
                </a:lnTo>
                <a:lnTo>
                  <a:pt x="20" y="0"/>
                </a:lnTo>
                <a:lnTo>
                  <a:pt x="20" y="41"/>
                </a:lnTo>
                <a:lnTo>
                  <a:pt x="0" y="41"/>
                </a:lnTo>
                <a:lnTo>
                  <a:pt x="0" y="61"/>
                </a:lnTo>
                <a:lnTo>
                  <a:pt x="20" y="61"/>
                </a:lnTo>
                <a:lnTo>
                  <a:pt x="20" y="164"/>
                </a:lnTo>
                <a:lnTo>
                  <a:pt x="20" y="172"/>
                </a:lnTo>
                <a:lnTo>
                  <a:pt x="21" y="178"/>
                </a:lnTo>
                <a:lnTo>
                  <a:pt x="23" y="184"/>
                </a:lnTo>
                <a:lnTo>
                  <a:pt x="26" y="188"/>
                </a:lnTo>
                <a:lnTo>
                  <a:pt x="30" y="192"/>
                </a:lnTo>
                <a:lnTo>
                  <a:pt x="36" y="194"/>
                </a:lnTo>
                <a:lnTo>
                  <a:pt x="42" y="195"/>
                </a:lnTo>
                <a:lnTo>
                  <a:pt x="49" y="195"/>
                </a:lnTo>
                <a:lnTo>
                  <a:pt x="58" y="194"/>
                </a:lnTo>
                <a:lnTo>
                  <a:pt x="67" y="193"/>
                </a:lnTo>
                <a:lnTo>
                  <a:pt x="67" y="171"/>
                </a:lnTo>
                <a:lnTo>
                  <a:pt x="56" y="172"/>
                </a:lnTo>
                <a:lnTo>
                  <a:pt x="49" y="171"/>
                </a:lnTo>
                <a:lnTo>
                  <a:pt x="45" y="168"/>
                </a:lnTo>
                <a:lnTo>
                  <a:pt x="43" y="163"/>
                </a:lnTo>
                <a:lnTo>
                  <a:pt x="43" y="15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11" name="Freeform 160"/>
          <p:cNvSpPr>
            <a:spLocks/>
          </p:cNvSpPr>
          <p:nvPr/>
        </p:nvSpPr>
        <p:spPr bwMode="auto">
          <a:xfrm>
            <a:off x="2216150" y="2919413"/>
            <a:ext cx="53975" cy="109537"/>
          </a:xfrm>
          <a:custGeom>
            <a:avLst/>
            <a:gdLst>
              <a:gd name="T0" fmla="*/ 43085 w 114"/>
              <a:gd name="T1" fmla="*/ 109537 h 207"/>
              <a:gd name="T2" fmla="*/ 53975 w 114"/>
              <a:gd name="T3" fmla="*/ 109537 h 207"/>
              <a:gd name="T4" fmla="*/ 53975 w 114"/>
              <a:gd name="T5" fmla="*/ 61383 h 207"/>
              <a:gd name="T6" fmla="*/ 53975 w 114"/>
              <a:gd name="T7" fmla="*/ 57679 h 207"/>
              <a:gd name="T8" fmla="*/ 53975 w 114"/>
              <a:gd name="T9" fmla="*/ 52387 h 207"/>
              <a:gd name="T10" fmla="*/ 53502 w 114"/>
              <a:gd name="T11" fmla="*/ 47096 h 207"/>
              <a:gd name="T12" fmla="*/ 53028 w 114"/>
              <a:gd name="T13" fmla="*/ 42333 h 207"/>
              <a:gd name="T14" fmla="*/ 51134 w 114"/>
              <a:gd name="T15" fmla="*/ 38629 h 207"/>
              <a:gd name="T16" fmla="*/ 49714 w 114"/>
              <a:gd name="T17" fmla="*/ 35454 h 207"/>
              <a:gd name="T18" fmla="*/ 48293 w 114"/>
              <a:gd name="T19" fmla="*/ 33867 h 207"/>
              <a:gd name="T20" fmla="*/ 45926 w 114"/>
              <a:gd name="T21" fmla="*/ 31750 h 207"/>
              <a:gd name="T22" fmla="*/ 43559 w 114"/>
              <a:gd name="T23" fmla="*/ 30162 h 207"/>
              <a:gd name="T24" fmla="*/ 41191 w 114"/>
              <a:gd name="T25" fmla="*/ 28575 h 207"/>
              <a:gd name="T26" fmla="*/ 38351 w 114"/>
              <a:gd name="T27" fmla="*/ 28046 h 207"/>
              <a:gd name="T28" fmla="*/ 34563 w 114"/>
              <a:gd name="T29" fmla="*/ 27517 h 207"/>
              <a:gd name="T30" fmla="*/ 31249 w 114"/>
              <a:gd name="T31" fmla="*/ 27517 h 207"/>
              <a:gd name="T32" fmla="*/ 28408 w 114"/>
              <a:gd name="T33" fmla="*/ 27517 h 207"/>
              <a:gd name="T34" fmla="*/ 24620 w 114"/>
              <a:gd name="T35" fmla="*/ 28046 h 207"/>
              <a:gd name="T36" fmla="*/ 22253 w 114"/>
              <a:gd name="T37" fmla="*/ 29104 h 207"/>
              <a:gd name="T38" fmla="*/ 19412 w 114"/>
              <a:gd name="T39" fmla="*/ 30692 h 207"/>
              <a:gd name="T40" fmla="*/ 16571 w 114"/>
              <a:gd name="T41" fmla="*/ 32279 h 207"/>
              <a:gd name="T42" fmla="*/ 14677 w 114"/>
              <a:gd name="T43" fmla="*/ 34925 h 207"/>
              <a:gd name="T44" fmla="*/ 12784 w 114"/>
              <a:gd name="T45" fmla="*/ 37571 h 207"/>
              <a:gd name="T46" fmla="*/ 11363 w 114"/>
              <a:gd name="T47" fmla="*/ 40216 h 207"/>
              <a:gd name="T48" fmla="*/ 11363 w 114"/>
              <a:gd name="T49" fmla="*/ 0 h 207"/>
              <a:gd name="T50" fmla="*/ 0 w 114"/>
              <a:gd name="T51" fmla="*/ 0 h 207"/>
              <a:gd name="T52" fmla="*/ 0 w 114"/>
              <a:gd name="T53" fmla="*/ 109537 h 207"/>
              <a:gd name="T54" fmla="*/ 11363 w 114"/>
              <a:gd name="T55" fmla="*/ 109537 h 207"/>
              <a:gd name="T56" fmla="*/ 11363 w 114"/>
              <a:gd name="T57" fmla="*/ 61912 h 207"/>
              <a:gd name="T58" fmla="*/ 11837 w 114"/>
              <a:gd name="T59" fmla="*/ 57150 h 207"/>
              <a:gd name="T60" fmla="*/ 12784 w 114"/>
              <a:gd name="T61" fmla="*/ 52916 h 207"/>
              <a:gd name="T62" fmla="*/ 14204 w 114"/>
              <a:gd name="T63" fmla="*/ 48683 h 207"/>
              <a:gd name="T64" fmla="*/ 16098 w 114"/>
              <a:gd name="T65" fmla="*/ 45508 h 207"/>
              <a:gd name="T66" fmla="*/ 19412 w 114"/>
              <a:gd name="T67" fmla="*/ 42862 h 207"/>
              <a:gd name="T68" fmla="*/ 22253 w 114"/>
              <a:gd name="T69" fmla="*/ 41275 h 207"/>
              <a:gd name="T70" fmla="*/ 26041 w 114"/>
              <a:gd name="T71" fmla="*/ 39687 h 207"/>
              <a:gd name="T72" fmla="*/ 30302 w 114"/>
              <a:gd name="T73" fmla="*/ 39158 h 207"/>
              <a:gd name="T74" fmla="*/ 33616 w 114"/>
              <a:gd name="T75" fmla="*/ 39687 h 207"/>
              <a:gd name="T76" fmla="*/ 36457 w 114"/>
              <a:gd name="T77" fmla="*/ 40216 h 207"/>
              <a:gd name="T78" fmla="*/ 39298 w 114"/>
              <a:gd name="T79" fmla="*/ 42333 h 207"/>
              <a:gd name="T80" fmla="*/ 40718 w 114"/>
              <a:gd name="T81" fmla="*/ 43921 h 207"/>
              <a:gd name="T82" fmla="*/ 41665 w 114"/>
              <a:gd name="T83" fmla="*/ 47096 h 207"/>
              <a:gd name="T84" fmla="*/ 42612 w 114"/>
              <a:gd name="T85" fmla="*/ 50800 h 207"/>
              <a:gd name="T86" fmla="*/ 43085 w 114"/>
              <a:gd name="T87" fmla="*/ 55033 h 207"/>
              <a:gd name="T88" fmla="*/ 43085 w 114"/>
              <a:gd name="T89" fmla="*/ 60325 h 207"/>
              <a:gd name="T90" fmla="*/ 43085 w 114"/>
              <a:gd name="T91" fmla="*/ 109537 h 20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207">
                <a:moveTo>
                  <a:pt x="91" y="207"/>
                </a:moveTo>
                <a:lnTo>
                  <a:pt x="114" y="207"/>
                </a:lnTo>
                <a:lnTo>
                  <a:pt x="114" y="116"/>
                </a:lnTo>
                <a:lnTo>
                  <a:pt x="114" y="109"/>
                </a:lnTo>
                <a:lnTo>
                  <a:pt x="114" y="99"/>
                </a:lnTo>
                <a:lnTo>
                  <a:pt x="113" y="89"/>
                </a:lnTo>
                <a:lnTo>
                  <a:pt x="112" y="80"/>
                </a:lnTo>
                <a:lnTo>
                  <a:pt x="108" y="73"/>
                </a:lnTo>
                <a:lnTo>
                  <a:pt x="105" y="67"/>
                </a:lnTo>
                <a:lnTo>
                  <a:pt x="102" y="64"/>
                </a:lnTo>
                <a:lnTo>
                  <a:pt x="97" y="60"/>
                </a:lnTo>
                <a:lnTo>
                  <a:pt x="92" y="57"/>
                </a:lnTo>
                <a:lnTo>
                  <a:pt x="87" y="54"/>
                </a:lnTo>
                <a:lnTo>
                  <a:pt x="81" y="53"/>
                </a:lnTo>
                <a:lnTo>
                  <a:pt x="73" y="52"/>
                </a:lnTo>
                <a:lnTo>
                  <a:pt x="66" y="52"/>
                </a:lnTo>
                <a:lnTo>
                  <a:pt x="60" y="52"/>
                </a:lnTo>
                <a:lnTo>
                  <a:pt x="52" y="53"/>
                </a:lnTo>
                <a:lnTo>
                  <a:pt x="47" y="55"/>
                </a:lnTo>
                <a:lnTo>
                  <a:pt x="41" y="58"/>
                </a:lnTo>
                <a:lnTo>
                  <a:pt x="35" y="61"/>
                </a:lnTo>
                <a:lnTo>
                  <a:pt x="31" y="66"/>
                </a:lnTo>
                <a:lnTo>
                  <a:pt x="27" y="71"/>
                </a:lnTo>
                <a:lnTo>
                  <a:pt x="24" y="76"/>
                </a:lnTo>
                <a:lnTo>
                  <a:pt x="24" y="0"/>
                </a:lnTo>
                <a:lnTo>
                  <a:pt x="0" y="0"/>
                </a:lnTo>
                <a:lnTo>
                  <a:pt x="0" y="207"/>
                </a:lnTo>
                <a:lnTo>
                  <a:pt x="24" y="207"/>
                </a:lnTo>
                <a:lnTo>
                  <a:pt x="24" y="117"/>
                </a:lnTo>
                <a:lnTo>
                  <a:pt x="25" y="108"/>
                </a:lnTo>
                <a:lnTo>
                  <a:pt x="27" y="100"/>
                </a:lnTo>
                <a:lnTo>
                  <a:pt x="30" y="92"/>
                </a:lnTo>
                <a:lnTo>
                  <a:pt x="34" y="86"/>
                </a:lnTo>
                <a:lnTo>
                  <a:pt x="41" y="81"/>
                </a:lnTo>
                <a:lnTo>
                  <a:pt x="47" y="78"/>
                </a:lnTo>
                <a:lnTo>
                  <a:pt x="55" y="75"/>
                </a:lnTo>
                <a:lnTo>
                  <a:pt x="64" y="74"/>
                </a:lnTo>
                <a:lnTo>
                  <a:pt x="71" y="75"/>
                </a:lnTo>
                <a:lnTo>
                  <a:pt x="77" y="76"/>
                </a:lnTo>
                <a:lnTo>
                  <a:pt x="83" y="80"/>
                </a:lnTo>
                <a:lnTo>
                  <a:pt x="86" y="83"/>
                </a:lnTo>
                <a:lnTo>
                  <a:pt x="88" y="89"/>
                </a:lnTo>
                <a:lnTo>
                  <a:pt x="90" y="96"/>
                </a:lnTo>
                <a:lnTo>
                  <a:pt x="91" y="104"/>
                </a:lnTo>
                <a:lnTo>
                  <a:pt x="91" y="114"/>
                </a:lnTo>
                <a:lnTo>
                  <a:pt x="91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12" name="Freeform 161"/>
          <p:cNvSpPr>
            <a:spLocks noEditPoints="1"/>
          </p:cNvSpPr>
          <p:nvPr/>
        </p:nvSpPr>
        <p:spPr bwMode="auto">
          <a:xfrm>
            <a:off x="2282825" y="2946400"/>
            <a:ext cx="61913" cy="84138"/>
          </a:xfrm>
          <a:custGeom>
            <a:avLst/>
            <a:gdLst>
              <a:gd name="T0" fmla="*/ 473 w 131"/>
              <a:gd name="T1" fmla="*/ 51654 h 158"/>
              <a:gd name="T2" fmla="*/ 4254 w 131"/>
              <a:gd name="T3" fmla="*/ 67630 h 158"/>
              <a:gd name="T4" fmla="*/ 12288 w 131"/>
              <a:gd name="T5" fmla="*/ 78280 h 158"/>
              <a:gd name="T6" fmla="*/ 23631 w 131"/>
              <a:gd name="T7" fmla="*/ 83605 h 158"/>
              <a:gd name="T8" fmla="*/ 37809 w 131"/>
              <a:gd name="T9" fmla="*/ 83605 h 158"/>
              <a:gd name="T10" fmla="*/ 49152 w 131"/>
              <a:gd name="T11" fmla="*/ 78280 h 158"/>
              <a:gd name="T12" fmla="*/ 57187 w 131"/>
              <a:gd name="T13" fmla="*/ 67630 h 158"/>
              <a:gd name="T14" fmla="*/ 60968 w 131"/>
              <a:gd name="T15" fmla="*/ 51654 h 158"/>
              <a:gd name="T16" fmla="*/ 60968 w 131"/>
              <a:gd name="T17" fmla="*/ 33016 h 158"/>
              <a:gd name="T18" fmla="*/ 57187 w 131"/>
              <a:gd name="T19" fmla="*/ 16508 h 158"/>
              <a:gd name="T20" fmla="*/ 49152 w 131"/>
              <a:gd name="T21" fmla="*/ 6390 h 158"/>
              <a:gd name="T22" fmla="*/ 37809 w 131"/>
              <a:gd name="T23" fmla="*/ 533 h 158"/>
              <a:gd name="T24" fmla="*/ 23631 w 131"/>
              <a:gd name="T25" fmla="*/ 533 h 158"/>
              <a:gd name="T26" fmla="*/ 12288 w 131"/>
              <a:gd name="T27" fmla="*/ 6390 h 158"/>
              <a:gd name="T28" fmla="*/ 4254 w 131"/>
              <a:gd name="T29" fmla="*/ 16508 h 158"/>
              <a:gd name="T30" fmla="*/ 473 w 131"/>
              <a:gd name="T31" fmla="*/ 33016 h 158"/>
              <a:gd name="T32" fmla="*/ 10870 w 131"/>
              <a:gd name="T33" fmla="*/ 42069 h 158"/>
              <a:gd name="T34" fmla="*/ 12288 w 131"/>
              <a:gd name="T35" fmla="*/ 29289 h 158"/>
              <a:gd name="T36" fmla="*/ 16069 w 131"/>
              <a:gd name="T37" fmla="*/ 19703 h 158"/>
              <a:gd name="T38" fmla="*/ 22213 w 131"/>
              <a:gd name="T39" fmla="*/ 13845 h 158"/>
              <a:gd name="T40" fmla="*/ 30720 w 131"/>
              <a:gd name="T41" fmla="*/ 11715 h 158"/>
              <a:gd name="T42" fmla="*/ 39227 w 131"/>
              <a:gd name="T43" fmla="*/ 13845 h 158"/>
              <a:gd name="T44" fmla="*/ 45371 w 131"/>
              <a:gd name="T45" fmla="*/ 19703 h 158"/>
              <a:gd name="T46" fmla="*/ 48680 w 131"/>
              <a:gd name="T47" fmla="*/ 29289 h 158"/>
              <a:gd name="T48" fmla="*/ 50098 w 131"/>
              <a:gd name="T49" fmla="*/ 42069 h 158"/>
              <a:gd name="T50" fmla="*/ 48680 w 131"/>
              <a:gd name="T51" fmla="*/ 55382 h 158"/>
              <a:gd name="T52" fmla="*/ 45371 w 131"/>
              <a:gd name="T53" fmla="*/ 64435 h 158"/>
              <a:gd name="T54" fmla="*/ 39227 w 131"/>
              <a:gd name="T55" fmla="*/ 70825 h 158"/>
              <a:gd name="T56" fmla="*/ 30720 w 131"/>
              <a:gd name="T57" fmla="*/ 72423 h 158"/>
              <a:gd name="T58" fmla="*/ 22213 w 131"/>
              <a:gd name="T59" fmla="*/ 70825 h 158"/>
              <a:gd name="T60" fmla="*/ 16069 w 131"/>
              <a:gd name="T61" fmla="*/ 64435 h 158"/>
              <a:gd name="T62" fmla="*/ 12288 w 131"/>
              <a:gd name="T63" fmla="*/ 55382 h 158"/>
              <a:gd name="T64" fmla="*/ 10870 w 131"/>
              <a:gd name="T65" fmla="*/ 42069 h 15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31" h="158">
                <a:moveTo>
                  <a:pt x="0" y="79"/>
                </a:moveTo>
                <a:lnTo>
                  <a:pt x="1" y="97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6" y="147"/>
                </a:lnTo>
                <a:lnTo>
                  <a:pt x="38" y="152"/>
                </a:lnTo>
                <a:lnTo>
                  <a:pt x="50" y="157"/>
                </a:lnTo>
                <a:lnTo>
                  <a:pt x="65" y="158"/>
                </a:lnTo>
                <a:lnTo>
                  <a:pt x="80" y="157"/>
                </a:lnTo>
                <a:lnTo>
                  <a:pt x="93" y="152"/>
                </a:lnTo>
                <a:lnTo>
                  <a:pt x="104" y="147"/>
                </a:lnTo>
                <a:lnTo>
                  <a:pt x="114" y="137"/>
                </a:lnTo>
                <a:lnTo>
                  <a:pt x="121" y="127"/>
                </a:lnTo>
                <a:lnTo>
                  <a:pt x="126" y="113"/>
                </a:lnTo>
                <a:lnTo>
                  <a:pt x="129" y="97"/>
                </a:lnTo>
                <a:lnTo>
                  <a:pt x="131" y="79"/>
                </a:lnTo>
                <a:lnTo>
                  <a:pt x="129" y="62"/>
                </a:lnTo>
                <a:lnTo>
                  <a:pt x="126" y="45"/>
                </a:lnTo>
                <a:lnTo>
                  <a:pt x="121" y="31"/>
                </a:lnTo>
                <a:lnTo>
                  <a:pt x="114" y="21"/>
                </a:lnTo>
                <a:lnTo>
                  <a:pt x="104" y="12"/>
                </a:lnTo>
                <a:lnTo>
                  <a:pt x="93" y="6"/>
                </a:lnTo>
                <a:lnTo>
                  <a:pt x="80" y="1"/>
                </a:lnTo>
                <a:lnTo>
                  <a:pt x="65" y="0"/>
                </a:lnTo>
                <a:lnTo>
                  <a:pt x="50" y="1"/>
                </a:lnTo>
                <a:lnTo>
                  <a:pt x="38" y="6"/>
                </a:lnTo>
                <a:lnTo>
                  <a:pt x="26" y="12"/>
                </a:lnTo>
                <a:lnTo>
                  <a:pt x="17" y="21"/>
                </a:lnTo>
                <a:lnTo>
                  <a:pt x="9" y="31"/>
                </a:lnTo>
                <a:lnTo>
                  <a:pt x="4" y="45"/>
                </a:lnTo>
                <a:lnTo>
                  <a:pt x="1" y="62"/>
                </a:lnTo>
                <a:lnTo>
                  <a:pt x="0" y="79"/>
                </a:lnTo>
                <a:close/>
                <a:moveTo>
                  <a:pt x="23" y="79"/>
                </a:moveTo>
                <a:lnTo>
                  <a:pt x="24" y="66"/>
                </a:lnTo>
                <a:lnTo>
                  <a:pt x="26" y="55"/>
                </a:lnTo>
                <a:lnTo>
                  <a:pt x="29" y="45"/>
                </a:lnTo>
                <a:lnTo>
                  <a:pt x="34" y="37"/>
                </a:lnTo>
                <a:lnTo>
                  <a:pt x="40" y="30"/>
                </a:lnTo>
                <a:lnTo>
                  <a:pt x="47" y="26"/>
                </a:lnTo>
                <a:lnTo>
                  <a:pt x="56" y="23"/>
                </a:lnTo>
                <a:lnTo>
                  <a:pt x="65" y="22"/>
                </a:lnTo>
                <a:lnTo>
                  <a:pt x="75" y="23"/>
                </a:lnTo>
                <a:lnTo>
                  <a:pt x="83" y="26"/>
                </a:lnTo>
                <a:lnTo>
                  <a:pt x="89" y="30"/>
                </a:lnTo>
                <a:lnTo>
                  <a:pt x="96" y="37"/>
                </a:lnTo>
                <a:lnTo>
                  <a:pt x="100" y="45"/>
                </a:lnTo>
                <a:lnTo>
                  <a:pt x="103" y="55"/>
                </a:lnTo>
                <a:lnTo>
                  <a:pt x="105" y="66"/>
                </a:lnTo>
                <a:lnTo>
                  <a:pt x="106" y="79"/>
                </a:lnTo>
                <a:lnTo>
                  <a:pt x="105" y="92"/>
                </a:lnTo>
                <a:lnTo>
                  <a:pt x="103" y="104"/>
                </a:lnTo>
                <a:lnTo>
                  <a:pt x="100" y="114"/>
                </a:lnTo>
                <a:lnTo>
                  <a:pt x="96" y="121"/>
                </a:lnTo>
                <a:lnTo>
                  <a:pt x="89" y="128"/>
                </a:lnTo>
                <a:lnTo>
                  <a:pt x="83" y="133"/>
                </a:lnTo>
                <a:lnTo>
                  <a:pt x="75" y="135"/>
                </a:lnTo>
                <a:lnTo>
                  <a:pt x="65" y="136"/>
                </a:lnTo>
                <a:lnTo>
                  <a:pt x="56" y="135"/>
                </a:lnTo>
                <a:lnTo>
                  <a:pt x="47" y="133"/>
                </a:lnTo>
                <a:lnTo>
                  <a:pt x="40" y="128"/>
                </a:lnTo>
                <a:lnTo>
                  <a:pt x="34" y="121"/>
                </a:lnTo>
                <a:lnTo>
                  <a:pt x="29" y="114"/>
                </a:lnTo>
                <a:lnTo>
                  <a:pt x="26" y="104"/>
                </a:lnTo>
                <a:lnTo>
                  <a:pt x="24" y="92"/>
                </a:lnTo>
                <a:lnTo>
                  <a:pt x="23" y="7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13" name="Freeform 162"/>
          <p:cNvSpPr>
            <a:spLocks/>
          </p:cNvSpPr>
          <p:nvPr/>
        </p:nvSpPr>
        <p:spPr bwMode="auto">
          <a:xfrm>
            <a:off x="2357438" y="2946400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19705 h 155"/>
              <a:gd name="T12" fmla="*/ 53028 w 114"/>
              <a:gd name="T13" fmla="*/ 14912 h 155"/>
              <a:gd name="T14" fmla="*/ 51134 w 114"/>
              <a:gd name="T15" fmla="*/ 11184 h 155"/>
              <a:gd name="T16" fmla="*/ 49240 w 114"/>
              <a:gd name="T17" fmla="*/ 7989 h 155"/>
              <a:gd name="T18" fmla="*/ 47820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0718 w 114"/>
              <a:gd name="T25" fmla="*/ 1065 h 155"/>
              <a:gd name="T26" fmla="*/ 37877 w 114"/>
              <a:gd name="T27" fmla="*/ 533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1779 w 114"/>
              <a:gd name="T37" fmla="*/ 1598 h 155"/>
              <a:gd name="T38" fmla="*/ 19412 w 114"/>
              <a:gd name="T39" fmla="*/ 3195 h 155"/>
              <a:gd name="T40" fmla="*/ 17045 w 114"/>
              <a:gd name="T41" fmla="*/ 4793 h 155"/>
              <a:gd name="T42" fmla="*/ 14677 w 114"/>
              <a:gd name="T43" fmla="*/ 7456 h 155"/>
              <a:gd name="T44" fmla="*/ 12310 w 114"/>
              <a:gd name="T45" fmla="*/ 10652 h 155"/>
              <a:gd name="T46" fmla="*/ 10416 w 114"/>
              <a:gd name="T47" fmla="*/ 13847 h 155"/>
              <a:gd name="T48" fmla="*/ 10416 w 114"/>
              <a:gd name="T49" fmla="*/ 1598 h 155"/>
              <a:gd name="T50" fmla="*/ 0 w 114"/>
              <a:gd name="T51" fmla="*/ 1598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0890 h 155"/>
              <a:gd name="T60" fmla="*/ 12310 w 114"/>
              <a:gd name="T61" fmla="*/ 26096 h 155"/>
              <a:gd name="T62" fmla="*/ 14204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1779 w 114"/>
              <a:gd name="T69" fmla="*/ 13847 h 155"/>
              <a:gd name="T70" fmla="*/ 26041 w 114"/>
              <a:gd name="T71" fmla="*/ 12249 h 155"/>
              <a:gd name="T72" fmla="*/ 29828 w 114"/>
              <a:gd name="T73" fmla="*/ 11717 h 155"/>
              <a:gd name="T74" fmla="*/ 33616 w 114"/>
              <a:gd name="T75" fmla="*/ 12249 h 155"/>
              <a:gd name="T76" fmla="*/ 36457 w 114"/>
              <a:gd name="T77" fmla="*/ 12782 h 155"/>
              <a:gd name="T78" fmla="*/ 38351 w 114"/>
              <a:gd name="T79" fmla="*/ 14912 h 155"/>
              <a:gd name="T80" fmla="*/ 40245 w 114"/>
              <a:gd name="T81" fmla="*/ 16510 h 155"/>
              <a:gd name="T82" fmla="*/ 41665 w 114"/>
              <a:gd name="T83" fmla="*/ 19705 h 155"/>
              <a:gd name="T84" fmla="*/ 42612 w 114"/>
              <a:gd name="T85" fmla="*/ 23434 h 155"/>
              <a:gd name="T86" fmla="*/ 43085 w 114"/>
              <a:gd name="T87" fmla="*/ 27694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6" y="2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3"/>
                </a:lnTo>
                <a:lnTo>
                  <a:pt x="41" y="6"/>
                </a:lnTo>
                <a:lnTo>
                  <a:pt x="36" y="9"/>
                </a:lnTo>
                <a:lnTo>
                  <a:pt x="31" y="14"/>
                </a:lnTo>
                <a:lnTo>
                  <a:pt x="26" y="20"/>
                </a:lnTo>
                <a:lnTo>
                  <a:pt x="22" y="26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30" y="41"/>
                </a:lnTo>
                <a:lnTo>
                  <a:pt x="34" y="34"/>
                </a:lnTo>
                <a:lnTo>
                  <a:pt x="40" y="29"/>
                </a:lnTo>
                <a:lnTo>
                  <a:pt x="46" y="26"/>
                </a:lnTo>
                <a:lnTo>
                  <a:pt x="55" y="23"/>
                </a:lnTo>
                <a:lnTo>
                  <a:pt x="63" y="22"/>
                </a:lnTo>
                <a:lnTo>
                  <a:pt x="71" y="23"/>
                </a:lnTo>
                <a:lnTo>
                  <a:pt x="77" y="24"/>
                </a:lnTo>
                <a:lnTo>
                  <a:pt x="81" y="28"/>
                </a:lnTo>
                <a:lnTo>
                  <a:pt x="85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14" name="Freeform 163"/>
          <p:cNvSpPr>
            <a:spLocks/>
          </p:cNvSpPr>
          <p:nvPr/>
        </p:nvSpPr>
        <p:spPr bwMode="auto">
          <a:xfrm>
            <a:off x="2419350" y="2947988"/>
            <a:ext cx="61913" cy="114300"/>
          </a:xfrm>
          <a:custGeom>
            <a:avLst/>
            <a:gdLst>
              <a:gd name="T0" fmla="*/ 49725 w 127"/>
              <a:gd name="T1" fmla="*/ 0 h 215"/>
              <a:gd name="T2" fmla="*/ 31200 w 127"/>
              <a:gd name="T3" fmla="*/ 65390 h 215"/>
              <a:gd name="T4" fmla="*/ 12188 w 127"/>
              <a:gd name="T5" fmla="*/ 0 h 215"/>
              <a:gd name="T6" fmla="*/ 0 w 127"/>
              <a:gd name="T7" fmla="*/ 0 h 215"/>
              <a:gd name="T8" fmla="*/ 25350 w 127"/>
              <a:gd name="T9" fmla="*/ 85060 h 215"/>
              <a:gd name="T10" fmla="*/ 22425 w 127"/>
              <a:gd name="T11" fmla="*/ 94098 h 215"/>
              <a:gd name="T12" fmla="*/ 20963 w 127"/>
              <a:gd name="T13" fmla="*/ 97288 h 215"/>
              <a:gd name="T14" fmla="*/ 19500 w 127"/>
              <a:gd name="T15" fmla="*/ 99946 h 215"/>
              <a:gd name="T16" fmla="*/ 17063 w 127"/>
              <a:gd name="T17" fmla="*/ 100478 h 215"/>
              <a:gd name="T18" fmla="*/ 13650 w 127"/>
              <a:gd name="T19" fmla="*/ 101009 h 215"/>
              <a:gd name="T20" fmla="*/ 10725 w 127"/>
              <a:gd name="T21" fmla="*/ 100478 h 215"/>
              <a:gd name="T22" fmla="*/ 7800 w 127"/>
              <a:gd name="T23" fmla="*/ 99946 h 215"/>
              <a:gd name="T24" fmla="*/ 7800 w 127"/>
              <a:gd name="T25" fmla="*/ 112705 h 215"/>
              <a:gd name="T26" fmla="*/ 10725 w 127"/>
              <a:gd name="T27" fmla="*/ 113768 h 215"/>
              <a:gd name="T28" fmla="*/ 14138 w 127"/>
              <a:gd name="T29" fmla="*/ 114300 h 215"/>
              <a:gd name="T30" fmla="*/ 18525 w 127"/>
              <a:gd name="T31" fmla="*/ 114300 h 215"/>
              <a:gd name="T32" fmla="*/ 21450 w 127"/>
              <a:gd name="T33" fmla="*/ 112705 h 215"/>
              <a:gd name="T34" fmla="*/ 24375 w 127"/>
              <a:gd name="T35" fmla="*/ 111642 h 215"/>
              <a:gd name="T36" fmla="*/ 26813 w 127"/>
              <a:gd name="T37" fmla="*/ 108984 h 215"/>
              <a:gd name="T38" fmla="*/ 28763 w 127"/>
              <a:gd name="T39" fmla="*/ 106326 h 215"/>
              <a:gd name="T40" fmla="*/ 30713 w 127"/>
              <a:gd name="T41" fmla="*/ 102604 h 215"/>
              <a:gd name="T42" fmla="*/ 32175 w 127"/>
              <a:gd name="T43" fmla="*/ 97820 h 215"/>
              <a:gd name="T44" fmla="*/ 33638 w 127"/>
              <a:gd name="T45" fmla="*/ 93035 h 215"/>
              <a:gd name="T46" fmla="*/ 61913 w 127"/>
              <a:gd name="T47" fmla="*/ 0 h 215"/>
              <a:gd name="T48" fmla="*/ 49725 w 127"/>
              <a:gd name="T49" fmla="*/ 0 h 21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27" h="215">
                <a:moveTo>
                  <a:pt x="102" y="0"/>
                </a:moveTo>
                <a:lnTo>
                  <a:pt x="64" y="123"/>
                </a:lnTo>
                <a:lnTo>
                  <a:pt x="25" y="0"/>
                </a:lnTo>
                <a:lnTo>
                  <a:pt x="0" y="0"/>
                </a:lnTo>
                <a:lnTo>
                  <a:pt x="52" y="160"/>
                </a:lnTo>
                <a:lnTo>
                  <a:pt x="46" y="177"/>
                </a:lnTo>
                <a:lnTo>
                  <a:pt x="43" y="183"/>
                </a:lnTo>
                <a:lnTo>
                  <a:pt x="40" y="188"/>
                </a:lnTo>
                <a:lnTo>
                  <a:pt x="35" y="189"/>
                </a:lnTo>
                <a:lnTo>
                  <a:pt x="28" y="190"/>
                </a:lnTo>
                <a:lnTo>
                  <a:pt x="22" y="189"/>
                </a:lnTo>
                <a:lnTo>
                  <a:pt x="16" y="188"/>
                </a:lnTo>
                <a:lnTo>
                  <a:pt x="16" y="212"/>
                </a:lnTo>
                <a:lnTo>
                  <a:pt x="22" y="214"/>
                </a:lnTo>
                <a:lnTo>
                  <a:pt x="29" y="215"/>
                </a:lnTo>
                <a:lnTo>
                  <a:pt x="38" y="215"/>
                </a:lnTo>
                <a:lnTo>
                  <a:pt x="44" y="212"/>
                </a:lnTo>
                <a:lnTo>
                  <a:pt x="50" y="210"/>
                </a:lnTo>
                <a:lnTo>
                  <a:pt x="55" y="205"/>
                </a:lnTo>
                <a:lnTo>
                  <a:pt x="59" y="200"/>
                </a:lnTo>
                <a:lnTo>
                  <a:pt x="63" y="193"/>
                </a:lnTo>
                <a:lnTo>
                  <a:pt x="66" y="184"/>
                </a:lnTo>
                <a:lnTo>
                  <a:pt x="69" y="175"/>
                </a:lnTo>
                <a:lnTo>
                  <a:pt x="127" y="0"/>
                </a:lnTo>
                <a:lnTo>
                  <a:pt x="102" y="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15" name="Freeform 164"/>
          <p:cNvSpPr>
            <a:spLocks noEditPoints="1"/>
          </p:cNvSpPr>
          <p:nvPr/>
        </p:nvSpPr>
        <p:spPr bwMode="auto">
          <a:xfrm>
            <a:off x="2520950" y="2916238"/>
            <a:ext cx="82550" cy="120650"/>
          </a:xfrm>
          <a:custGeom>
            <a:avLst/>
            <a:gdLst>
              <a:gd name="T0" fmla="*/ 75594 w 178"/>
              <a:gd name="T1" fmla="*/ 120650 h 226"/>
              <a:gd name="T2" fmla="*/ 71420 w 178"/>
              <a:gd name="T3" fmla="*/ 100364 h 226"/>
              <a:gd name="T4" fmla="*/ 76057 w 178"/>
              <a:gd name="T5" fmla="*/ 91288 h 226"/>
              <a:gd name="T6" fmla="*/ 79767 w 178"/>
              <a:gd name="T7" fmla="*/ 80611 h 226"/>
              <a:gd name="T8" fmla="*/ 82086 w 178"/>
              <a:gd name="T9" fmla="*/ 69400 h 226"/>
              <a:gd name="T10" fmla="*/ 82550 w 178"/>
              <a:gd name="T11" fmla="*/ 57122 h 226"/>
              <a:gd name="T12" fmla="*/ 82086 w 178"/>
              <a:gd name="T13" fmla="*/ 44843 h 226"/>
              <a:gd name="T14" fmla="*/ 79767 w 178"/>
              <a:gd name="T15" fmla="*/ 33099 h 226"/>
              <a:gd name="T16" fmla="*/ 76057 w 178"/>
              <a:gd name="T17" fmla="*/ 23489 h 226"/>
              <a:gd name="T18" fmla="*/ 71420 w 178"/>
              <a:gd name="T19" fmla="*/ 14948 h 226"/>
              <a:gd name="T20" fmla="*/ 65391 w 178"/>
              <a:gd name="T21" fmla="*/ 8542 h 226"/>
              <a:gd name="T22" fmla="*/ 58434 w 178"/>
              <a:gd name="T23" fmla="*/ 3737 h 226"/>
              <a:gd name="T24" fmla="*/ 50087 w 178"/>
              <a:gd name="T25" fmla="*/ 1068 h 226"/>
              <a:gd name="T26" fmla="*/ 41275 w 178"/>
              <a:gd name="T27" fmla="*/ 0 h 226"/>
              <a:gd name="T28" fmla="*/ 32000 w 178"/>
              <a:gd name="T29" fmla="*/ 1068 h 226"/>
              <a:gd name="T30" fmla="*/ 23652 w 178"/>
              <a:gd name="T31" fmla="*/ 3737 h 226"/>
              <a:gd name="T32" fmla="*/ 17159 w 178"/>
              <a:gd name="T33" fmla="*/ 8542 h 226"/>
              <a:gd name="T34" fmla="*/ 11130 w 178"/>
              <a:gd name="T35" fmla="*/ 14948 h 226"/>
              <a:gd name="T36" fmla="*/ 6029 w 178"/>
              <a:gd name="T37" fmla="*/ 23489 h 226"/>
              <a:gd name="T38" fmla="*/ 2783 w 178"/>
              <a:gd name="T39" fmla="*/ 33099 h 226"/>
              <a:gd name="T40" fmla="*/ 464 w 178"/>
              <a:gd name="T41" fmla="*/ 44843 h 226"/>
              <a:gd name="T42" fmla="*/ 0 w 178"/>
              <a:gd name="T43" fmla="*/ 57656 h 226"/>
              <a:gd name="T44" fmla="*/ 464 w 178"/>
              <a:gd name="T45" fmla="*/ 70468 h 226"/>
              <a:gd name="T46" fmla="*/ 2783 w 178"/>
              <a:gd name="T47" fmla="*/ 82213 h 226"/>
              <a:gd name="T48" fmla="*/ 6029 w 178"/>
              <a:gd name="T49" fmla="*/ 91822 h 226"/>
              <a:gd name="T50" fmla="*/ 11130 w 178"/>
              <a:gd name="T51" fmla="*/ 100364 h 226"/>
              <a:gd name="T52" fmla="*/ 17159 w 178"/>
              <a:gd name="T53" fmla="*/ 106236 h 226"/>
              <a:gd name="T54" fmla="*/ 23652 w 178"/>
              <a:gd name="T55" fmla="*/ 111041 h 226"/>
              <a:gd name="T56" fmla="*/ 32000 w 178"/>
              <a:gd name="T57" fmla="*/ 113710 h 226"/>
              <a:gd name="T58" fmla="*/ 41275 w 178"/>
              <a:gd name="T59" fmla="*/ 114778 h 226"/>
              <a:gd name="T60" fmla="*/ 53333 w 178"/>
              <a:gd name="T61" fmla="*/ 113176 h 226"/>
              <a:gd name="T62" fmla="*/ 63536 w 178"/>
              <a:gd name="T63" fmla="*/ 108371 h 226"/>
              <a:gd name="T64" fmla="*/ 51014 w 178"/>
              <a:gd name="T65" fmla="*/ 100364 h 226"/>
              <a:gd name="T66" fmla="*/ 44985 w 178"/>
              <a:gd name="T67" fmla="*/ 101965 h 226"/>
              <a:gd name="T68" fmla="*/ 35246 w 178"/>
              <a:gd name="T69" fmla="*/ 101431 h 226"/>
              <a:gd name="T70" fmla="*/ 24116 w 178"/>
              <a:gd name="T71" fmla="*/ 95025 h 226"/>
              <a:gd name="T72" fmla="*/ 16696 w 178"/>
              <a:gd name="T73" fmla="*/ 83814 h 226"/>
              <a:gd name="T74" fmla="*/ 12522 w 178"/>
              <a:gd name="T75" fmla="*/ 67799 h 226"/>
              <a:gd name="T76" fmla="*/ 12522 w 178"/>
              <a:gd name="T77" fmla="*/ 47513 h 226"/>
              <a:gd name="T78" fmla="*/ 16696 w 178"/>
              <a:gd name="T79" fmla="*/ 30963 h 226"/>
              <a:gd name="T80" fmla="*/ 24116 w 178"/>
              <a:gd name="T81" fmla="*/ 19752 h 226"/>
              <a:gd name="T82" fmla="*/ 35246 w 178"/>
              <a:gd name="T83" fmla="*/ 13880 h 226"/>
              <a:gd name="T84" fmla="*/ 47768 w 178"/>
              <a:gd name="T85" fmla="*/ 13880 h 226"/>
              <a:gd name="T86" fmla="*/ 58434 w 178"/>
              <a:gd name="T87" fmla="*/ 19752 h 226"/>
              <a:gd name="T88" fmla="*/ 65854 w 178"/>
              <a:gd name="T89" fmla="*/ 30963 h 226"/>
              <a:gd name="T90" fmla="*/ 70028 w 178"/>
              <a:gd name="T91" fmla="*/ 47513 h 226"/>
              <a:gd name="T92" fmla="*/ 70492 w 178"/>
              <a:gd name="T93" fmla="*/ 62994 h 226"/>
              <a:gd name="T94" fmla="*/ 68637 w 178"/>
              <a:gd name="T95" fmla="*/ 72604 h 226"/>
              <a:gd name="T96" fmla="*/ 66782 w 178"/>
              <a:gd name="T97" fmla="*/ 81679 h 226"/>
              <a:gd name="T98" fmla="*/ 63999 w 178"/>
              <a:gd name="T99" fmla="*/ 88085 h 226"/>
              <a:gd name="T100" fmla="*/ 50087 w 178"/>
              <a:gd name="T101" fmla="*/ 79544 h 226"/>
              <a:gd name="T102" fmla="*/ 54260 w 178"/>
              <a:gd name="T103" fmla="*/ 98228 h 22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78" h="226">
                <a:moveTo>
                  <a:pt x="137" y="203"/>
                </a:moveTo>
                <a:lnTo>
                  <a:pt x="163" y="226"/>
                </a:lnTo>
                <a:lnTo>
                  <a:pt x="176" y="210"/>
                </a:lnTo>
                <a:lnTo>
                  <a:pt x="154" y="188"/>
                </a:lnTo>
                <a:lnTo>
                  <a:pt x="160" y="179"/>
                </a:lnTo>
                <a:lnTo>
                  <a:pt x="164" y="171"/>
                </a:lnTo>
                <a:lnTo>
                  <a:pt x="168" y="162"/>
                </a:lnTo>
                <a:lnTo>
                  <a:pt x="172" y="151"/>
                </a:lnTo>
                <a:lnTo>
                  <a:pt x="175" y="142"/>
                </a:lnTo>
                <a:lnTo>
                  <a:pt x="177" y="130"/>
                </a:lnTo>
                <a:lnTo>
                  <a:pt x="178" y="120"/>
                </a:lnTo>
                <a:lnTo>
                  <a:pt x="178" y="107"/>
                </a:lnTo>
                <a:lnTo>
                  <a:pt x="178" y="96"/>
                </a:lnTo>
                <a:lnTo>
                  <a:pt x="177" y="84"/>
                </a:lnTo>
                <a:lnTo>
                  <a:pt x="175" y="72"/>
                </a:lnTo>
                <a:lnTo>
                  <a:pt x="172" y="62"/>
                </a:lnTo>
                <a:lnTo>
                  <a:pt x="168" y="52"/>
                </a:lnTo>
                <a:lnTo>
                  <a:pt x="164" y="44"/>
                </a:lnTo>
                <a:lnTo>
                  <a:pt x="160" y="36"/>
                </a:lnTo>
                <a:lnTo>
                  <a:pt x="154" y="28"/>
                </a:lnTo>
                <a:lnTo>
                  <a:pt x="148" y="22"/>
                </a:lnTo>
                <a:lnTo>
                  <a:pt x="141" y="16"/>
                </a:lnTo>
                <a:lnTo>
                  <a:pt x="134" y="12"/>
                </a:lnTo>
                <a:lnTo>
                  <a:pt x="126" y="7"/>
                </a:lnTo>
                <a:lnTo>
                  <a:pt x="118" y="5"/>
                </a:lnTo>
                <a:lnTo>
                  <a:pt x="108" y="2"/>
                </a:lnTo>
                <a:lnTo>
                  <a:pt x="99" y="0"/>
                </a:lnTo>
                <a:lnTo>
                  <a:pt x="89" y="0"/>
                </a:lnTo>
                <a:lnTo>
                  <a:pt x="79" y="0"/>
                </a:lnTo>
                <a:lnTo>
                  <a:pt x="69" y="2"/>
                </a:lnTo>
                <a:lnTo>
                  <a:pt x="60" y="5"/>
                </a:lnTo>
                <a:lnTo>
                  <a:pt x="51" y="7"/>
                </a:lnTo>
                <a:lnTo>
                  <a:pt x="44" y="12"/>
                </a:lnTo>
                <a:lnTo>
                  <a:pt x="37" y="16"/>
                </a:lnTo>
                <a:lnTo>
                  <a:pt x="29" y="22"/>
                </a:lnTo>
                <a:lnTo>
                  <a:pt x="24" y="28"/>
                </a:lnTo>
                <a:lnTo>
                  <a:pt x="19" y="36"/>
                </a:lnTo>
                <a:lnTo>
                  <a:pt x="13" y="44"/>
                </a:lnTo>
                <a:lnTo>
                  <a:pt x="9" y="52"/>
                </a:lnTo>
                <a:lnTo>
                  <a:pt x="6" y="62"/>
                </a:lnTo>
                <a:lnTo>
                  <a:pt x="3" y="72"/>
                </a:lnTo>
                <a:lnTo>
                  <a:pt x="1" y="84"/>
                </a:lnTo>
                <a:lnTo>
                  <a:pt x="0" y="96"/>
                </a:lnTo>
                <a:lnTo>
                  <a:pt x="0" y="108"/>
                </a:lnTo>
                <a:lnTo>
                  <a:pt x="0" y="120"/>
                </a:lnTo>
                <a:lnTo>
                  <a:pt x="1" y="132"/>
                </a:lnTo>
                <a:lnTo>
                  <a:pt x="3" y="143"/>
                </a:lnTo>
                <a:lnTo>
                  <a:pt x="6" y="154"/>
                </a:lnTo>
                <a:lnTo>
                  <a:pt x="9" y="163"/>
                </a:lnTo>
                <a:lnTo>
                  <a:pt x="13" y="172"/>
                </a:lnTo>
                <a:lnTo>
                  <a:pt x="19" y="179"/>
                </a:lnTo>
                <a:lnTo>
                  <a:pt x="24" y="188"/>
                </a:lnTo>
                <a:lnTo>
                  <a:pt x="29" y="193"/>
                </a:lnTo>
                <a:lnTo>
                  <a:pt x="37" y="199"/>
                </a:lnTo>
                <a:lnTo>
                  <a:pt x="44" y="204"/>
                </a:lnTo>
                <a:lnTo>
                  <a:pt x="51" y="208"/>
                </a:lnTo>
                <a:lnTo>
                  <a:pt x="60" y="211"/>
                </a:lnTo>
                <a:lnTo>
                  <a:pt x="69" y="213"/>
                </a:lnTo>
                <a:lnTo>
                  <a:pt x="79" y="215"/>
                </a:lnTo>
                <a:lnTo>
                  <a:pt x="89" y="215"/>
                </a:lnTo>
                <a:lnTo>
                  <a:pt x="102" y="214"/>
                </a:lnTo>
                <a:lnTo>
                  <a:pt x="115" y="212"/>
                </a:lnTo>
                <a:lnTo>
                  <a:pt x="126" y="208"/>
                </a:lnTo>
                <a:lnTo>
                  <a:pt x="137" y="203"/>
                </a:lnTo>
                <a:close/>
                <a:moveTo>
                  <a:pt x="117" y="184"/>
                </a:moveTo>
                <a:lnTo>
                  <a:pt x="110" y="188"/>
                </a:lnTo>
                <a:lnTo>
                  <a:pt x="103" y="190"/>
                </a:lnTo>
                <a:lnTo>
                  <a:pt x="97" y="191"/>
                </a:lnTo>
                <a:lnTo>
                  <a:pt x="89" y="191"/>
                </a:lnTo>
                <a:lnTo>
                  <a:pt x="76" y="190"/>
                </a:lnTo>
                <a:lnTo>
                  <a:pt x="63" y="185"/>
                </a:lnTo>
                <a:lnTo>
                  <a:pt x="52" y="178"/>
                </a:lnTo>
                <a:lnTo>
                  <a:pt x="43" y="169"/>
                </a:lnTo>
                <a:lnTo>
                  <a:pt x="36" y="157"/>
                </a:lnTo>
                <a:lnTo>
                  <a:pt x="30" y="143"/>
                </a:lnTo>
                <a:lnTo>
                  <a:pt x="27" y="127"/>
                </a:lnTo>
                <a:lnTo>
                  <a:pt x="26" y="108"/>
                </a:lnTo>
                <a:lnTo>
                  <a:pt x="27" y="89"/>
                </a:lnTo>
                <a:lnTo>
                  <a:pt x="30" y="72"/>
                </a:lnTo>
                <a:lnTo>
                  <a:pt x="36" y="58"/>
                </a:lnTo>
                <a:lnTo>
                  <a:pt x="43" y="47"/>
                </a:lnTo>
                <a:lnTo>
                  <a:pt x="52" y="37"/>
                </a:lnTo>
                <a:lnTo>
                  <a:pt x="63" y="30"/>
                </a:lnTo>
                <a:lnTo>
                  <a:pt x="76" y="26"/>
                </a:lnTo>
                <a:lnTo>
                  <a:pt x="89" y="24"/>
                </a:lnTo>
                <a:lnTo>
                  <a:pt x="103" y="26"/>
                </a:lnTo>
                <a:lnTo>
                  <a:pt x="115" y="30"/>
                </a:lnTo>
                <a:lnTo>
                  <a:pt x="126" y="37"/>
                </a:lnTo>
                <a:lnTo>
                  <a:pt x="135" y="47"/>
                </a:lnTo>
                <a:lnTo>
                  <a:pt x="142" y="58"/>
                </a:lnTo>
                <a:lnTo>
                  <a:pt x="147" y="72"/>
                </a:lnTo>
                <a:lnTo>
                  <a:pt x="151" y="89"/>
                </a:lnTo>
                <a:lnTo>
                  <a:pt x="152" y="108"/>
                </a:lnTo>
                <a:lnTo>
                  <a:pt x="152" y="118"/>
                </a:lnTo>
                <a:lnTo>
                  <a:pt x="151" y="127"/>
                </a:lnTo>
                <a:lnTo>
                  <a:pt x="148" y="136"/>
                </a:lnTo>
                <a:lnTo>
                  <a:pt x="147" y="144"/>
                </a:lnTo>
                <a:lnTo>
                  <a:pt x="144" y="153"/>
                </a:lnTo>
                <a:lnTo>
                  <a:pt x="141" y="160"/>
                </a:lnTo>
                <a:lnTo>
                  <a:pt x="138" y="165"/>
                </a:lnTo>
                <a:lnTo>
                  <a:pt x="134" y="171"/>
                </a:lnTo>
                <a:lnTo>
                  <a:pt x="108" y="149"/>
                </a:lnTo>
                <a:lnTo>
                  <a:pt x="96" y="165"/>
                </a:lnTo>
                <a:lnTo>
                  <a:pt x="117" y="18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16" name="Rectangle 165"/>
          <p:cNvSpPr>
            <a:spLocks noChangeArrowheads="1"/>
          </p:cNvSpPr>
          <p:nvPr/>
        </p:nvSpPr>
        <p:spPr bwMode="auto">
          <a:xfrm>
            <a:off x="2619375" y="3011488"/>
            <a:ext cx="11113" cy="17462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17" name="Freeform 166"/>
          <p:cNvSpPr>
            <a:spLocks/>
          </p:cNvSpPr>
          <p:nvPr/>
        </p:nvSpPr>
        <p:spPr bwMode="auto">
          <a:xfrm>
            <a:off x="1357313" y="3116263"/>
            <a:ext cx="33337" cy="104775"/>
          </a:xfrm>
          <a:custGeom>
            <a:avLst/>
            <a:gdLst>
              <a:gd name="T0" fmla="*/ 20898 w 67"/>
              <a:gd name="T1" fmla="*/ 104775 h 199"/>
              <a:gd name="T2" fmla="*/ 33337 w 67"/>
              <a:gd name="T3" fmla="*/ 104775 h 199"/>
              <a:gd name="T4" fmla="*/ 33337 w 67"/>
              <a:gd name="T5" fmla="*/ 0 h 199"/>
              <a:gd name="T6" fmla="*/ 24381 w 67"/>
              <a:gd name="T7" fmla="*/ 0 h 199"/>
              <a:gd name="T8" fmla="*/ 23386 w 67"/>
              <a:gd name="T9" fmla="*/ 5265 h 199"/>
              <a:gd name="T10" fmla="*/ 21893 w 67"/>
              <a:gd name="T11" fmla="*/ 9477 h 199"/>
              <a:gd name="T12" fmla="*/ 19903 w 67"/>
              <a:gd name="T13" fmla="*/ 12110 h 199"/>
              <a:gd name="T14" fmla="*/ 17415 w 67"/>
              <a:gd name="T15" fmla="*/ 15269 h 199"/>
              <a:gd name="T16" fmla="*/ 13932 w 67"/>
              <a:gd name="T17" fmla="*/ 17901 h 199"/>
              <a:gd name="T18" fmla="*/ 9951 w 67"/>
              <a:gd name="T19" fmla="*/ 18954 h 199"/>
              <a:gd name="T20" fmla="*/ 5473 w 67"/>
              <a:gd name="T21" fmla="*/ 19481 h 199"/>
              <a:gd name="T22" fmla="*/ 0 w 67"/>
              <a:gd name="T23" fmla="*/ 20534 h 199"/>
              <a:gd name="T24" fmla="*/ 0 w 67"/>
              <a:gd name="T25" fmla="*/ 31590 h 199"/>
              <a:gd name="T26" fmla="*/ 20898 w 67"/>
              <a:gd name="T27" fmla="*/ 31590 h 199"/>
              <a:gd name="T28" fmla="*/ 20898 w 67"/>
              <a:gd name="T29" fmla="*/ 104775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2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10"/>
                </a:lnTo>
                <a:lnTo>
                  <a:pt x="44" y="18"/>
                </a:lnTo>
                <a:lnTo>
                  <a:pt x="40" y="23"/>
                </a:lnTo>
                <a:lnTo>
                  <a:pt x="35" y="29"/>
                </a:lnTo>
                <a:lnTo>
                  <a:pt x="28" y="34"/>
                </a:lnTo>
                <a:lnTo>
                  <a:pt x="20" y="36"/>
                </a:lnTo>
                <a:lnTo>
                  <a:pt x="11" y="37"/>
                </a:lnTo>
                <a:lnTo>
                  <a:pt x="0" y="39"/>
                </a:lnTo>
                <a:lnTo>
                  <a:pt x="0" y="60"/>
                </a:lnTo>
                <a:lnTo>
                  <a:pt x="42" y="60"/>
                </a:lnTo>
                <a:lnTo>
                  <a:pt x="42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18" name="Freeform 167"/>
          <p:cNvSpPr>
            <a:spLocks/>
          </p:cNvSpPr>
          <p:nvPr/>
        </p:nvSpPr>
        <p:spPr bwMode="auto">
          <a:xfrm>
            <a:off x="1425575" y="3116263"/>
            <a:ext cx="30163" cy="104775"/>
          </a:xfrm>
          <a:custGeom>
            <a:avLst/>
            <a:gdLst>
              <a:gd name="T0" fmla="*/ 19358 w 67"/>
              <a:gd name="T1" fmla="*/ 104775 h 199"/>
              <a:gd name="T2" fmla="*/ 30163 w 67"/>
              <a:gd name="T3" fmla="*/ 104775 h 199"/>
              <a:gd name="T4" fmla="*/ 30163 w 67"/>
              <a:gd name="T5" fmla="*/ 0 h 199"/>
              <a:gd name="T6" fmla="*/ 22060 w 67"/>
              <a:gd name="T7" fmla="*/ 0 h 199"/>
              <a:gd name="T8" fmla="*/ 21159 w 67"/>
              <a:gd name="T9" fmla="*/ 5265 h 199"/>
              <a:gd name="T10" fmla="*/ 20259 w 67"/>
              <a:gd name="T11" fmla="*/ 9477 h 199"/>
              <a:gd name="T12" fmla="*/ 18458 w 67"/>
              <a:gd name="T13" fmla="*/ 12110 h 199"/>
              <a:gd name="T14" fmla="*/ 15757 w 67"/>
              <a:gd name="T15" fmla="*/ 15269 h 199"/>
              <a:gd name="T16" fmla="*/ 12605 w 67"/>
              <a:gd name="T17" fmla="*/ 17901 h 199"/>
              <a:gd name="T18" fmla="*/ 9454 w 67"/>
              <a:gd name="T19" fmla="*/ 18954 h 199"/>
              <a:gd name="T20" fmla="*/ 4952 w 67"/>
              <a:gd name="T21" fmla="*/ 19481 h 199"/>
              <a:gd name="T22" fmla="*/ 0 w 67"/>
              <a:gd name="T23" fmla="*/ 20534 h 199"/>
              <a:gd name="T24" fmla="*/ 0 w 67"/>
              <a:gd name="T25" fmla="*/ 31590 h 199"/>
              <a:gd name="T26" fmla="*/ 19358 w 67"/>
              <a:gd name="T27" fmla="*/ 31590 h 199"/>
              <a:gd name="T28" fmla="*/ 19358 w 67"/>
              <a:gd name="T29" fmla="*/ 104775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3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10"/>
                </a:lnTo>
                <a:lnTo>
                  <a:pt x="45" y="18"/>
                </a:lnTo>
                <a:lnTo>
                  <a:pt x="41" y="23"/>
                </a:lnTo>
                <a:lnTo>
                  <a:pt x="35" y="29"/>
                </a:lnTo>
                <a:lnTo>
                  <a:pt x="28" y="34"/>
                </a:lnTo>
                <a:lnTo>
                  <a:pt x="21" y="36"/>
                </a:lnTo>
                <a:lnTo>
                  <a:pt x="11" y="37"/>
                </a:lnTo>
                <a:lnTo>
                  <a:pt x="0" y="39"/>
                </a:lnTo>
                <a:lnTo>
                  <a:pt x="0" y="60"/>
                </a:lnTo>
                <a:lnTo>
                  <a:pt x="43" y="60"/>
                </a:lnTo>
                <a:lnTo>
                  <a:pt x="43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19" name="Freeform 168"/>
          <p:cNvSpPr>
            <a:spLocks/>
          </p:cNvSpPr>
          <p:nvPr/>
        </p:nvSpPr>
        <p:spPr bwMode="auto">
          <a:xfrm>
            <a:off x="2028825" y="3111500"/>
            <a:ext cx="50800" cy="112713"/>
          </a:xfrm>
          <a:custGeom>
            <a:avLst/>
            <a:gdLst>
              <a:gd name="T0" fmla="*/ 0 w 108"/>
              <a:gd name="T1" fmla="*/ 74433 h 212"/>
              <a:gd name="T2" fmla="*/ 0 w 108"/>
              <a:gd name="T3" fmla="*/ 79218 h 212"/>
              <a:gd name="T4" fmla="*/ 470 w 108"/>
              <a:gd name="T5" fmla="*/ 86661 h 212"/>
              <a:gd name="T6" fmla="*/ 1411 w 108"/>
              <a:gd name="T7" fmla="*/ 94105 h 212"/>
              <a:gd name="T8" fmla="*/ 3293 w 108"/>
              <a:gd name="T9" fmla="*/ 99953 h 212"/>
              <a:gd name="T10" fmla="*/ 6585 w 108"/>
              <a:gd name="T11" fmla="*/ 104206 h 212"/>
              <a:gd name="T12" fmla="*/ 9878 w 108"/>
              <a:gd name="T13" fmla="*/ 107928 h 212"/>
              <a:gd name="T14" fmla="*/ 14111 w 108"/>
              <a:gd name="T15" fmla="*/ 110586 h 212"/>
              <a:gd name="T16" fmla="*/ 19756 w 108"/>
              <a:gd name="T17" fmla="*/ 112181 h 212"/>
              <a:gd name="T18" fmla="*/ 25870 w 108"/>
              <a:gd name="T19" fmla="*/ 112713 h 212"/>
              <a:gd name="T20" fmla="*/ 31515 w 108"/>
              <a:gd name="T21" fmla="*/ 112181 h 212"/>
              <a:gd name="T22" fmla="*/ 37159 w 108"/>
              <a:gd name="T23" fmla="*/ 110586 h 212"/>
              <a:gd name="T24" fmla="*/ 40922 w 108"/>
              <a:gd name="T25" fmla="*/ 108460 h 212"/>
              <a:gd name="T26" fmla="*/ 45156 w 108"/>
              <a:gd name="T27" fmla="*/ 104738 h 212"/>
              <a:gd name="T28" fmla="*/ 47507 w 108"/>
              <a:gd name="T29" fmla="*/ 99953 h 212"/>
              <a:gd name="T30" fmla="*/ 49389 w 108"/>
              <a:gd name="T31" fmla="*/ 94105 h 212"/>
              <a:gd name="T32" fmla="*/ 50330 w 108"/>
              <a:gd name="T33" fmla="*/ 87193 h 212"/>
              <a:gd name="T34" fmla="*/ 50800 w 108"/>
              <a:gd name="T35" fmla="*/ 79218 h 212"/>
              <a:gd name="T36" fmla="*/ 50800 w 108"/>
              <a:gd name="T37" fmla="*/ 0 h 212"/>
              <a:gd name="T38" fmla="*/ 39041 w 108"/>
              <a:gd name="T39" fmla="*/ 0 h 212"/>
              <a:gd name="T40" fmla="*/ 39041 w 108"/>
              <a:gd name="T41" fmla="*/ 73901 h 212"/>
              <a:gd name="T42" fmla="*/ 39041 w 108"/>
              <a:gd name="T43" fmla="*/ 79218 h 212"/>
              <a:gd name="T44" fmla="*/ 39041 w 108"/>
              <a:gd name="T45" fmla="*/ 84003 h 212"/>
              <a:gd name="T46" fmla="*/ 38570 w 108"/>
              <a:gd name="T47" fmla="*/ 87725 h 212"/>
              <a:gd name="T48" fmla="*/ 37630 w 108"/>
              <a:gd name="T49" fmla="*/ 90915 h 212"/>
              <a:gd name="T50" fmla="*/ 35748 w 108"/>
              <a:gd name="T51" fmla="*/ 94636 h 212"/>
              <a:gd name="T52" fmla="*/ 32456 w 108"/>
              <a:gd name="T53" fmla="*/ 97295 h 212"/>
              <a:gd name="T54" fmla="*/ 29633 w 108"/>
              <a:gd name="T55" fmla="*/ 98358 h 212"/>
              <a:gd name="T56" fmla="*/ 25400 w 108"/>
              <a:gd name="T57" fmla="*/ 98890 h 212"/>
              <a:gd name="T58" fmla="*/ 21637 w 108"/>
              <a:gd name="T59" fmla="*/ 98890 h 212"/>
              <a:gd name="T60" fmla="*/ 18815 w 108"/>
              <a:gd name="T61" fmla="*/ 97826 h 212"/>
              <a:gd name="T62" fmla="*/ 16463 w 108"/>
              <a:gd name="T63" fmla="*/ 96763 h 212"/>
              <a:gd name="T64" fmla="*/ 14581 w 108"/>
              <a:gd name="T65" fmla="*/ 94105 h 212"/>
              <a:gd name="T66" fmla="*/ 13170 w 108"/>
              <a:gd name="T67" fmla="*/ 91446 h 212"/>
              <a:gd name="T68" fmla="*/ 12230 w 108"/>
              <a:gd name="T69" fmla="*/ 87725 h 212"/>
              <a:gd name="T70" fmla="*/ 11289 w 108"/>
              <a:gd name="T71" fmla="*/ 83471 h 212"/>
              <a:gd name="T72" fmla="*/ 11289 w 108"/>
              <a:gd name="T73" fmla="*/ 78686 h 212"/>
              <a:gd name="T74" fmla="*/ 11289 w 108"/>
              <a:gd name="T75" fmla="*/ 74433 h 212"/>
              <a:gd name="T76" fmla="*/ 0 w 108"/>
              <a:gd name="T77" fmla="*/ 74433 h 2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08" h="212">
                <a:moveTo>
                  <a:pt x="0" y="140"/>
                </a:moveTo>
                <a:lnTo>
                  <a:pt x="0" y="149"/>
                </a:lnTo>
                <a:lnTo>
                  <a:pt x="1" y="163"/>
                </a:lnTo>
                <a:lnTo>
                  <a:pt x="3" y="177"/>
                </a:lnTo>
                <a:lnTo>
                  <a:pt x="7" y="188"/>
                </a:lnTo>
                <a:lnTo>
                  <a:pt x="14" y="196"/>
                </a:lnTo>
                <a:lnTo>
                  <a:pt x="21" y="203"/>
                </a:lnTo>
                <a:lnTo>
                  <a:pt x="30" y="208"/>
                </a:lnTo>
                <a:lnTo>
                  <a:pt x="42" y="211"/>
                </a:lnTo>
                <a:lnTo>
                  <a:pt x="55" y="212"/>
                </a:lnTo>
                <a:lnTo>
                  <a:pt x="67" y="211"/>
                </a:lnTo>
                <a:lnTo>
                  <a:pt x="79" y="208"/>
                </a:lnTo>
                <a:lnTo>
                  <a:pt x="87" y="204"/>
                </a:lnTo>
                <a:lnTo>
                  <a:pt x="96" y="197"/>
                </a:lnTo>
                <a:lnTo>
                  <a:pt x="101" y="188"/>
                </a:lnTo>
                <a:lnTo>
                  <a:pt x="105" y="177"/>
                </a:lnTo>
                <a:lnTo>
                  <a:pt x="107" y="164"/>
                </a:lnTo>
                <a:lnTo>
                  <a:pt x="108" y="149"/>
                </a:lnTo>
                <a:lnTo>
                  <a:pt x="108" y="0"/>
                </a:lnTo>
                <a:lnTo>
                  <a:pt x="83" y="0"/>
                </a:lnTo>
                <a:lnTo>
                  <a:pt x="83" y="139"/>
                </a:lnTo>
                <a:lnTo>
                  <a:pt x="83" y="149"/>
                </a:lnTo>
                <a:lnTo>
                  <a:pt x="83" y="158"/>
                </a:lnTo>
                <a:lnTo>
                  <a:pt x="82" y="165"/>
                </a:lnTo>
                <a:lnTo>
                  <a:pt x="80" y="171"/>
                </a:lnTo>
                <a:lnTo>
                  <a:pt x="76" y="178"/>
                </a:lnTo>
                <a:lnTo>
                  <a:pt x="69" y="183"/>
                </a:lnTo>
                <a:lnTo>
                  <a:pt x="63" y="185"/>
                </a:lnTo>
                <a:lnTo>
                  <a:pt x="54" y="186"/>
                </a:lnTo>
                <a:lnTo>
                  <a:pt x="46" y="186"/>
                </a:lnTo>
                <a:lnTo>
                  <a:pt x="40" y="184"/>
                </a:lnTo>
                <a:lnTo>
                  <a:pt x="35" y="182"/>
                </a:lnTo>
                <a:lnTo>
                  <a:pt x="31" y="177"/>
                </a:lnTo>
                <a:lnTo>
                  <a:pt x="28" y="172"/>
                </a:lnTo>
                <a:lnTo>
                  <a:pt x="26" y="165"/>
                </a:lnTo>
                <a:lnTo>
                  <a:pt x="24" y="157"/>
                </a:lnTo>
                <a:lnTo>
                  <a:pt x="24" y="148"/>
                </a:lnTo>
                <a:lnTo>
                  <a:pt x="24" y="140"/>
                </a:lnTo>
                <a:lnTo>
                  <a:pt x="0" y="14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20" name="Freeform 169"/>
          <p:cNvSpPr>
            <a:spLocks noEditPoints="1"/>
          </p:cNvSpPr>
          <p:nvPr/>
        </p:nvSpPr>
        <p:spPr bwMode="auto">
          <a:xfrm>
            <a:off x="2092325" y="3138488"/>
            <a:ext cx="60325" cy="84137"/>
          </a:xfrm>
          <a:custGeom>
            <a:avLst/>
            <a:gdLst>
              <a:gd name="T0" fmla="*/ 42555 w 129"/>
              <a:gd name="T1" fmla="*/ 52387 h 159"/>
              <a:gd name="T2" fmla="*/ 40684 w 129"/>
              <a:gd name="T3" fmla="*/ 60854 h 159"/>
              <a:gd name="T4" fmla="*/ 36943 w 129"/>
              <a:gd name="T5" fmla="*/ 66675 h 159"/>
              <a:gd name="T6" fmla="*/ 30396 w 129"/>
              <a:gd name="T7" fmla="*/ 70908 h 159"/>
              <a:gd name="T8" fmla="*/ 22447 w 129"/>
              <a:gd name="T9" fmla="*/ 72495 h 159"/>
              <a:gd name="T10" fmla="*/ 17770 w 129"/>
              <a:gd name="T11" fmla="*/ 71966 h 159"/>
              <a:gd name="T12" fmla="*/ 14029 w 129"/>
              <a:gd name="T13" fmla="*/ 69320 h 159"/>
              <a:gd name="T14" fmla="*/ 12159 w 129"/>
              <a:gd name="T15" fmla="*/ 65087 h 159"/>
              <a:gd name="T16" fmla="*/ 11223 w 129"/>
              <a:gd name="T17" fmla="*/ 59795 h 159"/>
              <a:gd name="T18" fmla="*/ 11691 w 129"/>
              <a:gd name="T19" fmla="*/ 54504 h 159"/>
              <a:gd name="T20" fmla="*/ 13561 w 129"/>
              <a:gd name="T21" fmla="*/ 50800 h 159"/>
              <a:gd name="T22" fmla="*/ 17303 w 129"/>
              <a:gd name="T23" fmla="*/ 47625 h 159"/>
              <a:gd name="T24" fmla="*/ 21979 w 129"/>
              <a:gd name="T25" fmla="*/ 46566 h 159"/>
              <a:gd name="T26" fmla="*/ 33202 w 129"/>
              <a:gd name="T27" fmla="*/ 44450 h 159"/>
              <a:gd name="T28" fmla="*/ 42555 w 129"/>
              <a:gd name="T29" fmla="*/ 40746 h 159"/>
              <a:gd name="T30" fmla="*/ 43490 w 129"/>
              <a:gd name="T31" fmla="*/ 74083 h 159"/>
              <a:gd name="T32" fmla="*/ 44893 w 129"/>
              <a:gd name="T33" fmla="*/ 78316 h 159"/>
              <a:gd name="T34" fmla="*/ 47231 w 129"/>
              <a:gd name="T35" fmla="*/ 81491 h 159"/>
              <a:gd name="T36" fmla="*/ 51440 w 129"/>
              <a:gd name="T37" fmla="*/ 83608 h 159"/>
              <a:gd name="T38" fmla="*/ 56584 w 129"/>
              <a:gd name="T39" fmla="*/ 82550 h 159"/>
              <a:gd name="T40" fmla="*/ 60325 w 129"/>
              <a:gd name="T41" fmla="*/ 71966 h 159"/>
              <a:gd name="T42" fmla="*/ 55181 w 129"/>
              <a:gd name="T43" fmla="*/ 71966 h 159"/>
              <a:gd name="T44" fmla="*/ 53310 w 129"/>
              <a:gd name="T45" fmla="*/ 67204 h 159"/>
              <a:gd name="T46" fmla="*/ 53310 w 129"/>
              <a:gd name="T47" fmla="*/ 24342 h 159"/>
              <a:gd name="T48" fmla="*/ 51908 w 129"/>
              <a:gd name="T49" fmla="*/ 13758 h 159"/>
              <a:gd name="T50" fmla="*/ 47231 w 129"/>
              <a:gd name="T51" fmla="*/ 5821 h 159"/>
              <a:gd name="T52" fmla="*/ 39281 w 129"/>
              <a:gd name="T53" fmla="*/ 1587 h 159"/>
              <a:gd name="T54" fmla="*/ 28526 w 129"/>
              <a:gd name="T55" fmla="*/ 0 h 159"/>
              <a:gd name="T56" fmla="*/ 17770 w 129"/>
              <a:gd name="T57" fmla="*/ 2117 h 159"/>
              <a:gd name="T58" fmla="*/ 9820 w 129"/>
              <a:gd name="T59" fmla="*/ 6879 h 159"/>
              <a:gd name="T60" fmla="*/ 4676 w 129"/>
              <a:gd name="T61" fmla="*/ 14817 h 159"/>
              <a:gd name="T62" fmla="*/ 2806 w 129"/>
              <a:gd name="T63" fmla="*/ 25400 h 159"/>
              <a:gd name="T64" fmla="*/ 13094 w 129"/>
              <a:gd name="T65" fmla="*/ 25929 h 159"/>
              <a:gd name="T66" fmla="*/ 14029 w 129"/>
              <a:gd name="T67" fmla="*/ 20108 h 159"/>
              <a:gd name="T68" fmla="*/ 17303 w 129"/>
              <a:gd name="T69" fmla="*/ 15875 h 159"/>
              <a:gd name="T70" fmla="*/ 21511 w 129"/>
              <a:gd name="T71" fmla="*/ 12700 h 159"/>
              <a:gd name="T72" fmla="*/ 28058 w 129"/>
              <a:gd name="T73" fmla="*/ 12171 h 159"/>
              <a:gd name="T74" fmla="*/ 34605 w 129"/>
              <a:gd name="T75" fmla="*/ 12700 h 159"/>
              <a:gd name="T76" fmla="*/ 38814 w 129"/>
              <a:gd name="T77" fmla="*/ 14817 h 159"/>
              <a:gd name="T78" fmla="*/ 41152 w 129"/>
              <a:gd name="T79" fmla="*/ 18521 h 159"/>
              <a:gd name="T80" fmla="*/ 42555 w 129"/>
              <a:gd name="T81" fmla="*/ 23812 h 159"/>
              <a:gd name="T82" fmla="*/ 42087 w 129"/>
              <a:gd name="T83" fmla="*/ 29104 h 159"/>
              <a:gd name="T84" fmla="*/ 39281 w 129"/>
              <a:gd name="T85" fmla="*/ 31750 h 159"/>
              <a:gd name="T86" fmla="*/ 33202 w 129"/>
              <a:gd name="T87" fmla="*/ 33337 h 159"/>
              <a:gd name="T88" fmla="*/ 21979 w 129"/>
              <a:gd name="T89" fmla="*/ 34925 h 159"/>
              <a:gd name="T90" fmla="*/ 12159 w 129"/>
              <a:gd name="T91" fmla="*/ 37571 h 159"/>
              <a:gd name="T92" fmla="*/ 5144 w 129"/>
              <a:gd name="T93" fmla="*/ 42862 h 159"/>
              <a:gd name="T94" fmla="*/ 1403 w 129"/>
              <a:gd name="T95" fmla="*/ 50271 h 159"/>
              <a:gd name="T96" fmla="*/ 0 w 129"/>
              <a:gd name="T97" fmla="*/ 59795 h 159"/>
              <a:gd name="T98" fmla="*/ 1403 w 129"/>
              <a:gd name="T99" fmla="*/ 69850 h 159"/>
              <a:gd name="T100" fmla="*/ 5144 w 129"/>
              <a:gd name="T101" fmla="*/ 77787 h 159"/>
              <a:gd name="T102" fmla="*/ 11691 w 129"/>
              <a:gd name="T103" fmla="*/ 82020 h 159"/>
              <a:gd name="T104" fmla="*/ 20576 w 129"/>
              <a:gd name="T105" fmla="*/ 84137 h 159"/>
              <a:gd name="T106" fmla="*/ 33202 w 129"/>
              <a:gd name="T107" fmla="*/ 80962 h 159"/>
              <a:gd name="T108" fmla="*/ 43490 w 129"/>
              <a:gd name="T109" fmla="*/ 70908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9">
                <a:moveTo>
                  <a:pt x="91" y="77"/>
                </a:moveTo>
                <a:lnTo>
                  <a:pt x="91" y="99"/>
                </a:lnTo>
                <a:lnTo>
                  <a:pt x="90" y="108"/>
                </a:lnTo>
                <a:lnTo>
                  <a:pt x="87" y="115"/>
                </a:lnTo>
                <a:lnTo>
                  <a:pt x="84" y="120"/>
                </a:lnTo>
                <a:lnTo>
                  <a:pt x="79" y="126"/>
                </a:lnTo>
                <a:lnTo>
                  <a:pt x="73" y="131"/>
                </a:lnTo>
                <a:lnTo>
                  <a:pt x="65" y="134"/>
                </a:lnTo>
                <a:lnTo>
                  <a:pt x="58" y="136"/>
                </a:lnTo>
                <a:lnTo>
                  <a:pt x="48" y="137"/>
                </a:lnTo>
                <a:lnTo>
                  <a:pt x="43" y="137"/>
                </a:lnTo>
                <a:lnTo>
                  <a:pt x="38" y="136"/>
                </a:lnTo>
                <a:lnTo>
                  <a:pt x="34" y="133"/>
                </a:lnTo>
                <a:lnTo>
                  <a:pt x="30" y="131"/>
                </a:lnTo>
                <a:lnTo>
                  <a:pt x="27" y="127"/>
                </a:lnTo>
                <a:lnTo>
                  <a:pt x="26" y="123"/>
                </a:lnTo>
                <a:lnTo>
                  <a:pt x="24" y="118"/>
                </a:lnTo>
                <a:lnTo>
                  <a:pt x="24" y="113"/>
                </a:lnTo>
                <a:lnTo>
                  <a:pt x="24" y="108"/>
                </a:lnTo>
                <a:lnTo>
                  <a:pt x="25" y="103"/>
                </a:lnTo>
                <a:lnTo>
                  <a:pt x="27" y="99"/>
                </a:lnTo>
                <a:lnTo>
                  <a:pt x="29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7" y="88"/>
                </a:lnTo>
                <a:lnTo>
                  <a:pt x="59" y="85"/>
                </a:lnTo>
                <a:lnTo>
                  <a:pt x="71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5" y="156"/>
                </a:lnTo>
                <a:lnTo>
                  <a:pt x="110" y="158"/>
                </a:lnTo>
                <a:lnTo>
                  <a:pt x="116" y="158"/>
                </a:lnTo>
                <a:lnTo>
                  <a:pt x="121" y="156"/>
                </a:lnTo>
                <a:lnTo>
                  <a:pt x="129" y="155"/>
                </a:lnTo>
                <a:lnTo>
                  <a:pt x="129" y="136"/>
                </a:lnTo>
                <a:lnTo>
                  <a:pt x="122" y="137"/>
                </a:lnTo>
                <a:lnTo>
                  <a:pt x="118" y="136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6" y="18"/>
                </a:lnTo>
                <a:lnTo>
                  <a:pt x="101" y="11"/>
                </a:lnTo>
                <a:lnTo>
                  <a:pt x="94" y="6"/>
                </a:lnTo>
                <a:lnTo>
                  <a:pt x="84" y="3"/>
                </a:lnTo>
                <a:lnTo>
                  <a:pt x="74" y="2"/>
                </a:lnTo>
                <a:lnTo>
                  <a:pt x="61" y="0"/>
                </a:lnTo>
                <a:lnTo>
                  <a:pt x="48" y="2"/>
                </a:lnTo>
                <a:lnTo>
                  <a:pt x="38" y="4"/>
                </a:lnTo>
                <a:lnTo>
                  <a:pt x="28" y="7"/>
                </a:lnTo>
                <a:lnTo>
                  <a:pt x="21" y="13"/>
                </a:lnTo>
                <a:lnTo>
                  <a:pt x="15" y="20"/>
                </a:lnTo>
                <a:lnTo>
                  <a:pt x="10" y="28"/>
                </a:lnTo>
                <a:lnTo>
                  <a:pt x="7" y="38"/>
                </a:lnTo>
                <a:lnTo>
                  <a:pt x="6" y="48"/>
                </a:lnTo>
                <a:lnTo>
                  <a:pt x="6" y="49"/>
                </a:lnTo>
                <a:lnTo>
                  <a:pt x="28" y="49"/>
                </a:lnTo>
                <a:lnTo>
                  <a:pt x="28" y="44"/>
                </a:lnTo>
                <a:lnTo>
                  <a:pt x="30" y="38"/>
                </a:lnTo>
                <a:lnTo>
                  <a:pt x="33" y="33"/>
                </a:lnTo>
                <a:lnTo>
                  <a:pt x="37" y="30"/>
                </a:lnTo>
                <a:lnTo>
                  <a:pt x="41" y="26"/>
                </a:lnTo>
                <a:lnTo>
                  <a:pt x="46" y="24"/>
                </a:lnTo>
                <a:lnTo>
                  <a:pt x="53" y="23"/>
                </a:lnTo>
                <a:lnTo>
                  <a:pt x="60" y="23"/>
                </a:lnTo>
                <a:lnTo>
                  <a:pt x="67" y="23"/>
                </a:lnTo>
                <a:lnTo>
                  <a:pt x="74" y="24"/>
                </a:lnTo>
                <a:lnTo>
                  <a:pt x="79" y="26"/>
                </a:lnTo>
                <a:lnTo>
                  <a:pt x="83" y="28"/>
                </a:lnTo>
                <a:lnTo>
                  <a:pt x="86" y="31"/>
                </a:lnTo>
                <a:lnTo>
                  <a:pt x="88" y="35"/>
                </a:lnTo>
                <a:lnTo>
                  <a:pt x="91" y="39"/>
                </a:lnTo>
                <a:lnTo>
                  <a:pt x="91" y="45"/>
                </a:lnTo>
                <a:lnTo>
                  <a:pt x="91" y="51"/>
                </a:lnTo>
                <a:lnTo>
                  <a:pt x="90" y="55"/>
                </a:lnTo>
                <a:lnTo>
                  <a:pt x="88" y="58"/>
                </a:lnTo>
                <a:lnTo>
                  <a:pt x="84" y="60"/>
                </a:lnTo>
                <a:lnTo>
                  <a:pt x="79" y="62"/>
                </a:lnTo>
                <a:lnTo>
                  <a:pt x="71" y="63"/>
                </a:lnTo>
                <a:lnTo>
                  <a:pt x="60" y="64"/>
                </a:lnTo>
                <a:lnTo>
                  <a:pt x="47" y="66"/>
                </a:lnTo>
                <a:lnTo>
                  <a:pt x="36" y="68"/>
                </a:lnTo>
                <a:lnTo>
                  <a:pt x="26" y="71"/>
                </a:lnTo>
                <a:lnTo>
                  <a:pt x="18" y="75"/>
                </a:lnTo>
                <a:lnTo>
                  <a:pt x="11" y="81"/>
                </a:lnTo>
                <a:lnTo>
                  <a:pt x="6" y="87"/>
                </a:lnTo>
                <a:lnTo>
                  <a:pt x="3" y="95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6" y="140"/>
                </a:lnTo>
                <a:lnTo>
                  <a:pt x="11" y="147"/>
                </a:lnTo>
                <a:lnTo>
                  <a:pt x="18" y="152"/>
                </a:lnTo>
                <a:lnTo>
                  <a:pt x="25" y="155"/>
                </a:lnTo>
                <a:lnTo>
                  <a:pt x="35" y="158"/>
                </a:lnTo>
                <a:lnTo>
                  <a:pt x="44" y="159"/>
                </a:lnTo>
                <a:lnTo>
                  <a:pt x="58" y="158"/>
                </a:lnTo>
                <a:lnTo>
                  <a:pt x="71" y="153"/>
                </a:lnTo>
                <a:lnTo>
                  <a:pt x="82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21" name="Freeform 170"/>
          <p:cNvSpPr>
            <a:spLocks/>
          </p:cNvSpPr>
          <p:nvPr/>
        </p:nvSpPr>
        <p:spPr bwMode="auto">
          <a:xfrm>
            <a:off x="2165350" y="3138488"/>
            <a:ext cx="88900" cy="82550"/>
          </a:xfrm>
          <a:custGeom>
            <a:avLst/>
            <a:gdLst>
              <a:gd name="T0" fmla="*/ 88900 w 189"/>
              <a:gd name="T1" fmla="*/ 82550 h 155"/>
              <a:gd name="T2" fmla="*/ 88900 w 189"/>
              <a:gd name="T3" fmla="*/ 31955 h 155"/>
              <a:gd name="T4" fmla="*/ 88430 w 189"/>
              <a:gd name="T5" fmla="*/ 20771 h 155"/>
              <a:gd name="T6" fmla="*/ 86548 w 189"/>
              <a:gd name="T7" fmla="*/ 11184 h 155"/>
              <a:gd name="T8" fmla="*/ 79493 w 189"/>
              <a:gd name="T9" fmla="*/ 3195 h 155"/>
              <a:gd name="T10" fmla="*/ 68674 w 189"/>
              <a:gd name="T11" fmla="*/ 0 h 155"/>
              <a:gd name="T12" fmla="*/ 56915 w 189"/>
              <a:gd name="T13" fmla="*/ 3195 h 155"/>
              <a:gd name="T14" fmla="*/ 47978 w 189"/>
              <a:gd name="T15" fmla="*/ 12782 h 155"/>
              <a:gd name="T16" fmla="*/ 44685 w 189"/>
              <a:gd name="T17" fmla="*/ 6924 h 155"/>
              <a:gd name="T18" fmla="*/ 40452 w 189"/>
              <a:gd name="T19" fmla="*/ 3195 h 155"/>
              <a:gd name="T20" fmla="*/ 36219 w 189"/>
              <a:gd name="T21" fmla="*/ 1065 h 155"/>
              <a:gd name="T22" fmla="*/ 30104 w 189"/>
              <a:gd name="T23" fmla="*/ 0 h 155"/>
              <a:gd name="T24" fmla="*/ 23989 w 189"/>
              <a:gd name="T25" fmla="*/ 1065 h 155"/>
              <a:gd name="T26" fmla="*/ 18815 w 189"/>
              <a:gd name="T27" fmla="*/ 3195 h 155"/>
              <a:gd name="T28" fmla="*/ 14111 w 189"/>
              <a:gd name="T29" fmla="*/ 7456 h 155"/>
              <a:gd name="T30" fmla="*/ 10348 w 189"/>
              <a:gd name="T31" fmla="*/ 13315 h 155"/>
              <a:gd name="T32" fmla="*/ 0 w 189"/>
              <a:gd name="T33" fmla="*/ 2130 h 155"/>
              <a:gd name="T34" fmla="*/ 10819 w 189"/>
              <a:gd name="T35" fmla="*/ 82550 h 155"/>
              <a:gd name="T36" fmla="*/ 11289 w 189"/>
              <a:gd name="T37" fmla="*/ 29825 h 155"/>
              <a:gd name="T38" fmla="*/ 13170 w 189"/>
              <a:gd name="T39" fmla="*/ 21303 h 155"/>
              <a:gd name="T40" fmla="*/ 17874 w 189"/>
              <a:gd name="T41" fmla="*/ 15977 h 155"/>
              <a:gd name="T42" fmla="*/ 23519 w 189"/>
              <a:gd name="T43" fmla="*/ 12782 h 155"/>
              <a:gd name="T44" fmla="*/ 30574 w 189"/>
              <a:gd name="T45" fmla="*/ 12782 h 155"/>
              <a:gd name="T46" fmla="*/ 35278 w 189"/>
              <a:gd name="T47" fmla="*/ 14912 h 155"/>
              <a:gd name="T48" fmla="*/ 38100 w 189"/>
              <a:gd name="T49" fmla="*/ 20238 h 155"/>
              <a:gd name="T50" fmla="*/ 39041 w 189"/>
              <a:gd name="T51" fmla="*/ 28227 h 155"/>
              <a:gd name="T52" fmla="*/ 39041 w 189"/>
              <a:gd name="T53" fmla="*/ 82550 h 155"/>
              <a:gd name="T54" fmla="*/ 49859 w 189"/>
              <a:gd name="T55" fmla="*/ 35150 h 155"/>
              <a:gd name="T56" fmla="*/ 50800 w 189"/>
              <a:gd name="T57" fmla="*/ 25031 h 155"/>
              <a:gd name="T58" fmla="*/ 54563 w 189"/>
              <a:gd name="T59" fmla="*/ 18108 h 155"/>
              <a:gd name="T60" fmla="*/ 59267 w 189"/>
              <a:gd name="T61" fmla="*/ 13315 h 155"/>
              <a:gd name="T62" fmla="*/ 66322 w 189"/>
              <a:gd name="T63" fmla="*/ 12249 h 155"/>
              <a:gd name="T64" fmla="*/ 72437 w 189"/>
              <a:gd name="T65" fmla="*/ 13315 h 155"/>
              <a:gd name="T66" fmla="*/ 75730 w 189"/>
              <a:gd name="T67" fmla="*/ 17043 h 155"/>
              <a:gd name="T68" fmla="*/ 77611 w 189"/>
              <a:gd name="T69" fmla="*/ 23966 h 155"/>
              <a:gd name="T70" fmla="*/ 78081 w 189"/>
              <a:gd name="T71" fmla="*/ 33020 h 15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89" h="155">
                <a:moveTo>
                  <a:pt x="166" y="155"/>
                </a:moveTo>
                <a:lnTo>
                  <a:pt x="189" y="155"/>
                </a:lnTo>
                <a:lnTo>
                  <a:pt x="189" y="64"/>
                </a:lnTo>
                <a:lnTo>
                  <a:pt x="189" y="60"/>
                </a:lnTo>
                <a:lnTo>
                  <a:pt x="189" y="48"/>
                </a:lnTo>
                <a:lnTo>
                  <a:pt x="188" y="39"/>
                </a:lnTo>
                <a:lnTo>
                  <a:pt x="187" y="30"/>
                </a:lnTo>
                <a:lnTo>
                  <a:pt x="184" y="21"/>
                </a:lnTo>
                <a:lnTo>
                  <a:pt x="178" y="12"/>
                </a:lnTo>
                <a:lnTo>
                  <a:pt x="169" y="6"/>
                </a:lnTo>
                <a:lnTo>
                  <a:pt x="159" y="2"/>
                </a:lnTo>
                <a:lnTo>
                  <a:pt x="146" y="0"/>
                </a:lnTo>
                <a:lnTo>
                  <a:pt x="133" y="2"/>
                </a:lnTo>
                <a:lnTo>
                  <a:pt x="121" y="6"/>
                </a:lnTo>
                <a:lnTo>
                  <a:pt x="111" y="13"/>
                </a:lnTo>
                <a:lnTo>
                  <a:pt x="102" y="24"/>
                </a:lnTo>
                <a:lnTo>
                  <a:pt x="99" y="18"/>
                </a:lnTo>
                <a:lnTo>
                  <a:pt x="95" y="13"/>
                </a:lnTo>
                <a:lnTo>
                  <a:pt x="90" y="10"/>
                </a:lnTo>
                <a:lnTo>
                  <a:pt x="86" y="6"/>
                </a:lnTo>
                <a:lnTo>
                  <a:pt x="82" y="4"/>
                </a:lnTo>
                <a:lnTo>
                  <a:pt x="77" y="2"/>
                </a:lnTo>
                <a:lnTo>
                  <a:pt x="70" y="0"/>
                </a:lnTo>
                <a:lnTo>
                  <a:pt x="64" y="0"/>
                </a:lnTo>
                <a:lnTo>
                  <a:pt x="58" y="0"/>
                </a:lnTo>
                <a:lnTo>
                  <a:pt x="51" y="2"/>
                </a:lnTo>
                <a:lnTo>
                  <a:pt x="45" y="4"/>
                </a:lnTo>
                <a:lnTo>
                  <a:pt x="40" y="6"/>
                </a:lnTo>
                <a:lnTo>
                  <a:pt x="34" y="10"/>
                </a:lnTo>
                <a:lnTo>
                  <a:pt x="30" y="14"/>
                </a:lnTo>
                <a:lnTo>
                  <a:pt x="26" y="19"/>
                </a:lnTo>
                <a:lnTo>
                  <a:pt x="22" y="25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6"/>
                </a:lnTo>
                <a:lnTo>
                  <a:pt x="24" y="56"/>
                </a:lnTo>
                <a:lnTo>
                  <a:pt x="25" y="47"/>
                </a:lnTo>
                <a:lnTo>
                  <a:pt x="28" y="40"/>
                </a:lnTo>
                <a:lnTo>
                  <a:pt x="32" y="34"/>
                </a:lnTo>
                <a:lnTo>
                  <a:pt x="38" y="30"/>
                </a:lnTo>
                <a:lnTo>
                  <a:pt x="43" y="26"/>
                </a:lnTo>
                <a:lnTo>
                  <a:pt x="50" y="24"/>
                </a:lnTo>
                <a:lnTo>
                  <a:pt x="58" y="23"/>
                </a:lnTo>
                <a:lnTo>
                  <a:pt x="65" y="24"/>
                </a:lnTo>
                <a:lnTo>
                  <a:pt x="70" y="25"/>
                </a:lnTo>
                <a:lnTo>
                  <a:pt x="75" y="28"/>
                </a:lnTo>
                <a:lnTo>
                  <a:pt x="78" y="32"/>
                </a:lnTo>
                <a:lnTo>
                  <a:pt x="81" y="38"/>
                </a:lnTo>
                <a:lnTo>
                  <a:pt x="82" y="45"/>
                </a:lnTo>
                <a:lnTo>
                  <a:pt x="83" y="53"/>
                </a:lnTo>
                <a:lnTo>
                  <a:pt x="83" y="62"/>
                </a:lnTo>
                <a:lnTo>
                  <a:pt x="83" y="155"/>
                </a:lnTo>
                <a:lnTo>
                  <a:pt x="106" y="155"/>
                </a:lnTo>
                <a:lnTo>
                  <a:pt x="106" y="66"/>
                </a:lnTo>
                <a:lnTo>
                  <a:pt x="107" y="56"/>
                </a:lnTo>
                <a:lnTo>
                  <a:pt x="108" y="47"/>
                </a:lnTo>
                <a:lnTo>
                  <a:pt x="111" y="40"/>
                </a:lnTo>
                <a:lnTo>
                  <a:pt x="116" y="34"/>
                </a:lnTo>
                <a:lnTo>
                  <a:pt x="121" y="30"/>
                </a:lnTo>
                <a:lnTo>
                  <a:pt x="126" y="25"/>
                </a:lnTo>
                <a:lnTo>
                  <a:pt x="134" y="24"/>
                </a:lnTo>
                <a:lnTo>
                  <a:pt x="141" y="23"/>
                </a:lnTo>
                <a:lnTo>
                  <a:pt x="148" y="24"/>
                </a:lnTo>
                <a:lnTo>
                  <a:pt x="154" y="25"/>
                </a:lnTo>
                <a:lnTo>
                  <a:pt x="158" y="28"/>
                </a:lnTo>
                <a:lnTo>
                  <a:pt x="161" y="32"/>
                </a:lnTo>
                <a:lnTo>
                  <a:pt x="164" y="38"/>
                </a:lnTo>
                <a:lnTo>
                  <a:pt x="165" y="45"/>
                </a:lnTo>
                <a:lnTo>
                  <a:pt x="166" y="53"/>
                </a:lnTo>
                <a:lnTo>
                  <a:pt x="166" y="62"/>
                </a:lnTo>
                <a:lnTo>
                  <a:pt x="166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22" name="Freeform 171"/>
          <p:cNvSpPr>
            <a:spLocks noEditPoints="1"/>
          </p:cNvSpPr>
          <p:nvPr/>
        </p:nvSpPr>
        <p:spPr bwMode="auto">
          <a:xfrm>
            <a:off x="2266950" y="3138488"/>
            <a:ext cx="57150" cy="84137"/>
          </a:xfrm>
          <a:custGeom>
            <a:avLst/>
            <a:gdLst>
              <a:gd name="T0" fmla="*/ 45070 w 123"/>
              <a:gd name="T1" fmla="*/ 59795 h 159"/>
              <a:gd name="T2" fmla="*/ 42282 w 123"/>
              <a:gd name="T3" fmla="*/ 65616 h 159"/>
              <a:gd name="T4" fmla="*/ 38100 w 123"/>
              <a:gd name="T5" fmla="*/ 69320 h 159"/>
              <a:gd name="T6" fmla="*/ 32989 w 123"/>
              <a:gd name="T7" fmla="*/ 71966 h 159"/>
              <a:gd name="T8" fmla="*/ 25555 w 123"/>
              <a:gd name="T9" fmla="*/ 70908 h 159"/>
              <a:gd name="T10" fmla="*/ 19050 w 123"/>
              <a:gd name="T11" fmla="*/ 68262 h 159"/>
              <a:gd name="T12" fmla="*/ 13939 w 123"/>
              <a:gd name="T13" fmla="*/ 61912 h 159"/>
              <a:gd name="T14" fmla="*/ 11616 w 123"/>
              <a:gd name="T15" fmla="*/ 51858 h 159"/>
              <a:gd name="T16" fmla="*/ 57150 w 123"/>
              <a:gd name="T17" fmla="*/ 46566 h 159"/>
              <a:gd name="T18" fmla="*/ 56685 w 123"/>
              <a:gd name="T19" fmla="*/ 31750 h 159"/>
              <a:gd name="T20" fmla="*/ 52968 w 123"/>
              <a:gd name="T21" fmla="*/ 16404 h 159"/>
              <a:gd name="T22" fmla="*/ 45534 w 123"/>
              <a:gd name="T23" fmla="*/ 6350 h 159"/>
              <a:gd name="T24" fmla="*/ 35312 w 123"/>
              <a:gd name="T25" fmla="*/ 1058 h 159"/>
              <a:gd name="T26" fmla="*/ 22302 w 123"/>
              <a:gd name="T27" fmla="*/ 1058 h 159"/>
              <a:gd name="T28" fmla="*/ 11616 w 123"/>
              <a:gd name="T29" fmla="*/ 6350 h 159"/>
              <a:gd name="T30" fmla="*/ 4182 w 123"/>
              <a:gd name="T31" fmla="*/ 17462 h 159"/>
              <a:gd name="T32" fmla="*/ 465 w 123"/>
              <a:gd name="T33" fmla="*/ 33337 h 159"/>
              <a:gd name="T34" fmla="*/ 465 w 123"/>
              <a:gd name="T35" fmla="*/ 51858 h 159"/>
              <a:gd name="T36" fmla="*/ 4182 w 123"/>
              <a:gd name="T37" fmla="*/ 67204 h 159"/>
              <a:gd name="T38" fmla="*/ 11616 w 123"/>
              <a:gd name="T39" fmla="*/ 77787 h 159"/>
              <a:gd name="T40" fmla="*/ 22302 w 123"/>
              <a:gd name="T41" fmla="*/ 83608 h 159"/>
              <a:gd name="T42" fmla="*/ 33918 w 123"/>
              <a:gd name="T43" fmla="*/ 83608 h 159"/>
              <a:gd name="T44" fmla="*/ 43676 w 123"/>
              <a:gd name="T45" fmla="*/ 79904 h 159"/>
              <a:gd name="T46" fmla="*/ 50180 w 123"/>
              <a:gd name="T47" fmla="*/ 73025 h 159"/>
              <a:gd name="T48" fmla="*/ 55291 w 123"/>
              <a:gd name="T49" fmla="*/ 62970 h 159"/>
              <a:gd name="T50" fmla="*/ 45999 w 123"/>
              <a:gd name="T51" fmla="*/ 57150 h 159"/>
              <a:gd name="T52" fmla="*/ 11616 w 123"/>
              <a:gd name="T53" fmla="*/ 29633 h 159"/>
              <a:gd name="T54" fmla="*/ 14404 w 123"/>
              <a:gd name="T55" fmla="*/ 21167 h 159"/>
              <a:gd name="T56" fmla="*/ 19050 w 123"/>
              <a:gd name="T57" fmla="*/ 14817 h 159"/>
              <a:gd name="T58" fmla="*/ 25090 w 123"/>
              <a:gd name="T59" fmla="*/ 12700 h 159"/>
              <a:gd name="T60" fmla="*/ 32989 w 123"/>
              <a:gd name="T61" fmla="*/ 12700 h 159"/>
              <a:gd name="T62" fmla="*/ 39029 w 123"/>
              <a:gd name="T63" fmla="*/ 15875 h 159"/>
              <a:gd name="T64" fmla="*/ 43676 w 123"/>
              <a:gd name="T65" fmla="*/ 21167 h 159"/>
              <a:gd name="T66" fmla="*/ 45534 w 123"/>
              <a:gd name="T67" fmla="*/ 29633 h 159"/>
              <a:gd name="T68" fmla="*/ 11151 w 123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9">
                <a:moveTo>
                  <a:pt x="99" y="108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6" y="129"/>
                </a:lnTo>
                <a:lnTo>
                  <a:pt x="82" y="131"/>
                </a:lnTo>
                <a:lnTo>
                  <a:pt x="77" y="133"/>
                </a:lnTo>
                <a:lnTo>
                  <a:pt x="71" y="136"/>
                </a:lnTo>
                <a:lnTo>
                  <a:pt x="63" y="136"/>
                </a:lnTo>
                <a:lnTo>
                  <a:pt x="55" y="134"/>
                </a:lnTo>
                <a:lnTo>
                  <a:pt x="47" y="132"/>
                </a:lnTo>
                <a:lnTo>
                  <a:pt x="41" y="129"/>
                </a:lnTo>
                <a:lnTo>
                  <a:pt x="35" y="123"/>
                </a:lnTo>
                <a:lnTo>
                  <a:pt x="30" y="117"/>
                </a:lnTo>
                <a:lnTo>
                  <a:pt x="27" y="109"/>
                </a:lnTo>
                <a:lnTo>
                  <a:pt x="25" y="98"/>
                </a:lnTo>
                <a:lnTo>
                  <a:pt x="24" y="88"/>
                </a:lnTo>
                <a:lnTo>
                  <a:pt x="123" y="88"/>
                </a:lnTo>
                <a:lnTo>
                  <a:pt x="123" y="76"/>
                </a:lnTo>
                <a:lnTo>
                  <a:pt x="122" y="60"/>
                </a:lnTo>
                <a:lnTo>
                  <a:pt x="119" y="44"/>
                </a:lnTo>
                <a:lnTo>
                  <a:pt x="114" y="31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2"/>
                </a:lnTo>
                <a:lnTo>
                  <a:pt x="61" y="0"/>
                </a:lnTo>
                <a:lnTo>
                  <a:pt x="48" y="2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8" y="158"/>
                </a:lnTo>
                <a:lnTo>
                  <a:pt x="61" y="159"/>
                </a:lnTo>
                <a:lnTo>
                  <a:pt x="73" y="158"/>
                </a:lnTo>
                <a:lnTo>
                  <a:pt x="84" y="155"/>
                </a:lnTo>
                <a:lnTo>
                  <a:pt x="94" y="151"/>
                </a:lnTo>
                <a:lnTo>
                  <a:pt x="102" y="145"/>
                </a:lnTo>
                <a:lnTo>
                  <a:pt x="108" y="138"/>
                </a:lnTo>
                <a:lnTo>
                  <a:pt x="115" y="129"/>
                </a:lnTo>
                <a:lnTo>
                  <a:pt x="119" y="119"/>
                </a:lnTo>
                <a:lnTo>
                  <a:pt x="121" y="108"/>
                </a:lnTo>
                <a:lnTo>
                  <a:pt x="99" y="108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7" y="48"/>
                </a:lnTo>
                <a:lnTo>
                  <a:pt x="31" y="40"/>
                </a:lnTo>
                <a:lnTo>
                  <a:pt x="36" y="34"/>
                </a:lnTo>
                <a:lnTo>
                  <a:pt x="41" y="28"/>
                </a:lnTo>
                <a:lnTo>
                  <a:pt x="47" y="25"/>
                </a:lnTo>
                <a:lnTo>
                  <a:pt x="54" y="24"/>
                </a:lnTo>
                <a:lnTo>
                  <a:pt x="62" y="23"/>
                </a:lnTo>
                <a:lnTo>
                  <a:pt x="71" y="24"/>
                </a:lnTo>
                <a:lnTo>
                  <a:pt x="78" y="25"/>
                </a:lnTo>
                <a:lnTo>
                  <a:pt x="84" y="30"/>
                </a:lnTo>
                <a:lnTo>
                  <a:pt x="89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23" name="Freeform 172"/>
          <p:cNvSpPr>
            <a:spLocks/>
          </p:cNvSpPr>
          <p:nvPr/>
        </p:nvSpPr>
        <p:spPr bwMode="auto">
          <a:xfrm>
            <a:off x="2330450" y="3138488"/>
            <a:ext cx="53975" cy="84137"/>
          </a:xfrm>
          <a:custGeom>
            <a:avLst/>
            <a:gdLst>
              <a:gd name="T0" fmla="*/ 482 w 112"/>
              <a:gd name="T1" fmla="*/ 62441 h 159"/>
              <a:gd name="T2" fmla="*/ 4337 w 112"/>
              <a:gd name="T3" fmla="*/ 73025 h 159"/>
              <a:gd name="T4" fmla="*/ 10602 w 112"/>
              <a:gd name="T5" fmla="*/ 79904 h 159"/>
              <a:gd name="T6" fmla="*/ 20241 w 112"/>
              <a:gd name="T7" fmla="*/ 83608 h 159"/>
              <a:gd name="T8" fmla="*/ 32771 w 112"/>
              <a:gd name="T9" fmla="*/ 83608 h 159"/>
              <a:gd name="T10" fmla="*/ 42891 w 112"/>
              <a:gd name="T11" fmla="*/ 80433 h 159"/>
              <a:gd name="T12" fmla="*/ 49638 w 112"/>
              <a:gd name="T13" fmla="*/ 73554 h 159"/>
              <a:gd name="T14" fmla="*/ 53493 w 112"/>
              <a:gd name="T15" fmla="*/ 63500 h 159"/>
              <a:gd name="T16" fmla="*/ 53493 w 112"/>
              <a:gd name="T17" fmla="*/ 53446 h 159"/>
              <a:gd name="T18" fmla="*/ 51565 w 112"/>
              <a:gd name="T19" fmla="*/ 46037 h 159"/>
              <a:gd name="T20" fmla="*/ 46264 w 112"/>
              <a:gd name="T21" fmla="*/ 40746 h 159"/>
              <a:gd name="T22" fmla="*/ 38554 w 112"/>
              <a:gd name="T23" fmla="*/ 37041 h 159"/>
              <a:gd name="T24" fmla="*/ 23132 w 112"/>
              <a:gd name="T25" fmla="*/ 32808 h 159"/>
              <a:gd name="T26" fmla="*/ 18313 w 112"/>
              <a:gd name="T27" fmla="*/ 31221 h 159"/>
              <a:gd name="T28" fmla="*/ 14940 w 112"/>
              <a:gd name="T29" fmla="*/ 29104 h 159"/>
              <a:gd name="T30" fmla="*/ 12530 w 112"/>
              <a:gd name="T31" fmla="*/ 26987 h 159"/>
              <a:gd name="T32" fmla="*/ 12048 w 112"/>
              <a:gd name="T33" fmla="*/ 23283 h 159"/>
              <a:gd name="T34" fmla="*/ 13494 w 112"/>
              <a:gd name="T35" fmla="*/ 17992 h 159"/>
              <a:gd name="T36" fmla="*/ 15903 w 112"/>
              <a:gd name="T37" fmla="*/ 14817 h 159"/>
              <a:gd name="T38" fmla="*/ 20241 w 112"/>
              <a:gd name="T39" fmla="*/ 12700 h 159"/>
              <a:gd name="T40" fmla="*/ 26506 w 112"/>
              <a:gd name="T41" fmla="*/ 12171 h 159"/>
              <a:gd name="T42" fmla="*/ 32771 w 112"/>
              <a:gd name="T43" fmla="*/ 12700 h 159"/>
              <a:gd name="T44" fmla="*/ 37108 w 112"/>
              <a:gd name="T45" fmla="*/ 15875 h 159"/>
              <a:gd name="T46" fmla="*/ 39999 w 112"/>
              <a:gd name="T47" fmla="*/ 19579 h 159"/>
              <a:gd name="T48" fmla="*/ 41927 w 112"/>
              <a:gd name="T49" fmla="*/ 24871 h 159"/>
              <a:gd name="T50" fmla="*/ 52047 w 112"/>
              <a:gd name="T51" fmla="*/ 19579 h 159"/>
              <a:gd name="T52" fmla="*/ 48192 w 112"/>
              <a:gd name="T53" fmla="*/ 10054 h 159"/>
              <a:gd name="T54" fmla="*/ 41927 w 112"/>
              <a:gd name="T55" fmla="*/ 3704 h 159"/>
              <a:gd name="T56" fmla="*/ 32289 w 112"/>
              <a:gd name="T57" fmla="*/ 1058 h 159"/>
              <a:gd name="T58" fmla="*/ 20723 w 112"/>
              <a:gd name="T59" fmla="*/ 1058 h 159"/>
              <a:gd name="T60" fmla="*/ 11566 w 112"/>
              <a:gd name="T61" fmla="*/ 3704 h 159"/>
              <a:gd name="T62" fmla="*/ 5301 w 112"/>
              <a:gd name="T63" fmla="*/ 10054 h 159"/>
              <a:gd name="T64" fmla="*/ 1928 w 112"/>
              <a:gd name="T65" fmla="*/ 17992 h 159"/>
              <a:gd name="T66" fmla="*/ 1928 w 112"/>
              <a:gd name="T67" fmla="*/ 28046 h 159"/>
              <a:gd name="T68" fmla="*/ 4337 w 112"/>
              <a:gd name="T69" fmla="*/ 35454 h 159"/>
              <a:gd name="T70" fmla="*/ 8675 w 112"/>
              <a:gd name="T71" fmla="*/ 40216 h 159"/>
              <a:gd name="T72" fmla="*/ 15903 w 112"/>
              <a:gd name="T73" fmla="*/ 43921 h 159"/>
              <a:gd name="T74" fmla="*/ 33252 w 112"/>
              <a:gd name="T75" fmla="*/ 49741 h 159"/>
              <a:gd name="T76" fmla="*/ 37590 w 112"/>
              <a:gd name="T77" fmla="*/ 50800 h 159"/>
              <a:gd name="T78" fmla="*/ 40481 w 112"/>
              <a:gd name="T79" fmla="*/ 52387 h 159"/>
              <a:gd name="T80" fmla="*/ 42891 w 112"/>
              <a:gd name="T81" fmla="*/ 55562 h 159"/>
              <a:gd name="T82" fmla="*/ 43373 w 112"/>
              <a:gd name="T83" fmla="*/ 59795 h 159"/>
              <a:gd name="T84" fmla="*/ 42409 w 112"/>
              <a:gd name="T85" fmla="*/ 65087 h 159"/>
              <a:gd name="T86" fmla="*/ 39035 w 112"/>
              <a:gd name="T87" fmla="*/ 68791 h 159"/>
              <a:gd name="T88" fmla="*/ 34216 w 112"/>
              <a:gd name="T89" fmla="*/ 71966 h 159"/>
              <a:gd name="T90" fmla="*/ 27469 w 112"/>
              <a:gd name="T91" fmla="*/ 72495 h 159"/>
              <a:gd name="T92" fmla="*/ 20241 w 112"/>
              <a:gd name="T93" fmla="*/ 70908 h 159"/>
              <a:gd name="T94" fmla="*/ 15421 w 112"/>
              <a:gd name="T95" fmla="*/ 68262 h 159"/>
              <a:gd name="T96" fmla="*/ 11566 w 112"/>
              <a:gd name="T97" fmla="*/ 62970 h 159"/>
              <a:gd name="T98" fmla="*/ 10120 w 112"/>
              <a:gd name="T99" fmla="*/ 56091 h 15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2" h="159">
                <a:moveTo>
                  <a:pt x="0" y="106"/>
                </a:moveTo>
                <a:lnTo>
                  <a:pt x="1" y="118"/>
                </a:lnTo>
                <a:lnTo>
                  <a:pt x="3" y="129"/>
                </a:lnTo>
                <a:lnTo>
                  <a:pt x="9" y="138"/>
                </a:lnTo>
                <a:lnTo>
                  <a:pt x="14" y="145"/>
                </a:lnTo>
                <a:lnTo>
                  <a:pt x="22" y="151"/>
                </a:lnTo>
                <a:lnTo>
                  <a:pt x="32" y="155"/>
                </a:lnTo>
                <a:lnTo>
                  <a:pt x="42" y="158"/>
                </a:lnTo>
                <a:lnTo>
                  <a:pt x="55" y="159"/>
                </a:lnTo>
                <a:lnTo>
                  <a:pt x="68" y="158"/>
                </a:lnTo>
                <a:lnTo>
                  <a:pt x="79" y="155"/>
                </a:lnTo>
                <a:lnTo>
                  <a:pt x="89" y="152"/>
                </a:lnTo>
                <a:lnTo>
                  <a:pt x="97" y="146"/>
                </a:lnTo>
                <a:lnTo>
                  <a:pt x="103" y="139"/>
                </a:lnTo>
                <a:lnTo>
                  <a:pt x="108" y="131"/>
                </a:lnTo>
                <a:lnTo>
                  <a:pt x="111" y="120"/>
                </a:lnTo>
                <a:lnTo>
                  <a:pt x="112" y="110"/>
                </a:lnTo>
                <a:lnTo>
                  <a:pt x="111" y="101"/>
                </a:lnTo>
                <a:lnTo>
                  <a:pt x="110" y="94"/>
                </a:lnTo>
                <a:lnTo>
                  <a:pt x="107" y="87"/>
                </a:lnTo>
                <a:lnTo>
                  <a:pt x="101" y="82"/>
                </a:lnTo>
                <a:lnTo>
                  <a:pt x="96" y="77"/>
                </a:lnTo>
                <a:lnTo>
                  <a:pt x="89" y="74"/>
                </a:lnTo>
                <a:lnTo>
                  <a:pt x="80" y="70"/>
                </a:lnTo>
                <a:lnTo>
                  <a:pt x="71" y="68"/>
                </a:lnTo>
                <a:lnTo>
                  <a:pt x="48" y="62"/>
                </a:lnTo>
                <a:lnTo>
                  <a:pt x="42" y="60"/>
                </a:lnTo>
                <a:lnTo>
                  <a:pt x="38" y="59"/>
                </a:lnTo>
                <a:lnTo>
                  <a:pt x="34" y="58"/>
                </a:lnTo>
                <a:lnTo>
                  <a:pt x="31" y="55"/>
                </a:lnTo>
                <a:lnTo>
                  <a:pt x="29" y="53"/>
                </a:lnTo>
                <a:lnTo>
                  <a:pt x="26" y="51"/>
                </a:lnTo>
                <a:lnTo>
                  <a:pt x="25" y="47"/>
                </a:lnTo>
                <a:lnTo>
                  <a:pt x="25" y="44"/>
                </a:lnTo>
                <a:lnTo>
                  <a:pt x="25" y="39"/>
                </a:lnTo>
                <a:lnTo>
                  <a:pt x="28" y="34"/>
                </a:lnTo>
                <a:lnTo>
                  <a:pt x="30" y="31"/>
                </a:lnTo>
                <a:lnTo>
                  <a:pt x="33" y="28"/>
                </a:lnTo>
                <a:lnTo>
                  <a:pt x="37" y="26"/>
                </a:lnTo>
                <a:lnTo>
                  <a:pt x="42" y="24"/>
                </a:lnTo>
                <a:lnTo>
                  <a:pt x="48" y="23"/>
                </a:lnTo>
                <a:lnTo>
                  <a:pt x="55" y="23"/>
                </a:lnTo>
                <a:lnTo>
                  <a:pt x="61" y="23"/>
                </a:lnTo>
                <a:lnTo>
                  <a:pt x="68" y="24"/>
                </a:lnTo>
                <a:lnTo>
                  <a:pt x="73" y="26"/>
                </a:lnTo>
                <a:lnTo>
                  <a:pt x="77" y="30"/>
                </a:lnTo>
                <a:lnTo>
                  <a:pt x="81" y="33"/>
                </a:lnTo>
                <a:lnTo>
                  <a:pt x="83" y="37"/>
                </a:lnTo>
                <a:lnTo>
                  <a:pt x="86" y="41"/>
                </a:lnTo>
                <a:lnTo>
                  <a:pt x="87" y="47"/>
                </a:lnTo>
                <a:lnTo>
                  <a:pt x="109" y="47"/>
                </a:lnTo>
                <a:lnTo>
                  <a:pt x="108" y="37"/>
                </a:lnTo>
                <a:lnTo>
                  <a:pt x="104" y="27"/>
                </a:lnTo>
                <a:lnTo>
                  <a:pt x="100" y="19"/>
                </a:lnTo>
                <a:lnTo>
                  <a:pt x="94" y="13"/>
                </a:lnTo>
                <a:lnTo>
                  <a:pt x="87" y="7"/>
                </a:lnTo>
                <a:lnTo>
                  <a:pt x="77" y="4"/>
                </a:lnTo>
                <a:lnTo>
                  <a:pt x="67" y="2"/>
                </a:lnTo>
                <a:lnTo>
                  <a:pt x="55" y="0"/>
                </a:lnTo>
                <a:lnTo>
                  <a:pt x="43" y="2"/>
                </a:lnTo>
                <a:lnTo>
                  <a:pt x="33" y="4"/>
                </a:lnTo>
                <a:lnTo>
                  <a:pt x="24" y="7"/>
                </a:lnTo>
                <a:lnTo>
                  <a:pt x="17" y="12"/>
                </a:lnTo>
                <a:lnTo>
                  <a:pt x="11" y="19"/>
                </a:lnTo>
                <a:lnTo>
                  <a:pt x="6" y="26"/>
                </a:lnTo>
                <a:lnTo>
                  <a:pt x="4" y="34"/>
                </a:lnTo>
                <a:lnTo>
                  <a:pt x="3" y="44"/>
                </a:lnTo>
                <a:lnTo>
                  <a:pt x="4" y="53"/>
                </a:lnTo>
                <a:lnTo>
                  <a:pt x="5" y="60"/>
                </a:lnTo>
                <a:lnTo>
                  <a:pt x="9" y="67"/>
                </a:lnTo>
                <a:lnTo>
                  <a:pt x="13" y="71"/>
                </a:lnTo>
                <a:lnTo>
                  <a:pt x="18" y="76"/>
                </a:lnTo>
                <a:lnTo>
                  <a:pt x="24" y="80"/>
                </a:lnTo>
                <a:lnTo>
                  <a:pt x="33" y="83"/>
                </a:lnTo>
                <a:lnTo>
                  <a:pt x="41" y="85"/>
                </a:lnTo>
                <a:lnTo>
                  <a:pt x="69" y="94"/>
                </a:lnTo>
                <a:lnTo>
                  <a:pt x="73" y="95"/>
                </a:lnTo>
                <a:lnTo>
                  <a:pt x="78" y="96"/>
                </a:lnTo>
                <a:lnTo>
                  <a:pt x="81" y="98"/>
                </a:lnTo>
                <a:lnTo>
                  <a:pt x="84" y="99"/>
                </a:lnTo>
                <a:lnTo>
                  <a:pt x="87" y="103"/>
                </a:lnTo>
                <a:lnTo>
                  <a:pt x="89" y="105"/>
                </a:lnTo>
                <a:lnTo>
                  <a:pt x="90" y="109"/>
                </a:lnTo>
                <a:lnTo>
                  <a:pt x="90" y="113"/>
                </a:lnTo>
                <a:lnTo>
                  <a:pt x="89" y="118"/>
                </a:lnTo>
                <a:lnTo>
                  <a:pt x="88" y="123"/>
                </a:lnTo>
                <a:lnTo>
                  <a:pt x="84" y="127"/>
                </a:lnTo>
                <a:lnTo>
                  <a:pt x="81" y="130"/>
                </a:lnTo>
                <a:lnTo>
                  <a:pt x="76" y="133"/>
                </a:lnTo>
                <a:lnTo>
                  <a:pt x="71" y="136"/>
                </a:lnTo>
                <a:lnTo>
                  <a:pt x="64" y="137"/>
                </a:lnTo>
                <a:lnTo>
                  <a:pt x="57" y="137"/>
                </a:lnTo>
                <a:lnTo>
                  <a:pt x="50" y="137"/>
                </a:lnTo>
                <a:lnTo>
                  <a:pt x="42" y="134"/>
                </a:lnTo>
                <a:lnTo>
                  <a:pt x="36" y="132"/>
                </a:lnTo>
                <a:lnTo>
                  <a:pt x="32" y="129"/>
                </a:lnTo>
                <a:lnTo>
                  <a:pt x="28" y="125"/>
                </a:lnTo>
                <a:lnTo>
                  <a:pt x="24" y="119"/>
                </a:lnTo>
                <a:lnTo>
                  <a:pt x="22" y="113"/>
                </a:lnTo>
                <a:lnTo>
                  <a:pt x="21" y="106"/>
                </a:lnTo>
                <a:lnTo>
                  <a:pt x="0" y="10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24" name="Freeform 173"/>
          <p:cNvSpPr>
            <a:spLocks noEditPoints="1"/>
          </p:cNvSpPr>
          <p:nvPr/>
        </p:nvSpPr>
        <p:spPr bwMode="auto">
          <a:xfrm>
            <a:off x="2432050" y="3111500"/>
            <a:ext cx="65088" cy="109538"/>
          </a:xfrm>
          <a:custGeom>
            <a:avLst/>
            <a:gdLst>
              <a:gd name="T0" fmla="*/ 11379 w 143"/>
              <a:gd name="T1" fmla="*/ 58738 h 207"/>
              <a:gd name="T2" fmla="*/ 38234 w 143"/>
              <a:gd name="T3" fmla="*/ 58738 h 207"/>
              <a:gd name="T4" fmla="*/ 45971 w 143"/>
              <a:gd name="T5" fmla="*/ 60854 h 207"/>
              <a:gd name="T6" fmla="*/ 50523 w 143"/>
              <a:gd name="T7" fmla="*/ 65088 h 207"/>
              <a:gd name="T8" fmla="*/ 52799 w 143"/>
              <a:gd name="T9" fmla="*/ 71967 h 207"/>
              <a:gd name="T10" fmla="*/ 52799 w 143"/>
              <a:gd name="T11" fmla="*/ 81492 h 207"/>
              <a:gd name="T12" fmla="*/ 50978 w 143"/>
              <a:gd name="T13" fmla="*/ 88900 h 207"/>
              <a:gd name="T14" fmla="*/ 45971 w 143"/>
              <a:gd name="T15" fmla="*/ 93134 h 207"/>
              <a:gd name="T16" fmla="*/ 39144 w 143"/>
              <a:gd name="T17" fmla="*/ 95780 h 207"/>
              <a:gd name="T18" fmla="*/ 11379 w 143"/>
              <a:gd name="T19" fmla="*/ 96309 h 207"/>
              <a:gd name="T20" fmla="*/ 11379 w 143"/>
              <a:gd name="T21" fmla="*/ 12171 h 207"/>
              <a:gd name="T22" fmla="*/ 36868 w 143"/>
              <a:gd name="T23" fmla="*/ 12171 h 207"/>
              <a:gd name="T24" fmla="*/ 43695 w 143"/>
              <a:gd name="T25" fmla="*/ 14817 h 207"/>
              <a:gd name="T26" fmla="*/ 47337 w 143"/>
              <a:gd name="T27" fmla="*/ 18521 h 207"/>
              <a:gd name="T28" fmla="*/ 49613 w 143"/>
              <a:gd name="T29" fmla="*/ 24871 h 207"/>
              <a:gd name="T30" fmla="*/ 49613 w 143"/>
              <a:gd name="T31" fmla="*/ 33338 h 207"/>
              <a:gd name="T32" fmla="*/ 47337 w 143"/>
              <a:gd name="T33" fmla="*/ 39688 h 207"/>
              <a:gd name="T34" fmla="*/ 43240 w 143"/>
              <a:gd name="T35" fmla="*/ 43921 h 207"/>
              <a:gd name="T36" fmla="*/ 36413 w 143"/>
              <a:gd name="T37" fmla="*/ 46038 h 207"/>
              <a:gd name="T38" fmla="*/ 11379 w 143"/>
              <a:gd name="T39" fmla="*/ 46038 h 207"/>
              <a:gd name="T40" fmla="*/ 36413 w 143"/>
              <a:gd name="T41" fmla="*/ 109538 h 207"/>
              <a:gd name="T42" fmla="*/ 48702 w 143"/>
              <a:gd name="T43" fmla="*/ 107421 h 207"/>
              <a:gd name="T44" fmla="*/ 57805 w 143"/>
              <a:gd name="T45" fmla="*/ 100542 h 207"/>
              <a:gd name="T46" fmla="*/ 63267 w 143"/>
              <a:gd name="T47" fmla="*/ 90488 h 207"/>
              <a:gd name="T48" fmla="*/ 65088 w 143"/>
              <a:gd name="T49" fmla="*/ 77259 h 207"/>
              <a:gd name="T50" fmla="*/ 64178 w 143"/>
              <a:gd name="T51" fmla="*/ 67204 h 207"/>
              <a:gd name="T52" fmla="*/ 60992 w 143"/>
              <a:gd name="T53" fmla="*/ 59267 h 207"/>
              <a:gd name="T54" fmla="*/ 55985 w 143"/>
              <a:gd name="T55" fmla="*/ 53446 h 207"/>
              <a:gd name="T56" fmla="*/ 49613 w 143"/>
              <a:gd name="T57" fmla="*/ 50800 h 207"/>
              <a:gd name="T58" fmla="*/ 54619 w 143"/>
              <a:gd name="T59" fmla="*/ 47096 h 207"/>
              <a:gd name="T60" fmla="*/ 58716 w 143"/>
              <a:gd name="T61" fmla="*/ 41275 h 207"/>
              <a:gd name="T62" fmla="*/ 60536 w 143"/>
              <a:gd name="T63" fmla="*/ 34396 h 207"/>
              <a:gd name="T64" fmla="*/ 61447 w 143"/>
              <a:gd name="T65" fmla="*/ 26988 h 207"/>
              <a:gd name="T66" fmla="*/ 60081 w 143"/>
              <a:gd name="T67" fmla="*/ 14817 h 207"/>
              <a:gd name="T68" fmla="*/ 54619 w 143"/>
              <a:gd name="T69" fmla="*/ 6879 h 207"/>
              <a:gd name="T70" fmla="*/ 46426 w 143"/>
              <a:gd name="T71" fmla="*/ 2117 h 207"/>
              <a:gd name="T72" fmla="*/ 34592 w 143"/>
              <a:gd name="T73" fmla="*/ 0 h 207"/>
              <a:gd name="T74" fmla="*/ 0 w 143"/>
              <a:gd name="T75" fmla="*/ 109538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43" h="207">
                <a:moveTo>
                  <a:pt x="25" y="182"/>
                </a:moveTo>
                <a:lnTo>
                  <a:pt x="25" y="111"/>
                </a:lnTo>
                <a:lnTo>
                  <a:pt x="75" y="111"/>
                </a:lnTo>
                <a:lnTo>
                  <a:pt x="84" y="111"/>
                </a:lnTo>
                <a:lnTo>
                  <a:pt x="94" y="113"/>
                </a:lnTo>
                <a:lnTo>
                  <a:pt x="101" y="115"/>
                </a:lnTo>
                <a:lnTo>
                  <a:pt x="107" y="119"/>
                </a:lnTo>
                <a:lnTo>
                  <a:pt x="111" y="123"/>
                </a:lnTo>
                <a:lnTo>
                  <a:pt x="115" y="129"/>
                </a:lnTo>
                <a:lnTo>
                  <a:pt x="116" y="136"/>
                </a:lnTo>
                <a:lnTo>
                  <a:pt x="117" y="146"/>
                </a:lnTo>
                <a:lnTo>
                  <a:pt x="116" y="154"/>
                </a:lnTo>
                <a:lnTo>
                  <a:pt x="115" y="161"/>
                </a:lnTo>
                <a:lnTo>
                  <a:pt x="112" y="168"/>
                </a:lnTo>
                <a:lnTo>
                  <a:pt x="108" y="172"/>
                </a:lnTo>
                <a:lnTo>
                  <a:pt x="101" y="176"/>
                </a:lnTo>
                <a:lnTo>
                  <a:pt x="95" y="179"/>
                </a:lnTo>
                <a:lnTo>
                  <a:pt x="86" y="181"/>
                </a:lnTo>
                <a:lnTo>
                  <a:pt x="78" y="182"/>
                </a:lnTo>
                <a:lnTo>
                  <a:pt x="25" y="182"/>
                </a:lnTo>
                <a:close/>
                <a:moveTo>
                  <a:pt x="25" y="87"/>
                </a:moveTo>
                <a:lnTo>
                  <a:pt x="25" y="23"/>
                </a:lnTo>
                <a:lnTo>
                  <a:pt x="73" y="23"/>
                </a:lnTo>
                <a:lnTo>
                  <a:pt x="81" y="23"/>
                </a:lnTo>
                <a:lnTo>
                  <a:pt x="89" y="26"/>
                </a:lnTo>
                <a:lnTo>
                  <a:pt x="96" y="28"/>
                </a:lnTo>
                <a:lnTo>
                  <a:pt x="100" y="31"/>
                </a:lnTo>
                <a:lnTo>
                  <a:pt x="104" y="35"/>
                </a:lnTo>
                <a:lnTo>
                  <a:pt x="108" y="41"/>
                </a:lnTo>
                <a:lnTo>
                  <a:pt x="109" y="47"/>
                </a:lnTo>
                <a:lnTo>
                  <a:pt x="110" y="55"/>
                </a:lnTo>
                <a:lnTo>
                  <a:pt x="109" y="63"/>
                </a:lnTo>
                <a:lnTo>
                  <a:pt x="108" y="70"/>
                </a:lnTo>
                <a:lnTo>
                  <a:pt x="104" y="75"/>
                </a:lnTo>
                <a:lnTo>
                  <a:pt x="100" y="79"/>
                </a:lnTo>
                <a:lnTo>
                  <a:pt x="95" y="83"/>
                </a:lnTo>
                <a:lnTo>
                  <a:pt x="88" y="85"/>
                </a:lnTo>
                <a:lnTo>
                  <a:pt x="80" y="87"/>
                </a:lnTo>
                <a:lnTo>
                  <a:pt x="71" y="87"/>
                </a:lnTo>
                <a:lnTo>
                  <a:pt x="25" y="87"/>
                </a:lnTo>
                <a:close/>
                <a:moveTo>
                  <a:pt x="0" y="207"/>
                </a:moveTo>
                <a:lnTo>
                  <a:pt x="80" y="207"/>
                </a:lnTo>
                <a:lnTo>
                  <a:pt x="95" y="206"/>
                </a:lnTo>
                <a:lnTo>
                  <a:pt x="107" y="203"/>
                </a:lnTo>
                <a:lnTo>
                  <a:pt x="118" y="198"/>
                </a:lnTo>
                <a:lnTo>
                  <a:pt x="127" y="190"/>
                </a:lnTo>
                <a:lnTo>
                  <a:pt x="134" y="182"/>
                </a:lnTo>
                <a:lnTo>
                  <a:pt x="139" y="171"/>
                </a:lnTo>
                <a:lnTo>
                  <a:pt x="142" y="158"/>
                </a:lnTo>
                <a:lnTo>
                  <a:pt x="143" y="146"/>
                </a:lnTo>
                <a:lnTo>
                  <a:pt x="142" y="136"/>
                </a:lnTo>
                <a:lnTo>
                  <a:pt x="141" y="127"/>
                </a:lnTo>
                <a:lnTo>
                  <a:pt x="138" y="119"/>
                </a:lnTo>
                <a:lnTo>
                  <a:pt x="134" y="112"/>
                </a:lnTo>
                <a:lnTo>
                  <a:pt x="129" y="106"/>
                </a:lnTo>
                <a:lnTo>
                  <a:pt x="123" y="101"/>
                </a:lnTo>
                <a:lnTo>
                  <a:pt x="116" y="98"/>
                </a:lnTo>
                <a:lnTo>
                  <a:pt x="109" y="96"/>
                </a:lnTo>
                <a:lnTo>
                  <a:pt x="115" y="92"/>
                </a:lnTo>
                <a:lnTo>
                  <a:pt x="120" y="89"/>
                </a:lnTo>
                <a:lnTo>
                  <a:pt x="124" y="84"/>
                </a:lnTo>
                <a:lnTo>
                  <a:pt x="129" y="78"/>
                </a:lnTo>
                <a:lnTo>
                  <a:pt x="131" y="72"/>
                </a:lnTo>
                <a:lnTo>
                  <a:pt x="133" y="65"/>
                </a:lnTo>
                <a:lnTo>
                  <a:pt x="135" y="58"/>
                </a:lnTo>
                <a:lnTo>
                  <a:pt x="135" y="51"/>
                </a:lnTo>
                <a:lnTo>
                  <a:pt x="134" y="38"/>
                </a:lnTo>
                <a:lnTo>
                  <a:pt x="132" y="28"/>
                </a:lnTo>
                <a:lnTo>
                  <a:pt x="127" y="20"/>
                </a:lnTo>
                <a:lnTo>
                  <a:pt x="120" y="13"/>
                </a:lnTo>
                <a:lnTo>
                  <a:pt x="112" y="7"/>
                </a:lnTo>
                <a:lnTo>
                  <a:pt x="102" y="4"/>
                </a:lnTo>
                <a:lnTo>
                  <a:pt x="90" y="1"/>
                </a:lnTo>
                <a:lnTo>
                  <a:pt x="76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25" name="Rectangle 174"/>
          <p:cNvSpPr>
            <a:spLocks noChangeArrowheads="1"/>
          </p:cNvSpPr>
          <p:nvPr/>
        </p:nvSpPr>
        <p:spPr bwMode="auto">
          <a:xfrm>
            <a:off x="2513013" y="3205163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26" name="Freeform 175"/>
          <p:cNvSpPr>
            <a:spLocks/>
          </p:cNvSpPr>
          <p:nvPr/>
        </p:nvSpPr>
        <p:spPr bwMode="auto">
          <a:xfrm>
            <a:off x="1357313" y="3308350"/>
            <a:ext cx="33337" cy="106363"/>
          </a:xfrm>
          <a:custGeom>
            <a:avLst/>
            <a:gdLst>
              <a:gd name="T0" fmla="*/ 20898 w 67"/>
              <a:gd name="T1" fmla="*/ 106363 h 199"/>
              <a:gd name="T2" fmla="*/ 33337 w 67"/>
              <a:gd name="T3" fmla="*/ 106363 h 199"/>
              <a:gd name="T4" fmla="*/ 33337 w 67"/>
              <a:gd name="T5" fmla="*/ 0 h 199"/>
              <a:gd name="T6" fmla="*/ 24381 w 67"/>
              <a:gd name="T7" fmla="*/ 0 h 199"/>
              <a:gd name="T8" fmla="*/ 23386 w 67"/>
              <a:gd name="T9" fmla="*/ 4810 h 199"/>
              <a:gd name="T10" fmla="*/ 21893 w 67"/>
              <a:gd name="T11" fmla="*/ 9086 h 199"/>
              <a:gd name="T12" fmla="*/ 19903 w 67"/>
              <a:gd name="T13" fmla="*/ 12293 h 199"/>
              <a:gd name="T14" fmla="*/ 17415 w 67"/>
              <a:gd name="T15" fmla="*/ 15500 h 199"/>
              <a:gd name="T16" fmla="*/ 13932 w 67"/>
              <a:gd name="T17" fmla="*/ 17638 h 199"/>
              <a:gd name="T18" fmla="*/ 9951 w 67"/>
              <a:gd name="T19" fmla="*/ 19242 h 199"/>
              <a:gd name="T20" fmla="*/ 5473 w 67"/>
              <a:gd name="T21" fmla="*/ 19776 h 199"/>
              <a:gd name="T22" fmla="*/ 0 w 67"/>
              <a:gd name="T23" fmla="*/ 20311 h 199"/>
              <a:gd name="T24" fmla="*/ 0 w 67"/>
              <a:gd name="T25" fmla="*/ 31535 h 199"/>
              <a:gd name="T26" fmla="*/ 20898 w 67"/>
              <a:gd name="T27" fmla="*/ 31535 h 199"/>
              <a:gd name="T28" fmla="*/ 20898 w 67"/>
              <a:gd name="T29" fmla="*/ 106363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2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9"/>
                </a:lnTo>
                <a:lnTo>
                  <a:pt x="44" y="17"/>
                </a:lnTo>
                <a:lnTo>
                  <a:pt x="40" y="23"/>
                </a:lnTo>
                <a:lnTo>
                  <a:pt x="35" y="29"/>
                </a:lnTo>
                <a:lnTo>
                  <a:pt x="28" y="33"/>
                </a:lnTo>
                <a:lnTo>
                  <a:pt x="20" y="36"/>
                </a:lnTo>
                <a:lnTo>
                  <a:pt x="11" y="37"/>
                </a:lnTo>
                <a:lnTo>
                  <a:pt x="0" y="38"/>
                </a:lnTo>
                <a:lnTo>
                  <a:pt x="0" y="59"/>
                </a:lnTo>
                <a:lnTo>
                  <a:pt x="42" y="59"/>
                </a:lnTo>
                <a:lnTo>
                  <a:pt x="42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27" name="Freeform 176"/>
          <p:cNvSpPr>
            <a:spLocks/>
          </p:cNvSpPr>
          <p:nvPr/>
        </p:nvSpPr>
        <p:spPr bwMode="auto">
          <a:xfrm>
            <a:off x="1416050" y="3308350"/>
            <a:ext cx="60325" cy="106363"/>
          </a:xfrm>
          <a:custGeom>
            <a:avLst/>
            <a:gdLst>
              <a:gd name="T0" fmla="*/ 60325 w 124"/>
              <a:gd name="T1" fmla="*/ 106363 h 199"/>
              <a:gd name="T2" fmla="*/ 12649 w 124"/>
              <a:gd name="T3" fmla="*/ 93001 h 199"/>
              <a:gd name="T4" fmla="*/ 15568 w 124"/>
              <a:gd name="T5" fmla="*/ 86587 h 199"/>
              <a:gd name="T6" fmla="*/ 19946 w 124"/>
              <a:gd name="T7" fmla="*/ 80173 h 199"/>
              <a:gd name="T8" fmla="*/ 25784 w 124"/>
              <a:gd name="T9" fmla="*/ 74294 h 199"/>
              <a:gd name="T10" fmla="*/ 33568 w 124"/>
              <a:gd name="T11" fmla="*/ 69483 h 199"/>
              <a:gd name="T12" fmla="*/ 46217 w 124"/>
              <a:gd name="T13" fmla="*/ 61466 h 199"/>
              <a:gd name="T14" fmla="*/ 53028 w 124"/>
              <a:gd name="T15" fmla="*/ 54518 h 199"/>
              <a:gd name="T16" fmla="*/ 57893 w 124"/>
              <a:gd name="T17" fmla="*/ 46500 h 199"/>
              <a:gd name="T18" fmla="*/ 59839 w 124"/>
              <a:gd name="T19" fmla="*/ 36345 h 199"/>
              <a:gd name="T20" fmla="*/ 59839 w 124"/>
              <a:gd name="T21" fmla="*/ 24586 h 199"/>
              <a:gd name="T22" fmla="*/ 55947 w 124"/>
              <a:gd name="T23" fmla="*/ 12828 h 199"/>
              <a:gd name="T24" fmla="*/ 48163 w 124"/>
              <a:gd name="T25" fmla="*/ 4810 h 199"/>
              <a:gd name="T26" fmla="*/ 37946 w 124"/>
              <a:gd name="T27" fmla="*/ 534 h 199"/>
              <a:gd name="T28" fmla="*/ 24811 w 124"/>
              <a:gd name="T29" fmla="*/ 534 h 199"/>
              <a:gd name="T30" fmla="*/ 14108 w 124"/>
              <a:gd name="T31" fmla="*/ 5345 h 199"/>
              <a:gd name="T32" fmla="*/ 6324 w 124"/>
              <a:gd name="T33" fmla="*/ 14966 h 199"/>
              <a:gd name="T34" fmla="*/ 2432 w 124"/>
              <a:gd name="T35" fmla="*/ 28328 h 199"/>
              <a:gd name="T36" fmla="*/ 1946 w 124"/>
              <a:gd name="T37" fmla="*/ 38483 h 199"/>
              <a:gd name="T38" fmla="*/ 13622 w 124"/>
              <a:gd name="T39" fmla="*/ 37414 h 199"/>
              <a:gd name="T40" fmla="*/ 14595 w 124"/>
              <a:gd name="T41" fmla="*/ 27259 h 199"/>
              <a:gd name="T42" fmla="*/ 18487 w 124"/>
              <a:gd name="T43" fmla="*/ 19242 h 199"/>
              <a:gd name="T44" fmla="*/ 23838 w 124"/>
              <a:gd name="T45" fmla="*/ 14966 h 199"/>
              <a:gd name="T46" fmla="*/ 30649 w 124"/>
              <a:gd name="T47" fmla="*/ 12828 h 199"/>
              <a:gd name="T48" fmla="*/ 37946 w 124"/>
              <a:gd name="T49" fmla="*/ 13897 h 199"/>
              <a:gd name="T50" fmla="*/ 43298 w 124"/>
              <a:gd name="T51" fmla="*/ 17638 h 199"/>
              <a:gd name="T52" fmla="*/ 47190 w 124"/>
              <a:gd name="T53" fmla="*/ 24052 h 199"/>
              <a:gd name="T54" fmla="*/ 48163 w 124"/>
              <a:gd name="T55" fmla="*/ 31535 h 199"/>
              <a:gd name="T56" fmla="*/ 47190 w 124"/>
              <a:gd name="T57" fmla="*/ 38483 h 199"/>
              <a:gd name="T58" fmla="*/ 44757 w 124"/>
              <a:gd name="T59" fmla="*/ 43828 h 199"/>
              <a:gd name="T60" fmla="*/ 40865 w 124"/>
              <a:gd name="T61" fmla="*/ 49707 h 199"/>
              <a:gd name="T62" fmla="*/ 35027 w 124"/>
              <a:gd name="T63" fmla="*/ 53983 h 199"/>
              <a:gd name="T64" fmla="*/ 21406 w 124"/>
              <a:gd name="T65" fmla="*/ 63070 h 199"/>
              <a:gd name="T66" fmla="*/ 10703 w 124"/>
              <a:gd name="T67" fmla="*/ 73225 h 199"/>
              <a:gd name="T68" fmla="*/ 3892 w 124"/>
              <a:gd name="T69" fmla="*/ 84449 h 199"/>
              <a:gd name="T70" fmla="*/ 486 w 124"/>
              <a:gd name="T71" fmla="*/ 97811 h 199"/>
              <a:gd name="T72" fmla="*/ 0 w 124"/>
              <a:gd name="T73" fmla="*/ 106363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4" h="199">
                <a:moveTo>
                  <a:pt x="0" y="199"/>
                </a:moveTo>
                <a:lnTo>
                  <a:pt x="124" y="199"/>
                </a:lnTo>
                <a:lnTo>
                  <a:pt x="124" y="174"/>
                </a:lnTo>
                <a:lnTo>
                  <a:pt x="26" y="174"/>
                </a:lnTo>
                <a:lnTo>
                  <a:pt x="29" y="167"/>
                </a:lnTo>
                <a:lnTo>
                  <a:pt x="32" y="162"/>
                </a:lnTo>
                <a:lnTo>
                  <a:pt x="35" y="156"/>
                </a:lnTo>
                <a:lnTo>
                  <a:pt x="41" y="150"/>
                </a:lnTo>
                <a:lnTo>
                  <a:pt x="47" y="145"/>
                </a:lnTo>
                <a:lnTo>
                  <a:pt x="53" y="139"/>
                </a:lnTo>
                <a:lnTo>
                  <a:pt x="61" y="135"/>
                </a:lnTo>
                <a:lnTo>
                  <a:pt x="69" y="130"/>
                </a:lnTo>
                <a:lnTo>
                  <a:pt x="85" y="122"/>
                </a:lnTo>
                <a:lnTo>
                  <a:pt x="95" y="115"/>
                </a:lnTo>
                <a:lnTo>
                  <a:pt x="102" y="109"/>
                </a:lnTo>
                <a:lnTo>
                  <a:pt x="109" y="102"/>
                </a:lnTo>
                <a:lnTo>
                  <a:pt x="115" y="95"/>
                </a:lnTo>
                <a:lnTo>
                  <a:pt x="119" y="87"/>
                </a:lnTo>
                <a:lnTo>
                  <a:pt x="122" y="78"/>
                </a:lnTo>
                <a:lnTo>
                  <a:pt x="123" y="68"/>
                </a:lnTo>
                <a:lnTo>
                  <a:pt x="124" y="59"/>
                </a:lnTo>
                <a:lnTo>
                  <a:pt x="123" y="46"/>
                </a:lnTo>
                <a:lnTo>
                  <a:pt x="120" y="35"/>
                </a:lnTo>
                <a:lnTo>
                  <a:pt x="115" y="24"/>
                </a:lnTo>
                <a:lnTo>
                  <a:pt x="107" y="16"/>
                </a:lnTo>
                <a:lnTo>
                  <a:pt x="99" y="9"/>
                </a:lnTo>
                <a:lnTo>
                  <a:pt x="89" y="4"/>
                </a:lnTo>
                <a:lnTo>
                  <a:pt x="78" y="1"/>
                </a:lnTo>
                <a:lnTo>
                  <a:pt x="64" y="0"/>
                </a:lnTo>
                <a:lnTo>
                  <a:pt x="51" y="1"/>
                </a:lnTo>
                <a:lnTo>
                  <a:pt x="40" y="4"/>
                </a:lnTo>
                <a:lnTo>
                  <a:pt x="29" y="10"/>
                </a:lnTo>
                <a:lnTo>
                  <a:pt x="21" y="18"/>
                </a:lnTo>
                <a:lnTo>
                  <a:pt x="13" y="28"/>
                </a:lnTo>
                <a:lnTo>
                  <a:pt x="8" y="39"/>
                </a:lnTo>
                <a:lnTo>
                  <a:pt x="5" y="53"/>
                </a:lnTo>
                <a:lnTo>
                  <a:pt x="4" y="68"/>
                </a:lnTo>
                <a:lnTo>
                  <a:pt x="4" y="72"/>
                </a:lnTo>
                <a:lnTo>
                  <a:pt x="28" y="72"/>
                </a:lnTo>
                <a:lnTo>
                  <a:pt x="28" y="70"/>
                </a:lnTo>
                <a:lnTo>
                  <a:pt x="29" y="59"/>
                </a:lnTo>
                <a:lnTo>
                  <a:pt x="30" y="51"/>
                </a:lnTo>
                <a:lnTo>
                  <a:pt x="33" y="43"/>
                </a:lnTo>
                <a:lnTo>
                  <a:pt x="38" y="36"/>
                </a:lnTo>
                <a:lnTo>
                  <a:pt x="43" y="31"/>
                </a:lnTo>
                <a:lnTo>
                  <a:pt x="49" y="28"/>
                </a:lnTo>
                <a:lnTo>
                  <a:pt x="55" y="25"/>
                </a:lnTo>
                <a:lnTo>
                  <a:pt x="63" y="24"/>
                </a:lnTo>
                <a:lnTo>
                  <a:pt x="71" y="25"/>
                </a:lnTo>
                <a:lnTo>
                  <a:pt x="78" y="26"/>
                </a:lnTo>
                <a:lnTo>
                  <a:pt x="84" y="30"/>
                </a:lnTo>
                <a:lnTo>
                  <a:pt x="89" y="33"/>
                </a:lnTo>
                <a:lnTo>
                  <a:pt x="93" y="39"/>
                </a:lnTo>
                <a:lnTo>
                  <a:pt x="97" y="45"/>
                </a:lnTo>
                <a:lnTo>
                  <a:pt x="98" y="52"/>
                </a:lnTo>
                <a:lnTo>
                  <a:pt x="99" y="59"/>
                </a:lnTo>
                <a:lnTo>
                  <a:pt x="99" y="66"/>
                </a:lnTo>
                <a:lnTo>
                  <a:pt x="97" y="72"/>
                </a:lnTo>
                <a:lnTo>
                  <a:pt x="96" y="78"/>
                </a:lnTo>
                <a:lnTo>
                  <a:pt x="92" y="82"/>
                </a:lnTo>
                <a:lnTo>
                  <a:pt x="88" y="88"/>
                </a:lnTo>
                <a:lnTo>
                  <a:pt x="84" y="93"/>
                </a:lnTo>
                <a:lnTo>
                  <a:pt x="79" y="98"/>
                </a:lnTo>
                <a:lnTo>
                  <a:pt x="72" y="101"/>
                </a:lnTo>
                <a:lnTo>
                  <a:pt x="58" y="110"/>
                </a:lnTo>
                <a:lnTo>
                  <a:pt x="44" y="118"/>
                </a:lnTo>
                <a:lnTo>
                  <a:pt x="32" y="128"/>
                </a:lnTo>
                <a:lnTo>
                  <a:pt x="22" y="137"/>
                </a:lnTo>
                <a:lnTo>
                  <a:pt x="14" y="148"/>
                </a:lnTo>
                <a:lnTo>
                  <a:pt x="8" y="158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28" name="Freeform 177"/>
          <p:cNvSpPr>
            <a:spLocks noEditPoints="1"/>
          </p:cNvSpPr>
          <p:nvPr/>
        </p:nvSpPr>
        <p:spPr bwMode="auto">
          <a:xfrm>
            <a:off x="2036763" y="3305175"/>
            <a:ext cx="71437" cy="109538"/>
          </a:xfrm>
          <a:custGeom>
            <a:avLst/>
            <a:gdLst>
              <a:gd name="T0" fmla="*/ 0 w 153"/>
              <a:gd name="T1" fmla="*/ 109538 h 207"/>
              <a:gd name="T2" fmla="*/ 32684 w 153"/>
              <a:gd name="T3" fmla="*/ 109538 h 207"/>
              <a:gd name="T4" fmla="*/ 37353 w 153"/>
              <a:gd name="T5" fmla="*/ 109538 h 207"/>
              <a:gd name="T6" fmla="*/ 41088 w 153"/>
              <a:gd name="T7" fmla="*/ 108480 h 207"/>
              <a:gd name="T8" fmla="*/ 45290 w 153"/>
              <a:gd name="T9" fmla="*/ 107421 h 207"/>
              <a:gd name="T10" fmla="*/ 49025 w 153"/>
              <a:gd name="T11" fmla="*/ 105834 h 207"/>
              <a:gd name="T12" fmla="*/ 52294 w 153"/>
              <a:gd name="T13" fmla="*/ 103717 h 207"/>
              <a:gd name="T14" fmla="*/ 55562 w 153"/>
              <a:gd name="T15" fmla="*/ 101071 h 207"/>
              <a:gd name="T16" fmla="*/ 58364 w 153"/>
              <a:gd name="T17" fmla="*/ 98425 h 207"/>
              <a:gd name="T18" fmla="*/ 60698 w 153"/>
              <a:gd name="T19" fmla="*/ 94721 h 207"/>
              <a:gd name="T20" fmla="*/ 63500 w 153"/>
              <a:gd name="T21" fmla="*/ 91017 h 207"/>
              <a:gd name="T22" fmla="*/ 65367 w 153"/>
              <a:gd name="T23" fmla="*/ 86784 h 207"/>
              <a:gd name="T24" fmla="*/ 67235 w 153"/>
              <a:gd name="T25" fmla="*/ 82550 h 207"/>
              <a:gd name="T26" fmla="*/ 68636 w 153"/>
              <a:gd name="T27" fmla="*/ 76730 h 207"/>
              <a:gd name="T28" fmla="*/ 69569 w 153"/>
              <a:gd name="T29" fmla="*/ 71967 h 207"/>
              <a:gd name="T30" fmla="*/ 70503 w 153"/>
              <a:gd name="T31" fmla="*/ 65617 h 207"/>
              <a:gd name="T32" fmla="*/ 71437 w 153"/>
              <a:gd name="T33" fmla="*/ 59796 h 207"/>
              <a:gd name="T34" fmla="*/ 71437 w 153"/>
              <a:gd name="T35" fmla="*/ 52917 h 207"/>
              <a:gd name="T36" fmla="*/ 71437 w 153"/>
              <a:gd name="T37" fmla="*/ 46567 h 207"/>
              <a:gd name="T38" fmla="*/ 70503 w 153"/>
              <a:gd name="T39" fmla="*/ 41275 h 207"/>
              <a:gd name="T40" fmla="*/ 69569 w 153"/>
              <a:gd name="T41" fmla="*/ 35454 h 207"/>
              <a:gd name="T42" fmla="*/ 68636 w 153"/>
              <a:gd name="T43" fmla="*/ 30163 h 207"/>
              <a:gd name="T44" fmla="*/ 67235 w 153"/>
              <a:gd name="T45" fmla="*/ 25400 h 207"/>
              <a:gd name="T46" fmla="*/ 65834 w 153"/>
              <a:gd name="T47" fmla="*/ 20638 h 207"/>
              <a:gd name="T48" fmla="*/ 63966 w 153"/>
              <a:gd name="T49" fmla="*/ 16933 h 207"/>
              <a:gd name="T50" fmla="*/ 61165 w 153"/>
              <a:gd name="T51" fmla="*/ 13229 h 207"/>
              <a:gd name="T52" fmla="*/ 58830 w 153"/>
              <a:gd name="T53" fmla="*/ 10054 h 207"/>
              <a:gd name="T54" fmla="*/ 56029 w 153"/>
              <a:gd name="T55" fmla="*/ 7938 h 207"/>
              <a:gd name="T56" fmla="*/ 53228 w 153"/>
              <a:gd name="T57" fmla="*/ 5292 h 207"/>
              <a:gd name="T58" fmla="*/ 49492 w 153"/>
              <a:gd name="T59" fmla="*/ 3704 h 207"/>
              <a:gd name="T60" fmla="*/ 46224 w 153"/>
              <a:gd name="T61" fmla="*/ 1588 h 207"/>
              <a:gd name="T62" fmla="*/ 42022 w 153"/>
              <a:gd name="T63" fmla="*/ 529 h 207"/>
              <a:gd name="T64" fmla="*/ 37820 w 153"/>
              <a:gd name="T65" fmla="*/ 0 h 207"/>
              <a:gd name="T66" fmla="*/ 33151 w 153"/>
              <a:gd name="T67" fmla="*/ 0 h 207"/>
              <a:gd name="T68" fmla="*/ 0 w 153"/>
              <a:gd name="T69" fmla="*/ 0 h 207"/>
              <a:gd name="T70" fmla="*/ 0 w 153"/>
              <a:gd name="T71" fmla="*/ 109538 h 207"/>
              <a:gd name="T72" fmla="*/ 32217 w 153"/>
              <a:gd name="T73" fmla="*/ 12700 h 207"/>
              <a:gd name="T74" fmla="*/ 38286 w 153"/>
              <a:gd name="T75" fmla="*/ 13229 h 207"/>
              <a:gd name="T76" fmla="*/ 43422 w 153"/>
              <a:gd name="T77" fmla="*/ 15346 h 207"/>
              <a:gd name="T78" fmla="*/ 48092 w 153"/>
              <a:gd name="T79" fmla="*/ 19050 h 207"/>
              <a:gd name="T80" fmla="*/ 51827 w 153"/>
              <a:gd name="T81" fmla="*/ 23283 h 207"/>
              <a:gd name="T82" fmla="*/ 55095 w 153"/>
              <a:gd name="T83" fmla="*/ 29104 h 207"/>
              <a:gd name="T84" fmla="*/ 56963 w 153"/>
              <a:gd name="T85" fmla="*/ 35983 h 207"/>
              <a:gd name="T86" fmla="*/ 58364 w 153"/>
              <a:gd name="T87" fmla="*/ 43921 h 207"/>
              <a:gd name="T88" fmla="*/ 58830 w 153"/>
              <a:gd name="T89" fmla="*/ 53975 h 207"/>
              <a:gd name="T90" fmla="*/ 58364 w 153"/>
              <a:gd name="T91" fmla="*/ 64029 h 207"/>
              <a:gd name="T92" fmla="*/ 57430 w 153"/>
              <a:gd name="T93" fmla="*/ 71967 h 207"/>
              <a:gd name="T94" fmla="*/ 55095 w 153"/>
              <a:gd name="T95" fmla="*/ 79375 h 207"/>
              <a:gd name="T96" fmla="*/ 51827 w 153"/>
              <a:gd name="T97" fmla="*/ 85196 h 207"/>
              <a:gd name="T98" fmla="*/ 48558 w 153"/>
              <a:gd name="T99" fmla="*/ 89959 h 207"/>
              <a:gd name="T100" fmla="*/ 43422 w 153"/>
              <a:gd name="T101" fmla="*/ 93663 h 207"/>
              <a:gd name="T102" fmla="*/ 38286 w 153"/>
              <a:gd name="T103" fmla="*/ 95250 h 207"/>
              <a:gd name="T104" fmla="*/ 32217 w 153"/>
              <a:gd name="T105" fmla="*/ 95780 h 207"/>
              <a:gd name="T106" fmla="*/ 11673 w 153"/>
              <a:gd name="T107" fmla="*/ 95780 h 207"/>
              <a:gd name="T108" fmla="*/ 11673 w 153"/>
              <a:gd name="T109" fmla="*/ 12700 h 207"/>
              <a:gd name="T110" fmla="*/ 32217 w 153"/>
              <a:gd name="T111" fmla="*/ 12700 h 20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3" h="207">
                <a:moveTo>
                  <a:pt x="0" y="207"/>
                </a:moveTo>
                <a:lnTo>
                  <a:pt x="70" y="207"/>
                </a:lnTo>
                <a:lnTo>
                  <a:pt x="80" y="207"/>
                </a:lnTo>
                <a:lnTo>
                  <a:pt x="88" y="205"/>
                </a:lnTo>
                <a:lnTo>
                  <a:pt x="97" y="203"/>
                </a:lnTo>
                <a:lnTo>
                  <a:pt x="105" y="200"/>
                </a:lnTo>
                <a:lnTo>
                  <a:pt x="112" y="196"/>
                </a:lnTo>
                <a:lnTo>
                  <a:pt x="119" y="191"/>
                </a:lnTo>
                <a:lnTo>
                  <a:pt x="125" y="186"/>
                </a:lnTo>
                <a:lnTo>
                  <a:pt x="130" y="179"/>
                </a:lnTo>
                <a:lnTo>
                  <a:pt x="136" y="172"/>
                </a:lnTo>
                <a:lnTo>
                  <a:pt x="140" y="164"/>
                </a:lnTo>
                <a:lnTo>
                  <a:pt x="144" y="156"/>
                </a:lnTo>
                <a:lnTo>
                  <a:pt x="147" y="145"/>
                </a:lnTo>
                <a:lnTo>
                  <a:pt x="149" y="136"/>
                </a:lnTo>
                <a:lnTo>
                  <a:pt x="151" y="124"/>
                </a:lnTo>
                <a:lnTo>
                  <a:pt x="153" y="113"/>
                </a:lnTo>
                <a:lnTo>
                  <a:pt x="153" y="100"/>
                </a:lnTo>
                <a:lnTo>
                  <a:pt x="153" y="88"/>
                </a:lnTo>
                <a:lnTo>
                  <a:pt x="151" y="78"/>
                </a:lnTo>
                <a:lnTo>
                  <a:pt x="149" y="67"/>
                </a:lnTo>
                <a:lnTo>
                  <a:pt x="147" y="57"/>
                </a:lnTo>
                <a:lnTo>
                  <a:pt x="144" y="48"/>
                </a:lnTo>
                <a:lnTo>
                  <a:pt x="141" y="39"/>
                </a:lnTo>
                <a:lnTo>
                  <a:pt x="137" y="32"/>
                </a:lnTo>
                <a:lnTo>
                  <a:pt x="131" y="25"/>
                </a:lnTo>
                <a:lnTo>
                  <a:pt x="126" y="19"/>
                </a:lnTo>
                <a:lnTo>
                  <a:pt x="120" y="15"/>
                </a:lnTo>
                <a:lnTo>
                  <a:pt x="114" y="10"/>
                </a:lnTo>
                <a:lnTo>
                  <a:pt x="106" y="7"/>
                </a:lnTo>
                <a:lnTo>
                  <a:pt x="99" y="3"/>
                </a:lnTo>
                <a:lnTo>
                  <a:pt x="90" y="1"/>
                </a:lnTo>
                <a:lnTo>
                  <a:pt x="81" y="0"/>
                </a:lnTo>
                <a:lnTo>
                  <a:pt x="71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69" y="24"/>
                </a:moveTo>
                <a:lnTo>
                  <a:pt x="82" y="25"/>
                </a:lnTo>
                <a:lnTo>
                  <a:pt x="93" y="29"/>
                </a:lnTo>
                <a:lnTo>
                  <a:pt x="103" y="36"/>
                </a:lnTo>
                <a:lnTo>
                  <a:pt x="111" y="44"/>
                </a:lnTo>
                <a:lnTo>
                  <a:pt x="118" y="55"/>
                </a:lnTo>
                <a:lnTo>
                  <a:pt x="122" y="68"/>
                </a:lnTo>
                <a:lnTo>
                  <a:pt x="125" y="83"/>
                </a:lnTo>
                <a:lnTo>
                  <a:pt x="126" y="102"/>
                </a:lnTo>
                <a:lnTo>
                  <a:pt x="125" y="121"/>
                </a:lnTo>
                <a:lnTo>
                  <a:pt x="123" y="136"/>
                </a:lnTo>
                <a:lnTo>
                  <a:pt x="118" y="150"/>
                </a:lnTo>
                <a:lnTo>
                  <a:pt x="111" y="161"/>
                </a:lnTo>
                <a:lnTo>
                  <a:pt x="104" y="170"/>
                </a:lnTo>
                <a:lnTo>
                  <a:pt x="93" y="177"/>
                </a:lnTo>
                <a:lnTo>
                  <a:pt x="82" y="180"/>
                </a:lnTo>
                <a:lnTo>
                  <a:pt x="69" y="181"/>
                </a:lnTo>
                <a:lnTo>
                  <a:pt x="25" y="181"/>
                </a:lnTo>
                <a:lnTo>
                  <a:pt x="25" y="24"/>
                </a:lnTo>
                <a:lnTo>
                  <a:pt x="69" y="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29" name="Freeform 178"/>
          <p:cNvSpPr>
            <a:spLocks noEditPoints="1"/>
          </p:cNvSpPr>
          <p:nvPr/>
        </p:nvSpPr>
        <p:spPr bwMode="auto">
          <a:xfrm>
            <a:off x="2119313" y="3332163"/>
            <a:ext cx="58737" cy="84137"/>
          </a:xfrm>
          <a:custGeom>
            <a:avLst/>
            <a:gdLst>
              <a:gd name="T0" fmla="*/ 46321 w 123"/>
              <a:gd name="T1" fmla="*/ 60174 h 158"/>
              <a:gd name="T2" fmla="*/ 42978 w 123"/>
              <a:gd name="T3" fmla="*/ 65499 h 158"/>
              <a:gd name="T4" fmla="*/ 39158 w 123"/>
              <a:gd name="T5" fmla="*/ 69227 h 158"/>
              <a:gd name="T6" fmla="*/ 33428 w 123"/>
              <a:gd name="T7" fmla="*/ 71889 h 158"/>
              <a:gd name="T8" fmla="*/ 26265 w 123"/>
              <a:gd name="T9" fmla="*/ 71357 h 158"/>
              <a:gd name="T10" fmla="*/ 19579 w 123"/>
              <a:gd name="T11" fmla="*/ 68162 h 158"/>
              <a:gd name="T12" fmla="*/ 14326 w 123"/>
              <a:gd name="T13" fmla="*/ 61771 h 158"/>
              <a:gd name="T14" fmla="*/ 11938 w 123"/>
              <a:gd name="T15" fmla="*/ 52186 h 158"/>
              <a:gd name="T16" fmla="*/ 58737 w 123"/>
              <a:gd name="T17" fmla="*/ 46329 h 158"/>
              <a:gd name="T18" fmla="*/ 58259 w 123"/>
              <a:gd name="T19" fmla="*/ 31418 h 158"/>
              <a:gd name="T20" fmla="*/ 54439 w 123"/>
              <a:gd name="T21" fmla="*/ 15975 h 158"/>
              <a:gd name="T22" fmla="*/ 46799 w 123"/>
              <a:gd name="T23" fmla="*/ 6390 h 158"/>
              <a:gd name="T24" fmla="*/ 36293 w 123"/>
              <a:gd name="T25" fmla="*/ 533 h 158"/>
              <a:gd name="T26" fmla="*/ 22922 w 123"/>
              <a:gd name="T27" fmla="*/ 533 h 158"/>
              <a:gd name="T28" fmla="*/ 11938 w 123"/>
              <a:gd name="T29" fmla="*/ 6390 h 158"/>
              <a:gd name="T30" fmla="*/ 4298 w 123"/>
              <a:gd name="T31" fmla="*/ 17573 h 158"/>
              <a:gd name="T32" fmla="*/ 478 w 123"/>
              <a:gd name="T33" fmla="*/ 33548 h 158"/>
              <a:gd name="T34" fmla="*/ 478 w 123"/>
              <a:gd name="T35" fmla="*/ 52186 h 158"/>
              <a:gd name="T36" fmla="*/ 4298 w 123"/>
              <a:gd name="T37" fmla="*/ 67629 h 158"/>
              <a:gd name="T38" fmla="*/ 11938 w 123"/>
              <a:gd name="T39" fmla="*/ 78279 h 158"/>
              <a:gd name="T40" fmla="*/ 22922 w 123"/>
              <a:gd name="T41" fmla="*/ 83604 h 158"/>
              <a:gd name="T42" fmla="*/ 34383 w 123"/>
              <a:gd name="T43" fmla="*/ 83604 h 158"/>
              <a:gd name="T44" fmla="*/ 44888 w 123"/>
              <a:gd name="T45" fmla="*/ 79877 h 158"/>
              <a:gd name="T46" fmla="*/ 51574 w 123"/>
              <a:gd name="T47" fmla="*/ 72954 h 158"/>
              <a:gd name="T48" fmla="*/ 56827 w 123"/>
              <a:gd name="T49" fmla="*/ 63369 h 158"/>
              <a:gd name="T50" fmla="*/ 47276 w 123"/>
              <a:gd name="T51" fmla="*/ 56979 h 158"/>
              <a:gd name="T52" fmla="*/ 11938 w 123"/>
              <a:gd name="T53" fmla="*/ 29821 h 158"/>
              <a:gd name="T54" fmla="*/ 14804 w 123"/>
              <a:gd name="T55" fmla="*/ 21301 h 158"/>
              <a:gd name="T56" fmla="*/ 19579 w 123"/>
              <a:gd name="T57" fmla="*/ 14910 h 158"/>
              <a:gd name="T58" fmla="*/ 25309 w 123"/>
              <a:gd name="T59" fmla="*/ 12248 h 158"/>
              <a:gd name="T60" fmla="*/ 33428 w 123"/>
              <a:gd name="T61" fmla="*/ 12248 h 158"/>
              <a:gd name="T62" fmla="*/ 40113 w 123"/>
              <a:gd name="T63" fmla="*/ 15443 h 158"/>
              <a:gd name="T64" fmla="*/ 44888 w 123"/>
              <a:gd name="T65" fmla="*/ 21301 h 158"/>
              <a:gd name="T66" fmla="*/ 46799 w 123"/>
              <a:gd name="T67" fmla="*/ 29821 h 158"/>
              <a:gd name="T68" fmla="*/ 11461 w 123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0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3"/>
                </a:lnTo>
                <a:lnTo>
                  <a:pt x="70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8"/>
                </a:lnTo>
                <a:lnTo>
                  <a:pt x="35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6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7"/>
                </a:lnTo>
                <a:lnTo>
                  <a:pt x="36" y="153"/>
                </a:lnTo>
                <a:lnTo>
                  <a:pt x="48" y="157"/>
                </a:lnTo>
                <a:lnTo>
                  <a:pt x="61" y="158"/>
                </a:lnTo>
                <a:lnTo>
                  <a:pt x="72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8"/>
                </a:lnTo>
                <a:lnTo>
                  <a:pt x="31" y="40"/>
                </a:lnTo>
                <a:lnTo>
                  <a:pt x="36" y="34"/>
                </a:lnTo>
                <a:lnTo>
                  <a:pt x="41" y="28"/>
                </a:lnTo>
                <a:lnTo>
                  <a:pt x="47" y="24"/>
                </a:lnTo>
                <a:lnTo>
                  <a:pt x="53" y="23"/>
                </a:lnTo>
                <a:lnTo>
                  <a:pt x="62" y="22"/>
                </a:lnTo>
                <a:lnTo>
                  <a:pt x="70" y="23"/>
                </a:lnTo>
                <a:lnTo>
                  <a:pt x="78" y="24"/>
                </a:lnTo>
                <a:lnTo>
                  <a:pt x="84" y="29"/>
                </a:lnTo>
                <a:lnTo>
                  <a:pt x="89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30" name="Freeform 179"/>
          <p:cNvSpPr>
            <a:spLocks/>
          </p:cNvSpPr>
          <p:nvPr/>
        </p:nvSpPr>
        <p:spPr bwMode="auto">
          <a:xfrm>
            <a:off x="2189163" y="3332163"/>
            <a:ext cx="52387" cy="82550"/>
          </a:xfrm>
          <a:custGeom>
            <a:avLst/>
            <a:gdLst>
              <a:gd name="T0" fmla="*/ 41818 w 114"/>
              <a:gd name="T1" fmla="*/ 82550 h 155"/>
              <a:gd name="T2" fmla="*/ 52387 w 114"/>
              <a:gd name="T3" fmla="*/ 82550 h 155"/>
              <a:gd name="T4" fmla="*/ 52387 w 114"/>
              <a:gd name="T5" fmla="*/ 34085 h 155"/>
              <a:gd name="T6" fmla="*/ 52387 w 114"/>
              <a:gd name="T7" fmla="*/ 30357 h 155"/>
              <a:gd name="T8" fmla="*/ 52387 w 114"/>
              <a:gd name="T9" fmla="*/ 25031 h 155"/>
              <a:gd name="T10" fmla="*/ 51927 w 114"/>
              <a:gd name="T11" fmla="*/ 19705 h 155"/>
              <a:gd name="T12" fmla="*/ 51468 w 114"/>
              <a:gd name="T13" fmla="*/ 14912 h 155"/>
              <a:gd name="T14" fmla="*/ 49630 w 114"/>
              <a:gd name="T15" fmla="*/ 11184 h 155"/>
              <a:gd name="T16" fmla="*/ 48251 w 114"/>
              <a:gd name="T17" fmla="*/ 7989 h 155"/>
              <a:gd name="T18" fmla="*/ 46873 w 114"/>
              <a:gd name="T19" fmla="*/ 6391 h 155"/>
              <a:gd name="T20" fmla="*/ 44575 w 114"/>
              <a:gd name="T21" fmla="*/ 4261 h 155"/>
              <a:gd name="T22" fmla="*/ 42277 w 114"/>
              <a:gd name="T23" fmla="*/ 2663 h 155"/>
              <a:gd name="T24" fmla="*/ 39980 w 114"/>
              <a:gd name="T25" fmla="*/ 1065 h 155"/>
              <a:gd name="T26" fmla="*/ 37222 w 114"/>
              <a:gd name="T27" fmla="*/ 533 h 155"/>
              <a:gd name="T28" fmla="*/ 33546 w 114"/>
              <a:gd name="T29" fmla="*/ 0 h 155"/>
              <a:gd name="T30" fmla="*/ 30329 w 114"/>
              <a:gd name="T31" fmla="*/ 0 h 155"/>
              <a:gd name="T32" fmla="*/ 27572 w 114"/>
              <a:gd name="T33" fmla="*/ 0 h 155"/>
              <a:gd name="T34" fmla="*/ 24355 w 114"/>
              <a:gd name="T35" fmla="*/ 533 h 155"/>
              <a:gd name="T36" fmla="*/ 21598 w 114"/>
              <a:gd name="T37" fmla="*/ 1598 h 155"/>
              <a:gd name="T38" fmla="*/ 19300 w 114"/>
              <a:gd name="T39" fmla="*/ 3195 h 155"/>
              <a:gd name="T40" fmla="*/ 16543 w 114"/>
              <a:gd name="T41" fmla="*/ 4793 h 155"/>
              <a:gd name="T42" fmla="*/ 14246 w 114"/>
              <a:gd name="T43" fmla="*/ 7456 h 155"/>
              <a:gd name="T44" fmla="*/ 12407 w 114"/>
              <a:gd name="T45" fmla="*/ 10652 h 155"/>
              <a:gd name="T46" fmla="*/ 10569 w 114"/>
              <a:gd name="T47" fmla="*/ 13847 h 155"/>
              <a:gd name="T48" fmla="*/ 10569 w 114"/>
              <a:gd name="T49" fmla="*/ 1598 h 155"/>
              <a:gd name="T50" fmla="*/ 0 w 114"/>
              <a:gd name="T51" fmla="*/ 1598 h 155"/>
              <a:gd name="T52" fmla="*/ 0 w 114"/>
              <a:gd name="T53" fmla="*/ 82550 h 155"/>
              <a:gd name="T54" fmla="*/ 11029 w 114"/>
              <a:gd name="T55" fmla="*/ 82550 h 155"/>
              <a:gd name="T56" fmla="*/ 11029 w 114"/>
              <a:gd name="T57" fmla="*/ 36748 h 155"/>
              <a:gd name="T58" fmla="*/ 11488 w 114"/>
              <a:gd name="T59" fmla="*/ 30890 h 155"/>
              <a:gd name="T60" fmla="*/ 12407 w 114"/>
              <a:gd name="T61" fmla="*/ 26096 h 155"/>
              <a:gd name="T62" fmla="*/ 13786 w 114"/>
              <a:gd name="T63" fmla="*/ 21836 h 155"/>
              <a:gd name="T64" fmla="*/ 15624 w 114"/>
              <a:gd name="T65" fmla="*/ 18108 h 155"/>
              <a:gd name="T66" fmla="*/ 18841 w 114"/>
              <a:gd name="T67" fmla="*/ 15445 h 155"/>
              <a:gd name="T68" fmla="*/ 21598 w 114"/>
              <a:gd name="T69" fmla="*/ 13847 h 155"/>
              <a:gd name="T70" fmla="*/ 25274 w 114"/>
              <a:gd name="T71" fmla="*/ 12249 h 155"/>
              <a:gd name="T72" fmla="*/ 29410 w 114"/>
              <a:gd name="T73" fmla="*/ 11717 h 155"/>
              <a:gd name="T74" fmla="*/ 32627 w 114"/>
              <a:gd name="T75" fmla="*/ 12249 h 155"/>
              <a:gd name="T76" fmla="*/ 35384 w 114"/>
              <a:gd name="T77" fmla="*/ 12782 h 155"/>
              <a:gd name="T78" fmla="*/ 37682 w 114"/>
              <a:gd name="T79" fmla="*/ 14912 h 155"/>
              <a:gd name="T80" fmla="*/ 39520 w 114"/>
              <a:gd name="T81" fmla="*/ 16510 h 155"/>
              <a:gd name="T82" fmla="*/ 40439 w 114"/>
              <a:gd name="T83" fmla="*/ 19705 h 155"/>
              <a:gd name="T84" fmla="*/ 41358 w 114"/>
              <a:gd name="T85" fmla="*/ 23434 h 155"/>
              <a:gd name="T86" fmla="*/ 41818 w 114"/>
              <a:gd name="T87" fmla="*/ 27694 h 155"/>
              <a:gd name="T88" fmla="*/ 41818 w 114"/>
              <a:gd name="T89" fmla="*/ 33020 h 155"/>
              <a:gd name="T90" fmla="*/ 41818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5" y="15"/>
                </a:lnTo>
                <a:lnTo>
                  <a:pt x="102" y="12"/>
                </a:lnTo>
                <a:lnTo>
                  <a:pt x="97" y="8"/>
                </a:lnTo>
                <a:lnTo>
                  <a:pt x="92" y="5"/>
                </a:lnTo>
                <a:lnTo>
                  <a:pt x="87" y="2"/>
                </a:lnTo>
                <a:lnTo>
                  <a:pt x="81" y="1"/>
                </a:lnTo>
                <a:lnTo>
                  <a:pt x="73" y="0"/>
                </a:lnTo>
                <a:lnTo>
                  <a:pt x="66" y="0"/>
                </a:lnTo>
                <a:lnTo>
                  <a:pt x="60" y="0"/>
                </a:lnTo>
                <a:lnTo>
                  <a:pt x="53" y="1"/>
                </a:lnTo>
                <a:lnTo>
                  <a:pt x="47" y="3"/>
                </a:lnTo>
                <a:lnTo>
                  <a:pt x="42" y="6"/>
                </a:lnTo>
                <a:lnTo>
                  <a:pt x="36" y="9"/>
                </a:lnTo>
                <a:lnTo>
                  <a:pt x="31" y="14"/>
                </a:lnTo>
                <a:lnTo>
                  <a:pt x="27" y="20"/>
                </a:lnTo>
                <a:lnTo>
                  <a:pt x="23" y="26"/>
                </a:lnTo>
                <a:lnTo>
                  <a:pt x="23" y="3"/>
                </a:lnTo>
                <a:lnTo>
                  <a:pt x="0" y="3"/>
                </a:lnTo>
                <a:lnTo>
                  <a:pt x="0" y="155"/>
                </a:lnTo>
                <a:lnTo>
                  <a:pt x="24" y="155"/>
                </a:lnTo>
                <a:lnTo>
                  <a:pt x="24" y="69"/>
                </a:lnTo>
                <a:lnTo>
                  <a:pt x="25" y="58"/>
                </a:lnTo>
                <a:lnTo>
                  <a:pt x="27" y="49"/>
                </a:lnTo>
                <a:lnTo>
                  <a:pt x="30" y="41"/>
                </a:lnTo>
                <a:lnTo>
                  <a:pt x="34" y="34"/>
                </a:lnTo>
                <a:lnTo>
                  <a:pt x="41" y="29"/>
                </a:lnTo>
                <a:lnTo>
                  <a:pt x="47" y="26"/>
                </a:lnTo>
                <a:lnTo>
                  <a:pt x="55" y="23"/>
                </a:lnTo>
                <a:lnTo>
                  <a:pt x="64" y="22"/>
                </a:lnTo>
                <a:lnTo>
                  <a:pt x="71" y="23"/>
                </a:lnTo>
                <a:lnTo>
                  <a:pt x="77" y="24"/>
                </a:lnTo>
                <a:lnTo>
                  <a:pt x="82" y="28"/>
                </a:lnTo>
                <a:lnTo>
                  <a:pt x="86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31" name="Freeform 180"/>
          <p:cNvSpPr>
            <a:spLocks noEditPoints="1"/>
          </p:cNvSpPr>
          <p:nvPr/>
        </p:nvSpPr>
        <p:spPr bwMode="auto">
          <a:xfrm>
            <a:off x="2259013" y="3305175"/>
            <a:ext cx="11112" cy="109538"/>
          </a:xfrm>
          <a:custGeom>
            <a:avLst/>
            <a:gdLst>
              <a:gd name="T0" fmla="*/ 0 w 23"/>
              <a:gd name="T1" fmla="*/ 109538 h 207"/>
              <a:gd name="T2" fmla="*/ 11112 w 23"/>
              <a:gd name="T3" fmla="*/ 109538 h 207"/>
              <a:gd name="T4" fmla="*/ 11112 w 23"/>
              <a:gd name="T5" fmla="*/ 29104 h 207"/>
              <a:gd name="T6" fmla="*/ 0 w 23"/>
              <a:gd name="T7" fmla="*/ 29104 h 207"/>
              <a:gd name="T8" fmla="*/ 0 w 23"/>
              <a:gd name="T9" fmla="*/ 109538 h 207"/>
              <a:gd name="T10" fmla="*/ 0 w 23"/>
              <a:gd name="T11" fmla="*/ 14288 h 207"/>
              <a:gd name="T12" fmla="*/ 11112 w 23"/>
              <a:gd name="T13" fmla="*/ 14288 h 207"/>
              <a:gd name="T14" fmla="*/ 11112 w 23"/>
              <a:gd name="T15" fmla="*/ 0 h 207"/>
              <a:gd name="T16" fmla="*/ 0 w 23"/>
              <a:gd name="T17" fmla="*/ 0 h 207"/>
              <a:gd name="T18" fmla="*/ 0 w 23"/>
              <a:gd name="T19" fmla="*/ 14288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5"/>
                </a:lnTo>
                <a:lnTo>
                  <a:pt x="0" y="55"/>
                </a:lnTo>
                <a:lnTo>
                  <a:pt x="0" y="207"/>
                </a:lnTo>
                <a:close/>
                <a:moveTo>
                  <a:pt x="0" y="27"/>
                </a:moveTo>
                <a:lnTo>
                  <a:pt x="23" y="27"/>
                </a:lnTo>
                <a:lnTo>
                  <a:pt x="23" y="0"/>
                </a:lnTo>
                <a:lnTo>
                  <a:pt x="0" y="0"/>
                </a:lnTo>
                <a:lnTo>
                  <a:pt x="0" y="2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32" name="Freeform 181"/>
          <p:cNvSpPr>
            <a:spLocks/>
          </p:cNvSpPr>
          <p:nvPr/>
        </p:nvSpPr>
        <p:spPr bwMode="auto">
          <a:xfrm>
            <a:off x="2281238" y="3332163"/>
            <a:ext cx="52387" cy="84137"/>
          </a:xfrm>
          <a:custGeom>
            <a:avLst/>
            <a:gdLst>
              <a:gd name="T0" fmla="*/ 472 w 111"/>
              <a:gd name="T1" fmla="*/ 62836 h 158"/>
              <a:gd name="T2" fmla="*/ 3776 w 111"/>
              <a:gd name="T3" fmla="*/ 72954 h 158"/>
              <a:gd name="T4" fmla="*/ 10383 w 111"/>
              <a:gd name="T5" fmla="*/ 79877 h 158"/>
              <a:gd name="T6" fmla="*/ 19822 w 111"/>
              <a:gd name="T7" fmla="*/ 83604 h 158"/>
              <a:gd name="T8" fmla="*/ 31621 w 111"/>
              <a:gd name="T9" fmla="*/ 83604 h 158"/>
              <a:gd name="T10" fmla="*/ 41532 w 111"/>
              <a:gd name="T11" fmla="*/ 80409 h 158"/>
              <a:gd name="T12" fmla="*/ 48611 w 111"/>
              <a:gd name="T13" fmla="*/ 74019 h 158"/>
              <a:gd name="T14" fmla="*/ 51915 w 111"/>
              <a:gd name="T15" fmla="*/ 63902 h 158"/>
              <a:gd name="T16" fmla="*/ 51915 w 111"/>
              <a:gd name="T17" fmla="*/ 53251 h 158"/>
              <a:gd name="T18" fmla="*/ 50027 w 111"/>
              <a:gd name="T19" fmla="*/ 45796 h 158"/>
              <a:gd name="T20" fmla="*/ 45308 w 111"/>
              <a:gd name="T21" fmla="*/ 41003 h 158"/>
              <a:gd name="T22" fmla="*/ 37756 w 111"/>
              <a:gd name="T23" fmla="*/ 37276 h 158"/>
              <a:gd name="T24" fmla="*/ 22182 w 111"/>
              <a:gd name="T25" fmla="*/ 33016 h 158"/>
              <a:gd name="T26" fmla="*/ 17934 w 111"/>
              <a:gd name="T27" fmla="*/ 30886 h 158"/>
              <a:gd name="T28" fmla="*/ 14159 w 111"/>
              <a:gd name="T29" fmla="*/ 29288 h 158"/>
              <a:gd name="T30" fmla="*/ 12271 w 111"/>
              <a:gd name="T31" fmla="*/ 26626 h 158"/>
              <a:gd name="T32" fmla="*/ 11799 w 111"/>
              <a:gd name="T33" fmla="*/ 22898 h 158"/>
              <a:gd name="T34" fmla="*/ 12743 w 111"/>
              <a:gd name="T35" fmla="*/ 18105 h 158"/>
              <a:gd name="T36" fmla="*/ 15103 w 111"/>
              <a:gd name="T37" fmla="*/ 14910 h 158"/>
              <a:gd name="T38" fmla="*/ 19822 w 111"/>
              <a:gd name="T39" fmla="*/ 12248 h 158"/>
              <a:gd name="T40" fmla="*/ 25486 w 111"/>
              <a:gd name="T41" fmla="*/ 11715 h 158"/>
              <a:gd name="T42" fmla="*/ 31621 w 111"/>
              <a:gd name="T43" fmla="*/ 12248 h 158"/>
              <a:gd name="T44" fmla="*/ 36341 w 111"/>
              <a:gd name="T45" fmla="*/ 15443 h 158"/>
              <a:gd name="T46" fmla="*/ 39172 w 111"/>
              <a:gd name="T47" fmla="*/ 19170 h 158"/>
              <a:gd name="T48" fmla="*/ 40588 w 111"/>
              <a:gd name="T49" fmla="*/ 25028 h 158"/>
              <a:gd name="T50" fmla="*/ 50499 w 111"/>
              <a:gd name="T51" fmla="*/ 19170 h 158"/>
              <a:gd name="T52" fmla="*/ 47195 w 111"/>
              <a:gd name="T53" fmla="*/ 10118 h 158"/>
              <a:gd name="T54" fmla="*/ 40588 w 111"/>
              <a:gd name="T55" fmla="*/ 3728 h 158"/>
              <a:gd name="T56" fmla="*/ 31149 w 111"/>
              <a:gd name="T57" fmla="*/ 533 h 158"/>
              <a:gd name="T58" fmla="*/ 20294 w 111"/>
              <a:gd name="T59" fmla="*/ 533 h 158"/>
              <a:gd name="T60" fmla="*/ 11327 w 111"/>
              <a:gd name="T61" fmla="*/ 3728 h 158"/>
              <a:gd name="T62" fmla="*/ 4720 w 111"/>
              <a:gd name="T63" fmla="*/ 10118 h 158"/>
              <a:gd name="T64" fmla="*/ 1888 w 111"/>
              <a:gd name="T65" fmla="*/ 18105 h 158"/>
              <a:gd name="T66" fmla="*/ 1888 w 111"/>
              <a:gd name="T67" fmla="*/ 27691 h 158"/>
              <a:gd name="T68" fmla="*/ 3776 w 111"/>
              <a:gd name="T69" fmla="*/ 35146 h 158"/>
              <a:gd name="T70" fmla="*/ 8495 w 111"/>
              <a:gd name="T71" fmla="*/ 40471 h 158"/>
              <a:gd name="T72" fmla="*/ 15103 w 111"/>
              <a:gd name="T73" fmla="*/ 44199 h 158"/>
              <a:gd name="T74" fmla="*/ 32093 w 111"/>
              <a:gd name="T75" fmla="*/ 49524 h 158"/>
              <a:gd name="T76" fmla="*/ 36812 w 111"/>
              <a:gd name="T77" fmla="*/ 50589 h 158"/>
              <a:gd name="T78" fmla="*/ 39644 w 111"/>
              <a:gd name="T79" fmla="*/ 52719 h 158"/>
              <a:gd name="T80" fmla="*/ 41532 w 111"/>
              <a:gd name="T81" fmla="*/ 55914 h 158"/>
              <a:gd name="T82" fmla="*/ 42004 w 111"/>
              <a:gd name="T83" fmla="*/ 60174 h 158"/>
              <a:gd name="T84" fmla="*/ 41060 w 111"/>
              <a:gd name="T85" fmla="*/ 64967 h 158"/>
              <a:gd name="T86" fmla="*/ 38228 w 111"/>
              <a:gd name="T87" fmla="*/ 68694 h 158"/>
              <a:gd name="T88" fmla="*/ 33037 w 111"/>
              <a:gd name="T89" fmla="*/ 71889 h 158"/>
              <a:gd name="T90" fmla="*/ 26901 w 111"/>
              <a:gd name="T91" fmla="*/ 72422 h 158"/>
              <a:gd name="T92" fmla="*/ 19822 w 111"/>
              <a:gd name="T93" fmla="*/ 71357 h 158"/>
              <a:gd name="T94" fmla="*/ 14631 w 111"/>
              <a:gd name="T95" fmla="*/ 68162 h 158"/>
              <a:gd name="T96" fmla="*/ 11327 w 111"/>
              <a:gd name="T97" fmla="*/ 63369 h 158"/>
              <a:gd name="T98" fmla="*/ 9911 w 111"/>
              <a:gd name="T99" fmla="*/ 56446 h 15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1" h="158">
                <a:moveTo>
                  <a:pt x="0" y="106"/>
                </a:moveTo>
                <a:lnTo>
                  <a:pt x="1" y="118"/>
                </a:lnTo>
                <a:lnTo>
                  <a:pt x="3" y="128"/>
                </a:lnTo>
                <a:lnTo>
                  <a:pt x="8" y="137"/>
                </a:lnTo>
                <a:lnTo>
                  <a:pt x="13" y="144"/>
                </a:lnTo>
                <a:lnTo>
                  <a:pt x="22" y="150"/>
                </a:lnTo>
                <a:lnTo>
                  <a:pt x="31" y="155"/>
                </a:lnTo>
                <a:lnTo>
                  <a:pt x="42" y="157"/>
                </a:lnTo>
                <a:lnTo>
                  <a:pt x="54" y="158"/>
                </a:lnTo>
                <a:lnTo>
                  <a:pt x="67" y="157"/>
                </a:lnTo>
                <a:lnTo>
                  <a:pt x="79" y="155"/>
                </a:lnTo>
                <a:lnTo>
                  <a:pt x="88" y="151"/>
                </a:lnTo>
                <a:lnTo>
                  <a:pt x="97" y="146"/>
                </a:lnTo>
                <a:lnTo>
                  <a:pt x="103" y="139"/>
                </a:lnTo>
                <a:lnTo>
                  <a:pt x="107" y="130"/>
                </a:lnTo>
                <a:lnTo>
                  <a:pt x="110" y="120"/>
                </a:lnTo>
                <a:lnTo>
                  <a:pt x="111" y="109"/>
                </a:lnTo>
                <a:lnTo>
                  <a:pt x="110" y="100"/>
                </a:lnTo>
                <a:lnTo>
                  <a:pt x="109" y="93"/>
                </a:lnTo>
                <a:lnTo>
                  <a:pt x="106" y="86"/>
                </a:lnTo>
                <a:lnTo>
                  <a:pt x="101" y="81"/>
                </a:lnTo>
                <a:lnTo>
                  <a:pt x="96" y="77"/>
                </a:lnTo>
                <a:lnTo>
                  <a:pt x="88" y="73"/>
                </a:lnTo>
                <a:lnTo>
                  <a:pt x="80" y="70"/>
                </a:lnTo>
                <a:lnTo>
                  <a:pt x="70" y="67"/>
                </a:lnTo>
                <a:lnTo>
                  <a:pt x="47" y="62"/>
                </a:lnTo>
                <a:lnTo>
                  <a:pt x="42" y="59"/>
                </a:lnTo>
                <a:lnTo>
                  <a:pt x="38" y="58"/>
                </a:lnTo>
                <a:lnTo>
                  <a:pt x="33" y="57"/>
                </a:lnTo>
                <a:lnTo>
                  <a:pt x="30" y="55"/>
                </a:lnTo>
                <a:lnTo>
                  <a:pt x="28" y="52"/>
                </a:lnTo>
                <a:lnTo>
                  <a:pt x="26" y="50"/>
                </a:lnTo>
                <a:lnTo>
                  <a:pt x="25" y="47"/>
                </a:lnTo>
                <a:lnTo>
                  <a:pt x="25" y="43"/>
                </a:lnTo>
                <a:lnTo>
                  <a:pt x="25" y="38"/>
                </a:lnTo>
                <a:lnTo>
                  <a:pt x="27" y="34"/>
                </a:lnTo>
                <a:lnTo>
                  <a:pt x="29" y="30"/>
                </a:lnTo>
                <a:lnTo>
                  <a:pt x="32" y="28"/>
                </a:lnTo>
                <a:lnTo>
                  <a:pt x="37" y="26"/>
                </a:lnTo>
                <a:lnTo>
                  <a:pt x="42" y="23"/>
                </a:lnTo>
                <a:lnTo>
                  <a:pt x="47" y="22"/>
                </a:lnTo>
                <a:lnTo>
                  <a:pt x="54" y="22"/>
                </a:lnTo>
                <a:lnTo>
                  <a:pt x="61" y="22"/>
                </a:lnTo>
                <a:lnTo>
                  <a:pt x="67" y="23"/>
                </a:lnTo>
                <a:lnTo>
                  <a:pt x="72" y="26"/>
                </a:lnTo>
                <a:lnTo>
                  <a:pt x="77" y="29"/>
                </a:lnTo>
                <a:lnTo>
                  <a:pt x="81" y="33"/>
                </a:lnTo>
                <a:lnTo>
                  <a:pt x="83" y="36"/>
                </a:lnTo>
                <a:lnTo>
                  <a:pt x="85" y="41"/>
                </a:lnTo>
                <a:lnTo>
                  <a:pt x="86" y="47"/>
                </a:lnTo>
                <a:lnTo>
                  <a:pt x="108" y="47"/>
                </a:lnTo>
                <a:lnTo>
                  <a:pt x="107" y="36"/>
                </a:lnTo>
                <a:lnTo>
                  <a:pt x="104" y="27"/>
                </a:lnTo>
                <a:lnTo>
                  <a:pt x="100" y="19"/>
                </a:lnTo>
                <a:lnTo>
                  <a:pt x="94" y="13"/>
                </a:lnTo>
                <a:lnTo>
                  <a:pt x="86" y="7"/>
                </a:lnTo>
                <a:lnTo>
                  <a:pt x="77" y="3"/>
                </a:lnTo>
                <a:lnTo>
                  <a:pt x="66" y="1"/>
                </a:lnTo>
                <a:lnTo>
                  <a:pt x="54" y="0"/>
                </a:lnTo>
                <a:lnTo>
                  <a:pt x="43" y="1"/>
                </a:lnTo>
                <a:lnTo>
                  <a:pt x="32" y="3"/>
                </a:lnTo>
                <a:lnTo>
                  <a:pt x="24" y="7"/>
                </a:lnTo>
                <a:lnTo>
                  <a:pt x="17" y="12"/>
                </a:lnTo>
                <a:lnTo>
                  <a:pt x="10" y="19"/>
                </a:lnTo>
                <a:lnTo>
                  <a:pt x="6" y="26"/>
                </a:lnTo>
                <a:lnTo>
                  <a:pt x="4" y="34"/>
                </a:lnTo>
                <a:lnTo>
                  <a:pt x="3" y="43"/>
                </a:lnTo>
                <a:lnTo>
                  <a:pt x="4" y="52"/>
                </a:lnTo>
                <a:lnTo>
                  <a:pt x="5" y="59"/>
                </a:lnTo>
                <a:lnTo>
                  <a:pt x="8" y="66"/>
                </a:lnTo>
                <a:lnTo>
                  <a:pt x="12" y="71"/>
                </a:lnTo>
                <a:lnTo>
                  <a:pt x="18" y="76"/>
                </a:lnTo>
                <a:lnTo>
                  <a:pt x="24" y="79"/>
                </a:lnTo>
                <a:lnTo>
                  <a:pt x="32" y="83"/>
                </a:lnTo>
                <a:lnTo>
                  <a:pt x="41" y="85"/>
                </a:lnTo>
                <a:lnTo>
                  <a:pt x="68" y="93"/>
                </a:lnTo>
                <a:lnTo>
                  <a:pt x="72" y="94"/>
                </a:lnTo>
                <a:lnTo>
                  <a:pt x="78" y="95"/>
                </a:lnTo>
                <a:lnTo>
                  <a:pt x="81" y="98"/>
                </a:lnTo>
                <a:lnTo>
                  <a:pt x="84" y="99"/>
                </a:lnTo>
                <a:lnTo>
                  <a:pt x="86" y="102"/>
                </a:lnTo>
                <a:lnTo>
                  <a:pt x="88" y="105"/>
                </a:lnTo>
                <a:lnTo>
                  <a:pt x="89" y="108"/>
                </a:lnTo>
                <a:lnTo>
                  <a:pt x="89" y="113"/>
                </a:lnTo>
                <a:lnTo>
                  <a:pt x="88" y="118"/>
                </a:lnTo>
                <a:lnTo>
                  <a:pt x="87" y="122"/>
                </a:lnTo>
                <a:lnTo>
                  <a:pt x="84" y="127"/>
                </a:lnTo>
                <a:lnTo>
                  <a:pt x="81" y="129"/>
                </a:lnTo>
                <a:lnTo>
                  <a:pt x="76" y="133"/>
                </a:lnTo>
                <a:lnTo>
                  <a:pt x="70" y="135"/>
                </a:lnTo>
                <a:lnTo>
                  <a:pt x="64" y="136"/>
                </a:lnTo>
                <a:lnTo>
                  <a:pt x="57" y="136"/>
                </a:lnTo>
                <a:lnTo>
                  <a:pt x="49" y="136"/>
                </a:lnTo>
                <a:lnTo>
                  <a:pt x="42" y="134"/>
                </a:lnTo>
                <a:lnTo>
                  <a:pt x="36" y="132"/>
                </a:lnTo>
                <a:lnTo>
                  <a:pt x="31" y="128"/>
                </a:lnTo>
                <a:lnTo>
                  <a:pt x="27" y="125"/>
                </a:lnTo>
                <a:lnTo>
                  <a:pt x="24" y="119"/>
                </a:lnTo>
                <a:lnTo>
                  <a:pt x="22" y="113"/>
                </a:lnTo>
                <a:lnTo>
                  <a:pt x="21" y="106"/>
                </a:lnTo>
                <a:lnTo>
                  <a:pt x="0" y="10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33" name="Freeform 182"/>
          <p:cNvSpPr>
            <a:spLocks/>
          </p:cNvSpPr>
          <p:nvPr/>
        </p:nvSpPr>
        <p:spPr bwMode="auto">
          <a:xfrm>
            <a:off x="2378075" y="3302000"/>
            <a:ext cx="79375" cy="114300"/>
          </a:xfrm>
          <a:custGeom>
            <a:avLst/>
            <a:gdLst>
              <a:gd name="T0" fmla="*/ 71484 w 171"/>
              <a:gd name="T1" fmla="*/ 112173 h 215"/>
              <a:gd name="T2" fmla="*/ 79375 w 171"/>
              <a:gd name="T3" fmla="*/ 52631 h 215"/>
              <a:gd name="T4" fmla="*/ 41312 w 171"/>
              <a:gd name="T5" fmla="*/ 64859 h 215"/>
              <a:gd name="T6" fmla="*/ 68699 w 171"/>
              <a:gd name="T7" fmla="*/ 66453 h 215"/>
              <a:gd name="T8" fmla="*/ 66842 w 171"/>
              <a:gd name="T9" fmla="*/ 81339 h 215"/>
              <a:gd name="T10" fmla="*/ 61272 w 171"/>
              <a:gd name="T11" fmla="*/ 91440 h 215"/>
              <a:gd name="T12" fmla="*/ 52452 w 171"/>
              <a:gd name="T13" fmla="*/ 98351 h 215"/>
              <a:gd name="T14" fmla="*/ 41776 w 171"/>
              <a:gd name="T15" fmla="*/ 101009 h 215"/>
              <a:gd name="T16" fmla="*/ 29243 w 171"/>
              <a:gd name="T17" fmla="*/ 97820 h 215"/>
              <a:gd name="T18" fmla="*/ 19960 w 171"/>
              <a:gd name="T19" fmla="*/ 89313 h 215"/>
              <a:gd name="T20" fmla="*/ 14390 w 171"/>
              <a:gd name="T21" fmla="*/ 75491 h 215"/>
              <a:gd name="T22" fmla="*/ 12069 w 171"/>
              <a:gd name="T23" fmla="*/ 56884 h 215"/>
              <a:gd name="T24" fmla="*/ 14390 w 171"/>
              <a:gd name="T25" fmla="*/ 38277 h 215"/>
              <a:gd name="T26" fmla="*/ 19960 w 171"/>
              <a:gd name="T27" fmla="*/ 24987 h 215"/>
              <a:gd name="T28" fmla="*/ 29243 w 171"/>
              <a:gd name="T29" fmla="*/ 15949 h 215"/>
              <a:gd name="T30" fmla="*/ 42240 w 171"/>
              <a:gd name="T31" fmla="*/ 13291 h 215"/>
              <a:gd name="T32" fmla="*/ 51060 w 171"/>
              <a:gd name="T33" fmla="*/ 14354 h 215"/>
              <a:gd name="T34" fmla="*/ 58487 w 171"/>
              <a:gd name="T35" fmla="*/ 18607 h 215"/>
              <a:gd name="T36" fmla="*/ 63129 w 171"/>
              <a:gd name="T37" fmla="*/ 26050 h 215"/>
              <a:gd name="T38" fmla="*/ 65914 w 171"/>
              <a:gd name="T39" fmla="*/ 35087 h 215"/>
              <a:gd name="T40" fmla="*/ 76590 w 171"/>
              <a:gd name="T41" fmla="*/ 27113 h 215"/>
              <a:gd name="T42" fmla="*/ 70556 w 171"/>
              <a:gd name="T43" fmla="*/ 14354 h 215"/>
              <a:gd name="T44" fmla="*/ 61736 w 171"/>
              <a:gd name="T45" fmla="*/ 5848 h 215"/>
              <a:gd name="T46" fmla="*/ 49667 w 171"/>
              <a:gd name="T47" fmla="*/ 532 h 215"/>
              <a:gd name="T48" fmla="*/ 37135 w 171"/>
              <a:gd name="T49" fmla="*/ 0 h 215"/>
              <a:gd name="T50" fmla="*/ 28779 w 171"/>
              <a:gd name="T51" fmla="*/ 2658 h 215"/>
              <a:gd name="T52" fmla="*/ 20888 w 171"/>
              <a:gd name="T53" fmla="*/ 6380 h 215"/>
              <a:gd name="T54" fmla="*/ 14390 w 171"/>
              <a:gd name="T55" fmla="*/ 11696 h 215"/>
              <a:gd name="T56" fmla="*/ 8819 w 171"/>
              <a:gd name="T57" fmla="*/ 19139 h 215"/>
              <a:gd name="T58" fmla="*/ 4642 w 171"/>
              <a:gd name="T59" fmla="*/ 28708 h 215"/>
              <a:gd name="T60" fmla="*/ 1393 w 171"/>
              <a:gd name="T61" fmla="*/ 38809 h 215"/>
              <a:gd name="T62" fmla="*/ 0 w 171"/>
              <a:gd name="T63" fmla="*/ 51036 h 215"/>
              <a:gd name="T64" fmla="*/ 0 w 171"/>
              <a:gd name="T65" fmla="*/ 63795 h 215"/>
              <a:gd name="T66" fmla="*/ 1393 w 171"/>
              <a:gd name="T67" fmla="*/ 75491 h 215"/>
              <a:gd name="T68" fmla="*/ 4642 w 171"/>
              <a:gd name="T69" fmla="*/ 86124 h 215"/>
              <a:gd name="T70" fmla="*/ 8819 w 171"/>
              <a:gd name="T71" fmla="*/ 95161 h 215"/>
              <a:gd name="T72" fmla="*/ 14390 w 171"/>
              <a:gd name="T73" fmla="*/ 102604 h 215"/>
              <a:gd name="T74" fmla="*/ 19960 w 171"/>
              <a:gd name="T75" fmla="*/ 108452 h 215"/>
              <a:gd name="T76" fmla="*/ 27387 w 171"/>
              <a:gd name="T77" fmla="*/ 112173 h 215"/>
              <a:gd name="T78" fmla="*/ 35278 w 171"/>
              <a:gd name="T79" fmla="*/ 114300 h 215"/>
              <a:gd name="T80" fmla="*/ 44097 w 171"/>
              <a:gd name="T81" fmla="*/ 114300 h 215"/>
              <a:gd name="T82" fmla="*/ 52917 w 171"/>
              <a:gd name="T83" fmla="*/ 112173 h 215"/>
              <a:gd name="T84" fmla="*/ 60344 w 171"/>
              <a:gd name="T85" fmla="*/ 107920 h 215"/>
              <a:gd name="T86" fmla="*/ 66842 w 171"/>
              <a:gd name="T87" fmla="*/ 101009 h 21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71" h="215">
                <a:moveTo>
                  <a:pt x="149" y="182"/>
                </a:moveTo>
                <a:lnTo>
                  <a:pt x="154" y="211"/>
                </a:lnTo>
                <a:lnTo>
                  <a:pt x="171" y="211"/>
                </a:lnTo>
                <a:lnTo>
                  <a:pt x="171" y="99"/>
                </a:lnTo>
                <a:lnTo>
                  <a:pt x="89" y="99"/>
                </a:lnTo>
                <a:lnTo>
                  <a:pt x="89" y="122"/>
                </a:lnTo>
                <a:lnTo>
                  <a:pt x="148" y="122"/>
                </a:lnTo>
                <a:lnTo>
                  <a:pt x="148" y="125"/>
                </a:lnTo>
                <a:lnTo>
                  <a:pt x="147" y="140"/>
                </a:lnTo>
                <a:lnTo>
                  <a:pt x="144" y="153"/>
                </a:lnTo>
                <a:lnTo>
                  <a:pt x="138" y="163"/>
                </a:lnTo>
                <a:lnTo>
                  <a:pt x="132" y="172"/>
                </a:lnTo>
                <a:lnTo>
                  <a:pt x="123" y="179"/>
                </a:lnTo>
                <a:lnTo>
                  <a:pt x="113" y="185"/>
                </a:lnTo>
                <a:lnTo>
                  <a:pt x="102" y="189"/>
                </a:lnTo>
                <a:lnTo>
                  <a:pt x="90" y="190"/>
                </a:lnTo>
                <a:lnTo>
                  <a:pt x="76" y="189"/>
                </a:lnTo>
                <a:lnTo>
                  <a:pt x="63" y="184"/>
                </a:lnTo>
                <a:lnTo>
                  <a:pt x="53" y="177"/>
                </a:lnTo>
                <a:lnTo>
                  <a:pt x="43" y="168"/>
                </a:lnTo>
                <a:lnTo>
                  <a:pt x="36" y="156"/>
                </a:lnTo>
                <a:lnTo>
                  <a:pt x="31" y="142"/>
                </a:lnTo>
                <a:lnTo>
                  <a:pt x="28" y="126"/>
                </a:lnTo>
                <a:lnTo>
                  <a:pt x="26" y="107"/>
                </a:lnTo>
                <a:lnTo>
                  <a:pt x="28" y="89"/>
                </a:lnTo>
                <a:lnTo>
                  <a:pt x="31" y="72"/>
                </a:lnTo>
                <a:lnTo>
                  <a:pt x="36" y="58"/>
                </a:lnTo>
                <a:lnTo>
                  <a:pt x="43" y="47"/>
                </a:lnTo>
                <a:lnTo>
                  <a:pt x="53" y="37"/>
                </a:lnTo>
                <a:lnTo>
                  <a:pt x="63" y="30"/>
                </a:lnTo>
                <a:lnTo>
                  <a:pt x="76" y="26"/>
                </a:lnTo>
                <a:lnTo>
                  <a:pt x="91" y="25"/>
                </a:lnTo>
                <a:lnTo>
                  <a:pt x="101" y="26"/>
                </a:lnTo>
                <a:lnTo>
                  <a:pt x="110" y="27"/>
                </a:lnTo>
                <a:lnTo>
                  <a:pt x="118" y="30"/>
                </a:lnTo>
                <a:lnTo>
                  <a:pt x="126" y="35"/>
                </a:lnTo>
                <a:lnTo>
                  <a:pt x="132" y="42"/>
                </a:lnTo>
                <a:lnTo>
                  <a:pt x="136" y="49"/>
                </a:lnTo>
                <a:lnTo>
                  <a:pt x="140" y="57"/>
                </a:lnTo>
                <a:lnTo>
                  <a:pt x="142" y="66"/>
                </a:lnTo>
                <a:lnTo>
                  <a:pt x="168" y="66"/>
                </a:lnTo>
                <a:lnTo>
                  <a:pt x="165" y="51"/>
                </a:lnTo>
                <a:lnTo>
                  <a:pt x="159" y="38"/>
                </a:lnTo>
                <a:lnTo>
                  <a:pt x="152" y="27"/>
                </a:lnTo>
                <a:lnTo>
                  <a:pt x="144" y="18"/>
                </a:lnTo>
                <a:lnTo>
                  <a:pt x="133" y="11"/>
                </a:lnTo>
                <a:lnTo>
                  <a:pt x="120" y="5"/>
                </a:lnTo>
                <a:lnTo>
                  <a:pt x="107" y="1"/>
                </a:lnTo>
                <a:lnTo>
                  <a:pt x="91" y="0"/>
                </a:lnTo>
                <a:lnTo>
                  <a:pt x="80" y="0"/>
                </a:lnTo>
                <a:lnTo>
                  <a:pt x="71" y="2"/>
                </a:lnTo>
                <a:lnTo>
                  <a:pt x="62" y="5"/>
                </a:lnTo>
                <a:lnTo>
                  <a:pt x="53" y="7"/>
                </a:lnTo>
                <a:lnTo>
                  <a:pt x="45" y="12"/>
                </a:lnTo>
                <a:lnTo>
                  <a:pt x="38" y="16"/>
                </a:lnTo>
                <a:lnTo>
                  <a:pt x="31" y="22"/>
                </a:lnTo>
                <a:lnTo>
                  <a:pt x="24" y="29"/>
                </a:lnTo>
                <a:lnTo>
                  <a:pt x="19" y="36"/>
                </a:lnTo>
                <a:lnTo>
                  <a:pt x="14" y="44"/>
                </a:lnTo>
                <a:lnTo>
                  <a:pt x="10" y="54"/>
                </a:lnTo>
                <a:lnTo>
                  <a:pt x="6" y="63"/>
                </a:lnTo>
                <a:lnTo>
                  <a:pt x="3" y="73"/>
                </a:lnTo>
                <a:lnTo>
                  <a:pt x="2" y="84"/>
                </a:lnTo>
                <a:lnTo>
                  <a:pt x="0" y="96"/>
                </a:lnTo>
                <a:lnTo>
                  <a:pt x="0" y="108"/>
                </a:lnTo>
                <a:lnTo>
                  <a:pt x="0" y="120"/>
                </a:lnTo>
                <a:lnTo>
                  <a:pt x="2" y="132"/>
                </a:lnTo>
                <a:lnTo>
                  <a:pt x="3" y="142"/>
                </a:lnTo>
                <a:lnTo>
                  <a:pt x="6" y="153"/>
                </a:lnTo>
                <a:lnTo>
                  <a:pt x="10" y="162"/>
                </a:lnTo>
                <a:lnTo>
                  <a:pt x="14" y="171"/>
                </a:lnTo>
                <a:lnTo>
                  <a:pt x="19" y="179"/>
                </a:lnTo>
                <a:lnTo>
                  <a:pt x="24" y="186"/>
                </a:lnTo>
                <a:lnTo>
                  <a:pt x="31" y="193"/>
                </a:lnTo>
                <a:lnTo>
                  <a:pt x="37" y="199"/>
                </a:lnTo>
                <a:lnTo>
                  <a:pt x="43" y="204"/>
                </a:lnTo>
                <a:lnTo>
                  <a:pt x="52" y="209"/>
                </a:lnTo>
                <a:lnTo>
                  <a:pt x="59" y="211"/>
                </a:lnTo>
                <a:lnTo>
                  <a:pt x="68" y="213"/>
                </a:lnTo>
                <a:lnTo>
                  <a:pt x="76" y="215"/>
                </a:lnTo>
                <a:lnTo>
                  <a:pt x="86" y="215"/>
                </a:lnTo>
                <a:lnTo>
                  <a:pt x="95" y="215"/>
                </a:lnTo>
                <a:lnTo>
                  <a:pt x="105" y="213"/>
                </a:lnTo>
                <a:lnTo>
                  <a:pt x="114" y="211"/>
                </a:lnTo>
                <a:lnTo>
                  <a:pt x="121" y="207"/>
                </a:lnTo>
                <a:lnTo>
                  <a:pt x="130" y="203"/>
                </a:lnTo>
                <a:lnTo>
                  <a:pt x="136" y="197"/>
                </a:lnTo>
                <a:lnTo>
                  <a:pt x="144" y="190"/>
                </a:lnTo>
                <a:lnTo>
                  <a:pt x="149" y="18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34" name="Rectangle 183"/>
          <p:cNvSpPr>
            <a:spLocks noChangeArrowheads="1"/>
          </p:cNvSpPr>
          <p:nvPr/>
        </p:nvSpPr>
        <p:spPr bwMode="auto">
          <a:xfrm>
            <a:off x="2476500" y="3397250"/>
            <a:ext cx="12700" cy="1746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35" name="Freeform 184"/>
          <p:cNvSpPr>
            <a:spLocks/>
          </p:cNvSpPr>
          <p:nvPr/>
        </p:nvSpPr>
        <p:spPr bwMode="auto">
          <a:xfrm>
            <a:off x="1357313" y="3502025"/>
            <a:ext cx="33337" cy="104775"/>
          </a:xfrm>
          <a:custGeom>
            <a:avLst/>
            <a:gdLst>
              <a:gd name="T0" fmla="*/ 20898 w 67"/>
              <a:gd name="T1" fmla="*/ 104775 h 199"/>
              <a:gd name="T2" fmla="*/ 33337 w 67"/>
              <a:gd name="T3" fmla="*/ 104775 h 199"/>
              <a:gd name="T4" fmla="*/ 33337 w 67"/>
              <a:gd name="T5" fmla="*/ 0 h 199"/>
              <a:gd name="T6" fmla="*/ 24381 w 67"/>
              <a:gd name="T7" fmla="*/ 0 h 199"/>
              <a:gd name="T8" fmla="*/ 23386 w 67"/>
              <a:gd name="T9" fmla="*/ 5265 h 199"/>
              <a:gd name="T10" fmla="*/ 21893 w 67"/>
              <a:gd name="T11" fmla="*/ 9477 h 199"/>
              <a:gd name="T12" fmla="*/ 19903 w 67"/>
              <a:gd name="T13" fmla="*/ 12636 h 199"/>
              <a:gd name="T14" fmla="*/ 17415 w 67"/>
              <a:gd name="T15" fmla="*/ 15269 h 199"/>
              <a:gd name="T16" fmla="*/ 13932 w 67"/>
              <a:gd name="T17" fmla="*/ 17901 h 199"/>
              <a:gd name="T18" fmla="*/ 9951 w 67"/>
              <a:gd name="T19" fmla="*/ 18954 h 199"/>
              <a:gd name="T20" fmla="*/ 5473 w 67"/>
              <a:gd name="T21" fmla="*/ 19481 h 199"/>
              <a:gd name="T22" fmla="*/ 0 w 67"/>
              <a:gd name="T23" fmla="*/ 20534 h 199"/>
              <a:gd name="T24" fmla="*/ 0 w 67"/>
              <a:gd name="T25" fmla="*/ 31590 h 199"/>
              <a:gd name="T26" fmla="*/ 20898 w 67"/>
              <a:gd name="T27" fmla="*/ 31590 h 199"/>
              <a:gd name="T28" fmla="*/ 20898 w 67"/>
              <a:gd name="T29" fmla="*/ 104775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2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10"/>
                </a:lnTo>
                <a:lnTo>
                  <a:pt x="44" y="18"/>
                </a:lnTo>
                <a:lnTo>
                  <a:pt x="40" y="24"/>
                </a:lnTo>
                <a:lnTo>
                  <a:pt x="35" y="29"/>
                </a:lnTo>
                <a:lnTo>
                  <a:pt x="28" y="34"/>
                </a:lnTo>
                <a:lnTo>
                  <a:pt x="20" y="36"/>
                </a:lnTo>
                <a:lnTo>
                  <a:pt x="11" y="37"/>
                </a:lnTo>
                <a:lnTo>
                  <a:pt x="0" y="39"/>
                </a:lnTo>
                <a:lnTo>
                  <a:pt x="0" y="60"/>
                </a:lnTo>
                <a:lnTo>
                  <a:pt x="42" y="60"/>
                </a:lnTo>
                <a:lnTo>
                  <a:pt x="42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36" name="Freeform 185"/>
          <p:cNvSpPr>
            <a:spLocks/>
          </p:cNvSpPr>
          <p:nvPr/>
        </p:nvSpPr>
        <p:spPr bwMode="auto">
          <a:xfrm>
            <a:off x="1416050" y="3502025"/>
            <a:ext cx="60325" cy="107950"/>
          </a:xfrm>
          <a:custGeom>
            <a:avLst/>
            <a:gdLst>
              <a:gd name="T0" fmla="*/ 0 w 126"/>
              <a:gd name="T1" fmla="*/ 71967 h 204"/>
              <a:gd name="T2" fmla="*/ 1915 w 126"/>
              <a:gd name="T3" fmla="*/ 86783 h 204"/>
              <a:gd name="T4" fmla="*/ 7660 w 126"/>
              <a:gd name="T5" fmla="*/ 97896 h 204"/>
              <a:gd name="T6" fmla="*/ 16757 w 126"/>
              <a:gd name="T7" fmla="*/ 105304 h 204"/>
              <a:gd name="T8" fmla="*/ 29205 w 126"/>
              <a:gd name="T9" fmla="*/ 107950 h 204"/>
              <a:gd name="T10" fmla="*/ 42132 w 126"/>
              <a:gd name="T11" fmla="*/ 105304 h 204"/>
              <a:gd name="T12" fmla="*/ 51707 w 126"/>
              <a:gd name="T13" fmla="*/ 98954 h 204"/>
              <a:gd name="T14" fmla="*/ 58410 w 126"/>
              <a:gd name="T15" fmla="*/ 88371 h 204"/>
              <a:gd name="T16" fmla="*/ 60325 w 126"/>
              <a:gd name="T17" fmla="*/ 74613 h 204"/>
              <a:gd name="T18" fmla="*/ 59367 w 126"/>
              <a:gd name="T19" fmla="*/ 65617 h 204"/>
              <a:gd name="T20" fmla="*/ 56974 w 126"/>
              <a:gd name="T21" fmla="*/ 58737 h 204"/>
              <a:gd name="T22" fmla="*/ 52186 w 126"/>
              <a:gd name="T23" fmla="*/ 52387 h 204"/>
              <a:gd name="T24" fmla="*/ 46441 w 126"/>
              <a:gd name="T25" fmla="*/ 48683 h 204"/>
              <a:gd name="T26" fmla="*/ 51228 w 126"/>
              <a:gd name="T27" fmla="*/ 44979 h 204"/>
              <a:gd name="T28" fmla="*/ 54580 w 126"/>
              <a:gd name="T29" fmla="*/ 40746 h 204"/>
              <a:gd name="T30" fmla="*/ 56974 w 126"/>
              <a:gd name="T31" fmla="*/ 34396 h 204"/>
              <a:gd name="T32" fmla="*/ 57452 w 126"/>
              <a:gd name="T33" fmla="*/ 28046 h 204"/>
              <a:gd name="T34" fmla="*/ 55537 w 126"/>
              <a:gd name="T35" fmla="*/ 15875 h 204"/>
              <a:gd name="T36" fmla="*/ 50271 w 126"/>
              <a:gd name="T37" fmla="*/ 7408 h 204"/>
              <a:gd name="T38" fmla="*/ 41174 w 126"/>
              <a:gd name="T39" fmla="*/ 2117 h 204"/>
              <a:gd name="T40" fmla="*/ 29205 w 126"/>
              <a:gd name="T41" fmla="*/ 0 h 204"/>
              <a:gd name="T42" fmla="*/ 18193 w 126"/>
              <a:gd name="T43" fmla="*/ 2646 h 204"/>
              <a:gd name="T44" fmla="*/ 9575 w 126"/>
              <a:gd name="T45" fmla="*/ 9525 h 204"/>
              <a:gd name="T46" fmla="*/ 3830 w 126"/>
              <a:gd name="T47" fmla="*/ 20638 h 204"/>
              <a:gd name="T48" fmla="*/ 1915 w 126"/>
              <a:gd name="T49" fmla="*/ 34396 h 204"/>
              <a:gd name="T50" fmla="*/ 12927 w 126"/>
              <a:gd name="T51" fmla="*/ 35454 h 204"/>
              <a:gd name="T52" fmla="*/ 14363 w 126"/>
              <a:gd name="T53" fmla="*/ 25400 h 204"/>
              <a:gd name="T54" fmla="*/ 17236 w 126"/>
              <a:gd name="T55" fmla="*/ 17992 h 204"/>
              <a:gd name="T56" fmla="*/ 22502 w 126"/>
              <a:gd name="T57" fmla="*/ 13758 h 204"/>
              <a:gd name="T58" fmla="*/ 30163 w 126"/>
              <a:gd name="T59" fmla="*/ 12700 h 204"/>
              <a:gd name="T60" fmla="*/ 36865 w 126"/>
              <a:gd name="T61" fmla="*/ 13758 h 204"/>
              <a:gd name="T62" fmla="*/ 41174 w 126"/>
              <a:gd name="T63" fmla="*/ 16933 h 204"/>
              <a:gd name="T64" fmla="*/ 44047 w 126"/>
              <a:gd name="T65" fmla="*/ 21696 h 204"/>
              <a:gd name="T66" fmla="*/ 45004 w 126"/>
              <a:gd name="T67" fmla="*/ 28575 h 204"/>
              <a:gd name="T68" fmla="*/ 44047 w 126"/>
              <a:gd name="T69" fmla="*/ 35983 h 204"/>
              <a:gd name="T70" fmla="*/ 40695 w 126"/>
              <a:gd name="T71" fmla="*/ 40746 h 204"/>
              <a:gd name="T72" fmla="*/ 34950 w 126"/>
              <a:gd name="T73" fmla="*/ 43921 h 204"/>
              <a:gd name="T74" fmla="*/ 27769 w 126"/>
              <a:gd name="T75" fmla="*/ 44450 h 204"/>
              <a:gd name="T76" fmla="*/ 23460 w 126"/>
              <a:gd name="T77" fmla="*/ 56092 h 204"/>
              <a:gd name="T78" fmla="*/ 33993 w 126"/>
              <a:gd name="T79" fmla="*/ 56621 h 204"/>
              <a:gd name="T80" fmla="*/ 41174 w 126"/>
              <a:gd name="T81" fmla="*/ 59267 h 204"/>
              <a:gd name="T82" fmla="*/ 45962 w 126"/>
              <a:gd name="T83" fmla="*/ 63500 h 204"/>
              <a:gd name="T84" fmla="*/ 47877 w 126"/>
              <a:gd name="T85" fmla="*/ 70379 h 204"/>
              <a:gd name="T86" fmla="*/ 47877 w 126"/>
              <a:gd name="T87" fmla="*/ 78846 h 204"/>
              <a:gd name="T88" fmla="*/ 45962 w 126"/>
              <a:gd name="T89" fmla="*/ 86254 h 204"/>
              <a:gd name="T90" fmla="*/ 40695 w 126"/>
              <a:gd name="T91" fmla="*/ 92075 h 204"/>
              <a:gd name="T92" fmla="*/ 33993 w 126"/>
              <a:gd name="T93" fmla="*/ 94192 h 204"/>
              <a:gd name="T94" fmla="*/ 25854 w 126"/>
              <a:gd name="T95" fmla="*/ 94192 h 204"/>
              <a:gd name="T96" fmla="*/ 19151 w 126"/>
              <a:gd name="T97" fmla="*/ 91546 h 204"/>
              <a:gd name="T98" fmla="*/ 14363 w 126"/>
              <a:gd name="T99" fmla="*/ 85725 h 204"/>
              <a:gd name="T100" fmla="*/ 11969 w 126"/>
              <a:gd name="T101" fmla="*/ 77258 h 204"/>
              <a:gd name="T102" fmla="*/ 0 w 126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5"/>
                </a:moveTo>
                <a:lnTo>
                  <a:pt x="0" y="136"/>
                </a:lnTo>
                <a:lnTo>
                  <a:pt x="1" y="152"/>
                </a:lnTo>
                <a:lnTo>
                  <a:pt x="4" y="164"/>
                </a:lnTo>
                <a:lnTo>
                  <a:pt x="9" y="176"/>
                </a:lnTo>
                <a:lnTo>
                  <a:pt x="16" y="185"/>
                </a:lnTo>
                <a:lnTo>
                  <a:pt x="25" y="194"/>
                </a:lnTo>
                <a:lnTo>
                  <a:pt x="35" y="199"/>
                </a:lnTo>
                <a:lnTo>
                  <a:pt x="47" y="203"/>
                </a:lnTo>
                <a:lnTo>
                  <a:pt x="61" y="204"/>
                </a:lnTo>
                <a:lnTo>
                  <a:pt x="75" y="203"/>
                </a:lnTo>
                <a:lnTo>
                  <a:pt x="88" y="199"/>
                </a:lnTo>
                <a:lnTo>
                  <a:pt x="99" y="194"/>
                </a:lnTo>
                <a:lnTo>
                  <a:pt x="108" y="187"/>
                </a:lnTo>
                <a:lnTo>
                  <a:pt x="116" y="177"/>
                </a:lnTo>
                <a:lnTo>
                  <a:pt x="122" y="167"/>
                </a:lnTo>
                <a:lnTo>
                  <a:pt x="125" y="154"/>
                </a:lnTo>
                <a:lnTo>
                  <a:pt x="126" y="141"/>
                </a:lnTo>
                <a:lnTo>
                  <a:pt x="126" y="132"/>
                </a:lnTo>
                <a:lnTo>
                  <a:pt x="124" y="124"/>
                </a:lnTo>
                <a:lnTo>
                  <a:pt x="122" y="117"/>
                </a:lnTo>
                <a:lnTo>
                  <a:pt x="119" y="111"/>
                </a:lnTo>
                <a:lnTo>
                  <a:pt x="114" y="105"/>
                </a:lnTo>
                <a:lnTo>
                  <a:pt x="109" y="99"/>
                </a:lnTo>
                <a:lnTo>
                  <a:pt x="104" y="96"/>
                </a:lnTo>
                <a:lnTo>
                  <a:pt x="97" y="92"/>
                </a:lnTo>
                <a:lnTo>
                  <a:pt x="102" y="89"/>
                </a:lnTo>
                <a:lnTo>
                  <a:pt x="107" y="85"/>
                </a:lnTo>
                <a:lnTo>
                  <a:pt x="110" y="82"/>
                </a:lnTo>
                <a:lnTo>
                  <a:pt x="114" y="77"/>
                </a:lnTo>
                <a:lnTo>
                  <a:pt x="117" y="71"/>
                </a:lnTo>
                <a:lnTo>
                  <a:pt x="119" y="65"/>
                </a:lnTo>
                <a:lnTo>
                  <a:pt x="120" y="60"/>
                </a:lnTo>
                <a:lnTo>
                  <a:pt x="120" y="53"/>
                </a:lnTo>
                <a:lnTo>
                  <a:pt x="119" y="41"/>
                </a:lnTo>
                <a:lnTo>
                  <a:pt x="116" y="30"/>
                </a:lnTo>
                <a:lnTo>
                  <a:pt x="111" y="22"/>
                </a:lnTo>
                <a:lnTo>
                  <a:pt x="105" y="14"/>
                </a:lnTo>
                <a:lnTo>
                  <a:pt x="97" y="8"/>
                </a:lnTo>
                <a:lnTo>
                  <a:pt x="86" y="4"/>
                </a:lnTo>
                <a:lnTo>
                  <a:pt x="74" y="1"/>
                </a:lnTo>
                <a:lnTo>
                  <a:pt x="61" y="0"/>
                </a:lnTo>
                <a:lnTo>
                  <a:pt x="49" y="1"/>
                </a:lnTo>
                <a:lnTo>
                  <a:pt x="38" y="5"/>
                </a:lnTo>
                <a:lnTo>
                  <a:pt x="28" y="11"/>
                </a:lnTo>
                <a:lnTo>
                  <a:pt x="20" y="18"/>
                </a:lnTo>
                <a:lnTo>
                  <a:pt x="13" y="27"/>
                </a:lnTo>
                <a:lnTo>
                  <a:pt x="8" y="39"/>
                </a:lnTo>
                <a:lnTo>
                  <a:pt x="5" y="50"/>
                </a:lnTo>
                <a:lnTo>
                  <a:pt x="4" y="65"/>
                </a:lnTo>
                <a:lnTo>
                  <a:pt x="4" y="67"/>
                </a:lnTo>
                <a:lnTo>
                  <a:pt x="27" y="67"/>
                </a:lnTo>
                <a:lnTo>
                  <a:pt x="28" y="56"/>
                </a:lnTo>
                <a:lnTo>
                  <a:pt x="30" y="48"/>
                </a:lnTo>
                <a:lnTo>
                  <a:pt x="32" y="41"/>
                </a:lnTo>
                <a:lnTo>
                  <a:pt x="36" y="34"/>
                </a:lnTo>
                <a:lnTo>
                  <a:pt x="41" y="29"/>
                </a:lnTo>
                <a:lnTo>
                  <a:pt x="47" y="26"/>
                </a:lnTo>
                <a:lnTo>
                  <a:pt x="54" y="25"/>
                </a:lnTo>
                <a:lnTo>
                  <a:pt x="63" y="24"/>
                </a:lnTo>
                <a:lnTo>
                  <a:pt x="70" y="24"/>
                </a:lnTo>
                <a:lnTo>
                  <a:pt x="77" y="26"/>
                </a:lnTo>
                <a:lnTo>
                  <a:pt x="82" y="28"/>
                </a:lnTo>
                <a:lnTo>
                  <a:pt x="86" y="32"/>
                </a:lnTo>
                <a:lnTo>
                  <a:pt x="90" y="35"/>
                </a:lnTo>
                <a:lnTo>
                  <a:pt x="92" y="41"/>
                </a:lnTo>
                <a:lnTo>
                  <a:pt x="94" y="47"/>
                </a:lnTo>
                <a:lnTo>
                  <a:pt x="94" y="54"/>
                </a:lnTo>
                <a:lnTo>
                  <a:pt x="93" y="62"/>
                </a:lnTo>
                <a:lnTo>
                  <a:pt x="92" y="68"/>
                </a:lnTo>
                <a:lnTo>
                  <a:pt x="89" y="74"/>
                </a:lnTo>
                <a:lnTo>
                  <a:pt x="85" y="77"/>
                </a:lnTo>
                <a:lnTo>
                  <a:pt x="80" y="81"/>
                </a:lnTo>
                <a:lnTo>
                  <a:pt x="73" y="83"/>
                </a:lnTo>
                <a:lnTo>
                  <a:pt x="66" y="84"/>
                </a:lnTo>
                <a:lnTo>
                  <a:pt x="58" y="84"/>
                </a:lnTo>
                <a:lnTo>
                  <a:pt x="49" y="84"/>
                </a:lnTo>
                <a:lnTo>
                  <a:pt x="49" y="106"/>
                </a:lnTo>
                <a:lnTo>
                  <a:pt x="63" y="106"/>
                </a:lnTo>
                <a:lnTo>
                  <a:pt x="71" y="107"/>
                </a:lnTo>
                <a:lnTo>
                  <a:pt x="79" y="109"/>
                </a:lnTo>
                <a:lnTo>
                  <a:pt x="86" y="112"/>
                </a:lnTo>
                <a:lnTo>
                  <a:pt x="91" y="116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7"/>
                </a:lnTo>
                <a:lnTo>
                  <a:pt x="96" y="163"/>
                </a:lnTo>
                <a:lnTo>
                  <a:pt x="90" y="169"/>
                </a:lnTo>
                <a:lnTo>
                  <a:pt x="85" y="174"/>
                </a:lnTo>
                <a:lnTo>
                  <a:pt x="79" y="177"/>
                </a:lnTo>
                <a:lnTo>
                  <a:pt x="71" y="178"/>
                </a:lnTo>
                <a:lnTo>
                  <a:pt x="63" y="180"/>
                </a:lnTo>
                <a:lnTo>
                  <a:pt x="54" y="178"/>
                </a:lnTo>
                <a:lnTo>
                  <a:pt x="46" y="177"/>
                </a:lnTo>
                <a:lnTo>
                  <a:pt x="40" y="173"/>
                </a:lnTo>
                <a:lnTo>
                  <a:pt x="34" y="168"/>
                </a:lnTo>
                <a:lnTo>
                  <a:pt x="30" y="162"/>
                </a:lnTo>
                <a:lnTo>
                  <a:pt x="27" y="154"/>
                </a:lnTo>
                <a:lnTo>
                  <a:pt x="25" y="146"/>
                </a:lnTo>
                <a:lnTo>
                  <a:pt x="24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37" name="Freeform 186"/>
          <p:cNvSpPr>
            <a:spLocks noEditPoints="1"/>
          </p:cNvSpPr>
          <p:nvPr/>
        </p:nvSpPr>
        <p:spPr bwMode="auto">
          <a:xfrm>
            <a:off x="2025650" y="3497263"/>
            <a:ext cx="79375" cy="109537"/>
          </a:xfrm>
          <a:custGeom>
            <a:avLst/>
            <a:gdLst>
              <a:gd name="T0" fmla="*/ 0 w 167"/>
              <a:gd name="T1" fmla="*/ 109537 h 207"/>
              <a:gd name="T2" fmla="*/ 12358 w 167"/>
              <a:gd name="T3" fmla="*/ 109537 h 207"/>
              <a:gd name="T4" fmla="*/ 21864 w 167"/>
              <a:gd name="T5" fmla="*/ 77258 h 207"/>
              <a:gd name="T6" fmla="*/ 57036 w 167"/>
              <a:gd name="T7" fmla="*/ 77258 h 207"/>
              <a:gd name="T8" fmla="*/ 66542 w 167"/>
              <a:gd name="T9" fmla="*/ 109537 h 207"/>
              <a:gd name="T10" fmla="*/ 79375 w 167"/>
              <a:gd name="T11" fmla="*/ 109537 h 207"/>
              <a:gd name="T12" fmla="*/ 46579 w 167"/>
              <a:gd name="T13" fmla="*/ 0 h 207"/>
              <a:gd name="T14" fmla="*/ 32796 w 167"/>
              <a:gd name="T15" fmla="*/ 0 h 207"/>
              <a:gd name="T16" fmla="*/ 0 w 167"/>
              <a:gd name="T17" fmla="*/ 109537 h 207"/>
              <a:gd name="T18" fmla="*/ 25666 w 167"/>
              <a:gd name="T19" fmla="*/ 64029 h 207"/>
              <a:gd name="T20" fmla="*/ 39925 w 167"/>
              <a:gd name="T21" fmla="*/ 15875 h 207"/>
              <a:gd name="T22" fmla="*/ 53234 w 167"/>
              <a:gd name="T23" fmla="*/ 64029 h 207"/>
              <a:gd name="T24" fmla="*/ 25666 w 167"/>
              <a:gd name="T25" fmla="*/ 64029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7" h="207">
                <a:moveTo>
                  <a:pt x="0" y="207"/>
                </a:moveTo>
                <a:lnTo>
                  <a:pt x="26" y="207"/>
                </a:lnTo>
                <a:lnTo>
                  <a:pt x="46" y="146"/>
                </a:lnTo>
                <a:lnTo>
                  <a:pt x="120" y="146"/>
                </a:lnTo>
                <a:lnTo>
                  <a:pt x="140" y="207"/>
                </a:lnTo>
                <a:lnTo>
                  <a:pt x="167" y="207"/>
                </a:lnTo>
                <a:lnTo>
                  <a:pt x="98" y="0"/>
                </a:lnTo>
                <a:lnTo>
                  <a:pt x="69" y="0"/>
                </a:lnTo>
                <a:lnTo>
                  <a:pt x="0" y="207"/>
                </a:lnTo>
                <a:close/>
                <a:moveTo>
                  <a:pt x="54" y="121"/>
                </a:moveTo>
                <a:lnTo>
                  <a:pt x="84" y="30"/>
                </a:lnTo>
                <a:lnTo>
                  <a:pt x="112" y="121"/>
                </a:lnTo>
                <a:lnTo>
                  <a:pt x="54" y="12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38" name="Freeform 187"/>
          <p:cNvSpPr>
            <a:spLocks/>
          </p:cNvSpPr>
          <p:nvPr/>
        </p:nvSpPr>
        <p:spPr bwMode="auto">
          <a:xfrm>
            <a:off x="2112963" y="3524250"/>
            <a:ext cx="90487" cy="82550"/>
          </a:xfrm>
          <a:custGeom>
            <a:avLst/>
            <a:gdLst>
              <a:gd name="T0" fmla="*/ 90487 w 190"/>
              <a:gd name="T1" fmla="*/ 82550 h 155"/>
              <a:gd name="T2" fmla="*/ 90487 w 190"/>
              <a:gd name="T3" fmla="*/ 31955 h 155"/>
              <a:gd name="T4" fmla="*/ 90011 w 190"/>
              <a:gd name="T5" fmla="*/ 20771 h 155"/>
              <a:gd name="T6" fmla="*/ 88106 w 190"/>
              <a:gd name="T7" fmla="*/ 11184 h 155"/>
              <a:gd name="T8" fmla="*/ 80962 w 190"/>
              <a:gd name="T9" fmla="*/ 3195 h 155"/>
              <a:gd name="T10" fmla="*/ 70008 w 190"/>
              <a:gd name="T11" fmla="*/ 0 h 155"/>
              <a:gd name="T12" fmla="*/ 57626 w 190"/>
              <a:gd name="T13" fmla="*/ 3195 h 155"/>
              <a:gd name="T14" fmla="*/ 48577 w 190"/>
              <a:gd name="T15" fmla="*/ 12782 h 155"/>
              <a:gd name="T16" fmla="*/ 45244 w 190"/>
              <a:gd name="T17" fmla="*/ 6924 h 155"/>
              <a:gd name="T18" fmla="*/ 41434 w 190"/>
              <a:gd name="T19" fmla="*/ 3195 h 155"/>
              <a:gd name="T20" fmla="*/ 36671 w 190"/>
              <a:gd name="T21" fmla="*/ 1065 h 155"/>
              <a:gd name="T22" fmla="*/ 30480 w 190"/>
              <a:gd name="T23" fmla="*/ 0 h 155"/>
              <a:gd name="T24" fmla="*/ 24765 w 190"/>
              <a:gd name="T25" fmla="*/ 1065 h 155"/>
              <a:gd name="T26" fmla="*/ 19050 w 190"/>
              <a:gd name="T27" fmla="*/ 3195 h 155"/>
              <a:gd name="T28" fmla="*/ 14764 w 190"/>
              <a:gd name="T29" fmla="*/ 7456 h 155"/>
              <a:gd name="T30" fmla="*/ 10477 w 190"/>
              <a:gd name="T31" fmla="*/ 13315 h 155"/>
              <a:gd name="T32" fmla="*/ 0 w 190"/>
              <a:gd name="T33" fmla="*/ 2130 h 155"/>
              <a:gd name="T34" fmla="*/ 10954 w 190"/>
              <a:gd name="T35" fmla="*/ 82550 h 155"/>
              <a:gd name="T36" fmla="*/ 11430 w 190"/>
              <a:gd name="T37" fmla="*/ 29825 h 155"/>
              <a:gd name="T38" fmla="*/ 13811 w 190"/>
              <a:gd name="T39" fmla="*/ 21303 h 155"/>
              <a:gd name="T40" fmla="*/ 18097 w 190"/>
              <a:gd name="T41" fmla="*/ 15977 h 155"/>
              <a:gd name="T42" fmla="*/ 24289 w 190"/>
              <a:gd name="T43" fmla="*/ 12782 h 155"/>
              <a:gd name="T44" fmla="*/ 30956 w 190"/>
              <a:gd name="T45" fmla="*/ 12782 h 155"/>
              <a:gd name="T46" fmla="*/ 35719 w 190"/>
              <a:gd name="T47" fmla="*/ 14912 h 155"/>
              <a:gd name="T48" fmla="*/ 38576 w 190"/>
              <a:gd name="T49" fmla="*/ 20238 h 155"/>
              <a:gd name="T50" fmla="*/ 39529 w 190"/>
              <a:gd name="T51" fmla="*/ 28227 h 155"/>
              <a:gd name="T52" fmla="*/ 39529 w 190"/>
              <a:gd name="T53" fmla="*/ 82550 h 155"/>
              <a:gd name="T54" fmla="*/ 50958 w 190"/>
              <a:gd name="T55" fmla="*/ 35150 h 155"/>
              <a:gd name="T56" fmla="*/ 51911 w 190"/>
              <a:gd name="T57" fmla="*/ 25031 h 155"/>
              <a:gd name="T58" fmla="*/ 55245 w 190"/>
              <a:gd name="T59" fmla="*/ 18108 h 155"/>
              <a:gd name="T60" fmla="*/ 60483 w 190"/>
              <a:gd name="T61" fmla="*/ 13315 h 155"/>
              <a:gd name="T62" fmla="*/ 67151 w 190"/>
              <a:gd name="T63" fmla="*/ 12249 h 155"/>
              <a:gd name="T64" fmla="*/ 73342 w 190"/>
              <a:gd name="T65" fmla="*/ 13315 h 155"/>
              <a:gd name="T66" fmla="*/ 76676 w 190"/>
              <a:gd name="T67" fmla="*/ 17043 h 155"/>
              <a:gd name="T68" fmla="*/ 79057 w 190"/>
              <a:gd name="T69" fmla="*/ 23966 h 155"/>
              <a:gd name="T70" fmla="*/ 79533 w 190"/>
              <a:gd name="T71" fmla="*/ 33020 h 15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90" h="155">
                <a:moveTo>
                  <a:pt x="167" y="155"/>
                </a:moveTo>
                <a:lnTo>
                  <a:pt x="190" y="155"/>
                </a:lnTo>
                <a:lnTo>
                  <a:pt x="190" y="65"/>
                </a:lnTo>
                <a:lnTo>
                  <a:pt x="190" y="60"/>
                </a:lnTo>
                <a:lnTo>
                  <a:pt x="190" y="48"/>
                </a:lnTo>
                <a:lnTo>
                  <a:pt x="189" y="39"/>
                </a:lnTo>
                <a:lnTo>
                  <a:pt x="188" y="30"/>
                </a:lnTo>
                <a:lnTo>
                  <a:pt x="185" y="21"/>
                </a:lnTo>
                <a:lnTo>
                  <a:pt x="178" y="12"/>
                </a:lnTo>
                <a:lnTo>
                  <a:pt x="170" y="6"/>
                </a:lnTo>
                <a:lnTo>
                  <a:pt x="159" y="2"/>
                </a:lnTo>
                <a:lnTo>
                  <a:pt x="147" y="0"/>
                </a:lnTo>
                <a:lnTo>
                  <a:pt x="133" y="2"/>
                </a:lnTo>
                <a:lnTo>
                  <a:pt x="121" y="6"/>
                </a:lnTo>
                <a:lnTo>
                  <a:pt x="112" y="13"/>
                </a:lnTo>
                <a:lnTo>
                  <a:pt x="102" y="24"/>
                </a:lnTo>
                <a:lnTo>
                  <a:pt x="99" y="18"/>
                </a:lnTo>
                <a:lnTo>
                  <a:pt x="95" y="13"/>
                </a:lnTo>
                <a:lnTo>
                  <a:pt x="91" y="10"/>
                </a:lnTo>
                <a:lnTo>
                  <a:pt x="87" y="6"/>
                </a:lnTo>
                <a:lnTo>
                  <a:pt x="82" y="4"/>
                </a:lnTo>
                <a:lnTo>
                  <a:pt x="77" y="2"/>
                </a:lnTo>
                <a:lnTo>
                  <a:pt x="71" y="0"/>
                </a:lnTo>
                <a:lnTo>
                  <a:pt x="64" y="0"/>
                </a:lnTo>
                <a:lnTo>
                  <a:pt x="58" y="0"/>
                </a:lnTo>
                <a:lnTo>
                  <a:pt x="52" y="2"/>
                </a:lnTo>
                <a:lnTo>
                  <a:pt x="45" y="4"/>
                </a:lnTo>
                <a:lnTo>
                  <a:pt x="40" y="6"/>
                </a:lnTo>
                <a:lnTo>
                  <a:pt x="35" y="10"/>
                </a:lnTo>
                <a:lnTo>
                  <a:pt x="31" y="14"/>
                </a:lnTo>
                <a:lnTo>
                  <a:pt x="26" y="19"/>
                </a:lnTo>
                <a:lnTo>
                  <a:pt x="22" y="25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6"/>
                </a:lnTo>
                <a:lnTo>
                  <a:pt x="24" y="56"/>
                </a:lnTo>
                <a:lnTo>
                  <a:pt x="25" y="47"/>
                </a:lnTo>
                <a:lnTo>
                  <a:pt x="29" y="40"/>
                </a:lnTo>
                <a:lnTo>
                  <a:pt x="33" y="34"/>
                </a:lnTo>
                <a:lnTo>
                  <a:pt x="38" y="30"/>
                </a:lnTo>
                <a:lnTo>
                  <a:pt x="43" y="26"/>
                </a:lnTo>
                <a:lnTo>
                  <a:pt x="51" y="24"/>
                </a:lnTo>
                <a:lnTo>
                  <a:pt x="58" y="23"/>
                </a:lnTo>
                <a:lnTo>
                  <a:pt x="65" y="24"/>
                </a:lnTo>
                <a:lnTo>
                  <a:pt x="71" y="25"/>
                </a:lnTo>
                <a:lnTo>
                  <a:pt x="75" y="28"/>
                </a:lnTo>
                <a:lnTo>
                  <a:pt x="78" y="32"/>
                </a:lnTo>
                <a:lnTo>
                  <a:pt x="81" y="38"/>
                </a:lnTo>
                <a:lnTo>
                  <a:pt x="82" y="45"/>
                </a:lnTo>
                <a:lnTo>
                  <a:pt x="83" y="53"/>
                </a:lnTo>
                <a:lnTo>
                  <a:pt x="83" y="62"/>
                </a:lnTo>
                <a:lnTo>
                  <a:pt x="83" y="155"/>
                </a:lnTo>
                <a:lnTo>
                  <a:pt x="107" y="155"/>
                </a:lnTo>
                <a:lnTo>
                  <a:pt x="107" y="66"/>
                </a:lnTo>
                <a:lnTo>
                  <a:pt x="108" y="56"/>
                </a:lnTo>
                <a:lnTo>
                  <a:pt x="109" y="47"/>
                </a:lnTo>
                <a:lnTo>
                  <a:pt x="112" y="40"/>
                </a:lnTo>
                <a:lnTo>
                  <a:pt x="116" y="34"/>
                </a:lnTo>
                <a:lnTo>
                  <a:pt x="121" y="30"/>
                </a:lnTo>
                <a:lnTo>
                  <a:pt x="127" y="25"/>
                </a:lnTo>
                <a:lnTo>
                  <a:pt x="134" y="24"/>
                </a:lnTo>
                <a:lnTo>
                  <a:pt x="141" y="23"/>
                </a:lnTo>
                <a:lnTo>
                  <a:pt x="149" y="24"/>
                </a:lnTo>
                <a:lnTo>
                  <a:pt x="154" y="25"/>
                </a:lnTo>
                <a:lnTo>
                  <a:pt x="158" y="28"/>
                </a:lnTo>
                <a:lnTo>
                  <a:pt x="161" y="32"/>
                </a:lnTo>
                <a:lnTo>
                  <a:pt x="165" y="38"/>
                </a:lnTo>
                <a:lnTo>
                  <a:pt x="166" y="45"/>
                </a:lnTo>
                <a:lnTo>
                  <a:pt x="167" y="53"/>
                </a:lnTo>
                <a:lnTo>
                  <a:pt x="167" y="62"/>
                </a:lnTo>
                <a:lnTo>
                  <a:pt x="167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39" name="Freeform 188"/>
          <p:cNvSpPr>
            <a:spLocks noEditPoints="1"/>
          </p:cNvSpPr>
          <p:nvPr/>
        </p:nvSpPr>
        <p:spPr bwMode="auto">
          <a:xfrm>
            <a:off x="2214563" y="3524250"/>
            <a:ext cx="60325" cy="84138"/>
          </a:xfrm>
          <a:custGeom>
            <a:avLst/>
            <a:gdLst>
              <a:gd name="T0" fmla="*/ 42555 w 129"/>
              <a:gd name="T1" fmla="*/ 52388 h 159"/>
              <a:gd name="T2" fmla="*/ 41152 w 129"/>
              <a:gd name="T3" fmla="*/ 60855 h 159"/>
              <a:gd name="T4" fmla="*/ 36943 w 129"/>
              <a:gd name="T5" fmla="*/ 66675 h 159"/>
              <a:gd name="T6" fmla="*/ 30864 w 129"/>
              <a:gd name="T7" fmla="*/ 70909 h 159"/>
              <a:gd name="T8" fmla="*/ 22914 w 129"/>
              <a:gd name="T9" fmla="*/ 72496 h 159"/>
              <a:gd name="T10" fmla="*/ 17770 w 129"/>
              <a:gd name="T11" fmla="*/ 71967 h 159"/>
              <a:gd name="T12" fmla="*/ 14497 w 129"/>
              <a:gd name="T13" fmla="*/ 69321 h 159"/>
              <a:gd name="T14" fmla="*/ 12626 w 129"/>
              <a:gd name="T15" fmla="*/ 65088 h 159"/>
              <a:gd name="T16" fmla="*/ 11223 w 129"/>
              <a:gd name="T17" fmla="*/ 59796 h 159"/>
              <a:gd name="T18" fmla="*/ 11691 w 129"/>
              <a:gd name="T19" fmla="*/ 54504 h 159"/>
              <a:gd name="T20" fmla="*/ 14029 w 129"/>
              <a:gd name="T21" fmla="*/ 50800 h 159"/>
              <a:gd name="T22" fmla="*/ 17303 w 129"/>
              <a:gd name="T23" fmla="*/ 47625 h 159"/>
              <a:gd name="T24" fmla="*/ 22447 w 129"/>
              <a:gd name="T25" fmla="*/ 46567 h 159"/>
              <a:gd name="T26" fmla="*/ 33202 w 129"/>
              <a:gd name="T27" fmla="*/ 44450 h 159"/>
              <a:gd name="T28" fmla="*/ 42555 w 129"/>
              <a:gd name="T29" fmla="*/ 40746 h 159"/>
              <a:gd name="T30" fmla="*/ 43490 w 129"/>
              <a:gd name="T31" fmla="*/ 74084 h 159"/>
              <a:gd name="T32" fmla="*/ 44893 w 129"/>
              <a:gd name="T33" fmla="*/ 78317 h 159"/>
              <a:gd name="T34" fmla="*/ 47231 w 129"/>
              <a:gd name="T35" fmla="*/ 81492 h 159"/>
              <a:gd name="T36" fmla="*/ 51440 w 129"/>
              <a:gd name="T37" fmla="*/ 83609 h 159"/>
              <a:gd name="T38" fmla="*/ 56584 w 129"/>
              <a:gd name="T39" fmla="*/ 83080 h 159"/>
              <a:gd name="T40" fmla="*/ 60325 w 129"/>
              <a:gd name="T41" fmla="*/ 71967 h 159"/>
              <a:gd name="T42" fmla="*/ 55181 w 129"/>
              <a:gd name="T43" fmla="*/ 71967 h 159"/>
              <a:gd name="T44" fmla="*/ 53310 w 129"/>
              <a:gd name="T45" fmla="*/ 67205 h 159"/>
              <a:gd name="T46" fmla="*/ 53310 w 129"/>
              <a:gd name="T47" fmla="*/ 24342 h 159"/>
              <a:gd name="T48" fmla="*/ 51908 w 129"/>
              <a:gd name="T49" fmla="*/ 13758 h 159"/>
              <a:gd name="T50" fmla="*/ 47231 w 129"/>
              <a:gd name="T51" fmla="*/ 5821 h 159"/>
              <a:gd name="T52" fmla="*/ 39749 w 129"/>
              <a:gd name="T53" fmla="*/ 1588 h 159"/>
              <a:gd name="T54" fmla="*/ 28526 w 129"/>
              <a:gd name="T55" fmla="*/ 0 h 159"/>
              <a:gd name="T56" fmla="*/ 17770 w 129"/>
              <a:gd name="T57" fmla="*/ 2117 h 159"/>
              <a:gd name="T58" fmla="*/ 9820 w 129"/>
              <a:gd name="T59" fmla="*/ 6879 h 159"/>
              <a:gd name="T60" fmla="*/ 5144 w 129"/>
              <a:gd name="T61" fmla="*/ 14817 h 159"/>
              <a:gd name="T62" fmla="*/ 3273 w 129"/>
              <a:gd name="T63" fmla="*/ 25400 h 159"/>
              <a:gd name="T64" fmla="*/ 13561 w 129"/>
              <a:gd name="T65" fmla="*/ 25929 h 159"/>
              <a:gd name="T66" fmla="*/ 14497 w 129"/>
              <a:gd name="T67" fmla="*/ 20108 h 159"/>
              <a:gd name="T68" fmla="*/ 17303 w 129"/>
              <a:gd name="T69" fmla="*/ 15875 h 159"/>
              <a:gd name="T70" fmla="*/ 21979 w 129"/>
              <a:gd name="T71" fmla="*/ 12700 h 159"/>
              <a:gd name="T72" fmla="*/ 28058 w 129"/>
              <a:gd name="T73" fmla="*/ 12171 h 159"/>
              <a:gd name="T74" fmla="*/ 34605 w 129"/>
              <a:gd name="T75" fmla="*/ 12700 h 159"/>
              <a:gd name="T76" fmla="*/ 38814 w 129"/>
              <a:gd name="T77" fmla="*/ 14817 h 159"/>
              <a:gd name="T78" fmla="*/ 41620 w 129"/>
              <a:gd name="T79" fmla="*/ 18521 h 159"/>
              <a:gd name="T80" fmla="*/ 42555 w 129"/>
              <a:gd name="T81" fmla="*/ 23813 h 159"/>
              <a:gd name="T82" fmla="*/ 42087 w 129"/>
              <a:gd name="T83" fmla="*/ 29104 h 159"/>
              <a:gd name="T84" fmla="*/ 39749 w 129"/>
              <a:gd name="T85" fmla="*/ 31750 h 159"/>
              <a:gd name="T86" fmla="*/ 33202 w 129"/>
              <a:gd name="T87" fmla="*/ 33338 h 159"/>
              <a:gd name="T88" fmla="*/ 22447 w 129"/>
              <a:gd name="T89" fmla="*/ 34925 h 159"/>
              <a:gd name="T90" fmla="*/ 12626 w 129"/>
              <a:gd name="T91" fmla="*/ 38100 h 159"/>
              <a:gd name="T92" fmla="*/ 5612 w 129"/>
              <a:gd name="T93" fmla="*/ 42863 h 159"/>
              <a:gd name="T94" fmla="*/ 1403 w 129"/>
              <a:gd name="T95" fmla="*/ 50271 h 159"/>
              <a:gd name="T96" fmla="*/ 0 w 129"/>
              <a:gd name="T97" fmla="*/ 59796 h 159"/>
              <a:gd name="T98" fmla="*/ 1403 w 129"/>
              <a:gd name="T99" fmla="*/ 69850 h 159"/>
              <a:gd name="T100" fmla="*/ 5612 w 129"/>
              <a:gd name="T101" fmla="*/ 77788 h 159"/>
              <a:gd name="T102" fmla="*/ 11691 w 129"/>
              <a:gd name="T103" fmla="*/ 82021 h 159"/>
              <a:gd name="T104" fmla="*/ 20576 w 129"/>
              <a:gd name="T105" fmla="*/ 84138 h 159"/>
              <a:gd name="T106" fmla="*/ 33202 w 129"/>
              <a:gd name="T107" fmla="*/ 80963 h 159"/>
              <a:gd name="T108" fmla="*/ 43490 w 129"/>
              <a:gd name="T109" fmla="*/ 70909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9">
                <a:moveTo>
                  <a:pt x="91" y="77"/>
                </a:moveTo>
                <a:lnTo>
                  <a:pt x="91" y="99"/>
                </a:lnTo>
                <a:lnTo>
                  <a:pt x="90" y="108"/>
                </a:lnTo>
                <a:lnTo>
                  <a:pt x="88" y="115"/>
                </a:lnTo>
                <a:lnTo>
                  <a:pt x="85" y="120"/>
                </a:lnTo>
                <a:lnTo>
                  <a:pt x="79" y="126"/>
                </a:lnTo>
                <a:lnTo>
                  <a:pt x="73" y="131"/>
                </a:lnTo>
                <a:lnTo>
                  <a:pt x="66" y="134"/>
                </a:lnTo>
                <a:lnTo>
                  <a:pt x="58" y="136"/>
                </a:lnTo>
                <a:lnTo>
                  <a:pt x="49" y="137"/>
                </a:lnTo>
                <a:lnTo>
                  <a:pt x="43" y="137"/>
                </a:lnTo>
                <a:lnTo>
                  <a:pt x="38" y="136"/>
                </a:lnTo>
                <a:lnTo>
                  <a:pt x="34" y="133"/>
                </a:lnTo>
                <a:lnTo>
                  <a:pt x="31" y="131"/>
                </a:lnTo>
                <a:lnTo>
                  <a:pt x="28" y="127"/>
                </a:lnTo>
                <a:lnTo>
                  <a:pt x="27" y="123"/>
                </a:lnTo>
                <a:lnTo>
                  <a:pt x="24" y="118"/>
                </a:lnTo>
                <a:lnTo>
                  <a:pt x="24" y="113"/>
                </a:lnTo>
                <a:lnTo>
                  <a:pt x="24" y="108"/>
                </a:lnTo>
                <a:lnTo>
                  <a:pt x="25" y="103"/>
                </a:lnTo>
                <a:lnTo>
                  <a:pt x="28" y="99"/>
                </a:lnTo>
                <a:lnTo>
                  <a:pt x="30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8" y="88"/>
                </a:lnTo>
                <a:lnTo>
                  <a:pt x="59" y="85"/>
                </a:lnTo>
                <a:lnTo>
                  <a:pt x="71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6" y="157"/>
                </a:lnTo>
                <a:lnTo>
                  <a:pt x="110" y="158"/>
                </a:lnTo>
                <a:lnTo>
                  <a:pt x="116" y="158"/>
                </a:lnTo>
                <a:lnTo>
                  <a:pt x="121" y="157"/>
                </a:lnTo>
                <a:lnTo>
                  <a:pt x="129" y="155"/>
                </a:lnTo>
                <a:lnTo>
                  <a:pt x="129" y="136"/>
                </a:lnTo>
                <a:lnTo>
                  <a:pt x="123" y="137"/>
                </a:lnTo>
                <a:lnTo>
                  <a:pt x="118" y="136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7" y="18"/>
                </a:lnTo>
                <a:lnTo>
                  <a:pt x="101" y="11"/>
                </a:lnTo>
                <a:lnTo>
                  <a:pt x="94" y="6"/>
                </a:lnTo>
                <a:lnTo>
                  <a:pt x="85" y="3"/>
                </a:lnTo>
                <a:lnTo>
                  <a:pt x="74" y="2"/>
                </a:lnTo>
                <a:lnTo>
                  <a:pt x="61" y="0"/>
                </a:lnTo>
                <a:lnTo>
                  <a:pt x="49" y="2"/>
                </a:lnTo>
                <a:lnTo>
                  <a:pt x="38" y="4"/>
                </a:lnTo>
                <a:lnTo>
                  <a:pt x="29" y="7"/>
                </a:lnTo>
                <a:lnTo>
                  <a:pt x="21" y="13"/>
                </a:lnTo>
                <a:lnTo>
                  <a:pt x="15" y="20"/>
                </a:lnTo>
                <a:lnTo>
                  <a:pt x="11" y="28"/>
                </a:lnTo>
                <a:lnTo>
                  <a:pt x="8" y="38"/>
                </a:lnTo>
                <a:lnTo>
                  <a:pt x="7" y="48"/>
                </a:lnTo>
                <a:lnTo>
                  <a:pt x="7" y="49"/>
                </a:lnTo>
                <a:lnTo>
                  <a:pt x="29" y="49"/>
                </a:lnTo>
                <a:lnTo>
                  <a:pt x="29" y="44"/>
                </a:lnTo>
                <a:lnTo>
                  <a:pt x="31" y="38"/>
                </a:lnTo>
                <a:lnTo>
                  <a:pt x="33" y="33"/>
                </a:lnTo>
                <a:lnTo>
                  <a:pt x="37" y="30"/>
                </a:lnTo>
                <a:lnTo>
                  <a:pt x="41" y="26"/>
                </a:lnTo>
                <a:lnTo>
                  <a:pt x="47" y="24"/>
                </a:lnTo>
                <a:lnTo>
                  <a:pt x="53" y="23"/>
                </a:lnTo>
                <a:lnTo>
                  <a:pt x="60" y="23"/>
                </a:lnTo>
                <a:lnTo>
                  <a:pt x="68" y="23"/>
                </a:lnTo>
                <a:lnTo>
                  <a:pt x="74" y="24"/>
                </a:lnTo>
                <a:lnTo>
                  <a:pt x="79" y="26"/>
                </a:lnTo>
                <a:lnTo>
                  <a:pt x="83" y="28"/>
                </a:lnTo>
                <a:lnTo>
                  <a:pt x="87" y="31"/>
                </a:lnTo>
                <a:lnTo>
                  <a:pt x="89" y="35"/>
                </a:lnTo>
                <a:lnTo>
                  <a:pt x="91" y="39"/>
                </a:lnTo>
                <a:lnTo>
                  <a:pt x="91" y="45"/>
                </a:lnTo>
                <a:lnTo>
                  <a:pt x="91" y="51"/>
                </a:lnTo>
                <a:lnTo>
                  <a:pt x="90" y="55"/>
                </a:lnTo>
                <a:lnTo>
                  <a:pt x="89" y="58"/>
                </a:lnTo>
                <a:lnTo>
                  <a:pt x="85" y="60"/>
                </a:lnTo>
                <a:lnTo>
                  <a:pt x="79" y="62"/>
                </a:lnTo>
                <a:lnTo>
                  <a:pt x="71" y="63"/>
                </a:lnTo>
                <a:lnTo>
                  <a:pt x="60" y="65"/>
                </a:lnTo>
                <a:lnTo>
                  <a:pt x="48" y="66"/>
                </a:lnTo>
                <a:lnTo>
                  <a:pt x="36" y="68"/>
                </a:lnTo>
                <a:lnTo>
                  <a:pt x="27" y="72"/>
                </a:lnTo>
                <a:lnTo>
                  <a:pt x="18" y="75"/>
                </a:lnTo>
                <a:lnTo>
                  <a:pt x="12" y="81"/>
                </a:lnTo>
                <a:lnTo>
                  <a:pt x="7" y="87"/>
                </a:lnTo>
                <a:lnTo>
                  <a:pt x="3" y="95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7" y="140"/>
                </a:lnTo>
                <a:lnTo>
                  <a:pt x="12" y="147"/>
                </a:lnTo>
                <a:lnTo>
                  <a:pt x="18" y="152"/>
                </a:lnTo>
                <a:lnTo>
                  <a:pt x="25" y="155"/>
                </a:lnTo>
                <a:lnTo>
                  <a:pt x="35" y="158"/>
                </a:lnTo>
                <a:lnTo>
                  <a:pt x="44" y="159"/>
                </a:lnTo>
                <a:lnTo>
                  <a:pt x="58" y="158"/>
                </a:lnTo>
                <a:lnTo>
                  <a:pt x="71" y="153"/>
                </a:lnTo>
                <a:lnTo>
                  <a:pt x="82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40" name="Freeform 189"/>
          <p:cNvSpPr>
            <a:spLocks/>
          </p:cNvSpPr>
          <p:nvPr/>
        </p:nvSpPr>
        <p:spPr bwMode="auto">
          <a:xfrm>
            <a:off x="2284413" y="3524250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618 h 155"/>
              <a:gd name="T6" fmla="*/ 53975 w 114"/>
              <a:gd name="T7" fmla="*/ 30890 h 155"/>
              <a:gd name="T8" fmla="*/ 53975 w 114"/>
              <a:gd name="T9" fmla="*/ 25031 h 155"/>
              <a:gd name="T10" fmla="*/ 53502 w 114"/>
              <a:gd name="T11" fmla="*/ 20238 h 155"/>
              <a:gd name="T12" fmla="*/ 53028 w 114"/>
              <a:gd name="T13" fmla="*/ 14912 h 155"/>
              <a:gd name="T14" fmla="*/ 51134 w 114"/>
              <a:gd name="T15" fmla="*/ 11184 h 155"/>
              <a:gd name="T16" fmla="*/ 49240 w 114"/>
              <a:gd name="T17" fmla="*/ 8521 h 155"/>
              <a:gd name="T18" fmla="*/ 47820 w 114"/>
              <a:gd name="T19" fmla="*/ 6391 h 155"/>
              <a:gd name="T20" fmla="*/ 45926 w 114"/>
              <a:gd name="T21" fmla="*/ 4793 h 155"/>
              <a:gd name="T22" fmla="*/ 43559 w 114"/>
              <a:gd name="T23" fmla="*/ 2663 h 155"/>
              <a:gd name="T24" fmla="*/ 40718 w 114"/>
              <a:gd name="T25" fmla="*/ 1598 h 155"/>
              <a:gd name="T26" fmla="*/ 37877 w 114"/>
              <a:gd name="T27" fmla="*/ 1065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1065 h 155"/>
              <a:gd name="T36" fmla="*/ 21779 w 114"/>
              <a:gd name="T37" fmla="*/ 2130 h 155"/>
              <a:gd name="T38" fmla="*/ 19412 w 114"/>
              <a:gd name="T39" fmla="*/ 3195 h 155"/>
              <a:gd name="T40" fmla="*/ 17045 w 114"/>
              <a:gd name="T41" fmla="*/ 5326 h 155"/>
              <a:gd name="T42" fmla="*/ 14677 w 114"/>
              <a:gd name="T43" fmla="*/ 7456 h 155"/>
              <a:gd name="T44" fmla="*/ 12310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1422 h 155"/>
              <a:gd name="T60" fmla="*/ 12310 w 114"/>
              <a:gd name="T61" fmla="*/ 26096 h 155"/>
              <a:gd name="T62" fmla="*/ 14204 w 114"/>
              <a:gd name="T63" fmla="*/ 21836 h 155"/>
              <a:gd name="T64" fmla="*/ 16098 w 114"/>
              <a:gd name="T65" fmla="*/ 18108 h 155"/>
              <a:gd name="T66" fmla="*/ 18939 w 114"/>
              <a:gd name="T67" fmla="*/ 15977 h 155"/>
              <a:gd name="T68" fmla="*/ 21779 w 114"/>
              <a:gd name="T69" fmla="*/ 13847 h 155"/>
              <a:gd name="T70" fmla="*/ 26041 w 114"/>
              <a:gd name="T71" fmla="*/ 12782 h 155"/>
              <a:gd name="T72" fmla="*/ 29828 w 114"/>
              <a:gd name="T73" fmla="*/ 12249 h 155"/>
              <a:gd name="T74" fmla="*/ 33616 w 114"/>
              <a:gd name="T75" fmla="*/ 12782 h 155"/>
              <a:gd name="T76" fmla="*/ 36457 w 114"/>
              <a:gd name="T77" fmla="*/ 13315 h 155"/>
              <a:gd name="T78" fmla="*/ 38351 w 114"/>
              <a:gd name="T79" fmla="*/ 14912 h 155"/>
              <a:gd name="T80" fmla="*/ 40245 w 114"/>
              <a:gd name="T81" fmla="*/ 17043 h 155"/>
              <a:gd name="T82" fmla="*/ 41665 w 114"/>
              <a:gd name="T83" fmla="*/ 20238 h 155"/>
              <a:gd name="T84" fmla="*/ 42612 w 114"/>
              <a:gd name="T85" fmla="*/ 23966 h 155"/>
              <a:gd name="T86" fmla="*/ 43085 w 114"/>
              <a:gd name="T87" fmla="*/ 28227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5"/>
                </a:lnTo>
                <a:lnTo>
                  <a:pt x="114" y="58"/>
                </a:lnTo>
                <a:lnTo>
                  <a:pt x="114" y="47"/>
                </a:lnTo>
                <a:lnTo>
                  <a:pt x="113" y="38"/>
                </a:lnTo>
                <a:lnTo>
                  <a:pt x="112" y="28"/>
                </a:lnTo>
                <a:lnTo>
                  <a:pt x="108" y="21"/>
                </a:lnTo>
                <a:lnTo>
                  <a:pt x="104" y="16"/>
                </a:lnTo>
                <a:lnTo>
                  <a:pt x="101" y="12"/>
                </a:lnTo>
                <a:lnTo>
                  <a:pt x="97" y="9"/>
                </a:lnTo>
                <a:lnTo>
                  <a:pt x="92" y="5"/>
                </a:lnTo>
                <a:lnTo>
                  <a:pt x="86" y="3"/>
                </a:lnTo>
                <a:lnTo>
                  <a:pt x="80" y="2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2"/>
                </a:lnTo>
                <a:lnTo>
                  <a:pt x="46" y="4"/>
                </a:lnTo>
                <a:lnTo>
                  <a:pt x="41" y="6"/>
                </a:lnTo>
                <a:lnTo>
                  <a:pt x="36" y="10"/>
                </a:lnTo>
                <a:lnTo>
                  <a:pt x="31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9"/>
                </a:lnTo>
                <a:lnTo>
                  <a:pt x="26" y="49"/>
                </a:lnTo>
                <a:lnTo>
                  <a:pt x="30" y="41"/>
                </a:lnTo>
                <a:lnTo>
                  <a:pt x="34" y="34"/>
                </a:lnTo>
                <a:lnTo>
                  <a:pt x="40" y="30"/>
                </a:lnTo>
                <a:lnTo>
                  <a:pt x="46" y="26"/>
                </a:lnTo>
                <a:lnTo>
                  <a:pt x="55" y="24"/>
                </a:lnTo>
                <a:lnTo>
                  <a:pt x="63" y="23"/>
                </a:lnTo>
                <a:lnTo>
                  <a:pt x="71" y="24"/>
                </a:lnTo>
                <a:lnTo>
                  <a:pt x="77" y="25"/>
                </a:lnTo>
                <a:lnTo>
                  <a:pt x="81" y="28"/>
                </a:lnTo>
                <a:lnTo>
                  <a:pt x="85" y="32"/>
                </a:lnTo>
                <a:lnTo>
                  <a:pt x="88" y="38"/>
                </a:lnTo>
                <a:lnTo>
                  <a:pt x="90" y="45"/>
                </a:lnTo>
                <a:lnTo>
                  <a:pt x="91" y="53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41" name="Freeform 190"/>
          <p:cNvSpPr>
            <a:spLocks noEditPoints="1"/>
          </p:cNvSpPr>
          <p:nvPr/>
        </p:nvSpPr>
        <p:spPr bwMode="auto">
          <a:xfrm>
            <a:off x="2351088" y="3497263"/>
            <a:ext cx="60325" cy="111125"/>
          </a:xfrm>
          <a:custGeom>
            <a:avLst/>
            <a:gdLst>
              <a:gd name="T0" fmla="*/ 60325 w 127"/>
              <a:gd name="T1" fmla="*/ 0 h 211"/>
              <a:gd name="T2" fmla="*/ 49875 w 127"/>
              <a:gd name="T3" fmla="*/ 0 h 211"/>
              <a:gd name="T4" fmla="*/ 49875 w 127"/>
              <a:gd name="T5" fmla="*/ 40026 h 211"/>
              <a:gd name="T6" fmla="*/ 45600 w 127"/>
              <a:gd name="T7" fmla="*/ 34233 h 211"/>
              <a:gd name="T8" fmla="*/ 40850 w 127"/>
              <a:gd name="T9" fmla="*/ 30546 h 211"/>
              <a:gd name="T10" fmla="*/ 35150 w 127"/>
              <a:gd name="T11" fmla="*/ 28440 h 211"/>
              <a:gd name="T12" fmla="*/ 28500 w 127"/>
              <a:gd name="T13" fmla="*/ 27386 h 211"/>
              <a:gd name="T14" fmla="*/ 22800 w 127"/>
              <a:gd name="T15" fmla="*/ 28440 h 211"/>
              <a:gd name="T16" fmla="*/ 17100 w 127"/>
              <a:gd name="T17" fmla="*/ 30546 h 211"/>
              <a:gd name="T18" fmla="*/ 12350 w 127"/>
              <a:gd name="T19" fmla="*/ 33706 h 211"/>
              <a:gd name="T20" fmla="*/ 8075 w 127"/>
              <a:gd name="T21" fmla="*/ 38446 h 211"/>
              <a:gd name="T22" fmla="*/ 4750 w 127"/>
              <a:gd name="T23" fmla="*/ 44766 h 211"/>
              <a:gd name="T24" fmla="*/ 1900 w 127"/>
              <a:gd name="T25" fmla="*/ 52139 h 211"/>
              <a:gd name="T26" fmla="*/ 475 w 127"/>
              <a:gd name="T27" fmla="*/ 60039 h 211"/>
              <a:gd name="T28" fmla="*/ 0 w 127"/>
              <a:gd name="T29" fmla="*/ 69519 h 211"/>
              <a:gd name="T30" fmla="*/ 475 w 127"/>
              <a:gd name="T31" fmla="*/ 78472 h 211"/>
              <a:gd name="T32" fmla="*/ 1900 w 127"/>
              <a:gd name="T33" fmla="*/ 86899 h 211"/>
              <a:gd name="T34" fmla="*/ 4750 w 127"/>
              <a:gd name="T35" fmla="*/ 93745 h 211"/>
              <a:gd name="T36" fmla="*/ 8075 w 127"/>
              <a:gd name="T37" fmla="*/ 100065 h 211"/>
              <a:gd name="T38" fmla="*/ 12350 w 127"/>
              <a:gd name="T39" fmla="*/ 104805 h 211"/>
              <a:gd name="T40" fmla="*/ 17100 w 127"/>
              <a:gd name="T41" fmla="*/ 107965 h 211"/>
              <a:gd name="T42" fmla="*/ 22800 w 127"/>
              <a:gd name="T43" fmla="*/ 110598 h 211"/>
              <a:gd name="T44" fmla="*/ 28500 w 127"/>
              <a:gd name="T45" fmla="*/ 111125 h 211"/>
              <a:gd name="T46" fmla="*/ 34675 w 127"/>
              <a:gd name="T47" fmla="*/ 110598 h 211"/>
              <a:gd name="T48" fmla="*/ 40375 w 127"/>
              <a:gd name="T49" fmla="*/ 107965 h 211"/>
              <a:gd name="T50" fmla="*/ 45125 w 127"/>
              <a:gd name="T51" fmla="*/ 104278 h 211"/>
              <a:gd name="T52" fmla="*/ 49875 w 127"/>
              <a:gd name="T53" fmla="*/ 99012 h 211"/>
              <a:gd name="T54" fmla="*/ 49875 w 127"/>
              <a:gd name="T55" fmla="*/ 109018 h 211"/>
              <a:gd name="T56" fmla="*/ 60325 w 127"/>
              <a:gd name="T57" fmla="*/ 109018 h 211"/>
              <a:gd name="T58" fmla="*/ 60325 w 127"/>
              <a:gd name="T59" fmla="*/ 0 h 211"/>
              <a:gd name="T60" fmla="*/ 50350 w 127"/>
              <a:gd name="T61" fmla="*/ 69519 h 211"/>
              <a:gd name="T62" fmla="*/ 49875 w 127"/>
              <a:gd name="T63" fmla="*/ 75839 h 211"/>
              <a:gd name="T64" fmla="*/ 48925 w 127"/>
              <a:gd name="T65" fmla="*/ 82159 h 211"/>
              <a:gd name="T66" fmla="*/ 47025 w 127"/>
              <a:gd name="T67" fmla="*/ 86899 h 211"/>
              <a:gd name="T68" fmla="*/ 45125 w 127"/>
              <a:gd name="T69" fmla="*/ 91639 h 211"/>
              <a:gd name="T70" fmla="*/ 42275 w 127"/>
              <a:gd name="T71" fmla="*/ 95325 h 211"/>
              <a:gd name="T72" fmla="*/ 39425 w 127"/>
              <a:gd name="T73" fmla="*/ 97432 h 211"/>
              <a:gd name="T74" fmla="*/ 35150 w 127"/>
              <a:gd name="T75" fmla="*/ 99012 h 211"/>
              <a:gd name="T76" fmla="*/ 31350 w 127"/>
              <a:gd name="T77" fmla="*/ 99539 h 211"/>
              <a:gd name="T78" fmla="*/ 26600 w 127"/>
              <a:gd name="T79" fmla="*/ 99012 h 211"/>
              <a:gd name="T80" fmla="*/ 23275 w 127"/>
              <a:gd name="T81" fmla="*/ 97432 h 211"/>
              <a:gd name="T82" fmla="*/ 19475 w 127"/>
              <a:gd name="T83" fmla="*/ 95325 h 211"/>
              <a:gd name="T84" fmla="*/ 16625 w 127"/>
              <a:gd name="T85" fmla="*/ 92165 h 211"/>
              <a:gd name="T86" fmla="*/ 14725 w 127"/>
              <a:gd name="T87" fmla="*/ 87952 h 211"/>
              <a:gd name="T88" fmla="*/ 13300 w 127"/>
              <a:gd name="T89" fmla="*/ 82685 h 211"/>
              <a:gd name="T90" fmla="*/ 12350 w 127"/>
              <a:gd name="T91" fmla="*/ 77419 h 211"/>
              <a:gd name="T92" fmla="*/ 11875 w 127"/>
              <a:gd name="T93" fmla="*/ 70572 h 211"/>
              <a:gd name="T94" fmla="*/ 12350 w 127"/>
              <a:gd name="T95" fmla="*/ 63726 h 211"/>
              <a:gd name="T96" fmla="*/ 13300 w 127"/>
              <a:gd name="T97" fmla="*/ 57932 h 211"/>
              <a:gd name="T98" fmla="*/ 14725 w 127"/>
              <a:gd name="T99" fmla="*/ 52139 h 211"/>
              <a:gd name="T100" fmla="*/ 16625 w 127"/>
              <a:gd name="T101" fmla="*/ 47926 h 211"/>
              <a:gd name="T102" fmla="*/ 19475 w 127"/>
              <a:gd name="T103" fmla="*/ 44239 h 211"/>
              <a:gd name="T104" fmla="*/ 22800 w 127"/>
              <a:gd name="T105" fmla="*/ 41606 h 211"/>
              <a:gd name="T106" fmla="*/ 26600 w 127"/>
              <a:gd name="T107" fmla="*/ 40553 h 211"/>
              <a:gd name="T108" fmla="*/ 30875 w 127"/>
              <a:gd name="T109" fmla="*/ 40026 h 211"/>
              <a:gd name="T110" fmla="*/ 35150 w 127"/>
              <a:gd name="T111" fmla="*/ 40553 h 211"/>
              <a:gd name="T112" fmla="*/ 39425 w 127"/>
              <a:gd name="T113" fmla="*/ 41606 h 211"/>
              <a:gd name="T114" fmla="*/ 42750 w 127"/>
              <a:gd name="T115" fmla="*/ 44239 h 211"/>
              <a:gd name="T116" fmla="*/ 45125 w 127"/>
              <a:gd name="T117" fmla="*/ 47399 h 211"/>
              <a:gd name="T118" fmla="*/ 47500 w 127"/>
              <a:gd name="T119" fmla="*/ 51613 h 211"/>
              <a:gd name="T120" fmla="*/ 49400 w 127"/>
              <a:gd name="T121" fmla="*/ 56352 h 211"/>
              <a:gd name="T122" fmla="*/ 49875 w 127"/>
              <a:gd name="T123" fmla="*/ 62672 h 211"/>
              <a:gd name="T124" fmla="*/ 50350 w 127"/>
              <a:gd name="T125" fmla="*/ 69519 h 21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27" h="211">
                <a:moveTo>
                  <a:pt x="127" y="0"/>
                </a:moveTo>
                <a:lnTo>
                  <a:pt x="105" y="0"/>
                </a:lnTo>
                <a:lnTo>
                  <a:pt x="105" y="76"/>
                </a:lnTo>
                <a:lnTo>
                  <a:pt x="96" y="65"/>
                </a:lnTo>
                <a:lnTo>
                  <a:pt x="86" y="58"/>
                </a:lnTo>
                <a:lnTo>
                  <a:pt x="74" y="54"/>
                </a:lnTo>
                <a:lnTo>
                  <a:pt x="60" y="52"/>
                </a:lnTo>
                <a:lnTo>
                  <a:pt x="48" y="54"/>
                </a:lnTo>
                <a:lnTo>
                  <a:pt x="36" y="58"/>
                </a:lnTo>
                <a:lnTo>
                  <a:pt x="26" y="64"/>
                </a:lnTo>
                <a:lnTo>
                  <a:pt x="17" y="73"/>
                </a:lnTo>
                <a:lnTo>
                  <a:pt x="10" y="85"/>
                </a:lnTo>
                <a:lnTo>
                  <a:pt x="4" y="99"/>
                </a:lnTo>
                <a:lnTo>
                  <a:pt x="1" y="114"/>
                </a:lnTo>
                <a:lnTo>
                  <a:pt x="0" y="132"/>
                </a:lnTo>
                <a:lnTo>
                  <a:pt x="1" y="149"/>
                </a:lnTo>
                <a:lnTo>
                  <a:pt x="4" y="165"/>
                </a:lnTo>
                <a:lnTo>
                  <a:pt x="10" y="178"/>
                </a:lnTo>
                <a:lnTo>
                  <a:pt x="17" y="190"/>
                </a:lnTo>
                <a:lnTo>
                  <a:pt x="26" y="199"/>
                </a:lnTo>
                <a:lnTo>
                  <a:pt x="36" y="205"/>
                </a:lnTo>
                <a:lnTo>
                  <a:pt x="48" y="210"/>
                </a:lnTo>
                <a:lnTo>
                  <a:pt x="60" y="211"/>
                </a:lnTo>
                <a:lnTo>
                  <a:pt x="73" y="210"/>
                </a:lnTo>
                <a:lnTo>
                  <a:pt x="85" y="205"/>
                </a:lnTo>
                <a:lnTo>
                  <a:pt x="95" y="198"/>
                </a:lnTo>
                <a:lnTo>
                  <a:pt x="105" y="188"/>
                </a:lnTo>
                <a:lnTo>
                  <a:pt x="105" y="207"/>
                </a:lnTo>
                <a:lnTo>
                  <a:pt x="127" y="207"/>
                </a:lnTo>
                <a:lnTo>
                  <a:pt x="127" y="0"/>
                </a:lnTo>
                <a:close/>
                <a:moveTo>
                  <a:pt x="106" y="132"/>
                </a:moveTo>
                <a:lnTo>
                  <a:pt x="105" y="144"/>
                </a:lnTo>
                <a:lnTo>
                  <a:pt x="103" y="156"/>
                </a:lnTo>
                <a:lnTo>
                  <a:pt x="99" y="165"/>
                </a:lnTo>
                <a:lnTo>
                  <a:pt x="95" y="174"/>
                </a:lnTo>
                <a:lnTo>
                  <a:pt x="89" y="181"/>
                </a:lnTo>
                <a:lnTo>
                  <a:pt x="83" y="185"/>
                </a:lnTo>
                <a:lnTo>
                  <a:pt x="74" y="188"/>
                </a:lnTo>
                <a:lnTo>
                  <a:pt x="66" y="189"/>
                </a:lnTo>
                <a:lnTo>
                  <a:pt x="56" y="188"/>
                </a:lnTo>
                <a:lnTo>
                  <a:pt x="49" y="185"/>
                </a:lnTo>
                <a:lnTo>
                  <a:pt x="41" y="181"/>
                </a:lnTo>
                <a:lnTo>
                  <a:pt x="35" y="175"/>
                </a:lnTo>
                <a:lnTo>
                  <a:pt x="31" y="167"/>
                </a:lnTo>
                <a:lnTo>
                  <a:pt x="28" y="157"/>
                </a:lnTo>
                <a:lnTo>
                  <a:pt x="26" y="147"/>
                </a:lnTo>
                <a:lnTo>
                  <a:pt x="25" y="134"/>
                </a:lnTo>
                <a:lnTo>
                  <a:pt x="26" y="121"/>
                </a:lnTo>
                <a:lnTo>
                  <a:pt x="28" y="110"/>
                </a:lnTo>
                <a:lnTo>
                  <a:pt x="31" y="99"/>
                </a:lnTo>
                <a:lnTo>
                  <a:pt x="35" y="91"/>
                </a:lnTo>
                <a:lnTo>
                  <a:pt x="41" y="84"/>
                </a:lnTo>
                <a:lnTo>
                  <a:pt x="48" y="79"/>
                </a:lnTo>
                <a:lnTo>
                  <a:pt x="56" y="77"/>
                </a:lnTo>
                <a:lnTo>
                  <a:pt x="65" y="76"/>
                </a:lnTo>
                <a:lnTo>
                  <a:pt x="74" y="77"/>
                </a:lnTo>
                <a:lnTo>
                  <a:pt x="83" y="79"/>
                </a:lnTo>
                <a:lnTo>
                  <a:pt x="90" y="84"/>
                </a:lnTo>
                <a:lnTo>
                  <a:pt x="95" y="90"/>
                </a:lnTo>
                <a:lnTo>
                  <a:pt x="100" y="98"/>
                </a:lnTo>
                <a:lnTo>
                  <a:pt x="104" y="107"/>
                </a:lnTo>
                <a:lnTo>
                  <a:pt x="105" y="119"/>
                </a:lnTo>
                <a:lnTo>
                  <a:pt x="106" y="13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42" name="Freeform 191"/>
          <p:cNvSpPr>
            <a:spLocks noEditPoints="1"/>
          </p:cNvSpPr>
          <p:nvPr/>
        </p:nvSpPr>
        <p:spPr bwMode="auto">
          <a:xfrm>
            <a:off x="2422525" y="3524250"/>
            <a:ext cx="60325" cy="84138"/>
          </a:xfrm>
          <a:custGeom>
            <a:avLst/>
            <a:gdLst>
              <a:gd name="T0" fmla="*/ 42555 w 129"/>
              <a:gd name="T1" fmla="*/ 52388 h 159"/>
              <a:gd name="T2" fmla="*/ 41152 w 129"/>
              <a:gd name="T3" fmla="*/ 60855 h 159"/>
              <a:gd name="T4" fmla="*/ 36943 w 129"/>
              <a:gd name="T5" fmla="*/ 66675 h 159"/>
              <a:gd name="T6" fmla="*/ 30864 w 129"/>
              <a:gd name="T7" fmla="*/ 70909 h 159"/>
              <a:gd name="T8" fmla="*/ 22914 w 129"/>
              <a:gd name="T9" fmla="*/ 72496 h 159"/>
              <a:gd name="T10" fmla="*/ 17770 w 129"/>
              <a:gd name="T11" fmla="*/ 71967 h 159"/>
              <a:gd name="T12" fmla="*/ 14497 w 129"/>
              <a:gd name="T13" fmla="*/ 69321 h 159"/>
              <a:gd name="T14" fmla="*/ 12626 w 129"/>
              <a:gd name="T15" fmla="*/ 65088 h 159"/>
              <a:gd name="T16" fmla="*/ 11223 w 129"/>
              <a:gd name="T17" fmla="*/ 59796 h 159"/>
              <a:gd name="T18" fmla="*/ 11691 w 129"/>
              <a:gd name="T19" fmla="*/ 54504 h 159"/>
              <a:gd name="T20" fmla="*/ 14029 w 129"/>
              <a:gd name="T21" fmla="*/ 50800 h 159"/>
              <a:gd name="T22" fmla="*/ 17303 w 129"/>
              <a:gd name="T23" fmla="*/ 47625 h 159"/>
              <a:gd name="T24" fmla="*/ 22447 w 129"/>
              <a:gd name="T25" fmla="*/ 46567 h 159"/>
              <a:gd name="T26" fmla="*/ 33202 w 129"/>
              <a:gd name="T27" fmla="*/ 44450 h 159"/>
              <a:gd name="T28" fmla="*/ 42555 w 129"/>
              <a:gd name="T29" fmla="*/ 40746 h 159"/>
              <a:gd name="T30" fmla="*/ 43490 w 129"/>
              <a:gd name="T31" fmla="*/ 74084 h 159"/>
              <a:gd name="T32" fmla="*/ 44893 w 129"/>
              <a:gd name="T33" fmla="*/ 78317 h 159"/>
              <a:gd name="T34" fmla="*/ 47231 w 129"/>
              <a:gd name="T35" fmla="*/ 81492 h 159"/>
              <a:gd name="T36" fmla="*/ 51440 w 129"/>
              <a:gd name="T37" fmla="*/ 83609 h 159"/>
              <a:gd name="T38" fmla="*/ 56584 w 129"/>
              <a:gd name="T39" fmla="*/ 83080 h 159"/>
              <a:gd name="T40" fmla="*/ 60325 w 129"/>
              <a:gd name="T41" fmla="*/ 71967 h 159"/>
              <a:gd name="T42" fmla="*/ 55181 w 129"/>
              <a:gd name="T43" fmla="*/ 71967 h 159"/>
              <a:gd name="T44" fmla="*/ 53310 w 129"/>
              <a:gd name="T45" fmla="*/ 67205 h 159"/>
              <a:gd name="T46" fmla="*/ 53310 w 129"/>
              <a:gd name="T47" fmla="*/ 24342 h 159"/>
              <a:gd name="T48" fmla="*/ 51908 w 129"/>
              <a:gd name="T49" fmla="*/ 13758 h 159"/>
              <a:gd name="T50" fmla="*/ 47231 w 129"/>
              <a:gd name="T51" fmla="*/ 5821 h 159"/>
              <a:gd name="T52" fmla="*/ 39749 w 129"/>
              <a:gd name="T53" fmla="*/ 1588 h 159"/>
              <a:gd name="T54" fmla="*/ 28526 w 129"/>
              <a:gd name="T55" fmla="*/ 0 h 159"/>
              <a:gd name="T56" fmla="*/ 17770 w 129"/>
              <a:gd name="T57" fmla="*/ 2117 h 159"/>
              <a:gd name="T58" fmla="*/ 9820 w 129"/>
              <a:gd name="T59" fmla="*/ 6879 h 159"/>
              <a:gd name="T60" fmla="*/ 5144 w 129"/>
              <a:gd name="T61" fmla="*/ 14817 h 159"/>
              <a:gd name="T62" fmla="*/ 3273 w 129"/>
              <a:gd name="T63" fmla="*/ 25400 h 159"/>
              <a:gd name="T64" fmla="*/ 13561 w 129"/>
              <a:gd name="T65" fmla="*/ 25929 h 159"/>
              <a:gd name="T66" fmla="*/ 14497 w 129"/>
              <a:gd name="T67" fmla="*/ 20108 h 159"/>
              <a:gd name="T68" fmla="*/ 17303 w 129"/>
              <a:gd name="T69" fmla="*/ 15875 h 159"/>
              <a:gd name="T70" fmla="*/ 21979 w 129"/>
              <a:gd name="T71" fmla="*/ 12700 h 159"/>
              <a:gd name="T72" fmla="*/ 28058 w 129"/>
              <a:gd name="T73" fmla="*/ 12171 h 159"/>
              <a:gd name="T74" fmla="*/ 34605 w 129"/>
              <a:gd name="T75" fmla="*/ 12700 h 159"/>
              <a:gd name="T76" fmla="*/ 38814 w 129"/>
              <a:gd name="T77" fmla="*/ 14817 h 159"/>
              <a:gd name="T78" fmla="*/ 41620 w 129"/>
              <a:gd name="T79" fmla="*/ 18521 h 159"/>
              <a:gd name="T80" fmla="*/ 42555 w 129"/>
              <a:gd name="T81" fmla="*/ 23813 h 159"/>
              <a:gd name="T82" fmla="*/ 42087 w 129"/>
              <a:gd name="T83" fmla="*/ 29104 h 159"/>
              <a:gd name="T84" fmla="*/ 39749 w 129"/>
              <a:gd name="T85" fmla="*/ 31750 h 159"/>
              <a:gd name="T86" fmla="*/ 33202 w 129"/>
              <a:gd name="T87" fmla="*/ 33338 h 159"/>
              <a:gd name="T88" fmla="*/ 22447 w 129"/>
              <a:gd name="T89" fmla="*/ 34925 h 159"/>
              <a:gd name="T90" fmla="*/ 12626 w 129"/>
              <a:gd name="T91" fmla="*/ 38100 h 159"/>
              <a:gd name="T92" fmla="*/ 5612 w 129"/>
              <a:gd name="T93" fmla="*/ 42863 h 159"/>
              <a:gd name="T94" fmla="*/ 1403 w 129"/>
              <a:gd name="T95" fmla="*/ 50271 h 159"/>
              <a:gd name="T96" fmla="*/ 0 w 129"/>
              <a:gd name="T97" fmla="*/ 59796 h 159"/>
              <a:gd name="T98" fmla="*/ 1403 w 129"/>
              <a:gd name="T99" fmla="*/ 69850 h 159"/>
              <a:gd name="T100" fmla="*/ 5612 w 129"/>
              <a:gd name="T101" fmla="*/ 77788 h 159"/>
              <a:gd name="T102" fmla="*/ 11691 w 129"/>
              <a:gd name="T103" fmla="*/ 82021 h 159"/>
              <a:gd name="T104" fmla="*/ 20576 w 129"/>
              <a:gd name="T105" fmla="*/ 84138 h 159"/>
              <a:gd name="T106" fmla="*/ 33202 w 129"/>
              <a:gd name="T107" fmla="*/ 80963 h 159"/>
              <a:gd name="T108" fmla="*/ 43490 w 129"/>
              <a:gd name="T109" fmla="*/ 70909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9">
                <a:moveTo>
                  <a:pt x="91" y="77"/>
                </a:moveTo>
                <a:lnTo>
                  <a:pt x="91" y="99"/>
                </a:lnTo>
                <a:lnTo>
                  <a:pt x="90" y="108"/>
                </a:lnTo>
                <a:lnTo>
                  <a:pt x="88" y="115"/>
                </a:lnTo>
                <a:lnTo>
                  <a:pt x="85" y="120"/>
                </a:lnTo>
                <a:lnTo>
                  <a:pt x="79" y="126"/>
                </a:lnTo>
                <a:lnTo>
                  <a:pt x="73" y="131"/>
                </a:lnTo>
                <a:lnTo>
                  <a:pt x="66" y="134"/>
                </a:lnTo>
                <a:lnTo>
                  <a:pt x="58" y="136"/>
                </a:lnTo>
                <a:lnTo>
                  <a:pt x="49" y="137"/>
                </a:lnTo>
                <a:lnTo>
                  <a:pt x="43" y="137"/>
                </a:lnTo>
                <a:lnTo>
                  <a:pt x="38" y="136"/>
                </a:lnTo>
                <a:lnTo>
                  <a:pt x="34" y="133"/>
                </a:lnTo>
                <a:lnTo>
                  <a:pt x="31" y="131"/>
                </a:lnTo>
                <a:lnTo>
                  <a:pt x="28" y="127"/>
                </a:lnTo>
                <a:lnTo>
                  <a:pt x="27" y="123"/>
                </a:lnTo>
                <a:lnTo>
                  <a:pt x="24" y="118"/>
                </a:lnTo>
                <a:lnTo>
                  <a:pt x="24" y="113"/>
                </a:lnTo>
                <a:lnTo>
                  <a:pt x="24" y="108"/>
                </a:lnTo>
                <a:lnTo>
                  <a:pt x="25" y="103"/>
                </a:lnTo>
                <a:lnTo>
                  <a:pt x="28" y="99"/>
                </a:lnTo>
                <a:lnTo>
                  <a:pt x="30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8" y="88"/>
                </a:lnTo>
                <a:lnTo>
                  <a:pt x="59" y="85"/>
                </a:lnTo>
                <a:lnTo>
                  <a:pt x="71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6" y="157"/>
                </a:lnTo>
                <a:lnTo>
                  <a:pt x="110" y="158"/>
                </a:lnTo>
                <a:lnTo>
                  <a:pt x="116" y="158"/>
                </a:lnTo>
                <a:lnTo>
                  <a:pt x="121" y="157"/>
                </a:lnTo>
                <a:lnTo>
                  <a:pt x="129" y="155"/>
                </a:lnTo>
                <a:lnTo>
                  <a:pt x="129" y="136"/>
                </a:lnTo>
                <a:lnTo>
                  <a:pt x="123" y="137"/>
                </a:lnTo>
                <a:lnTo>
                  <a:pt x="118" y="136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7" y="18"/>
                </a:lnTo>
                <a:lnTo>
                  <a:pt x="101" y="11"/>
                </a:lnTo>
                <a:lnTo>
                  <a:pt x="94" y="6"/>
                </a:lnTo>
                <a:lnTo>
                  <a:pt x="85" y="3"/>
                </a:lnTo>
                <a:lnTo>
                  <a:pt x="74" y="2"/>
                </a:lnTo>
                <a:lnTo>
                  <a:pt x="61" y="0"/>
                </a:lnTo>
                <a:lnTo>
                  <a:pt x="49" y="2"/>
                </a:lnTo>
                <a:lnTo>
                  <a:pt x="38" y="4"/>
                </a:lnTo>
                <a:lnTo>
                  <a:pt x="29" y="7"/>
                </a:lnTo>
                <a:lnTo>
                  <a:pt x="21" y="13"/>
                </a:lnTo>
                <a:lnTo>
                  <a:pt x="15" y="20"/>
                </a:lnTo>
                <a:lnTo>
                  <a:pt x="11" y="28"/>
                </a:lnTo>
                <a:lnTo>
                  <a:pt x="8" y="38"/>
                </a:lnTo>
                <a:lnTo>
                  <a:pt x="7" y="48"/>
                </a:lnTo>
                <a:lnTo>
                  <a:pt x="7" y="49"/>
                </a:lnTo>
                <a:lnTo>
                  <a:pt x="29" y="49"/>
                </a:lnTo>
                <a:lnTo>
                  <a:pt x="29" y="44"/>
                </a:lnTo>
                <a:lnTo>
                  <a:pt x="31" y="38"/>
                </a:lnTo>
                <a:lnTo>
                  <a:pt x="33" y="33"/>
                </a:lnTo>
                <a:lnTo>
                  <a:pt x="37" y="30"/>
                </a:lnTo>
                <a:lnTo>
                  <a:pt x="41" y="26"/>
                </a:lnTo>
                <a:lnTo>
                  <a:pt x="47" y="24"/>
                </a:lnTo>
                <a:lnTo>
                  <a:pt x="53" y="23"/>
                </a:lnTo>
                <a:lnTo>
                  <a:pt x="60" y="23"/>
                </a:lnTo>
                <a:lnTo>
                  <a:pt x="68" y="23"/>
                </a:lnTo>
                <a:lnTo>
                  <a:pt x="74" y="24"/>
                </a:lnTo>
                <a:lnTo>
                  <a:pt x="79" y="26"/>
                </a:lnTo>
                <a:lnTo>
                  <a:pt x="83" y="28"/>
                </a:lnTo>
                <a:lnTo>
                  <a:pt x="87" y="31"/>
                </a:lnTo>
                <a:lnTo>
                  <a:pt x="89" y="35"/>
                </a:lnTo>
                <a:lnTo>
                  <a:pt x="91" y="39"/>
                </a:lnTo>
                <a:lnTo>
                  <a:pt x="91" y="45"/>
                </a:lnTo>
                <a:lnTo>
                  <a:pt x="91" y="51"/>
                </a:lnTo>
                <a:lnTo>
                  <a:pt x="90" y="55"/>
                </a:lnTo>
                <a:lnTo>
                  <a:pt x="89" y="58"/>
                </a:lnTo>
                <a:lnTo>
                  <a:pt x="85" y="60"/>
                </a:lnTo>
                <a:lnTo>
                  <a:pt x="79" y="62"/>
                </a:lnTo>
                <a:lnTo>
                  <a:pt x="71" y="63"/>
                </a:lnTo>
                <a:lnTo>
                  <a:pt x="60" y="65"/>
                </a:lnTo>
                <a:lnTo>
                  <a:pt x="48" y="66"/>
                </a:lnTo>
                <a:lnTo>
                  <a:pt x="36" y="68"/>
                </a:lnTo>
                <a:lnTo>
                  <a:pt x="27" y="72"/>
                </a:lnTo>
                <a:lnTo>
                  <a:pt x="18" y="75"/>
                </a:lnTo>
                <a:lnTo>
                  <a:pt x="12" y="81"/>
                </a:lnTo>
                <a:lnTo>
                  <a:pt x="7" y="87"/>
                </a:lnTo>
                <a:lnTo>
                  <a:pt x="3" y="95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7" y="140"/>
                </a:lnTo>
                <a:lnTo>
                  <a:pt x="12" y="147"/>
                </a:lnTo>
                <a:lnTo>
                  <a:pt x="18" y="152"/>
                </a:lnTo>
                <a:lnTo>
                  <a:pt x="25" y="155"/>
                </a:lnTo>
                <a:lnTo>
                  <a:pt x="35" y="158"/>
                </a:lnTo>
                <a:lnTo>
                  <a:pt x="44" y="159"/>
                </a:lnTo>
                <a:lnTo>
                  <a:pt x="58" y="158"/>
                </a:lnTo>
                <a:lnTo>
                  <a:pt x="71" y="153"/>
                </a:lnTo>
                <a:lnTo>
                  <a:pt x="82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43" name="Freeform 192"/>
          <p:cNvSpPr>
            <a:spLocks/>
          </p:cNvSpPr>
          <p:nvPr/>
        </p:nvSpPr>
        <p:spPr bwMode="auto">
          <a:xfrm>
            <a:off x="2528888" y="3497263"/>
            <a:ext cx="55562" cy="109537"/>
          </a:xfrm>
          <a:custGeom>
            <a:avLst/>
            <a:gdLst>
              <a:gd name="T0" fmla="*/ 0 w 119"/>
              <a:gd name="T1" fmla="*/ 109537 h 207"/>
              <a:gd name="T2" fmla="*/ 55562 w 119"/>
              <a:gd name="T3" fmla="*/ 109537 h 207"/>
              <a:gd name="T4" fmla="*/ 55562 w 119"/>
              <a:gd name="T5" fmla="*/ 95779 h 207"/>
              <a:gd name="T6" fmla="*/ 12140 w 119"/>
              <a:gd name="T7" fmla="*/ 95779 h 207"/>
              <a:gd name="T8" fmla="*/ 12140 w 119"/>
              <a:gd name="T9" fmla="*/ 0 h 207"/>
              <a:gd name="T10" fmla="*/ 0 w 119"/>
              <a:gd name="T11" fmla="*/ 0 h 207"/>
              <a:gd name="T12" fmla="*/ 0 w 119"/>
              <a:gd name="T13" fmla="*/ 109537 h 20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19" h="207">
                <a:moveTo>
                  <a:pt x="0" y="207"/>
                </a:moveTo>
                <a:lnTo>
                  <a:pt x="119" y="207"/>
                </a:lnTo>
                <a:lnTo>
                  <a:pt x="119" y="181"/>
                </a:lnTo>
                <a:lnTo>
                  <a:pt x="26" y="181"/>
                </a:lnTo>
                <a:lnTo>
                  <a:pt x="26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44" name="Rectangle 193"/>
          <p:cNvSpPr>
            <a:spLocks noChangeArrowheads="1"/>
          </p:cNvSpPr>
          <p:nvPr/>
        </p:nvSpPr>
        <p:spPr bwMode="auto">
          <a:xfrm>
            <a:off x="2597150" y="3590925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45" name="Freeform 194"/>
          <p:cNvSpPr>
            <a:spLocks/>
          </p:cNvSpPr>
          <p:nvPr/>
        </p:nvSpPr>
        <p:spPr bwMode="auto">
          <a:xfrm>
            <a:off x="1357313" y="3694113"/>
            <a:ext cx="33337" cy="106362"/>
          </a:xfrm>
          <a:custGeom>
            <a:avLst/>
            <a:gdLst>
              <a:gd name="T0" fmla="*/ 20898 w 67"/>
              <a:gd name="T1" fmla="*/ 106362 h 199"/>
              <a:gd name="T2" fmla="*/ 33337 w 67"/>
              <a:gd name="T3" fmla="*/ 106362 h 199"/>
              <a:gd name="T4" fmla="*/ 33337 w 67"/>
              <a:gd name="T5" fmla="*/ 0 h 199"/>
              <a:gd name="T6" fmla="*/ 24381 w 67"/>
              <a:gd name="T7" fmla="*/ 0 h 199"/>
              <a:gd name="T8" fmla="*/ 23386 w 67"/>
              <a:gd name="T9" fmla="*/ 4810 h 199"/>
              <a:gd name="T10" fmla="*/ 21893 w 67"/>
              <a:gd name="T11" fmla="*/ 9086 h 199"/>
              <a:gd name="T12" fmla="*/ 19903 w 67"/>
              <a:gd name="T13" fmla="*/ 12293 h 199"/>
              <a:gd name="T14" fmla="*/ 17415 w 67"/>
              <a:gd name="T15" fmla="*/ 15500 h 199"/>
              <a:gd name="T16" fmla="*/ 13932 w 67"/>
              <a:gd name="T17" fmla="*/ 17638 h 199"/>
              <a:gd name="T18" fmla="*/ 9951 w 67"/>
              <a:gd name="T19" fmla="*/ 19241 h 199"/>
              <a:gd name="T20" fmla="*/ 5473 w 67"/>
              <a:gd name="T21" fmla="*/ 19776 h 199"/>
              <a:gd name="T22" fmla="*/ 0 w 67"/>
              <a:gd name="T23" fmla="*/ 20310 h 199"/>
              <a:gd name="T24" fmla="*/ 0 w 67"/>
              <a:gd name="T25" fmla="*/ 31534 h 199"/>
              <a:gd name="T26" fmla="*/ 20898 w 67"/>
              <a:gd name="T27" fmla="*/ 31534 h 199"/>
              <a:gd name="T28" fmla="*/ 20898 w 67"/>
              <a:gd name="T29" fmla="*/ 106362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2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9"/>
                </a:lnTo>
                <a:lnTo>
                  <a:pt x="44" y="17"/>
                </a:lnTo>
                <a:lnTo>
                  <a:pt x="40" y="23"/>
                </a:lnTo>
                <a:lnTo>
                  <a:pt x="35" y="29"/>
                </a:lnTo>
                <a:lnTo>
                  <a:pt x="28" y="33"/>
                </a:lnTo>
                <a:lnTo>
                  <a:pt x="20" y="36"/>
                </a:lnTo>
                <a:lnTo>
                  <a:pt x="11" y="37"/>
                </a:lnTo>
                <a:lnTo>
                  <a:pt x="0" y="38"/>
                </a:lnTo>
                <a:lnTo>
                  <a:pt x="0" y="59"/>
                </a:lnTo>
                <a:lnTo>
                  <a:pt x="42" y="59"/>
                </a:lnTo>
                <a:lnTo>
                  <a:pt x="42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46" name="Freeform 195"/>
          <p:cNvSpPr>
            <a:spLocks noEditPoints="1"/>
          </p:cNvSpPr>
          <p:nvPr/>
        </p:nvSpPr>
        <p:spPr bwMode="auto">
          <a:xfrm>
            <a:off x="1416050" y="3695700"/>
            <a:ext cx="61913" cy="104775"/>
          </a:xfrm>
          <a:custGeom>
            <a:avLst/>
            <a:gdLst>
              <a:gd name="T0" fmla="*/ 38212 w 128"/>
              <a:gd name="T1" fmla="*/ 104775 h 196"/>
              <a:gd name="T2" fmla="*/ 49821 w 128"/>
              <a:gd name="T3" fmla="*/ 104775 h 196"/>
              <a:gd name="T4" fmla="*/ 49821 w 128"/>
              <a:gd name="T5" fmla="*/ 78581 h 196"/>
              <a:gd name="T6" fmla="*/ 61913 w 128"/>
              <a:gd name="T7" fmla="*/ 78581 h 196"/>
              <a:gd name="T8" fmla="*/ 61913 w 128"/>
              <a:gd name="T9" fmla="*/ 66286 h 196"/>
              <a:gd name="T10" fmla="*/ 49821 w 128"/>
              <a:gd name="T11" fmla="*/ 66286 h 196"/>
              <a:gd name="T12" fmla="*/ 49821 w 128"/>
              <a:gd name="T13" fmla="*/ 0 h 196"/>
              <a:gd name="T14" fmla="*/ 38212 w 128"/>
              <a:gd name="T15" fmla="*/ 0 h 196"/>
              <a:gd name="T16" fmla="*/ 0 w 128"/>
              <a:gd name="T17" fmla="*/ 64683 h 196"/>
              <a:gd name="T18" fmla="*/ 0 w 128"/>
              <a:gd name="T19" fmla="*/ 78581 h 196"/>
              <a:gd name="T20" fmla="*/ 38212 w 128"/>
              <a:gd name="T21" fmla="*/ 78581 h 196"/>
              <a:gd name="T22" fmla="*/ 38212 w 128"/>
              <a:gd name="T23" fmla="*/ 104775 h 196"/>
              <a:gd name="T24" fmla="*/ 10641 w 128"/>
              <a:gd name="T25" fmla="*/ 66286 h 196"/>
              <a:gd name="T26" fmla="*/ 38212 w 128"/>
              <a:gd name="T27" fmla="*/ 18175 h 196"/>
              <a:gd name="T28" fmla="*/ 38212 w 128"/>
              <a:gd name="T29" fmla="*/ 66286 h 196"/>
              <a:gd name="T30" fmla="*/ 10641 w 128"/>
              <a:gd name="T31" fmla="*/ 66286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8" h="196">
                <a:moveTo>
                  <a:pt x="79" y="196"/>
                </a:moveTo>
                <a:lnTo>
                  <a:pt x="103" y="196"/>
                </a:lnTo>
                <a:lnTo>
                  <a:pt x="103" y="147"/>
                </a:lnTo>
                <a:lnTo>
                  <a:pt x="128" y="147"/>
                </a:lnTo>
                <a:lnTo>
                  <a:pt x="128" y="124"/>
                </a:lnTo>
                <a:lnTo>
                  <a:pt x="103" y="124"/>
                </a:lnTo>
                <a:lnTo>
                  <a:pt x="103" y="0"/>
                </a:lnTo>
                <a:lnTo>
                  <a:pt x="79" y="0"/>
                </a:lnTo>
                <a:lnTo>
                  <a:pt x="0" y="121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4"/>
                </a:moveTo>
                <a:lnTo>
                  <a:pt x="79" y="34"/>
                </a:lnTo>
                <a:lnTo>
                  <a:pt x="79" y="124"/>
                </a:lnTo>
                <a:lnTo>
                  <a:pt x="22" y="1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47" name="Freeform 196"/>
          <p:cNvSpPr>
            <a:spLocks/>
          </p:cNvSpPr>
          <p:nvPr/>
        </p:nvSpPr>
        <p:spPr bwMode="auto">
          <a:xfrm>
            <a:off x="2028825" y="3690938"/>
            <a:ext cx="50800" cy="111125"/>
          </a:xfrm>
          <a:custGeom>
            <a:avLst/>
            <a:gdLst>
              <a:gd name="T0" fmla="*/ 0 w 108"/>
              <a:gd name="T1" fmla="*/ 72860 h 212"/>
              <a:gd name="T2" fmla="*/ 0 w 108"/>
              <a:gd name="T3" fmla="*/ 78102 h 212"/>
              <a:gd name="T4" fmla="*/ 470 w 108"/>
              <a:gd name="T5" fmla="*/ 85440 h 212"/>
              <a:gd name="T6" fmla="*/ 1411 w 108"/>
              <a:gd name="T7" fmla="*/ 92779 h 212"/>
              <a:gd name="T8" fmla="*/ 3293 w 108"/>
              <a:gd name="T9" fmla="*/ 98021 h 212"/>
              <a:gd name="T10" fmla="*/ 6585 w 108"/>
              <a:gd name="T11" fmla="*/ 102214 h 212"/>
              <a:gd name="T12" fmla="*/ 9878 w 108"/>
              <a:gd name="T13" fmla="*/ 105883 h 212"/>
              <a:gd name="T14" fmla="*/ 14111 w 108"/>
              <a:gd name="T15" fmla="*/ 109028 h 212"/>
              <a:gd name="T16" fmla="*/ 19756 w 108"/>
              <a:gd name="T17" fmla="*/ 110077 h 212"/>
              <a:gd name="T18" fmla="*/ 25870 w 108"/>
              <a:gd name="T19" fmla="*/ 111125 h 212"/>
              <a:gd name="T20" fmla="*/ 31515 w 108"/>
              <a:gd name="T21" fmla="*/ 110077 h 212"/>
              <a:gd name="T22" fmla="*/ 37159 w 108"/>
              <a:gd name="T23" fmla="*/ 109028 h 212"/>
              <a:gd name="T24" fmla="*/ 40922 w 108"/>
              <a:gd name="T25" fmla="*/ 106407 h 212"/>
              <a:gd name="T26" fmla="*/ 45156 w 108"/>
              <a:gd name="T27" fmla="*/ 102738 h 212"/>
              <a:gd name="T28" fmla="*/ 47507 w 108"/>
              <a:gd name="T29" fmla="*/ 98021 h 212"/>
              <a:gd name="T30" fmla="*/ 49389 w 108"/>
              <a:gd name="T31" fmla="*/ 92779 h 212"/>
              <a:gd name="T32" fmla="*/ 50330 w 108"/>
              <a:gd name="T33" fmla="*/ 85965 h 212"/>
              <a:gd name="T34" fmla="*/ 50800 w 108"/>
              <a:gd name="T35" fmla="*/ 78102 h 212"/>
              <a:gd name="T36" fmla="*/ 50800 w 108"/>
              <a:gd name="T37" fmla="*/ 0 h 212"/>
              <a:gd name="T38" fmla="*/ 39041 w 108"/>
              <a:gd name="T39" fmla="*/ 0 h 212"/>
              <a:gd name="T40" fmla="*/ 39041 w 108"/>
              <a:gd name="T41" fmla="*/ 72336 h 212"/>
              <a:gd name="T42" fmla="*/ 39041 w 108"/>
              <a:gd name="T43" fmla="*/ 78102 h 212"/>
              <a:gd name="T44" fmla="*/ 39041 w 108"/>
              <a:gd name="T45" fmla="*/ 82820 h 212"/>
              <a:gd name="T46" fmla="*/ 38570 w 108"/>
              <a:gd name="T47" fmla="*/ 86489 h 212"/>
              <a:gd name="T48" fmla="*/ 37630 w 108"/>
              <a:gd name="T49" fmla="*/ 89634 h 212"/>
              <a:gd name="T50" fmla="*/ 35748 w 108"/>
              <a:gd name="T51" fmla="*/ 93303 h 212"/>
              <a:gd name="T52" fmla="*/ 32456 w 108"/>
              <a:gd name="T53" fmla="*/ 95400 h 212"/>
              <a:gd name="T54" fmla="*/ 29633 w 108"/>
              <a:gd name="T55" fmla="*/ 96972 h 212"/>
              <a:gd name="T56" fmla="*/ 25400 w 108"/>
              <a:gd name="T57" fmla="*/ 97496 h 212"/>
              <a:gd name="T58" fmla="*/ 21637 w 108"/>
              <a:gd name="T59" fmla="*/ 97496 h 212"/>
              <a:gd name="T60" fmla="*/ 18815 w 108"/>
              <a:gd name="T61" fmla="*/ 96448 h 212"/>
              <a:gd name="T62" fmla="*/ 16463 w 108"/>
              <a:gd name="T63" fmla="*/ 94876 h 212"/>
              <a:gd name="T64" fmla="*/ 14581 w 108"/>
              <a:gd name="T65" fmla="*/ 92779 h 212"/>
              <a:gd name="T66" fmla="*/ 13170 w 108"/>
              <a:gd name="T67" fmla="*/ 90158 h 212"/>
              <a:gd name="T68" fmla="*/ 12230 w 108"/>
              <a:gd name="T69" fmla="*/ 86489 h 212"/>
              <a:gd name="T70" fmla="*/ 11289 w 108"/>
              <a:gd name="T71" fmla="*/ 82295 h 212"/>
              <a:gd name="T72" fmla="*/ 11289 w 108"/>
              <a:gd name="T73" fmla="*/ 77054 h 212"/>
              <a:gd name="T74" fmla="*/ 11289 w 108"/>
              <a:gd name="T75" fmla="*/ 72860 h 212"/>
              <a:gd name="T76" fmla="*/ 0 w 108"/>
              <a:gd name="T77" fmla="*/ 72860 h 2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08" h="212">
                <a:moveTo>
                  <a:pt x="0" y="139"/>
                </a:moveTo>
                <a:lnTo>
                  <a:pt x="0" y="149"/>
                </a:lnTo>
                <a:lnTo>
                  <a:pt x="1" y="163"/>
                </a:lnTo>
                <a:lnTo>
                  <a:pt x="3" y="177"/>
                </a:lnTo>
                <a:lnTo>
                  <a:pt x="7" y="187"/>
                </a:lnTo>
                <a:lnTo>
                  <a:pt x="14" y="195"/>
                </a:lnTo>
                <a:lnTo>
                  <a:pt x="21" y="202"/>
                </a:lnTo>
                <a:lnTo>
                  <a:pt x="30" y="208"/>
                </a:lnTo>
                <a:lnTo>
                  <a:pt x="42" y="210"/>
                </a:lnTo>
                <a:lnTo>
                  <a:pt x="55" y="212"/>
                </a:lnTo>
                <a:lnTo>
                  <a:pt x="67" y="210"/>
                </a:lnTo>
                <a:lnTo>
                  <a:pt x="79" y="208"/>
                </a:lnTo>
                <a:lnTo>
                  <a:pt x="87" y="203"/>
                </a:lnTo>
                <a:lnTo>
                  <a:pt x="96" y="196"/>
                </a:lnTo>
                <a:lnTo>
                  <a:pt x="101" y="187"/>
                </a:lnTo>
                <a:lnTo>
                  <a:pt x="105" y="177"/>
                </a:lnTo>
                <a:lnTo>
                  <a:pt x="107" y="164"/>
                </a:lnTo>
                <a:lnTo>
                  <a:pt x="108" y="149"/>
                </a:lnTo>
                <a:lnTo>
                  <a:pt x="108" y="0"/>
                </a:lnTo>
                <a:lnTo>
                  <a:pt x="83" y="0"/>
                </a:lnTo>
                <a:lnTo>
                  <a:pt x="83" y="138"/>
                </a:lnTo>
                <a:lnTo>
                  <a:pt x="83" y="149"/>
                </a:lnTo>
                <a:lnTo>
                  <a:pt x="83" y="158"/>
                </a:lnTo>
                <a:lnTo>
                  <a:pt x="82" y="165"/>
                </a:lnTo>
                <a:lnTo>
                  <a:pt x="80" y="171"/>
                </a:lnTo>
                <a:lnTo>
                  <a:pt x="76" y="178"/>
                </a:lnTo>
                <a:lnTo>
                  <a:pt x="69" y="182"/>
                </a:lnTo>
                <a:lnTo>
                  <a:pt x="63" y="185"/>
                </a:lnTo>
                <a:lnTo>
                  <a:pt x="54" y="186"/>
                </a:lnTo>
                <a:lnTo>
                  <a:pt x="46" y="186"/>
                </a:lnTo>
                <a:lnTo>
                  <a:pt x="40" y="184"/>
                </a:lnTo>
                <a:lnTo>
                  <a:pt x="35" y="181"/>
                </a:lnTo>
                <a:lnTo>
                  <a:pt x="31" y="177"/>
                </a:lnTo>
                <a:lnTo>
                  <a:pt x="28" y="172"/>
                </a:lnTo>
                <a:lnTo>
                  <a:pt x="26" y="165"/>
                </a:lnTo>
                <a:lnTo>
                  <a:pt x="24" y="157"/>
                </a:lnTo>
                <a:lnTo>
                  <a:pt x="24" y="147"/>
                </a:lnTo>
                <a:lnTo>
                  <a:pt x="24" y="139"/>
                </a:lnTo>
                <a:lnTo>
                  <a:pt x="0" y="13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48" name="Freeform 197"/>
          <p:cNvSpPr>
            <a:spLocks noEditPoints="1"/>
          </p:cNvSpPr>
          <p:nvPr/>
        </p:nvSpPr>
        <p:spPr bwMode="auto">
          <a:xfrm>
            <a:off x="2093913" y="3717925"/>
            <a:ext cx="58737" cy="84138"/>
          </a:xfrm>
          <a:custGeom>
            <a:avLst/>
            <a:gdLst>
              <a:gd name="T0" fmla="*/ 46321 w 123"/>
              <a:gd name="T1" fmla="*/ 60175 h 158"/>
              <a:gd name="T2" fmla="*/ 43456 w 123"/>
              <a:gd name="T3" fmla="*/ 65500 h 158"/>
              <a:gd name="T4" fmla="*/ 39158 w 123"/>
              <a:gd name="T5" fmla="*/ 69227 h 158"/>
              <a:gd name="T6" fmla="*/ 33905 w 123"/>
              <a:gd name="T7" fmla="*/ 71890 h 158"/>
              <a:gd name="T8" fmla="*/ 26265 w 123"/>
              <a:gd name="T9" fmla="*/ 71358 h 158"/>
              <a:gd name="T10" fmla="*/ 19579 w 123"/>
              <a:gd name="T11" fmla="*/ 68162 h 158"/>
              <a:gd name="T12" fmla="*/ 14804 w 123"/>
              <a:gd name="T13" fmla="*/ 61772 h 158"/>
              <a:gd name="T14" fmla="*/ 11938 w 123"/>
              <a:gd name="T15" fmla="*/ 52187 h 158"/>
              <a:gd name="T16" fmla="*/ 58737 w 123"/>
              <a:gd name="T17" fmla="*/ 46329 h 158"/>
              <a:gd name="T18" fmla="*/ 58259 w 123"/>
              <a:gd name="T19" fmla="*/ 31419 h 158"/>
              <a:gd name="T20" fmla="*/ 54439 w 123"/>
              <a:gd name="T21" fmla="*/ 15976 h 158"/>
              <a:gd name="T22" fmla="*/ 46799 w 123"/>
              <a:gd name="T23" fmla="*/ 6390 h 158"/>
              <a:gd name="T24" fmla="*/ 36293 w 123"/>
              <a:gd name="T25" fmla="*/ 533 h 158"/>
              <a:gd name="T26" fmla="*/ 22922 w 123"/>
              <a:gd name="T27" fmla="*/ 533 h 158"/>
              <a:gd name="T28" fmla="*/ 11938 w 123"/>
              <a:gd name="T29" fmla="*/ 6390 h 158"/>
              <a:gd name="T30" fmla="*/ 4298 w 123"/>
              <a:gd name="T31" fmla="*/ 17573 h 158"/>
              <a:gd name="T32" fmla="*/ 478 w 123"/>
              <a:gd name="T33" fmla="*/ 33549 h 158"/>
              <a:gd name="T34" fmla="*/ 478 w 123"/>
              <a:gd name="T35" fmla="*/ 52187 h 158"/>
              <a:gd name="T36" fmla="*/ 4298 w 123"/>
              <a:gd name="T37" fmla="*/ 67630 h 158"/>
              <a:gd name="T38" fmla="*/ 11938 w 123"/>
              <a:gd name="T39" fmla="*/ 78280 h 158"/>
              <a:gd name="T40" fmla="*/ 22922 w 123"/>
              <a:gd name="T41" fmla="*/ 83605 h 158"/>
              <a:gd name="T42" fmla="*/ 34860 w 123"/>
              <a:gd name="T43" fmla="*/ 83605 h 158"/>
              <a:gd name="T44" fmla="*/ 44888 w 123"/>
              <a:gd name="T45" fmla="*/ 79878 h 158"/>
              <a:gd name="T46" fmla="*/ 52051 w 123"/>
              <a:gd name="T47" fmla="*/ 72955 h 158"/>
              <a:gd name="T48" fmla="*/ 56827 w 123"/>
              <a:gd name="T49" fmla="*/ 63370 h 158"/>
              <a:gd name="T50" fmla="*/ 47276 w 123"/>
              <a:gd name="T51" fmla="*/ 56980 h 158"/>
              <a:gd name="T52" fmla="*/ 11938 w 123"/>
              <a:gd name="T53" fmla="*/ 29821 h 158"/>
              <a:gd name="T54" fmla="*/ 15281 w 123"/>
              <a:gd name="T55" fmla="*/ 21301 h 158"/>
              <a:gd name="T56" fmla="*/ 19579 w 123"/>
              <a:gd name="T57" fmla="*/ 14911 h 158"/>
              <a:gd name="T58" fmla="*/ 25787 w 123"/>
              <a:gd name="T59" fmla="*/ 12248 h 158"/>
              <a:gd name="T60" fmla="*/ 33905 w 123"/>
              <a:gd name="T61" fmla="*/ 12248 h 158"/>
              <a:gd name="T62" fmla="*/ 40113 w 123"/>
              <a:gd name="T63" fmla="*/ 15443 h 158"/>
              <a:gd name="T64" fmla="*/ 44888 w 123"/>
              <a:gd name="T65" fmla="*/ 21301 h 158"/>
              <a:gd name="T66" fmla="*/ 46799 w 123"/>
              <a:gd name="T67" fmla="*/ 29821 h 158"/>
              <a:gd name="T68" fmla="*/ 11461 w 123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8"/>
                </a:lnTo>
                <a:lnTo>
                  <a:pt x="35" y="122"/>
                </a:lnTo>
                <a:lnTo>
                  <a:pt x="31" y="116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6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7"/>
                </a:lnTo>
                <a:lnTo>
                  <a:pt x="36" y="153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7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4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49" name="Freeform 198"/>
          <p:cNvSpPr>
            <a:spLocks/>
          </p:cNvSpPr>
          <p:nvPr/>
        </p:nvSpPr>
        <p:spPr bwMode="auto">
          <a:xfrm>
            <a:off x="2165350" y="3717925"/>
            <a:ext cx="52388" cy="82550"/>
          </a:xfrm>
          <a:custGeom>
            <a:avLst/>
            <a:gdLst>
              <a:gd name="T0" fmla="*/ 41359 w 114"/>
              <a:gd name="T1" fmla="*/ 82550 h 155"/>
              <a:gd name="T2" fmla="*/ 52388 w 114"/>
              <a:gd name="T3" fmla="*/ 82550 h 155"/>
              <a:gd name="T4" fmla="*/ 52388 w 114"/>
              <a:gd name="T5" fmla="*/ 34085 h 155"/>
              <a:gd name="T6" fmla="*/ 52388 w 114"/>
              <a:gd name="T7" fmla="*/ 30357 h 155"/>
              <a:gd name="T8" fmla="*/ 52388 w 114"/>
              <a:gd name="T9" fmla="*/ 25031 h 155"/>
              <a:gd name="T10" fmla="*/ 51928 w 114"/>
              <a:gd name="T11" fmla="*/ 19705 h 155"/>
              <a:gd name="T12" fmla="*/ 51009 w 114"/>
              <a:gd name="T13" fmla="*/ 14912 h 155"/>
              <a:gd name="T14" fmla="*/ 49171 w 114"/>
              <a:gd name="T15" fmla="*/ 11184 h 155"/>
              <a:gd name="T16" fmla="*/ 47793 w 114"/>
              <a:gd name="T17" fmla="*/ 7989 h 155"/>
              <a:gd name="T18" fmla="*/ 46414 w 114"/>
              <a:gd name="T19" fmla="*/ 6391 h 155"/>
              <a:gd name="T20" fmla="*/ 44576 w 114"/>
              <a:gd name="T21" fmla="*/ 4261 h 155"/>
              <a:gd name="T22" fmla="*/ 41818 w 114"/>
              <a:gd name="T23" fmla="*/ 2663 h 155"/>
              <a:gd name="T24" fmla="*/ 39521 w 114"/>
              <a:gd name="T25" fmla="*/ 1065 h 155"/>
              <a:gd name="T26" fmla="*/ 36764 w 114"/>
              <a:gd name="T27" fmla="*/ 533 h 155"/>
              <a:gd name="T28" fmla="*/ 33087 w 114"/>
              <a:gd name="T29" fmla="*/ 0 h 155"/>
              <a:gd name="T30" fmla="*/ 29870 w 114"/>
              <a:gd name="T31" fmla="*/ 0 h 155"/>
              <a:gd name="T32" fmla="*/ 27113 w 114"/>
              <a:gd name="T33" fmla="*/ 0 h 155"/>
              <a:gd name="T34" fmla="*/ 23896 w 114"/>
              <a:gd name="T35" fmla="*/ 533 h 155"/>
              <a:gd name="T36" fmla="*/ 21139 w 114"/>
              <a:gd name="T37" fmla="*/ 1598 h 155"/>
              <a:gd name="T38" fmla="*/ 18841 w 114"/>
              <a:gd name="T39" fmla="*/ 3195 h 155"/>
              <a:gd name="T40" fmla="*/ 16544 w 114"/>
              <a:gd name="T41" fmla="*/ 4793 h 155"/>
              <a:gd name="T42" fmla="*/ 13786 w 114"/>
              <a:gd name="T43" fmla="*/ 7456 h 155"/>
              <a:gd name="T44" fmla="*/ 11948 w 114"/>
              <a:gd name="T45" fmla="*/ 10652 h 155"/>
              <a:gd name="T46" fmla="*/ 10110 w 114"/>
              <a:gd name="T47" fmla="*/ 13847 h 155"/>
              <a:gd name="T48" fmla="*/ 10110 w 114"/>
              <a:gd name="T49" fmla="*/ 1598 h 155"/>
              <a:gd name="T50" fmla="*/ 0 w 114"/>
              <a:gd name="T51" fmla="*/ 1598 h 155"/>
              <a:gd name="T52" fmla="*/ 0 w 114"/>
              <a:gd name="T53" fmla="*/ 82550 h 155"/>
              <a:gd name="T54" fmla="*/ 10570 w 114"/>
              <a:gd name="T55" fmla="*/ 82550 h 155"/>
              <a:gd name="T56" fmla="*/ 10570 w 114"/>
              <a:gd name="T57" fmla="*/ 36748 h 155"/>
              <a:gd name="T58" fmla="*/ 11029 w 114"/>
              <a:gd name="T59" fmla="*/ 30890 h 155"/>
              <a:gd name="T60" fmla="*/ 11948 w 114"/>
              <a:gd name="T61" fmla="*/ 26096 h 155"/>
              <a:gd name="T62" fmla="*/ 13327 w 114"/>
              <a:gd name="T63" fmla="*/ 21836 h 155"/>
              <a:gd name="T64" fmla="*/ 15165 w 114"/>
              <a:gd name="T65" fmla="*/ 18108 h 155"/>
              <a:gd name="T66" fmla="*/ 18382 w 114"/>
              <a:gd name="T67" fmla="*/ 15445 h 155"/>
              <a:gd name="T68" fmla="*/ 21139 w 114"/>
              <a:gd name="T69" fmla="*/ 13847 h 155"/>
              <a:gd name="T70" fmla="*/ 25275 w 114"/>
              <a:gd name="T71" fmla="*/ 12249 h 155"/>
              <a:gd name="T72" fmla="*/ 28951 w 114"/>
              <a:gd name="T73" fmla="*/ 11717 h 155"/>
              <a:gd name="T74" fmla="*/ 32168 w 114"/>
              <a:gd name="T75" fmla="*/ 12249 h 155"/>
              <a:gd name="T76" fmla="*/ 35385 w 114"/>
              <a:gd name="T77" fmla="*/ 12782 h 155"/>
              <a:gd name="T78" fmla="*/ 37223 w 114"/>
              <a:gd name="T79" fmla="*/ 14912 h 155"/>
              <a:gd name="T80" fmla="*/ 39061 w 114"/>
              <a:gd name="T81" fmla="*/ 16510 h 155"/>
              <a:gd name="T82" fmla="*/ 39980 w 114"/>
              <a:gd name="T83" fmla="*/ 19705 h 155"/>
              <a:gd name="T84" fmla="*/ 40899 w 114"/>
              <a:gd name="T85" fmla="*/ 23434 h 155"/>
              <a:gd name="T86" fmla="*/ 41359 w 114"/>
              <a:gd name="T87" fmla="*/ 27694 h 155"/>
              <a:gd name="T88" fmla="*/ 41359 w 114"/>
              <a:gd name="T89" fmla="*/ 33020 h 155"/>
              <a:gd name="T90" fmla="*/ 41359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0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7"/>
                </a:lnTo>
                <a:lnTo>
                  <a:pt x="111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1" y="5"/>
                </a:lnTo>
                <a:lnTo>
                  <a:pt x="86" y="2"/>
                </a:lnTo>
                <a:lnTo>
                  <a:pt x="80" y="1"/>
                </a:lnTo>
                <a:lnTo>
                  <a:pt x="72" y="0"/>
                </a:lnTo>
                <a:lnTo>
                  <a:pt x="65" y="0"/>
                </a:lnTo>
                <a:lnTo>
                  <a:pt x="59" y="0"/>
                </a:lnTo>
                <a:lnTo>
                  <a:pt x="52" y="1"/>
                </a:lnTo>
                <a:lnTo>
                  <a:pt x="46" y="3"/>
                </a:lnTo>
                <a:lnTo>
                  <a:pt x="41" y="6"/>
                </a:lnTo>
                <a:lnTo>
                  <a:pt x="36" y="9"/>
                </a:lnTo>
                <a:lnTo>
                  <a:pt x="30" y="14"/>
                </a:lnTo>
                <a:lnTo>
                  <a:pt x="26" y="20"/>
                </a:lnTo>
                <a:lnTo>
                  <a:pt x="22" y="26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29" y="41"/>
                </a:lnTo>
                <a:lnTo>
                  <a:pt x="33" y="34"/>
                </a:lnTo>
                <a:lnTo>
                  <a:pt x="40" y="29"/>
                </a:lnTo>
                <a:lnTo>
                  <a:pt x="46" y="26"/>
                </a:lnTo>
                <a:lnTo>
                  <a:pt x="55" y="23"/>
                </a:lnTo>
                <a:lnTo>
                  <a:pt x="63" y="22"/>
                </a:lnTo>
                <a:lnTo>
                  <a:pt x="70" y="23"/>
                </a:lnTo>
                <a:lnTo>
                  <a:pt x="77" y="24"/>
                </a:lnTo>
                <a:lnTo>
                  <a:pt x="81" y="28"/>
                </a:lnTo>
                <a:lnTo>
                  <a:pt x="85" y="31"/>
                </a:lnTo>
                <a:lnTo>
                  <a:pt x="87" y="37"/>
                </a:lnTo>
                <a:lnTo>
                  <a:pt x="89" y="44"/>
                </a:lnTo>
                <a:lnTo>
                  <a:pt x="90" y="52"/>
                </a:lnTo>
                <a:lnTo>
                  <a:pt x="90" y="62"/>
                </a:lnTo>
                <a:lnTo>
                  <a:pt x="9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50" name="Freeform 199"/>
          <p:cNvSpPr>
            <a:spLocks/>
          </p:cNvSpPr>
          <p:nvPr/>
        </p:nvSpPr>
        <p:spPr bwMode="auto">
          <a:xfrm>
            <a:off x="2233613" y="3717925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19705 h 155"/>
              <a:gd name="T12" fmla="*/ 53028 w 114"/>
              <a:gd name="T13" fmla="*/ 14912 h 155"/>
              <a:gd name="T14" fmla="*/ 51134 w 114"/>
              <a:gd name="T15" fmla="*/ 11184 h 155"/>
              <a:gd name="T16" fmla="*/ 49714 w 114"/>
              <a:gd name="T17" fmla="*/ 7989 h 155"/>
              <a:gd name="T18" fmla="*/ 48293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1191 w 114"/>
              <a:gd name="T25" fmla="*/ 1065 h 155"/>
              <a:gd name="T26" fmla="*/ 38351 w 114"/>
              <a:gd name="T27" fmla="*/ 533 h 155"/>
              <a:gd name="T28" fmla="*/ 34563 w 114"/>
              <a:gd name="T29" fmla="*/ 0 h 155"/>
              <a:gd name="T30" fmla="*/ 31249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2253 w 114"/>
              <a:gd name="T37" fmla="*/ 1598 h 155"/>
              <a:gd name="T38" fmla="*/ 19412 w 114"/>
              <a:gd name="T39" fmla="*/ 3195 h 155"/>
              <a:gd name="T40" fmla="*/ 17045 w 114"/>
              <a:gd name="T41" fmla="*/ 4793 h 155"/>
              <a:gd name="T42" fmla="*/ 14677 w 114"/>
              <a:gd name="T43" fmla="*/ 7456 h 155"/>
              <a:gd name="T44" fmla="*/ 12784 w 114"/>
              <a:gd name="T45" fmla="*/ 10652 h 155"/>
              <a:gd name="T46" fmla="*/ 10890 w 114"/>
              <a:gd name="T47" fmla="*/ 13847 h 155"/>
              <a:gd name="T48" fmla="*/ 10890 w 114"/>
              <a:gd name="T49" fmla="*/ 1598 h 155"/>
              <a:gd name="T50" fmla="*/ 0 w 114"/>
              <a:gd name="T51" fmla="*/ 1598 h 155"/>
              <a:gd name="T52" fmla="*/ 0 w 114"/>
              <a:gd name="T53" fmla="*/ 82550 h 155"/>
              <a:gd name="T54" fmla="*/ 11363 w 114"/>
              <a:gd name="T55" fmla="*/ 82550 h 155"/>
              <a:gd name="T56" fmla="*/ 11363 w 114"/>
              <a:gd name="T57" fmla="*/ 36748 h 155"/>
              <a:gd name="T58" fmla="*/ 11837 w 114"/>
              <a:gd name="T59" fmla="*/ 30890 h 155"/>
              <a:gd name="T60" fmla="*/ 12784 w 114"/>
              <a:gd name="T61" fmla="*/ 26096 h 155"/>
              <a:gd name="T62" fmla="*/ 14204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2253 w 114"/>
              <a:gd name="T69" fmla="*/ 13847 h 155"/>
              <a:gd name="T70" fmla="*/ 26041 w 114"/>
              <a:gd name="T71" fmla="*/ 12249 h 155"/>
              <a:gd name="T72" fmla="*/ 30302 w 114"/>
              <a:gd name="T73" fmla="*/ 11717 h 155"/>
              <a:gd name="T74" fmla="*/ 33616 w 114"/>
              <a:gd name="T75" fmla="*/ 12249 h 155"/>
              <a:gd name="T76" fmla="*/ 36457 w 114"/>
              <a:gd name="T77" fmla="*/ 12782 h 155"/>
              <a:gd name="T78" fmla="*/ 38824 w 114"/>
              <a:gd name="T79" fmla="*/ 14912 h 155"/>
              <a:gd name="T80" fmla="*/ 40718 w 114"/>
              <a:gd name="T81" fmla="*/ 16510 h 155"/>
              <a:gd name="T82" fmla="*/ 41665 w 114"/>
              <a:gd name="T83" fmla="*/ 19705 h 155"/>
              <a:gd name="T84" fmla="*/ 42612 w 114"/>
              <a:gd name="T85" fmla="*/ 23434 h 155"/>
              <a:gd name="T86" fmla="*/ 43085 w 114"/>
              <a:gd name="T87" fmla="*/ 27694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5" y="15"/>
                </a:lnTo>
                <a:lnTo>
                  <a:pt x="102" y="12"/>
                </a:lnTo>
                <a:lnTo>
                  <a:pt x="97" y="8"/>
                </a:lnTo>
                <a:lnTo>
                  <a:pt x="92" y="5"/>
                </a:lnTo>
                <a:lnTo>
                  <a:pt x="87" y="2"/>
                </a:lnTo>
                <a:lnTo>
                  <a:pt x="81" y="1"/>
                </a:lnTo>
                <a:lnTo>
                  <a:pt x="73" y="0"/>
                </a:lnTo>
                <a:lnTo>
                  <a:pt x="66" y="0"/>
                </a:lnTo>
                <a:lnTo>
                  <a:pt x="59" y="0"/>
                </a:lnTo>
                <a:lnTo>
                  <a:pt x="53" y="1"/>
                </a:lnTo>
                <a:lnTo>
                  <a:pt x="47" y="3"/>
                </a:lnTo>
                <a:lnTo>
                  <a:pt x="41" y="6"/>
                </a:lnTo>
                <a:lnTo>
                  <a:pt x="36" y="9"/>
                </a:lnTo>
                <a:lnTo>
                  <a:pt x="31" y="14"/>
                </a:lnTo>
                <a:lnTo>
                  <a:pt x="27" y="20"/>
                </a:lnTo>
                <a:lnTo>
                  <a:pt x="23" y="26"/>
                </a:lnTo>
                <a:lnTo>
                  <a:pt x="23" y="3"/>
                </a:lnTo>
                <a:lnTo>
                  <a:pt x="0" y="3"/>
                </a:lnTo>
                <a:lnTo>
                  <a:pt x="0" y="155"/>
                </a:lnTo>
                <a:lnTo>
                  <a:pt x="24" y="155"/>
                </a:lnTo>
                <a:lnTo>
                  <a:pt x="24" y="69"/>
                </a:lnTo>
                <a:lnTo>
                  <a:pt x="25" y="58"/>
                </a:lnTo>
                <a:lnTo>
                  <a:pt x="27" y="49"/>
                </a:lnTo>
                <a:lnTo>
                  <a:pt x="30" y="41"/>
                </a:lnTo>
                <a:lnTo>
                  <a:pt x="34" y="34"/>
                </a:lnTo>
                <a:lnTo>
                  <a:pt x="40" y="29"/>
                </a:lnTo>
                <a:lnTo>
                  <a:pt x="47" y="26"/>
                </a:lnTo>
                <a:lnTo>
                  <a:pt x="55" y="23"/>
                </a:lnTo>
                <a:lnTo>
                  <a:pt x="64" y="22"/>
                </a:lnTo>
                <a:lnTo>
                  <a:pt x="71" y="23"/>
                </a:lnTo>
                <a:lnTo>
                  <a:pt x="77" y="24"/>
                </a:lnTo>
                <a:lnTo>
                  <a:pt x="82" y="28"/>
                </a:lnTo>
                <a:lnTo>
                  <a:pt x="86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51" name="Freeform 200"/>
          <p:cNvSpPr>
            <a:spLocks noEditPoints="1"/>
          </p:cNvSpPr>
          <p:nvPr/>
        </p:nvSpPr>
        <p:spPr bwMode="auto">
          <a:xfrm>
            <a:off x="2305050" y="3690938"/>
            <a:ext cx="9525" cy="109537"/>
          </a:xfrm>
          <a:custGeom>
            <a:avLst/>
            <a:gdLst>
              <a:gd name="T0" fmla="*/ 0 w 23"/>
              <a:gd name="T1" fmla="*/ 109537 h 207"/>
              <a:gd name="T2" fmla="*/ 9525 w 23"/>
              <a:gd name="T3" fmla="*/ 109537 h 207"/>
              <a:gd name="T4" fmla="*/ 9525 w 23"/>
              <a:gd name="T5" fmla="*/ 29104 h 207"/>
              <a:gd name="T6" fmla="*/ 0 w 23"/>
              <a:gd name="T7" fmla="*/ 29104 h 207"/>
              <a:gd name="T8" fmla="*/ 0 w 23"/>
              <a:gd name="T9" fmla="*/ 109537 h 207"/>
              <a:gd name="T10" fmla="*/ 0 w 23"/>
              <a:gd name="T11" fmla="*/ 14817 h 207"/>
              <a:gd name="T12" fmla="*/ 9525 w 23"/>
              <a:gd name="T13" fmla="*/ 14817 h 207"/>
              <a:gd name="T14" fmla="*/ 9525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5"/>
                </a:lnTo>
                <a:lnTo>
                  <a:pt x="0" y="55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52" name="Freeform 201"/>
          <p:cNvSpPr>
            <a:spLocks/>
          </p:cNvSpPr>
          <p:nvPr/>
        </p:nvSpPr>
        <p:spPr bwMode="auto">
          <a:xfrm>
            <a:off x="2322513" y="3687763"/>
            <a:ext cx="33337" cy="112712"/>
          </a:xfrm>
          <a:custGeom>
            <a:avLst/>
            <a:gdLst>
              <a:gd name="T0" fmla="*/ 10477 w 70"/>
              <a:gd name="T1" fmla="*/ 112712 h 211"/>
              <a:gd name="T2" fmla="*/ 21431 w 70"/>
              <a:gd name="T3" fmla="*/ 112712 h 211"/>
              <a:gd name="T4" fmla="*/ 21431 w 70"/>
              <a:gd name="T5" fmla="*/ 42200 h 211"/>
              <a:gd name="T6" fmla="*/ 33337 w 70"/>
              <a:gd name="T7" fmla="*/ 42200 h 211"/>
              <a:gd name="T8" fmla="*/ 33337 w 70"/>
              <a:gd name="T9" fmla="*/ 31517 h 211"/>
              <a:gd name="T10" fmla="*/ 21431 w 70"/>
              <a:gd name="T11" fmla="*/ 31517 h 211"/>
              <a:gd name="T12" fmla="*/ 21431 w 70"/>
              <a:gd name="T13" fmla="*/ 25106 h 211"/>
              <a:gd name="T14" fmla="*/ 21431 w 70"/>
              <a:gd name="T15" fmla="*/ 21901 h 211"/>
              <a:gd name="T16" fmla="*/ 22383 w 70"/>
              <a:gd name="T17" fmla="*/ 19230 h 211"/>
              <a:gd name="T18" fmla="*/ 22383 w 70"/>
              <a:gd name="T19" fmla="*/ 17628 h 211"/>
              <a:gd name="T20" fmla="*/ 23336 w 70"/>
              <a:gd name="T21" fmla="*/ 15491 h 211"/>
              <a:gd name="T22" fmla="*/ 23812 w 70"/>
              <a:gd name="T23" fmla="*/ 14423 h 211"/>
              <a:gd name="T24" fmla="*/ 25241 w 70"/>
              <a:gd name="T25" fmla="*/ 13355 h 211"/>
              <a:gd name="T26" fmla="*/ 26670 w 70"/>
              <a:gd name="T27" fmla="*/ 12286 h 211"/>
              <a:gd name="T28" fmla="*/ 28098 w 70"/>
              <a:gd name="T29" fmla="*/ 12286 h 211"/>
              <a:gd name="T30" fmla="*/ 33337 w 70"/>
              <a:gd name="T31" fmla="*/ 13355 h 211"/>
              <a:gd name="T32" fmla="*/ 33337 w 70"/>
              <a:gd name="T33" fmla="*/ 1068 h 211"/>
              <a:gd name="T34" fmla="*/ 28575 w 70"/>
              <a:gd name="T35" fmla="*/ 534 h 211"/>
              <a:gd name="T36" fmla="*/ 25241 w 70"/>
              <a:gd name="T37" fmla="*/ 0 h 211"/>
              <a:gd name="T38" fmla="*/ 21431 w 70"/>
              <a:gd name="T39" fmla="*/ 534 h 211"/>
              <a:gd name="T40" fmla="*/ 18573 w 70"/>
              <a:gd name="T41" fmla="*/ 1068 h 211"/>
              <a:gd name="T42" fmla="*/ 16192 w 70"/>
              <a:gd name="T43" fmla="*/ 3205 h 211"/>
              <a:gd name="T44" fmla="*/ 14287 w 70"/>
              <a:gd name="T45" fmla="*/ 4808 h 211"/>
              <a:gd name="T46" fmla="*/ 12382 w 70"/>
              <a:gd name="T47" fmla="*/ 8013 h 211"/>
              <a:gd name="T48" fmla="*/ 11430 w 70"/>
              <a:gd name="T49" fmla="*/ 11218 h 211"/>
              <a:gd name="T50" fmla="*/ 10477 w 70"/>
              <a:gd name="T51" fmla="*/ 15491 h 211"/>
              <a:gd name="T52" fmla="*/ 10477 w 70"/>
              <a:gd name="T53" fmla="*/ 19765 h 211"/>
              <a:gd name="T54" fmla="*/ 10477 w 70"/>
              <a:gd name="T55" fmla="*/ 31517 h 211"/>
              <a:gd name="T56" fmla="*/ 0 w 70"/>
              <a:gd name="T57" fmla="*/ 31517 h 211"/>
              <a:gd name="T58" fmla="*/ 0 w 70"/>
              <a:gd name="T59" fmla="*/ 42200 h 211"/>
              <a:gd name="T60" fmla="*/ 10477 w 70"/>
              <a:gd name="T61" fmla="*/ 42200 h 211"/>
              <a:gd name="T62" fmla="*/ 10477 w 70"/>
              <a:gd name="T63" fmla="*/ 112712 h 21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70" h="211">
                <a:moveTo>
                  <a:pt x="22" y="211"/>
                </a:moveTo>
                <a:lnTo>
                  <a:pt x="45" y="211"/>
                </a:lnTo>
                <a:lnTo>
                  <a:pt x="45" y="79"/>
                </a:lnTo>
                <a:lnTo>
                  <a:pt x="70" y="79"/>
                </a:lnTo>
                <a:lnTo>
                  <a:pt x="70" y="59"/>
                </a:lnTo>
                <a:lnTo>
                  <a:pt x="45" y="59"/>
                </a:lnTo>
                <a:lnTo>
                  <a:pt x="45" y="47"/>
                </a:lnTo>
                <a:lnTo>
                  <a:pt x="45" y="41"/>
                </a:lnTo>
                <a:lnTo>
                  <a:pt x="47" y="36"/>
                </a:lnTo>
                <a:lnTo>
                  <a:pt x="47" y="33"/>
                </a:lnTo>
                <a:lnTo>
                  <a:pt x="49" y="29"/>
                </a:lnTo>
                <a:lnTo>
                  <a:pt x="50" y="27"/>
                </a:lnTo>
                <a:lnTo>
                  <a:pt x="53" y="25"/>
                </a:lnTo>
                <a:lnTo>
                  <a:pt x="56" y="23"/>
                </a:lnTo>
                <a:lnTo>
                  <a:pt x="59" y="23"/>
                </a:lnTo>
                <a:lnTo>
                  <a:pt x="70" y="25"/>
                </a:lnTo>
                <a:lnTo>
                  <a:pt x="70" y="2"/>
                </a:lnTo>
                <a:lnTo>
                  <a:pt x="60" y="1"/>
                </a:lnTo>
                <a:lnTo>
                  <a:pt x="53" y="0"/>
                </a:lnTo>
                <a:lnTo>
                  <a:pt x="45" y="1"/>
                </a:lnTo>
                <a:lnTo>
                  <a:pt x="39" y="2"/>
                </a:lnTo>
                <a:lnTo>
                  <a:pt x="34" y="6"/>
                </a:lnTo>
                <a:lnTo>
                  <a:pt x="30" y="9"/>
                </a:lnTo>
                <a:lnTo>
                  <a:pt x="26" y="15"/>
                </a:lnTo>
                <a:lnTo>
                  <a:pt x="24" y="21"/>
                </a:lnTo>
                <a:lnTo>
                  <a:pt x="22" y="29"/>
                </a:lnTo>
                <a:lnTo>
                  <a:pt x="22" y="37"/>
                </a:lnTo>
                <a:lnTo>
                  <a:pt x="22" y="59"/>
                </a:lnTo>
                <a:lnTo>
                  <a:pt x="0" y="59"/>
                </a:lnTo>
                <a:lnTo>
                  <a:pt x="0" y="79"/>
                </a:lnTo>
                <a:lnTo>
                  <a:pt x="22" y="79"/>
                </a:lnTo>
                <a:lnTo>
                  <a:pt x="22" y="21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53" name="Freeform 202"/>
          <p:cNvSpPr>
            <a:spLocks noEditPoints="1"/>
          </p:cNvSpPr>
          <p:nvPr/>
        </p:nvSpPr>
        <p:spPr bwMode="auto">
          <a:xfrm>
            <a:off x="2359025" y="3717925"/>
            <a:ext cx="58738" cy="84138"/>
          </a:xfrm>
          <a:custGeom>
            <a:avLst/>
            <a:gdLst>
              <a:gd name="T0" fmla="*/ 45948 w 124"/>
              <a:gd name="T1" fmla="*/ 60175 h 158"/>
              <a:gd name="T2" fmla="*/ 43106 w 124"/>
              <a:gd name="T3" fmla="*/ 65500 h 158"/>
              <a:gd name="T4" fmla="*/ 38843 w 124"/>
              <a:gd name="T5" fmla="*/ 69227 h 158"/>
              <a:gd name="T6" fmla="*/ 33632 w 124"/>
              <a:gd name="T7" fmla="*/ 71890 h 158"/>
              <a:gd name="T8" fmla="*/ 26053 w 124"/>
              <a:gd name="T9" fmla="*/ 71358 h 158"/>
              <a:gd name="T10" fmla="*/ 19421 w 124"/>
              <a:gd name="T11" fmla="*/ 68162 h 158"/>
              <a:gd name="T12" fmla="*/ 14685 w 124"/>
              <a:gd name="T13" fmla="*/ 61772 h 158"/>
              <a:gd name="T14" fmla="*/ 11842 w 124"/>
              <a:gd name="T15" fmla="*/ 52187 h 158"/>
              <a:gd name="T16" fmla="*/ 58738 w 124"/>
              <a:gd name="T17" fmla="*/ 46329 h 158"/>
              <a:gd name="T18" fmla="*/ 57791 w 124"/>
              <a:gd name="T19" fmla="*/ 31419 h 158"/>
              <a:gd name="T20" fmla="*/ 54001 w 124"/>
              <a:gd name="T21" fmla="*/ 15976 h 158"/>
              <a:gd name="T22" fmla="*/ 46422 w 124"/>
              <a:gd name="T23" fmla="*/ 6390 h 158"/>
              <a:gd name="T24" fmla="*/ 36001 w 124"/>
              <a:gd name="T25" fmla="*/ 533 h 158"/>
              <a:gd name="T26" fmla="*/ 23211 w 124"/>
              <a:gd name="T27" fmla="*/ 533 h 158"/>
              <a:gd name="T28" fmla="*/ 11842 w 124"/>
              <a:gd name="T29" fmla="*/ 6390 h 158"/>
              <a:gd name="T30" fmla="*/ 4737 w 124"/>
              <a:gd name="T31" fmla="*/ 17573 h 158"/>
              <a:gd name="T32" fmla="*/ 474 w 124"/>
              <a:gd name="T33" fmla="*/ 33549 h 158"/>
              <a:gd name="T34" fmla="*/ 474 w 124"/>
              <a:gd name="T35" fmla="*/ 52187 h 158"/>
              <a:gd name="T36" fmla="*/ 4737 w 124"/>
              <a:gd name="T37" fmla="*/ 67630 h 158"/>
              <a:gd name="T38" fmla="*/ 11842 w 124"/>
              <a:gd name="T39" fmla="*/ 78280 h 158"/>
              <a:gd name="T40" fmla="*/ 23211 w 124"/>
              <a:gd name="T41" fmla="*/ 83605 h 158"/>
              <a:gd name="T42" fmla="*/ 34580 w 124"/>
              <a:gd name="T43" fmla="*/ 83605 h 158"/>
              <a:gd name="T44" fmla="*/ 44527 w 124"/>
              <a:gd name="T45" fmla="*/ 79878 h 158"/>
              <a:gd name="T46" fmla="*/ 51633 w 124"/>
              <a:gd name="T47" fmla="*/ 72955 h 158"/>
              <a:gd name="T48" fmla="*/ 56370 w 124"/>
              <a:gd name="T49" fmla="*/ 63370 h 158"/>
              <a:gd name="T50" fmla="*/ 46896 w 124"/>
              <a:gd name="T51" fmla="*/ 56980 h 158"/>
              <a:gd name="T52" fmla="*/ 11842 w 124"/>
              <a:gd name="T53" fmla="*/ 29821 h 158"/>
              <a:gd name="T54" fmla="*/ 15158 w 124"/>
              <a:gd name="T55" fmla="*/ 21301 h 158"/>
              <a:gd name="T56" fmla="*/ 19421 w 124"/>
              <a:gd name="T57" fmla="*/ 14911 h 158"/>
              <a:gd name="T58" fmla="*/ 25579 w 124"/>
              <a:gd name="T59" fmla="*/ 12248 h 158"/>
              <a:gd name="T60" fmla="*/ 33632 w 124"/>
              <a:gd name="T61" fmla="*/ 12248 h 158"/>
              <a:gd name="T62" fmla="*/ 40264 w 124"/>
              <a:gd name="T63" fmla="*/ 15443 h 158"/>
              <a:gd name="T64" fmla="*/ 44527 w 124"/>
              <a:gd name="T65" fmla="*/ 21301 h 158"/>
              <a:gd name="T66" fmla="*/ 46422 w 124"/>
              <a:gd name="T67" fmla="*/ 29821 h 158"/>
              <a:gd name="T68" fmla="*/ 11369 w 124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3"/>
                </a:lnTo>
                <a:lnTo>
                  <a:pt x="87" y="128"/>
                </a:lnTo>
                <a:lnTo>
                  <a:pt x="82" y="130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2"/>
                </a:lnTo>
                <a:lnTo>
                  <a:pt x="41" y="128"/>
                </a:lnTo>
                <a:lnTo>
                  <a:pt x="35" y="122"/>
                </a:lnTo>
                <a:lnTo>
                  <a:pt x="31" y="116"/>
                </a:lnTo>
                <a:lnTo>
                  <a:pt x="28" y="108"/>
                </a:lnTo>
                <a:lnTo>
                  <a:pt x="25" y="98"/>
                </a:lnTo>
                <a:lnTo>
                  <a:pt x="24" y="87"/>
                </a:lnTo>
                <a:lnTo>
                  <a:pt x="124" y="87"/>
                </a:lnTo>
                <a:lnTo>
                  <a:pt x="124" y="76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7"/>
                </a:lnTo>
                <a:lnTo>
                  <a:pt x="25" y="147"/>
                </a:lnTo>
                <a:lnTo>
                  <a:pt x="36" y="153"/>
                </a:lnTo>
                <a:lnTo>
                  <a:pt x="49" y="157"/>
                </a:lnTo>
                <a:lnTo>
                  <a:pt x="61" y="158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2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5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54" name="Freeform 203"/>
          <p:cNvSpPr>
            <a:spLocks/>
          </p:cNvSpPr>
          <p:nvPr/>
        </p:nvSpPr>
        <p:spPr bwMode="auto">
          <a:xfrm>
            <a:off x="2430463" y="3717925"/>
            <a:ext cx="30162" cy="82550"/>
          </a:xfrm>
          <a:custGeom>
            <a:avLst/>
            <a:gdLst>
              <a:gd name="T0" fmla="*/ 0 w 66"/>
              <a:gd name="T1" fmla="*/ 82550 h 155"/>
              <a:gd name="T2" fmla="*/ 10511 w 66"/>
              <a:gd name="T3" fmla="*/ 82550 h 155"/>
              <a:gd name="T4" fmla="*/ 10511 w 66"/>
              <a:gd name="T5" fmla="*/ 37281 h 155"/>
              <a:gd name="T6" fmla="*/ 10968 w 66"/>
              <a:gd name="T7" fmla="*/ 32487 h 155"/>
              <a:gd name="T8" fmla="*/ 11425 w 66"/>
              <a:gd name="T9" fmla="*/ 27162 h 155"/>
              <a:gd name="T10" fmla="*/ 12796 w 66"/>
              <a:gd name="T11" fmla="*/ 23434 h 155"/>
              <a:gd name="T12" fmla="*/ 15081 w 66"/>
              <a:gd name="T13" fmla="*/ 20238 h 155"/>
              <a:gd name="T14" fmla="*/ 17366 w 66"/>
              <a:gd name="T15" fmla="*/ 17575 h 155"/>
              <a:gd name="T16" fmla="*/ 20108 w 66"/>
              <a:gd name="T17" fmla="*/ 15445 h 155"/>
              <a:gd name="T18" fmla="*/ 24221 w 66"/>
              <a:gd name="T19" fmla="*/ 14912 h 155"/>
              <a:gd name="T20" fmla="*/ 27877 w 66"/>
              <a:gd name="T21" fmla="*/ 14380 h 155"/>
              <a:gd name="T22" fmla="*/ 30162 w 66"/>
              <a:gd name="T23" fmla="*/ 14380 h 155"/>
              <a:gd name="T24" fmla="*/ 30162 w 66"/>
              <a:gd name="T25" fmla="*/ 0 h 155"/>
              <a:gd name="T26" fmla="*/ 27420 w 66"/>
              <a:gd name="T27" fmla="*/ 0 h 155"/>
              <a:gd name="T28" fmla="*/ 24678 w 66"/>
              <a:gd name="T29" fmla="*/ 0 h 155"/>
              <a:gd name="T30" fmla="*/ 21479 w 66"/>
              <a:gd name="T31" fmla="*/ 1065 h 155"/>
              <a:gd name="T32" fmla="*/ 19194 w 66"/>
              <a:gd name="T33" fmla="*/ 2663 h 155"/>
              <a:gd name="T34" fmla="*/ 16909 w 66"/>
              <a:gd name="T35" fmla="*/ 3728 h 155"/>
              <a:gd name="T36" fmla="*/ 15081 w 66"/>
              <a:gd name="T37" fmla="*/ 6391 h 155"/>
              <a:gd name="T38" fmla="*/ 12796 w 66"/>
              <a:gd name="T39" fmla="*/ 9054 h 155"/>
              <a:gd name="T40" fmla="*/ 11425 w 66"/>
              <a:gd name="T41" fmla="*/ 12249 h 155"/>
              <a:gd name="T42" fmla="*/ 10054 w 66"/>
              <a:gd name="T43" fmla="*/ 15977 h 155"/>
              <a:gd name="T44" fmla="*/ 10054 w 66"/>
              <a:gd name="T45" fmla="*/ 1598 h 155"/>
              <a:gd name="T46" fmla="*/ 0 w 66"/>
              <a:gd name="T47" fmla="*/ 1598 h 155"/>
              <a:gd name="T48" fmla="*/ 0 w 66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1"/>
                </a:lnTo>
                <a:lnTo>
                  <a:pt x="25" y="51"/>
                </a:lnTo>
                <a:lnTo>
                  <a:pt x="28" y="44"/>
                </a:lnTo>
                <a:lnTo>
                  <a:pt x="33" y="38"/>
                </a:lnTo>
                <a:lnTo>
                  <a:pt x="38" y="33"/>
                </a:lnTo>
                <a:lnTo>
                  <a:pt x="44" y="29"/>
                </a:lnTo>
                <a:lnTo>
                  <a:pt x="53" y="28"/>
                </a:lnTo>
                <a:lnTo>
                  <a:pt x="61" y="27"/>
                </a:lnTo>
                <a:lnTo>
                  <a:pt x="66" y="27"/>
                </a:lnTo>
                <a:lnTo>
                  <a:pt x="66" y="0"/>
                </a:lnTo>
                <a:lnTo>
                  <a:pt x="60" y="0"/>
                </a:lnTo>
                <a:lnTo>
                  <a:pt x="54" y="0"/>
                </a:lnTo>
                <a:lnTo>
                  <a:pt x="47" y="2"/>
                </a:lnTo>
                <a:lnTo>
                  <a:pt x="42" y="5"/>
                </a:lnTo>
                <a:lnTo>
                  <a:pt x="37" y="7"/>
                </a:lnTo>
                <a:lnTo>
                  <a:pt x="33" y="12"/>
                </a:lnTo>
                <a:lnTo>
                  <a:pt x="28" y="17"/>
                </a:lnTo>
                <a:lnTo>
                  <a:pt x="25" y="23"/>
                </a:lnTo>
                <a:lnTo>
                  <a:pt x="22" y="30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55" name="Freeform 204"/>
          <p:cNvSpPr>
            <a:spLocks/>
          </p:cNvSpPr>
          <p:nvPr/>
        </p:nvSpPr>
        <p:spPr bwMode="auto">
          <a:xfrm>
            <a:off x="2505075" y="3690938"/>
            <a:ext cx="53975" cy="109537"/>
          </a:xfrm>
          <a:custGeom>
            <a:avLst/>
            <a:gdLst>
              <a:gd name="T0" fmla="*/ 0 w 119"/>
              <a:gd name="T1" fmla="*/ 109537 h 207"/>
              <a:gd name="T2" fmla="*/ 53975 w 119"/>
              <a:gd name="T3" fmla="*/ 109537 h 207"/>
              <a:gd name="T4" fmla="*/ 53975 w 119"/>
              <a:gd name="T5" fmla="*/ 95250 h 207"/>
              <a:gd name="T6" fmla="*/ 11793 w 119"/>
              <a:gd name="T7" fmla="*/ 95250 h 207"/>
              <a:gd name="T8" fmla="*/ 11793 w 119"/>
              <a:gd name="T9" fmla="*/ 0 h 207"/>
              <a:gd name="T10" fmla="*/ 0 w 119"/>
              <a:gd name="T11" fmla="*/ 0 h 207"/>
              <a:gd name="T12" fmla="*/ 0 w 119"/>
              <a:gd name="T13" fmla="*/ 109537 h 20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19" h="207">
                <a:moveTo>
                  <a:pt x="0" y="207"/>
                </a:moveTo>
                <a:lnTo>
                  <a:pt x="119" y="207"/>
                </a:lnTo>
                <a:lnTo>
                  <a:pt x="119" y="180"/>
                </a:lnTo>
                <a:lnTo>
                  <a:pt x="26" y="180"/>
                </a:lnTo>
                <a:lnTo>
                  <a:pt x="26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56" name="Rectangle 205"/>
          <p:cNvSpPr>
            <a:spLocks noChangeArrowheads="1"/>
          </p:cNvSpPr>
          <p:nvPr/>
        </p:nvSpPr>
        <p:spPr bwMode="auto">
          <a:xfrm>
            <a:off x="2574925" y="3783013"/>
            <a:ext cx="11113" cy="17462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57" name="Freeform 206"/>
          <p:cNvSpPr>
            <a:spLocks/>
          </p:cNvSpPr>
          <p:nvPr/>
        </p:nvSpPr>
        <p:spPr bwMode="auto">
          <a:xfrm>
            <a:off x="1357313" y="3887788"/>
            <a:ext cx="33337" cy="104775"/>
          </a:xfrm>
          <a:custGeom>
            <a:avLst/>
            <a:gdLst>
              <a:gd name="T0" fmla="*/ 20898 w 67"/>
              <a:gd name="T1" fmla="*/ 104775 h 199"/>
              <a:gd name="T2" fmla="*/ 33337 w 67"/>
              <a:gd name="T3" fmla="*/ 104775 h 199"/>
              <a:gd name="T4" fmla="*/ 33337 w 67"/>
              <a:gd name="T5" fmla="*/ 0 h 199"/>
              <a:gd name="T6" fmla="*/ 24381 w 67"/>
              <a:gd name="T7" fmla="*/ 0 h 199"/>
              <a:gd name="T8" fmla="*/ 23386 w 67"/>
              <a:gd name="T9" fmla="*/ 5265 h 199"/>
              <a:gd name="T10" fmla="*/ 21893 w 67"/>
              <a:gd name="T11" fmla="*/ 9477 h 199"/>
              <a:gd name="T12" fmla="*/ 19903 w 67"/>
              <a:gd name="T13" fmla="*/ 12636 h 199"/>
              <a:gd name="T14" fmla="*/ 17415 w 67"/>
              <a:gd name="T15" fmla="*/ 15269 h 199"/>
              <a:gd name="T16" fmla="*/ 13932 w 67"/>
              <a:gd name="T17" fmla="*/ 17901 h 199"/>
              <a:gd name="T18" fmla="*/ 9951 w 67"/>
              <a:gd name="T19" fmla="*/ 18954 h 199"/>
              <a:gd name="T20" fmla="*/ 5473 w 67"/>
              <a:gd name="T21" fmla="*/ 19481 h 199"/>
              <a:gd name="T22" fmla="*/ 0 w 67"/>
              <a:gd name="T23" fmla="*/ 20534 h 199"/>
              <a:gd name="T24" fmla="*/ 0 w 67"/>
              <a:gd name="T25" fmla="*/ 31590 h 199"/>
              <a:gd name="T26" fmla="*/ 20898 w 67"/>
              <a:gd name="T27" fmla="*/ 31590 h 199"/>
              <a:gd name="T28" fmla="*/ 20898 w 67"/>
              <a:gd name="T29" fmla="*/ 104775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2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10"/>
                </a:lnTo>
                <a:lnTo>
                  <a:pt x="44" y="18"/>
                </a:lnTo>
                <a:lnTo>
                  <a:pt x="40" y="24"/>
                </a:lnTo>
                <a:lnTo>
                  <a:pt x="35" y="29"/>
                </a:lnTo>
                <a:lnTo>
                  <a:pt x="28" y="34"/>
                </a:lnTo>
                <a:lnTo>
                  <a:pt x="20" y="36"/>
                </a:lnTo>
                <a:lnTo>
                  <a:pt x="11" y="37"/>
                </a:lnTo>
                <a:lnTo>
                  <a:pt x="0" y="39"/>
                </a:lnTo>
                <a:lnTo>
                  <a:pt x="0" y="60"/>
                </a:lnTo>
                <a:lnTo>
                  <a:pt x="42" y="60"/>
                </a:lnTo>
                <a:lnTo>
                  <a:pt x="42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58" name="Freeform 207"/>
          <p:cNvSpPr>
            <a:spLocks/>
          </p:cNvSpPr>
          <p:nvPr/>
        </p:nvSpPr>
        <p:spPr bwMode="auto">
          <a:xfrm>
            <a:off x="1416050" y="3889375"/>
            <a:ext cx="60325" cy="106363"/>
          </a:xfrm>
          <a:custGeom>
            <a:avLst/>
            <a:gdLst>
              <a:gd name="T0" fmla="*/ 958 w 126"/>
              <a:gd name="T1" fmla="*/ 82431 h 200"/>
              <a:gd name="T2" fmla="*/ 5266 w 126"/>
              <a:gd name="T3" fmla="*/ 93599 h 200"/>
              <a:gd name="T4" fmla="*/ 12927 w 126"/>
              <a:gd name="T5" fmla="*/ 101577 h 200"/>
              <a:gd name="T6" fmla="*/ 23460 w 126"/>
              <a:gd name="T7" fmla="*/ 105831 h 200"/>
              <a:gd name="T8" fmla="*/ 36387 w 126"/>
              <a:gd name="T9" fmla="*/ 105831 h 200"/>
              <a:gd name="T10" fmla="*/ 47398 w 126"/>
              <a:gd name="T11" fmla="*/ 99981 h 200"/>
              <a:gd name="T12" fmla="*/ 55537 w 126"/>
              <a:gd name="T13" fmla="*/ 90940 h 200"/>
              <a:gd name="T14" fmla="*/ 59846 w 126"/>
              <a:gd name="T15" fmla="*/ 77113 h 200"/>
              <a:gd name="T16" fmla="*/ 59846 w 126"/>
              <a:gd name="T17" fmla="*/ 61159 h 200"/>
              <a:gd name="T18" fmla="*/ 56016 w 126"/>
              <a:gd name="T19" fmla="*/ 48927 h 200"/>
              <a:gd name="T20" fmla="*/ 48356 w 126"/>
              <a:gd name="T21" fmla="*/ 39354 h 200"/>
              <a:gd name="T22" fmla="*/ 37344 w 126"/>
              <a:gd name="T23" fmla="*/ 34568 h 200"/>
              <a:gd name="T24" fmla="*/ 25854 w 126"/>
              <a:gd name="T25" fmla="*/ 34568 h 200"/>
              <a:gd name="T26" fmla="*/ 17714 w 126"/>
              <a:gd name="T27" fmla="*/ 37759 h 200"/>
              <a:gd name="T28" fmla="*/ 17714 w 126"/>
              <a:gd name="T29" fmla="*/ 12232 h 200"/>
              <a:gd name="T30" fmla="*/ 56016 w 126"/>
              <a:gd name="T31" fmla="*/ 0 h 200"/>
              <a:gd name="T32" fmla="*/ 2394 w 126"/>
              <a:gd name="T33" fmla="*/ 56372 h 200"/>
              <a:gd name="T34" fmla="*/ 15799 w 126"/>
              <a:gd name="T35" fmla="*/ 52118 h 200"/>
              <a:gd name="T36" fmla="*/ 23938 w 126"/>
              <a:gd name="T37" fmla="*/ 46800 h 200"/>
              <a:gd name="T38" fmla="*/ 33035 w 126"/>
              <a:gd name="T39" fmla="*/ 46800 h 200"/>
              <a:gd name="T40" fmla="*/ 40217 w 126"/>
              <a:gd name="T41" fmla="*/ 49991 h 200"/>
              <a:gd name="T42" fmla="*/ 45483 w 126"/>
              <a:gd name="T43" fmla="*/ 56372 h 200"/>
              <a:gd name="T44" fmla="*/ 47877 w 126"/>
              <a:gd name="T45" fmla="*/ 64881 h 200"/>
              <a:gd name="T46" fmla="*/ 47877 w 126"/>
              <a:gd name="T47" fmla="*/ 74986 h 200"/>
              <a:gd name="T48" fmla="*/ 45483 w 126"/>
              <a:gd name="T49" fmla="*/ 83495 h 200"/>
              <a:gd name="T50" fmla="*/ 40217 w 126"/>
              <a:gd name="T51" fmla="*/ 89877 h 200"/>
              <a:gd name="T52" fmla="*/ 33035 w 126"/>
              <a:gd name="T53" fmla="*/ 92536 h 200"/>
              <a:gd name="T54" fmla="*/ 25375 w 126"/>
              <a:gd name="T55" fmla="*/ 93599 h 200"/>
              <a:gd name="T56" fmla="*/ 19630 w 126"/>
              <a:gd name="T57" fmla="*/ 90940 h 200"/>
              <a:gd name="T58" fmla="*/ 14842 w 126"/>
              <a:gd name="T59" fmla="*/ 86154 h 200"/>
              <a:gd name="T60" fmla="*/ 11969 w 126"/>
              <a:gd name="T61" fmla="*/ 79772 h 200"/>
              <a:gd name="T62" fmla="*/ 0 w 126"/>
              <a:gd name="T63" fmla="*/ 76050 h 2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26" h="200">
                <a:moveTo>
                  <a:pt x="0" y="143"/>
                </a:moveTo>
                <a:lnTo>
                  <a:pt x="2" y="155"/>
                </a:lnTo>
                <a:lnTo>
                  <a:pt x="6" y="166"/>
                </a:lnTo>
                <a:lnTo>
                  <a:pt x="11" y="176"/>
                </a:lnTo>
                <a:lnTo>
                  <a:pt x="19" y="185"/>
                </a:lnTo>
                <a:lnTo>
                  <a:pt x="27" y="191"/>
                </a:lnTo>
                <a:lnTo>
                  <a:pt x="38" y="195"/>
                </a:lnTo>
                <a:lnTo>
                  <a:pt x="49" y="199"/>
                </a:lnTo>
                <a:lnTo>
                  <a:pt x="61" y="200"/>
                </a:lnTo>
                <a:lnTo>
                  <a:pt x="76" y="199"/>
                </a:lnTo>
                <a:lnTo>
                  <a:pt x="88" y="195"/>
                </a:lnTo>
                <a:lnTo>
                  <a:pt x="99" y="188"/>
                </a:lnTo>
                <a:lnTo>
                  <a:pt x="108" y="180"/>
                </a:lnTo>
                <a:lnTo>
                  <a:pt x="116" y="171"/>
                </a:lnTo>
                <a:lnTo>
                  <a:pt x="122" y="158"/>
                </a:lnTo>
                <a:lnTo>
                  <a:pt x="125" y="145"/>
                </a:lnTo>
                <a:lnTo>
                  <a:pt x="126" y="130"/>
                </a:lnTo>
                <a:lnTo>
                  <a:pt x="125" y="115"/>
                </a:lnTo>
                <a:lnTo>
                  <a:pt x="122" y="102"/>
                </a:lnTo>
                <a:lnTo>
                  <a:pt x="117" y="92"/>
                </a:lnTo>
                <a:lnTo>
                  <a:pt x="109" y="82"/>
                </a:lnTo>
                <a:lnTo>
                  <a:pt x="101" y="74"/>
                </a:lnTo>
                <a:lnTo>
                  <a:pt x="90" y="68"/>
                </a:lnTo>
                <a:lnTo>
                  <a:pt x="78" y="65"/>
                </a:lnTo>
                <a:lnTo>
                  <a:pt x="65" y="64"/>
                </a:lnTo>
                <a:lnTo>
                  <a:pt x="54" y="65"/>
                </a:lnTo>
                <a:lnTo>
                  <a:pt x="45" y="67"/>
                </a:lnTo>
                <a:lnTo>
                  <a:pt x="37" y="71"/>
                </a:lnTo>
                <a:lnTo>
                  <a:pt x="29" y="77"/>
                </a:lnTo>
                <a:lnTo>
                  <a:pt x="37" y="23"/>
                </a:lnTo>
                <a:lnTo>
                  <a:pt x="117" y="23"/>
                </a:lnTo>
                <a:lnTo>
                  <a:pt x="117" y="0"/>
                </a:lnTo>
                <a:lnTo>
                  <a:pt x="20" y="0"/>
                </a:lnTo>
                <a:lnTo>
                  <a:pt x="5" y="106"/>
                </a:lnTo>
                <a:lnTo>
                  <a:pt x="26" y="106"/>
                </a:lnTo>
                <a:lnTo>
                  <a:pt x="33" y="98"/>
                </a:lnTo>
                <a:lnTo>
                  <a:pt x="41" y="92"/>
                </a:lnTo>
                <a:lnTo>
                  <a:pt x="50" y="88"/>
                </a:lnTo>
                <a:lnTo>
                  <a:pt x="61" y="87"/>
                </a:lnTo>
                <a:lnTo>
                  <a:pt x="69" y="88"/>
                </a:lnTo>
                <a:lnTo>
                  <a:pt x="78" y="91"/>
                </a:lnTo>
                <a:lnTo>
                  <a:pt x="84" y="94"/>
                </a:lnTo>
                <a:lnTo>
                  <a:pt x="90" y="99"/>
                </a:lnTo>
                <a:lnTo>
                  <a:pt x="95" y="106"/>
                </a:lnTo>
                <a:lnTo>
                  <a:pt x="98" y="113"/>
                </a:lnTo>
                <a:lnTo>
                  <a:pt x="100" y="122"/>
                </a:lnTo>
                <a:lnTo>
                  <a:pt x="101" y="131"/>
                </a:lnTo>
                <a:lnTo>
                  <a:pt x="100" y="141"/>
                </a:lnTo>
                <a:lnTo>
                  <a:pt x="98" y="150"/>
                </a:lnTo>
                <a:lnTo>
                  <a:pt x="95" y="157"/>
                </a:lnTo>
                <a:lnTo>
                  <a:pt x="89" y="164"/>
                </a:lnTo>
                <a:lnTo>
                  <a:pt x="84" y="169"/>
                </a:lnTo>
                <a:lnTo>
                  <a:pt x="77" y="172"/>
                </a:lnTo>
                <a:lnTo>
                  <a:pt x="69" y="174"/>
                </a:lnTo>
                <a:lnTo>
                  <a:pt x="61" y="176"/>
                </a:lnTo>
                <a:lnTo>
                  <a:pt x="53" y="176"/>
                </a:lnTo>
                <a:lnTo>
                  <a:pt x="47" y="173"/>
                </a:lnTo>
                <a:lnTo>
                  <a:pt x="41" y="171"/>
                </a:lnTo>
                <a:lnTo>
                  <a:pt x="35" y="167"/>
                </a:lnTo>
                <a:lnTo>
                  <a:pt x="31" y="162"/>
                </a:lnTo>
                <a:lnTo>
                  <a:pt x="28" y="157"/>
                </a:lnTo>
                <a:lnTo>
                  <a:pt x="25" y="150"/>
                </a:lnTo>
                <a:lnTo>
                  <a:pt x="24" y="143"/>
                </a:lnTo>
                <a:lnTo>
                  <a:pt x="0" y="14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59" name="Freeform 208"/>
          <p:cNvSpPr>
            <a:spLocks noEditPoints="1"/>
          </p:cNvSpPr>
          <p:nvPr/>
        </p:nvSpPr>
        <p:spPr bwMode="auto">
          <a:xfrm>
            <a:off x="2036763" y="3883025"/>
            <a:ext cx="63500" cy="109538"/>
          </a:xfrm>
          <a:custGeom>
            <a:avLst/>
            <a:gdLst>
              <a:gd name="T0" fmla="*/ 0 w 134"/>
              <a:gd name="T1" fmla="*/ 109538 h 207"/>
              <a:gd name="T2" fmla="*/ 11847 w 134"/>
              <a:gd name="T3" fmla="*/ 109538 h 207"/>
              <a:gd name="T4" fmla="*/ 11847 w 134"/>
              <a:gd name="T5" fmla="*/ 63500 h 207"/>
              <a:gd name="T6" fmla="*/ 29854 w 134"/>
              <a:gd name="T7" fmla="*/ 63500 h 207"/>
              <a:gd name="T8" fmla="*/ 36489 w 134"/>
              <a:gd name="T9" fmla="*/ 63500 h 207"/>
              <a:gd name="T10" fmla="*/ 42175 w 134"/>
              <a:gd name="T11" fmla="*/ 62971 h 207"/>
              <a:gd name="T12" fmla="*/ 47388 w 134"/>
              <a:gd name="T13" fmla="*/ 61913 h 207"/>
              <a:gd name="T14" fmla="*/ 51653 w 134"/>
              <a:gd name="T15" fmla="*/ 59267 h 207"/>
              <a:gd name="T16" fmla="*/ 54496 w 134"/>
              <a:gd name="T17" fmla="*/ 56621 h 207"/>
              <a:gd name="T18" fmla="*/ 56866 w 134"/>
              <a:gd name="T19" fmla="*/ 54504 h 207"/>
              <a:gd name="T20" fmla="*/ 58761 w 134"/>
              <a:gd name="T21" fmla="*/ 51329 h 207"/>
              <a:gd name="T22" fmla="*/ 60183 w 134"/>
              <a:gd name="T23" fmla="*/ 48154 h 207"/>
              <a:gd name="T24" fmla="*/ 61604 w 134"/>
              <a:gd name="T25" fmla="*/ 44450 h 207"/>
              <a:gd name="T26" fmla="*/ 62078 w 134"/>
              <a:gd name="T27" fmla="*/ 40746 h 207"/>
              <a:gd name="T28" fmla="*/ 63500 w 134"/>
              <a:gd name="T29" fmla="*/ 36513 h 207"/>
              <a:gd name="T30" fmla="*/ 63500 w 134"/>
              <a:gd name="T31" fmla="*/ 32279 h 207"/>
              <a:gd name="T32" fmla="*/ 63500 w 134"/>
              <a:gd name="T33" fmla="*/ 26988 h 207"/>
              <a:gd name="T34" fmla="*/ 62552 w 134"/>
              <a:gd name="T35" fmla="*/ 22754 h 207"/>
              <a:gd name="T36" fmla="*/ 61604 w 134"/>
              <a:gd name="T37" fmla="*/ 18521 h 207"/>
              <a:gd name="T38" fmla="*/ 60183 w 134"/>
              <a:gd name="T39" fmla="*/ 14817 h 207"/>
              <a:gd name="T40" fmla="*/ 58761 w 134"/>
              <a:gd name="T41" fmla="*/ 11642 h 207"/>
              <a:gd name="T42" fmla="*/ 56866 w 134"/>
              <a:gd name="T43" fmla="*/ 8467 h 207"/>
              <a:gd name="T44" fmla="*/ 54970 w 134"/>
              <a:gd name="T45" fmla="*/ 6350 h 207"/>
              <a:gd name="T46" fmla="*/ 51653 w 134"/>
              <a:gd name="T47" fmla="*/ 4233 h 207"/>
              <a:gd name="T48" fmla="*/ 47862 w 134"/>
              <a:gd name="T49" fmla="*/ 2117 h 207"/>
              <a:gd name="T50" fmla="*/ 42649 w 134"/>
              <a:gd name="T51" fmla="*/ 529 h 207"/>
              <a:gd name="T52" fmla="*/ 37910 w 134"/>
              <a:gd name="T53" fmla="*/ 0 h 207"/>
              <a:gd name="T54" fmla="*/ 32224 w 134"/>
              <a:gd name="T55" fmla="*/ 0 h 207"/>
              <a:gd name="T56" fmla="*/ 29381 w 134"/>
              <a:gd name="T57" fmla="*/ 0 h 207"/>
              <a:gd name="T58" fmla="*/ 0 w 134"/>
              <a:gd name="T59" fmla="*/ 0 h 207"/>
              <a:gd name="T60" fmla="*/ 0 w 134"/>
              <a:gd name="T61" fmla="*/ 109538 h 207"/>
              <a:gd name="T62" fmla="*/ 11847 w 134"/>
              <a:gd name="T63" fmla="*/ 49742 h 207"/>
              <a:gd name="T64" fmla="*/ 11847 w 134"/>
              <a:gd name="T65" fmla="*/ 13758 h 207"/>
              <a:gd name="T66" fmla="*/ 32698 w 134"/>
              <a:gd name="T67" fmla="*/ 13758 h 207"/>
              <a:gd name="T68" fmla="*/ 37437 w 134"/>
              <a:gd name="T69" fmla="*/ 13758 h 207"/>
              <a:gd name="T70" fmla="*/ 40754 w 134"/>
              <a:gd name="T71" fmla="*/ 14817 h 207"/>
              <a:gd name="T72" fmla="*/ 43597 w 134"/>
              <a:gd name="T73" fmla="*/ 15875 h 207"/>
              <a:gd name="T74" fmla="*/ 46440 w 134"/>
              <a:gd name="T75" fmla="*/ 17992 h 207"/>
              <a:gd name="T76" fmla="*/ 48336 w 134"/>
              <a:gd name="T77" fmla="*/ 20638 h 207"/>
              <a:gd name="T78" fmla="*/ 49757 w 134"/>
              <a:gd name="T79" fmla="*/ 23283 h 207"/>
              <a:gd name="T80" fmla="*/ 50231 w 134"/>
              <a:gd name="T81" fmla="*/ 26988 h 207"/>
              <a:gd name="T82" fmla="*/ 50705 w 134"/>
              <a:gd name="T83" fmla="*/ 31221 h 207"/>
              <a:gd name="T84" fmla="*/ 50231 w 134"/>
              <a:gd name="T85" fmla="*/ 36513 h 207"/>
              <a:gd name="T86" fmla="*/ 49757 w 134"/>
              <a:gd name="T87" fmla="*/ 40746 h 207"/>
              <a:gd name="T88" fmla="*/ 48336 w 134"/>
              <a:gd name="T89" fmla="*/ 43921 h 207"/>
              <a:gd name="T90" fmla="*/ 46440 w 134"/>
              <a:gd name="T91" fmla="*/ 46038 h 207"/>
              <a:gd name="T92" fmla="*/ 43597 w 134"/>
              <a:gd name="T93" fmla="*/ 48154 h 207"/>
              <a:gd name="T94" fmla="*/ 40280 w 134"/>
              <a:gd name="T95" fmla="*/ 49213 h 207"/>
              <a:gd name="T96" fmla="*/ 36489 w 134"/>
              <a:gd name="T97" fmla="*/ 49742 h 207"/>
              <a:gd name="T98" fmla="*/ 31750 w 134"/>
              <a:gd name="T99" fmla="*/ 49742 h 207"/>
              <a:gd name="T100" fmla="*/ 11847 w 134"/>
              <a:gd name="T101" fmla="*/ 49742 h 20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34" h="207">
                <a:moveTo>
                  <a:pt x="0" y="207"/>
                </a:moveTo>
                <a:lnTo>
                  <a:pt x="25" y="207"/>
                </a:lnTo>
                <a:lnTo>
                  <a:pt x="25" y="120"/>
                </a:lnTo>
                <a:lnTo>
                  <a:pt x="63" y="120"/>
                </a:lnTo>
                <a:lnTo>
                  <a:pt x="77" y="120"/>
                </a:lnTo>
                <a:lnTo>
                  <a:pt x="89" y="119"/>
                </a:lnTo>
                <a:lnTo>
                  <a:pt x="100" y="117"/>
                </a:lnTo>
                <a:lnTo>
                  <a:pt x="109" y="112"/>
                </a:lnTo>
                <a:lnTo>
                  <a:pt x="115" y="107"/>
                </a:lnTo>
                <a:lnTo>
                  <a:pt x="120" y="103"/>
                </a:lnTo>
                <a:lnTo>
                  <a:pt x="124" y="97"/>
                </a:lnTo>
                <a:lnTo>
                  <a:pt x="127" y="91"/>
                </a:lnTo>
                <a:lnTo>
                  <a:pt x="130" y="84"/>
                </a:lnTo>
                <a:lnTo>
                  <a:pt x="131" y="77"/>
                </a:lnTo>
                <a:lnTo>
                  <a:pt x="134" y="69"/>
                </a:lnTo>
                <a:lnTo>
                  <a:pt x="134" y="61"/>
                </a:lnTo>
                <a:lnTo>
                  <a:pt x="134" y="51"/>
                </a:lnTo>
                <a:lnTo>
                  <a:pt x="132" y="43"/>
                </a:lnTo>
                <a:lnTo>
                  <a:pt x="130" y="35"/>
                </a:lnTo>
                <a:lnTo>
                  <a:pt x="127" y="28"/>
                </a:lnTo>
                <a:lnTo>
                  <a:pt x="124" y="22"/>
                </a:lnTo>
                <a:lnTo>
                  <a:pt x="120" y="16"/>
                </a:lnTo>
                <a:lnTo>
                  <a:pt x="116" y="12"/>
                </a:lnTo>
                <a:lnTo>
                  <a:pt x="109" y="8"/>
                </a:lnTo>
                <a:lnTo>
                  <a:pt x="101" y="4"/>
                </a:lnTo>
                <a:lnTo>
                  <a:pt x="90" y="1"/>
                </a:lnTo>
                <a:lnTo>
                  <a:pt x="80" y="0"/>
                </a:lnTo>
                <a:lnTo>
                  <a:pt x="68" y="0"/>
                </a:lnTo>
                <a:lnTo>
                  <a:pt x="62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25" y="94"/>
                </a:moveTo>
                <a:lnTo>
                  <a:pt x="25" y="26"/>
                </a:lnTo>
                <a:lnTo>
                  <a:pt x="69" y="26"/>
                </a:lnTo>
                <a:lnTo>
                  <a:pt x="79" y="26"/>
                </a:lnTo>
                <a:lnTo>
                  <a:pt x="86" y="28"/>
                </a:lnTo>
                <a:lnTo>
                  <a:pt x="92" y="30"/>
                </a:lnTo>
                <a:lnTo>
                  <a:pt x="98" y="34"/>
                </a:lnTo>
                <a:lnTo>
                  <a:pt x="102" y="39"/>
                </a:lnTo>
                <a:lnTo>
                  <a:pt x="105" y="44"/>
                </a:lnTo>
                <a:lnTo>
                  <a:pt x="106" y="51"/>
                </a:lnTo>
                <a:lnTo>
                  <a:pt x="107" y="59"/>
                </a:lnTo>
                <a:lnTo>
                  <a:pt x="106" y="69"/>
                </a:lnTo>
                <a:lnTo>
                  <a:pt x="105" y="77"/>
                </a:lnTo>
                <a:lnTo>
                  <a:pt x="102" y="83"/>
                </a:lnTo>
                <a:lnTo>
                  <a:pt x="98" y="87"/>
                </a:lnTo>
                <a:lnTo>
                  <a:pt x="92" y="91"/>
                </a:lnTo>
                <a:lnTo>
                  <a:pt x="85" y="93"/>
                </a:lnTo>
                <a:lnTo>
                  <a:pt x="77" y="94"/>
                </a:lnTo>
                <a:lnTo>
                  <a:pt x="67" y="94"/>
                </a:lnTo>
                <a:lnTo>
                  <a:pt x="25" y="9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60" name="Freeform 209"/>
          <p:cNvSpPr>
            <a:spLocks/>
          </p:cNvSpPr>
          <p:nvPr/>
        </p:nvSpPr>
        <p:spPr bwMode="auto">
          <a:xfrm>
            <a:off x="2112963" y="3883025"/>
            <a:ext cx="52387" cy="109538"/>
          </a:xfrm>
          <a:custGeom>
            <a:avLst/>
            <a:gdLst>
              <a:gd name="T0" fmla="*/ 41818 w 114"/>
              <a:gd name="T1" fmla="*/ 109538 h 207"/>
              <a:gd name="T2" fmla="*/ 52387 w 114"/>
              <a:gd name="T3" fmla="*/ 109538 h 207"/>
              <a:gd name="T4" fmla="*/ 52387 w 114"/>
              <a:gd name="T5" fmla="*/ 61913 h 207"/>
              <a:gd name="T6" fmla="*/ 52387 w 114"/>
              <a:gd name="T7" fmla="*/ 58209 h 207"/>
              <a:gd name="T8" fmla="*/ 52387 w 114"/>
              <a:gd name="T9" fmla="*/ 52388 h 207"/>
              <a:gd name="T10" fmla="*/ 51927 w 114"/>
              <a:gd name="T11" fmla="*/ 47625 h 207"/>
              <a:gd name="T12" fmla="*/ 51468 w 114"/>
              <a:gd name="T13" fmla="*/ 42334 h 207"/>
              <a:gd name="T14" fmla="*/ 49630 w 114"/>
              <a:gd name="T15" fmla="*/ 38629 h 207"/>
              <a:gd name="T16" fmla="*/ 47792 w 114"/>
              <a:gd name="T17" fmla="*/ 35983 h 207"/>
              <a:gd name="T18" fmla="*/ 46413 w 114"/>
              <a:gd name="T19" fmla="*/ 33867 h 207"/>
              <a:gd name="T20" fmla="*/ 44575 w 114"/>
              <a:gd name="T21" fmla="*/ 32279 h 207"/>
              <a:gd name="T22" fmla="*/ 42277 w 114"/>
              <a:gd name="T23" fmla="*/ 30163 h 207"/>
              <a:gd name="T24" fmla="*/ 39520 w 114"/>
              <a:gd name="T25" fmla="*/ 29104 h 207"/>
              <a:gd name="T26" fmla="*/ 36763 w 114"/>
              <a:gd name="T27" fmla="*/ 28575 h 207"/>
              <a:gd name="T28" fmla="*/ 33546 w 114"/>
              <a:gd name="T29" fmla="*/ 27517 h 207"/>
              <a:gd name="T30" fmla="*/ 29870 w 114"/>
              <a:gd name="T31" fmla="*/ 27517 h 207"/>
              <a:gd name="T32" fmla="*/ 27113 w 114"/>
              <a:gd name="T33" fmla="*/ 27517 h 207"/>
              <a:gd name="T34" fmla="*/ 23896 w 114"/>
              <a:gd name="T35" fmla="*/ 28575 h 207"/>
              <a:gd name="T36" fmla="*/ 21139 w 114"/>
              <a:gd name="T37" fmla="*/ 29633 h 207"/>
              <a:gd name="T38" fmla="*/ 18381 w 114"/>
              <a:gd name="T39" fmla="*/ 30692 h 207"/>
              <a:gd name="T40" fmla="*/ 16084 w 114"/>
              <a:gd name="T41" fmla="*/ 32808 h 207"/>
              <a:gd name="T42" fmla="*/ 14246 w 114"/>
              <a:gd name="T43" fmla="*/ 34925 h 207"/>
              <a:gd name="T44" fmla="*/ 11948 w 114"/>
              <a:gd name="T45" fmla="*/ 37571 h 207"/>
              <a:gd name="T46" fmla="*/ 10569 w 114"/>
              <a:gd name="T47" fmla="*/ 40746 h 207"/>
              <a:gd name="T48" fmla="*/ 10569 w 114"/>
              <a:gd name="T49" fmla="*/ 0 h 207"/>
              <a:gd name="T50" fmla="*/ 0 w 114"/>
              <a:gd name="T51" fmla="*/ 0 h 207"/>
              <a:gd name="T52" fmla="*/ 0 w 114"/>
              <a:gd name="T53" fmla="*/ 109538 h 207"/>
              <a:gd name="T54" fmla="*/ 10569 w 114"/>
              <a:gd name="T55" fmla="*/ 109538 h 207"/>
              <a:gd name="T56" fmla="*/ 10569 w 114"/>
              <a:gd name="T57" fmla="*/ 62442 h 207"/>
              <a:gd name="T58" fmla="*/ 11029 w 114"/>
              <a:gd name="T59" fmla="*/ 57150 h 207"/>
              <a:gd name="T60" fmla="*/ 11948 w 114"/>
              <a:gd name="T61" fmla="*/ 52917 h 207"/>
              <a:gd name="T62" fmla="*/ 13327 w 114"/>
              <a:gd name="T63" fmla="*/ 48684 h 207"/>
              <a:gd name="T64" fmla="*/ 15624 w 114"/>
              <a:gd name="T65" fmla="*/ 45509 h 207"/>
              <a:gd name="T66" fmla="*/ 18381 w 114"/>
              <a:gd name="T67" fmla="*/ 43392 h 207"/>
              <a:gd name="T68" fmla="*/ 21139 w 114"/>
              <a:gd name="T69" fmla="*/ 41275 h 207"/>
              <a:gd name="T70" fmla="*/ 25274 w 114"/>
              <a:gd name="T71" fmla="*/ 40217 h 207"/>
              <a:gd name="T72" fmla="*/ 28951 w 114"/>
              <a:gd name="T73" fmla="*/ 39688 h 207"/>
              <a:gd name="T74" fmla="*/ 32627 w 114"/>
              <a:gd name="T75" fmla="*/ 40217 h 207"/>
              <a:gd name="T76" fmla="*/ 35384 w 114"/>
              <a:gd name="T77" fmla="*/ 40746 h 207"/>
              <a:gd name="T78" fmla="*/ 37682 w 114"/>
              <a:gd name="T79" fmla="*/ 42334 h 207"/>
              <a:gd name="T80" fmla="*/ 39060 w 114"/>
              <a:gd name="T81" fmla="*/ 44450 h 207"/>
              <a:gd name="T82" fmla="*/ 39980 w 114"/>
              <a:gd name="T83" fmla="*/ 47625 h 207"/>
              <a:gd name="T84" fmla="*/ 41358 w 114"/>
              <a:gd name="T85" fmla="*/ 51329 h 207"/>
              <a:gd name="T86" fmla="*/ 41818 w 114"/>
              <a:gd name="T87" fmla="*/ 55563 h 207"/>
              <a:gd name="T88" fmla="*/ 41818 w 114"/>
              <a:gd name="T89" fmla="*/ 60325 h 207"/>
              <a:gd name="T90" fmla="*/ 41818 w 114"/>
              <a:gd name="T91" fmla="*/ 109538 h 20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207">
                <a:moveTo>
                  <a:pt x="91" y="207"/>
                </a:moveTo>
                <a:lnTo>
                  <a:pt x="114" y="207"/>
                </a:lnTo>
                <a:lnTo>
                  <a:pt x="114" y="117"/>
                </a:lnTo>
                <a:lnTo>
                  <a:pt x="114" y="110"/>
                </a:lnTo>
                <a:lnTo>
                  <a:pt x="114" y="99"/>
                </a:lnTo>
                <a:lnTo>
                  <a:pt x="113" y="90"/>
                </a:lnTo>
                <a:lnTo>
                  <a:pt x="112" y="80"/>
                </a:lnTo>
                <a:lnTo>
                  <a:pt x="108" y="73"/>
                </a:lnTo>
                <a:lnTo>
                  <a:pt x="104" y="68"/>
                </a:lnTo>
                <a:lnTo>
                  <a:pt x="101" y="64"/>
                </a:lnTo>
                <a:lnTo>
                  <a:pt x="97" y="61"/>
                </a:lnTo>
                <a:lnTo>
                  <a:pt x="92" y="57"/>
                </a:lnTo>
                <a:lnTo>
                  <a:pt x="86" y="55"/>
                </a:lnTo>
                <a:lnTo>
                  <a:pt x="80" y="54"/>
                </a:lnTo>
                <a:lnTo>
                  <a:pt x="73" y="52"/>
                </a:lnTo>
                <a:lnTo>
                  <a:pt x="65" y="52"/>
                </a:lnTo>
                <a:lnTo>
                  <a:pt x="59" y="52"/>
                </a:lnTo>
                <a:lnTo>
                  <a:pt x="52" y="54"/>
                </a:lnTo>
                <a:lnTo>
                  <a:pt x="46" y="56"/>
                </a:lnTo>
                <a:lnTo>
                  <a:pt x="40" y="58"/>
                </a:lnTo>
                <a:lnTo>
                  <a:pt x="35" y="62"/>
                </a:lnTo>
                <a:lnTo>
                  <a:pt x="31" y="66"/>
                </a:lnTo>
                <a:lnTo>
                  <a:pt x="26" y="71"/>
                </a:lnTo>
                <a:lnTo>
                  <a:pt x="23" y="77"/>
                </a:lnTo>
                <a:lnTo>
                  <a:pt x="23" y="0"/>
                </a:lnTo>
                <a:lnTo>
                  <a:pt x="0" y="0"/>
                </a:lnTo>
                <a:lnTo>
                  <a:pt x="0" y="207"/>
                </a:lnTo>
                <a:lnTo>
                  <a:pt x="23" y="207"/>
                </a:lnTo>
                <a:lnTo>
                  <a:pt x="23" y="118"/>
                </a:lnTo>
                <a:lnTo>
                  <a:pt x="24" y="108"/>
                </a:lnTo>
                <a:lnTo>
                  <a:pt x="26" y="100"/>
                </a:lnTo>
                <a:lnTo>
                  <a:pt x="29" y="92"/>
                </a:lnTo>
                <a:lnTo>
                  <a:pt x="34" y="86"/>
                </a:lnTo>
                <a:lnTo>
                  <a:pt x="40" y="82"/>
                </a:lnTo>
                <a:lnTo>
                  <a:pt x="46" y="78"/>
                </a:lnTo>
                <a:lnTo>
                  <a:pt x="55" y="76"/>
                </a:lnTo>
                <a:lnTo>
                  <a:pt x="63" y="75"/>
                </a:lnTo>
                <a:lnTo>
                  <a:pt x="71" y="76"/>
                </a:lnTo>
                <a:lnTo>
                  <a:pt x="77" y="77"/>
                </a:lnTo>
                <a:lnTo>
                  <a:pt x="82" y="80"/>
                </a:lnTo>
                <a:lnTo>
                  <a:pt x="85" y="84"/>
                </a:lnTo>
                <a:lnTo>
                  <a:pt x="87" y="90"/>
                </a:lnTo>
                <a:lnTo>
                  <a:pt x="90" y="97"/>
                </a:lnTo>
                <a:lnTo>
                  <a:pt x="91" y="105"/>
                </a:lnTo>
                <a:lnTo>
                  <a:pt x="91" y="114"/>
                </a:lnTo>
                <a:lnTo>
                  <a:pt x="91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61" name="Freeform 210"/>
          <p:cNvSpPr>
            <a:spLocks noEditPoints="1"/>
          </p:cNvSpPr>
          <p:nvPr/>
        </p:nvSpPr>
        <p:spPr bwMode="auto">
          <a:xfrm>
            <a:off x="2181225" y="3883025"/>
            <a:ext cx="11113" cy="109538"/>
          </a:xfrm>
          <a:custGeom>
            <a:avLst/>
            <a:gdLst>
              <a:gd name="T0" fmla="*/ 0 w 23"/>
              <a:gd name="T1" fmla="*/ 109538 h 207"/>
              <a:gd name="T2" fmla="*/ 11113 w 23"/>
              <a:gd name="T3" fmla="*/ 109538 h 207"/>
              <a:gd name="T4" fmla="*/ 11113 w 23"/>
              <a:gd name="T5" fmla="*/ 29633 h 207"/>
              <a:gd name="T6" fmla="*/ 0 w 23"/>
              <a:gd name="T7" fmla="*/ 29633 h 207"/>
              <a:gd name="T8" fmla="*/ 0 w 23"/>
              <a:gd name="T9" fmla="*/ 109538 h 207"/>
              <a:gd name="T10" fmla="*/ 0 w 23"/>
              <a:gd name="T11" fmla="*/ 14817 h 207"/>
              <a:gd name="T12" fmla="*/ 11113 w 23"/>
              <a:gd name="T13" fmla="*/ 14817 h 207"/>
              <a:gd name="T14" fmla="*/ 11113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62" name="Rectangle 211"/>
          <p:cNvSpPr>
            <a:spLocks noChangeArrowheads="1"/>
          </p:cNvSpPr>
          <p:nvPr/>
        </p:nvSpPr>
        <p:spPr bwMode="auto">
          <a:xfrm>
            <a:off x="2209800" y="3883025"/>
            <a:ext cx="9525" cy="10953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63" name="Freeform 212"/>
          <p:cNvSpPr>
            <a:spLocks noEditPoints="1"/>
          </p:cNvSpPr>
          <p:nvPr/>
        </p:nvSpPr>
        <p:spPr bwMode="auto">
          <a:xfrm>
            <a:off x="2236788" y="3883025"/>
            <a:ext cx="11112" cy="109538"/>
          </a:xfrm>
          <a:custGeom>
            <a:avLst/>
            <a:gdLst>
              <a:gd name="T0" fmla="*/ 0 w 23"/>
              <a:gd name="T1" fmla="*/ 109538 h 207"/>
              <a:gd name="T2" fmla="*/ 11112 w 23"/>
              <a:gd name="T3" fmla="*/ 109538 h 207"/>
              <a:gd name="T4" fmla="*/ 11112 w 23"/>
              <a:gd name="T5" fmla="*/ 29633 h 207"/>
              <a:gd name="T6" fmla="*/ 0 w 23"/>
              <a:gd name="T7" fmla="*/ 29633 h 207"/>
              <a:gd name="T8" fmla="*/ 0 w 23"/>
              <a:gd name="T9" fmla="*/ 109538 h 207"/>
              <a:gd name="T10" fmla="*/ 0 w 23"/>
              <a:gd name="T11" fmla="*/ 14817 h 207"/>
              <a:gd name="T12" fmla="*/ 11112 w 23"/>
              <a:gd name="T13" fmla="*/ 14817 h 207"/>
              <a:gd name="T14" fmla="*/ 11112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64" name="Freeform 213"/>
          <p:cNvSpPr>
            <a:spLocks noEditPoints="1"/>
          </p:cNvSpPr>
          <p:nvPr/>
        </p:nvSpPr>
        <p:spPr bwMode="auto">
          <a:xfrm>
            <a:off x="2263775" y="3910013"/>
            <a:ext cx="58738" cy="114300"/>
          </a:xfrm>
          <a:custGeom>
            <a:avLst/>
            <a:gdLst>
              <a:gd name="T0" fmla="*/ 10722 w 126"/>
              <a:gd name="T1" fmla="*/ 114300 h 216"/>
              <a:gd name="T2" fmla="*/ 14451 w 126"/>
              <a:gd name="T3" fmla="*/ 77258 h 216"/>
              <a:gd name="T4" fmla="*/ 24707 w 126"/>
              <a:gd name="T5" fmla="*/ 83608 h 216"/>
              <a:gd name="T6" fmla="*/ 36828 w 126"/>
              <a:gd name="T7" fmla="*/ 83608 h 216"/>
              <a:gd name="T8" fmla="*/ 47084 w 126"/>
              <a:gd name="T9" fmla="*/ 77788 h 216"/>
              <a:gd name="T10" fmla="*/ 54542 w 126"/>
              <a:gd name="T11" fmla="*/ 66675 h 216"/>
              <a:gd name="T12" fmla="*/ 58272 w 126"/>
              <a:gd name="T13" fmla="*/ 51329 h 216"/>
              <a:gd name="T14" fmla="*/ 58272 w 126"/>
              <a:gd name="T15" fmla="*/ 32808 h 216"/>
              <a:gd name="T16" fmla="*/ 54542 w 126"/>
              <a:gd name="T17" fmla="*/ 17463 h 216"/>
              <a:gd name="T18" fmla="*/ 47084 w 126"/>
              <a:gd name="T19" fmla="*/ 6350 h 216"/>
              <a:gd name="T20" fmla="*/ 37294 w 126"/>
              <a:gd name="T21" fmla="*/ 1058 h 216"/>
              <a:gd name="T22" fmla="*/ 27970 w 126"/>
              <a:gd name="T23" fmla="*/ 0 h 216"/>
              <a:gd name="T24" fmla="*/ 21910 w 126"/>
              <a:gd name="T25" fmla="*/ 2117 h 216"/>
              <a:gd name="T26" fmla="*/ 17248 w 126"/>
              <a:gd name="T27" fmla="*/ 5821 h 216"/>
              <a:gd name="T28" fmla="*/ 12587 w 126"/>
              <a:gd name="T29" fmla="*/ 10583 h 216"/>
              <a:gd name="T30" fmla="*/ 10722 w 126"/>
              <a:gd name="T31" fmla="*/ 2117 h 216"/>
              <a:gd name="T32" fmla="*/ 0 w 126"/>
              <a:gd name="T33" fmla="*/ 114300 h 216"/>
              <a:gd name="T34" fmla="*/ 10722 w 126"/>
              <a:gd name="T35" fmla="*/ 35983 h 216"/>
              <a:gd name="T36" fmla="*/ 13053 w 126"/>
              <a:gd name="T37" fmla="*/ 24871 h 216"/>
              <a:gd name="T38" fmla="*/ 17715 w 126"/>
              <a:gd name="T39" fmla="*/ 16933 h 216"/>
              <a:gd name="T40" fmla="*/ 24241 w 126"/>
              <a:gd name="T41" fmla="*/ 13229 h 216"/>
              <a:gd name="T42" fmla="*/ 32632 w 126"/>
              <a:gd name="T43" fmla="*/ 13229 h 216"/>
              <a:gd name="T44" fmla="*/ 39625 w 126"/>
              <a:gd name="T45" fmla="*/ 16933 h 216"/>
              <a:gd name="T46" fmla="*/ 44753 w 126"/>
              <a:gd name="T47" fmla="*/ 24342 h 216"/>
              <a:gd name="T48" fmla="*/ 47084 w 126"/>
              <a:gd name="T49" fmla="*/ 34925 h 216"/>
              <a:gd name="T50" fmla="*/ 47084 w 126"/>
              <a:gd name="T51" fmla="*/ 48154 h 216"/>
              <a:gd name="T52" fmla="*/ 44753 w 126"/>
              <a:gd name="T53" fmla="*/ 59796 h 216"/>
              <a:gd name="T54" fmla="*/ 39625 w 126"/>
              <a:gd name="T55" fmla="*/ 68263 h 216"/>
              <a:gd name="T56" fmla="*/ 32632 w 126"/>
              <a:gd name="T57" fmla="*/ 71967 h 216"/>
              <a:gd name="T58" fmla="*/ 24241 w 126"/>
              <a:gd name="T59" fmla="*/ 71967 h 216"/>
              <a:gd name="T60" fmla="*/ 17715 w 126"/>
              <a:gd name="T61" fmla="*/ 68263 h 216"/>
              <a:gd name="T62" fmla="*/ 12587 w 126"/>
              <a:gd name="T63" fmla="*/ 60854 h 216"/>
              <a:gd name="T64" fmla="*/ 10722 w 126"/>
              <a:gd name="T65" fmla="*/ 50271 h 21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6" h="216">
                <a:moveTo>
                  <a:pt x="0" y="216"/>
                </a:moveTo>
                <a:lnTo>
                  <a:pt x="23" y="216"/>
                </a:lnTo>
                <a:lnTo>
                  <a:pt x="23" y="137"/>
                </a:lnTo>
                <a:lnTo>
                  <a:pt x="31" y="146"/>
                </a:lnTo>
                <a:lnTo>
                  <a:pt x="42" y="153"/>
                </a:lnTo>
                <a:lnTo>
                  <a:pt x="53" y="158"/>
                </a:lnTo>
                <a:lnTo>
                  <a:pt x="66" y="159"/>
                </a:lnTo>
                <a:lnTo>
                  <a:pt x="79" y="158"/>
                </a:lnTo>
                <a:lnTo>
                  <a:pt x="90" y="153"/>
                </a:lnTo>
                <a:lnTo>
                  <a:pt x="101" y="147"/>
                </a:lnTo>
                <a:lnTo>
                  <a:pt x="109" y="138"/>
                </a:lnTo>
                <a:lnTo>
                  <a:pt x="117" y="126"/>
                </a:lnTo>
                <a:lnTo>
                  <a:pt x="122" y="112"/>
                </a:lnTo>
                <a:lnTo>
                  <a:pt x="125" y="97"/>
                </a:lnTo>
                <a:lnTo>
                  <a:pt x="126" y="80"/>
                </a:lnTo>
                <a:lnTo>
                  <a:pt x="125" y="62"/>
                </a:lnTo>
                <a:lnTo>
                  <a:pt x="122" y="46"/>
                </a:lnTo>
                <a:lnTo>
                  <a:pt x="117" y="33"/>
                </a:lnTo>
                <a:lnTo>
                  <a:pt x="109" y="21"/>
                </a:lnTo>
                <a:lnTo>
                  <a:pt x="101" y="12"/>
                </a:lnTo>
                <a:lnTo>
                  <a:pt x="91" y="6"/>
                </a:lnTo>
                <a:lnTo>
                  <a:pt x="80" y="2"/>
                </a:lnTo>
                <a:lnTo>
                  <a:pt x="67" y="0"/>
                </a:lnTo>
                <a:lnTo>
                  <a:pt x="60" y="0"/>
                </a:lnTo>
                <a:lnTo>
                  <a:pt x="53" y="2"/>
                </a:lnTo>
                <a:lnTo>
                  <a:pt x="47" y="4"/>
                </a:lnTo>
                <a:lnTo>
                  <a:pt x="42" y="7"/>
                </a:lnTo>
                <a:lnTo>
                  <a:pt x="37" y="11"/>
                </a:lnTo>
                <a:lnTo>
                  <a:pt x="31" y="16"/>
                </a:lnTo>
                <a:lnTo>
                  <a:pt x="27" y="20"/>
                </a:lnTo>
                <a:lnTo>
                  <a:pt x="23" y="27"/>
                </a:lnTo>
                <a:lnTo>
                  <a:pt x="23" y="4"/>
                </a:lnTo>
                <a:lnTo>
                  <a:pt x="0" y="4"/>
                </a:lnTo>
                <a:lnTo>
                  <a:pt x="0" y="216"/>
                </a:lnTo>
                <a:close/>
                <a:moveTo>
                  <a:pt x="22" y="81"/>
                </a:moveTo>
                <a:lnTo>
                  <a:pt x="23" y="68"/>
                </a:lnTo>
                <a:lnTo>
                  <a:pt x="25" y="56"/>
                </a:lnTo>
                <a:lnTo>
                  <a:pt x="28" y="47"/>
                </a:lnTo>
                <a:lnTo>
                  <a:pt x="32" y="39"/>
                </a:lnTo>
                <a:lnTo>
                  <a:pt x="38" y="32"/>
                </a:lnTo>
                <a:lnTo>
                  <a:pt x="45" y="27"/>
                </a:lnTo>
                <a:lnTo>
                  <a:pt x="52" y="25"/>
                </a:lnTo>
                <a:lnTo>
                  <a:pt x="62" y="24"/>
                </a:lnTo>
                <a:lnTo>
                  <a:pt x="70" y="25"/>
                </a:lnTo>
                <a:lnTo>
                  <a:pt x="79" y="27"/>
                </a:lnTo>
                <a:lnTo>
                  <a:pt x="85" y="32"/>
                </a:lnTo>
                <a:lnTo>
                  <a:pt x="91" y="38"/>
                </a:lnTo>
                <a:lnTo>
                  <a:pt x="96" y="46"/>
                </a:lnTo>
                <a:lnTo>
                  <a:pt x="99" y="55"/>
                </a:lnTo>
                <a:lnTo>
                  <a:pt x="101" y="66"/>
                </a:lnTo>
                <a:lnTo>
                  <a:pt x="102" y="79"/>
                </a:lnTo>
                <a:lnTo>
                  <a:pt x="101" y="91"/>
                </a:lnTo>
                <a:lnTo>
                  <a:pt x="99" y="103"/>
                </a:lnTo>
                <a:lnTo>
                  <a:pt x="96" y="113"/>
                </a:lnTo>
                <a:lnTo>
                  <a:pt x="91" y="122"/>
                </a:lnTo>
                <a:lnTo>
                  <a:pt x="85" y="129"/>
                </a:lnTo>
                <a:lnTo>
                  <a:pt x="79" y="133"/>
                </a:lnTo>
                <a:lnTo>
                  <a:pt x="70" y="136"/>
                </a:lnTo>
                <a:lnTo>
                  <a:pt x="62" y="137"/>
                </a:lnTo>
                <a:lnTo>
                  <a:pt x="52" y="136"/>
                </a:lnTo>
                <a:lnTo>
                  <a:pt x="44" y="133"/>
                </a:lnTo>
                <a:lnTo>
                  <a:pt x="38" y="129"/>
                </a:lnTo>
                <a:lnTo>
                  <a:pt x="32" y="123"/>
                </a:lnTo>
                <a:lnTo>
                  <a:pt x="27" y="115"/>
                </a:lnTo>
                <a:lnTo>
                  <a:pt x="24" y="105"/>
                </a:lnTo>
                <a:lnTo>
                  <a:pt x="23" y="95"/>
                </a:lnTo>
                <a:lnTo>
                  <a:pt x="22" y="8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65" name="Freeform 214"/>
          <p:cNvSpPr>
            <a:spLocks noEditPoints="1"/>
          </p:cNvSpPr>
          <p:nvPr/>
        </p:nvSpPr>
        <p:spPr bwMode="auto">
          <a:xfrm>
            <a:off x="2336800" y="3910013"/>
            <a:ext cx="58738" cy="114300"/>
          </a:xfrm>
          <a:custGeom>
            <a:avLst/>
            <a:gdLst>
              <a:gd name="T0" fmla="*/ 10722 w 126"/>
              <a:gd name="T1" fmla="*/ 114300 h 216"/>
              <a:gd name="T2" fmla="*/ 14451 w 126"/>
              <a:gd name="T3" fmla="*/ 77258 h 216"/>
              <a:gd name="T4" fmla="*/ 24707 w 126"/>
              <a:gd name="T5" fmla="*/ 83608 h 216"/>
              <a:gd name="T6" fmla="*/ 36828 w 126"/>
              <a:gd name="T7" fmla="*/ 83608 h 216"/>
              <a:gd name="T8" fmla="*/ 47084 w 126"/>
              <a:gd name="T9" fmla="*/ 77788 h 216"/>
              <a:gd name="T10" fmla="*/ 54542 w 126"/>
              <a:gd name="T11" fmla="*/ 66675 h 216"/>
              <a:gd name="T12" fmla="*/ 58272 w 126"/>
              <a:gd name="T13" fmla="*/ 51329 h 216"/>
              <a:gd name="T14" fmla="*/ 58272 w 126"/>
              <a:gd name="T15" fmla="*/ 32808 h 216"/>
              <a:gd name="T16" fmla="*/ 54542 w 126"/>
              <a:gd name="T17" fmla="*/ 17463 h 216"/>
              <a:gd name="T18" fmla="*/ 47084 w 126"/>
              <a:gd name="T19" fmla="*/ 6350 h 216"/>
              <a:gd name="T20" fmla="*/ 37294 w 126"/>
              <a:gd name="T21" fmla="*/ 1058 h 216"/>
              <a:gd name="T22" fmla="*/ 27970 w 126"/>
              <a:gd name="T23" fmla="*/ 0 h 216"/>
              <a:gd name="T24" fmla="*/ 21910 w 126"/>
              <a:gd name="T25" fmla="*/ 2117 h 216"/>
              <a:gd name="T26" fmla="*/ 16782 w 126"/>
              <a:gd name="T27" fmla="*/ 5821 h 216"/>
              <a:gd name="T28" fmla="*/ 12587 w 126"/>
              <a:gd name="T29" fmla="*/ 10583 h 216"/>
              <a:gd name="T30" fmla="*/ 10722 w 126"/>
              <a:gd name="T31" fmla="*/ 2117 h 216"/>
              <a:gd name="T32" fmla="*/ 0 w 126"/>
              <a:gd name="T33" fmla="*/ 114300 h 216"/>
              <a:gd name="T34" fmla="*/ 10722 w 126"/>
              <a:gd name="T35" fmla="*/ 35983 h 216"/>
              <a:gd name="T36" fmla="*/ 13053 w 126"/>
              <a:gd name="T37" fmla="*/ 24871 h 216"/>
              <a:gd name="T38" fmla="*/ 17715 w 126"/>
              <a:gd name="T39" fmla="*/ 16933 h 216"/>
              <a:gd name="T40" fmla="*/ 24241 w 126"/>
              <a:gd name="T41" fmla="*/ 13229 h 216"/>
              <a:gd name="T42" fmla="*/ 32632 w 126"/>
              <a:gd name="T43" fmla="*/ 13229 h 216"/>
              <a:gd name="T44" fmla="*/ 39625 w 126"/>
              <a:gd name="T45" fmla="*/ 16933 h 216"/>
              <a:gd name="T46" fmla="*/ 44753 w 126"/>
              <a:gd name="T47" fmla="*/ 24342 h 216"/>
              <a:gd name="T48" fmla="*/ 47084 w 126"/>
              <a:gd name="T49" fmla="*/ 34925 h 216"/>
              <a:gd name="T50" fmla="*/ 47084 w 126"/>
              <a:gd name="T51" fmla="*/ 48154 h 216"/>
              <a:gd name="T52" fmla="*/ 44753 w 126"/>
              <a:gd name="T53" fmla="*/ 59796 h 216"/>
              <a:gd name="T54" fmla="*/ 39625 w 126"/>
              <a:gd name="T55" fmla="*/ 68263 h 216"/>
              <a:gd name="T56" fmla="*/ 32632 w 126"/>
              <a:gd name="T57" fmla="*/ 71967 h 216"/>
              <a:gd name="T58" fmla="*/ 24241 w 126"/>
              <a:gd name="T59" fmla="*/ 71967 h 216"/>
              <a:gd name="T60" fmla="*/ 17715 w 126"/>
              <a:gd name="T61" fmla="*/ 68263 h 216"/>
              <a:gd name="T62" fmla="*/ 12587 w 126"/>
              <a:gd name="T63" fmla="*/ 60854 h 216"/>
              <a:gd name="T64" fmla="*/ 10722 w 126"/>
              <a:gd name="T65" fmla="*/ 50271 h 21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6" h="216">
                <a:moveTo>
                  <a:pt x="0" y="216"/>
                </a:moveTo>
                <a:lnTo>
                  <a:pt x="23" y="216"/>
                </a:lnTo>
                <a:lnTo>
                  <a:pt x="23" y="137"/>
                </a:lnTo>
                <a:lnTo>
                  <a:pt x="31" y="146"/>
                </a:lnTo>
                <a:lnTo>
                  <a:pt x="42" y="153"/>
                </a:lnTo>
                <a:lnTo>
                  <a:pt x="53" y="158"/>
                </a:lnTo>
                <a:lnTo>
                  <a:pt x="66" y="159"/>
                </a:lnTo>
                <a:lnTo>
                  <a:pt x="79" y="158"/>
                </a:lnTo>
                <a:lnTo>
                  <a:pt x="90" y="153"/>
                </a:lnTo>
                <a:lnTo>
                  <a:pt x="101" y="147"/>
                </a:lnTo>
                <a:lnTo>
                  <a:pt x="109" y="138"/>
                </a:lnTo>
                <a:lnTo>
                  <a:pt x="117" y="126"/>
                </a:lnTo>
                <a:lnTo>
                  <a:pt x="122" y="112"/>
                </a:lnTo>
                <a:lnTo>
                  <a:pt x="125" y="97"/>
                </a:lnTo>
                <a:lnTo>
                  <a:pt x="126" y="80"/>
                </a:lnTo>
                <a:lnTo>
                  <a:pt x="125" y="62"/>
                </a:lnTo>
                <a:lnTo>
                  <a:pt x="122" y="46"/>
                </a:lnTo>
                <a:lnTo>
                  <a:pt x="117" y="33"/>
                </a:lnTo>
                <a:lnTo>
                  <a:pt x="109" y="21"/>
                </a:lnTo>
                <a:lnTo>
                  <a:pt x="101" y="12"/>
                </a:lnTo>
                <a:lnTo>
                  <a:pt x="91" y="6"/>
                </a:lnTo>
                <a:lnTo>
                  <a:pt x="80" y="2"/>
                </a:lnTo>
                <a:lnTo>
                  <a:pt x="67" y="0"/>
                </a:lnTo>
                <a:lnTo>
                  <a:pt x="60" y="0"/>
                </a:lnTo>
                <a:lnTo>
                  <a:pt x="53" y="2"/>
                </a:lnTo>
                <a:lnTo>
                  <a:pt x="47" y="4"/>
                </a:lnTo>
                <a:lnTo>
                  <a:pt x="42" y="7"/>
                </a:lnTo>
                <a:lnTo>
                  <a:pt x="36" y="11"/>
                </a:lnTo>
                <a:lnTo>
                  <a:pt x="31" y="16"/>
                </a:lnTo>
                <a:lnTo>
                  <a:pt x="27" y="20"/>
                </a:lnTo>
                <a:lnTo>
                  <a:pt x="23" y="27"/>
                </a:lnTo>
                <a:lnTo>
                  <a:pt x="23" y="4"/>
                </a:lnTo>
                <a:lnTo>
                  <a:pt x="0" y="4"/>
                </a:lnTo>
                <a:lnTo>
                  <a:pt x="0" y="216"/>
                </a:lnTo>
                <a:close/>
                <a:moveTo>
                  <a:pt x="22" y="81"/>
                </a:moveTo>
                <a:lnTo>
                  <a:pt x="23" y="68"/>
                </a:lnTo>
                <a:lnTo>
                  <a:pt x="25" y="56"/>
                </a:lnTo>
                <a:lnTo>
                  <a:pt x="28" y="47"/>
                </a:lnTo>
                <a:lnTo>
                  <a:pt x="32" y="39"/>
                </a:lnTo>
                <a:lnTo>
                  <a:pt x="38" y="32"/>
                </a:lnTo>
                <a:lnTo>
                  <a:pt x="45" y="27"/>
                </a:lnTo>
                <a:lnTo>
                  <a:pt x="52" y="25"/>
                </a:lnTo>
                <a:lnTo>
                  <a:pt x="62" y="24"/>
                </a:lnTo>
                <a:lnTo>
                  <a:pt x="70" y="25"/>
                </a:lnTo>
                <a:lnTo>
                  <a:pt x="79" y="27"/>
                </a:lnTo>
                <a:lnTo>
                  <a:pt x="85" y="32"/>
                </a:lnTo>
                <a:lnTo>
                  <a:pt x="91" y="38"/>
                </a:lnTo>
                <a:lnTo>
                  <a:pt x="96" y="46"/>
                </a:lnTo>
                <a:lnTo>
                  <a:pt x="99" y="55"/>
                </a:lnTo>
                <a:lnTo>
                  <a:pt x="101" y="66"/>
                </a:lnTo>
                <a:lnTo>
                  <a:pt x="102" y="79"/>
                </a:lnTo>
                <a:lnTo>
                  <a:pt x="101" y="91"/>
                </a:lnTo>
                <a:lnTo>
                  <a:pt x="99" y="103"/>
                </a:lnTo>
                <a:lnTo>
                  <a:pt x="96" y="113"/>
                </a:lnTo>
                <a:lnTo>
                  <a:pt x="91" y="122"/>
                </a:lnTo>
                <a:lnTo>
                  <a:pt x="85" y="129"/>
                </a:lnTo>
                <a:lnTo>
                  <a:pt x="79" y="133"/>
                </a:lnTo>
                <a:lnTo>
                  <a:pt x="70" y="136"/>
                </a:lnTo>
                <a:lnTo>
                  <a:pt x="62" y="137"/>
                </a:lnTo>
                <a:lnTo>
                  <a:pt x="52" y="136"/>
                </a:lnTo>
                <a:lnTo>
                  <a:pt x="44" y="133"/>
                </a:lnTo>
                <a:lnTo>
                  <a:pt x="38" y="129"/>
                </a:lnTo>
                <a:lnTo>
                  <a:pt x="32" y="123"/>
                </a:lnTo>
                <a:lnTo>
                  <a:pt x="27" y="115"/>
                </a:lnTo>
                <a:lnTo>
                  <a:pt x="24" y="105"/>
                </a:lnTo>
                <a:lnTo>
                  <a:pt x="23" y="95"/>
                </a:lnTo>
                <a:lnTo>
                  <a:pt x="22" y="8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66" name="Freeform 215"/>
          <p:cNvSpPr>
            <a:spLocks noEditPoints="1"/>
          </p:cNvSpPr>
          <p:nvPr/>
        </p:nvSpPr>
        <p:spPr bwMode="auto">
          <a:xfrm>
            <a:off x="2405063" y="3910013"/>
            <a:ext cx="58737" cy="84137"/>
          </a:xfrm>
          <a:custGeom>
            <a:avLst/>
            <a:gdLst>
              <a:gd name="T0" fmla="*/ 45947 w 124"/>
              <a:gd name="T1" fmla="*/ 59795 h 159"/>
              <a:gd name="T2" fmla="*/ 43105 w 124"/>
              <a:gd name="T3" fmla="*/ 65616 h 159"/>
              <a:gd name="T4" fmla="*/ 38842 w 124"/>
              <a:gd name="T5" fmla="*/ 69320 h 159"/>
              <a:gd name="T6" fmla="*/ 33632 w 124"/>
              <a:gd name="T7" fmla="*/ 71966 h 159"/>
              <a:gd name="T8" fmla="*/ 26053 w 124"/>
              <a:gd name="T9" fmla="*/ 70908 h 159"/>
              <a:gd name="T10" fmla="*/ 19421 w 124"/>
              <a:gd name="T11" fmla="*/ 68262 h 159"/>
              <a:gd name="T12" fmla="*/ 14684 w 124"/>
              <a:gd name="T13" fmla="*/ 61912 h 159"/>
              <a:gd name="T14" fmla="*/ 11842 w 124"/>
              <a:gd name="T15" fmla="*/ 51858 h 159"/>
              <a:gd name="T16" fmla="*/ 58737 w 124"/>
              <a:gd name="T17" fmla="*/ 46566 h 159"/>
              <a:gd name="T18" fmla="*/ 57790 w 124"/>
              <a:gd name="T19" fmla="*/ 31750 h 159"/>
              <a:gd name="T20" fmla="*/ 54000 w 124"/>
              <a:gd name="T21" fmla="*/ 16404 h 159"/>
              <a:gd name="T22" fmla="*/ 46421 w 124"/>
              <a:gd name="T23" fmla="*/ 6350 h 159"/>
              <a:gd name="T24" fmla="*/ 36000 w 124"/>
              <a:gd name="T25" fmla="*/ 1058 h 159"/>
              <a:gd name="T26" fmla="*/ 23211 w 124"/>
              <a:gd name="T27" fmla="*/ 1058 h 159"/>
              <a:gd name="T28" fmla="*/ 11842 w 124"/>
              <a:gd name="T29" fmla="*/ 6350 h 159"/>
              <a:gd name="T30" fmla="*/ 4737 w 124"/>
              <a:gd name="T31" fmla="*/ 17462 h 159"/>
              <a:gd name="T32" fmla="*/ 474 w 124"/>
              <a:gd name="T33" fmla="*/ 33337 h 159"/>
              <a:gd name="T34" fmla="*/ 474 w 124"/>
              <a:gd name="T35" fmla="*/ 51858 h 159"/>
              <a:gd name="T36" fmla="*/ 4737 w 124"/>
              <a:gd name="T37" fmla="*/ 67204 h 159"/>
              <a:gd name="T38" fmla="*/ 11842 w 124"/>
              <a:gd name="T39" fmla="*/ 77787 h 159"/>
              <a:gd name="T40" fmla="*/ 23211 w 124"/>
              <a:gd name="T41" fmla="*/ 83608 h 159"/>
              <a:gd name="T42" fmla="*/ 34579 w 124"/>
              <a:gd name="T43" fmla="*/ 83608 h 159"/>
              <a:gd name="T44" fmla="*/ 44526 w 124"/>
              <a:gd name="T45" fmla="*/ 79904 h 159"/>
              <a:gd name="T46" fmla="*/ 51632 w 124"/>
              <a:gd name="T47" fmla="*/ 73025 h 159"/>
              <a:gd name="T48" fmla="*/ 56369 w 124"/>
              <a:gd name="T49" fmla="*/ 62970 h 159"/>
              <a:gd name="T50" fmla="*/ 46895 w 124"/>
              <a:gd name="T51" fmla="*/ 57150 h 159"/>
              <a:gd name="T52" fmla="*/ 11842 w 124"/>
              <a:gd name="T53" fmla="*/ 29633 h 159"/>
              <a:gd name="T54" fmla="*/ 15158 w 124"/>
              <a:gd name="T55" fmla="*/ 21167 h 159"/>
              <a:gd name="T56" fmla="*/ 19421 w 124"/>
              <a:gd name="T57" fmla="*/ 14817 h 159"/>
              <a:gd name="T58" fmla="*/ 25579 w 124"/>
              <a:gd name="T59" fmla="*/ 12700 h 159"/>
              <a:gd name="T60" fmla="*/ 33632 w 124"/>
              <a:gd name="T61" fmla="*/ 12700 h 159"/>
              <a:gd name="T62" fmla="*/ 40263 w 124"/>
              <a:gd name="T63" fmla="*/ 15875 h 159"/>
              <a:gd name="T64" fmla="*/ 44526 w 124"/>
              <a:gd name="T65" fmla="*/ 21167 h 159"/>
              <a:gd name="T66" fmla="*/ 46421 w 124"/>
              <a:gd name="T67" fmla="*/ 29633 h 159"/>
              <a:gd name="T68" fmla="*/ 11368 w 124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9">
                <a:moveTo>
                  <a:pt x="99" y="108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7" y="129"/>
                </a:lnTo>
                <a:lnTo>
                  <a:pt x="82" y="131"/>
                </a:lnTo>
                <a:lnTo>
                  <a:pt x="77" y="133"/>
                </a:lnTo>
                <a:lnTo>
                  <a:pt x="71" y="136"/>
                </a:lnTo>
                <a:lnTo>
                  <a:pt x="63" y="136"/>
                </a:lnTo>
                <a:lnTo>
                  <a:pt x="55" y="134"/>
                </a:lnTo>
                <a:lnTo>
                  <a:pt x="48" y="132"/>
                </a:lnTo>
                <a:lnTo>
                  <a:pt x="41" y="129"/>
                </a:lnTo>
                <a:lnTo>
                  <a:pt x="35" y="123"/>
                </a:lnTo>
                <a:lnTo>
                  <a:pt x="31" y="117"/>
                </a:lnTo>
                <a:lnTo>
                  <a:pt x="28" y="109"/>
                </a:lnTo>
                <a:lnTo>
                  <a:pt x="25" y="98"/>
                </a:lnTo>
                <a:lnTo>
                  <a:pt x="24" y="88"/>
                </a:lnTo>
                <a:lnTo>
                  <a:pt x="124" y="88"/>
                </a:lnTo>
                <a:lnTo>
                  <a:pt x="124" y="76"/>
                </a:lnTo>
                <a:lnTo>
                  <a:pt x="122" y="60"/>
                </a:lnTo>
                <a:lnTo>
                  <a:pt x="119" y="44"/>
                </a:lnTo>
                <a:lnTo>
                  <a:pt x="114" y="31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2"/>
                </a:lnTo>
                <a:lnTo>
                  <a:pt x="61" y="0"/>
                </a:lnTo>
                <a:lnTo>
                  <a:pt x="49" y="2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9" y="158"/>
                </a:lnTo>
                <a:lnTo>
                  <a:pt x="61" y="159"/>
                </a:lnTo>
                <a:lnTo>
                  <a:pt x="73" y="158"/>
                </a:lnTo>
                <a:lnTo>
                  <a:pt x="85" y="155"/>
                </a:lnTo>
                <a:lnTo>
                  <a:pt x="94" y="151"/>
                </a:lnTo>
                <a:lnTo>
                  <a:pt x="102" y="145"/>
                </a:lnTo>
                <a:lnTo>
                  <a:pt x="109" y="138"/>
                </a:lnTo>
                <a:lnTo>
                  <a:pt x="115" y="129"/>
                </a:lnTo>
                <a:lnTo>
                  <a:pt x="119" y="119"/>
                </a:lnTo>
                <a:lnTo>
                  <a:pt x="121" y="108"/>
                </a:lnTo>
                <a:lnTo>
                  <a:pt x="99" y="108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5"/>
                </a:lnTo>
                <a:lnTo>
                  <a:pt x="54" y="24"/>
                </a:lnTo>
                <a:lnTo>
                  <a:pt x="62" y="23"/>
                </a:lnTo>
                <a:lnTo>
                  <a:pt x="71" y="24"/>
                </a:lnTo>
                <a:lnTo>
                  <a:pt x="78" y="25"/>
                </a:lnTo>
                <a:lnTo>
                  <a:pt x="85" y="30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67" name="Freeform 216"/>
          <p:cNvSpPr>
            <a:spLocks/>
          </p:cNvSpPr>
          <p:nvPr/>
        </p:nvSpPr>
        <p:spPr bwMode="auto">
          <a:xfrm>
            <a:off x="2508250" y="3883025"/>
            <a:ext cx="73025" cy="109538"/>
          </a:xfrm>
          <a:custGeom>
            <a:avLst/>
            <a:gdLst>
              <a:gd name="T0" fmla="*/ 0 w 151"/>
              <a:gd name="T1" fmla="*/ 109538 h 207"/>
              <a:gd name="T2" fmla="*/ 12090 w 151"/>
              <a:gd name="T3" fmla="*/ 109538 h 207"/>
              <a:gd name="T4" fmla="*/ 12090 w 151"/>
              <a:gd name="T5" fmla="*/ 71438 h 207"/>
              <a:gd name="T6" fmla="*/ 26115 w 151"/>
              <a:gd name="T7" fmla="*/ 55034 h 207"/>
              <a:gd name="T8" fmla="*/ 58033 w 151"/>
              <a:gd name="T9" fmla="*/ 109538 h 207"/>
              <a:gd name="T10" fmla="*/ 73025 w 151"/>
              <a:gd name="T11" fmla="*/ 109538 h 207"/>
              <a:gd name="T12" fmla="*/ 34820 w 151"/>
              <a:gd name="T13" fmla="*/ 43921 h 207"/>
              <a:gd name="T14" fmla="*/ 72058 w 151"/>
              <a:gd name="T15" fmla="*/ 0 h 207"/>
              <a:gd name="T16" fmla="*/ 56099 w 151"/>
              <a:gd name="T17" fmla="*/ 0 h 207"/>
              <a:gd name="T18" fmla="*/ 12090 w 151"/>
              <a:gd name="T19" fmla="*/ 52917 h 207"/>
              <a:gd name="T20" fmla="*/ 12090 w 151"/>
              <a:gd name="T21" fmla="*/ 0 h 207"/>
              <a:gd name="T22" fmla="*/ 0 w 151"/>
              <a:gd name="T23" fmla="*/ 0 h 207"/>
              <a:gd name="T24" fmla="*/ 0 w 151"/>
              <a:gd name="T25" fmla="*/ 109538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51" h="207">
                <a:moveTo>
                  <a:pt x="0" y="207"/>
                </a:moveTo>
                <a:lnTo>
                  <a:pt x="25" y="207"/>
                </a:lnTo>
                <a:lnTo>
                  <a:pt x="25" y="135"/>
                </a:lnTo>
                <a:lnTo>
                  <a:pt x="54" y="104"/>
                </a:lnTo>
                <a:lnTo>
                  <a:pt x="120" y="207"/>
                </a:lnTo>
                <a:lnTo>
                  <a:pt x="151" y="207"/>
                </a:lnTo>
                <a:lnTo>
                  <a:pt x="72" y="83"/>
                </a:lnTo>
                <a:lnTo>
                  <a:pt x="149" y="0"/>
                </a:lnTo>
                <a:lnTo>
                  <a:pt x="116" y="0"/>
                </a:lnTo>
                <a:lnTo>
                  <a:pt x="25" y="100"/>
                </a:lnTo>
                <a:lnTo>
                  <a:pt x="25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68" name="Rectangle 217"/>
          <p:cNvSpPr>
            <a:spLocks noChangeArrowheads="1"/>
          </p:cNvSpPr>
          <p:nvPr/>
        </p:nvSpPr>
        <p:spPr bwMode="auto">
          <a:xfrm>
            <a:off x="2590800" y="3976688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69" name="Freeform 218"/>
          <p:cNvSpPr>
            <a:spLocks/>
          </p:cNvSpPr>
          <p:nvPr/>
        </p:nvSpPr>
        <p:spPr bwMode="auto">
          <a:xfrm>
            <a:off x="1357313" y="4079875"/>
            <a:ext cx="33337" cy="106363"/>
          </a:xfrm>
          <a:custGeom>
            <a:avLst/>
            <a:gdLst>
              <a:gd name="T0" fmla="*/ 20898 w 67"/>
              <a:gd name="T1" fmla="*/ 106363 h 199"/>
              <a:gd name="T2" fmla="*/ 33337 w 67"/>
              <a:gd name="T3" fmla="*/ 106363 h 199"/>
              <a:gd name="T4" fmla="*/ 33337 w 67"/>
              <a:gd name="T5" fmla="*/ 0 h 199"/>
              <a:gd name="T6" fmla="*/ 24381 w 67"/>
              <a:gd name="T7" fmla="*/ 0 h 199"/>
              <a:gd name="T8" fmla="*/ 23386 w 67"/>
              <a:gd name="T9" fmla="*/ 4810 h 199"/>
              <a:gd name="T10" fmla="*/ 21893 w 67"/>
              <a:gd name="T11" fmla="*/ 9086 h 199"/>
              <a:gd name="T12" fmla="*/ 19903 w 67"/>
              <a:gd name="T13" fmla="*/ 12293 h 199"/>
              <a:gd name="T14" fmla="*/ 17415 w 67"/>
              <a:gd name="T15" fmla="*/ 15500 h 199"/>
              <a:gd name="T16" fmla="*/ 13932 w 67"/>
              <a:gd name="T17" fmla="*/ 18173 h 199"/>
              <a:gd name="T18" fmla="*/ 9951 w 67"/>
              <a:gd name="T19" fmla="*/ 19242 h 199"/>
              <a:gd name="T20" fmla="*/ 5473 w 67"/>
              <a:gd name="T21" fmla="*/ 19776 h 199"/>
              <a:gd name="T22" fmla="*/ 0 w 67"/>
              <a:gd name="T23" fmla="*/ 20311 h 199"/>
              <a:gd name="T24" fmla="*/ 0 w 67"/>
              <a:gd name="T25" fmla="*/ 31535 h 199"/>
              <a:gd name="T26" fmla="*/ 20898 w 67"/>
              <a:gd name="T27" fmla="*/ 31535 h 199"/>
              <a:gd name="T28" fmla="*/ 20898 w 67"/>
              <a:gd name="T29" fmla="*/ 106363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2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9"/>
                </a:lnTo>
                <a:lnTo>
                  <a:pt x="44" y="17"/>
                </a:lnTo>
                <a:lnTo>
                  <a:pt x="40" y="23"/>
                </a:lnTo>
                <a:lnTo>
                  <a:pt x="35" y="29"/>
                </a:lnTo>
                <a:lnTo>
                  <a:pt x="28" y="34"/>
                </a:lnTo>
                <a:lnTo>
                  <a:pt x="20" y="36"/>
                </a:lnTo>
                <a:lnTo>
                  <a:pt x="11" y="37"/>
                </a:lnTo>
                <a:lnTo>
                  <a:pt x="0" y="38"/>
                </a:lnTo>
                <a:lnTo>
                  <a:pt x="0" y="59"/>
                </a:lnTo>
                <a:lnTo>
                  <a:pt x="42" y="59"/>
                </a:lnTo>
                <a:lnTo>
                  <a:pt x="42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70" name="Freeform 219"/>
          <p:cNvSpPr>
            <a:spLocks noEditPoints="1"/>
          </p:cNvSpPr>
          <p:nvPr/>
        </p:nvSpPr>
        <p:spPr bwMode="auto">
          <a:xfrm>
            <a:off x="1417638" y="4079875"/>
            <a:ext cx="60325" cy="107950"/>
          </a:xfrm>
          <a:custGeom>
            <a:avLst/>
            <a:gdLst>
              <a:gd name="T0" fmla="*/ 58900 w 127"/>
              <a:gd name="T1" fmla="*/ 21696 h 204"/>
              <a:gd name="T2" fmla="*/ 55100 w 127"/>
              <a:gd name="T3" fmla="*/ 11113 h 204"/>
              <a:gd name="T4" fmla="*/ 47975 w 127"/>
              <a:gd name="T5" fmla="*/ 4233 h 204"/>
              <a:gd name="T6" fmla="*/ 38475 w 127"/>
              <a:gd name="T7" fmla="*/ 529 h 204"/>
              <a:gd name="T8" fmla="*/ 28975 w 127"/>
              <a:gd name="T9" fmla="*/ 0 h 204"/>
              <a:gd name="T10" fmla="*/ 21850 w 127"/>
              <a:gd name="T11" fmla="*/ 2117 h 204"/>
              <a:gd name="T12" fmla="*/ 15675 w 127"/>
              <a:gd name="T13" fmla="*/ 5821 h 204"/>
              <a:gd name="T14" fmla="*/ 10925 w 127"/>
              <a:gd name="T15" fmla="*/ 11642 h 204"/>
              <a:gd name="T16" fmla="*/ 6175 w 127"/>
              <a:gd name="T17" fmla="*/ 19050 h 204"/>
              <a:gd name="T18" fmla="*/ 3325 w 127"/>
              <a:gd name="T19" fmla="*/ 28046 h 204"/>
              <a:gd name="T20" fmla="*/ 1425 w 127"/>
              <a:gd name="T21" fmla="*/ 38629 h 204"/>
              <a:gd name="T22" fmla="*/ 0 w 127"/>
              <a:gd name="T23" fmla="*/ 51858 h 204"/>
              <a:gd name="T24" fmla="*/ 0 w 127"/>
              <a:gd name="T25" fmla="*/ 64558 h 204"/>
              <a:gd name="T26" fmla="*/ 950 w 127"/>
              <a:gd name="T27" fmla="*/ 75142 h 204"/>
              <a:gd name="T28" fmla="*/ 2850 w 127"/>
              <a:gd name="T29" fmla="*/ 84138 h 204"/>
              <a:gd name="T30" fmla="*/ 5700 w 127"/>
              <a:gd name="T31" fmla="*/ 91546 h 204"/>
              <a:gd name="T32" fmla="*/ 9975 w 127"/>
              <a:gd name="T33" fmla="*/ 97896 h 204"/>
              <a:gd name="T34" fmla="*/ 14725 w 127"/>
              <a:gd name="T35" fmla="*/ 102658 h 204"/>
              <a:gd name="T36" fmla="*/ 20900 w 127"/>
              <a:gd name="T37" fmla="*/ 105833 h 204"/>
              <a:gd name="T38" fmla="*/ 27550 w 127"/>
              <a:gd name="T39" fmla="*/ 107950 h 204"/>
              <a:gd name="T40" fmla="*/ 37525 w 127"/>
              <a:gd name="T41" fmla="*/ 106892 h 204"/>
              <a:gd name="T42" fmla="*/ 47975 w 127"/>
              <a:gd name="T43" fmla="*/ 102129 h 204"/>
              <a:gd name="T44" fmla="*/ 56050 w 127"/>
              <a:gd name="T45" fmla="*/ 93133 h 204"/>
              <a:gd name="T46" fmla="*/ 59850 w 127"/>
              <a:gd name="T47" fmla="*/ 79375 h 204"/>
              <a:gd name="T48" fmla="*/ 59850 w 127"/>
              <a:gd name="T49" fmla="*/ 64558 h 204"/>
              <a:gd name="T50" fmla="*/ 56050 w 127"/>
              <a:gd name="T51" fmla="*/ 51858 h 204"/>
              <a:gd name="T52" fmla="*/ 48925 w 127"/>
              <a:gd name="T53" fmla="*/ 42333 h 204"/>
              <a:gd name="T54" fmla="*/ 38950 w 127"/>
              <a:gd name="T55" fmla="*/ 37571 h 204"/>
              <a:gd name="T56" fmla="*/ 27075 w 127"/>
              <a:gd name="T57" fmla="*/ 37571 h 204"/>
              <a:gd name="T58" fmla="*/ 16150 w 127"/>
              <a:gd name="T59" fmla="*/ 43392 h 204"/>
              <a:gd name="T60" fmla="*/ 12825 w 127"/>
              <a:gd name="T61" fmla="*/ 39688 h 204"/>
              <a:gd name="T62" fmla="*/ 15675 w 127"/>
              <a:gd name="T63" fmla="*/ 26458 h 204"/>
              <a:gd name="T64" fmla="*/ 20900 w 127"/>
              <a:gd name="T65" fmla="*/ 16933 h 204"/>
              <a:gd name="T66" fmla="*/ 28500 w 127"/>
              <a:gd name="T67" fmla="*/ 12700 h 204"/>
              <a:gd name="T68" fmla="*/ 36100 w 127"/>
              <a:gd name="T69" fmla="*/ 12171 h 204"/>
              <a:gd name="T70" fmla="*/ 41325 w 127"/>
              <a:gd name="T71" fmla="*/ 14817 h 204"/>
              <a:gd name="T72" fmla="*/ 45600 w 127"/>
              <a:gd name="T73" fmla="*/ 18521 h 204"/>
              <a:gd name="T74" fmla="*/ 47975 w 127"/>
              <a:gd name="T75" fmla="*/ 24342 h 204"/>
              <a:gd name="T76" fmla="*/ 59850 w 127"/>
              <a:gd name="T77" fmla="*/ 27517 h 204"/>
              <a:gd name="T78" fmla="*/ 47975 w 127"/>
              <a:gd name="T79" fmla="*/ 76729 h 204"/>
              <a:gd name="T80" fmla="*/ 46075 w 127"/>
              <a:gd name="T81" fmla="*/ 85725 h 204"/>
              <a:gd name="T82" fmla="*/ 40850 w 127"/>
              <a:gd name="T83" fmla="*/ 91546 h 204"/>
              <a:gd name="T84" fmla="*/ 34675 w 127"/>
              <a:gd name="T85" fmla="*/ 94721 h 204"/>
              <a:gd name="T86" fmla="*/ 27550 w 127"/>
              <a:gd name="T87" fmla="*/ 94721 h 204"/>
              <a:gd name="T88" fmla="*/ 20900 w 127"/>
              <a:gd name="T89" fmla="*/ 91546 h 204"/>
              <a:gd name="T90" fmla="*/ 16150 w 127"/>
              <a:gd name="T91" fmla="*/ 85725 h 204"/>
              <a:gd name="T92" fmla="*/ 13775 w 127"/>
              <a:gd name="T93" fmla="*/ 77258 h 204"/>
              <a:gd name="T94" fmla="*/ 13775 w 127"/>
              <a:gd name="T95" fmla="*/ 67204 h 204"/>
              <a:gd name="T96" fmla="*/ 16150 w 127"/>
              <a:gd name="T97" fmla="*/ 58208 h 204"/>
              <a:gd name="T98" fmla="*/ 20900 w 127"/>
              <a:gd name="T99" fmla="*/ 52917 h 204"/>
              <a:gd name="T100" fmla="*/ 27550 w 127"/>
              <a:gd name="T101" fmla="*/ 49742 h 204"/>
              <a:gd name="T102" fmla="*/ 34675 w 127"/>
              <a:gd name="T103" fmla="*/ 49742 h 204"/>
              <a:gd name="T104" fmla="*/ 41325 w 127"/>
              <a:gd name="T105" fmla="*/ 52917 h 204"/>
              <a:gd name="T106" fmla="*/ 46075 w 127"/>
              <a:gd name="T107" fmla="*/ 58208 h 204"/>
              <a:gd name="T108" fmla="*/ 47975 w 127"/>
              <a:gd name="T109" fmla="*/ 67204 h 20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7" h="204">
                <a:moveTo>
                  <a:pt x="126" y="52"/>
                </a:moveTo>
                <a:lnTo>
                  <a:pt x="124" y="41"/>
                </a:lnTo>
                <a:lnTo>
                  <a:pt x="121" y="30"/>
                </a:lnTo>
                <a:lnTo>
                  <a:pt x="116" y="21"/>
                </a:lnTo>
                <a:lnTo>
                  <a:pt x="109" y="14"/>
                </a:lnTo>
                <a:lnTo>
                  <a:pt x="101" y="8"/>
                </a:lnTo>
                <a:lnTo>
                  <a:pt x="91" y="3"/>
                </a:lnTo>
                <a:lnTo>
                  <a:pt x="81" y="1"/>
                </a:lnTo>
                <a:lnTo>
                  <a:pt x="68" y="0"/>
                </a:lnTo>
                <a:lnTo>
                  <a:pt x="61" y="0"/>
                </a:lnTo>
                <a:lnTo>
                  <a:pt x="53" y="2"/>
                </a:lnTo>
                <a:lnTo>
                  <a:pt x="46" y="4"/>
                </a:lnTo>
                <a:lnTo>
                  <a:pt x="40" y="7"/>
                </a:lnTo>
                <a:lnTo>
                  <a:pt x="33" y="11"/>
                </a:lnTo>
                <a:lnTo>
                  <a:pt x="28" y="16"/>
                </a:lnTo>
                <a:lnTo>
                  <a:pt x="23" y="22"/>
                </a:lnTo>
                <a:lnTo>
                  <a:pt x="18" y="28"/>
                </a:lnTo>
                <a:lnTo>
                  <a:pt x="13" y="36"/>
                </a:lnTo>
                <a:lnTo>
                  <a:pt x="10" y="44"/>
                </a:lnTo>
                <a:lnTo>
                  <a:pt x="7" y="53"/>
                </a:lnTo>
                <a:lnTo>
                  <a:pt x="4" y="63"/>
                </a:lnTo>
                <a:lnTo>
                  <a:pt x="3" y="73"/>
                </a:lnTo>
                <a:lnTo>
                  <a:pt x="1" y="85"/>
                </a:lnTo>
                <a:lnTo>
                  <a:pt x="0" y="98"/>
                </a:lnTo>
                <a:lnTo>
                  <a:pt x="0" y="110"/>
                </a:lnTo>
                <a:lnTo>
                  <a:pt x="0" y="122"/>
                </a:lnTo>
                <a:lnTo>
                  <a:pt x="1" y="133"/>
                </a:lnTo>
                <a:lnTo>
                  <a:pt x="2" y="142"/>
                </a:lnTo>
                <a:lnTo>
                  <a:pt x="4" y="151"/>
                </a:lnTo>
                <a:lnTo>
                  <a:pt x="6" y="159"/>
                </a:lnTo>
                <a:lnTo>
                  <a:pt x="9" y="166"/>
                </a:lnTo>
                <a:lnTo>
                  <a:pt x="12" y="173"/>
                </a:lnTo>
                <a:lnTo>
                  <a:pt x="17" y="180"/>
                </a:lnTo>
                <a:lnTo>
                  <a:pt x="21" y="185"/>
                </a:lnTo>
                <a:lnTo>
                  <a:pt x="26" y="190"/>
                </a:lnTo>
                <a:lnTo>
                  <a:pt x="31" y="194"/>
                </a:lnTo>
                <a:lnTo>
                  <a:pt x="38" y="198"/>
                </a:lnTo>
                <a:lnTo>
                  <a:pt x="44" y="200"/>
                </a:lnTo>
                <a:lnTo>
                  <a:pt x="50" y="202"/>
                </a:lnTo>
                <a:lnTo>
                  <a:pt x="58" y="204"/>
                </a:lnTo>
                <a:lnTo>
                  <a:pt x="65" y="204"/>
                </a:lnTo>
                <a:lnTo>
                  <a:pt x="79" y="202"/>
                </a:lnTo>
                <a:lnTo>
                  <a:pt x="90" y="199"/>
                </a:lnTo>
                <a:lnTo>
                  <a:pt x="101" y="193"/>
                </a:lnTo>
                <a:lnTo>
                  <a:pt x="110" y="185"/>
                </a:lnTo>
                <a:lnTo>
                  <a:pt x="118" y="176"/>
                </a:lnTo>
                <a:lnTo>
                  <a:pt x="123" y="164"/>
                </a:lnTo>
                <a:lnTo>
                  <a:pt x="126" y="150"/>
                </a:lnTo>
                <a:lnTo>
                  <a:pt x="127" y="136"/>
                </a:lnTo>
                <a:lnTo>
                  <a:pt x="126" y="122"/>
                </a:lnTo>
                <a:lnTo>
                  <a:pt x="123" y="109"/>
                </a:lnTo>
                <a:lnTo>
                  <a:pt x="118" y="98"/>
                </a:lnTo>
                <a:lnTo>
                  <a:pt x="111" y="88"/>
                </a:lnTo>
                <a:lnTo>
                  <a:pt x="103" y="80"/>
                </a:lnTo>
                <a:lnTo>
                  <a:pt x="92" y="74"/>
                </a:lnTo>
                <a:lnTo>
                  <a:pt x="82" y="71"/>
                </a:lnTo>
                <a:lnTo>
                  <a:pt x="69" y="70"/>
                </a:lnTo>
                <a:lnTo>
                  <a:pt x="57" y="71"/>
                </a:lnTo>
                <a:lnTo>
                  <a:pt x="45" y="75"/>
                </a:lnTo>
                <a:lnTo>
                  <a:pt x="34" y="82"/>
                </a:lnTo>
                <a:lnTo>
                  <a:pt x="26" y="92"/>
                </a:lnTo>
                <a:lnTo>
                  <a:pt x="27" y="75"/>
                </a:lnTo>
                <a:lnTo>
                  <a:pt x="30" y="61"/>
                </a:lnTo>
                <a:lnTo>
                  <a:pt x="33" y="50"/>
                </a:lnTo>
                <a:lnTo>
                  <a:pt x="39" y="41"/>
                </a:lnTo>
                <a:lnTo>
                  <a:pt x="44" y="32"/>
                </a:lnTo>
                <a:lnTo>
                  <a:pt x="51" y="28"/>
                </a:lnTo>
                <a:lnTo>
                  <a:pt x="60" y="24"/>
                </a:lnTo>
                <a:lnTo>
                  <a:pt x="69" y="23"/>
                </a:lnTo>
                <a:lnTo>
                  <a:pt x="76" y="23"/>
                </a:lnTo>
                <a:lnTo>
                  <a:pt x="82" y="25"/>
                </a:lnTo>
                <a:lnTo>
                  <a:pt x="87" y="28"/>
                </a:lnTo>
                <a:lnTo>
                  <a:pt x="92" y="30"/>
                </a:lnTo>
                <a:lnTo>
                  <a:pt x="96" y="35"/>
                </a:lnTo>
                <a:lnTo>
                  <a:pt x="99" y="39"/>
                </a:lnTo>
                <a:lnTo>
                  <a:pt x="101" y="46"/>
                </a:lnTo>
                <a:lnTo>
                  <a:pt x="102" y="52"/>
                </a:lnTo>
                <a:lnTo>
                  <a:pt x="126" y="52"/>
                </a:lnTo>
                <a:close/>
                <a:moveTo>
                  <a:pt x="102" y="136"/>
                </a:moveTo>
                <a:lnTo>
                  <a:pt x="101" y="145"/>
                </a:lnTo>
                <a:lnTo>
                  <a:pt x="100" y="155"/>
                </a:lnTo>
                <a:lnTo>
                  <a:pt x="97" y="162"/>
                </a:lnTo>
                <a:lnTo>
                  <a:pt x="91" y="169"/>
                </a:lnTo>
                <a:lnTo>
                  <a:pt x="86" y="173"/>
                </a:lnTo>
                <a:lnTo>
                  <a:pt x="81" y="177"/>
                </a:lnTo>
                <a:lnTo>
                  <a:pt x="73" y="179"/>
                </a:lnTo>
                <a:lnTo>
                  <a:pt x="65" y="180"/>
                </a:lnTo>
                <a:lnTo>
                  <a:pt x="58" y="179"/>
                </a:lnTo>
                <a:lnTo>
                  <a:pt x="50" y="177"/>
                </a:lnTo>
                <a:lnTo>
                  <a:pt x="44" y="173"/>
                </a:lnTo>
                <a:lnTo>
                  <a:pt x="39" y="169"/>
                </a:lnTo>
                <a:lnTo>
                  <a:pt x="34" y="162"/>
                </a:lnTo>
                <a:lnTo>
                  <a:pt x="31" y="155"/>
                </a:lnTo>
                <a:lnTo>
                  <a:pt x="29" y="146"/>
                </a:lnTo>
                <a:lnTo>
                  <a:pt x="28" y="136"/>
                </a:lnTo>
                <a:lnTo>
                  <a:pt x="29" y="127"/>
                </a:lnTo>
                <a:lnTo>
                  <a:pt x="30" y="119"/>
                </a:lnTo>
                <a:lnTo>
                  <a:pt x="34" y="110"/>
                </a:lnTo>
                <a:lnTo>
                  <a:pt x="39" y="105"/>
                </a:lnTo>
                <a:lnTo>
                  <a:pt x="44" y="100"/>
                </a:lnTo>
                <a:lnTo>
                  <a:pt x="50" y="96"/>
                </a:lnTo>
                <a:lnTo>
                  <a:pt x="58" y="94"/>
                </a:lnTo>
                <a:lnTo>
                  <a:pt x="66" y="93"/>
                </a:lnTo>
                <a:lnTo>
                  <a:pt x="73" y="94"/>
                </a:lnTo>
                <a:lnTo>
                  <a:pt x="81" y="96"/>
                </a:lnTo>
                <a:lnTo>
                  <a:pt x="87" y="100"/>
                </a:lnTo>
                <a:lnTo>
                  <a:pt x="92" y="105"/>
                </a:lnTo>
                <a:lnTo>
                  <a:pt x="97" y="110"/>
                </a:lnTo>
                <a:lnTo>
                  <a:pt x="100" y="119"/>
                </a:lnTo>
                <a:lnTo>
                  <a:pt x="101" y="127"/>
                </a:lnTo>
                <a:lnTo>
                  <a:pt x="102" y="13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71" name="Freeform 220"/>
          <p:cNvSpPr>
            <a:spLocks/>
          </p:cNvSpPr>
          <p:nvPr/>
        </p:nvSpPr>
        <p:spPr bwMode="auto">
          <a:xfrm>
            <a:off x="2036763" y="4076700"/>
            <a:ext cx="63500" cy="109538"/>
          </a:xfrm>
          <a:custGeom>
            <a:avLst/>
            <a:gdLst>
              <a:gd name="T0" fmla="*/ 0 w 136"/>
              <a:gd name="T1" fmla="*/ 109538 h 207"/>
              <a:gd name="T2" fmla="*/ 63500 w 136"/>
              <a:gd name="T3" fmla="*/ 109538 h 207"/>
              <a:gd name="T4" fmla="*/ 63500 w 136"/>
              <a:gd name="T5" fmla="*/ 95780 h 207"/>
              <a:gd name="T6" fmla="*/ 11673 w 136"/>
              <a:gd name="T7" fmla="*/ 95780 h 207"/>
              <a:gd name="T8" fmla="*/ 11673 w 136"/>
              <a:gd name="T9" fmla="*/ 58738 h 207"/>
              <a:gd name="T10" fmla="*/ 58364 w 136"/>
              <a:gd name="T11" fmla="*/ 58738 h 207"/>
              <a:gd name="T12" fmla="*/ 58364 w 136"/>
              <a:gd name="T13" fmla="*/ 46038 h 207"/>
              <a:gd name="T14" fmla="*/ 11673 w 136"/>
              <a:gd name="T15" fmla="*/ 46038 h 207"/>
              <a:gd name="T16" fmla="*/ 11673 w 136"/>
              <a:gd name="T17" fmla="*/ 13229 h 207"/>
              <a:gd name="T18" fmla="*/ 62566 w 136"/>
              <a:gd name="T19" fmla="*/ 13229 h 207"/>
              <a:gd name="T20" fmla="*/ 62566 w 136"/>
              <a:gd name="T21" fmla="*/ 0 h 207"/>
              <a:gd name="T22" fmla="*/ 0 w 136"/>
              <a:gd name="T23" fmla="*/ 0 h 207"/>
              <a:gd name="T24" fmla="*/ 0 w 136"/>
              <a:gd name="T25" fmla="*/ 109538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36" h="207">
                <a:moveTo>
                  <a:pt x="0" y="207"/>
                </a:moveTo>
                <a:lnTo>
                  <a:pt x="136" y="207"/>
                </a:lnTo>
                <a:lnTo>
                  <a:pt x="136" y="181"/>
                </a:lnTo>
                <a:lnTo>
                  <a:pt x="25" y="181"/>
                </a:lnTo>
                <a:lnTo>
                  <a:pt x="25" y="111"/>
                </a:lnTo>
                <a:lnTo>
                  <a:pt x="125" y="111"/>
                </a:lnTo>
                <a:lnTo>
                  <a:pt x="125" y="87"/>
                </a:lnTo>
                <a:lnTo>
                  <a:pt x="25" y="87"/>
                </a:lnTo>
                <a:lnTo>
                  <a:pt x="25" y="25"/>
                </a:lnTo>
                <a:lnTo>
                  <a:pt x="134" y="25"/>
                </a:lnTo>
                <a:lnTo>
                  <a:pt x="134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72" name="Freeform 221"/>
          <p:cNvSpPr>
            <a:spLocks/>
          </p:cNvSpPr>
          <p:nvPr/>
        </p:nvSpPr>
        <p:spPr bwMode="auto">
          <a:xfrm>
            <a:off x="2103438" y="4105275"/>
            <a:ext cx="60325" cy="80963"/>
          </a:xfrm>
          <a:custGeom>
            <a:avLst/>
            <a:gdLst>
              <a:gd name="T0" fmla="*/ 24613 w 125"/>
              <a:gd name="T1" fmla="*/ 80963 h 152"/>
              <a:gd name="T2" fmla="*/ 36195 w 125"/>
              <a:gd name="T3" fmla="*/ 80963 h 152"/>
              <a:gd name="T4" fmla="*/ 60325 w 125"/>
              <a:gd name="T5" fmla="*/ 0 h 152"/>
              <a:gd name="T6" fmla="*/ 48260 w 125"/>
              <a:gd name="T7" fmla="*/ 0 h 152"/>
              <a:gd name="T8" fmla="*/ 30404 w 125"/>
              <a:gd name="T9" fmla="*/ 64983 h 152"/>
              <a:gd name="T10" fmla="*/ 11582 w 125"/>
              <a:gd name="T11" fmla="*/ 0 h 152"/>
              <a:gd name="T12" fmla="*/ 0 w 125"/>
              <a:gd name="T13" fmla="*/ 0 h 152"/>
              <a:gd name="T14" fmla="*/ 24613 w 125"/>
              <a:gd name="T15" fmla="*/ 80963 h 15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5" h="152">
                <a:moveTo>
                  <a:pt x="51" y="152"/>
                </a:moveTo>
                <a:lnTo>
                  <a:pt x="75" y="152"/>
                </a:lnTo>
                <a:lnTo>
                  <a:pt x="125" y="0"/>
                </a:lnTo>
                <a:lnTo>
                  <a:pt x="100" y="0"/>
                </a:lnTo>
                <a:lnTo>
                  <a:pt x="63" y="122"/>
                </a:lnTo>
                <a:lnTo>
                  <a:pt x="24" y="0"/>
                </a:lnTo>
                <a:lnTo>
                  <a:pt x="0" y="0"/>
                </a:lnTo>
                <a:lnTo>
                  <a:pt x="51" y="15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73" name="Freeform 222"/>
          <p:cNvSpPr>
            <a:spLocks noEditPoints="1"/>
          </p:cNvSpPr>
          <p:nvPr/>
        </p:nvSpPr>
        <p:spPr bwMode="auto">
          <a:xfrm>
            <a:off x="2168525" y="4103688"/>
            <a:ext cx="58738" cy="84137"/>
          </a:xfrm>
          <a:custGeom>
            <a:avLst/>
            <a:gdLst>
              <a:gd name="T0" fmla="*/ 45948 w 124"/>
              <a:gd name="T1" fmla="*/ 60174 h 158"/>
              <a:gd name="T2" fmla="*/ 43106 w 124"/>
              <a:gd name="T3" fmla="*/ 65499 h 158"/>
              <a:gd name="T4" fmla="*/ 38843 w 124"/>
              <a:gd name="T5" fmla="*/ 69227 h 158"/>
              <a:gd name="T6" fmla="*/ 33632 w 124"/>
              <a:gd name="T7" fmla="*/ 71889 h 158"/>
              <a:gd name="T8" fmla="*/ 26053 w 124"/>
              <a:gd name="T9" fmla="*/ 71357 h 158"/>
              <a:gd name="T10" fmla="*/ 19421 w 124"/>
              <a:gd name="T11" fmla="*/ 68162 h 158"/>
              <a:gd name="T12" fmla="*/ 14685 w 124"/>
              <a:gd name="T13" fmla="*/ 61771 h 158"/>
              <a:gd name="T14" fmla="*/ 11842 w 124"/>
              <a:gd name="T15" fmla="*/ 52186 h 158"/>
              <a:gd name="T16" fmla="*/ 58738 w 124"/>
              <a:gd name="T17" fmla="*/ 46329 h 158"/>
              <a:gd name="T18" fmla="*/ 57791 w 124"/>
              <a:gd name="T19" fmla="*/ 31418 h 158"/>
              <a:gd name="T20" fmla="*/ 54001 w 124"/>
              <a:gd name="T21" fmla="*/ 15975 h 158"/>
              <a:gd name="T22" fmla="*/ 46422 w 124"/>
              <a:gd name="T23" fmla="*/ 6390 h 158"/>
              <a:gd name="T24" fmla="*/ 36001 w 124"/>
              <a:gd name="T25" fmla="*/ 533 h 158"/>
              <a:gd name="T26" fmla="*/ 23211 w 124"/>
              <a:gd name="T27" fmla="*/ 533 h 158"/>
              <a:gd name="T28" fmla="*/ 11842 w 124"/>
              <a:gd name="T29" fmla="*/ 6390 h 158"/>
              <a:gd name="T30" fmla="*/ 4737 w 124"/>
              <a:gd name="T31" fmla="*/ 17573 h 158"/>
              <a:gd name="T32" fmla="*/ 474 w 124"/>
              <a:gd name="T33" fmla="*/ 33548 h 158"/>
              <a:gd name="T34" fmla="*/ 474 w 124"/>
              <a:gd name="T35" fmla="*/ 52186 h 158"/>
              <a:gd name="T36" fmla="*/ 4737 w 124"/>
              <a:gd name="T37" fmla="*/ 67629 h 158"/>
              <a:gd name="T38" fmla="*/ 11842 w 124"/>
              <a:gd name="T39" fmla="*/ 78279 h 158"/>
              <a:gd name="T40" fmla="*/ 23211 w 124"/>
              <a:gd name="T41" fmla="*/ 83604 h 158"/>
              <a:gd name="T42" fmla="*/ 34580 w 124"/>
              <a:gd name="T43" fmla="*/ 83604 h 158"/>
              <a:gd name="T44" fmla="*/ 44527 w 124"/>
              <a:gd name="T45" fmla="*/ 79877 h 158"/>
              <a:gd name="T46" fmla="*/ 51633 w 124"/>
              <a:gd name="T47" fmla="*/ 72954 h 158"/>
              <a:gd name="T48" fmla="*/ 56370 w 124"/>
              <a:gd name="T49" fmla="*/ 63369 h 158"/>
              <a:gd name="T50" fmla="*/ 46896 w 124"/>
              <a:gd name="T51" fmla="*/ 56979 h 158"/>
              <a:gd name="T52" fmla="*/ 11842 w 124"/>
              <a:gd name="T53" fmla="*/ 29821 h 158"/>
              <a:gd name="T54" fmla="*/ 15158 w 124"/>
              <a:gd name="T55" fmla="*/ 21301 h 158"/>
              <a:gd name="T56" fmla="*/ 19421 w 124"/>
              <a:gd name="T57" fmla="*/ 14910 h 158"/>
              <a:gd name="T58" fmla="*/ 25579 w 124"/>
              <a:gd name="T59" fmla="*/ 12248 h 158"/>
              <a:gd name="T60" fmla="*/ 33632 w 124"/>
              <a:gd name="T61" fmla="*/ 12248 h 158"/>
              <a:gd name="T62" fmla="*/ 40264 w 124"/>
              <a:gd name="T63" fmla="*/ 15443 h 158"/>
              <a:gd name="T64" fmla="*/ 44527 w 124"/>
              <a:gd name="T65" fmla="*/ 21301 h 158"/>
              <a:gd name="T66" fmla="*/ 46422 w 124"/>
              <a:gd name="T67" fmla="*/ 29821 h 158"/>
              <a:gd name="T68" fmla="*/ 11369 w 124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3"/>
                </a:lnTo>
                <a:lnTo>
                  <a:pt x="87" y="128"/>
                </a:lnTo>
                <a:lnTo>
                  <a:pt x="82" y="130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2"/>
                </a:lnTo>
                <a:lnTo>
                  <a:pt x="41" y="128"/>
                </a:lnTo>
                <a:lnTo>
                  <a:pt x="35" y="122"/>
                </a:lnTo>
                <a:lnTo>
                  <a:pt x="31" y="116"/>
                </a:lnTo>
                <a:lnTo>
                  <a:pt x="28" y="108"/>
                </a:lnTo>
                <a:lnTo>
                  <a:pt x="25" y="98"/>
                </a:lnTo>
                <a:lnTo>
                  <a:pt x="24" y="87"/>
                </a:lnTo>
                <a:lnTo>
                  <a:pt x="124" y="87"/>
                </a:lnTo>
                <a:lnTo>
                  <a:pt x="124" y="76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7"/>
                </a:lnTo>
                <a:lnTo>
                  <a:pt x="25" y="147"/>
                </a:lnTo>
                <a:lnTo>
                  <a:pt x="36" y="153"/>
                </a:lnTo>
                <a:lnTo>
                  <a:pt x="49" y="157"/>
                </a:lnTo>
                <a:lnTo>
                  <a:pt x="61" y="158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2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5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74" name="Freeform 223"/>
          <p:cNvSpPr>
            <a:spLocks/>
          </p:cNvSpPr>
          <p:nvPr/>
        </p:nvSpPr>
        <p:spPr bwMode="auto">
          <a:xfrm>
            <a:off x="2273300" y="4076700"/>
            <a:ext cx="58738" cy="109538"/>
          </a:xfrm>
          <a:custGeom>
            <a:avLst/>
            <a:gdLst>
              <a:gd name="T0" fmla="*/ 0 w 126"/>
              <a:gd name="T1" fmla="*/ 109538 h 207"/>
              <a:gd name="T2" fmla="*/ 11654 w 126"/>
              <a:gd name="T3" fmla="*/ 109538 h 207"/>
              <a:gd name="T4" fmla="*/ 11654 w 126"/>
              <a:gd name="T5" fmla="*/ 58738 h 207"/>
              <a:gd name="T6" fmla="*/ 53144 w 126"/>
              <a:gd name="T7" fmla="*/ 58738 h 207"/>
              <a:gd name="T8" fmla="*/ 53144 w 126"/>
              <a:gd name="T9" fmla="*/ 45509 h 207"/>
              <a:gd name="T10" fmla="*/ 11654 w 126"/>
              <a:gd name="T11" fmla="*/ 45509 h 207"/>
              <a:gd name="T12" fmla="*/ 11654 w 126"/>
              <a:gd name="T13" fmla="*/ 13229 h 207"/>
              <a:gd name="T14" fmla="*/ 58738 w 126"/>
              <a:gd name="T15" fmla="*/ 13229 h 207"/>
              <a:gd name="T16" fmla="*/ 58738 w 126"/>
              <a:gd name="T17" fmla="*/ 0 h 207"/>
              <a:gd name="T18" fmla="*/ 0 w 126"/>
              <a:gd name="T19" fmla="*/ 0 h 207"/>
              <a:gd name="T20" fmla="*/ 0 w 126"/>
              <a:gd name="T21" fmla="*/ 109538 h 20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26" h="207">
                <a:moveTo>
                  <a:pt x="0" y="207"/>
                </a:moveTo>
                <a:lnTo>
                  <a:pt x="25" y="207"/>
                </a:lnTo>
                <a:lnTo>
                  <a:pt x="25" y="111"/>
                </a:lnTo>
                <a:lnTo>
                  <a:pt x="114" y="111"/>
                </a:lnTo>
                <a:lnTo>
                  <a:pt x="114" y="86"/>
                </a:lnTo>
                <a:lnTo>
                  <a:pt x="25" y="86"/>
                </a:lnTo>
                <a:lnTo>
                  <a:pt x="25" y="25"/>
                </a:lnTo>
                <a:lnTo>
                  <a:pt x="126" y="25"/>
                </a:lnTo>
                <a:lnTo>
                  <a:pt x="126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75" name="Freeform 224"/>
          <p:cNvSpPr>
            <a:spLocks/>
          </p:cNvSpPr>
          <p:nvPr/>
        </p:nvSpPr>
        <p:spPr bwMode="auto">
          <a:xfrm>
            <a:off x="1357313" y="4273550"/>
            <a:ext cx="33337" cy="104775"/>
          </a:xfrm>
          <a:custGeom>
            <a:avLst/>
            <a:gdLst>
              <a:gd name="T0" fmla="*/ 20898 w 67"/>
              <a:gd name="T1" fmla="*/ 104775 h 199"/>
              <a:gd name="T2" fmla="*/ 33337 w 67"/>
              <a:gd name="T3" fmla="*/ 104775 h 199"/>
              <a:gd name="T4" fmla="*/ 33337 w 67"/>
              <a:gd name="T5" fmla="*/ 0 h 199"/>
              <a:gd name="T6" fmla="*/ 24381 w 67"/>
              <a:gd name="T7" fmla="*/ 0 h 199"/>
              <a:gd name="T8" fmla="*/ 23386 w 67"/>
              <a:gd name="T9" fmla="*/ 5265 h 199"/>
              <a:gd name="T10" fmla="*/ 21893 w 67"/>
              <a:gd name="T11" fmla="*/ 9477 h 199"/>
              <a:gd name="T12" fmla="*/ 19903 w 67"/>
              <a:gd name="T13" fmla="*/ 12636 h 199"/>
              <a:gd name="T14" fmla="*/ 17415 w 67"/>
              <a:gd name="T15" fmla="*/ 15269 h 199"/>
              <a:gd name="T16" fmla="*/ 13932 w 67"/>
              <a:gd name="T17" fmla="*/ 17901 h 199"/>
              <a:gd name="T18" fmla="*/ 9951 w 67"/>
              <a:gd name="T19" fmla="*/ 18954 h 199"/>
              <a:gd name="T20" fmla="*/ 5473 w 67"/>
              <a:gd name="T21" fmla="*/ 20007 h 199"/>
              <a:gd name="T22" fmla="*/ 0 w 67"/>
              <a:gd name="T23" fmla="*/ 20534 h 199"/>
              <a:gd name="T24" fmla="*/ 0 w 67"/>
              <a:gd name="T25" fmla="*/ 31590 h 199"/>
              <a:gd name="T26" fmla="*/ 20898 w 67"/>
              <a:gd name="T27" fmla="*/ 31590 h 199"/>
              <a:gd name="T28" fmla="*/ 20898 w 67"/>
              <a:gd name="T29" fmla="*/ 104775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2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10"/>
                </a:lnTo>
                <a:lnTo>
                  <a:pt x="44" y="18"/>
                </a:lnTo>
                <a:lnTo>
                  <a:pt x="40" y="24"/>
                </a:lnTo>
                <a:lnTo>
                  <a:pt x="35" y="29"/>
                </a:lnTo>
                <a:lnTo>
                  <a:pt x="28" y="34"/>
                </a:lnTo>
                <a:lnTo>
                  <a:pt x="20" y="36"/>
                </a:lnTo>
                <a:lnTo>
                  <a:pt x="11" y="38"/>
                </a:lnTo>
                <a:lnTo>
                  <a:pt x="0" y="39"/>
                </a:lnTo>
                <a:lnTo>
                  <a:pt x="0" y="60"/>
                </a:lnTo>
                <a:lnTo>
                  <a:pt x="42" y="60"/>
                </a:lnTo>
                <a:lnTo>
                  <a:pt x="42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76" name="Freeform 225"/>
          <p:cNvSpPr>
            <a:spLocks/>
          </p:cNvSpPr>
          <p:nvPr/>
        </p:nvSpPr>
        <p:spPr bwMode="auto">
          <a:xfrm>
            <a:off x="1417638" y="4275138"/>
            <a:ext cx="60325" cy="103187"/>
          </a:xfrm>
          <a:custGeom>
            <a:avLst/>
            <a:gdLst>
              <a:gd name="T0" fmla="*/ 12162 w 124"/>
              <a:gd name="T1" fmla="*/ 103187 h 195"/>
              <a:gd name="T2" fmla="*/ 24811 w 124"/>
              <a:gd name="T3" fmla="*/ 103187 h 195"/>
              <a:gd name="T4" fmla="*/ 26757 w 124"/>
              <a:gd name="T5" fmla="*/ 90487 h 195"/>
              <a:gd name="T6" fmla="*/ 29190 w 124"/>
              <a:gd name="T7" fmla="*/ 78316 h 195"/>
              <a:gd name="T8" fmla="*/ 32595 w 124"/>
              <a:gd name="T9" fmla="*/ 66675 h 195"/>
              <a:gd name="T10" fmla="*/ 36487 w 124"/>
              <a:gd name="T11" fmla="*/ 54504 h 195"/>
              <a:gd name="T12" fmla="*/ 41352 w 124"/>
              <a:gd name="T13" fmla="*/ 43391 h 195"/>
              <a:gd name="T14" fmla="*/ 47190 w 124"/>
              <a:gd name="T15" fmla="*/ 33337 h 195"/>
              <a:gd name="T16" fmla="*/ 53028 w 124"/>
              <a:gd name="T17" fmla="*/ 22754 h 195"/>
              <a:gd name="T18" fmla="*/ 60325 w 124"/>
              <a:gd name="T19" fmla="*/ 12700 h 195"/>
              <a:gd name="T20" fmla="*/ 60325 w 124"/>
              <a:gd name="T21" fmla="*/ 0 h 195"/>
              <a:gd name="T22" fmla="*/ 0 w 124"/>
              <a:gd name="T23" fmla="*/ 0 h 195"/>
              <a:gd name="T24" fmla="*/ 0 w 124"/>
              <a:gd name="T25" fmla="*/ 14287 h 195"/>
              <a:gd name="T26" fmla="*/ 48163 w 124"/>
              <a:gd name="T27" fmla="*/ 14287 h 195"/>
              <a:gd name="T28" fmla="*/ 40865 w 124"/>
              <a:gd name="T29" fmla="*/ 23812 h 195"/>
              <a:gd name="T30" fmla="*/ 34054 w 124"/>
              <a:gd name="T31" fmla="*/ 34396 h 195"/>
              <a:gd name="T32" fmla="*/ 28703 w 124"/>
              <a:gd name="T33" fmla="*/ 44979 h 195"/>
              <a:gd name="T34" fmla="*/ 23352 w 124"/>
              <a:gd name="T35" fmla="*/ 56091 h 195"/>
              <a:gd name="T36" fmla="*/ 19460 w 124"/>
              <a:gd name="T37" fmla="*/ 67204 h 195"/>
              <a:gd name="T38" fmla="*/ 16541 w 124"/>
              <a:gd name="T39" fmla="*/ 78845 h 195"/>
              <a:gd name="T40" fmla="*/ 13622 w 124"/>
              <a:gd name="T41" fmla="*/ 91016 h 195"/>
              <a:gd name="T42" fmla="*/ 12162 w 124"/>
              <a:gd name="T43" fmla="*/ 103187 h 19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24" h="195">
                <a:moveTo>
                  <a:pt x="25" y="195"/>
                </a:moveTo>
                <a:lnTo>
                  <a:pt x="51" y="195"/>
                </a:lnTo>
                <a:lnTo>
                  <a:pt x="55" y="171"/>
                </a:lnTo>
                <a:lnTo>
                  <a:pt x="60" y="148"/>
                </a:lnTo>
                <a:lnTo>
                  <a:pt x="67" y="126"/>
                </a:lnTo>
                <a:lnTo>
                  <a:pt x="75" y="103"/>
                </a:lnTo>
                <a:lnTo>
                  <a:pt x="85" y="82"/>
                </a:lnTo>
                <a:lnTo>
                  <a:pt x="97" y="63"/>
                </a:lnTo>
                <a:lnTo>
                  <a:pt x="109" y="43"/>
                </a:lnTo>
                <a:lnTo>
                  <a:pt x="124" y="24"/>
                </a:lnTo>
                <a:lnTo>
                  <a:pt x="124" y="0"/>
                </a:lnTo>
                <a:lnTo>
                  <a:pt x="0" y="0"/>
                </a:lnTo>
                <a:lnTo>
                  <a:pt x="0" y="27"/>
                </a:lnTo>
                <a:lnTo>
                  <a:pt x="99" y="27"/>
                </a:lnTo>
                <a:lnTo>
                  <a:pt x="84" y="45"/>
                </a:lnTo>
                <a:lnTo>
                  <a:pt x="70" y="65"/>
                </a:lnTo>
                <a:lnTo>
                  <a:pt x="59" y="85"/>
                </a:lnTo>
                <a:lnTo>
                  <a:pt x="48" y="106"/>
                </a:lnTo>
                <a:lnTo>
                  <a:pt x="40" y="127"/>
                </a:lnTo>
                <a:lnTo>
                  <a:pt x="34" y="149"/>
                </a:lnTo>
                <a:lnTo>
                  <a:pt x="28" y="172"/>
                </a:lnTo>
                <a:lnTo>
                  <a:pt x="25" y="19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77" name="Freeform 226"/>
          <p:cNvSpPr>
            <a:spLocks noEditPoints="1"/>
          </p:cNvSpPr>
          <p:nvPr/>
        </p:nvSpPr>
        <p:spPr bwMode="auto">
          <a:xfrm>
            <a:off x="2036763" y="4268788"/>
            <a:ext cx="63500" cy="109537"/>
          </a:xfrm>
          <a:custGeom>
            <a:avLst/>
            <a:gdLst>
              <a:gd name="T0" fmla="*/ 0 w 134"/>
              <a:gd name="T1" fmla="*/ 109537 h 207"/>
              <a:gd name="T2" fmla="*/ 11847 w 134"/>
              <a:gd name="T3" fmla="*/ 109537 h 207"/>
              <a:gd name="T4" fmla="*/ 11847 w 134"/>
              <a:gd name="T5" fmla="*/ 63500 h 207"/>
              <a:gd name="T6" fmla="*/ 29854 w 134"/>
              <a:gd name="T7" fmla="*/ 63500 h 207"/>
              <a:gd name="T8" fmla="*/ 36489 w 134"/>
              <a:gd name="T9" fmla="*/ 63500 h 207"/>
              <a:gd name="T10" fmla="*/ 42175 w 134"/>
              <a:gd name="T11" fmla="*/ 62971 h 207"/>
              <a:gd name="T12" fmla="*/ 47388 w 134"/>
              <a:gd name="T13" fmla="*/ 61912 h 207"/>
              <a:gd name="T14" fmla="*/ 51653 w 134"/>
              <a:gd name="T15" fmla="*/ 59266 h 207"/>
              <a:gd name="T16" fmla="*/ 54496 w 134"/>
              <a:gd name="T17" fmla="*/ 56621 h 207"/>
              <a:gd name="T18" fmla="*/ 56866 w 134"/>
              <a:gd name="T19" fmla="*/ 54504 h 207"/>
              <a:gd name="T20" fmla="*/ 58761 w 134"/>
              <a:gd name="T21" fmla="*/ 51329 h 207"/>
              <a:gd name="T22" fmla="*/ 60183 w 134"/>
              <a:gd name="T23" fmla="*/ 48154 h 207"/>
              <a:gd name="T24" fmla="*/ 61604 w 134"/>
              <a:gd name="T25" fmla="*/ 44450 h 207"/>
              <a:gd name="T26" fmla="*/ 62078 w 134"/>
              <a:gd name="T27" fmla="*/ 40746 h 207"/>
              <a:gd name="T28" fmla="*/ 63500 w 134"/>
              <a:gd name="T29" fmla="*/ 36512 h 207"/>
              <a:gd name="T30" fmla="*/ 63500 w 134"/>
              <a:gd name="T31" fmla="*/ 32279 h 207"/>
              <a:gd name="T32" fmla="*/ 63500 w 134"/>
              <a:gd name="T33" fmla="*/ 26987 h 207"/>
              <a:gd name="T34" fmla="*/ 62552 w 134"/>
              <a:gd name="T35" fmla="*/ 22754 h 207"/>
              <a:gd name="T36" fmla="*/ 61604 w 134"/>
              <a:gd name="T37" fmla="*/ 18521 h 207"/>
              <a:gd name="T38" fmla="*/ 60183 w 134"/>
              <a:gd name="T39" fmla="*/ 14817 h 207"/>
              <a:gd name="T40" fmla="*/ 58761 w 134"/>
              <a:gd name="T41" fmla="*/ 11642 h 207"/>
              <a:gd name="T42" fmla="*/ 56866 w 134"/>
              <a:gd name="T43" fmla="*/ 8467 h 207"/>
              <a:gd name="T44" fmla="*/ 54970 w 134"/>
              <a:gd name="T45" fmla="*/ 6350 h 207"/>
              <a:gd name="T46" fmla="*/ 51653 w 134"/>
              <a:gd name="T47" fmla="*/ 4233 h 207"/>
              <a:gd name="T48" fmla="*/ 47862 w 134"/>
              <a:gd name="T49" fmla="*/ 2117 h 207"/>
              <a:gd name="T50" fmla="*/ 42649 w 134"/>
              <a:gd name="T51" fmla="*/ 529 h 207"/>
              <a:gd name="T52" fmla="*/ 37910 w 134"/>
              <a:gd name="T53" fmla="*/ 0 h 207"/>
              <a:gd name="T54" fmla="*/ 32224 w 134"/>
              <a:gd name="T55" fmla="*/ 0 h 207"/>
              <a:gd name="T56" fmla="*/ 29381 w 134"/>
              <a:gd name="T57" fmla="*/ 0 h 207"/>
              <a:gd name="T58" fmla="*/ 0 w 134"/>
              <a:gd name="T59" fmla="*/ 0 h 207"/>
              <a:gd name="T60" fmla="*/ 0 w 134"/>
              <a:gd name="T61" fmla="*/ 109537 h 207"/>
              <a:gd name="T62" fmla="*/ 11847 w 134"/>
              <a:gd name="T63" fmla="*/ 49741 h 207"/>
              <a:gd name="T64" fmla="*/ 11847 w 134"/>
              <a:gd name="T65" fmla="*/ 13758 h 207"/>
              <a:gd name="T66" fmla="*/ 32698 w 134"/>
              <a:gd name="T67" fmla="*/ 13758 h 207"/>
              <a:gd name="T68" fmla="*/ 37437 w 134"/>
              <a:gd name="T69" fmla="*/ 13758 h 207"/>
              <a:gd name="T70" fmla="*/ 40754 w 134"/>
              <a:gd name="T71" fmla="*/ 14817 h 207"/>
              <a:gd name="T72" fmla="*/ 43597 w 134"/>
              <a:gd name="T73" fmla="*/ 15875 h 207"/>
              <a:gd name="T74" fmla="*/ 46440 w 134"/>
              <a:gd name="T75" fmla="*/ 17992 h 207"/>
              <a:gd name="T76" fmla="*/ 48336 w 134"/>
              <a:gd name="T77" fmla="*/ 20637 h 207"/>
              <a:gd name="T78" fmla="*/ 49757 w 134"/>
              <a:gd name="T79" fmla="*/ 23283 h 207"/>
              <a:gd name="T80" fmla="*/ 50231 w 134"/>
              <a:gd name="T81" fmla="*/ 26987 h 207"/>
              <a:gd name="T82" fmla="*/ 50705 w 134"/>
              <a:gd name="T83" fmla="*/ 31221 h 207"/>
              <a:gd name="T84" fmla="*/ 50231 w 134"/>
              <a:gd name="T85" fmla="*/ 36512 h 207"/>
              <a:gd name="T86" fmla="*/ 49757 w 134"/>
              <a:gd name="T87" fmla="*/ 40746 h 207"/>
              <a:gd name="T88" fmla="*/ 48336 w 134"/>
              <a:gd name="T89" fmla="*/ 43921 h 207"/>
              <a:gd name="T90" fmla="*/ 46440 w 134"/>
              <a:gd name="T91" fmla="*/ 46037 h 207"/>
              <a:gd name="T92" fmla="*/ 43597 w 134"/>
              <a:gd name="T93" fmla="*/ 48154 h 207"/>
              <a:gd name="T94" fmla="*/ 40280 w 134"/>
              <a:gd name="T95" fmla="*/ 49212 h 207"/>
              <a:gd name="T96" fmla="*/ 36489 w 134"/>
              <a:gd name="T97" fmla="*/ 49741 h 207"/>
              <a:gd name="T98" fmla="*/ 31750 w 134"/>
              <a:gd name="T99" fmla="*/ 49741 h 207"/>
              <a:gd name="T100" fmla="*/ 11847 w 134"/>
              <a:gd name="T101" fmla="*/ 49741 h 20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34" h="207">
                <a:moveTo>
                  <a:pt x="0" y="207"/>
                </a:moveTo>
                <a:lnTo>
                  <a:pt x="25" y="207"/>
                </a:lnTo>
                <a:lnTo>
                  <a:pt x="25" y="120"/>
                </a:lnTo>
                <a:lnTo>
                  <a:pt x="63" y="120"/>
                </a:lnTo>
                <a:lnTo>
                  <a:pt x="77" y="120"/>
                </a:lnTo>
                <a:lnTo>
                  <a:pt x="89" y="119"/>
                </a:lnTo>
                <a:lnTo>
                  <a:pt x="100" y="117"/>
                </a:lnTo>
                <a:lnTo>
                  <a:pt x="109" y="112"/>
                </a:lnTo>
                <a:lnTo>
                  <a:pt x="115" y="107"/>
                </a:lnTo>
                <a:lnTo>
                  <a:pt x="120" y="103"/>
                </a:lnTo>
                <a:lnTo>
                  <a:pt x="124" y="97"/>
                </a:lnTo>
                <a:lnTo>
                  <a:pt x="127" y="91"/>
                </a:lnTo>
                <a:lnTo>
                  <a:pt x="130" y="84"/>
                </a:lnTo>
                <a:lnTo>
                  <a:pt x="131" y="77"/>
                </a:lnTo>
                <a:lnTo>
                  <a:pt x="134" y="69"/>
                </a:lnTo>
                <a:lnTo>
                  <a:pt x="134" y="61"/>
                </a:lnTo>
                <a:lnTo>
                  <a:pt x="134" y="51"/>
                </a:lnTo>
                <a:lnTo>
                  <a:pt x="132" y="43"/>
                </a:lnTo>
                <a:lnTo>
                  <a:pt x="130" y="35"/>
                </a:lnTo>
                <a:lnTo>
                  <a:pt x="127" y="28"/>
                </a:lnTo>
                <a:lnTo>
                  <a:pt x="124" y="22"/>
                </a:lnTo>
                <a:lnTo>
                  <a:pt x="120" y="16"/>
                </a:lnTo>
                <a:lnTo>
                  <a:pt x="116" y="12"/>
                </a:lnTo>
                <a:lnTo>
                  <a:pt x="109" y="8"/>
                </a:lnTo>
                <a:lnTo>
                  <a:pt x="101" y="4"/>
                </a:lnTo>
                <a:lnTo>
                  <a:pt x="90" y="1"/>
                </a:lnTo>
                <a:lnTo>
                  <a:pt x="80" y="0"/>
                </a:lnTo>
                <a:lnTo>
                  <a:pt x="68" y="0"/>
                </a:lnTo>
                <a:lnTo>
                  <a:pt x="62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25" y="94"/>
                </a:moveTo>
                <a:lnTo>
                  <a:pt x="25" y="26"/>
                </a:lnTo>
                <a:lnTo>
                  <a:pt x="69" y="26"/>
                </a:lnTo>
                <a:lnTo>
                  <a:pt x="79" y="26"/>
                </a:lnTo>
                <a:lnTo>
                  <a:pt x="86" y="28"/>
                </a:lnTo>
                <a:lnTo>
                  <a:pt x="92" y="30"/>
                </a:lnTo>
                <a:lnTo>
                  <a:pt x="98" y="34"/>
                </a:lnTo>
                <a:lnTo>
                  <a:pt x="102" y="39"/>
                </a:lnTo>
                <a:lnTo>
                  <a:pt x="105" y="44"/>
                </a:lnTo>
                <a:lnTo>
                  <a:pt x="106" y="51"/>
                </a:lnTo>
                <a:lnTo>
                  <a:pt x="107" y="59"/>
                </a:lnTo>
                <a:lnTo>
                  <a:pt x="106" y="69"/>
                </a:lnTo>
                <a:lnTo>
                  <a:pt x="105" y="77"/>
                </a:lnTo>
                <a:lnTo>
                  <a:pt x="102" y="83"/>
                </a:lnTo>
                <a:lnTo>
                  <a:pt x="98" y="87"/>
                </a:lnTo>
                <a:lnTo>
                  <a:pt x="92" y="91"/>
                </a:lnTo>
                <a:lnTo>
                  <a:pt x="85" y="93"/>
                </a:lnTo>
                <a:lnTo>
                  <a:pt x="77" y="94"/>
                </a:lnTo>
                <a:lnTo>
                  <a:pt x="67" y="94"/>
                </a:lnTo>
                <a:lnTo>
                  <a:pt x="25" y="9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78" name="Freeform 227"/>
          <p:cNvSpPr>
            <a:spLocks/>
          </p:cNvSpPr>
          <p:nvPr/>
        </p:nvSpPr>
        <p:spPr bwMode="auto">
          <a:xfrm>
            <a:off x="2112963" y="4297363"/>
            <a:ext cx="30162" cy="80962"/>
          </a:xfrm>
          <a:custGeom>
            <a:avLst/>
            <a:gdLst>
              <a:gd name="T0" fmla="*/ 0 w 66"/>
              <a:gd name="T1" fmla="*/ 80962 h 154"/>
              <a:gd name="T2" fmla="*/ 10511 w 66"/>
              <a:gd name="T3" fmla="*/ 80962 h 154"/>
              <a:gd name="T4" fmla="*/ 10511 w 66"/>
              <a:gd name="T5" fmla="*/ 36275 h 154"/>
              <a:gd name="T6" fmla="*/ 10968 w 66"/>
              <a:gd name="T7" fmla="*/ 31544 h 154"/>
              <a:gd name="T8" fmla="*/ 11425 w 66"/>
              <a:gd name="T9" fmla="*/ 26812 h 154"/>
              <a:gd name="T10" fmla="*/ 12796 w 66"/>
              <a:gd name="T11" fmla="*/ 23132 h 154"/>
              <a:gd name="T12" fmla="*/ 15081 w 66"/>
              <a:gd name="T13" fmla="*/ 19978 h 154"/>
              <a:gd name="T14" fmla="*/ 17366 w 66"/>
              <a:gd name="T15" fmla="*/ 16823 h 154"/>
              <a:gd name="T16" fmla="*/ 20108 w 66"/>
              <a:gd name="T17" fmla="*/ 15246 h 154"/>
              <a:gd name="T18" fmla="*/ 24221 w 66"/>
              <a:gd name="T19" fmla="*/ 14195 h 154"/>
              <a:gd name="T20" fmla="*/ 27877 w 66"/>
              <a:gd name="T21" fmla="*/ 13669 h 154"/>
              <a:gd name="T22" fmla="*/ 30162 w 66"/>
              <a:gd name="T23" fmla="*/ 13669 h 154"/>
              <a:gd name="T24" fmla="*/ 30162 w 66"/>
              <a:gd name="T25" fmla="*/ 0 h 154"/>
              <a:gd name="T26" fmla="*/ 27420 w 66"/>
              <a:gd name="T27" fmla="*/ 0 h 154"/>
              <a:gd name="T28" fmla="*/ 24678 w 66"/>
              <a:gd name="T29" fmla="*/ 0 h 154"/>
              <a:gd name="T30" fmla="*/ 21479 w 66"/>
              <a:gd name="T31" fmla="*/ 1051 h 154"/>
              <a:gd name="T32" fmla="*/ 19194 w 66"/>
              <a:gd name="T33" fmla="*/ 2103 h 154"/>
              <a:gd name="T34" fmla="*/ 16909 w 66"/>
              <a:gd name="T35" fmla="*/ 3154 h 154"/>
              <a:gd name="T36" fmla="*/ 15081 w 66"/>
              <a:gd name="T37" fmla="*/ 5783 h 154"/>
              <a:gd name="T38" fmla="*/ 12796 w 66"/>
              <a:gd name="T39" fmla="*/ 8937 h 154"/>
              <a:gd name="T40" fmla="*/ 11425 w 66"/>
              <a:gd name="T41" fmla="*/ 12092 h 154"/>
              <a:gd name="T42" fmla="*/ 10054 w 66"/>
              <a:gd name="T43" fmla="*/ 15772 h 154"/>
              <a:gd name="T44" fmla="*/ 10054 w 66"/>
              <a:gd name="T45" fmla="*/ 1577 h 154"/>
              <a:gd name="T46" fmla="*/ 0 w 66"/>
              <a:gd name="T47" fmla="*/ 1577 h 154"/>
              <a:gd name="T48" fmla="*/ 0 w 66"/>
              <a:gd name="T49" fmla="*/ 80962 h 15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4">
                <a:moveTo>
                  <a:pt x="0" y="154"/>
                </a:moveTo>
                <a:lnTo>
                  <a:pt x="23" y="154"/>
                </a:lnTo>
                <a:lnTo>
                  <a:pt x="23" y="69"/>
                </a:lnTo>
                <a:lnTo>
                  <a:pt x="24" y="60"/>
                </a:lnTo>
                <a:lnTo>
                  <a:pt x="25" y="51"/>
                </a:lnTo>
                <a:lnTo>
                  <a:pt x="28" y="44"/>
                </a:lnTo>
                <a:lnTo>
                  <a:pt x="33" y="38"/>
                </a:lnTo>
                <a:lnTo>
                  <a:pt x="38" y="32"/>
                </a:lnTo>
                <a:lnTo>
                  <a:pt x="44" y="29"/>
                </a:lnTo>
                <a:lnTo>
                  <a:pt x="53" y="27"/>
                </a:lnTo>
                <a:lnTo>
                  <a:pt x="61" y="26"/>
                </a:lnTo>
                <a:lnTo>
                  <a:pt x="66" y="26"/>
                </a:lnTo>
                <a:lnTo>
                  <a:pt x="66" y="0"/>
                </a:lnTo>
                <a:lnTo>
                  <a:pt x="60" y="0"/>
                </a:lnTo>
                <a:lnTo>
                  <a:pt x="54" y="0"/>
                </a:lnTo>
                <a:lnTo>
                  <a:pt x="47" y="2"/>
                </a:lnTo>
                <a:lnTo>
                  <a:pt x="42" y="4"/>
                </a:lnTo>
                <a:lnTo>
                  <a:pt x="37" y="6"/>
                </a:lnTo>
                <a:lnTo>
                  <a:pt x="33" y="11"/>
                </a:lnTo>
                <a:lnTo>
                  <a:pt x="28" y="17"/>
                </a:lnTo>
                <a:lnTo>
                  <a:pt x="25" y="23"/>
                </a:lnTo>
                <a:lnTo>
                  <a:pt x="22" y="30"/>
                </a:lnTo>
                <a:lnTo>
                  <a:pt x="22" y="3"/>
                </a:lnTo>
                <a:lnTo>
                  <a:pt x="0" y="3"/>
                </a:lnTo>
                <a:lnTo>
                  <a:pt x="0" y="15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79" name="Freeform 228"/>
          <p:cNvSpPr>
            <a:spLocks noEditPoints="1"/>
          </p:cNvSpPr>
          <p:nvPr/>
        </p:nvSpPr>
        <p:spPr bwMode="auto">
          <a:xfrm>
            <a:off x="2152650" y="4268788"/>
            <a:ext cx="11113" cy="109537"/>
          </a:xfrm>
          <a:custGeom>
            <a:avLst/>
            <a:gdLst>
              <a:gd name="T0" fmla="*/ 0 w 24"/>
              <a:gd name="T1" fmla="*/ 109537 h 207"/>
              <a:gd name="T2" fmla="*/ 11113 w 24"/>
              <a:gd name="T3" fmla="*/ 109537 h 207"/>
              <a:gd name="T4" fmla="*/ 11113 w 24"/>
              <a:gd name="T5" fmla="*/ 29633 h 207"/>
              <a:gd name="T6" fmla="*/ 0 w 24"/>
              <a:gd name="T7" fmla="*/ 29633 h 207"/>
              <a:gd name="T8" fmla="*/ 0 w 24"/>
              <a:gd name="T9" fmla="*/ 109537 h 207"/>
              <a:gd name="T10" fmla="*/ 0 w 24"/>
              <a:gd name="T11" fmla="*/ 14817 h 207"/>
              <a:gd name="T12" fmla="*/ 11113 w 24"/>
              <a:gd name="T13" fmla="*/ 14817 h 207"/>
              <a:gd name="T14" fmla="*/ 11113 w 24"/>
              <a:gd name="T15" fmla="*/ 0 h 207"/>
              <a:gd name="T16" fmla="*/ 0 w 24"/>
              <a:gd name="T17" fmla="*/ 0 h 207"/>
              <a:gd name="T18" fmla="*/ 0 w 24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" h="207">
                <a:moveTo>
                  <a:pt x="0" y="207"/>
                </a:moveTo>
                <a:lnTo>
                  <a:pt x="24" y="207"/>
                </a:lnTo>
                <a:lnTo>
                  <a:pt x="24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4" y="28"/>
                </a:lnTo>
                <a:lnTo>
                  <a:pt x="24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80" name="Freeform 229"/>
          <p:cNvSpPr>
            <a:spLocks/>
          </p:cNvSpPr>
          <p:nvPr/>
        </p:nvSpPr>
        <p:spPr bwMode="auto">
          <a:xfrm>
            <a:off x="2176463" y="4297363"/>
            <a:ext cx="52387" cy="82550"/>
          </a:xfrm>
          <a:custGeom>
            <a:avLst/>
            <a:gdLst>
              <a:gd name="T0" fmla="*/ 468 w 112"/>
              <a:gd name="T1" fmla="*/ 61129 h 158"/>
              <a:gd name="T2" fmla="*/ 3742 w 112"/>
              <a:gd name="T3" fmla="*/ 71578 h 158"/>
              <a:gd name="T4" fmla="*/ 10290 w 112"/>
              <a:gd name="T5" fmla="*/ 78370 h 158"/>
              <a:gd name="T6" fmla="*/ 19645 w 112"/>
              <a:gd name="T7" fmla="*/ 82028 h 158"/>
              <a:gd name="T8" fmla="*/ 31339 w 112"/>
              <a:gd name="T9" fmla="*/ 82028 h 158"/>
              <a:gd name="T10" fmla="*/ 41629 w 112"/>
              <a:gd name="T11" fmla="*/ 78893 h 158"/>
              <a:gd name="T12" fmla="*/ 48177 w 112"/>
              <a:gd name="T13" fmla="*/ 72101 h 158"/>
              <a:gd name="T14" fmla="*/ 51919 w 112"/>
              <a:gd name="T15" fmla="*/ 62174 h 158"/>
              <a:gd name="T16" fmla="*/ 51919 w 112"/>
              <a:gd name="T17" fmla="*/ 52247 h 158"/>
              <a:gd name="T18" fmla="*/ 49581 w 112"/>
              <a:gd name="T19" fmla="*/ 44932 h 158"/>
              <a:gd name="T20" fmla="*/ 44903 w 112"/>
              <a:gd name="T21" fmla="*/ 39708 h 158"/>
              <a:gd name="T22" fmla="*/ 37419 w 112"/>
              <a:gd name="T23" fmla="*/ 36050 h 158"/>
              <a:gd name="T24" fmla="*/ 21984 w 112"/>
              <a:gd name="T25" fmla="*/ 31871 h 158"/>
              <a:gd name="T26" fmla="*/ 17774 w 112"/>
              <a:gd name="T27" fmla="*/ 30303 h 158"/>
              <a:gd name="T28" fmla="*/ 14500 w 112"/>
              <a:gd name="T29" fmla="*/ 28213 h 158"/>
              <a:gd name="T30" fmla="*/ 12161 w 112"/>
              <a:gd name="T31" fmla="*/ 26123 h 158"/>
              <a:gd name="T32" fmla="*/ 11694 w 112"/>
              <a:gd name="T33" fmla="*/ 22466 h 158"/>
              <a:gd name="T34" fmla="*/ 12629 w 112"/>
              <a:gd name="T35" fmla="*/ 17241 h 158"/>
              <a:gd name="T36" fmla="*/ 15435 w 112"/>
              <a:gd name="T37" fmla="*/ 14107 h 158"/>
              <a:gd name="T38" fmla="*/ 19645 w 112"/>
              <a:gd name="T39" fmla="*/ 12017 h 158"/>
              <a:gd name="T40" fmla="*/ 25726 w 112"/>
              <a:gd name="T41" fmla="*/ 11494 h 158"/>
              <a:gd name="T42" fmla="*/ 31339 w 112"/>
              <a:gd name="T43" fmla="*/ 12017 h 158"/>
              <a:gd name="T44" fmla="*/ 36016 w 112"/>
              <a:gd name="T45" fmla="*/ 15152 h 158"/>
              <a:gd name="T46" fmla="*/ 38823 w 112"/>
              <a:gd name="T47" fmla="*/ 18809 h 158"/>
              <a:gd name="T48" fmla="*/ 40226 w 112"/>
              <a:gd name="T49" fmla="*/ 24034 h 158"/>
              <a:gd name="T50" fmla="*/ 50048 w 112"/>
              <a:gd name="T51" fmla="*/ 18809 h 158"/>
              <a:gd name="T52" fmla="*/ 46774 w 112"/>
              <a:gd name="T53" fmla="*/ 9404 h 158"/>
              <a:gd name="T54" fmla="*/ 40226 w 112"/>
              <a:gd name="T55" fmla="*/ 3135 h 158"/>
              <a:gd name="T56" fmla="*/ 30871 w 112"/>
              <a:gd name="T57" fmla="*/ 522 h 158"/>
              <a:gd name="T58" fmla="*/ 20113 w 112"/>
              <a:gd name="T59" fmla="*/ 522 h 158"/>
              <a:gd name="T60" fmla="*/ 11226 w 112"/>
              <a:gd name="T61" fmla="*/ 3135 h 158"/>
              <a:gd name="T62" fmla="*/ 4677 w 112"/>
              <a:gd name="T63" fmla="*/ 9404 h 158"/>
              <a:gd name="T64" fmla="*/ 1871 w 112"/>
              <a:gd name="T65" fmla="*/ 17241 h 158"/>
              <a:gd name="T66" fmla="*/ 1871 w 112"/>
              <a:gd name="T67" fmla="*/ 27168 h 158"/>
              <a:gd name="T68" fmla="*/ 3742 w 112"/>
              <a:gd name="T69" fmla="*/ 34483 h 158"/>
              <a:gd name="T70" fmla="*/ 8419 w 112"/>
              <a:gd name="T71" fmla="*/ 39185 h 158"/>
              <a:gd name="T72" fmla="*/ 15435 w 112"/>
              <a:gd name="T73" fmla="*/ 42842 h 158"/>
              <a:gd name="T74" fmla="*/ 31806 w 112"/>
              <a:gd name="T75" fmla="*/ 48590 h 158"/>
              <a:gd name="T76" fmla="*/ 36484 w 112"/>
              <a:gd name="T77" fmla="*/ 49634 h 158"/>
              <a:gd name="T78" fmla="*/ 39290 w 112"/>
              <a:gd name="T79" fmla="*/ 51202 h 158"/>
              <a:gd name="T80" fmla="*/ 41629 w 112"/>
              <a:gd name="T81" fmla="*/ 54337 h 158"/>
              <a:gd name="T82" fmla="*/ 42097 w 112"/>
              <a:gd name="T83" fmla="*/ 58516 h 158"/>
              <a:gd name="T84" fmla="*/ 40693 w 112"/>
              <a:gd name="T85" fmla="*/ 63741 h 158"/>
              <a:gd name="T86" fmla="*/ 37887 w 112"/>
              <a:gd name="T87" fmla="*/ 67398 h 158"/>
              <a:gd name="T88" fmla="*/ 33210 w 112"/>
              <a:gd name="T89" fmla="*/ 70533 h 158"/>
              <a:gd name="T90" fmla="*/ 26661 w 112"/>
              <a:gd name="T91" fmla="*/ 71056 h 158"/>
              <a:gd name="T92" fmla="*/ 19645 w 112"/>
              <a:gd name="T93" fmla="*/ 69488 h 158"/>
              <a:gd name="T94" fmla="*/ 14968 w 112"/>
              <a:gd name="T95" fmla="*/ 66876 h 158"/>
              <a:gd name="T96" fmla="*/ 11226 w 112"/>
              <a:gd name="T97" fmla="*/ 61651 h 158"/>
              <a:gd name="T98" fmla="*/ 9823 w 112"/>
              <a:gd name="T99" fmla="*/ 54859 h 15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2" h="158">
                <a:moveTo>
                  <a:pt x="0" y="105"/>
                </a:moveTo>
                <a:lnTo>
                  <a:pt x="1" y="117"/>
                </a:lnTo>
                <a:lnTo>
                  <a:pt x="3" y="128"/>
                </a:lnTo>
                <a:lnTo>
                  <a:pt x="8" y="137"/>
                </a:lnTo>
                <a:lnTo>
                  <a:pt x="14" y="144"/>
                </a:lnTo>
                <a:lnTo>
                  <a:pt x="22" y="150"/>
                </a:lnTo>
                <a:lnTo>
                  <a:pt x="32" y="154"/>
                </a:lnTo>
                <a:lnTo>
                  <a:pt x="42" y="157"/>
                </a:lnTo>
                <a:lnTo>
                  <a:pt x="55" y="158"/>
                </a:lnTo>
                <a:lnTo>
                  <a:pt x="67" y="157"/>
                </a:lnTo>
                <a:lnTo>
                  <a:pt x="79" y="154"/>
                </a:lnTo>
                <a:lnTo>
                  <a:pt x="89" y="151"/>
                </a:lnTo>
                <a:lnTo>
                  <a:pt x="97" y="145"/>
                </a:lnTo>
                <a:lnTo>
                  <a:pt x="103" y="138"/>
                </a:lnTo>
                <a:lnTo>
                  <a:pt x="107" y="130"/>
                </a:lnTo>
                <a:lnTo>
                  <a:pt x="111" y="119"/>
                </a:lnTo>
                <a:lnTo>
                  <a:pt x="112" y="109"/>
                </a:lnTo>
                <a:lnTo>
                  <a:pt x="111" y="100"/>
                </a:lnTo>
                <a:lnTo>
                  <a:pt x="110" y="93"/>
                </a:lnTo>
                <a:lnTo>
                  <a:pt x="106" y="86"/>
                </a:lnTo>
                <a:lnTo>
                  <a:pt x="101" y="81"/>
                </a:lnTo>
                <a:lnTo>
                  <a:pt x="96" y="76"/>
                </a:lnTo>
                <a:lnTo>
                  <a:pt x="89" y="73"/>
                </a:lnTo>
                <a:lnTo>
                  <a:pt x="80" y="69"/>
                </a:lnTo>
                <a:lnTo>
                  <a:pt x="71" y="67"/>
                </a:lnTo>
                <a:lnTo>
                  <a:pt x="47" y="61"/>
                </a:lnTo>
                <a:lnTo>
                  <a:pt x="42" y="59"/>
                </a:lnTo>
                <a:lnTo>
                  <a:pt x="38" y="58"/>
                </a:lnTo>
                <a:lnTo>
                  <a:pt x="34" y="57"/>
                </a:lnTo>
                <a:lnTo>
                  <a:pt x="31" y="54"/>
                </a:lnTo>
                <a:lnTo>
                  <a:pt x="28" y="52"/>
                </a:lnTo>
                <a:lnTo>
                  <a:pt x="26" y="50"/>
                </a:lnTo>
                <a:lnTo>
                  <a:pt x="25" y="46"/>
                </a:lnTo>
                <a:lnTo>
                  <a:pt x="25" y="43"/>
                </a:lnTo>
                <a:lnTo>
                  <a:pt x="25" y="38"/>
                </a:lnTo>
                <a:lnTo>
                  <a:pt x="27" y="33"/>
                </a:lnTo>
                <a:lnTo>
                  <a:pt x="29" y="30"/>
                </a:lnTo>
                <a:lnTo>
                  <a:pt x="33" y="27"/>
                </a:lnTo>
                <a:lnTo>
                  <a:pt x="37" y="25"/>
                </a:lnTo>
                <a:lnTo>
                  <a:pt x="42" y="23"/>
                </a:lnTo>
                <a:lnTo>
                  <a:pt x="47" y="22"/>
                </a:lnTo>
                <a:lnTo>
                  <a:pt x="55" y="22"/>
                </a:lnTo>
                <a:lnTo>
                  <a:pt x="61" y="22"/>
                </a:lnTo>
                <a:lnTo>
                  <a:pt x="67" y="23"/>
                </a:lnTo>
                <a:lnTo>
                  <a:pt x="73" y="25"/>
                </a:lnTo>
                <a:lnTo>
                  <a:pt x="77" y="29"/>
                </a:lnTo>
                <a:lnTo>
                  <a:pt x="81" y="32"/>
                </a:lnTo>
                <a:lnTo>
                  <a:pt x="83" y="36"/>
                </a:lnTo>
                <a:lnTo>
                  <a:pt x="85" y="40"/>
                </a:lnTo>
                <a:lnTo>
                  <a:pt x="86" y="46"/>
                </a:lnTo>
                <a:lnTo>
                  <a:pt x="109" y="46"/>
                </a:lnTo>
                <a:lnTo>
                  <a:pt x="107" y="36"/>
                </a:lnTo>
                <a:lnTo>
                  <a:pt x="104" y="26"/>
                </a:lnTo>
                <a:lnTo>
                  <a:pt x="100" y="18"/>
                </a:lnTo>
                <a:lnTo>
                  <a:pt x="94" y="12"/>
                </a:lnTo>
                <a:lnTo>
                  <a:pt x="86" y="6"/>
                </a:lnTo>
                <a:lnTo>
                  <a:pt x="77" y="3"/>
                </a:lnTo>
                <a:lnTo>
                  <a:pt x="66" y="1"/>
                </a:lnTo>
                <a:lnTo>
                  <a:pt x="55" y="0"/>
                </a:lnTo>
                <a:lnTo>
                  <a:pt x="43" y="1"/>
                </a:lnTo>
                <a:lnTo>
                  <a:pt x="33" y="3"/>
                </a:lnTo>
                <a:lnTo>
                  <a:pt x="24" y="6"/>
                </a:lnTo>
                <a:lnTo>
                  <a:pt x="17" y="11"/>
                </a:lnTo>
                <a:lnTo>
                  <a:pt x="10" y="18"/>
                </a:lnTo>
                <a:lnTo>
                  <a:pt x="6" y="25"/>
                </a:lnTo>
                <a:lnTo>
                  <a:pt x="4" y="33"/>
                </a:lnTo>
                <a:lnTo>
                  <a:pt x="3" y="43"/>
                </a:lnTo>
                <a:lnTo>
                  <a:pt x="4" y="52"/>
                </a:lnTo>
                <a:lnTo>
                  <a:pt x="5" y="59"/>
                </a:lnTo>
                <a:lnTo>
                  <a:pt x="8" y="66"/>
                </a:lnTo>
                <a:lnTo>
                  <a:pt x="13" y="71"/>
                </a:lnTo>
                <a:lnTo>
                  <a:pt x="18" y="75"/>
                </a:lnTo>
                <a:lnTo>
                  <a:pt x="24" y="79"/>
                </a:lnTo>
                <a:lnTo>
                  <a:pt x="33" y="82"/>
                </a:lnTo>
                <a:lnTo>
                  <a:pt x="41" y="85"/>
                </a:lnTo>
                <a:lnTo>
                  <a:pt x="68" y="93"/>
                </a:lnTo>
                <a:lnTo>
                  <a:pt x="73" y="94"/>
                </a:lnTo>
                <a:lnTo>
                  <a:pt x="78" y="95"/>
                </a:lnTo>
                <a:lnTo>
                  <a:pt x="81" y="97"/>
                </a:lnTo>
                <a:lnTo>
                  <a:pt x="84" y="98"/>
                </a:lnTo>
                <a:lnTo>
                  <a:pt x="86" y="102"/>
                </a:lnTo>
                <a:lnTo>
                  <a:pt x="89" y="104"/>
                </a:lnTo>
                <a:lnTo>
                  <a:pt x="90" y="108"/>
                </a:lnTo>
                <a:lnTo>
                  <a:pt x="90" y="112"/>
                </a:lnTo>
                <a:lnTo>
                  <a:pt x="89" y="117"/>
                </a:lnTo>
                <a:lnTo>
                  <a:pt x="87" y="122"/>
                </a:lnTo>
                <a:lnTo>
                  <a:pt x="84" y="126"/>
                </a:lnTo>
                <a:lnTo>
                  <a:pt x="81" y="129"/>
                </a:lnTo>
                <a:lnTo>
                  <a:pt x="76" y="132"/>
                </a:lnTo>
                <a:lnTo>
                  <a:pt x="71" y="135"/>
                </a:lnTo>
                <a:lnTo>
                  <a:pt x="64" y="136"/>
                </a:lnTo>
                <a:lnTo>
                  <a:pt x="57" y="136"/>
                </a:lnTo>
                <a:lnTo>
                  <a:pt x="49" y="136"/>
                </a:lnTo>
                <a:lnTo>
                  <a:pt x="42" y="133"/>
                </a:lnTo>
                <a:lnTo>
                  <a:pt x="36" y="131"/>
                </a:lnTo>
                <a:lnTo>
                  <a:pt x="32" y="128"/>
                </a:lnTo>
                <a:lnTo>
                  <a:pt x="27" y="124"/>
                </a:lnTo>
                <a:lnTo>
                  <a:pt x="24" y="118"/>
                </a:lnTo>
                <a:lnTo>
                  <a:pt x="22" y="112"/>
                </a:lnTo>
                <a:lnTo>
                  <a:pt x="21" y="105"/>
                </a:lnTo>
                <a:lnTo>
                  <a:pt x="0" y="10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81" name="Freeform 230"/>
          <p:cNvSpPr>
            <a:spLocks/>
          </p:cNvSpPr>
          <p:nvPr/>
        </p:nvSpPr>
        <p:spPr bwMode="auto">
          <a:xfrm>
            <a:off x="2238375" y="4297363"/>
            <a:ext cx="55563" cy="82550"/>
          </a:xfrm>
          <a:custGeom>
            <a:avLst/>
            <a:gdLst>
              <a:gd name="T0" fmla="*/ 55563 w 121"/>
              <a:gd name="T1" fmla="*/ 28213 h 158"/>
              <a:gd name="T2" fmla="*/ 53267 w 121"/>
              <a:gd name="T3" fmla="*/ 16719 h 158"/>
              <a:gd name="T4" fmla="*/ 47757 w 121"/>
              <a:gd name="T5" fmla="*/ 7837 h 158"/>
              <a:gd name="T6" fmla="*/ 39491 w 121"/>
              <a:gd name="T7" fmla="*/ 1567 h 158"/>
              <a:gd name="T8" fmla="*/ 28929 w 121"/>
              <a:gd name="T9" fmla="*/ 0 h 158"/>
              <a:gd name="T10" fmla="*/ 16990 w 121"/>
              <a:gd name="T11" fmla="*/ 2612 h 158"/>
              <a:gd name="T12" fmla="*/ 7806 w 121"/>
              <a:gd name="T13" fmla="*/ 10449 h 158"/>
              <a:gd name="T14" fmla="*/ 1837 w 121"/>
              <a:gd name="T15" fmla="*/ 24034 h 158"/>
              <a:gd name="T16" fmla="*/ 0 w 121"/>
              <a:gd name="T17" fmla="*/ 41275 h 158"/>
              <a:gd name="T18" fmla="*/ 1837 w 121"/>
              <a:gd name="T19" fmla="*/ 58516 h 158"/>
              <a:gd name="T20" fmla="*/ 7347 w 121"/>
              <a:gd name="T21" fmla="*/ 71578 h 158"/>
              <a:gd name="T22" fmla="*/ 16072 w 121"/>
              <a:gd name="T23" fmla="*/ 79415 h 158"/>
              <a:gd name="T24" fmla="*/ 27552 w 121"/>
              <a:gd name="T25" fmla="*/ 82550 h 158"/>
              <a:gd name="T26" fmla="*/ 38573 w 121"/>
              <a:gd name="T27" fmla="*/ 80460 h 158"/>
              <a:gd name="T28" fmla="*/ 47297 w 121"/>
              <a:gd name="T29" fmla="*/ 74713 h 158"/>
              <a:gd name="T30" fmla="*/ 53267 w 121"/>
              <a:gd name="T31" fmla="*/ 64786 h 158"/>
              <a:gd name="T32" fmla="*/ 55563 w 121"/>
              <a:gd name="T33" fmla="*/ 52247 h 158"/>
              <a:gd name="T34" fmla="*/ 44542 w 121"/>
              <a:gd name="T35" fmla="*/ 56427 h 158"/>
              <a:gd name="T36" fmla="*/ 41787 w 121"/>
              <a:gd name="T37" fmla="*/ 63219 h 158"/>
              <a:gd name="T38" fmla="*/ 37654 w 121"/>
              <a:gd name="T39" fmla="*/ 67921 h 158"/>
              <a:gd name="T40" fmla="*/ 31685 w 121"/>
              <a:gd name="T41" fmla="*/ 70533 h 158"/>
              <a:gd name="T42" fmla="*/ 23878 w 121"/>
              <a:gd name="T43" fmla="*/ 69488 h 158"/>
              <a:gd name="T44" fmla="*/ 17909 w 121"/>
              <a:gd name="T45" fmla="*/ 65831 h 158"/>
              <a:gd name="T46" fmla="*/ 13317 w 121"/>
              <a:gd name="T47" fmla="*/ 58516 h 158"/>
              <a:gd name="T48" fmla="*/ 11480 w 121"/>
              <a:gd name="T49" fmla="*/ 48067 h 158"/>
              <a:gd name="T50" fmla="*/ 11480 w 121"/>
              <a:gd name="T51" fmla="*/ 34483 h 158"/>
              <a:gd name="T52" fmla="*/ 13776 w 121"/>
              <a:gd name="T53" fmla="*/ 23511 h 158"/>
              <a:gd name="T54" fmla="*/ 18368 w 121"/>
              <a:gd name="T55" fmla="*/ 16197 h 158"/>
              <a:gd name="T56" fmla="*/ 25256 w 121"/>
              <a:gd name="T57" fmla="*/ 12539 h 158"/>
              <a:gd name="T58" fmla="*/ 32144 w 121"/>
              <a:gd name="T59" fmla="*/ 12017 h 158"/>
              <a:gd name="T60" fmla="*/ 38113 w 121"/>
              <a:gd name="T61" fmla="*/ 14107 h 158"/>
              <a:gd name="T62" fmla="*/ 41787 w 121"/>
              <a:gd name="T63" fmla="*/ 18809 h 158"/>
              <a:gd name="T64" fmla="*/ 44542 w 121"/>
              <a:gd name="T65" fmla="*/ 24556 h 15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1" h="158">
                <a:moveTo>
                  <a:pt x="98" y="54"/>
                </a:moveTo>
                <a:lnTo>
                  <a:pt x="121" y="54"/>
                </a:lnTo>
                <a:lnTo>
                  <a:pt x="119" y="43"/>
                </a:lnTo>
                <a:lnTo>
                  <a:pt x="116" y="32"/>
                </a:lnTo>
                <a:lnTo>
                  <a:pt x="112" y="23"/>
                </a:lnTo>
                <a:lnTo>
                  <a:pt x="104" y="15"/>
                </a:lnTo>
                <a:lnTo>
                  <a:pt x="96" y="8"/>
                </a:lnTo>
                <a:lnTo>
                  <a:pt x="86" y="3"/>
                </a:lnTo>
                <a:lnTo>
                  <a:pt x="76" y="1"/>
                </a:lnTo>
                <a:lnTo>
                  <a:pt x="63" y="0"/>
                </a:lnTo>
                <a:lnTo>
                  <a:pt x="49" y="1"/>
                </a:lnTo>
                <a:lnTo>
                  <a:pt x="37" y="5"/>
                </a:lnTo>
                <a:lnTo>
                  <a:pt x="26" y="11"/>
                </a:lnTo>
                <a:lnTo>
                  <a:pt x="17" y="20"/>
                </a:lnTo>
                <a:lnTo>
                  <a:pt x="9" y="32"/>
                </a:lnTo>
                <a:lnTo>
                  <a:pt x="4" y="46"/>
                </a:lnTo>
                <a:lnTo>
                  <a:pt x="1" y="61"/>
                </a:lnTo>
                <a:lnTo>
                  <a:pt x="0" y="79"/>
                </a:lnTo>
                <a:lnTo>
                  <a:pt x="1" y="97"/>
                </a:lnTo>
                <a:lnTo>
                  <a:pt x="4" y="112"/>
                </a:lnTo>
                <a:lnTo>
                  <a:pt x="9" y="125"/>
                </a:lnTo>
                <a:lnTo>
                  <a:pt x="16" y="137"/>
                </a:lnTo>
                <a:lnTo>
                  <a:pt x="25" y="146"/>
                </a:lnTo>
                <a:lnTo>
                  <a:pt x="35" y="152"/>
                </a:lnTo>
                <a:lnTo>
                  <a:pt x="47" y="157"/>
                </a:lnTo>
                <a:lnTo>
                  <a:pt x="60" y="158"/>
                </a:lnTo>
                <a:lnTo>
                  <a:pt x="74" y="157"/>
                </a:lnTo>
                <a:lnTo>
                  <a:pt x="84" y="154"/>
                </a:lnTo>
                <a:lnTo>
                  <a:pt x="95" y="149"/>
                </a:lnTo>
                <a:lnTo>
                  <a:pt x="103" y="143"/>
                </a:lnTo>
                <a:lnTo>
                  <a:pt x="110" y="135"/>
                </a:lnTo>
                <a:lnTo>
                  <a:pt x="116" y="124"/>
                </a:lnTo>
                <a:lnTo>
                  <a:pt x="119" y="112"/>
                </a:lnTo>
                <a:lnTo>
                  <a:pt x="121" y="100"/>
                </a:lnTo>
                <a:lnTo>
                  <a:pt x="99" y="100"/>
                </a:lnTo>
                <a:lnTo>
                  <a:pt x="97" y="108"/>
                </a:lnTo>
                <a:lnTo>
                  <a:pt x="95" y="115"/>
                </a:lnTo>
                <a:lnTo>
                  <a:pt x="91" y="121"/>
                </a:lnTo>
                <a:lnTo>
                  <a:pt x="87" y="125"/>
                </a:lnTo>
                <a:lnTo>
                  <a:pt x="82" y="130"/>
                </a:lnTo>
                <a:lnTo>
                  <a:pt x="76" y="132"/>
                </a:lnTo>
                <a:lnTo>
                  <a:pt x="69" y="135"/>
                </a:lnTo>
                <a:lnTo>
                  <a:pt x="61" y="135"/>
                </a:lnTo>
                <a:lnTo>
                  <a:pt x="52" y="133"/>
                </a:lnTo>
                <a:lnTo>
                  <a:pt x="45" y="131"/>
                </a:lnTo>
                <a:lnTo>
                  <a:pt x="39" y="126"/>
                </a:lnTo>
                <a:lnTo>
                  <a:pt x="33" y="121"/>
                </a:lnTo>
                <a:lnTo>
                  <a:pt x="29" y="112"/>
                </a:lnTo>
                <a:lnTo>
                  <a:pt x="26" y="103"/>
                </a:lnTo>
                <a:lnTo>
                  <a:pt x="25" y="92"/>
                </a:lnTo>
                <a:lnTo>
                  <a:pt x="24" y="79"/>
                </a:lnTo>
                <a:lnTo>
                  <a:pt x="25" y="66"/>
                </a:lnTo>
                <a:lnTo>
                  <a:pt x="27" y="54"/>
                </a:lnTo>
                <a:lnTo>
                  <a:pt x="30" y="45"/>
                </a:lnTo>
                <a:lnTo>
                  <a:pt x="35" y="37"/>
                </a:lnTo>
                <a:lnTo>
                  <a:pt x="40" y="31"/>
                </a:lnTo>
                <a:lnTo>
                  <a:pt x="46" y="26"/>
                </a:lnTo>
                <a:lnTo>
                  <a:pt x="55" y="24"/>
                </a:lnTo>
                <a:lnTo>
                  <a:pt x="63" y="23"/>
                </a:lnTo>
                <a:lnTo>
                  <a:pt x="70" y="23"/>
                </a:lnTo>
                <a:lnTo>
                  <a:pt x="77" y="25"/>
                </a:lnTo>
                <a:lnTo>
                  <a:pt x="83" y="27"/>
                </a:lnTo>
                <a:lnTo>
                  <a:pt x="87" y="31"/>
                </a:lnTo>
                <a:lnTo>
                  <a:pt x="91" y="36"/>
                </a:lnTo>
                <a:lnTo>
                  <a:pt x="95" y="41"/>
                </a:lnTo>
                <a:lnTo>
                  <a:pt x="97" y="47"/>
                </a:lnTo>
                <a:lnTo>
                  <a:pt x="98" y="5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82" name="Freeform 231"/>
          <p:cNvSpPr>
            <a:spLocks noEditPoints="1"/>
          </p:cNvSpPr>
          <p:nvPr/>
        </p:nvSpPr>
        <p:spPr bwMode="auto">
          <a:xfrm>
            <a:off x="2305050" y="4268788"/>
            <a:ext cx="11113" cy="109537"/>
          </a:xfrm>
          <a:custGeom>
            <a:avLst/>
            <a:gdLst>
              <a:gd name="T0" fmla="*/ 0 w 23"/>
              <a:gd name="T1" fmla="*/ 109537 h 207"/>
              <a:gd name="T2" fmla="*/ 11113 w 23"/>
              <a:gd name="T3" fmla="*/ 109537 h 207"/>
              <a:gd name="T4" fmla="*/ 11113 w 23"/>
              <a:gd name="T5" fmla="*/ 29633 h 207"/>
              <a:gd name="T6" fmla="*/ 0 w 23"/>
              <a:gd name="T7" fmla="*/ 29633 h 207"/>
              <a:gd name="T8" fmla="*/ 0 w 23"/>
              <a:gd name="T9" fmla="*/ 109537 h 207"/>
              <a:gd name="T10" fmla="*/ 0 w 23"/>
              <a:gd name="T11" fmla="*/ 14817 h 207"/>
              <a:gd name="T12" fmla="*/ 11113 w 23"/>
              <a:gd name="T13" fmla="*/ 14817 h 207"/>
              <a:gd name="T14" fmla="*/ 11113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83" name="Rectangle 232"/>
          <p:cNvSpPr>
            <a:spLocks noChangeArrowheads="1"/>
          </p:cNvSpPr>
          <p:nvPr/>
        </p:nvSpPr>
        <p:spPr bwMode="auto">
          <a:xfrm>
            <a:off x="2332038" y="4268788"/>
            <a:ext cx="11112" cy="109537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84" name="Rectangle 233"/>
          <p:cNvSpPr>
            <a:spLocks noChangeArrowheads="1"/>
          </p:cNvSpPr>
          <p:nvPr/>
        </p:nvSpPr>
        <p:spPr bwMode="auto">
          <a:xfrm>
            <a:off x="2359025" y="4268788"/>
            <a:ext cx="11113" cy="109537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85" name="Freeform 234"/>
          <p:cNvSpPr>
            <a:spLocks noEditPoints="1"/>
          </p:cNvSpPr>
          <p:nvPr/>
        </p:nvSpPr>
        <p:spPr bwMode="auto">
          <a:xfrm>
            <a:off x="2382838" y="4297363"/>
            <a:ext cx="61912" cy="82550"/>
          </a:xfrm>
          <a:custGeom>
            <a:avLst/>
            <a:gdLst>
              <a:gd name="T0" fmla="*/ 43532 w 128"/>
              <a:gd name="T1" fmla="*/ 51202 h 158"/>
              <a:gd name="T2" fmla="*/ 42081 w 128"/>
              <a:gd name="T3" fmla="*/ 59561 h 158"/>
              <a:gd name="T4" fmla="*/ 38211 w 128"/>
              <a:gd name="T5" fmla="*/ 65309 h 158"/>
              <a:gd name="T6" fmla="*/ 31440 w 128"/>
              <a:gd name="T7" fmla="*/ 69488 h 158"/>
              <a:gd name="T8" fmla="*/ 23217 w 128"/>
              <a:gd name="T9" fmla="*/ 71056 h 158"/>
              <a:gd name="T10" fmla="*/ 18380 w 128"/>
              <a:gd name="T11" fmla="*/ 70533 h 158"/>
              <a:gd name="T12" fmla="*/ 14511 w 128"/>
              <a:gd name="T13" fmla="*/ 67921 h 158"/>
              <a:gd name="T14" fmla="*/ 12576 w 128"/>
              <a:gd name="T15" fmla="*/ 63741 h 158"/>
              <a:gd name="T16" fmla="*/ 11609 w 128"/>
              <a:gd name="T17" fmla="*/ 58516 h 158"/>
              <a:gd name="T18" fmla="*/ 12092 w 128"/>
              <a:gd name="T19" fmla="*/ 53292 h 158"/>
              <a:gd name="T20" fmla="*/ 14027 w 128"/>
              <a:gd name="T21" fmla="*/ 49634 h 158"/>
              <a:gd name="T22" fmla="*/ 17896 w 128"/>
              <a:gd name="T23" fmla="*/ 46500 h 158"/>
              <a:gd name="T24" fmla="*/ 22733 w 128"/>
              <a:gd name="T25" fmla="*/ 45455 h 158"/>
              <a:gd name="T26" fmla="*/ 33858 w 128"/>
              <a:gd name="T27" fmla="*/ 43365 h 158"/>
              <a:gd name="T28" fmla="*/ 43532 w 128"/>
              <a:gd name="T29" fmla="*/ 39708 h 158"/>
              <a:gd name="T30" fmla="*/ 44983 w 128"/>
              <a:gd name="T31" fmla="*/ 72623 h 158"/>
              <a:gd name="T32" fmla="*/ 46434 w 128"/>
              <a:gd name="T33" fmla="*/ 76803 h 158"/>
              <a:gd name="T34" fmla="*/ 48852 w 128"/>
              <a:gd name="T35" fmla="*/ 79938 h 158"/>
              <a:gd name="T36" fmla="*/ 52722 w 128"/>
              <a:gd name="T37" fmla="*/ 82028 h 158"/>
              <a:gd name="T38" fmla="*/ 58526 w 128"/>
              <a:gd name="T39" fmla="*/ 81505 h 158"/>
              <a:gd name="T40" fmla="*/ 61912 w 128"/>
              <a:gd name="T41" fmla="*/ 70533 h 158"/>
              <a:gd name="T42" fmla="*/ 57075 w 128"/>
              <a:gd name="T43" fmla="*/ 70533 h 158"/>
              <a:gd name="T44" fmla="*/ 55140 w 128"/>
              <a:gd name="T45" fmla="*/ 65831 h 158"/>
              <a:gd name="T46" fmla="*/ 55140 w 128"/>
              <a:gd name="T47" fmla="*/ 23511 h 158"/>
              <a:gd name="T48" fmla="*/ 53206 w 128"/>
              <a:gd name="T49" fmla="*/ 13062 h 158"/>
              <a:gd name="T50" fmla="*/ 48852 w 128"/>
              <a:gd name="T51" fmla="*/ 5225 h 158"/>
              <a:gd name="T52" fmla="*/ 40630 w 128"/>
              <a:gd name="T53" fmla="*/ 1045 h 158"/>
              <a:gd name="T54" fmla="*/ 29505 w 128"/>
              <a:gd name="T55" fmla="*/ 0 h 158"/>
              <a:gd name="T56" fmla="*/ 18380 w 128"/>
              <a:gd name="T57" fmla="*/ 1567 h 158"/>
              <a:gd name="T58" fmla="*/ 10157 w 128"/>
              <a:gd name="T59" fmla="*/ 6270 h 158"/>
              <a:gd name="T60" fmla="*/ 4837 w 128"/>
              <a:gd name="T61" fmla="*/ 14107 h 158"/>
              <a:gd name="T62" fmla="*/ 2902 w 128"/>
              <a:gd name="T63" fmla="*/ 24556 h 158"/>
              <a:gd name="T64" fmla="*/ 13543 w 128"/>
              <a:gd name="T65" fmla="*/ 25078 h 158"/>
              <a:gd name="T66" fmla="*/ 14511 w 128"/>
              <a:gd name="T67" fmla="*/ 19331 h 158"/>
              <a:gd name="T68" fmla="*/ 17896 w 128"/>
              <a:gd name="T69" fmla="*/ 15152 h 158"/>
              <a:gd name="T70" fmla="*/ 22250 w 128"/>
              <a:gd name="T71" fmla="*/ 12017 h 158"/>
              <a:gd name="T72" fmla="*/ 29021 w 128"/>
              <a:gd name="T73" fmla="*/ 11494 h 158"/>
              <a:gd name="T74" fmla="*/ 35793 w 128"/>
              <a:gd name="T75" fmla="*/ 12017 h 158"/>
              <a:gd name="T76" fmla="*/ 40146 w 128"/>
              <a:gd name="T77" fmla="*/ 14107 h 158"/>
              <a:gd name="T78" fmla="*/ 42565 w 128"/>
              <a:gd name="T79" fmla="*/ 17764 h 158"/>
              <a:gd name="T80" fmla="*/ 43532 w 128"/>
              <a:gd name="T81" fmla="*/ 22989 h 158"/>
              <a:gd name="T82" fmla="*/ 43048 w 128"/>
              <a:gd name="T83" fmla="*/ 28213 h 158"/>
              <a:gd name="T84" fmla="*/ 40630 w 128"/>
              <a:gd name="T85" fmla="*/ 30826 h 158"/>
              <a:gd name="T86" fmla="*/ 33858 w 128"/>
              <a:gd name="T87" fmla="*/ 32393 h 158"/>
              <a:gd name="T88" fmla="*/ 22733 w 128"/>
              <a:gd name="T89" fmla="*/ 33960 h 158"/>
              <a:gd name="T90" fmla="*/ 12576 w 128"/>
              <a:gd name="T91" fmla="*/ 37095 h 158"/>
              <a:gd name="T92" fmla="*/ 5321 w 128"/>
              <a:gd name="T93" fmla="*/ 41797 h 158"/>
              <a:gd name="T94" fmla="*/ 1451 w 128"/>
              <a:gd name="T95" fmla="*/ 49112 h 158"/>
              <a:gd name="T96" fmla="*/ 0 w 128"/>
              <a:gd name="T97" fmla="*/ 58516 h 158"/>
              <a:gd name="T98" fmla="*/ 1451 w 128"/>
              <a:gd name="T99" fmla="*/ 68443 h 158"/>
              <a:gd name="T100" fmla="*/ 5321 w 128"/>
              <a:gd name="T101" fmla="*/ 76280 h 158"/>
              <a:gd name="T102" fmla="*/ 12092 w 128"/>
              <a:gd name="T103" fmla="*/ 80460 h 158"/>
              <a:gd name="T104" fmla="*/ 21282 w 128"/>
              <a:gd name="T105" fmla="*/ 82550 h 158"/>
              <a:gd name="T106" fmla="*/ 33858 w 128"/>
              <a:gd name="T107" fmla="*/ 79415 h 158"/>
              <a:gd name="T108" fmla="*/ 44983 w 128"/>
              <a:gd name="T109" fmla="*/ 69488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158">
                <a:moveTo>
                  <a:pt x="90" y="76"/>
                </a:moveTo>
                <a:lnTo>
                  <a:pt x="90" y="98"/>
                </a:lnTo>
                <a:lnTo>
                  <a:pt x="89" y="107"/>
                </a:lnTo>
                <a:lnTo>
                  <a:pt x="87" y="114"/>
                </a:lnTo>
                <a:lnTo>
                  <a:pt x="84" y="119"/>
                </a:lnTo>
                <a:lnTo>
                  <a:pt x="79" y="125"/>
                </a:lnTo>
                <a:lnTo>
                  <a:pt x="73" y="130"/>
                </a:lnTo>
                <a:lnTo>
                  <a:pt x="65" y="133"/>
                </a:lnTo>
                <a:lnTo>
                  <a:pt x="58" y="135"/>
                </a:lnTo>
                <a:lnTo>
                  <a:pt x="48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2"/>
                </a:lnTo>
                <a:lnTo>
                  <a:pt x="30" y="130"/>
                </a:lnTo>
                <a:lnTo>
                  <a:pt x="27" y="126"/>
                </a:lnTo>
                <a:lnTo>
                  <a:pt x="26" y="122"/>
                </a:lnTo>
                <a:lnTo>
                  <a:pt x="24" y="117"/>
                </a:lnTo>
                <a:lnTo>
                  <a:pt x="24" y="112"/>
                </a:lnTo>
                <a:lnTo>
                  <a:pt x="24" y="107"/>
                </a:lnTo>
                <a:lnTo>
                  <a:pt x="25" y="102"/>
                </a:lnTo>
                <a:lnTo>
                  <a:pt x="27" y="98"/>
                </a:lnTo>
                <a:lnTo>
                  <a:pt x="29" y="95"/>
                </a:lnTo>
                <a:lnTo>
                  <a:pt x="32" y="92"/>
                </a:lnTo>
                <a:lnTo>
                  <a:pt x="37" y="89"/>
                </a:lnTo>
                <a:lnTo>
                  <a:pt x="42" y="88"/>
                </a:lnTo>
                <a:lnTo>
                  <a:pt x="47" y="87"/>
                </a:lnTo>
                <a:lnTo>
                  <a:pt x="59" y="85"/>
                </a:lnTo>
                <a:lnTo>
                  <a:pt x="70" y="83"/>
                </a:lnTo>
                <a:lnTo>
                  <a:pt x="81" y="81"/>
                </a:lnTo>
                <a:lnTo>
                  <a:pt x="90" y="76"/>
                </a:lnTo>
                <a:close/>
                <a:moveTo>
                  <a:pt x="93" y="133"/>
                </a:moveTo>
                <a:lnTo>
                  <a:pt x="93" y="139"/>
                </a:lnTo>
                <a:lnTo>
                  <a:pt x="94" y="144"/>
                </a:lnTo>
                <a:lnTo>
                  <a:pt x="96" y="147"/>
                </a:lnTo>
                <a:lnTo>
                  <a:pt x="98" y="151"/>
                </a:lnTo>
                <a:lnTo>
                  <a:pt x="101" y="153"/>
                </a:lnTo>
                <a:lnTo>
                  <a:pt x="105" y="156"/>
                </a:lnTo>
                <a:lnTo>
                  <a:pt x="109" y="157"/>
                </a:lnTo>
                <a:lnTo>
                  <a:pt x="116" y="157"/>
                </a:lnTo>
                <a:lnTo>
                  <a:pt x="121" y="156"/>
                </a:lnTo>
                <a:lnTo>
                  <a:pt x="128" y="154"/>
                </a:lnTo>
                <a:lnTo>
                  <a:pt x="128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1"/>
                </a:lnTo>
                <a:lnTo>
                  <a:pt x="114" y="126"/>
                </a:lnTo>
                <a:lnTo>
                  <a:pt x="114" y="119"/>
                </a:lnTo>
                <a:lnTo>
                  <a:pt x="114" y="45"/>
                </a:lnTo>
                <a:lnTo>
                  <a:pt x="113" y="34"/>
                </a:lnTo>
                <a:lnTo>
                  <a:pt x="110" y="25"/>
                </a:lnTo>
                <a:lnTo>
                  <a:pt x="106" y="17"/>
                </a:lnTo>
                <a:lnTo>
                  <a:pt x="101" y="10"/>
                </a:lnTo>
                <a:lnTo>
                  <a:pt x="94" y="5"/>
                </a:lnTo>
                <a:lnTo>
                  <a:pt x="84" y="2"/>
                </a:lnTo>
                <a:lnTo>
                  <a:pt x="74" y="1"/>
                </a:lnTo>
                <a:lnTo>
                  <a:pt x="61" y="0"/>
                </a:lnTo>
                <a:lnTo>
                  <a:pt x="48" y="1"/>
                </a:lnTo>
                <a:lnTo>
                  <a:pt x="38" y="3"/>
                </a:lnTo>
                <a:lnTo>
                  <a:pt x="28" y="6"/>
                </a:lnTo>
                <a:lnTo>
                  <a:pt x="21" y="12"/>
                </a:lnTo>
                <a:lnTo>
                  <a:pt x="15" y="19"/>
                </a:lnTo>
                <a:lnTo>
                  <a:pt x="10" y="27"/>
                </a:lnTo>
                <a:lnTo>
                  <a:pt x="7" y="37"/>
                </a:lnTo>
                <a:lnTo>
                  <a:pt x="6" y="47"/>
                </a:lnTo>
                <a:lnTo>
                  <a:pt x="6" y="48"/>
                </a:lnTo>
                <a:lnTo>
                  <a:pt x="28" y="48"/>
                </a:lnTo>
                <a:lnTo>
                  <a:pt x="28" y="43"/>
                </a:lnTo>
                <a:lnTo>
                  <a:pt x="30" y="37"/>
                </a:lnTo>
                <a:lnTo>
                  <a:pt x="32" y="32"/>
                </a:lnTo>
                <a:lnTo>
                  <a:pt x="37" y="29"/>
                </a:lnTo>
                <a:lnTo>
                  <a:pt x="41" y="25"/>
                </a:lnTo>
                <a:lnTo>
                  <a:pt x="46" y="23"/>
                </a:lnTo>
                <a:lnTo>
                  <a:pt x="52" y="22"/>
                </a:lnTo>
                <a:lnTo>
                  <a:pt x="60" y="22"/>
                </a:lnTo>
                <a:lnTo>
                  <a:pt x="67" y="22"/>
                </a:lnTo>
                <a:lnTo>
                  <a:pt x="74" y="23"/>
                </a:lnTo>
                <a:lnTo>
                  <a:pt x="79" y="25"/>
                </a:lnTo>
                <a:lnTo>
                  <a:pt x="83" y="27"/>
                </a:lnTo>
                <a:lnTo>
                  <a:pt x="86" y="30"/>
                </a:lnTo>
                <a:lnTo>
                  <a:pt x="88" y="34"/>
                </a:lnTo>
                <a:lnTo>
                  <a:pt x="90" y="38"/>
                </a:lnTo>
                <a:lnTo>
                  <a:pt x="90" y="44"/>
                </a:lnTo>
                <a:lnTo>
                  <a:pt x="90" y="50"/>
                </a:lnTo>
                <a:lnTo>
                  <a:pt x="89" y="54"/>
                </a:lnTo>
                <a:lnTo>
                  <a:pt x="88" y="57"/>
                </a:lnTo>
                <a:lnTo>
                  <a:pt x="84" y="59"/>
                </a:lnTo>
                <a:lnTo>
                  <a:pt x="79" y="61"/>
                </a:lnTo>
                <a:lnTo>
                  <a:pt x="70" y="62"/>
                </a:lnTo>
                <a:lnTo>
                  <a:pt x="60" y="64"/>
                </a:lnTo>
                <a:lnTo>
                  <a:pt x="47" y="65"/>
                </a:lnTo>
                <a:lnTo>
                  <a:pt x="36" y="67"/>
                </a:lnTo>
                <a:lnTo>
                  <a:pt x="26" y="71"/>
                </a:lnTo>
                <a:lnTo>
                  <a:pt x="18" y="74"/>
                </a:lnTo>
                <a:lnTo>
                  <a:pt x="11" y="80"/>
                </a:lnTo>
                <a:lnTo>
                  <a:pt x="6" y="86"/>
                </a:lnTo>
                <a:lnTo>
                  <a:pt x="3" y="94"/>
                </a:lnTo>
                <a:lnTo>
                  <a:pt x="1" y="102"/>
                </a:lnTo>
                <a:lnTo>
                  <a:pt x="0" y="112"/>
                </a:lnTo>
                <a:lnTo>
                  <a:pt x="1" y="123"/>
                </a:lnTo>
                <a:lnTo>
                  <a:pt x="3" y="131"/>
                </a:lnTo>
                <a:lnTo>
                  <a:pt x="6" y="139"/>
                </a:lnTo>
                <a:lnTo>
                  <a:pt x="11" y="146"/>
                </a:lnTo>
                <a:lnTo>
                  <a:pt x="18" y="151"/>
                </a:lnTo>
                <a:lnTo>
                  <a:pt x="25" y="154"/>
                </a:lnTo>
                <a:lnTo>
                  <a:pt x="35" y="157"/>
                </a:lnTo>
                <a:lnTo>
                  <a:pt x="44" y="158"/>
                </a:lnTo>
                <a:lnTo>
                  <a:pt x="58" y="157"/>
                </a:lnTo>
                <a:lnTo>
                  <a:pt x="70" y="152"/>
                </a:lnTo>
                <a:lnTo>
                  <a:pt x="82" y="144"/>
                </a:lnTo>
                <a:lnTo>
                  <a:pt x="93" y="13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86" name="Freeform 235"/>
          <p:cNvSpPr>
            <a:spLocks noEditPoints="1"/>
          </p:cNvSpPr>
          <p:nvPr/>
        </p:nvSpPr>
        <p:spPr bwMode="auto">
          <a:xfrm>
            <a:off x="2482850" y="4267200"/>
            <a:ext cx="85725" cy="114300"/>
          </a:xfrm>
          <a:custGeom>
            <a:avLst/>
            <a:gdLst>
              <a:gd name="T0" fmla="*/ 0 w 178"/>
              <a:gd name="T1" fmla="*/ 63795 h 215"/>
              <a:gd name="T2" fmla="*/ 1445 w 178"/>
              <a:gd name="T3" fmla="*/ 76023 h 215"/>
              <a:gd name="T4" fmla="*/ 4334 w 178"/>
              <a:gd name="T5" fmla="*/ 86655 h 215"/>
              <a:gd name="T6" fmla="*/ 9150 w 178"/>
              <a:gd name="T7" fmla="*/ 95161 h 215"/>
              <a:gd name="T8" fmla="*/ 13966 w 178"/>
              <a:gd name="T9" fmla="*/ 102604 h 215"/>
              <a:gd name="T10" fmla="*/ 21190 w 178"/>
              <a:gd name="T11" fmla="*/ 107920 h 215"/>
              <a:gd name="T12" fmla="*/ 28896 w 178"/>
              <a:gd name="T13" fmla="*/ 111642 h 215"/>
              <a:gd name="T14" fmla="*/ 38046 w 178"/>
              <a:gd name="T15" fmla="*/ 114300 h 215"/>
              <a:gd name="T16" fmla="*/ 47679 w 178"/>
              <a:gd name="T17" fmla="*/ 114300 h 215"/>
              <a:gd name="T18" fmla="*/ 56829 w 178"/>
              <a:gd name="T19" fmla="*/ 111642 h 215"/>
              <a:gd name="T20" fmla="*/ 64535 w 178"/>
              <a:gd name="T21" fmla="*/ 107920 h 215"/>
              <a:gd name="T22" fmla="*/ 71759 w 178"/>
              <a:gd name="T23" fmla="*/ 102604 h 215"/>
              <a:gd name="T24" fmla="*/ 77056 w 178"/>
              <a:gd name="T25" fmla="*/ 95161 h 215"/>
              <a:gd name="T26" fmla="*/ 81391 w 178"/>
              <a:gd name="T27" fmla="*/ 86655 h 215"/>
              <a:gd name="T28" fmla="*/ 84280 w 178"/>
              <a:gd name="T29" fmla="*/ 76023 h 215"/>
              <a:gd name="T30" fmla="*/ 85725 w 178"/>
              <a:gd name="T31" fmla="*/ 63795 h 215"/>
              <a:gd name="T32" fmla="*/ 85725 w 178"/>
              <a:gd name="T33" fmla="*/ 50505 h 215"/>
              <a:gd name="T34" fmla="*/ 84280 w 178"/>
              <a:gd name="T35" fmla="*/ 38277 h 215"/>
              <a:gd name="T36" fmla="*/ 81391 w 178"/>
              <a:gd name="T37" fmla="*/ 27645 h 215"/>
              <a:gd name="T38" fmla="*/ 77056 w 178"/>
              <a:gd name="T39" fmla="*/ 19139 h 215"/>
              <a:gd name="T40" fmla="*/ 71759 w 178"/>
              <a:gd name="T41" fmla="*/ 11696 h 215"/>
              <a:gd name="T42" fmla="*/ 64535 w 178"/>
              <a:gd name="T43" fmla="*/ 5848 h 215"/>
              <a:gd name="T44" fmla="*/ 56829 w 178"/>
              <a:gd name="T45" fmla="*/ 2127 h 215"/>
              <a:gd name="T46" fmla="*/ 47679 w 178"/>
              <a:gd name="T47" fmla="*/ 0 h 215"/>
              <a:gd name="T48" fmla="*/ 38046 w 178"/>
              <a:gd name="T49" fmla="*/ 0 h 215"/>
              <a:gd name="T50" fmla="*/ 28896 w 178"/>
              <a:gd name="T51" fmla="*/ 2127 h 215"/>
              <a:gd name="T52" fmla="*/ 21190 w 178"/>
              <a:gd name="T53" fmla="*/ 5848 h 215"/>
              <a:gd name="T54" fmla="*/ 13966 w 178"/>
              <a:gd name="T55" fmla="*/ 11696 h 215"/>
              <a:gd name="T56" fmla="*/ 9150 w 178"/>
              <a:gd name="T57" fmla="*/ 19139 h 215"/>
              <a:gd name="T58" fmla="*/ 4334 w 178"/>
              <a:gd name="T59" fmla="*/ 27645 h 215"/>
              <a:gd name="T60" fmla="*/ 1445 w 178"/>
              <a:gd name="T61" fmla="*/ 38277 h 215"/>
              <a:gd name="T62" fmla="*/ 0 w 178"/>
              <a:gd name="T63" fmla="*/ 50505 h 215"/>
              <a:gd name="T64" fmla="*/ 12522 w 178"/>
              <a:gd name="T65" fmla="*/ 57416 h 215"/>
              <a:gd name="T66" fmla="*/ 14448 w 178"/>
              <a:gd name="T67" fmla="*/ 38277 h 215"/>
              <a:gd name="T68" fmla="*/ 20709 w 178"/>
              <a:gd name="T69" fmla="*/ 24455 h 215"/>
              <a:gd name="T70" fmla="*/ 30341 w 178"/>
              <a:gd name="T71" fmla="*/ 15949 h 215"/>
              <a:gd name="T72" fmla="*/ 42863 w 178"/>
              <a:gd name="T73" fmla="*/ 12759 h 215"/>
              <a:gd name="T74" fmla="*/ 55384 w 178"/>
              <a:gd name="T75" fmla="*/ 15949 h 215"/>
              <a:gd name="T76" fmla="*/ 65016 w 178"/>
              <a:gd name="T77" fmla="*/ 24455 h 215"/>
              <a:gd name="T78" fmla="*/ 70795 w 178"/>
              <a:gd name="T79" fmla="*/ 38277 h 215"/>
              <a:gd name="T80" fmla="*/ 73203 w 178"/>
              <a:gd name="T81" fmla="*/ 57416 h 215"/>
              <a:gd name="T82" fmla="*/ 70795 w 178"/>
              <a:gd name="T83" fmla="*/ 76023 h 215"/>
              <a:gd name="T84" fmla="*/ 65016 w 178"/>
              <a:gd name="T85" fmla="*/ 89313 h 215"/>
              <a:gd name="T86" fmla="*/ 55384 w 178"/>
              <a:gd name="T87" fmla="*/ 98351 h 215"/>
              <a:gd name="T88" fmla="*/ 42863 w 178"/>
              <a:gd name="T89" fmla="*/ 101541 h 215"/>
              <a:gd name="T90" fmla="*/ 30341 w 178"/>
              <a:gd name="T91" fmla="*/ 98351 h 215"/>
              <a:gd name="T92" fmla="*/ 20709 w 178"/>
              <a:gd name="T93" fmla="*/ 89313 h 215"/>
              <a:gd name="T94" fmla="*/ 14448 w 178"/>
              <a:gd name="T95" fmla="*/ 76023 h 215"/>
              <a:gd name="T96" fmla="*/ 12522 w 178"/>
              <a:gd name="T97" fmla="*/ 57416 h 21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78" h="215">
                <a:moveTo>
                  <a:pt x="0" y="108"/>
                </a:moveTo>
                <a:lnTo>
                  <a:pt x="0" y="120"/>
                </a:lnTo>
                <a:lnTo>
                  <a:pt x="1" y="131"/>
                </a:lnTo>
                <a:lnTo>
                  <a:pt x="3" y="143"/>
                </a:lnTo>
                <a:lnTo>
                  <a:pt x="6" y="153"/>
                </a:lnTo>
                <a:lnTo>
                  <a:pt x="9" y="163"/>
                </a:lnTo>
                <a:lnTo>
                  <a:pt x="14" y="172"/>
                </a:lnTo>
                <a:lnTo>
                  <a:pt x="19" y="179"/>
                </a:lnTo>
                <a:lnTo>
                  <a:pt x="24" y="187"/>
                </a:lnTo>
                <a:lnTo>
                  <a:pt x="29" y="193"/>
                </a:lnTo>
                <a:lnTo>
                  <a:pt x="37" y="199"/>
                </a:lnTo>
                <a:lnTo>
                  <a:pt x="44" y="203"/>
                </a:lnTo>
                <a:lnTo>
                  <a:pt x="52" y="208"/>
                </a:lnTo>
                <a:lnTo>
                  <a:pt x="60" y="210"/>
                </a:lnTo>
                <a:lnTo>
                  <a:pt x="69" y="213"/>
                </a:lnTo>
                <a:lnTo>
                  <a:pt x="79" y="215"/>
                </a:lnTo>
                <a:lnTo>
                  <a:pt x="89" y="215"/>
                </a:lnTo>
                <a:lnTo>
                  <a:pt x="99" y="215"/>
                </a:lnTo>
                <a:lnTo>
                  <a:pt x="108" y="213"/>
                </a:lnTo>
                <a:lnTo>
                  <a:pt x="118" y="210"/>
                </a:lnTo>
                <a:lnTo>
                  <a:pt x="126" y="208"/>
                </a:lnTo>
                <a:lnTo>
                  <a:pt x="134" y="203"/>
                </a:lnTo>
                <a:lnTo>
                  <a:pt x="141" y="199"/>
                </a:lnTo>
                <a:lnTo>
                  <a:pt x="149" y="193"/>
                </a:lnTo>
                <a:lnTo>
                  <a:pt x="154" y="187"/>
                </a:lnTo>
                <a:lnTo>
                  <a:pt x="160" y="179"/>
                </a:lnTo>
                <a:lnTo>
                  <a:pt x="164" y="172"/>
                </a:lnTo>
                <a:lnTo>
                  <a:pt x="169" y="163"/>
                </a:lnTo>
                <a:lnTo>
                  <a:pt x="172" y="153"/>
                </a:lnTo>
                <a:lnTo>
                  <a:pt x="175" y="143"/>
                </a:lnTo>
                <a:lnTo>
                  <a:pt x="177" y="131"/>
                </a:lnTo>
                <a:lnTo>
                  <a:pt x="178" y="120"/>
                </a:lnTo>
                <a:lnTo>
                  <a:pt x="178" y="108"/>
                </a:lnTo>
                <a:lnTo>
                  <a:pt x="178" y="95"/>
                </a:lnTo>
                <a:lnTo>
                  <a:pt x="177" y="83"/>
                </a:lnTo>
                <a:lnTo>
                  <a:pt x="175" y="72"/>
                </a:lnTo>
                <a:lnTo>
                  <a:pt x="172" y="61"/>
                </a:lnTo>
                <a:lnTo>
                  <a:pt x="169" y="52"/>
                </a:lnTo>
                <a:lnTo>
                  <a:pt x="164" y="44"/>
                </a:lnTo>
                <a:lnTo>
                  <a:pt x="160" y="36"/>
                </a:lnTo>
                <a:lnTo>
                  <a:pt x="154" y="28"/>
                </a:lnTo>
                <a:lnTo>
                  <a:pt x="149" y="22"/>
                </a:lnTo>
                <a:lnTo>
                  <a:pt x="141" y="16"/>
                </a:lnTo>
                <a:lnTo>
                  <a:pt x="134" y="11"/>
                </a:lnTo>
                <a:lnTo>
                  <a:pt x="126" y="7"/>
                </a:lnTo>
                <a:lnTo>
                  <a:pt x="118" y="4"/>
                </a:lnTo>
                <a:lnTo>
                  <a:pt x="108" y="2"/>
                </a:lnTo>
                <a:lnTo>
                  <a:pt x="99" y="0"/>
                </a:lnTo>
                <a:lnTo>
                  <a:pt x="89" y="0"/>
                </a:lnTo>
                <a:lnTo>
                  <a:pt x="79" y="0"/>
                </a:lnTo>
                <a:lnTo>
                  <a:pt x="69" y="2"/>
                </a:lnTo>
                <a:lnTo>
                  <a:pt x="60" y="4"/>
                </a:lnTo>
                <a:lnTo>
                  <a:pt x="52" y="7"/>
                </a:lnTo>
                <a:lnTo>
                  <a:pt x="44" y="11"/>
                </a:lnTo>
                <a:lnTo>
                  <a:pt x="37" y="16"/>
                </a:lnTo>
                <a:lnTo>
                  <a:pt x="29" y="22"/>
                </a:lnTo>
                <a:lnTo>
                  <a:pt x="24" y="28"/>
                </a:lnTo>
                <a:lnTo>
                  <a:pt x="19" y="36"/>
                </a:lnTo>
                <a:lnTo>
                  <a:pt x="14" y="44"/>
                </a:lnTo>
                <a:lnTo>
                  <a:pt x="9" y="52"/>
                </a:lnTo>
                <a:lnTo>
                  <a:pt x="6" y="61"/>
                </a:lnTo>
                <a:lnTo>
                  <a:pt x="3" y="72"/>
                </a:lnTo>
                <a:lnTo>
                  <a:pt x="1" y="83"/>
                </a:lnTo>
                <a:lnTo>
                  <a:pt x="0" y="95"/>
                </a:lnTo>
                <a:lnTo>
                  <a:pt x="0" y="108"/>
                </a:lnTo>
                <a:close/>
                <a:moveTo>
                  <a:pt x="26" y="108"/>
                </a:moveTo>
                <a:lnTo>
                  <a:pt x="27" y="88"/>
                </a:lnTo>
                <a:lnTo>
                  <a:pt x="30" y="72"/>
                </a:lnTo>
                <a:lnTo>
                  <a:pt x="36" y="58"/>
                </a:lnTo>
                <a:lnTo>
                  <a:pt x="43" y="46"/>
                </a:lnTo>
                <a:lnTo>
                  <a:pt x="53" y="37"/>
                </a:lnTo>
                <a:lnTo>
                  <a:pt x="63" y="30"/>
                </a:lnTo>
                <a:lnTo>
                  <a:pt x="76" y="25"/>
                </a:lnTo>
                <a:lnTo>
                  <a:pt x="89" y="24"/>
                </a:lnTo>
                <a:lnTo>
                  <a:pt x="103" y="25"/>
                </a:lnTo>
                <a:lnTo>
                  <a:pt x="115" y="30"/>
                </a:lnTo>
                <a:lnTo>
                  <a:pt x="126" y="37"/>
                </a:lnTo>
                <a:lnTo>
                  <a:pt x="135" y="46"/>
                </a:lnTo>
                <a:lnTo>
                  <a:pt x="142" y="58"/>
                </a:lnTo>
                <a:lnTo>
                  <a:pt x="147" y="72"/>
                </a:lnTo>
                <a:lnTo>
                  <a:pt x="151" y="88"/>
                </a:lnTo>
                <a:lnTo>
                  <a:pt x="152" y="108"/>
                </a:lnTo>
                <a:lnTo>
                  <a:pt x="151" y="127"/>
                </a:lnTo>
                <a:lnTo>
                  <a:pt x="147" y="143"/>
                </a:lnTo>
                <a:lnTo>
                  <a:pt x="142" y="157"/>
                </a:lnTo>
                <a:lnTo>
                  <a:pt x="135" y="168"/>
                </a:lnTo>
                <a:lnTo>
                  <a:pt x="126" y="178"/>
                </a:lnTo>
                <a:lnTo>
                  <a:pt x="115" y="185"/>
                </a:lnTo>
                <a:lnTo>
                  <a:pt x="103" y="189"/>
                </a:lnTo>
                <a:lnTo>
                  <a:pt x="89" y="191"/>
                </a:lnTo>
                <a:lnTo>
                  <a:pt x="76" y="189"/>
                </a:lnTo>
                <a:lnTo>
                  <a:pt x="63" y="185"/>
                </a:lnTo>
                <a:lnTo>
                  <a:pt x="53" y="178"/>
                </a:lnTo>
                <a:lnTo>
                  <a:pt x="43" y="168"/>
                </a:lnTo>
                <a:lnTo>
                  <a:pt x="36" y="157"/>
                </a:lnTo>
                <a:lnTo>
                  <a:pt x="30" y="143"/>
                </a:lnTo>
                <a:lnTo>
                  <a:pt x="27" y="127"/>
                </a:lnTo>
                <a:lnTo>
                  <a:pt x="26" y="10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87" name="Rectangle 236"/>
          <p:cNvSpPr>
            <a:spLocks noChangeArrowheads="1"/>
          </p:cNvSpPr>
          <p:nvPr/>
        </p:nvSpPr>
        <p:spPr bwMode="auto">
          <a:xfrm>
            <a:off x="2582863" y="4362450"/>
            <a:ext cx="11112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88" name="Freeform 237"/>
          <p:cNvSpPr>
            <a:spLocks/>
          </p:cNvSpPr>
          <p:nvPr/>
        </p:nvSpPr>
        <p:spPr bwMode="auto">
          <a:xfrm>
            <a:off x="1357313" y="4465638"/>
            <a:ext cx="33337" cy="106362"/>
          </a:xfrm>
          <a:custGeom>
            <a:avLst/>
            <a:gdLst>
              <a:gd name="T0" fmla="*/ 20898 w 67"/>
              <a:gd name="T1" fmla="*/ 106362 h 199"/>
              <a:gd name="T2" fmla="*/ 33337 w 67"/>
              <a:gd name="T3" fmla="*/ 106362 h 199"/>
              <a:gd name="T4" fmla="*/ 33337 w 67"/>
              <a:gd name="T5" fmla="*/ 0 h 199"/>
              <a:gd name="T6" fmla="*/ 24381 w 67"/>
              <a:gd name="T7" fmla="*/ 0 h 199"/>
              <a:gd name="T8" fmla="*/ 23386 w 67"/>
              <a:gd name="T9" fmla="*/ 4810 h 199"/>
              <a:gd name="T10" fmla="*/ 21893 w 67"/>
              <a:gd name="T11" fmla="*/ 9086 h 199"/>
              <a:gd name="T12" fmla="*/ 19903 w 67"/>
              <a:gd name="T13" fmla="*/ 12293 h 199"/>
              <a:gd name="T14" fmla="*/ 17415 w 67"/>
              <a:gd name="T15" fmla="*/ 15500 h 199"/>
              <a:gd name="T16" fmla="*/ 13932 w 67"/>
              <a:gd name="T17" fmla="*/ 18172 h 199"/>
              <a:gd name="T18" fmla="*/ 9951 w 67"/>
              <a:gd name="T19" fmla="*/ 19241 h 199"/>
              <a:gd name="T20" fmla="*/ 5473 w 67"/>
              <a:gd name="T21" fmla="*/ 19776 h 199"/>
              <a:gd name="T22" fmla="*/ 0 w 67"/>
              <a:gd name="T23" fmla="*/ 20310 h 199"/>
              <a:gd name="T24" fmla="*/ 0 w 67"/>
              <a:gd name="T25" fmla="*/ 31534 h 199"/>
              <a:gd name="T26" fmla="*/ 20898 w 67"/>
              <a:gd name="T27" fmla="*/ 31534 h 199"/>
              <a:gd name="T28" fmla="*/ 20898 w 67"/>
              <a:gd name="T29" fmla="*/ 106362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2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9"/>
                </a:lnTo>
                <a:lnTo>
                  <a:pt x="44" y="17"/>
                </a:lnTo>
                <a:lnTo>
                  <a:pt x="40" y="23"/>
                </a:lnTo>
                <a:lnTo>
                  <a:pt x="35" y="29"/>
                </a:lnTo>
                <a:lnTo>
                  <a:pt x="28" y="34"/>
                </a:lnTo>
                <a:lnTo>
                  <a:pt x="20" y="36"/>
                </a:lnTo>
                <a:lnTo>
                  <a:pt x="11" y="37"/>
                </a:lnTo>
                <a:lnTo>
                  <a:pt x="0" y="38"/>
                </a:lnTo>
                <a:lnTo>
                  <a:pt x="0" y="59"/>
                </a:lnTo>
                <a:lnTo>
                  <a:pt x="42" y="59"/>
                </a:lnTo>
                <a:lnTo>
                  <a:pt x="42" y="199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89" name="Freeform 238"/>
          <p:cNvSpPr>
            <a:spLocks noEditPoints="1"/>
          </p:cNvSpPr>
          <p:nvPr/>
        </p:nvSpPr>
        <p:spPr bwMode="auto">
          <a:xfrm>
            <a:off x="1417638" y="4465638"/>
            <a:ext cx="60325" cy="107950"/>
          </a:xfrm>
          <a:custGeom>
            <a:avLst/>
            <a:gdLst>
              <a:gd name="T0" fmla="*/ 8204 w 125"/>
              <a:gd name="T1" fmla="*/ 51858 h 204"/>
              <a:gd name="T2" fmla="*/ 1930 w 125"/>
              <a:gd name="T3" fmla="*/ 60854 h 204"/>
              <a:gd name="T4" fmla="*/ 0 w 125"/>
              <a:gd name="T5" fmla="*/ 74083 h 204"/>
              <a:gd name="T6" fmla="*/ 4343 w 125"/>
              <a:gd name="T7" fmla="*/ 93663 h 204"/>
              <a:gd name="T8" fmla="*/ 17374 w 125"/>
              <a:gd name="T9" fmla="*/ 105304 h 204"/>
              <a:gd name="T10" fmla="*/ 37160 w 125"/>
              <a:gd name="T11" fmla="*/ 106892 h 204"/>
              <a:gd name="T12" fmla="*/ 52121 w 125"/>
              <a:gd name="T13" fmla="*/ 98425 h 204"/>
              <a:gd name="T14" fmla="*/ 59842 w 125"/>
              <a:gd name="T15" fmla="*/ 80963 h 204"/>
              <a:gd name="T16" fmla="*/ 59360 w 125"/>
              <a:gd name="T17" fmla="*/ 65087 h 204"/>
              <a:gd name="T18" fmla="*/ 54534 w 125"/>
              <a:gd name="T19" fmla="*/ 53975 h 204"/>
              <a:gd name="T20" fmla="*/ 45847 w 125"/>
              <a:gd name="T21" fmla="*/ 47096 h 204"/>
              <a:gd name="T22" fmla="*/ 52603 w 125"/>
              <a:gd name="T23" fmla="*/ 41275 h 204"/>
              <a:gd name="T24" fmla="*/ 56947 w 125"/>
              <a:gd name="T25" fmla="*/ 33338 h 204"/>
              <a:gd name="T26" fmla="*/ 56947 w 125"/>
              <a:gd name="T27" fmla="*/ 20108 h 204"/>
              <a:gd name="T28" fmla="*/ 49708 w 125"/>
              <a:gd name="T29" fmla="*/ 7408 h 204"/>
              <a:gd name="T30" fmla="*/ 36195 w 125"/>
              <a:gd name="T31" fmla="*/ 529 h 204"/>
              <a:gd name="T32" fmla="*/ 18821 w 125"/>
              <a:gd name="T33" fmla="*/ 1588 h 204"/>
              <a:gd name="T34" fmla="*/ 6756 w 125"/>
              <a:gd name="T35" fmla="*/ 11113 h 204"/>
              <a:gd name="T36" fmla="*/ 2896 w 125"/>
              <a:gd name="T37" fmla="*/ 25929 h 204"/>
              <a:gd name="T38" fmla="*/ 4343 w 125"/>
              <a:gd name="T39" fmla="*/ 35983 h 204"/>
              <a:gd name="T40" fmla="*/ 9652 w 125"/>
              <a:gd name="T41" fmla="*/ 43392 h 204"/>
              <a:gd name="T42" fmla="*/ 14478 w 125"/>
              <a:gd name="T43" fmla="*/ 27517 h 204"/>
              <a:gd name="T44" fmla="*/ 17374 w 125"/>
              <a:gd name="T45" fmla="*/ 18521 h 204"/>
              <a:gd name="T46" fmla="*/ 23165 w 125"/>
              <a:gd name="T47" fmla="*/ 13229 h 204"/>
              <a:gd name="T48" fmla="*/ 33299 w 125"/>
              <a:gd name="T49" fmla="*/ 12171 h 204"/>
              <a:gd name="T50" fmla="*/ 41021 w 125"/>
              <a:gd name="T51" fmla="*/ 16404 h 204"/>
              <a:gd name="T52" fmla="*/ 44882 w 125"/>
              <a:gd name="T53" fmla="*/ 23813 h 204"/>
              <a:gd name="T54" fmla="*/ 43917 w 125"/>
              <a:gd name="T55" fmla="*/ 33867 h 204"/>
              <a:gd name="T56" fmla="*/ 39091 w 125"/>
              <a:gd name="T57" fmla="*/ 40746 h 204"/>
              <a:gd name="T58" fmla="*/ 29921 w 125"/>
              <a:gd name="T59" fmla="*/ 42863 h 204"/>
              <a:gd name="T60" fmla="*/ 20752 w 125"/>
              <a:gd name="T61" fmla="*/ 40746 h 204"/>
              <a:gd name="T62" fmla="*/ 15443 w 125"/>
              <a:gd name="T63" fmla="*/ 33867 h 204"/>
              <a:gd name="T64" fmla="*/ 12065 w 125"/>
              <a:gd name="T65" fmla="*/ 74083 h 204"/>
              <a:gd name="T66" fmla="*/ 14478 w 125"/>
              <a:gd name="T67" fmla="*/ 61912 h 204"/>
              <a:gd name="T68" fmla="*/ 22682 w 125"/>
              <a:gd name="T69" fmla="*/ 55562 h 204"/>
              <a:gd name="T70" fmla="*/ 33782 w 125"/>
              <a:gd name="T71" fmla="*/ 54504 h 204"/>
              <a:gd name="T72" fmla="*/ 43434 w 125"/>
              <a:gd name="T73" fmla="*/ 59796 h 204"/>
              <a:gd name="T74" fmla="*/ 47777 w 125"/>
              <a:gd name="T75" fmla="*/ 69321 h 204"/>
              <a:gd name="T76" fmla="*/ 47295 w 125"/>
              <a:gd name="T77" fmla="*/ 82550 h 204"/>
              <a:gd name="T78" fmla="*/ 40538 w 125"/>
              <a:gd name="T79" fmla="*/ 91546 h 204"/>
              <a:gd name="T80" fmla="*/ 29921 w 125"/>
              <a:gd name="T81" fmla="*/ 94721 h 204"/>
              <a:gd name="T82" fmla="*/ 19304 w 125"/>
              <a:gd name="T83" fmla="*/ 91546 h 204"/>
              <a:gd name="T84" fmla="*/ 13030 w 125"/>
              <a:gd name="T85" fmla="*/ 82550 h 20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25" h="204">
                <a:moveTo>
                  <a:pt x="30" y="89"/>
                </a:moveTo>
                <a:lnTo>
                  <a:pt x="23" y="93"/>
                </a:lnTo>
                <a:lnTo>
                  <a:pt x="17" y="98"/>
                </a:lnTo>
                <a:lnTo>
                  <a:pt x="11" y="102"/>
                </a:lnTo>
                <a:lnTo>
                  <a:pt x="7" y="108"/>
                </a:lnTo>
                <a:lnTo>
                  <a:pt x="4" y="115"/>
                </a:lnTo>
                <a:lnTo>
                  <a:pt x="2" y="123"/>
                </a:lnTo>
                <a:lnTo>
                  <a:pt x="0" y="131"/>
                </a:lnTo>
                <a:lnTo>
                  <a:pt x="0" y="140"/>
                </a:lnTo>
                <a:lnTo>
                  <a:pt x="1" y="153"/>
                </a:lnTo>
                <a:lnTo>
                  <a:pt x="4" y="166"/>
                </a:lnTo>
                <a:lnTo>
                  <a:pt x="9" y="177"/>
                </a:lnTo>
                <a:lnTo>
                  <a:pt x="17" y="186"/>
                </a:lnTo>
                <a:lnTo>
                  <a:pt x="25" y="193"/>
                </a:lnTo>
                <a:lnTo>
                  <a:pt x="36" y="199"/>
                </a:lnTo>
                <a:lnTo>
                  <a:pt x="48" y="202"/>
                </a:lnTo>
                <a:lnTo>
                  <a:pt x="62" y="204"/>
                </a:lnTo>
                <a:lnTo>
                  <a:pt x="77" y="202"/>
                </a:lnTo>
                <a:lnTo>
                  <a:pt x="88" y="199"/>
                </a:lnTo>
                <a:lnTo>
                  <a:pt x="100" y="193"/>
                </a:lnTo>
                <a:lnTo>
                  <a:pt x="108" y="186"/>
                </a:lnTo>
                <a:lnTo>
                  <a:pt x="116" y="177"/>
                </a:lnTo>
                <a:lnTo>
                  <a:pt x="121" y="166"/>
                </a:lnTo>
                <a:lnTo>
                  <a:pt x="124" y="153"/>
                </a:lnTo>
                <a:lnTo>
                  <a:pt x="125" y="140"/>
                </a:lnTo>
                <a:lnTo>
                  <a:pt x="125" y="131"/>
                </a:lnTo>
                <a:lnTo>
                  <a:pt x="123" y="123"/>
                </a:lnTo>
                <a:lnTo>
                  <a:pt x="121" y="115"/>
                </a:lnTo>
                <a:lnTo>
                  <a:pt x="118" y="108"/>
                </a:lnTo>
                <a:lnTo>
                  <a:pt x="113" y="102"/>
                </a:lnTo>
                <a:lnTo>
                  <a:pt x="107" y="98"/>
                </a:lnTo>
                <a:lnTo>
                  <a:pt x="102" y="93"/>
                </a:lnTo>
                <a:lnTo>
                  <a:pt x="95" y="89"/>
                </a:lnTo>
                <a:lnTo>
                  <a:pt x="100" y="86"/>
                </a:lnTo>
                <a:lnTo>
                  <a:pt x="105" y="82"/>
                </a:lnTo>
                <a:lnTo>
                  <a:pt x="109" y="78"/>
                </a:lnTo>
                <a:lnTo>
                  <a:pt x="113" y="73"/>
                </a:lnTo>
                <a:lnTo>
                  <a:pt x="116" y="68"/>
                </a:lnTo>
                <a:lnTo>
                  <a:pt x="118" y="63"/>
                </a:lnTo>
                <a:lnTo>
                  <a:pt x="119" y="56"/>
                </a:lnTo>
                <a:lnTo>
                  <a:pt x="119" y="49"/>
                </a:lnTo>
                <a:lnTo>
                  <a:pt x="118" y="38"/>
                </a:lnTo>
                <a:lnTo>
                  <a:pt x="115" y="29"/>
                </a:lnTo>
                <a:lnTo>
                  <a:pt x="110" y="21"/>
                </a:lnTo>
                <a:lnTo>
                  <a:pt x="103" y="14"/>
                </a:lnTo>
                <a:lnTo>
                  <a:pt x="96" y="8"/>
                </a:lnTo>
                <a:lnTo>
                  <a:pt x="86" y="3"/>
                </a:lnTo>
                <a:lnTo>
                  <a:pt x="75" y="1"/>
                </a:lnTo>
                <a:lnTo>
                  <a:pt x="62" y="0"/>
                </a:lnTo>
                <a:lnTo>
                  <a:pt x="50" y="1"/>
                </a:lnTo>
                <a:lnTo>
                  <a:pt x="39" y="3"/>
                </a:lnTo>
                <a:lnTo>
                  <a:pt x="29" y="8"/>
                </a:lnTo>
                <a:lnTo>
                  <a:pt x="21" y="14"/>
                </a:lnTo>
                <a:lnTo>
                  <a:pt x="14" y="21"/>
                </a:lnTo>
                <a:lnTo>
                  <a:pt x="10" y="29"/>
                </a:lnTo>
                <a:lnTo>
                  <a:pt x="7" y="38"/>
                </a:lnTo>
                <a:lnTo>
                  <a:pt x="6" y="49"/>
                </a:lnTo>
                <a:lnTo>
                  <a:pt x="6" y="56"/>
                </a:lnTo>
                <a:lnTo>
                  <a:pt x="7" y="63"/>
                </a:lnTo>
                <a:lnTo>
                  <a:pt x="9" y="68"/>
                </a:lnTo>
                <a:lnTo>
                  <a:pt x="12" y="73"/>
                </a:lnTo>
                <a:lnTo>
                  <a:pt x="16" y="78"/>
                </a:lnTo>
                <a:lnTo>
                  <a:pt x="20" y="82"/>
                </a:lnTo>
                <a:lnTo>
                  <a:pt x="24" y="86"/>
                </a:lnTo>
                <a:lnTo>
                  <a:pt x="30" y="89"/>
                </a:lnTo>
                <a:close/>
                <a:moveTo>
                  <a:pt x="30" y="52"/>
                </a:moveTo>
                <a:lnTo>
                  <a:pt x="31" y="45"/>
                </a:lnTo>
                <a:lnTo>
                  <a:pt x="32" y="39"/>
                </a:lnTo>
                <a:lnTo>
                  <a:pt x="36" y="35"/>
                </a:lnTo>
                <a:lnTo>
                  <a:pt x="39" y="31"/>
                </a:lnTo>
                <a:lnTo>
                  <a:pt x="43" y="28"/>
                </a:lnTo>
                <a:lnTo>
                  <a:pt x="48" y="25"/>
                </a:lnTo>
                <a:lnTo>
                  <a:pt x="55" y="23"/>
                </a:lnTo>
                <a:lnTo>
                  <a:pt x="62" y="23"/>
                </a:lnTo>
                <a:lnTo>
                  <a:pt x="69" y="23"/>
                </a:lnTo>
                <a:lnTo>
                  <a:pt x="76" y="25"/>
                </a:lnTo>
                <a:lnTo>
                  <a:pt x="81" y="28"/>
                </a:lnTo>
                <a:lnTo>
                  <a:pt x="85" y="31"/>
                </a:lnTo>
                <a:lnTo>
                  <a:pt x="88" y="35"/>
                </a:lnTo>
                <a:lnTo>
                  <a:pt x="91" y="39"/>
                </a:lnTo>
                <a:lnTo>
                  <a:pt x="93" y="45"/>
                </a:lnTo>
                <a:lnTo>
                  <a:pt x="94" y="52"/>
                </a:lnTo>
                <a:lnTo>
                  <a:pt x="93" y="58"/>
                </a:lnTo>
                <a:lnTo>
                  <a:pt x="91" y="64"/>
                </a:lnTo>
                <a:lnTo>
                  <a:pt x="88" y="68"/>
                </a:lnTo>
                <a:lnTo>
                  <a:pt x="85" y="73"/>
                </a:lnTo>
                <a:lnTo>
                  <a:pt x="81" y="77"/>
                </a:lnTo>
                <a:lnTo>
                  <a:pt x="75" y="79"/>
                </a:lnTo>
                <a:lnTo>
                  <a:pt x="69" y="81"/>
                </a:lnTo>
                <a:lnTo>
                  <a:pt x="62" y="81"/>
                </a:lnTo>
                <a:lnTo>
                  <a:pt x="55" y="81"/>
                </a:lnTo>
                <a:lnTo>
                  <a:pt x="49" y="79"/>
                </a:lnTo>
                <a:lnTo>
                  <a:pt x="43" y="77"/>
                </a:lnTo>
                <a:lnTo>
                  <a:pt x="39" y="73"/>
                </a:lnTo>
                <a:lnTo>
                  <a:pt x="36" y="68"/>
                </a:lnTo>
                <a:lnTo>
                  <a:pt x="32" y="64"/>
                </a:lnTo>
                <a:lnTo>
                  <a:pt x="31" y="58"/>
                </a:lnTo>
                <a:lnTo>
                  <a:pt x="30" y="52"/>
                </a:lnTo>
                <a:close/>
                <a:moveTo>
                  <a:pt x="25" y="140"/>
                </a:moveTo>
                <a:lnTo>
                  <a:pt x="26" y="131"/>
                </a:lnTo>
                <a:lnTo>
                  <a:pt x="27" y="124"/>
                </a:lnTo>
                <a:lnTo>
                  <a:pt x="30" y="117"/>
                </a:lnTo>
                <a:lnTo>
                  <a:pt x="35" y="113"/>
                </a:lnTo>
                <a:lnTo>
                  <a:pt x="40" y="108"/>
                </a:lnTo>
                <a:lnTo>
                  <a:pt x="47" y="105"/>
                </a:lnTo>
                <a:lnTo>
                  <a:pt x="55" y="103"/>
                </a:lnTo>
                <a:lnTo>
                  <a:pt x="62" y="102"/>
                </a:lnTo>
                <a:lnTo>
                  <a:pt x="70" y="103"/>
                </a:lnTo>
                <a:lnTo>
                  <a:pt x="78" y="105"/>
                </a:lnTo>
                <a:lnTo>
                  <a:pt x="84" y="108"/>
                </a:lnTo>
                <a:lnTo>
                  <a:pt x="90" y="113"/>
                </a:lnTo>
                <a:lnTo>
                  <a:pt x="95" y="117"/>
                </a:lnTo>
                <a:lnTo>
                  <a:pt x="98" y="124"/>
                </a:lnTo>
                <a:lnTo>
                  <a:pt x="99" y="131"/>
                </a:lnTo>
                <a:lnTo>
                  <a:pt x="100" y="140"/>
                </a:lnTo>
                <a:lnTo>
                  <a:pt x="99" y="148"/>
                </a:lnTo>
                <a:lnTo>
                  <a:pt x="98" y="156"/>
                </a:lnTo>
                <a:lnTo>
                  <a:pt x="95" y="163"/>
                </a:lnTo>
                <a:lnTo>
                  <a:pt x="90" y="169"/>
                </a:lnTo>
                <a:lnTo>
                  <a:pt x="84" y="173"/>
                </a:lnTo>
                <a:lnTo>
                  <a:pt x="78" y="177"/>
                </a:lnTo>
                <a:lnTo>
                  <a:pt x="70" y="178"/>
                </a:lnTo>
                <a:lnTo>
                  <a:pt x="62" y="179"/>
                </a:lnTo>
                <a:lnTo>
                  <a:pt x="55" y="178"/>
                </a:lnTo>
                <a:lnTo>
                  <a:pt x="47" y="177"/>
                </a:lnTo>
                <a:lnTo>
                  <a:pt x="40" y="173"/>
                </a:lnTo>
                <a:lnTo>
                  <a:pt x="35" y="169"/>
                </a:lnTo>
                <a:lnTo>
                  <a:pt x="30" y="163"/>
                </a:lnTo>
                <a:lnTo>
                  <a:pt x="27" y="156"/>
                </a:lnTo>
                <a:lnTo>
                  <a:pt x="26" y="148"/>
                </a:lnTo>
                <a:lnTo>
                  <a:pt x="25" y="140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90" name="Freeform 239"/>
          <p:cNvSpPr>
            <a:spLocks noEditPoints="1"/>
          </p:cNvSpPr>
          <p:nvPr/>
        </p:nvSpPr>
        <p:spPr bwMode="auto">
          <a:xfrm>
            <a:off x="2036763" y="4462463"/>
            <a:ext cx="66675" cy="109537"/>
          </a:xfrm>
          <a:custGeom>
            <a:avLst/>
            <a:gdLst>
              <a:gd name="T0" fmla="*/ 0 w 144"/>
              <a:gd name="T1" fmla="*/ 109537 h 207"/>
              <a:gd name="T2" fmla="*/ 11576 w 144"/>
              <a:gd name="T3" fmla="*/ 62441 h 207"/>
              <a:gd name="T4" fmla="*/ 36116 w 144"/>
              <a:gd name="T5" fmla="*/ 62441 h 207"/>
              <a:gd name="T6" fmla="*/ 43061 w 144"/>
              <a:gd name="T7" fmla="*/ 64029 h 207"/>
              <a:gd name="T8" fmla="*/ 47691 w 144"/>
              <a:gd name="T9" fmla="*/ 67733 h 207"/>
              <a:gd name="T10" fmla="*/ 49543 w 144"/>
              <a:gd name="T11" fmla="*/ 75141 h 207"/>
              <a:gd name="T12" fmla="*/ 50469 w 144"/>
              <a:gd name="T13" fmla="*/ 94720 h 207"/>
              <a:gd name="T14" fmla="*/ 51395 w 144"/>
              <a:gd name="T15" fmla="*/ 103187 h 207"/>
              <a:gd name="T16" fmla="*/ 53247 w 144"/>
              <a:gd name="T17" fmla="*/ 109537 h 207"/>
              <a:gd name="T18" fmla="*/ 66675 w 144"/>
              <a:gd name="T19" fmla="*/ 106362 h 207"/>
              <a:gd name="T20" fmla="*/ 63897 w 144"/>
              <a:gd name="T21" fmla="*/ 102129 h 207"/>
              <a:gd name="T22" fmla="*/ 62971 w 144"/>
              <a:gd name="T23" fmla="*/ 93662 h 207"/>
              <a:gd name="T24" fmla="*/ 61119 w 144"/>
              <a:gd name="T25" fmla="*/ 71966 h 207"/>
              <a:gd name="T26" fmla="*/ 60193 w 144"/>
              <a:gd name="T27" fmla="*/ 64558 h 207"/>
              <a:gd name="T28" fmla="*/ 57878 w 144"/>
              <a:gd name="T29" fmla="*/ 59796 h 207"/>
              <a:gd name="T30" fmla="*/ 54636 w 144"/>
              <a:gd name="T31" fmla="*/ 56621 h 207"/>
              <a:gd name="T32" fmla="*/ 54636 w 144"/>
              <a:gd name="T33" fmla="*/ 53446 h 207"/>
              <a:gd name="T34" fmla="*/ 58804 w 144"/>
              <a:gd name="T35" fmla="*/ 48683 h 207"/>
              <a:gd name="T36" fmla="*/ 62045 w 144"/>
              <a:gd name="T37" fmla="*/ 42333 h 207"/>
              <a:gd name="T38" fmla="*/ 63897 w 144"/>
              <a:gd name="T39" fmla="*/ 34396 h 207"/>
              <a:gd name="T40" fmla="*/ 63897 w 144"/>
              <a:gd name="T41" fmla="*/ 25929 h 207"/>
              <a:gd name="T42" fmla="*/ 62508 w 144"/>
              <a:gd name="T43" fmla="*/ 17462 h 207"/>
              <a:gd name="T44" fmla="*/ 59267 w 144"/>
              <a:gd name="T45" fmla="*/ 11112 h 207"/>
              <a:gd name="T46" fmla="*/ 55099 w 144"/>
              <a:gd name="T47" fmla="*/ 5821 h 207"/>
              <a:gd name="T48" fmla="*/ 48154 w 144"/>
              <a:gd name="T49" fmla="*/ 1587 h 207"/>
              <a:gd name="T50" fmla="*/ 38894 w 144"/>
              <a:gd name="T51" fmla="*/ 0 h 207"/>
              <a:gd name="T52" fmla="*/ 0 w 144"/>
              <a:gd name="T53" fmla="*/ 0 h 207"/>
              <a:gd name="T54" fmla="*/ 31485 w 144"/>
              <a:gd name="T55" fmla="*/ 12700 h 207"/>
              <a:gd name="T56" fmla="*/ 40283 w 144"/>
              <a:gd name="T57" fmla="*/ 13229 h 207"/>
              <a:gd name="T58" fmla="*/ 46765 w 144"/>
              <a:gd name="T59" fmla="*/ 15875 h 207"/>
              <a:gd name="T60" fmla="*/ 50006 w 144"/>
              <a:gd name="T61" fmla="*/ 21167 h 207"/>
              <a:gd name="T62" fmla="*/ 51395 w 144"/>
              <a:gd name="T63" fmla="*/ 30692 h 207"/>
              <a:gd name="T64" fmla="*/ 50469 w 144"/>
              <a:gd name="T65" fmla="*/ 39687 h 207"/>
              <a:gd name="T66" fmla="*/ 46765 w 144"/>
              <a:gd name="T67" fmla="*/ 45508 h 207"/>
              <a:gd name="T68" fmla="*/ 40283 w 144"/>
              <a:gd name="T69" fmla="*/ 48683 h 207"/>
              <a:gd name="T70" fmla="*/ 31485 w 144"/>
              <a:gd name="T71" fmla="*/ 49741 h 207"/>
              <a:gd name="T72" fmla="*/ 11576 w 144"/>
              <a:gd name="T73" fmla="*/ 12700 h 20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44" h="207">
                <a:moveTo>
                  <a:pt x="0" y="0"/>
                </a:moveTo>
                <a:lnTo>
                  <a:pt x="0" y="207"/>
                </a:lnTo>
                <a:lnTo>
                  <a:pt x="25" y="207"/>
                </a:lnTo>
                <a:lnTo>
                  <a:pt x="25" y="118"/>
                </a:lnTo>
                <a:lnTo>
                  <a:pt x="66" y="118"/>
                </a:lnTo>
                <a:lnTo>
                  <a:pt x="78" y="118"/>
                </a:lnTo>
                <a:lnTo>
                  <a:pt x="86" y="120"/>
                </a:lnTo>
                <a:lnTo>
                  <a:pt x="93" y="121"/>
                </a:lnTo>
                <a:lnTo>
                  <a:pt x="99" y="123"/>
                </a:lnTo>
                <a:lnTo>
                  <a:pt x="103" y="128"/>
                </a:lnTo>
                <a:lnTo>
                  <a:pt x="105" y="134"/>
                </a:lnTo>
                <a:lnTo>
                  <a:pt x="107" y="142"/>
                </a:lnTo>
                <a:lnTo>
                  <a:pt x="108" y="151"/>
                </a:lnTo>
                <a:lnTo>
                  <a:pt x="109" y="179"/>
                </a:lnTo>
                <a:lnTo>
                  <a:pt x="110" y="187"/>
                </a:lnTo>
                <a:lnTo>
                  <a:pt x="111" y="195"/>
                </a:lnTo>
                <a:lnTo>
                  <a:pt x="112" y="201"/>
                </a:lnTo>
                <a:lnTo>
                  <a:pt x="115" y="207"/>
                </a:lnTo>
                <a:lnTo>
                  <a:pt x="144" y="207"/>
                </a:lnTo>
                <a:lnTo>
                  <a:pt x="144" y="201"/>
                </a:lnTo>
                <a:lnTo>
                  <a:pt x="140" y="198"/>
                </a:lnTo>
                <a:lnTo>
                  <a:pt x="138" y="193"/>
                </a:lnTo>
                <a:lnTo>
                  <a:pt x="137" y="186"/>
                </a:lnTo>
                <a:lnTo>
                  <a:pt x="136" y="177"/>
                </a:lnTo>
                <a:lnTo>
                  <a:pt x="134" y="143"/>
                </a:lnTo>
                <a:lnTo>
                  <a:pt x="132" y="136"/>
                </a:lnTo>
                <a:lnTo>
                  <a:pt x="131" y="129"/>
                </a:lnTo>
                <a:lnTo>
                  <a:pt x="130" y="122"/>
                </a:lnTo>
                <a:lnTo>
                  <a:pt x="128" y="117"/>
                </a:lnTo>
                <a:lnTo>
                  <a:pt x="125" y="113"/>
                </a:lnTo>
                <a:lnTo>
                  <a:pt x="122" y="109"/>
                </a:lnTo>
                <a:lnTo>
                  <a:pt x="118" y="107"/>
                </a:lnTo>
                <a:lnTo>
                  <a:pt x="112" y="104"/>
                </a:lnTo>
                <a:lnTo>
                  <a:pt x="118" y="101"/>
                </a:lnTo>
                <a:lnTo>
                  <a:pt x="123" y="96"/>
                </a:lnTo>
                <a:lnTo>
                  <a:pt x="127" y="92"/>
                </a:lnTo>
                <a:lnTo>
                  <a:pt x="131" y="86"/>
                </a:lnTo>
                <a:lnTo>
                  <a:pt x="134" y="80"/>
                </a:lnTo>
                <a:lnTo>
                  <a:pt x="136" y="73"/>
                </a:lnTo>
                <a:lnTo>
                  <a:pt x="138" y="65"/>
                </a:lnTo>
                <a:lnTo>
                  <a:pt x="138" y="57"/>
                </a:lnTo>
                <a:lnTo>
                  <a:pt x="138" y="49"/>
                </a:lnTo>
                <a:lnTo>
                  <a:pt x="137" y="40"/>
                </a:lnTo>
                <a:lnTo>
                  <a:pt x="135" y="33"/>
                </a:lnTo>
                <a:lnTo>
                  <a:pt x="131" y="26"/>
                </a:lnTo>
                <a:lnTo>
                  <a:pt x="128" y="21"/>
                </a:lnTo>
                <a:lnTo>
                  <a:pt x="124" y="16"/>
                </a:lnTo>
                <a:lnTo>
                  <a:pt x="119" y="11"/>
                </a:lnTo>
                <a:lnTo>
                  <a:pt x="114" y="7"/>
                </a:lnTo>
                <a:lnTo>
                  <a:pt x="104" y="3"/>
                </a:lnTo>
                <a:lnTo>
                  <a:pt x="95" y="1"/>
                </a:lnTo>
                <a:lnTo>
                  <a:pt x="84" y="0"/>
                </a:lnTo>
                <a:lnTo>
                  <a:pt x="72" y="0"/>
                </a:lnTo>
                <a:lnTo>
                  <a:pt x="0" y="0"/>
                </a:lnTo>
                <a:close/>
                <a:moveTo>
                  <a:pt x="25" y="24"/>
                </a:moveTo>
                <a:lnTo>
                  <a:pt x="68" y="24"/>
                </a:lnTo>
                <a:lnTo>
                  <a:pt x="79" y="24"/>
                </a:lnTo>
                <a:lnTo>
                  <a:pt x="87" y="25"/>
                </a:lnTo>
                <a:lnTo>
                  <a:pt x="95" y="28"/>
                </a:lnTo>
                <a:lnTo>
                  <a:pt x="101" y="30"/>
                </a:lnTo>
                <a:lnTo>
                  <a:pt x="105" y="35"/>
                </a:lnTo>
                <a:lnTo>
                  <a:pt x="108" y="40"/>
                </a:lnTo>
                <a:lnTo>
                  <a:pt x="110" y="49"/>
                </a:lnTo>
                <a:lnTo>
                  <a:pt x="111" y="58"/>
                </a:lnTo>
                <a:lnTo>
                  <a:pt x="110" y="67"/>
                </a:lnTo>
                <a:lnTo>
                  <a:pt x="109" y="75"/>
                </a:lnTo>
                <a:lnTo>
                  <a:pt x="105" y="81"/>
                </a:lnTo>
                <a:lnTo>
                  <a:pt x="101" y="86"/>
                </a:lnTo>
                <a:lnTo>
                  <a:pt x="95" y="89"/>
                </a:lnTo>
                <a:lnTo>
                  <a:pt x="87" y="92"/>
                </a:lnTo>
                <a:lnTo>
                  <a:pt x="79" y="94"/>
                </a:lnTo>
                <a:lnTo>
                  <a:pt x="68" y="94"/>
                </a:lnTo>
                <a:lnTo>
                  <a:pt x="25" y="94"/>
                </a:lnTo>
                <a:lnTo>
                  <a:pt x="25" y="24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91" name="Freeform 240"/>
          <p:cNvSpPr>
            <a:spLocks noEditPoints="1"/>
          </p:cNvSpPr>
          <p:nvPr/>
        </p:nvSpPr>
        <p:spPr bwMode="auto">
          <a:xfrm>
            <a:off x="2112963" y="4489450"/>
            <a:ext cx="61912" cy="84138"/>
          </a:xfrm>
          <a:custGeom>
            <a:avLst/>
            <a:gdLst>
              <a:gd name="T0" fmla="*/ 473 w 131"/>
              <a:gd name="T1" fmla="*/ 51654 h 158"/>
              <a:gd name="T2" fmla="*/ 4726 w 131"/>
              <a:gd name="T3" fmla="*/ 67630 h 158"/>
              <a:gd name="T4" fmla="*/ 12288 w 131"/>
              <a:gd name="T5" fmla="*/ 78280 h 158"/>
              <a:gd name="T6" fmla="*/ 24103 w 131"/>
              <a:gd name="T7" fmla="*/ 83605 h 158"/>
              <a:gd name="T8" fmla="*/ 37809 w 131"/>
              <a:gd name="T9" fmla="*/ 83605 h 158"/>
              <a:gd name="T10" fmla="*/ 49152 w 131"/>
              <a:gd name="T11" fmla="*/ 78280 h 158"/>
              <a:gd name="T12" fmla="*/ 57186 w 131"/>
              <a:gd name="T13" fmla="*/ 67630 h 158"/>
              <a:gd name="T14" fmla="*/ 61439 w 131"/>
              <a:gd name="T15" fmla="*/ 51654 h 158"/>
              <a:gd name="T16" fmla="*/ 61439 w 131"/>
              <a:gd name="T17" fmla="*/ 33016 h 158"/>
              <a:gd name="T18" fmla="*/ 57186 w 131"/>
              <a:gd name="T19" fmla="*/ 16508 h 158"/>
              <a:gd name="T20" fmla="*/ 49152 w 131"/>
              <a:gd name="T21" fmla="*/ 6390 h 158"/>
              <a:gd name="T22" fmla="*/ 37809 w 131"/>
              <a:gd name="T23" fmla="*/ 533 h 158"/>
              <a:gd name="T24" fmla="*/ 24103 w 131"/>
              <a:gd name="T25" fmla="*/ 533 h 158"/>
              <a:gd name="T26" fmla="*/ 12288 w 131"/>
              <a:gd name="T27" fmla="*/ 6390 h 158"/>
              <a:gd name="T28" fmla="*/ 4726 w 131"/>
              <a:gd name="T29" fmla="*/ 16508 h 158"/>
              <a:gd name="T30" fmla="*/ 473 w 131"/>
              <a:gd name="T31" fmla="*/ 33016 h 158"/>
              <a:gd name="T32" fmla="*/ 10870 w 131"/>
              <a:gd name="T33" fmla="*/ 42069 h 158"/>
              <a:gd name="T34" fmla="*/ 12288 w 131"/>
              <a:gd name="T35" fmla="*/ 29289 h 158"/>
              <a:gd name="T36" fmla="*/ 16069 w 131"/>
              <a:gd name="T37" fmla="*/ 19703 h 158"/>
              <a:gd name="T38" fmla="*/ 22685 w 131"/>
              <a:gd name="T39" fmla="*/ 13845 h 158"/>
              <a:gd name="T40" fmla="*/ 30720 w 131"/>
              <a:gd name="T41" fmla="*/ 11715 h 158"/>
              <a:gd name="T42" fmla="*/ 39227 w 131"/>
              <a:gd name="T43" fmla="*/ 13845 h 158"/>
              <a:gd name="T44" fmla="*/ 45371 w 131"/>
              <a:gd name="T45" fmla="*/ 19703 h 158"/>
              <a:gd name="T46" fmla="*/ 48679 w 131"/>
              <a:gd name="T47" fmla="*/ 29289 h 158"/>
              <a:gd name="T48" fmla="*/ 50569 w 131"/>
              <a:gd name="T49" fmla="*/ 42069 h 158"/>
              <a:gd name="T50" fmla="*/ 48679 w 131"/>
              <a:gd name="T51" fmla="*/ 55382 h 158"/>
              <a:gd name="T52" fmla="*/ 45371 w 131"/>
              <a:gd name="T53" fmla="*/ 64435 h 158"/>
              <a:gd name="T54" fmla="*/ 39227 w 131"/>
              <a:gd name="T55" fmla="*/ 70825 h 158"/>
              <a:gd name="T56" fmla="*/ 30720 w 131"/>
              <a:gd name="T57" fmla="*/ 72423 h 158"/>
              <a:gd name="T58" fmla="*/ 22685 w 131"/>
              <a:gd name="T59" fmla="*/ 70825 h 158"/>
              <a:gd name="T60" fmla="*/ 16069 w 131"/>
              <a:gd name="T61" fmla="*/ 64435 h 158"/>
              <a:gd name="T62" fmla="*/ 12288 w 131"/>
              <a:gd name="T63" fmla="*/ 55382 h 158"/>
              <a:gd name="T64" fmla="*/ 10870 w 131"/>
              <a:gd name="T65" fmla="*/ 42069 h 15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31" h="158">
                <a:moveTo>
                  <a:pt x="0" y="79"/>
                </a:moveTo>
                <a:lnTo>
                  <a:pt x="1" y="97"/>
                </a:lnTo>
                <a:lnTo>
                  <a:pt x="4" y="113"/>
                </a:lnTo>
                <a:lnTo>
                  <a:pt x="10" y="127"/>
                </a:lnTo>
                <a:lnTo>
                  <a:pt x="17" y="137"/>
                </a:lnTo>
                <a:lnTo>
                  <a:pt x="26" y="147"/>
                </a:lnTo>
                <a:lnTo>
                  <a:pt x="38" y="153"/>
                </a:lnTo>
                <a:lnTo>
                  <a:pt x="51" y="157"/>
                </a:lnTo>
                <a:lnTo>
                  <a:pt x="65" y="158"/>
                </a:lnTo>
                <a:lnTo>
                  <a:pt x="80" y="157"/>
                </a:lnTo>
                <a:lnTo>
                  <a:pt x="93" y="153"/>
                </a:lnTo>
                <a:lnTo>
                  <a:pt x="104" y="147"/>
                </a:lnTo>
                <a:lnTo>
                  <a:pt x="114" y="137"/>
                </a:lnTo>
                <a:lnTo>
                  <a:pt x="121" y="127"/>
                </a:lnTo>
                <a:lnTo>
                  <a:pt x="127" y="113"/>
                </a:lnTo>
                <a:lnTo>
                  <a:pt x="130" y="97"/>
                </a:lnTo>
                <a:lnTo>
                  <a:pt x="131" y="79"/>
                </a:lnTo>
                <a:lnTo>
                  <a:pt x="130" y="62"/>
                </a:lnTo>
                <a:lnTo>
                  <a:pt x="127" y="45"/>
                </a:lnTo>
                <a:lnTo>
                  <a:pt x="121" y="31"/>
                </a:lnTo>
                <a:lnTo>
                  <a:pt x="114" y="21"/>
                </a:lnTo>
                <a:lnTo>
                  <a:pt x="104" y="12"/>
                </a:lnTo>
                <a:lnTo>
                  <a:pt x="93" y="6"/>
                </a:lnTo>
                <a:lnTo>
                  <a:pt x="80" y="1"/>
                </a:lnTo>
                <a:lnTo>
                  <a:pt x="65" y="0"/>
                </a:lnTo>
                <a:lnTo>
                  <a:pt x="51" y="1"/>
                </a:lnTo>
                <a:lnTo>
                  <a:pt x="38" y="6"/>
                </a:lnTo>
                <a:lnTo>
                  <a:pt x="26" y="12"/>
                </a:lnTo>
                <a:lnTo>
                  <a:pt x="17" y="21"/>
                </a:lnTo>
                <a:lnTo>
                  <a:pt x="10" y="31"/>
                </a:lnTo>
                <a:lnTo>
                  <a:pt x="4" y="45"/>
                </a:lnTo>
                <a:lnTo>
                  <a:pt x="1" y="62"/>
                </a:lnTo>
                <a:lnTo>
                  <a:pt x="0" y="79"/>
                </a:lnTo>
                <a:close/>
                <a:moveTo>
                  <a:pt x="23" y="79"/>
                </a:moveTo>
                <a:lnTo>
                  <a:pt x="24" y="66"/>
                </a:lnTo>
                <a:lnTo>
                  <a:pt x="26" y="55"/>
                </a:lnTo>
                <a:lnTo>
                  <a:pt x="30" y="45"/>
                </a:lnTo>
                <a:lnTo>
                  <a:pt x="34" y="37"/>
                </a:lnTo>
                <a:lnTo>
                  <a:pt x="40" y="30"/>
                </a:lnTo>
                <a:lnTo>
                  <a:pt x="48" y="26"/>
                </a:lnTo>
                <a:lnTo>
                  <a:pt x="56" y="23"/>
                </a:lnTo>
                <a:lnTo>
                  <a:pt x="65" y="22"/>
                </a:lnTo>
                <a:lnTo>
                  <a:pt x="75" y="23"/>
                </a:lnTo>
                <a:lnTo>
                  <a:pt x="83" y="26"/>
                </a:lnTo>
                <a:lnTo>
                  <a:pt x="90" y="30"/>
                </a:lnTo>
                <a:lnTo>
                  <a:pt x="96" y="37"/>
                </a:lnTo>
                <a:lnTo>
                  <a:pt x="100" y="45"/>
                </a:lnTo>
                <a:lnTo>
                  <a:pt x="103" y="55"/>
                </a:lnTo>
                <a:lnTo>
                  <a:pt x="106" y="66"/>
                </a:lnTo>
                <a:lnTo>
                  <a:pt x="107" y="79"/>
                </a:lnTo>
                <a:lnTo>
                  <a:pt x="106" y="92"/>
                </a:lnTo>
                <a:lnTo>
                  <a:pt x="103" y="104"/>
                </a:lnTo>
                <a:lnTo>
                  <a:pt x="100" y="114"/>
                </a:lnTo>
                <a:lnTo>
                  <a:pt x="96" y="121"/>
                </a:lnTo>
                <a:lnTo>
                  <a:pt x="90" y="128"/>
                </a:lnTo>
                <a:lnTo>
                  <a:pt x="83" y="133"/>
                </a:lnTo>
                <a:lnTo>
                  <a:pt x="75" y="135"/>
                </a:lnTo>
                <a:lnTo>
                  <a:pt x="65" y="136"/>
                </a:lnTo>
                <a:lnTo>
                  <a:pt x="56" y="135"/>
                </a:lnTo>
                <a:lnTo>
                  <a:pt x="48" y="133"/>
                </a:lnTo>
                <a:lnTo>
                  <a:pt x="40" y="128"/>
                </a:lnTo>
                <a:lnTo>
                  <a:pt x="34" y="121"/>
                </a:lnTo>
                <a:lnTo>
                  <a:pt x="30" y="114"/>
                </a:lnTo>
                <a:lnTo>
                  <a:pt x="26" y="104"/>
                </a:lnTo>
                <a:lnTo>
                  <a:pt x="24" y="92"/>
                </a:lnTo>
                <a:lnTo>
                  <a:pt x="23" y="79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92" name="Freeform 241"/>
          <p:cNvSpPr>
            <a:spLocks noEditPoints="1"/>
          </p:cNvSpPr>
          <p:nvPr/>
        </p:nvSpPr>
        <p:spPr bwMode="auto">
          <a:xfrm>
            <a:off x="2187575" y="4462463"/>
            <a:ext cx="60325" cy="111125"/>
          </a:xfrm>
          <a:custGeom>
            <a:avLst/>
            <a:gdLst>
              <a:gd name="T0" fmla="*/ 10925 w 127"/>
              <a:gd name="T1" fmla="*/ 109537 h 210"/>
              <a:gd name="T2" fmla="*/ 15200 w 127"/>
              <a:gd name="T3" fmla="*/ 104775 h 210"/>
              <a:gd name="T4" fmla="*/ 25650 w 127"/>
              <a:gd name="T5" fmla="*/ 110596 h 210"/>
              <a:gd name="T6" fmla="*/ 38000 w 127"/>
              <a:gd name="T7" fmla="*/ 110596 h 210"/>
              <a:gd name="T8" fmla="*/ 48450 w 127"/>
              <a:gd name="T9" fmla="*/ 105304 h 210"/>
              <a:gd name="T10" fmla="*/ 55575 w 127"/>
              <a:gd name="T11" fmla="*/ 94192 h 210"/>
              <a:gd name="T12" fmla="*/ 59850 w 127"/>
              <a:gd name="T13" fmla="*/ 78846 h 210"/>
              <a:gd name="T14" fmla="*/ 59850 w 127"/>
              <a:gd name="T15" fmla="*/ 60325 h 210"/>
              <a:gd name="T16" fmla="*/ 55575 w 127"/>
              <a:gd name="T17" fmla="*/ 44979 h 210"/>
              <a:gd name="T18" fmla="*/ 48450 w 127"/>
              <a:gd name="T19" fmla="*/ 33867 h 210"/>
              <a:gd name="T20" fmla="*/ 37525 w 127"/>
              <a:gd name="T21" fmla="*/ 28046 h 210"/>
              <a:gd name="T22" fmla="*/ 28500 w 127"/>
              <a:gd name="T23" fmla="*/ 27517 h 210"/>
              <a:gd name="T24" fmla="*/ 22800 w 127"/>
              <a:gd name="T25" fmla="*/ 29633 h 210"/>
              <a:gd name="T26" fmla="*/ 17575 w 127"/>
              <a:gd name="T27" fmla="*/ 32808 h 210"/>
              <a:gd name="T28" fmla="*/ 13300 w 127"/>
              <a:gd name="T29" fmla="*/ 38100 h 210"/>
              <a:gd name="T30" fmla="*/ 10925 w 127"/>
              <a:gd name="T31" fmla="*/ 0 h 210"/>
              <a:gd name="T32" fmla="*/ 0 w 127"/>
              <a:gd name="T33" fmla="*/ 109537 h 210"/>
              <a:gd name="T34" fmla="*/ 10925 w 127"/>
              <a:gd name="T35" fmla="*/ 61912 h 210"/>
              <a:gd name="T36" fmla="*/ 13300 w 127"/>
              <a:gd name="T37" fmla="*/ 51329 h 210"/>
              <a:gd name="T38" fmla="*/ 18050 w 127"/>
              <a:gd name="T39" fmla="*/ 43921 h 210"/>
              <a:gd name="T40" fmla="*/ 25175 w 127"/>
              <a:gd name="T41" fmla="*/ 40217 h 210"/>
              <a:gd name="T42" fmla="*/ 33725 w 127"/>
              <a:gd name="T43" fmla="*/ 40217 h 210"/>
              <a:gd name="T44" fmla="*/ 40850 w 127"/>
              <a:gd name="T45" fmla="*/ 43921 h 210"/>
              <a:gd name="T46" fmla="*/ 45600 w 127"/>
              <a:gd name="T47" fmla="*/ 52387 h 210"/>
              <a:gd name="T48" fmla="*/ 48450 w 127"/>
              <a:gd name="T49" fmla="*/ 64029 h 210"/>
              <a:gd name="T50" fmla="*/ 48450 w 127"/>
              <a:gd name="T51" fmla="*/ 77258 h 210"/>
              <a:gd name="T52" fmla="*/ 45600 w 127"/>
              <a:gd name="T53" fmla="*/ 87842 h 210"/>
              <a:gd name="T54" fmla="*/ 40850 w 127"/>
              <a:gd name="T55" fmla="*/ 95250 h 210"/>
              <a:gd name="T56" fmla="*/ 33725 w 127"/>
              <a:gd name="T57" fmla="*/ 98954 h 210"/>
              <a:gd name="T58" fmla="*/ 25175 w 127"/>
              <a:gd name="T59" fmla="*/ 98954 h 210"/>
              <a:gd name="T60" fmla="*/ 18050 w 127"/>
              <a:gd name="T61" fmla="*/ 95250 h 210"/>
              <a:gd name="T62" fmla="*/ 13775 w 127"/>
              <a:gd name="T63" fmla="*/ 87313 h 210"/>
              <a:gd name="T64" fmla="*/ 10925 w 127"/>
              <a:gd name="T65" fmla="*/ 76200 h 21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7" h="210">
                <a:moveTo>
                  <a:pt x="0" y="207"/>
                </a:moveTo>
                <a:lnTo>
                  <a:pt x="23" y="207"/>
                </a:lnTo>
                <a:lnTo>
                  <a:pt x="23" y="187"/>
                </a:lnTo>
                <a:lnTo>
                  <a:pt x="32" y="198"/>
                </a:lnTo>
                <a:lnTo>
                  <a:pt x="42" y="205"/>
                </a:lnTo>
                <a:lnTo>
                  <a:pt x="54" y="209"/>
                </a:lnTo>
                <a:lnTo>
                  <a:pt x="68" y="210"/>
                </a:lnTo>
                <a:lnTo>
                  <a:pt x="80" y="209"/>
                </a:lnTo>
                <a:lnTo>
                  <a:pt x="92" y="205"/>
                </a:lnTo>
                <a:lnTo>
                  <a:pt x="102" y="199"/>
                </a:lnTo>
                <a:lnTo>
                  <a:pt x="110" y="189"/>
                </a:lnTo>
                <a:lnTo>
                  <a:pt x="117" y="178"/>
                </a:lnTo>
                <a:lnTo>
                  <a:pt x="123" y="165"/>
                </a:lnTo>
                <a:lnTo>
                  <a:pt x="126" y="149"/>
                </a:lnTo>
                <a:lnTo>
                  <a:pt x="127" y="131"/>
                </a:lnTo>
                <a:lnTo>
                  <a:pt x="126" y="114"/>
                </a:lnTo>
                <a:lnTo>
                  <a:pt x="123" y="99"/>
                </a:lnTo>
                <a:lnTo>
                  <a:pt x="117" y="85"/>
                </a:lnTo>
                <a:lnTo>
                  <a:pt x="110" y="73"/>
                </a:lnTo>
                <a:lnTo>
                  <a:pt x="102" y="64"/>
                </a:lnTo>
                <a:lnTo>
                  <a:pt x="91" y="58"/>
                </a:lnTo>
                <a:lnTo>
                  <a:pt x="79" y="53"/>
                </a:lnTo>
                <a:lnTo>
                  <a:pt x="67" y="52"/>
                </a:lnTo>
                <a:lnTo>
                  <a:pt x="60" y="52"/>
                </a:lnTo>
                <a:lnTo>
                  <a:pt x="54" y="53"/>
                </a:lnTo>
                <a:lnTo>
                  <a:pt x="48" y="56"/>
                </a:lnTo>
                <a:lnTo>
                  <a:pt x="42" y="59"/>
                </a:lnTo>
                <a:lnTo>
                  <a:pt x="37" y="62"/>
                </a:lnTo>
                <a:lnTo>
                  <a:pt x="32" y="67"/>
                </a:lnTo>
                <a:lnTo>
                  <a:pt x="28" y="72"/>
                </a:lnTo>
                <a:lnTo>
                  <a:pt x="23" y="79"/>
                </a:lnTo>
                <a:lnTo>
                  <a:pt x="23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22" y="131"/>
                </a:moveTo>
                <a:lnTo>
                  <a:pt x="23" y="117"/>
                </a:lnTo>
                <a:lnTo>
                  <a:pt x="25" y="107"/>
                </a:lnTo>
                <a:lnTo>
                  <a:pt x="28" y="97"/>
                </a:lnTo>
                <a:lnTo>
                  <a:pt x="33" y="89"/>
                </a:lnTo>
                <a:lnTo>
                  <a:pt x="38" y="83"/>
                </a:lnTo>
                <a:lnTo>
                  <a:pt x="45" y="79"/>
                </a:lnTo>
                <a:lnTo>
                  <a:pt x="53" y="76"/>
                </a:lnTo>
                <a:lnTo>
                  <a:pt x="63" y="75"/>
                </a:lnTo>
                <a:lnTo>
                  <a:pt x="71" y="76"/>
                </a:lnTo>
                <a:lnTo>
                  <a:pt x="79" y="79"/>
                </a:lnTo>
                <a:lnTo>
                  <a:pt x="86" y="83"/>
                </a:lnTo>
                <a:lnTo>
                  <a:pt x="92" y="90"/>
                </a:lnTo>
                <a:lnTo>
                  <a:pt x="96" y="99"/>
                </a:lnTo>
                <a:lnTo>
                  <a:pt x="99" y="109"/>
                </a:lnTo>
                <a:lnTo>
                  <a:pt x="102" y="121"/>
                </a:lnTo>
                <a:lnTo>
                  <a:pt x="103" y="134"/>
                </a:lnTo>
                <a:lnTo>
                  <a:pt x="102" y="146"/>
                </a:lnTo>
                <a:lnTo>
                  <a:pt x="99" y="157"/>
                </a:lnTo>
                <a:lnTo>
                  <a:pt x="96" y="166"/>
                </a:lnTo>
                <a:lnTo>
                  <a:pt x="92" y="174"/>
                </a:lnTo>
                <a:lnTo>
                  <a:pt x="86" y="180"/>
                </a:lnTo>
                <a:lnTo>
                  <a:pt x="79" y="185"/>
                </a:lnTo>
                <a:lnTo>
                  <a:pt x="71" y="187"/>
                </a:lnTo>
                <a:lnTo>
                  <a:pt x="63" y="188"/>
                </a:lnTo>
                <a:lnTo>
                  <a:pt x="53" y="187"/>
                </a:lnTo>
                <a:lnTo>
                  <a:pt x="46" y="185"/>
                </a:lnTo>
                <a:lnTo>
                  <a:pt x="38" y="180"/>
                </a:lnTo>
                <a:lnTo>
                  <a:pt x="33" y="173"/>
                </a:lnTo>
                <a:lnTo>
                  <a:pt x="29" y="165"/>
                </a:lnTo>
                <a:lnTo>
                  <a:pt x="26" y="156"/>
                </a:lnTo>
                <a:lnTo>
                  <a:pt x="23" y="144"/>
                </a:lnTo>
                <a:lnTo>
                  <a:pt x="22" y="131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93" name="Freeform 242"/>
          <p:cNvSpPr>
            <a:spLocks noEditPoints="1"/>
          </p:cNvSpPr>
          <p:nvPr/>
        </p:nvSpPr>
        <p:spPr bwMode="auto">
          <a:xfrm>
            <a:off x="2255838" y="4489450"/>
            <a:ext cx="58737" cy="84138"/>
          </a:xfrm>
          <a:custGeom>
            <a:avLst/>
            <a:gdLst>
              <a:gd name="T0" fmla="*/ 46321 w 123"/>
              <a:gd name="T1" fmla="*/ 60175 h 158"/>
              <a:gd name="T2" fmla="*/ 43456 w 123"/>
              <a:gd name="T3" fmla="*/ 65500 h 158"/>
              <a:gd name="T4" fmla="*/ 39158 w 123"/>
              <a:gd name="T5" fmla="*/ 69227 h 158"/>
              <a:gd name="T6" fmla="*/ 33905 w 123"/>
              <a:gd name="T7" fmla="*/ 71890 h 158"/>
              <a:gd name="T8" fmla="*/ 26265 w 123"/>
              <a:gd name="T9" fmla="*/ 71358 h 158"/>
              <a:gd name="T10" fmla="*/ 19579 w 123"/>
              <a:gd name="T11" fmla="*/ 68162 h 158"/>
              <a:gd name="T12" fmla="*/ 14326 w 123"/>
              <a:gd name="T13" fmla="*/ 61772 h 158"/>
              <a:gd name="T14" fmla="*/ 11938 w 123"/>
              <a:gd name="T15" fmla="*/ 52187 h 158"/>
              <a:gd name="T16" fmla="*/ 58737 w 123"/>
              <a:gd name="T17" fmla="*/ 46329 h 158"/>
              <a:gd name="T18" fmla="*/ 58259 w 123"/>
              <a:gd name="T19" fmla="*/ 31419 h 158"/>
              <a:gd name="T20" fmla="*/ 54439 w 123"/>
              <a:gd name="T21" fmla="*/ 15976 h 158"/>
              <a:gd name="T22" fmla="*/ 46799 w 123"/>
              <a:gd name="T23" fmla="*/ 6390 h 158"/>
              <a:gd name="T24" fmla="*/ 36293 w 123"/>
              <a:gd name="T25" fmla="*/ 533 h 158"/>
              <a:gd name="T26" fmla="*/ 22922 w 123"/>
              <a:gd name="T27" fmla="*/ 533 h 158"/>
              <a:gd name="T28" fmla="*/ 11938 w 123"/>
              <a:gd name="T29" fmla="*/ 6390 h 158"/>
              <a:gd name="T30" fmla="*/ 4298 w 123"/>
              <a:gd name="T31" fmla="*/ 17573 h 158"/>
              <a:gd name="T32" fmla="*/ 478 w 123"/>
              <a:gd name="T33" fmla="*/ 33549 h 158"/>
              <a:gd name="T34" fmla="*/ 478 w 123"/>
              <a:gd name="T35" fmla="*/ 52187 h 158"/>
              <a:gd name="T36" fmla="*/ 4298 w 123"/>
              <a:gd name="T37" fmla="*/ 67630 h 158"/>
              <a:gd name="T38" fmla="*/ 11938 w 123"/>
              <a:gd name="T39" fmla="*/ 78280 h 158"/>
              <a:gd name="T40" fmla="*/ 22922 w 123"/>
              <a:gd name="T41" fmla="*/ 83605 h 158"/>
              <a:gd name="T42" fmla="*/ 34860 w 123"/>
              <a:gd name="T43" fmla="*/ 83605 h 158"/>
              <a:gd name="T44" fmla="*/ 44888 w 123"/>
              <a:gd name="T45" fmla="*/ 79878 h 158"/>
              <a:gd name="T46" fmla="*/ 51574 w 123"/>
              <a:gd name="T47" fmla="*/ 72955 h 158"/>
              <a:gd name="T48" fmla="*/ 56827 w 123"/>
              <a:gd name="T49" fmla="*/ 63370 h 158"/>
              <a:gd name="T50" fmla="*/ 47276 w 123"/>
              <a:gd name="T51" fmla="*/ 56980 h 158"/>
              <a:gd name="T52" fmla="*/ 11938 w 123"/>
              <a:gd name="T53" fmla="*/ 29821 h 158"/>
              <a:gd name="T54" fmla="*/ 15281 w 123"/>
              <a:gd name="T55" fmla="*/ 21301 h 158"/>
              <a:gd name="T56" fmla="*/ 19579 w 123"/>
              <a:gd name="T57" fmla="*/ 14911 h 158"/>
              <a:gd name="T58" fmla="*/ 25787 w 123"/>
              <a:gd name="T59" fmla="*/ 12248 h 158"/>
              <a:gd name="T60" fmla="*/ 33905 w 123"/>
              <a:gd name="T61" fmla="*/ 12248 h 158"/>
              <a:gd name="T62" fmla="*/ 40113 w 123"/>
              <a:gd name="T63" fmla="*/ 15443 h 158"/>
              <a:gd name="T64" fmla="*/ 44888 w 123"/>
              <a:gd name="T65" fmla="*/ 21301 h 158"/>
              <a:gd name="T66" fmla="*/ 46799 w 123"/>
              <a:gd name="T67" fmla="*/ 29821 h 158"/>
              <a:gd name="T68" fmla="*/ 11461 w 123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8"/>
                </a:lnTo>
                <a:lnTo>
                  <a:pt x="35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6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7"/>
                </a:lnTo>
                <a:lnTo>
                  <a:pt x="36" y="153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7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4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94" name="Freeform 243"/>
          <p:cNvSpPr>
            <a:spLocks/>
          </p:cNvSpPr>
          <p:nvPr/>
        </p:nvSpPr>
        <p:spPr bwMode="auto">
          <a:xfrm>
            <a:off x="2327275" y="4489450"/>
            <a:ext cx="30163" cy="82550"/>
          </a:xfrm>
          <a:custGeom>
            <a:avLst/>
            <a:gdLst>
              <a:gd name="T0" fmla="*/ 0 w 66"/>
              <a:gd name="T1" fmla="*/ 82550 h 155"/>
              <a:gd name="T2" fmla="*/ 10511 w 66"/>
              <a:gd name="T3" fmla="*/ 82550 h 155"/>
              <a:gd name="T4" fmla="*/ 10511 w 66"/>
              <a:gd name="T5" fmla="*/ 37281 h 155"/>
              <a:gd name="T6" fmla="*/ 10968 w 66"/>
              <a:gd name="T7" fmla="*/ 32487 h 155"/>
              <a:gd name="T8" fmla="*/ 11425 w 66"/>
              <a:gd name="T9" fmla="*/ 27162 h 155"/>
              <a:gd name="T10" fmla="*/ 12796 w 66"/>
              <a:gd name="T11" fmla="*/ 23434 h 155"/>
              <a:gd name="T12" fmla="*/ 14624 w 66"/>
              <a:gd name="T13" fmla="*/ 20238 h 155"/>
              <a:gd name="T14" fmla="*/ 17367 w 66"/>
              <a:gd name="T15" fmla="*/ 17575 h 155"/>
              <a:gd name="T16" fmla="*/ 20109 w 66"/>
              <a:gd name="T17" fmla="*/ 15445 h 155"/>
              <a:gd name="T18" fmla="*/ 23765 w 66"/>
              <a:gd name="T19" fmla="*/ 14912 h 155"/>
              <a:gd name="T20" fmla="*/ 27878 w 66"/>
              <a:gd name="T21" fmla="*/ 14380 h 155"/>
              <a:gd name="T22" fmla="*/ 30163 w 66"/>
              <a:gd name="T23" fmla="*/ 14380 h 155"/>
              <a:gd name="T24" fmla="*/ 30163 w 66"/>
              <a:gd name="T25" fmla="*/ 0 h 155"/>
              <a:gd name="T26" fmla="*/ 27421 w 66"/>
              <a:gd name="T27" fmla="*/ 0 h 155"/>
              <a:gd name="T28" fmla="*/ 24222 w 66"/>
              <a:gd name="T29" fmla="*/ 0 h 155"/>
              <a:gd name="T30" fmla="*/ 21480 w 66"/>
              <a:gd name="T31" fmla="*/ 1065 h 155"/>
              <a:gd name="T32" fmla="*/ 19195 w 66"/>
              <a:gd name="T33" fmla="*/ 2663 h 155"/>
              <a:gd name="T34" fmla="*/ 16910 w 66"/>
              <a:gd name="T35" fmla="*/ 3728 h 155"/>
              <a:gd name="T36" fmla="*/ 14624 w 66"/>
              <a:gd name="T37" fmla="*/ 6391 h 155"/>
              <a:gd name="T38" fmla="*/ 12796 w 66"/>
              <a:gd name="T39" fmla="*/ 9054 h 155"/>
              <a:gd name="T40" fmla="*/ 11425 w 66"/>
              <a:gd name="T41" fmla="*/ 12249 h 155"/>
              <a:gd name="T42" fmla="*/ 10054 w 66"/>
              <a:gd name="T43" fmla="*/ 15977 h 155"/>
              <a:gd name="T44" fmla="*/ 10054 w 66"/>
              <a:gd name="T45" fmla="*/ 2130 h 155"/>
              <a:gd name="T46" fmla="*/ 0 w 66"/>
              <a:gd name="T47" fmla="*/ 2130 h 155"/>
              <a:gd name="T48" fmla="*/ 0 w 66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1"/>
                </a:lnTo>
                <a:lnTo>
                  <a:pt x="25" y="51"/>
                </a:lnTo>
                <a:lnTo>
                  <a:pt x="28" y="44"/>
                </a:lnTo>
                <a:lnTo>
                  <a:pt x="32" y="38"/>
                </a:lnTo>
                <a:lnTo>
                  <a:pt x="38" y="33"/>
                </a:lnTo>
                <a:lnTo>
                  <a:pt x="44" y="29"/>
                </a:lnTo>
                <a:lnTo>
                  <a:pt x="52" y="28"/>
                </a:lnTo>
                <a:lnTo>
                  <a:pt x="61" y="27"/>
                </a:lnTo>
                <a:lnTo>
                  <a:pt x="66" y="27"/>
                </a:lnTo>
                <a:lnTo>
                  <a:pt x="66" y="0"/>
                </a:lnTo>
                <a:lnTo>
                  <a:pt x="60" y="0"/>
                </a:lnTo>
                <a:lnTo>
                  <a:pt x="53" y="0"/>
                </a:lnTo>
                <a:lnTo>
                  <a:pt x="47" y="2"/>
                </a:lnTo>
                <a:lnTo>
                  <a:pt x="42" y="5"/>
                </a:lnTo>
                <a:lnTo>
                  <a:pt x="37" y="7"/>
                </a:lnTo>
                <a:lnTo>
                  <a:pt x="32" y="12"/>
                </a:lnTo>
                <a:lnTo>
                  <a:pt x="28" y="17"/>
                </a:lnTo>
                <a:lnTo>
                  <a:pt x="25" y="23"/>
                </a:lnTo>
                <a:lnTo>
                  <a:pt x="22" y="30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95" name="Freeform 244"/>
          <p:cNvSpPr>
            <a:spLocks/>
          </p:cNvSpPr>
          <p:nvPr/>
        </p:nvSpPr>
        <p:spPr bwMode="auto">
          <a:xfrm>
            <a:off x="2359025" y="4468813"/>
            <a:ext cx="33338" cy="103187"/>
          </a:xfrm>
          <a:custGeom>
            <a:avLst/>
            <a:gdLst>
              <a:gd name="T0" fmla="*/ 21081 w 68"/>
              <a:gd name="T1" fmla="*/ 81491 h 195"/>
              <a:gd name="T2" fmla="*/ 21081 w 68"/>
              <a:gd name="T3" fmla="*/ 32279 h 195"/>
              <a:gd name="T4" fmla="*/ 33338 w 68"/>
              <a:gd name="T5" fmla="*/ 32279 h 195"/>
              <a:gd name="T6" fmla="*/ 33338 w 68"/>
              <a:gd name="T7" fmla="*/ 22225 h 195"/>
              <a:gd name="T8" fmla="*/ 21081 w 68"/>
              <a:gd name="T9" fmla="*/ 22225 h 195"/>
              <a:gd name="T10" fmla="*/ 21081 w 68"/>
              <a:gd name="T11" fmla="*/ 0 h 195"/>
              <a:gd name="T12" fmla="*/ 9805 w 68"/>
              <a:gd name="T13" fmla="*/ 0 h 195"/>
              <a:gd name="T14" fmla="*/ 9805 w 68"/>
              <a:gd name="T15" fmla="*/ 22225 h 195"/>
              <a:gd name="T16" fmla="*/ 0 w 68"/>
              <a:gd name="T17" fmla="*/ 22225 h 195"/>
              <a:gd name="T18" fmla="*/ 0 w 68"/>
              <a:gd name="T19" fmla="*/ 32279 h 195"/>
              <a:gd name="T20" fmla="*/ 9805 w 68"/>
              <a:gd name="T21" fmla="*/ 32279 h 195"/>
              <a:gd name="T22" fmla="*/ 9805 w 68"/>
              <a:gd name="T23" fmla="*/ 86783 h 195"/>
              <a:gd name="T24" fmla="*/ 9805 w 68"/>
              <a:gd name="T25" fmla="*/ 91016 h 195"/>
              <a:gd name="T26" fmla="*/ 10296 w 68"/>
              <a:gd name="T27" fmla="*/ 94191 h 195"/>
              <a:gd name="T28" fmla="*/ 11276 w 68"/>
              <a:gd name="T29" fmla="*/ 97366 h 195"/>
              <a:gd name="T30" fmla="*/ 13237 w 68"/>
              <a:gd name="T31" fmla="*/ 99483 h 195"/>
              <a:gd name="T32" fmla="*/ 15198 w 68"/>
              <a:gd name="T33" fmla="*/ 101600 h 195"/>
              <a:gd name="T34" fmla="*/ 17650 w 68"/>
              <a:gd name="T35" fmla="*/ 102658 h 195"/>
              <a:gd name="T36" fmla="*/ 20591 w 68"/>
              <a:gd name="T37" fmla="*/ 103187 h 195"/>
              <a:gd name="T38" fmla="*/ 24513 w 68"/>
              <a:gd name="T39" fmla="*/ 103187 h 195"/>
              <a:gd name="T40" fmla="*/ 28435 w 68"/>
              <a:gd name="T41" fmla="*/ 102658 h 195"/>
              <a:gd name="T42" fmla="*/ 33338 w 68"/>
              <a:gd name="T43" fmla="*/ 102129 h 195"/>
              <a:gd name="T44" fmla="*/ 33338 w 68"/>
              <a:gd name="T45" fmla="*/ 90487 h 195"/>
              <a:gd name="T46" fmla="*/ 27455 w 68"/>
              <a:gd name="T47" fmla="*/ 91016 h 195"/>
              <a:gd name="T48" fmla="*/ 24513 w 68"/>
              <a:gd name="T49" fmla="*/ 90487 h 195"/>
              <a:gd name="T50" fmla="*/ 22552 w 68"/>
              <a:gd name="T51" fmla="*/ 88900 h 195"/>
              <a:gd name="T52" fmla="*/ 21081 w 68"/>
              <a:gd name="T53" fmla="*/ 86254 h 195"/>
              <a:gd name="T54" fmla="*/ 21081 w 68"/>
              <a:gd name="T55" fmla="*/ 81491 h 19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8" h="195">
                <a:moveTo>
                  <a:pt x="43" y="154"/>
                </a:moveTo>
                <a:lnTo>
                  <a:pt x="43" y="61"/>
                </a:lnTo>
                <a:lnTo>
                  <a:pt x="68" y="61"/>
                </a:lnTo>
                <a:lnTo>
                  <a:pt x="68" y="42"/>
                </a:lnTo>
                <a:lnTo>
                  <a:pt x="43" y="42"/>
                </a:lnTo>
                <a:lnTo>
                  <a:pt x="43" y="0"/>
                </a:lnTo>
                <a:lnTo>
                  <a:pt x="20" y="0"/>
                </a:lnTo>
                <a:lnTo>
                  <a:pt x="20" y="42"/>
                </a:lnTo>
                <a:lnTo>
                  <a:pt x="0" y="42"/>
                </a:lnTo>
                <a:lnTo>
                  <a:pt x="0" y="61"/>
                </a:lnTo>
                <a:lnTo>
                  <a:pt x="20" y="61"/>
                </a:lnTo>
                <a:lnTo>
                  <a:pt x="20" y="164"/>
                </a:lnTo>
                <a:lnTo>
                  <a:pt x="20" y="172"/>
                </a:lnTo>
                <a:lnTo>
                  <a:pt x="21" y="178"/>
                </a:lnTo>
                <a:lnTo>
                  <a:pt x="23" y="184"/>
                </a:lnTo>
                <a:lnTo>
                  <a:pt x="27" y="188"/>
                </a:lnTo>
                <a:lnTo>
                  <a:pt x="31" y="192"/>
                </a:lnTo>
                <a:lnTo>
                  <a:pt x="36" y="194"/>
                </a:lnTo>
                <a:lnTo>
                  <a:pt x="42" y="195"/>
                </a:lnTo>
                <a:lnTo>
                  <a:pt x="50" y="195"/>
                </a:lnTo>
                <a:lnTo>
                  <a:pt x="58" y="194"/>
                </a:lnTo>
                <a:lnTo>
                  <a:pt x="68" y="193"/>
                </a:lnTo>
                <a:lnTo>
                  <a:pt x="68" y="171"/>
                </a:lnTo>
                <a:lnTo>
                  <a:pt x="56" y="172"/>
                </a:lnTo>
                <a:lnTo>
                  <a:pt x="50" y="171"/>
                </a:lnTo>
                <a:lnTo>
                  <a:pt x="46" y="168"/>
                </a:lnTo>
                <a:lnTo>
                  <a:pt x="43" y="163"/>
                </a:lnTo>
                <a:lnTo>
                  <a:pt x="43" y="154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96" name="Freeform 245"/>
          <p:cNvSpPr>
            <a:spLocks noEditPoints="1"/>
          </p:cNvSpPr>
          <p:nvPr/>
        </p:nvSpPr>
        <p:spPr bwMode="auto">
          <a:xfrm>
            <a:off x="2435225" y="4462463"/>
            <a:ext cx="73025" cy="109537"/>
          </a:xfrm>
          <a:custGeom>
            <a:avLst/>
            <a:gdLst>
              <a:gd name="T0" fmla="*/ 0 w 153"/>
              <a:gd name="T1" fmla="*/ 109537 h 207"/>
              <a:gd name="T2" fmla="*/ 33887 w 153"/>
              <a:gd name="T3" fmla="*/ 109537 h 207"/>
              <a:gd name="T4" fmla="*/ 38660 w 153"/>
              <a:gd name="T5" fmla="*/ 109537 h 207"/>
              <a:gd name="T6" fmla="*/ 42479 w 153"/>
              <a:gd name="T7" fmla="*/ 108479 h 207"/>
              <a:gd name="T8" fmla="*/ 46774 w 153"/>
              <a:gd name="T9" fmla="*/ 107420 h 207"/>
              <a:gd name="T10" fmla="*/ 50592 w 153"/>
              <a:gd name="T11" fmla="*/ 105833 h 207"/>
              <a:gd name="T12" fmla="*/ 53933 w 153"/>
              <a:gd name="T13" fmla="*/ 103716 h 207"/>
              <a:gd name="T14" fmla="*/ 57275 w 153"/>
              <a:gd name="T15" fmla="*/ 101070 h 207"/>
              <a:gd name="T16" fmla="*/ 60138 w 153"/>
              <a:gd name="T17" fmla="*/ 98425 h 207"/>
              <a:gd name="T18" fmla="*/ 62525 w 153"/>
              <a:gd name="T19" fmla="*/ 94720 h 207"/>
              <a:gd name="T20" fmla="*/ 65388 w 153"/>
              <a:gd name="T21" fmla="*/ 91016 h 207"/>
              <a:gd name="T22" fmla="*/ 67298 w 153"/>
              <a:gd name="T23" fmla="*/ 86783 h 207"/>
              <a:gd name="T24" fmla="*/ 69207 w 153"/>
              <a:gd name="T25" fmla="*/ 82550 h 207"/>
              <a:gd name="T26" fmla="*/ 70639 w 153"/>
              <a:gd name="T27" fmla="*/ 76729 h 207"/>
              <a:gd name="T28" fmla="*/ 71593 w 153"/>
              <a:gd name="T29" fmla="*/ 71966 h 207"/>
              <a:gd name="T30" fmla="*/ 72548 w 153"/>
              <a:gd name="T31" fmla="*/ 65616 h 207"/>
              <a:gd name="T32" fmla="*/ 73025 w 153"/>
              <a:gd name="T33" fmla="*/ 59796 h 207"/>
              <a:gd name="T34" fmla="*/ 73025 w 153"/>
              <a:gd name="T35" fmla="*/ 52916 h 207"/>
              <a:gd name="T36" fmla="*/ 73025 w 153"/>
              <a:gd name="T37" fmla="*/ 46566 h 207"/>
              <a:gd name="T38" fmla="*/ 72548 w 153"/>
              <a:gd name="T39" fmla="*/ 41275 h 207"/>
              <a:gd name="T40" fmla="*/ 71593 w 153"/>
              <a:gd name="T41" fmla="*/ 35454 h 207"/>
              <a:gd name="T42" fmla="*/ 70639 w 153"/>
              <a:gd name="T43" fmla="*/ 30162 h 207"/>
              <a:gd name="T44" fmla="*/ 69207 w 153"/>
              <a:gd name="T45" fmla="*/ 25929 h 207"/>
              <a:gd name="T46" fmla="*/ 67775 w 153"/>
              <a:gd name="T47" fmla="*/ 20637 h 207"/>
              <a:gd name="T48" fmla="*/ 65866 w 153"/>
              <a:gd name="T49" fmla="*/ 16933 h 207"/>
              <a:gd name="T50" fmla="*/ 63002 w 153"/>
              <a:gd name="T51" fmla="*/ 13229 h 207"/>
              <a:gd name="T52" fmla="*/ 60616 w 153"/>
              <a:gd name="T53" fmla="*/ 10054 h 207"/>
              <a:gd name="T54" fmla="*/ 57752 w 153"/>
              <a:gd name="T55" fmla="*/ 7937 h 207"/>
              <a:gd name="T56" fmla="*/ 54411 w 153"/>
              <a:gd name="T57" fmla="*/ 5292 h 207"/>
              <a:gd name="T58" fmla="*/ 51070 w 153"/>
              <a:gd name="T59" fmla="*/ 3704 h 207"/>
              <a:gd name="T60" fmla="*/ 47729 w 153"/>
              <a:gd name="T61" fmla="*/ 1587 h 207"/>
              <a:gd name="T62" fmla="*/ 43433 w 153"/>
              <a:gd name="T63" fmla="*/ 529 h 207"/>
              <a:gd name="T64" fmla="*/ 39138 w 153"/>
              <a:gd name="T65" fmla="*/ 0 h 207"/>
              <a:gd name="T66" fmla="*/ 34365 w 153"/>
              <a:gd name="T67" fmla="*/ 0 h 207"/>
              <a:gd name="T68" fmla="*/ 0 w 153"/>
              <a:gd name="T69" fmla="*/ 0 h 207"/>
              <a:gd name="T70" fmla="*/ 0 w 153"/>
              <a:gd name="T71" fmla="*/ 109537 h 207"/>
              <a:gd name="T72" fmla="*/ 33410 w 153"/>
              <a:gd name="T73" fmla="*/ 12700 h 207"/>
              <a:gd name="T74" fmla="*/ 39615 w 153"/>
              <a:gd name="T75" fmla="*/ 13229 h 207"/>
              <a:gd name="T76" fmla="*/ 44865 w 153"/>
              <a:gd name="T77" fmla="*/ 15346 h 207"/>
              <a:gd name="T78" fmla="*/ 49638 w 153"/>
              <a:gd name="T79" fmla="*/ 19050 h 207"/>
              <a:gd name="T80" fmla="*/ 53456 w 153"/>
              <a:gd name="T81" fmla="*/ 23283 h 207"/>
              <a:gd name="T82" fmla="*/ 56797 w 153"/>
              <a:gd name="T83" fmla="*/ 29633 h 207"/>
              <a:gd name="T84" fmla="*/ 58706 w 153"/>
              <a:gd name="T85" fmla="*/ 35983 h 207"/>
              <a:gd name="T86" fmla="*/ 60138 w 153"/>
              <a:gd name="T87" fmla="*/ 43921 h 207"/>
              <a:gd name="T88" fmla="*/ 60616 w 153"/>
              <a:gd name="T89" fmla="*/ 53975 h 207"/>
              <a:gd name="T90" fmla="*/ 60138 w 153"/>
              <a:gd name="T91" fmla="*/ 64029 h 207"/>
              <a:gd name="T92" fmla="*/ 59184 w 153"/>
              <a:gd name="T93" fmla="*/ 71966 h 207"/>
              <a:gd name="T94" fmla="*/ 56797 w 153"/>
              <a:gd name="T95" fmla="*/ 79375 h 207"/>
              <a:gd name="T96" fmla="*/ 53456 w 153"/>
              <a:gd name="T97" fmla="*/ 85195 h 207"/>
              <a:gd name="T98" fmla="*/ 50115 w 153"/>
              <a:gd name="T99" fmla="*/ 89958 h 207"/>
              <a:gd name="T100" fmla="*/ 44865 w 153"/>
              <a:gd name="T101" fmla="*/ 93662 h 207"/>
              <a:gd name="T102" fmla="*/ 39615 w 153"/>
              <a:gd name="T103" fmla="*/ 95250 h 207"/>
              <a:gd name="T104" fmla="*/ 33410 w 153"/>
              <a:gd name="T105" fmla="*/ 95779 h 207"/>
              <a:gd name="T106" fmla="*/ 12409 w 153"/>
              <a:gd name="T107" fmla="*/ 95779 h 207"/>
              <a:gd name="T108" fmla="*/ 12409 w 153"/>
              <a:gd name="T109" fmla="*/ 12700 h 207"/>
              <a:gd name="T110" fmla="*/ 33410 w 153"/>
              <a:gd name="T111" fmla="*/ 12700 h 20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3" h="207">
                <a:moveTo>
                  <a:pt x="0" y="207"/>
                </a:moveTo>
                <a:lnTo>
                  <a:pt x="71" y="207"/>
                </a:lnTo>
                <a:lnTo>
                  <a:pt x="81" y="207"/>
                </a:lnTo>
                <a:lnTo>
                  <a:pt x="89" y="205"/>
                </a:lnTo>
                <a:lnTo>
                  <a:pt x="98" y="203"/>
                </a:lnTo>
                <a:lnTo>
                  <a:pt x="106" y="200"/>
                </a:lnTo>
                <a:lnTo>
                  <a:pt x="113" y="196"/>
                </a:lnTo>
                <a:lnTo>
                  <a:pt x="120" y="191"/>
                </a:lnTo>
                <a:lnTo>
                  <a:pt x="126" y="186"/>
                </a:lnTo>
                <a:lnTo>
                  <a:pt x="131" y="179"/>
                </a:lnTo>
                <a:lnTo>
                  <a:pt x="137" y="172"/>
                </a:lnTo>
                <a:lnTo>
                  <a:pt x="141" y="164"/>
                </a:lnTo>
                <a:lnTo>
                  <a:pt x="145" y="156"/>
                </a:lnTo>
                <a:lnTo>
                  <a:pt x="148" y="145"/>
                </a:lnTo>
                <a:lnTo>
                  <a:pt x="150" y="136"/>
                </a:lnTo>
                <a:lnTo>
                  <a:pt x="152" y="124"/>
                </a:lnTo>
                <a:lnTo>
                  <a:pt x="153" y="113"/>
                </a:lnTo>
                <a:lnTo>
                  <a:pt x="153" y="100"/>
                </a:lnTo>
                <a:lnTo>
                  <a:pt x="153" y="88"/>
                </a:lnTo>
                <a:lnTo>
                  <a:pt x="152" y="78"/>
                </a:lnTo>
                <a:lnTo>
                  <a:pt x="150" y="67"/>
                </a:lnTo>
                <a:lnTo>
                  <a:pt x="148" y="57"/>
                </a:lnTo>
                <a:lnTo>
                  <a:pt x="145" y="49"/>
                </a:lnTo>
                <a:lnTo>
                  <a:pt x="142" y="39"/>
                </a:lnTo>
                <a:lnTo>
                  <a:pt x="138" y="32"/>
                </a:lnTo>
                <a:lnTo>
                  <a:pt x="132" y="25"/>
                </a:lnTo>
                <a:lnTo>
                  <a:pt x="127" y="19"/>
                </a:lnTo>
                <a:lnTo>
                  <a:pt x="121" y="15"/>
                </a:lnTo>
                <a:lnTo>
                  <a:pt x="114" y="10"/>
                </a:lnTo>
                <a:lnTo>
                  <a:pt x="107" y="7"/>
                </a:lnTo>
                <a:lnTo>
                  <a:pt x="100" y="3"/>
                </a:lnTo>
                <a:lnTo>
                  <a:pt x="91" y="1"/>
                </a:lnTo>
                <a:lnTo>
                  <a:pt x="82" y="0"/>
                </a:lnTo>
                <a:lnTo>
                  <a:pt x="72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70" y="24"/>
                </a:moveTo>
                <a:lnTo>
                  <a:pt x="83" y="25"/>
                </a:lnTo>
                <a:lnTo>
                  <a:pt x="94" y="29"/>
                </a:lnTo>
                <a:lnTo>
                  <a:pt x="104" y="36"/>
                </a:lnTo>
                <a:lnTo>
                  <a:pt x="112" y="44"/>
                </a:lnTo>
                <a:lnTo>
                  <a:pt x="119" y="56"/>
                </a:lnTo>
                <a:lnTo>
                  <a:pt x="123" y="68"/>
                </a:lnTo>
                <a:lnTo>
                  <a:pt x="126" y="83"/>
                </a:lnTo>
                <a:lnTo>
                  <a:pt x="127" y="102"/>
                </a:lnTo>
                <a:lnTo>
                  <a:pt x="126" y="121"/>
                </a:lnTo>
                <a:lnTo>
                  <a:pt x="124" y="136"/>
                </a:lnTo>
                <a:lnTo>
                  <a:pt x="119" y="150"/>
                </a:lnTo>
                <a:lnTo>
                  <a:pt x="112" y="161"/>
                </a:lnTo>
                <a:lnTo>
                  <a:pt x="105" y="170"/>
                </a:lnTo>
                <a:lnTo>
                  <a:pt x="94" y="177"/>
                </a:lnTo>
                <a:lnTo>
                  <a:pt x="83" y="180"/>
                </a:lnTo>
                <a:lnTo>
                  <a:pt x="70" y="181"/>
                </a:lnTo>
                <a:lnTo>
                  <a:pt x="26" y="181"/>
                </a:lnTo>
                <a:lnTo>
                  <a:pt x="26" y="24"/>
                </a:lnTo>
                <a:lnTo>
                  <a:pt x="70" y="24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97" name="Freeform 246"/>
          <p:cNvSpPr>
            <a:spLocks/>
          </p:cNvSpPr>
          <p:nvPr/>
        </p:nvSpPr>
        <p:spPr bwMode="auto">
          <a:xfrm>
            <a:off x="1357313" y="4659313"/>
            <a:ext cx="33337" cy="104775"/>
          </a:xfrm>
          <a:custGeom>
            <a:avLst/>
            <a:gdLst>
              <a:gd name="T0" fmla="*/ 20898 w 67"/>
              <a:gd name="T1" fmla="*/ 104775 h 199"/>
              <a:gd name="T2" fmla="*/ 33337 w 67"/>
              <a:gd name="T3" fmla="*/ 104775 h 199"/>
              <a:gd name="T4" fmla="*/ 33337 w 67"/>
              <a:gd name="T5" fmla="*/ 0 h 199"/>
              <a:gd name="T6" fmla="*/ 24381 w 67"/>
              <a:gd name="T7" fmla="*/ 0 h 199"/>
              <a:gd name="T8" fmla="*/ 23386 w 67"/>
              <a:gd name="T9" fmla="*/ 5265 h 199"/>
              <a:gd name="T10" fmla="*/ 21893 w 67"/>
              <a:gd name="T11" fmla="*/ 9477 h 199"/>
              <a:gd name="T12" fmla="*/ 19903 w 67"/>
              <a:gd name="T13" fmla="*/ 12636 h 199"/>
              <a:gd name="T14" fmla="*/ 17415 w 67"/>
              <a:gd name="T15" fmla="*/ 15269 h 199"/>
              <a:gd name="T16" fmla="*/ 13932 w 67"/>
              <a:gd name="T17" fmla="*/ 17901 h 199"/>
              <a:gd name="T18" fmla="*/ 9951 w 67"/>
              <a:gd name="T19" fmla="*/ 18954 h 199"/>
              <a:gd name="T20" fmla="*/ 5473 w 67"/>
              <a:gd name="T21" fmla="*/ 20007 h 199"/>
              <a:gd name="T22" fmla="*/ 0 w 67"/>
              <a:gd name="T23" fmla="*/ 20534 h 199"/>
              <a:gd name="T24" fmla="*/ 0 w 67"/>
              <a:gd name="T25" fmla="*/ 31590 h 199"/>
              <a:gd name="T26" fmla="*/ 20898 w 67"/>
              <a:gd name="T27" fmla="*/ 31590 h 199"/>
              <a:gd name="T28" fmla="*/ 20898 w 67"/>
              <a:gd name="T29" fmla="*/ 104775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2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10"/>
                </a:lnTo>
                <a:lnTo>
                  <a:pt x="44" y="18"/>
                </a:lnTo>
                <a:lnTo>
                  <a:pt x="40" y="24"/>
                </a:lnTo>
                <a:lnTo>
                  <a:pt x="35" y="29"/>
                </a:lnTo>
                <a:lnTo>
                  <a:pt x="28" y="34"/>
                </a:lnTo>
                <a:lnTo>
                  <a:pt x="20" y="36"/>
                </a:lnTo>
                <a:lnTo>
                  <a:pt x="11" y="38"/>
                </a:lnTo>
                <a:lnTo>
                  <a:pt x="0" y="39"/>
                </a:lnTo>
                <a:lnTo>
                  <a:pt x="0" y="60"/>
                </a:lnTo>
                <a:lnTo>
                  <a:pt x="42" y="60"/>
                </a:lnTo>
                <a:lnTo>
                  <a:pt x="42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98" name="Freeform 247"/>
          <p:cNvSpPr>
            <a:spLocks noEditPoints="1"/>
          </p:cNvSpPr>
          <p:nvPr/>
        </p:nvSpPr>
        <p:spPr bwMode="auto">
          <a:xfrm>
            <a:off x="1416050" y="4659313"/>
            <a:ext cx="61913" cy="107950"/>
          </a:xfrm>
          <a:custGeom>
            <a:avLst/>
            <a:gdLst>
              <a:gd name="T0" fmla="*/ 1463 w 127"/>
              <a:gd name="T1" fmla="*/ 86254 h 204"/>
              <a:gd name="T2" fmla="*/ 4875 w 127"/>
              <a:gd name="T3" fmla="*/ 96308 h 204"/>
              <a:gd name="T4" fmla="*/ 12188 w 127"/>
              <a:gd name="T5" fmla="*/ 103717 h 204"/>
              <a:gd name="T6" fmla="*/ 21938 w 127"/>
              <a:gd name="T7" fmla="*/ 107421 h 204"/>
              <a:gd name="T8" fmla="*/ 32175 w 127"/>
              <a:gd name="T9" fmla="*/ 107950 h 204"/>
              <a:gd name="T10" fmla="*/ 39488 w 127"/>
              <a:gd name="T11" fmla="*/ 106362 h 204"/>
              <a:gd name="T12" fmla="*/ 45338 w 127"/>
              <a:gd name="T13" fmla="*/ 101600 h 204"/>
              <a:gd name="T14" fmla="*/ 50700 w 127"/>
              <a:gd name="T15" fmla="*/ 96308 h 204"/>
              <a:gd name="T16" fmla="*/ 55088 w 127"/>
              <a:gd name="T17" fmla="*/ 88900 h 204"/>
              <a:gd name="T18" fmla="*/ 58500 w 127"/>
              <a:gd name="T19" fmla="*/ 79375 h 204"/>
              <a:gd name="T20" fmla="*/ 60938 w 127"/>
              <a:gd name="T21" fmla="*/ 69321 h 204"/>
              <a:gd name="T22" fmla="*/ 61913 w 127"/>
              <a:gd name="T23" fmla="*/ 56092 h 204"/>
              <a:gd name="T24" fmla="*/ 61913 w 127"/>
              <a:gd name="T25" fmla="*/ 43392 h 204"/>
              <a:gd name="T26" fmla="*/ 60938 w 127"/>
              <a:gd name="T27" fmla="*/ 32808 h 204"/>
              <a:gd name="T28" fmla="*/ 58988 w 127"/>
              <a:gd name="T29" fmla="*/ 23813 h 204"/>
              <a:gd name="T30" fmla="*/ 55088 w 127"/>
              <a:gd name="T31" fmla="*/ 16404 h 204"/>
              <a:gd name="T32" fmla="*/ 51188 w 127"/>
              <a:gd name="T33" fmla="*/ 10054 h 204"/>
              <a:gd name="T34" fmla="*/ 46800 w 127"/>
              <a:gd name="T35" fmla="*/ 5292 h 204"/>
              <a:gd name="T36" fmla="*/ 40463 w 127"/>
              <a:gd name="T37" fmla="*/ 2117 h 204"/>
              <a:gd name="T38" fmla="*/ 33638 w 127"/>
              <a:gd name="T39" fmla="*/ 0 h 204"/>
              <a:gd name="T40" fmla="*/ 23400 w 127"/>
              <a:gd name="T41" fmla="*/ 529 h 204"/>
              <a:gd name="T42" fmla="*/ 12188 w 127"/>
              <a:gd name="T43" fmla="*/ 5821 h 204"/>
              <a:gd name="T44" fmla="*/ 4388 w 127"/>
              <a:gd name="T45" fmla="*/ 15346 h 204"/>
              <a:gd name="T46" fmla="*/ 488 w 127"/>
              <a:gd name="T47" fmla="*/ 28575 h 204"/>
              <a:gd name="T48" fmla="*/ 488 w 127"/>
              <a:gd name="T49" fmla="*/ 43392 h 204"/>
              <a:gd name="T50" fmla="*/ 4388 w 127"/>
              <a:gd name="T51" fmla="*/ 56092 h 204"/>
              <a:gd name="T52" fmla="*/ 11700 w 127"/>
              <a:gd name="T53" fmla="*/ 65617 h 204"/>
              <a:gd name="T54" fmla="*/ 21938 w 127"/>
              <a:gd name="T55" fmla="*/ 70379 h 204"/>
              <a:gd name="T56" fmla="*/ 34125 w 127"/>
              <a:gd name="T57" fmla="*/ 70379 h 204"/>
              <a:gd name="T58" fmla="*/ 44850 w 127"/>
              <a:gd name="T59" fmla="*/ 64029 h 204"/>
              <a:gd name="T60" fmla="*/ 48750 w 127"/>
              <a:gd name="T61" fmla="*/ 67733 h 204"/>
              <a:gd name="T62" fmla="*/ 45338 w 127"/>
              <a:gd name="T63" fmla="*/ 81492 h 204"/>
              <a:gd name="T64" fmla="*/ 40463 w 127"/>
              <a:gd name="T65" fmla="*/ 90488 h 204"/>
              <a:gd name="T66" fmla="*/ 32663 w 127"/>
              <a:gd name="T67" fmla="*/ 95250 h 204"/>
              <a:gd name="T68" fmla="*/ 24863 w 127"/>
              <a:gd name="T69" fmla="*/ 95779 h 204"/>
              <a:gd name="T70" fmla="*/ 19013 w 127"/>
              <a:gd name="T71" fmla="*/ 93133 h 204"/>
              <a:gd name="T72" fmla="*/ 14625 w 127"/>
              <a:gd name="T73" fmla="*/ 89429 h 204"/>
              <a:gd name="T74" fmla="*/ 12675 w 127"/>
              <a:gd name="T75" fmla="*/ 83079 h 204"/>
              <a:gd name="T76" fmla="*/ 975 w 127"/>
              <a:gd name="T77" fmla="*/ 80433 h 204"/>
              <a:gd name="T78" fmla="*/ 12675 w 127"/>
              <a:gd name="T79" fmla="*/ 30162 h 204"/>
              <a:gd name="T80" fmla="*/ 15113 w 127"/>
              <a:gd name="T81" fmla="*/ 22225 h 204"/>
              <a:gd name="T82" fmla="*/ 19988 w 127"/>
              <a:gd name="T83" fmla="*/ 16404 h 204"/>
              <a:gd name="T84" fmla="*/ 25838 w 127"/>
              <a:gd name="T85" fmla="*/ 13229 h 204"/>
              <a:gd name="T86" fmla="*/ 33638 w 127"/>
              <a:gd name="T87" fmla="*/ 13229 h 204"/>
              <a:gd name="T88" fmla="*/ 40463 w 127"/>
              <a:gd name="T89" fmla="*/ 16404 h 204"/>
              <a:gd name="T90" fmla="*/ 44850 w 127"/>
              <a:gd name="T91" fmla="*/ 22225 h 204"/>
              <a:gd name="T92" fmla="*/ 47775 w 127"/>
              <a:gd name="T93" fmla="*/ 30162 h 204"/>
              <a:gd name="T94" fmla="*/ 47775 w 127"/>
              <a:gd name="T95" fmla="*/ 40746 h 204"/>
              <a:gd name="T96" fmla="*/ 44850 w 127"/>
              <a:gd name="T97" fmla="*/ 48683 h 204"/>
              <a:gd name="T98" fmla="*/ 40463 w 127"/>
              <a:gd name="T99" fmla="*/ 54504 h 204"/>
              <a:gd name="T100" fmla="*/ 33638 w 127"/>
              <a:gd name="T101" fmla="*/ 57679 h 204"/>
              <a:gd name="T102" fmla="*/ 25350 w 127"/>
              <a:gd name="T103" fmla="*/ 57679 h 204"/>
              <a:gd name="T104" fmla="*/ 19500 w 127"/>
              <a:gd name="T105" fmla="*/ 54504 h 204"/>
              <a:gd name="T106" fmla="*/ 14625 w 127"/>
              <a:gd name="T107" fmla="*/ 48683 h 204"/>
              <a:gd name="T108" fmla="*/ 12675 w 127"/>
              <a:gd name="T109" fmla="*/ 40746 h 20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7" h="204">
                <a:moveTo>
                  <a:pt x="2" y="152"/>
                </a:moveTo>
                <a:lnTo>
                  <a:pt x="3" y="163"/>
                </a:lnTo>
                <a:lnTo>
                  <a:pt x="5" y="173"/>
                </a:lnTo>
                <a:lnTo>
                  <a:pt x="10" y="182"/>
                </a:lnTo>
                <a:lnTo>
                  <a:pt x="16" y="190"/>
                </a:lnTo>
                <a:lnTo>
                  <a:pt x="25" y="196"/>
                </a:lnTo>
                <a:lnTo>
                  <a:pt x="34" y="201"/>
                </a:lnTo>
                <a:lnTo>
                  <a:pt x="45" y="203"/>
                </a:lnTo>
                <a:lnTo>
                  <a:pt x="58" y="204"/>
                </a:lnTo>
                <a:lnTo>
                  <a:pt x="66" y="204"/>
                </a:lnTo>
                <a:lnTo>
                  <a:pt x="73" y="202"/>
                </a:lnTo>
                <a:lnTo>
                  <a:pt x="81" y="201"/>
                </a:lnTo>
                <a:lnTo>
                  <a:pt x="87" y="197"/>
                </a:lnTo>
                <a:lnTo>
                  <a:pt x="93" y="192"/>
                </a:lnTo>
                <a:lnTo>
                  <a:pt x="99" y="188"/>
                </a:lnTo>
                <a:lnTo>
                  <a:pt x="104" y="182"/>
                </a:lnTo>
                <a:lnTo>
                  <a:pt x="109" y="176"/>
                </a:lnTo>
                <a:lnTo>
                  <a:pt x="113" y="168"/>
                </a:lnTo>
                <a:lnTo>
                  <a:pt x="117" y="160"/>
                </a:lnTo>
                <a:lnTo>
                  <a:pt x="120" y="150"/>
                </a:lnTo>
                <a:lnTo>
                  <a:pt x="123" y="141"/>
                </a:lnTo>
                <a:lnTo>
                  <a:pt x="125" y="131"/>
                </a:lnTo>
                <a:lnTo>
                  <a:pt x="126" y="119"/>
                </a:lnTo>
                <a:lnTo>
                  <a:pt x="127" y="106"/>
                </a:lnTo>
                <a:lnTo>
                  <a:pt x="127" y="93"/>
                </a:lnTo>
                <a:lnTo>
                  <a:pt x="127" y="82"/>
                </a:lnTo>
                <a:lnTo>
                  <a:pt x="126" y="71"/>
                </a:lnTo>
                <a:lnTo>
                  <a:pt x="125" y="62"/>
                </a:lnTo>
                <a:lnTo>
                  <a:pt x="123" y="53"/>
                </a:lnTo>
                <a:lnTo>
                  <a:pt x="121" y="45"/>
                </a:lnTo>
                <a:lnTo>
                  <a:pt x="118" y="38"/>
                </a:lnTo>
                <a:lnTo>
                  <a:pt x="113" y="31"/>
                </a:lnTo>
                <a:lnTo>
                  <a:pt x="110" y="24"/>
                </a:lnTo>
                <a:lnTo>
                  <a:pt x="105" y="19"/>
                </a:lnTo>
                <a:lnTo>
                  <a:pt x="101" y="14"/>
                </a:lnTo>
                <a:lnTo>
                  <a:pt x="96" y="10"/>
                </a:lnTo>
                <a:lnTo>
                  <a:pt x="89" y="6"/>
                </a:lnTo>
                <a:lnTo>
                  <a:pt x="83" y="4"/>
                </a:lnTo>
                <a:lnTo>
                  <a:pt x="77" y="1"/>
                </a:lnTo>
                <a:lnTo>
                  <a:pt x="69" y="0"/>
                </a:lnTo>
                <a:lnTo>
                  <a:pt x="61" y="0"/>
                </a:lnTo>
                <a:lnTo>
                  <a:pt x="48" y="1"/>
                </a:lnTo>
                <a:lnTo>
                  <a:pt x="35" y="5"/>
                </a:lnTo>
                <a:lnTo>
                  <a:pt x="25" y="11"/>
                </a:lnTo>
                <a:lnTo>
                  <a:pt x="16" y="19"/>
                </a:lnTo>
                <a:lnTo>
                  <a:pt x="9" y="29"/>
                </a:lnTo>
                <a:lnTo>
                  <a:pt x="4" y="40"/>
                </a:lnTo>
                <a:lnTo>
                  <a:pt x="1" y="54"/>
                </a:lnTo>
                <a:lnTo>
                  <a:pt x="0" y="68"/>
                </a:lnTo>
                <a:lnTo>
                  <a:pt x="1" y="82"/>
                </a:lnTo>
                <a:lnTo>
                  <a:pt x="4" y="95"/>
                </a:lnTo>
                <a:lnTo>
                  <a:pt x="9" y="106"/>
                </a:lnTo>
                <a:lnTo>
                  <a:pt x="15" y="116"/>
                </a:lnTo>
                <a:lnTo>
                  <a:pt x="24" y="124"/>
                </a:lnTo>
                <a:lnTo>
                  <a:pt x="34" y="130"/>
                </a:lnTo>
                <a:lnTo>
                  <a:pt x="45" y="133"/>
                </a:lnTo>
                <a:lnTo>
                  <a:pt x="58" y="134"/>
                </a:lnTo>
                <a:lnTo>
                  <a:pt x="70" y="133"/>
                </a:lnTo>
                <a:lnTo>
                  <a:pt x="82" y="128"/>
                </a:lnTo>
                <a:lnTo>
                  <a:pt x="92" y="121"/>
                </a:lnTo>
                <a:lnTo>
                  <a:pt x="101" y="112"/>
                </a:lnTo>
                <a:lnTo>
                  <a:pt x="100" y="128"/>
                </a:lnTo>
                <a:lnTo>
                  <a:pt x="97" y="142"/>
                </a:lnTo>
                <a:lnTo>
                  <a:pt x="93" y="154"/>
                </a:lnTo>
                <a:lnTo>
                  <a:pt x="88" y="163"/>
                </a:lnTo>
                <a:lnTo>
                  <a:pt x="83" y="171"/>
                </a:lnTo>
                <a:lnTo>
                  <a:pt x="76" y="176"/>
                </a:lnTo>
                <a:lnTo>
                  <a:pt x="67" y="180"/>
                </a:lnTo>
                <a:lnTo>
                  <a:pt x="58" y="181"/>
                </a:lnTo>
                <a:lnTo>
                  <a:pt x="51" y="181"/>
                </a:lnTo>
                <a:lnTo>
                  <a:pt x="45" y="178"/>
                </a:lnTo>
                <a:lnTo>
                  <a:pt x="39" y="176"/>
                </a:lnTo>
                <a:lnTo>
                  <a:pt x="34" y="173"/>
                </a:lnTo>
                <a:lnTo>
                  <a:pt x="30" y="169"/>
                </a:lnTo>
                <a:lnTo>
                  <a:pt x="28" y="163"/>
                </a:lnTo>
                <a:lnTo>
                  <a:pt x="26" y="157"/>
                </a:lnTo>
                <a:lnTo>
                  <a:pt x="25" y="152"/>
                </a:lnTo>
                <a:lnTo>
                  <a:pt x="2" y="152"/>
                </a:lnTo>
                <a:close/>
                <a:moveTo>
                  <a:pt x="25" y="68"/>
                </a:moveTo>
                <a:lnTo>
                  <a:pt x="26" y="57"/>
                </a:lnTo>
                <a:lnTo>
                  <a:pt x="28" y="49"/>
                </a:lnTo>
                <a:lnTo>
                  <a:pt x="31" y="42"/>
                </a:lnTo>
                <a:lnTo>
                  <a:pt x="35" y="35"/>
                </a:lnTo>
                <a:lnTo>
                  <a:pt x="41" y="31"/>
                </a:lnTo>
                <a:lnTo>
                  <a:pt x="46" y="27"/>
                </a:lnTo>
                <a:lnTo>
                  <a:pt x="53" y="25"/>
                </a:lnTo>
                <a:lnTo>
                  <a:pt x="62" y="24"/>
                </a:lnTo>
                <a:lnTo>
                  <a:pt x="69" y="25"/>
                </a:lnTo>
                <a:lnTo>
                  <a:pt x="77" y="27"/>
                </a:lnTo>
                <a:lnTo>
                  <a:pt x="83" y="31"/>
                </a:lnTo>
                <a:lnTo>
                  <a:pt x="88" y="35"/>
                </a:lnTo>
                <a:lnTo>
                  <a:pt x="92" y="42"/>
                </a:lnTo>
                <a:lnTo>
                  <a:pt x="96" y="49"/>
                </a:lnTo>
                <a:lnTo>
                  <a:pt x="98" y="57"/>
                </a:lnTo>
                <a:lnTo>
                  <a:pt x="99" y="67"/>
                </a:lnTo>
                <a:lnTo>
                  <a:pt x="98" y="77"/>
                </a:lnTo>
                <a:lnTo>
                  <a:pt x="96" y="85"/>
                </a:lnTo>
                <a:lnTo>
                  <a:pt x="92" y="92"/>
                </a:lnTo>
                <a:lnTo>
                  <a:pt x="88" y="98"/>
                </a:lnTo>
                <a:lnTo>
                  <a:pt x="83" y="103"/>
                </a:lnTo>
                <a:lnTo>
                  <a:pt x="77" y="107"/>
                </a:lnTo>
                <a:lnTo>
                  <a:pt x="69" y="109"/>
                </a:lnTo>
                <a:lnTo>
                  <a:pt x="61" y="110"/>
                </a:lnTo>
                <a:lnTo>
                  <a:pt x="52" y="109"/>
                </a:lnTo>
                <a:lnTo>
                  <a:pt x="46" y="107"/>
                </a:lnTo>
                <a:lnTo>
                  <a:pt x="40" y="103"/>
                </a:lnTo>
                <a:lnTo>
                  <a:pt x="34" y="98"/>
                </a:lnTo>
                <a:lnTo>
                  <a:pt x="30" y="92"/>
                </a:lnTo>
                <a:lnTo>
                  <a:pt x="27" y="85"/>
                </a:lnTo>
                <a:lnTo>
                  <a:pt x="26" y="77"/>
                </a:lnTo>
                <a:lnTo>
                  <a:pt x="25" y="6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799" name="Freeform 248"/>
          <p:cNvSpPr>
            <a:spLocks noEditPoints="1"/>
          </p:cNvSpPr>
          <p:nvPr/>
        </p:nvSpPr>
        <p:spPr bwMode="auto">
          <a:xfrm>
            <a:off x="2036763" y="4654550"/>
            <a:ext cx="66675" cy="109538"/>
          </a:xfrm>
          <a:custGeom>
            <a:avLst/>
            <a:gdLst>
              <a:gd name="T0" fmla="*/ 11656 w 143"/>
              <a:gd name="T1" fmla="*/ 58738 h 207"/>
              <a:gd name="T2" fmla="*/ 39166 w 143"/>
              <a:gd name="T3" fmla="*/ 58738 h 207"/>
              <a:gd name="T4" fmla="*/ 47092 w 143"/>
              <a:gd name="T5" fmla="*/ 60854 h 207"/>
              <a:gd name="T6" fmla="*/ 51288 w 143"/>
              <a:gd name="T7" fmla="*/ 65617 h 207"/>
              <a:gd name="T8" fmla="*/ 54086 w 143"/>
              <a:gd name="T9" fmla="*/ 71967 h 207"/>
              <a:gd name="T10" fmla="*/ 54086 w 143"/>
              <a:gd name="T11" fmla="*/ 81492 h 207"/>
              <a:gd name="T12" fmla="*/ 51755 w 143"/>
              <a:gd name="T13" fmla="*/ 88900 h 207"/>
              <a:gd name="T14" fmla="*/ 47092 w 143"/>
              <a:gd name="T15" fmla="*/ 93134 h 207"/>
              <a:gd name="T16" fmla="*/ 40098 w 143"/>
              <a:gd name="T17" fmla="*/ 95780 h 207"/>
              <a:gd name="T18" fmla="*/ 11656 w 143"/>
              <a:gd name="T19" fmla="*/ 96309 h 207"/>
              <a:gd name="T20" fmla="*/ 11656 w 143"/>
              <a:gd name="T21" fmla="*/ 12171 h 207"/>
              <a:gd name="T22" fmla="*/ 37767 w 143"/>
              <a:gd name="T23" fmla="*/ 12171 h 207"/>
              <a:gd name="T24" fmla="*/ 44761 w 143"/>
              <a:gd name="T25" fmla="*/ 14817 h 207"/>
              <a:gd name="T26" fmla="*/ 48491 w 143"/>
              <a:gd name="T27" fmla="*/ 18521 h 207"/>
              <a:gd name="T28" fmla="*/ 50356 w 143"/>
              <a:gd name="T29" fmla="*/ 24871 h 207"/>
              <a:gd name="T30" fmla="*/ 50356 w 143"/>
              <a:gd name="T31" fmla="*/ 33338 h 207"/>
              <a:gd name="T32" fmla="*/ 48491 w 143"/>
              <a:gd name="T33" fmla="*/ 39688 h 207"/>
              <a:gd name="T34" fmla="*/ 44295 w 143"/>
              <a:gd name="T35" fmla="*/ 43921 h 207"/>
              <a:gd name="T36" fmla="*/ 37301 w 143"/>
              <a:gd name="T37" fmla="*/ 46038 h 207"/>
              <a:gd name="T38" fmla="*/ 11656 w 143"/>
              <a:gd name="T39" fmla="*/ 46038 h 207"/>
              <a:gd name="T40" fmla="*/ 37301 w 143"/>
              <a:gd name="T41" fmla="*/ 109538 h 207"/>
              <a:gd name="T42" fmla="*/ 49423 w 143"/>
              <a:gd name="T43" fmla="*/ 107421 h 207"/>
              <a:gd name="T44" fmla="*/ 58749 w 143"/>
              <a:gd name="T45" fmla="*/ 100542 h 207"/>
              <a:gd name="T46" fmla="*/ 64810 w 143"/>
              <a:gd name="T47" fmla="*/ 90488 h 207"/>
              <a:gd name="T48" fmla="*/ 66675 w 143"/>
              <a:gd name="T49" fmla="*/ 77259 h 207"/>
              <a:gd name="T50" fmla="*/ 65742 w 143"/>
              <a:gd name="T51" fmla="*/ 67204 h 207"/>
              <a:gd name="T52" fmla="*/ 62479 w 143"/>
              <a:gd name="T53" fmla="*/ 59267 h 207"/>
              <a:gd name="T54" fmla="*/ 57350 w 143"/>
              <a:gd name="T55" fmla="*/ 53446 h 207"/>
              <a:gd name="T56" fmla="*/ 50356 w 143"/>
              <a:gd name="T57" fmla="*/ 50800 h 207"/>
              <a:gd name="T58" fmla="*/ 55951 w 143"/>
              <a:gd name="T59" fmla="*/ 47096 h 207"/>
              <a:gd name="T60" fmla="*/ 59681 w 143"/>
              <a:gd name="T61" fmla="*/ 41275 h 207"/>
              <a:gd name="T62" fmla="*/ 61546 w 143"/>
              <a:gd name="T63" fmla="*/ 34396 h 207"/>
              <a:gd name="T64" fmla="*/ 62945 w 143"/>
              <a:gd name="T65" fmla="*/ 26988 h 207"/>
              <a:gd name="T66" fmla="*/ 61080 w 143"/>
              <a:gd name="T67" fmla="*/ 14817 h 207"/>
              <a:gd name="T68" fmla="*/ 55951 w 143"/>
              <a:gd name="T69" fmla="*/ 6879 h 207"/>
              <a:gd name="T70" fmla="*/ 47558 w 143"/>
              <a:gd name="T71" fmla="*/ 2117 h 207"/>
              <a:gd name="T72" fmla="*/ 35436 w 143"/>
              <a:gd name="T73" fmla="*/ 0 h 207"/>
              <a:gd name="T74" fmla="*/ 0 w 143"/>
              <a:gd name="T75" fmla="*/ 109538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43" h="207">
                <a:moveTo>
                  <a:pt x="25" y="182"/>
                </a:moveTo>
                <a:lnTo>
                  <a:pt x="25" y="111"/>
                </a:lnTo>
                <a:lnTo>
                  <a:pt x="74" y="111"/>
                </a:lnTo>
                <a:lnTo>
                  <a:pt x="84" y="111"/>
                </a:lnTo>
                <a:lnTo>
                  <a:pt x="93" y="113"/>
                </a:lnTo>
                <a:lnTo>
                  <a:pt x="101" y="115"/>
                </a:lnTo>
                <a:lnTo>
                  <a:pt x="106" y="119"/>
                </a:lnTo>
                <a:lnTo>
                  <a:pt x="110" y="124"/>
                </a:lnTo>
                <a:lnTo>
                  <a:pt x="115" y="129"/>
                </a:lnTo>
                <a:lnTo>
                  <a:pt x="116" y="136"/>
                </a:lnTo>
                <a:lnTo>
                  <a:pt x="117" y="146"/>
                </a:lnTo>
                <a:lnTo>
                  <a:pt x="116" y="154"/>
                </a:lnTo>
                <a:lnTo>
                  <a:pt x="115" y="161"/>
                </a:lnTo>
                <a:lnTo>
                  <a:pt x="111" y="168"/>
                </a:lnTo>
                <a:lnTo>
                  <a:pt x="107" y="172"/>
                </a:lnTo>
                <a:lnTo>
                  <a:pt x="101" y="176"/>
                </a:lnTo>
                <a:lnTo>
                  <a:pt x="95" y="179"/>
                </a:lnTo>
                <a:lnTo>
                  <a:pt x="86" y="181"/>
                </a:lnTo>
                <a:lnTo>
                  <a:pt x="78" y="182"/>
                </a:lnTo>
                <a:lnTo>
                  <a:pt x="25" y="182"/>
                </a:lnTo>
                <a:close/>
                <a:moveTo>
                  <a:pt x="25" y="87"/>
                </a:moveTo>
                <a:lnTo>
                  <a:pt x="25" y="23"/>
                </a:lnTo>
                <a:lnTo>
                  <a:pt x="72" y="23"/>
                </a:lnTo>
                <a:lnTo>
                  <a:pt x="81" y="23"/>
                </a:lnTo>
                <a:lnTo>
                  <a:pt x="88" y="26"/>
                </a:lnTo>
                <a:lnTo>
                  <a:pt x="96" y="28"/>
                </a:lnTo>
                <a:lnTo>
                  <a:pt x="100" y="32"/>
                </a:lnTo>
                <a:lnTo>
                  <a:pt x="104" y="35"/>
                </a:lnTo>
                <a:lnTo>
                  <a:pt x="107" y="41"/>
                </a:lnTo>
                <a:lnTo>
                  <a:pt x="108" y="47"/>
                </a:lnTo>
                <a:lnTo>
                  <a:pt x="109" y="55"/>
                </a:lnTo>
                <a:lnTo>
                  <a:pt x="108" y="63"/>
                </a:lnTo>
                <a:lnTo>
                  <a:pt x="107" y="70"/>
                </a:lnTo>
                <a:lnTo>
                  <a:pt x="104" y="75"/>
                </a:lnTo>
                <a:lnTo>
                  <a:pt x="100" y="79"/>
                </a:lnTo>
                <a:lnTo>
                  <a:pt x="95" y="83"/>
                </a:lnTo>
                <a:lnTo>
                  <a:pt x="87" y="85"/>
                </a:lnTo>
                <a:lnTo>
                  <a:pt x="80" y="87"/>
                </a:lnTo>
                <a:lnTo>
                  <a:pt x="70" y="87"/>
                </a:lnTo>
                <a:lnTo>
                  <a:pt x="25" y="87"/>
                </a:lnTo>
                <a:close/>
                <a:moveTo>
                  <a:pt x="0" y="207"/>
                </a:moveTo>
                <a:lnTo>
                  <a:pt x="80" y="207"/>
                </a:lnTo>
                <a:lnTo>
                  <a:pt x="95" y="206"/>
                </a:lnTo>
                <a:lnTo>
                  <a:pt x="106" y="203"/>
                </a:lnTo>
                <a:lnTo>
                  <a:pt x="118" y="198"/>
                </a:lnTo>
                <a:lnTo>
                  <a:pt x="126" y="190"/>
                </a:lnTo>
                <a:lnTo>
                  <a:pt x="134" y="182"/>
                </a:lnTo>
                <a:lnTo>
                  <a:pt x="139" y="171"/>
                </a:lnTo>
                <a:lnTo>
                  <a:pt x="142" y="158"/>
                </a:lnTo>
                <a:lnTo>
                  <a:pt x="143" y="146"/>
                </a:lnTo>
                <a:lnTo>
                  <a:pt x="142" y="136"/>
                </a:lnTo>
                <a:lnTo>
                  <a:pt x="141" y="127"/>
                </a:lnTo>
                <a:lnTo>
                  <a:pt x="138" y="119"/>
                </a:lnTo>
                <a:lnTo>
                  <a:pt x="134" y="112"/>
                </a:lnTo>
                <a:lnTo>
                  <a:pt x="128" y="106"/>
                </a:lnTo>
                <a:lnTo>
                  <a:pt x="123" y="101"/>
                </a:lnTo>
                <a:lnTo>
                  <a:pt x="116" y="98"/>
                </a:lnTo>
                <a:lnTo>
                  <a:pt x="108" y="96"/>
                </a:lnTo>
                <a:lnTo>
                  <a:pt x="115" y="92"/>
                </a:lnTo>
                <a:lnTo>
                  <a:pt x="120" y="89"/>
                </a:lnTo>
                <a:lnTo>
                  <a:pt x="124" y="84"/>
                </a:lnTo>
                <a:lnTo>
                  <a:pt x="128" y="78"/>
                </a:lnTo>
                <a:lnTo>
                  <a:pt x="130" y="72"/>
                </a:lnTo>
                <a:lnTo>
                  <a:pt x="132" y="65"/>
                </a:lnTo>
                <a:lnTo>
                  <a:pt x="135" y="58"/>
                </a:lnTo>
                <a:lnTo>
                  <a:pt x="135" y="51"/>
                </a:lnTo>
                <a:lnTo>
                  <a:pt x="134" y="39"/>
                </a:lnTo>
                <a:lnTo>
                  <a:pt x="131" y="28"/>
                </a:lnTo>
                <a:lnTo>
                  <a:pt x="126" y="20"/>
                </a:lnTo>
                <a:lnTo>
                  <a:pt x="120" y="13"/>
                </a:lnTo>
                <a:lnTo>
                  <a:pt x="111" y="7"/>
                </a:lnTo>
                <a:lnTo>
                  <a:pt x="102" y="4"/>
                </a:lnTo>
                <a:lnTo>
                  <a:pt x="89" y="1"/>
                </a:lnTo>
                <a:lnTo>
                  <a:pt x="76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00" name="Freeform 249"/>
          <p:cNvSpPr>
            <a:spLocks/>
          </p:cNvSpPr>
          <p:nvPr/>
        </p:nvSpPr>
        <p:spPr bwMode="auto">
          <a:xfrm>
            <a:off x="2116138" y="4683125"/>
            <a:ext cx="31750" cy="80963"/>
          </a:xfrm>
          <a:custGeom>
            <a:avLst/>
            <a:gdLst>
              <a:gd name="T0" fmla="*/ 0 w 67"/>
              <a:gd name="T1" fmla="*/ 80963 h 154"/>
              <a:gd name="T2" fmla="*/ 11373 w 67"/>
              <a:gd name="T3" fmla="*/ 80963 h 154"/>
              <a:gd name="T4" fmla="*/ 11373 w 67"/>
              <a:gd name="T5" fmla="*/ 36276 h 154"/>
              <a:gd name="T6" fmla="*/ 11847 w 67"/>
              <a:gd name="T7" fmla="*/ 31544 h 154"/>
              <a:gd name="T8" fmla="*/ 12321 w 67"/>
              <a:gd name="T9" fmla="*/ 26812 h 154"/>
              <a:gd name="T10" fmla="*/ 13743 w 67"/>
              <a:gd name="T11" fmla="*/ 23132 h 154"/>
              <a:gd name="T12" fmla="*/ 15638 w 67"/>
              <a:gd name="T13" fmla="*/ 19978 h 154"/>
              <a:gd name="T14" fmla="*/ 18007 w 67"/>
              <a:gd name="T15" fmla="*/ 16823 h 154"/>
              <a:gd name="T16" fmla="*/ 21325 w 67"/>
              <a:gd name="T17" fmla="*/ 15246 h 154"/>
              <a:gd name="T18" fmla="*/ 25116 w 67"/>
              <a:gd name="T19" fmla="*/ 14195 h 154"/>
              <a:gd name="T20" fmla="*/ 29381 w 67"/>
              <a:gd name="T21" fmla="*/ 13669 h 154"/>
              <a:gd name="T22" fmla="*/ 31750 w 67"/>
              <a:gd name="T23" fmla="*/ 13669 h 154"/>
              <a:gd name="T24" fmla="*/ 31750 w 67"/>
              <a:gd name="T25" fmla="*/ 0 h 154"/>
              <a:gd name="T26" fmla="*/ 28907 w 67"/>
              <a:gd name="T27" fmla="*/ 0 h 154"/>
              <a:gd name="T28" fmla="*/ 25590 w 67"/>
              <a:gd name="T29" fmla="*/ 0 h 154"/>
              <a:gd name="T30" fmla="*/ 22746 w 67"/>
              <a:gd name="T31" fmla="*/ 1051 h 154"/>
              <a:gd name="T32" fmla="*/ 20377 w 67"/>
              <a:gd name="T33" fmla="*/ 2103 h 154"/>
              <a:gd name="T34" fmla="*/ 17534 w 67"/>
              <a:gd name="T35" fmla="*/ 3680 h 154"/>
              <a:gd name="T36" fmla="*/ 15638 w 67"/>
              <a:gd name="T37" fmla="*/ 5783 h 154"/>
              <a:gd name="T38" fmla="*/ 13743 w 67"/>
              <a:gd name="T39" fmla="*/ 8937 h 154"/>
              <a:gd name="T40" fmla="*/ 12321 w 67"/>
              <a:gd name="T41" fmla="*/ 12092 h 154"/>
              <a:gd name="T42" fmla="*/ 10899 w 67"/>
              <a:gd name="T43" fmla="*/ 15772 h 154"/>
              <a:gd name="T44" fmla="*/ 10899 w 67"/>
              <a:gd name="T45" fmla="*/ 1577 h 154"/>
              <a:gd name="T46" fmla="*/ 0 w 67"/>
              <a:gd name="T47" fmla="*/ 1577 h 154"/>
              <a:gd name="T48" fmla="*/ 0 w 67"/>
              <a:gd name="T49" fmla="*/ 80963 h 15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7" h="154">
                <a:moveTo>
                  <a:pt x="0" y="154"/>
                </a:moveTo>
                <a:lnTo>
                  <a:pt x="24" y="154"/>
                </a:lnTo>
                <a:lnTo>
                  <a:pt x="24" y="69"/>
                </a:lnTo>
                <a:lnTo>
                  <a:pt x="25" y="60"/>
                </a:lnTo>
                <a:lnTo>
                  <a:pt x="26" y="51"/>
                </a:lnTo>
                <a:lnTo>
                  <a:pt x="29" y="44"/>
                </a:lnTo>
                <a:lnTo>
                  <a:pt x="33" y="38"/>
                </a:lnTo>
                <a:lnTo>
                  <a:pt x="38" y="32"/>
                </a:lnTo>
                <a:lnTo>
                  <a:pt x="45" y="29"/>
                </a:lnTo>
                <a:lnTo>
                  <a:pt x="53" y="27"/>
                </a:lnTo>
                <a:lnTo>
                  <a:pt x="62" y="26"/>
                </a:lnTo>
                <a:lnTo>
                  <a:pt x="67" y="26"/>
                </a:lnTo>
                <a:lnTo>
                  <a:pt x="67" y="0"/>
                </a:lnTo>
                <a:lnTo>
                  <a:pt x="61" y="0"/>
                </a:lnTo>
                <a:lnTo>
                  <a:pt x="54" y="0"/>
                </a:lnTo>
                <a:lnTo>
                  <a:pt x="48" y="2"/>
                </a:lnTo>
                <a:lnTo>
                  <a:pt x="43" y="4"/>
                </a:lnTo>
                <a:lnTo>
                  <a:pt x="37" y="7"/>
                </a:lnTo>
                <a:lnTo>
                  <a:pt x="33" y="11"/>
                </a:lnTo>
                <a:lnTo>
                  <a:pt x="29" y="17"/>
                </a:lnTo>
                <a:lnTo>
                  <a:pt x="26" y="23"/>
                </a:lnTo>
                <a:lnTo>
                  <a:pt x="23" y="30"/>
                </a:lnTo>
                <a:lnTo>
                  <a:pt x="23" y="3"/>
                </a:lnTo>
                <a:lnTo>
                  <a:pt x="0" y="3"/>
                </a:lnTo>
                <a:lnTo>
                  <a:pt x="0" y="15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01" name="Freeform 250"/>
          <p:cNvSpPr>
            <a:spLocks noEditPoints="1"/>
          </p:cNvSpPr>
          <p:nvPr/>
        </p:nvSpPr>
        <p:spPr bwMode="auto">
          <a:xfrm>
            <a:off x="2157413" y="4654550"/>
            <a:ext cx="9525" cy="109538"/>
          </a:xfrm>
          <a:custGeom>
            <a:avLst/>
            <a:gdLst>
              <a:gd name="T0" fmla="*/ 0 w 23"/>
              <a:gd name="T1" fmla="*/ 109538 h 207"/>
              <a:gd name="T2" fmla="*/ 9525 w 23"/>
              <a:gd name="T3" fmla="*/ 109538 h 207"/>
              <a:gd name="T4" fmla="*/ 9525 w 23"/>
              <a:gd name="T5" fmla="*/ 29633 h 207"/>
              <a:gd name="T6" fmla="*/ 0 w 23"/>
              <a:gd name="T7" fmla="*/ 29633 h 207"/>
              <a:gd name="T8" fmla="*/ 0 w 23"/>
              <a:gd name="T9" fmla="*/ 109538 h 207"/>
              <a:gd name="T10" fmla="*/ 0 w 23"/>
              <a:gd name="T11" fmla="*/ 14817 h 207"/>
              <a:gd name="T12" fmla="*/ 9525 w 23"/>
              <a:gd name="T13" fmla="*/ 14817 h 207"/>
              <a:gd name="T14" fmla="*/ 9525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02" name="Freeform 251"/>
          <p:cNvSpPr>
            <a:spLocks noEditPoints="1"/>
          </p:cNvSpPr>
          <p:nvPr/>
        </p:nvSpPr>
        <p:spPr bwMode="auto">
          <a:xfrm>
            <a:off x="2179638" y="4683125"/>
            <a:ext cx="61912" cy="82550"/>
          </a:xfrm>
          <a:custGeom>
            <a:avLst/>
            <a:gdLst>
              <a:gd name="T0" fmla="*/ 43674 w 129"/>
              <a:gd name="T1" fmla="*/ 51724 h 158"/>
              <a:gd name="T2" fmla="*/ 42235 w 129"/>
              <a:gd name="T3" fmla="*/ 59561 h 158"/>
              <a:gd name="T4" fmla="*/ 38395 w 129"/>
              <a:gd name="T5" fmla="*/ 65309 h 158"/>
              <a:gd name="T6" fmla="*/ 31676 w 129"/>
              <a:gd name="T7" fmla="*/ 69488 h 158"/>
              <a:gd name="T8" fmla="*/ 23517 w 129"/>
              <a:gd name="T9" fmla="*/ 71056 h 158"/>
              <a:gd name="T10" fmla="*/ 18238 w 129"/>
              <a:gd name="T11" fmla="*/ 70533 h 158"/>
              <a:gd name="T12" fmla="*/ 14878 w 129"/>
              <a:gd name="T13" fmla="*/ 67921 h 158"/>
              <a:gd name="T14" fmla="*/ 12958 w 129"/>
              <a:gd name="T15" fmla="*/ 63741 h 158"/>
              <a:gd name="T16" fmla="*/ 11998 w 129"/>
              <a:gd name="T17" fmla="*/ 58516 h 158"/>
              <a:gd name="T18" fmla="*/ 12478 w 129"/>
              <a:gd name="T19" fmla="*/ 53292 h 158"/>
              <a:gd name="T20" fmla="*/ 14398 w 129"/>
              <a:gd name="T21" fmla="*/ 49634 h 158"/>
              <a:gd name="T22" fmla="*/ 17758 w 129"/>
              <a:gd name="T23" fmla="*/ 46500 h 158"/>
              <a:gd name="T24" fmla="*/ 23037 w 129"/>
              <a:gd name="T25" fmla="*/ 45455 h 158"/>
              <a:gd name="T26" fmla="*/ 34076 w 129"/>
              <a:gd name="T27" fmla="*/ 43365 h 158"/>
              <a:gd name="T28" fmla="*/ 43674 w 129"/>
              <a:gd name="T29" fmla="*/ 39708 h 158"/>
              <a:gd name="T30" fmla="*/ 44634 w 129"/>
              <a:gd name="T31" fmla="*/ 72623 h 158"/>
              <a:gd name="T32" fmla="*/ 46074 w 129"/>
              <a:gd name="T33" fmla="*/ 76803 h 158"/>
              <a:gd name="T34" fmla="*/ 48954 w 129"/>
              <a:gd name="T35" fmla="*/ 79938 h 158"/>
              <a:gd name="T36" fmla="*/ 52793 w 129"/>
              <a:gd name="T37" fmla="*/ 82028 h 158"/>
              <a:gd name="T38" fmla="*/ 58552 w 129"/>
              <a:gd name="T39" fmla="*/ 81505 h 158"/>
              <a:gd name="T40" fmla="*/ 61912 w 129"/>
              <a:gd name="T41" fmla="*/ 70533 h 158"/>
              <a:gd name="T42" fmla="*/ 57113 w 129"/>
              <a:gd name="T43" fmla="*/ 70533 h 158"/>
              <a:gd name="T44" fmla="*/ 54713 w 129"/>
              <a:gd name="T45" fmla="*/ 65831 h 158"/>
              <a:gd name="T46" fmla="*/ 54713 w 129"/>
              <a:gd name="T47" fmla="*/ 23511 h 158"/>
              <a:gd name="T48" fmla="*/ 53273 w 129"/>
              <a:gd name="T49" fmla="*/ 13062 h 158"/>
              <a:gd name="T50" fmla="*/ 48954 w 129"/>
              <a:gd name="T51" fmla="*/ 5225 h 158"/>
              <a:gd name="T52" fmla="*/ 40795 w 129"/>
              <a:gd name="T53" fmla="*/ 1045 h 158"/>
              <a:gd name="T54" fmla="*/ 29756 w 129"/>
              <a:gd name="T55" fmla="*/ 0 h 158"/>
              <a:gd name="T56" fmla="*/ 18238 w 129"/>
              <a:gd name="T57" fmla="*/ 1567 h 158"/>
              <a:gd name="T58" fmla="*/ 10559 w 129"/>
              <a:gd name="T59" fmla="*/ 6270 h 158"/>
              <a:gd name="T60" fmla="*/ 5279 w 129"/>
              <a:gd name="T61" fmla="*/ 14107 h 158"/>
              <a:gd name="T62" fmla="*/ 3360 w 129"/>
              <a:gd name="T63" fmla="*/ 24556 h 158"/>
              <a:gd name="T64" fmla="*/ 13918 w 129"/>
              <a:gd name="T65" fmla="*/ 25078 h 158"/>
              <a:gd name="T66" fmla="*/ 14878 w 129"/>
              <a:gd name="T67" fmla="*/ 19331 h 158"/>
              <a:gd name="T68" fmla="*/ 17758 w 129"/>
              <a:gd name="T69" fmla="*/ 15152 h 158"/>
              <a:gd name="T70" fmla="*/ 22557 w 129"/>
              <a:gd name="T71" fmla="*/ 12017 h 158"/>
              <a:gd name="T72" fmla="*/ 29276 w 129"/>
              <a:gd name="T73" fmla="*/ 11494 h 158"/>
              <a:gd name="T74" fmla="*/ 35515 w 129"/>
              <a:gd name="T75" fmla="*/ 12017 h 158"/>
              <a:gd name="T76" fmla="*/ 40315 w 129"/>
              <a:gd name="T77" fmla="*/ 14107 h 158"/>
              <a:gd name="T78" fmla="*/ 42714 w 129"/>
              <a:gd name="T79" fmla="*/ 17764 h 158"/>
              <a:gd name="T80" fmla="*/ 43674 w 129"/>
              <a:gd name="T81" fmla="*/ 22989 h 158"/>
              <a:gd name="T82" fmla="*/ 43194 w 129"/>
              <a:gd name="T83" fmla="*/ 28213 h 158"/>
              <a:gd name="T84" fmla="*/ 40795 w 129"/>
              <a:gd name="T85" fmla="*/ 30826 h 158"/>
              <a:gd name="T86" fmla="*/ 34076 w 129"/>
              <a:gd name="T87" fmla="*/ 32393 h 158"/>
              <a:gd name="T88" fmla="*/ 23037 w 129"/>
              <a:gd name="T89" fmla="*/ 33960 h 158"/>
              <a:gd name="T90" fmla="*/ 12958 w 129"/>
              <a:gd name="T91" fmla="*/ 37095 h 158"/>
              <a:gd name="T92" fmla="*/ 5759 w 129"/>
              <a:gd name="T93" fmla="*/ 41797 h 158"/>
              <a:gd name="T94" fmla="*/ 1920 w 129"/>
              <a:gd name="T95" fmla="*/ 49112 h 158"/>
              <a:gd name="T96" fmla="*/ 0 w 129"/>
              <a:gd name="T97" fmla="*/ 58516 h 158"/>
              <a:gd name="T98" fmla="*/ 1920 w 129"/>
              <a:gd name="T99" fmla="*/ 68443 h 158"/>
              <a:gd name="T100" fmla="*/ 5759 w 129"/>
              <a:gd name="T101" fmla="*/ 76280 h 158"/>
              <a:gd name="T102" fmla="*/ 12478 w 129"/>
              <a:gd name="T103" fmla="*/ 80460 h 158"/>
              <a:gd name="T104" fmla="*/ 21597 w 129"/>
              <a:gd name="T105" fmla="*/ 82550 h 158"/>
              <a:gd name="T106" fmla="*/ 34076 w 129"/>
              <a:gd name="T107" fmla="*/ 79415 h 158"/>
              <a:gd name="T108" fmla="*/ 44634 w 129"/>
              <a:gd name="T109" fmla="*/ 69488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8">
                <a:moveTo>
                  <a:pt x="91" y="76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5" y="119"/>
                </a:lnTo>
                <a:lnTo>
                  <a:pt x="80" y="125"/>
                </a:lnTo>
                <a:lnTo>
                  <a:pt x="73" y="130"/>
                </a:lnTo>
                <a:lnTo>
                  <a:pt x="66" y="133"/>
                </a:lnTo>
                <a:lnTo>
                  <a:pt x="58" y="135"/>
                </a:lnTo>
                <a:lnTo>
                  <a:pt x="49" y="136"/>
                </a:lnTo>
                <a:lnTo>
                  <a:pt x="44" y="136"/>
                </a:lnTo>
                <a:lnTo>
                  <a:pt x="38" y="135"/>
                </a:lnTo>
                <a:lnTo>
                  <a:pt x="34" y="132"/>
                </a:lnTo>
                <a:lnTo>
                  <a:pt x="31" y="130"/>
                </a:lnTo>
                <a:lnTo>
                  <a:pt x="28" y="126"/>
                </a:lnTo>
                <a:lnTo>
                  <a:pt x="27" y="122"/>
                </a:lnTo>
                <a:lnTo>
                  <a:pt x="25" y="117"/>
                </a:lnTo>
                <a:lnTo>
                  <a:pt x="25" y="112"/>
                </a:lnTo>
                <a:lnTo>
                  <a:pt x="25" y="107"/>
                </a:lnTo>
                <a:lnTo>
                  <a:pt x="26" y="102"/>
                </a:lnTo>
                <a:lnTo>
                  <a:pt x="28" y="99"/>
                </a:lnTo>
                <a:lnTo>
                  <a:pt x="30" y="95"/>
                </a:lnTo>
                <a:lnTo>
                  <a:pt x="33" y="92"/>
                </a:lnTo>
                <a:lnTo>
                  <a:pt x="37" y="89"/>
                </a:lnTo>
                <a:lnTo>
                  <a:pt x="43" y="88"/>
                </a:lnTo>
                <a:lnTo>
                  <a:pt x="48" y="87"/>
                </a:lnTo>
                <a:lnTo>
                  <a:pt x="60" y="85"/>
                </a:lnTo>
                <a:lnTo>
                  <a:pt x="71" y="83"/>
                </a:lnTo>
                <a:lnTo>
                  <a:pt x="82" y="81"/>
                </a:lnTo>
                <a:lnTo>
                  <a:pt x="91" y="76"/>
                </a:lnTo>
                <a:close/>
                <a:moveTo>
                  <a:pt x="93" y="133"/>
                </a:moveTo>
                <a:lnTo>
                  <a:pt x="93" y="139"/>
                </a:lnTo>
                <a:lnTo>
                  <a:pt x="94" y="144"/>
                </a:lnTo>
                <a:lnTo>
                  <a:pt x="96" y="147"/>
                </a:lnTo>
                <a:lnTo>
                  <a:pt x="99" y="151"/>
                </a:lnTo>
                <a:lnTo>
                  <a:pt x="102" y="153"/>
                </a:lnTo>
                <a:lnTo>
                  <a:pt x="106" y="156"/>
                </a:lnTo>
                <a:lnTo>
                  <a:pt x="110" y="157"/>
                </a:lnTo>
                <a:lnTo>
                  <a:pt x="116" y="157"/>
                </a:lnTo>
                <a:lnTo>
                  <a:pt x="122" y="156"/>
                </a:lnTo>
                <a:lnTo>
                  <a:pt x="129" y="154"/>
                </a:lnTo>
                <a:lnTo>
                  <a:pt x="129" y="135"/>
                </a:lnTo>
                <a:lnTo>
                  <a:pt x="123" y="136"/>
                </a:lnTo>
                <a:lnTo>
                  <a:pt x="119" y="135"/>
                </a:lnTo>
                <a:lnTo>
                  <a:pt x="115" y="131"/>
                </a:lnTo>
                <a:lnTo>
                  <a:pt x="114" y="126"/>
                </a:lnTo>
                <a:lnTo>
                  <a:pt x="114" y="119"/>
                </a:lnTo>
                <a:lnTo>
                  <a:pt x="114" y="45"/>
                </a:lnTo>
                <a:lnTo>
                  <a:pt x="113" y="34"/>
                </a:lnTo>
                <a:lnTo>
                  <a:pt x="111" y="25"/>
                </a:lnTo>
                <a:lnTo>
                  <a:pt x="107" y="17"/>
                </a:lnTo>
                <a:lnTo>
                  <a:pt x="102" y="10"/>
                </a:lnTo>
                <a:lnTo>
                  <a:pt x="94" y="5"/>
                </a:lnTo>
                <a:lnTo>
                  <a:pt x="85" y="2"/>
                </a:lnTo>
                <a:lnTo>
                  <a:pt x="74" y="1"/>
                </a:lnTo>
                <a:lnTo>
                  <a:pt x="62" y="0"/>
                </a:lnTo>
                <a:lnTo>
                  <a:pt x="49" y="1"/>
                </a:lnTo>
                <a:lnTo>
                  <a:pt x="38" y="3"/>
                </a:lnTo>
                <a:lnTo>
                  <a:pt x="29" y="7"/>
                </a:lnTo>
                <a:lnTo>
                  <a:pt x="22" y="12"/>
                </a:lnTo>
                <a:lnTo>
                  <a:pt x="15" y="19"/>
                </a:lnTo>
                <a:lnTo>
                  <a:pt x="11" y="27"/>
                </a:lnTo>
                <a:lnTo>
                  <a:pt x="8" y="37"/>
                </a:lnTo>
                <a:lnTo>
                  <a:pt x="7" y="47"/>
                </a:lnTo>
                <a:lnTo>
                  <a:pt x="7" y="48"/>
                </a:lnTo>
                <a:lnTo>
                  <a:pt x="29" y="48"/>
                </a:lnTo>
                <a:lnTo>
                  <a:pt x="29" y="43"/>
                </a:lnTo>
                <a:lnTo>
                  <a:pt x="31" y="37"/>
                </a:lnTo>
                <a:lnTo>
                  <a:pt x="33" y="32"/>
                </a:lnTo>
                <a:lnTo>
                  <a:pt x="37" y="29"/>
                </a:lnTo>
                <a:lnTo>
                  <a:pt x="42" y="25"/>
                </a:lnTo>
                <a:lnTo>
                  <a:pt x="47" y="23"/>
                </a:lnTo>
                <a:lnTo>
                  <a:pt x="53" y="22"/>
                </a:lnTo>
                <a:lnTo>
                  <a:pt x="61" y="22"/>
                </a:lnTo>
                <a:lnTo>
                  <a:pt x="68" y="22"/>
                </a:lnTo>
                <a:lnTo>
                  <a:pt x="74" y="23"/>
                </a:lnTo>
                <a:lnTo>
                  <a:pt x="80" y="25"/>
                </a:lnTo>
                <a:lnTo>
                  <a:pt x="84" y="27"/>
                </a:lnTo>
                <a:lnTo>
                  <a:pt x="87" y="30"/>
                </a:lnTo>
                <a:lnTo>
                  <a:pt x="89" y="34"/>
                </a:lnTo>
                <a:lnTo>
                  <a:pt x="91" y="38"/>
                </a:lnTo>
                <a:lnTo>
                  <a:pt x="91" y="44"/>
                </a:lnTo>
                <a:lnTo>
                  <a:pt x="91" y="50"/>
                </a:lnTo>
                <a:lnTo>
                  <a:pt x="90" y="54"/>
                </a:lnTo>
                <a:lnTo>
                  <a:pt x="89" y="57"/>
                </a:lnTo>
                <a:lnTo>
                  <a:pt x="85" y="59"/>
                </a:lnTo>
                <a:lnTo>
                  <a:pt x="80" y="61"/>
                </a:lnTo>
                <a:lnTo>
                  <a:pt x="71" y="62"/>
                </a:lnTo>
                <a:lnTo>
                  <a:pt x="61" y="64"/>
                </a:lnTo>
                <a:lnTo>
                  <a:pt x="48" y="65"/>
                </a:lnTo>
                <a:lnTo>
                  <a:pt x="36" y="67"/>
                </a:lnTo>
                <a:lnTo>
                  <a:pt x="27" y="71"/>
                </a:lnTo>
                <a:lnTo>
                  <a:pt x="18" y="74"/>
                </a:lnTo>
                <a:lnTo>
                  <a:pt x="12" y="80"/>
                </a:lnTo>
                <a:lnTo>
                  <a:pt x="7" y="86"/>
                </a:lnTo>
                <a:lnTo>
                  <a:pt x="4" y="94"/>
                </a:lnTo>
                <a:lnTo>
                  <a:pt x="2" y="102"/>
                </a:lnTo>
                <a:lnTo>
                  <a:pt x="0" y="112"/>
                </a:lnTo>
                <a:lnTo>
                  <a:pt x="2" y="123"/>
                </a:lnTo>
                <a:lnTo>
                  <a:pt x="4" y="131"/>
                </a:lnTo>
                <a:lnTo>
                  <a:pt x="7" y="139"/>
                </a:lnTo>
                <a:lnTo>
                  <a:pt x="12" y="146"/>
                </a:lnTo>
                <a:lnTo>
                  <a:pt x="18" y="151"/>
                </a:lnTo>
                <a:lnTo>
                  <a:pt x="26" y="154"/>
                </a:lnTo>
                <a:lnTo>
                  <a:pt x="35" y="157"/>
                </a:lnTo>
                <a:lnTo>
                  <a:pt x="45" y="158"/>
                </a:lnTo>
                <a:lnTo>
                  <a:pt x="58" y="157"/>
                </a:lnTo>
                <a:lnTo>
                  <a:pt x="71" y="152"/>
                </a:lnTo>
                <a:lnTo>
                  <a:pt x="83" y="144"/>
                </a:lnTo>
                <a:lnTo>
                  <a:pt x="93" y="13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03" name="Freeform 252"/>
          <p:cNvSpPr>
            <a:spLocks/>
          </p:cNvSpPr>
          <p:nvPr/>
        </p:nvSpPr>
        <p:spPr bwMode="auto">
          <a:xfrm>
            <a:off x="2251075" y="4683125"/>
            <a:ext cx="53975" cy="80963"/>
          </a:xfrm>
          <a:custGeom>
            <a:avLst/>
            <a:gdLst>
              <a:gd name="T0" fmla="*/ 43085 w 114"/>
              <a:gd name="T1" fmla="*/ 80963 h 154"/>
              <a:gd name="T2" fmla="*/ 53975 w 114"/>
              <a:gd name="T3" fmla="*/ 80963 h 154"/>
              <a:gd name="T4" fmla="*/ 53975 w 114"/>
              <a:gd name="T5" fmla="*/ 33647 h 154"/>
              <a:gd name="T6" fmla="*/ 53975 w 114"/>
              <a:gd name="T7" fmla="*/ 29967 h 154"/>
              <a:gd name="T8" fmla="*/ 53975 w 114"/>
              <a:gd name="T9" fmla="*/ 24184 h 154"/>
              <a:gd name="T10" fmla="*/ 53502 w 114"/>
              <a:gd name="T11" fmla="*/ 19452 h 154"/>
              <a:gd name="T12" fmla="*/ 53028 w 114"/>
              <a:gd name="T13" fmla="*/ 14195 h 154"/>
              <a:gd name="T14" fmla="*/ 51134 w 114"/>
              <a:gd name="T15" fmla="*/ 10515 h 154"/>
              <a:gd name="T16" fmla="*/ 49714 w 114"/>
              <a:gd name="T17" fmla="*/ 7886 h 154"/>
              <a:gd name="T18" fmla="*/ 48293 w 114"/>
              <a:gd name="T19" fmla="*/ 5783 h 154"/>
              <a:gd name="T20" fmla="*/ 45926 w 114"/>
              <a:gd name="T21" fmla="*/ 4206 h 154"/>
              <a:gd name="T22" fmla="*/ 43559 w 114"/>
              <a:gd name="T23" fmla="*/ 2103 h 154"/>
              <a:gd name="T24" fmla="*/ 41191 w 114"/>
              <a:gd name="T25" fmla="*/ 1051 h 154"/>
              <a:gd name="T26" fmla="*/ 37877 w 114"/>
              <a:gd name="T27" fmla="*/ 526 h 154"/>
              <a:gd name="T28" fmla="*/ 34563 w 114"/>
              <a:gd name="T29" fmla="*/ 0 h 154"/>
              <a:gd name="T30" fmla="*/ 31249 w 114"/>
              <a:gd name="T31" fmla="*/ 0 h 154"/>
              <a:gd name="T32" fmla="*/ 27934 w 114"/>
              <a:gd name="T33" fmla="*/ 0 h 154"/>
              <a:gd name="T34" fmla="*/ 25094 w 114"/>
              <a:gd name="T35" fmla="*/ 526 h 154"/>
              <a:gd name="T36" fmla="*/ 22253 w 114"/>
              <a:gd name="T37" fmla="*/ 1577 h 154"/>
              <a:gd name="T38" fmla="*/ 19412 w 114"/>
              <a:gd name="T39" fmla="*/ 2629 h 154"/>
              <a:gd name="T40" fmla="*/ 17045 w 114"/>
              <a:gd name="T41" fmla="*/ 4732 h 154"/>
              <a:gd name="T42" fmla="*/ 14677 w 114"/>
              <a:gd name="T43" fmla="*/ 6835 h 154"/>
              <a:gd name="T44" fmla="*/ 12784 w 114"/>
              <a:gd name="T45" fmla="*/ 9989 h 154"/>
              <a:gd name="T46" fmla="*/ 10416 w 114"/>
              <a:gd name="T47" fmla="*/ 13143 h 154"/>
              <a:gd name="T48" fmla="*/ 10416 w 114"/>
              <a:gd name="T49" fmla="*/ 1577 h 154"/>
              <a:gd name="T50" fmla="*/ 0 w 114"/>
              <a:gd name="T51" fmla="*/ 1577 h 154"/>
              <a:gd name="T52" fmla="*/ 0 w 114"/>
              <a:gd name="T53" fmla="*/ 80963 h 154"/>
              <a:gd name="T54" fmla="*/ 10890 w 114"/>
              <a:gd name="T55" fmla="*/ 80963 h 154"/>
              <a:gd name="T56" fmla="*/ 10890 w 114"/>
              <a:gd name="T57" fmla="*/ 35750 h 154"/>
              <a:gd name="T58" fmla="*/ 11837 w 114"/>
              <a:gd name="T59" fmla="*/ 30493 h 154"/>
              <a:gd name="T60" fmla="*/ 12784 w 114"/>
              <a:gd name="T61" fmla="*/ 25235 h 154"/>
              <a:gd name="T62" fmla="*/ 14204 w 114"/>
              <a:gd name="T63" fmla="*/ 21029 h 154"/>
              <a:gd name="T64" fmla="*/ 16098 w 114"/>
              <a:gd name="T65" fmla="*/ 17349 h 154"/>
              <a:gd name="T66" fmla="*/ 18939 w 114"/>
              <a:gd name="T67" fmla="*/ 15246 h 154"/>
              <a:gd name="T68" fmla="*/ 22253 w 114"/>
              <a:gd name="T69" fmla="*/ 13143 h 154"/>
              <a:gd name="T70" fmla="*/ 26041 w 114"/>
              <a:gd name="T71" fmla="*/ 12092 h 154"/>
              <a:gd name="T72" fmla="*/ 30302 w 114"/>
              <a:gd name="T73" fmla="*/ 11566 h 154"/>
              <a:gd name="T74" fmla="*/ 33616 w 114"/>
              <a:gd name="T75" fmla="*/ 12092 h 154"/>
              <a:gd name="T76" fmla="*/ 36457 w 114"/>
              <a:gd name="T77" fmla="*/ 12618 h 154"/>
              <a:gd name="T78" fmla="*/ 38351 w 114"/>
              <a:gd name="T79" fmla="*/ 14195 h 154"/>
              <a:gd name="T80" fmla="*/ 40718 w 114"/>
              <a:gd name="T81" fmla="*/ 16298 h 154"/>
              <a:gd name="T82" fmla="*/ 41665 w 114"/>
              <a:gd name="T83" fmla="*/ 19452 h 154"/>
              <a:gd name="T84" fmla="*/ 42612 w 114"/>
              <a:gd name="T85" fmla="*/ 23132 h 154"/>
              <a:gd name="T86" fmla="*/ 43085 w 114"/>
              <a:gd name="T87" fmla="*/ 27338 h 154"/>
              <a:gd name="T88" fmla="*/ 43085 w 114"/>
              <a:gd name="T89" fmla="*/ 32070 h 154"/>
              <a:gd name="T90" fmla="*/ 43085 w 114"/>
              <a:gd name="T91" fmla="*/ 80963 h 15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4">
                <a:moveTo>
                  <a:pt x="91" y="154"/>
                </a:moveTo>
                <a:lnTo>
                  <a:pt x="114" y="154"/>
                </a:lnTo>
                <a:lnTo>
                  <a:pt x="114" y="64"/>
                </a:lnTo>
                <a:lnTo>
                  <a:pt x="114" y="57"/>
                </a:lnTo>
                <a:lnTo>
                  <a:pt x="114" y="46"/>
                </a:lnTo>
                <a:lnTo>
                  <a:pt x="113" y="37"/>
                </a:lnTo>
                <a:lnTo>
                  <a:pt x="112" y="27"/>
                </a:lnTo>
                <a:lnTo>
                  <a:pt x="108" y="20"/>
                </a:lnTo>
                <a:lnTo>
                  <a:pt x="105" y="15"/>
                </a:lnTo>
                <a:lnTo>
                  <a:pt x="102" y="11"/>
                </a:lnTo>
                <a:lnTo>
                  <a:pt x="97" y="8"/>
                </a:lnTo>
                <a:lnTo>
                  <a:pt x="92" y="4"/>
                </a:lnTo>
                <a:lnTo>
                  <a:pt x="87" y="2"/>
                </a:lnTo>
                <a:lnTo>
                  <a:pt x="80" y="1"/>
                </a:lnTo>
                <a:lnTo>
                  <a:pt x="73" y="0"/>
                </a:lnTo>
                <a:lnTo>
                  <a:pt x="66" y="0"/>
                </a:lnTo>
                <a:lnTo>
                  <a:pt x="59" y="0"/>
                </a:lnTo>
                <a:lnTo>
                  <a:pt x="53" y="1"/>
                </a:lnTo>
                <a:lnTo>
                  <a:pt x="47" y="3"/>
                </a:lnTo>
                <a:lnTo>
                  <a:pt x="41" y="5"/>
                </a:lnTo>
                <a:lnTo>
                  <a:pt x="36" y="9"/>
                </a:lnTo>
                <a:lnTo>
                  <a:pt x="31" y="13"/>
                </a:lnTo>
                <a:lnTo>
                  <a:pt x="27" y="19"/>
                </a:lnTo>
                <a:lnTo>
                  <a:pt x="22" y="25"/>
                </a:lnTo>
                <a:lnTo>
                  <a:pt x="22" y="3"/>
                </a:lnTo>
                <a:lnTo>
                  <a:pt x="0" y="3"/>
                </a:lnTo>
                <a:lnTo>
                  <a:pt x="0" y="154"/>
                </a:lnTo>
                <a:lnTo>
                  <a:pt x="23" y="154"/>
                </a:lnTo>
                <a:lnTo>
                  <a:pt x="23" y="68"/>
                </a:lnTo>
                <a:lnTo>
                  <a:pt x="25" y="58"/>
                </a:lnTo>
                <a:lnTo>
                  <a:pt x="27" y="48"/>
                </a:lnTo>
                <a:lnTo>
                  <a:pt x="30" y="40"/>
                </a:lnTo>
                <a:lnTo>
                  <a:pt x="34" y="33"/>
                </a:lnTo>
                <a:lnTo>
                  <a:pt x="40" y="29"/>
                </a:lnTo>
                <a:lnTo>
                  <a:pt x="47" y="25"/>
                </a:lnTo>
                <a:lnTo>
                  <a:pt x="55" y="23"/>
                </a:lnTo>
                <a:lnTo>
                  <a:pt x="64" y="22"/>
                </a:lnTo>
                <a:lnTo>
                  <a:pt x="71" y="23"/>
                </a:lnTo>
                <a:lnTo>
                  <a:pt x="77" y="24"/>
                </a:lnTo>
                <a:lnTo>
                  <a:pt x="81" y="27"/>
                </a:lnTo>
                <a:lnTo>
                  <a:pt x="86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1"/>
                </a:lnTo>
                <a:lnTo>
                  <a:pt x="91" y="15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04" name="Freeform 253"/>
          <p:cNvSpPr>
            <a:spLocks/>
          </p:cNvSpPr>
          <p:nvPr/>
        </p:nvSpPr>
        <p:spPr bwMode="auto">
          <a:xfrm>
            <a:off x="2355850" y="4654550"/>
            <a:ext cx="58738" cy="109538"/>
          </a:xfrm>
          <a:custGeom>
            <a:avLst/>
            <a:gdLst>
              <a:gd name="T0" fmla="*/ 0 w 126"/>
              <a:gd name="T1" fmla="*/ 109538 h 207"/>
              <a:gd name="T2" fmla="*/ 11654 w 126"/>
              <a:gd name="T3" fmla="*/ 109538 h 207"/>
              <a:gd name="T4" fmla="*/ 11654 w 126"/>
              <a:gd name="T5" fmla="*/ 59267 h 207"/>
              <a:gd name="T6" fmla="*/ 53144 w 126"/>
              <a:gd name="T7" fmla="*/ 59267 h 207"/>
              <a:gd name="T8" fmla="*/ 53144 w 126"/>
              <a:gd name="T9" fmla="*/ 45509 h 207"/>
              <a:gd name="T10" fmla="*/ 11654 w 126"/>
              <a:gd name="T11" fmla="*/ 45509 h 207"/>
              <a:gd name="T12" fmla="*/ 11654 w 126"/>
              <a:gd name="T13" fmla="*/ 13758 h 207"/>
              <a:gd name="T14" fmla="*/ 58738 w 126"/>
              <a:gd name="T15" fmla="*/ 13758 h 207"/>
              <a:gd name="T16" fmla="*/ 58738 w 126"/>
              <a:gd name="T17" fmla="*/ 0 h 207"/>
              <a:gd name="T18" fmla="*/ 0 w 126"/>
              <a:gd name="T19" fmla="*/ 0 h 207"/>
              <a:gd name="T20" fmla="*/ 0 w 126"/>
              <a:gd name="T21" fmla="*/ 109538 h 20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26" h="207">
                <a:moveTo>
                  <a:pt x="0" y="207"/>
                </a:moveTo>
                <a:lnTo>
                  <a:pt x="25" y="207"/>
                </a:lnTo>
                <a:lnTo>
                  <a:pt x="25" y="112"/>
                </a:lnTo>
                <a:lnTo>
                  <a:pt x="114" y="112"/>
                </a:lnTo>
                <a:lnTo>
                  <a:pt x="114" y="86"/>
                </a:lnTo>
                <a:lnTo>
                  <a:pt x="25" y="86"/>
                </a:lnTo>
                <a:lnTo>
                  <a:pt x="25" y="26"/>
                </a:lnTo>
                <a:lnTo>
                  <a:pt x="126" y="26"/>
                </a:lnTo>
                <a:lnTo>
                  <a:pt x="126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05" name="Rectangle 254"/>
          <p:cNvSpPr>
            <a:spLocks noChangeArrowheads="1"/>
          </p:cNvSpPr>
          <p:nvPr/>
        </p:nvSpPr>
        <p:spPr bwMode="auto">
          <a:xfrm>
            <a:off x="2409825" y="4748213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06" name="Freeform 255"/>
          <p:cNvSpPr>
            <a:spLocks/>
          </p:cNvSpPr>
          <p:nvPr/>
        </p:nvSpPr>
        <p:spPr bwMode="auto">
          <a:xfrm>
            <a:off x="1350963" y="4851400"/>
            <a:ext cx="57150" cy="106363"/>
          </a:xfrm>
          <a:custGeom>
            <a:avLst/>
            <a:gdLst>
              <a:gd name="T0" fmla="*/ 57150 w 125"/>
              <a:gd name="T1" fmla="*/ 106363 h 199"/>
              <a:gd name="T2" fmla="*/ 12344 w 125"/>
              <a:gd name="T3" fmla="*/ 93001 h 199"/>
              <a:gd name="T4" fmla="*/ 15088 w 125"/>
              <a:gd name="T5" fmla="*/ 86587 h 199"/>
              <a:gd name="T6" fmla="*/ 18745 w 125"/>
              <a:gd name="T7" fmla="*/ 80173 h 199"/>
              <a:gd name="T8" fmla="*/ 24689 w 125"/>
              <a:gd name="T9" fmla="*/ 74828 h 199"/>
              <a:gd name="T10" fmla="*/ 32004 w 125"/>
              <a:gd name="T11" fmla="*/ 69483 h 199"/>
              <a:gd name="T12" fmla="*/ 43434 w 125"/>
              <a:gd name="T13" fmla="*/ 61466 h 199"/>
              <a:gd name="T14" fmla="*/ 50292 w 125"/>
              <a:gd name="T15" fmla="*/ 54518 h 199"/>
              <a:gd name="T16" fmla="*/ 54407 w 125"/>
              <a:gd name="T17" fmla="*/ 46500 h 199"/>
              <a:gd name="T18" fmla="*/ 56693 w 125"/>
              <a:gd name="T19" fmla="*/ 36345 h 199"/>
              <a:gd name="T20" fmla="*/ 56693 w 125"/>
              <a:gd name="T21" fmla="*/ 24586 h 199"/>
              <a:gd name="T22" fmla="*/ 52578 w 125"/>
              <a:gd name="T23" fmla="*/ 12828 h 199"/>
              <a:gd name="T24" fmla="*/ 45263 w 125"/>
              <a:gd name="T25" fmla="*/ 4810 h 199"/>
              <a:gd name="T26" fmla="*/ 35662 w 125"/>
              <a:gd name="T27" fmla="*/ 534 h 199"/>
              <a:gd name="T28" fmla="*/ 23774 w 125"/>
              <a:gd name="T29" fmla="*/ 534 h 199"/>
              <a:gd name="T30" fmla="*/ 13716 w 125"/>
              <a:gd name="T31" fmla="*/ 5345 h 199"/>
              <a:gd name="T32" fmla="*/ 6401 w 125"/>
              <a:gd name="T33" fmla="*/ 14966 h 199"/>
              <a:gd name="T34" fmla="*/ 2743 w 125"/>
              <a:gd name="T35" fmla="*/ 28328 h 199"/>
              <a:gd name="T36" fmla="*/ 1829 w 125"/>
              <a:gd name="T37" fmla="*/ 38483 h 199"/>
              <a:gd name="T38" fmla="*/ 13259 w 125"/>
              <a:gd name="T39" fmla="*/ 37414 h 199"/>
              <a:gd name="T40" fmla="*/ 14173 w 125"/>
              <a:gd name="T41" fmla="*/ 27259 h 199"/>
              <a:gd name="T42" fmla="*/ 17374 w 125"/>
              <a:gd name="T43" fmla="*/ 19242 h 199"/>
              <a:gd name="T44" fmla="*/ 22860 w 125"/>
              <a:gd name="T45" fmla="*/ 14966 h 199"/>
              <a:gd name="T46" fmla="*/ 29261 w 125"/>
              <a:gd name="T47" fmla="*/ 12828 h 199"/>
              <a:gd name="T48" fmla="*/ 35662 w 125"/>
              <a:gd name="T49" fmla="*/ 14431 h 199"/>
              <a:gd name="T50" fmla="*/ 41148 w 125"/>
              <a:gd name="T51" fmla="*/ 18173 h 199"/>
              <a:gd name="T52" fmla="*/ 44348 w 125"/>
              <a:gd name="T53" fmla="*/ 24052 h 199"/>
              <a:gd name="T54" fmla="*/ 45263 w 125"/>
              <a:gd name="T55" fmla="*/ 31535 h 199"/>
              <a:gd name="T56" fmla="*/ 44348 w 125"/>
              <a:gd name="T57" fmla="*/ 38483 h 199"/>
              <a:gd name="T58" fmla="*/ 42520 w 125"/>
              <a:gd name="T59" fmla="*/ 43828 h 199"/>
              <a:gd name="T60" fmla="*/ 38862 w 125"/>
              <a:gd name="T61" fmla="*/ 49707 h 199"/>
              <a:gd name="T62" fmla="*/ 33376 w 125"/>
              <a:gd name="T63" fmla="*/ 53983 h 199"/>
              <a:gd name="T64" fmla="*/ 20574 w 125"/>
              <a:gd name="T65" fmla="*/ 63604 h 199"/>
              <a:gd name="T66" fmla="*/ 10058 w 125"/>
              <a:gd name="T67" fmla="*/ 73225 h 199"/>
              <a:gd name="T68" fmla="*/ 4115 w 125"/>
              <a:gd name="T69" fmla="*/ 84449 h 199"/>
              <a:gd name="T70" fmla="*/ 457 w 125"/>
              <a:gd name="T71" fmla="*/ 97811 h 199"/>
              <a:gd name="T72" fmla="*/ 0 w 125"/>
              <a:gd name="T73" fmla="*/ 106363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5" h="199">
                <a:moveTo>
                  <a:pt x="0" y="199"/>
                </a:moveTo>
                <a:lnTo>
                  <a:pt x="125" y="199"/>
                </a:lnTo>
                <a:lnTo>
                  <a:pt x="125" y="174"/>
                </a:lnTo>
                <a:lnTo>
                  <a:pt x="27" y="174"/>
                </a:lnTo>
                <a:lnTo>
                  <a:pt x="30" y="167"/>
                </a:lnTo>
                <a:lnTo>
                  <a:pt x="33" y="162"/>
                </a:lnTo>
                <a:lnTo>
                  <a:pt x="36" y="156"/>
                </a:lnTo>
                <a:lnTo>
                  <a:pt x="41" y="150"/>
                </a:lnTo>
                <a:lnTo>
                  <a:pt x="48" y="145"/>
                </a:lnTo>
                <a:lnTo>
                  <a:pt x="54" y="140"/>
                </a:lnTo>
                <a:lnTo>
                  <a:pt x="61" y="135"/>
                </a:lnTo>
                <a:lnTo>
                  <a:pt x="70" y="130"/>
                </a:lnTo>
                <a:lnTo>
                  <a:pt x="86" y="122"/>
                </a:lnTo>
                <a:lnTo>
                  <a:pt x="95" y="115"/>
                </a:lnTo>
                <a:lnTo>
                  <a:pt x="103" y="109"/>
                </a:lnTo>
                <a:lnTo>
                  <a:pt x="110" y="102"/>
                </a:lnTo>
                <a:lnTo>
                  <a:pt x="115" y="95"/>
                </a:lnTo>
                <a:lnTo>
                  <a:pt x="119" y="87"/>
                </a:lnTo>
                <a:lnTo>
                  <a:pt x="123" y="78"/>
                </a:lnTo>
                <a:lnTo>
                  <a:pt x="124" y="68"/>
                </a:lnTo>
                <a:lnTo>
                  <a:pt x="125" y="59"/>
                </a:lnTo>
                <a:lnTo>
                  <a:pt x="124" y="46"/>
                </a:lnTo>
                <a:lnTo>
                  <a:pt x="120" y="35"/>
                </a:lnTo>
                <a:lnTo>
                  <a:pt x="115" y="24"/>
                </a:lnTo>
                <a:lnTo>
                  <a:pt x="108" y="16"/>
                </a:lnTo>
                <a:lnTo>
                  <a:pt x="99" y="9"/>
                </a:lnTo>
                <a:lnTo>
                  <a:pt x="90" y="4"/>
                </a:lnTo>
                <a:lnTo>
                  <a:pt x="78" y="1"/>
                </a:lnTo>
                <a:lnTo>
                  <a:pt x="65" y="0"/>
                </a:lnTo>
                <a:lnTo>
                  <a:pt x="52" y="1"/>
                </a:lnTo>
                <a:lnTo>
                  <a:pt x="40" y="4"/>
                </a:lnTo>
                <a:lnTo>
                  <a:pt x="30" y="10"/>
                </a:lnTo>
                <a:lnTo>
                  <a:pt x="21" y="18"/>
                </a:lnTo>
                <a:lnTo>
                  <a:pt x="14" y="28"/>
                </a:lnTo>
                <a:lnTo>
                  <a:pt x="9" y="39"/>
                </a:lnTo>
                <a:lnTo>
                  <a:pt x="6" y="53"/>
                </a:lnTo>
                <a:lnTo>
                  <a:pt x="4" y="68"/>
                </a:lnTo>
                <a:lnTo>
                  <a:pt x="4" y="72"/>
                </a:lnTo>
                <a:lnTo>
                  <a:pt x="29" y="72"/>
                </a:lnTo>
                <a:lnTo>
                  <a:pt x="29" y="70"/>
                </a:lnTo>
                <a:lnTo>
                  <a:pt x="30" y="59"/>
                </a:lnTo>
                <a:lnTo>
                  <a:pt x="31" y="51"/>
                </a:lnTo>
                <a:lnTo>
                  <a:pt x="34" y="43"/>
                </a:lnTo>
                <a:lnTo>
                  <a:pt x="38" y="36"/>
                </a:lnTo>
                <a:lnTo>
                  <a:pt x="43" y="31"/>
                </a:lnTo>
                <a:lnTo>
                  <a:pt x="50" y="28"/>
                </a:lnTo>
                <a:lnTo>
                  <a:pt x="56" y="25"/>
                </a:lnTo>
                <a:lnTo>
                  <a:pt x="64" y="24"/>
                </a:lnTo>
                <a:lnTo>
                  <a:pt x="72" y="25"/>
                </a:lnTo>
                <a:lnTo>
                  <a:pt x="78" y="27"/>
                </a:lnTo>
                <a:lnTo>
                  <a:pt x="85" y="30"/>
                </a:lnTo>
                <a:lnTo>
                  <a:pt x="90" y="34"/>
                </a:lnTo>
                <a:lnTo>
                  <a:pt x="94" y="39"/>
                </a:lnTo>
                <a:lnTo>
                  <a:pt x="97" y="45"/>
                </a:lnTo>
                <a:lnTo>
                  <a:pt x="98" y="52"/>
                </a:lnTo>
                <a:lnTo>
                  <a:pt x="99" y="59"/>
                </a:lnTo>
                <a:lnTo>
                  <a:pt x="99" y="66"/>
                </a:lnTo>
                <a:lnTo>
                  <a:pt x="97" y="72"/>
                </a:lnTo>
                <a:lnTo>
                  <a:pt x="96" y="78"/>
                </a:lnTo>
                <a:lnTo>
                  <a:pt x="93" y="82"/>
                </a:lnTo>
                <a:lnTo>
                  <a:pt x="89" y="88"/>
                </a:lnTo>
                <a:lnTo>
                  <a:pt x="85" y="93"/>
                </a:lnTo>
                <a:lnTo>
                  <a:pt x="79" y="98"/>
                </a:lnTo>
                <a:lnTo>
                  <a:pt x="73" y="101"/>
                </a:lnTo>
                <a:lnTo>
                  <a:pt x="58" y="110"/>
                </a:lnTo>
                <a:lnTo>
                  <a:pt x="45" y="119"/>
                </a:lnTo>
                <a:lnTo>
                  <a:pt x="33" y="128"/>
                </a:lnTo>
                <a:lnTo>
                  <a:pt x="22" y="137"/>
                </a:lnTo>
                <a:lnTo>
                  <a:pt x="15" y="148"/>
                </a:lnTo>
                <a:lnTo>
                  <a:pt x="9" y="158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07" name="Freeform 256"/>
          <p:cNvSpPr>
            <a:spLocks noEditPoints="1"/>
          </p:cNvSpPr>
          <p:nvPr/>
        </p:nvSpPr>
        <p:spPr bwMode="auto">
          <a:xfrm>
            <a:off x="1417638" y="4851400"/>
            <a:ext cx="58737" cy="107950"/>
          </a:xfrm>
          <a:custGeom>
            <a:avLst/>
            <a:gdLst>
              <a:gd name="T0" fmla="*/ 0 w 125"/>
              <a:gd name="T1" fmla="*/ 60325 h 204"/>
              <a:gd name="T2" fmla="*/ 940 w 125"/>
              <a:gd name="T3" fmla="*/ 71967 h 204"/>
              <a:gd name="T4" fmla="*/ 2819 w 125"/>
              <a:gd name="T5" fmla="*/ 82021 h 204"/>
              <a:gd name="T6" fmla="*/ 5639 w 125"/>
              <a:gd name="T7" fmla="*/ 90488 h 204"/>
              <a:gd name="T8" fmla="*/ 9398 w 125"/>
              <a:gd name="T9" fmla="*/ 97367 h 204"/>
              <a:gd name="T10" fmla="*/ 14097 w 125"/>
              <a:gd name="T11" fmla="*/ 102129 h 204"/>
              <a:gd name="T12" fmla="*/ 19736 w 125"/>
              <a:gd name="T13" fmla="*/ 105833 h 204"/>
              <a:gd name="T14" fmla="*/ 25374 w 125"/>
              <a:gd name="T15" fmla="*/ 107950 h 204"/>
              <a:gd name="T16" fmla="*/ 32423 w 125"/>
              <a:gd name="T17" fmla="*/ 107950 h 204"/>
              <a:gd name="T18" fmla="*/ 39001 w 125"/>
              <a:gd name="T19" fmla="*/ 105833 h 204"/>
              <a:gd name="T20" fmla="*/ 44640 w 125"/>
              <a:gd name="T21" fmla="*/ 102129 h 204"/>
              <a:gd name="T22" fmla="*/ 49339 w 125"/>
              <a:gd name="T23" fmla="*/ 97367 h 204"/>
              <a:gd name="T24" fmla="*/ 52628 w 125"/>
              <a:gd name="T25" fmla="*/ 90488 h 204"/>
              <a:gd name="T26" fmla="*/ 55918 w 125"/>
              <a:gd name="T27" fmla="*/ 82021 h 204"/>
              <a:gd name="T28" fmla="*/ 57797 w 125"/>
              <a:gd name="T29" fmla="*/ 71967 h 204"/>
              <a:gd name="T30" fmla="*/ 58737 w 125"/>
              <a:gd name="T31" fmla="*/ 60325 h 204"/>
              <a:gd name="T32" fmla="*/ 58737 w 125"/>
              <a:gd name="T33" fmla="*/ 47096 h 204"/>
              <a:gd name="T34" fmla="*/ 57797 w 125"/>
              <a:gd name="T35" fmla="*/ 35454 h 204"/>
              <a:gd name="T36" fmla="*/ 55918 w 125"/>
              <a:gd name="T37" fmla="*/ 25929 h 204"/>
              <a:gd name="T38" fmla="*/ 52628 w 125"/>
              <a:gd name="T39" fmla="*/ 16933 h 204"/>
              <a:gd name="T40" fmla="*/ 49339 w 125"/>
              <a:gd name="T41" fmla="*/ 10583 h 204"/>
              <a:gd name="T42" fmla="*/ 44640 w 125"/>
              <a:gd name="T43" fmla="*/ 5292 h 204"/>
              <a:gd name="T44" fmla="*/ 39001 w 125"/>
              <a:gd name="T45" fmla="*/ 1588 h 204"/>
              <a:gd name="T46" fmla="*/ 32423 w 125"/>
              <a:gd name="T47" fmla="*/ 0 h 204"/>
              <a:gd name="T48" fmla="*/ 25374 w 125"/>
              <a:gd name="T49" fmla="*/ 0 h 204"/>
              <a:gd name="T50" fmla="*/ 19736 w 125"/>
              <a:gd name="T51" fmla="*/ 1588 h 204"/>
              <a:gd name="T52" fmla="*/ 14097 w 125"/>
              <a:gd name="T53" fmla="*/ 5292 h 204"/>
              <a:gd name="T54" fmla="*/ 9398 w 125"/>
              <a:gd name="T55" fmla="*/ 10583 h 204"/>
              <a:gd name="T56" fmla="*/ 5639 w 125"/>
              <a:gd name="T57" fmla="*/ 16933 h 204"/>
              <a:gd name="T58" fmla="*/ 2819 w 125"/>
              <a:gd name="T59" fmla="*/ 25929 h 204"/>
              <a:gd name="T60" fmla="*/ 940 w 125"/>
              <a:gd name="T61" fmla="*/ 35454 h 204"/>
              <a:gd name="T62" fmla="*/ 0 w 125"/>
              <a:gd name="T63" fmla="*/ 47096 h 204"/>
              <a:gd name="T64" fmla="*/ 11747 w 125"/>
              <a:gd name="T65" fmla="*/ 53975 h 204"/>
              <a:gd name="T66" fmla="*/ 12687 w 125"/>
              <a:gd name="T67" fmla="*/ 35454 h 204"/>
              <a:gd name="T68" fmla="*/ 15507 w 125"/>
              <a:gd name="T69" fmla="*/ 22754 h 204"/>
              <a:gd name="T70" fmla="*/ 21145 w 125"/>
              <a:gd name="T71" fmla="*/ 14817 h 204"/>
              <a:gd name="T72" fmla="*/ 29603 w 125"/>
              <a:gd name="T73" fmla="*/ 12171 h 204"/>
              <a:gd name="T74" fmla="*/ 37592 w 125"/>
              <a:gd name="T75" fmla="*/ 14817 h 204"/>
              <a:gd name="T76" fmla="*/ 42761 w 125"/>
              <a:gd name="T77" fmla="*/ 22754 h 204"/>
              <a:gd name="T78" fmla="*/ 46050 w 125"/>
              <a:gd name="T79" fmla="*/ 35454 h 204"/>
              <a:gd name="T80" fmla="*/ 46990 w 125"/>
              <a:gd name="T81" fmla="*/ 53975 h 204"/>
              <a:gd name="T82" fmla="*/ 46050 w 125"/>
              <a:gd name="T83" fmla="*/ 71967 h 204"/>
              <a:gd name="T84" fmla="*/ 42761 w 125"/>
              <a:gd name="T85" fmla="*/ 84667 h 204"/>
              <a:gd name="T86" fmla="*/ 37592 w 125"/>
              <a:gd name="T87" fmla="*/ 93133 h 204"/>
              <a:gd name="T88" fmla="*/ 29603 w 125"/>
              <a:gd name="T89" fmla="*/ 95250 h 204"/>
              <a:gd name="T90" fmla="*/ 21145 w 125"/>
              <a:gd name="T91" fmla="*/ 93133 h 204"/>
              <a:gd name="T92" fmla="*/ 15507 w 125"/>
              <a:gd name="T93" fmla="*/ 84667 h 204"/>
              <a:gd name="T94" fmla="*/ 12687 w 125"/>
              <a:gd name="T95" fmla="*/ 71967 h 204"/>
              <a:gd name="T96" fmla="*/ 11747 w 125"/>
              <a:gd name="T97" fmla="*/ 53975 h 20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5" h="204">
                <a:moveTo>
                  <a:pt x="0" y="102"/>
                </a:moveTo>
                <a:lnTo>
                  <a:pt x="0" y="114"/>
                </a:lnTo>
                <a:lnTo>
                  <a:pt x="1" y="126"/>
                </a:lnTo>
                <a:lnTo>
                  <a:pt x="2" y="136"/>
                </a:lnTo>
                <a:lnTo>
                  <a:pt x="4" y="147"/>
                </a:lnTo>
                <a:lnTo>
                  <a:pt x="6" y="155"/>
                </a:lnTo>
                <a:lnTo>
                  <a:pt x="9" y="164"/>
                </a:lnTo>
                <a:lnTo>
                  <a:pt x="12" y="171"/>
                </a:lnTo>
                <a:lnTo>
                  <a:pt x="15" y="178"/>
                </a:lnTo>
                <a:lnTo>
                  <a:pt x="20" y="184"/>
                </a:lnTo>
                <a:lnTo>
                  <a:pt x="25" y="190"/>
                </a:lnTo>
                <a:lnTo>
                  <a:pt x="30" y="193"/>
                </a:lnTo>
                <a:lnTo>
                  <a:pt x="36" y="197"/>
                </a:lnTo>
                <a:lnTo>
                  <a:pt x="42" y="200"/>
                </a:lnTo>
                <a:lnTo>
                  <a:pt x="48" y="202"/>
                </a:lnTo>
                <a:lnTo>
                  <a:pt x="54" y="204"/>
                </a:lnTo>
                <a:lnTo>
                  <a:pt x="62" y="204"/>
                </a:lnTo>
                <a:lnTo>
                  <a:pt x="69" y="204"/>
                </a:lnTo>
                <a:lnTo>
                  <a:pt x="77" y="202"/>
                </a:lnTo>
                <a:lnTo>
                  <a:pt x="83" y="200"/>
                </a:lnTo>
                <a:lnTo>
                  <a:pt x="89" y="197"/>
                </a:lnTo>
                <a:lnTo>
                  <a:pt x="95" y="193"/>
                </a:lnTo>
                <a:lnTo>
                  <a:pt x="100" y="190"/>
                </a:lnTo>
                <a:lnTo>
                  <a:pt x="105" y="184"/>
                </a:lnTo>
                <a:lnTo>
                  <a:pt x="109" y="178"/>
                </a:lnTo>
                <a:lnTo>
                  <a:pt x="112" y="171"/>
                </a:lnTo>
                <a:lnTo>
                  <a:pt x="116" y="164"/>
                </a:lnTo>
                <a:lnTo>
                  <a:pt x="119" y="155"/>
                </a:lnTo>
                <a:lnTo>
                  <a:pt x="121" y="147"/>
                </a:lnTo>
                <a:lnTo>
                  <a:pt x="123" y="136"/>
                </a:lnTo>
                <a:lnTo>
                  <a:pt x="124" y="126"/>
                </a:lnTo>
                <a:lnTo>
                  <a:pt x="125" y="114"/>
                </a:lnTo>
                <a:lnTo>
                  <a:pt x="125" y="102"/>
                </a:lnTo>
                <a:lnTo>
                  <a:pt x="125" y="89"/>
                </a:lnTo>
                <a:lnTo>
                  <a:pt x="124" y="78"/>
                </a:lnTo>
                <a:lnTo>
                  <a:pt x="123" y="67"/>
                </a:lnTo>
                <a:lnTo>
                  <a:pt x="121" y="58"/>
                </a:lnTo>
                <a:lnTo>
                  <a:pt x="119" y="49"/>
                </a:lnTo>
                <a:lnTo>
                  <a:pt x="116" y="41"/>
                </a:lnTo>
                <a:lnTo>
                  <a:pt x="112" y="32"/>
                </a:lnTo>
                <a:lnTo>
                  <a:pt x="109" y="25"/>
                </a:lnTo>
                <a:lnTo>
                  <a:pt x="105" y="20"/>
                </a:lnTo>
                <a:lnTo>
                  <a:pt x="100" y="15"/>
                </a:lnTo>
                <a:lnTo>
                  <a:pt x="95" y="10"/>
                </a:lnTo>
                <a:lnTo>
                  <a:pt x="89" y="7"/>
                </a:lnTo>
                <a:lnTo>
                  <a:pt x="83" y="3"/>
                </a:lnTo>
                <a:lnTo>
                  <a:pt x="77" y="1"/>
                </a:lnTo>
                <a:lnTo>
                  <a:pt x="69" y="0"/>
                </a:lnTo>
                <a:lnTo>
                  <a:pt x="62" y="0"/>
                </a:lnTo>
                <a:lnTo>
                  <a:pt x="54" y="0"/>
                </a:lnTo>
                <a:lnTo>
                  <a:pt x="48" y="1"/>
                </a:lnTo>
                <a:lnTo>
                  <a:pt x="42" y="3"/>
                </a:lnTo>
                <a:lnTo>
                  <a:pt x="36" y="7"/>
                </a:lnTo>
                <a:lnTo>
                  <a:pt x="30" y="10"/>
                </a:lnTo>
                <a:lnTo>
                  <a:pt x="25" y="15"/>
                </a:lnTo>
                <a:lnTo>
                  <a:pt x="20" y="20"/>
                </a:lnTo>
                <a:lnTo>
                  <a:pt x="15" y="25"/>
                </a:lnTo>
                <a:lnTo>
                  <a:pt x="12" y="32"/>
                </a:lnTo>
                <a:lnTo>
                  <a:pt x="9" y="41"/>
                </a:lnTo>
                <a:lnTo>
                  <a:pt x="6" y="49"/>
                </a:lnTo>
                <a:lnTo>
                  <a:pt x="4" y="58"/>
                </a:lnTo>
                <a:lnTo>
                  <a:pt x="2" y="67"/>
                </a:lnTo>
                <a:lnTo>
                  <a:pt x="1" y="78"/>
                </a:lnTo>
                <a:lnTo>
                  <a:pt x="0" y="89"/>
                </a:lnTo>
                <a:lnTo>
                  <a:pt x="0" y="102"/>
                </a:lnTo>
                <a:close/>
                <a:moveTo>
                  <a:pt x="25" y="102"/>
                </a:moveTo>
                <a:lnTo>
                  <a:pt x="25" y="84"/>
                </a:lnTo>
                <a:lnTo>
                  <a:pt x="27" y="67"/>
                </a:lnTo>
                <a:lnTo>
                  <a:pt x="30" y="53"/>
                </a:lnTo>
                <a:lnTo>
                  <a:pt x="33" y="43"/>
                </a:lnTo>
                <a:lnTo>
                  <a:pt x="39" y="34"/>
                </a:lnTo>
                <a:lnTo>
                  <a:pt x="45" y="28"/>
                </a:lnTo>
                <a:lnTo>
                  <a:pt x="53" y="24"/>
                </a:lnTo>
                <a:lnTo>
                  <a:pt x="63" y="23"/>
                </a:lnTo>
                <a:lnTo>
                  <a:pt x="71" y="24"/>
                </a:lnTo>
                <a:lnTo>
                  <a:pt x="80" y="28"/>
                </a:lnTo>
                <a:lnTo>
                  <a:pt x="86" y="34"/>
                </a:lnTo>
                <a:lnTo>
                  <a:pt x="91" y="43"/>
                </a:lnTo>
                <a:lnTo>
                  <a:pt x="96" y="53"/>
                </a:lnTo>
                <a:lnTo>
                  <a:pt x="98" y="67"/>
                </a:lnTo>
                <a:lnTo>
                  <a:pt x="100" y="84"/>
                </a:lnTo>
                <a:lnTo>
                  <a:pt x="100" y="102"/>
                </a:lnTo>
                <a:lnTo>
                  <a:pt x="100" y="121"/>
                </a:lnTo>
                <a:lnTo>
                  <a:pt x="98" y="136"/>
                </a:lnTo>
                <a:lnTo>
                  <a:pt x="96" y="150"/>
                </a:lnTo>
                <a:lnTo>
                  <a:pt x="91" y="160"/>
                </a:lnTo>
                <a:lnTo>
                  <a:pt x="86" y="170"/>
                </a:lnTo>
                <a:lnTo>
                  <a:pt x="80" y="176"/>
                </a:lnTo>
                <a:lnTo>
                  <a:pt x="71" y="179"/>
                </a:lnTo>
                <a:lnTo>
                  <a:pt x="63" y="180"/>
                </a:lnTo>
                <a:lnTo>
                  <a:pt x="53" y="179"/>
                </a:lnTo>
                <a:lnTo>
                  <a:pt x="45" y="176"/>
                </a:lnTo>
                <a:lnTo>
                  <a:pt x="39" y="170"/>
                </a:lnTo>
                <a:lnTo>
                  <a:pt x="33" y="160"/>
                </a:lnTo>
                <a:lnTo>
                  <a:pt x="30" y="150"/>
                </a:lnTo>
                <a:lnTo>
                  <a:pt x="27" y="136"/>
                </a:lnTo>
                <a:lnTo>
                  <a:pt x="25" y="121"/>
                </a:lnTo>
                <a:lnTo>
                  <a:pt x="25" y="10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08" name="Freeform 257"/>
          <p:cNvSpPr>
            <a:spLocks/>
          </p:cNvSpPr>
          <p:nvPr/>
        </p:nvSpPr>
        <p:spPr bwMode="auto">
          <a:xfrm>
            <a:off x="2036763" y="4848225"/>
            <a:ext cx="68262" cy="109538"/>
          </a:xfrm>
          <a:custGeom>
            <a:avLst/>
            <a:gdLst>
              <a:gd name="T0" fmla="*/ 0 w 148"/>
              <a:gd name="T1" fmla="*/ 109538 h 207"/>
              <a:gd name="T2" fmla="*/ 11531 w 148"/>
              <a:gd name="T3" fmla="*/ 109538 h 207"/>
              <a:gd name="T4" fmla="*/ 11531 w 148"/>
              <a:gd name="T5" fmla="*/ 58209 h 207"/>
              <a:gd name="T6" fmla="*/ 56731 w 148"/>
              <a:gd name="T7" fmla="*/ 58209 h 207"/>
              <a:gd name="T8" fmla="*/ 56731 w 148"/>
              <a:gd name="T9" fmla="*/ 109538 h 207"/>
              <a:gd name="T10" fmla="*/ 68262 w 148"/>
              <a:gd name="T11" fmla="*/ 109538 h 207"/>
              <a:gd name="T12" fmla="*/ 68262 w 148"/>
              <a:gd name="T13" fmla="*/ 0 h 207"/>
              <a:gd name="T14" fmla="*/ 56731 w 148"/>
              <a:gd name="T15" fmla="*/ 0 h 207"/>
              <a:gd name="T16" fmla="*/ 56731 w 148"/>
              <a:gd name="T17" fmla="*/ 44979 h 207"/>
              <a:gd name="T18" fmla="*/ 11531 w 148"/>
              <a:gd name="T19" fmla="*/ 44979 h 207"/>
              <a:gd name="T20" fmla="*/ 11531 w 148"/>
              <a:gd name="T21" fmla="*/ 0 h 207"/>
              <a:gd name="T22" fmla="*/ 0 w 148"/>
              <a:gd name="T23" fmla="*/ 0 h 207"/>
              <a:gd name="T24" fmla="*/ 0 w 148"/>
              <a:gd name="T25" fmla="*/ 109538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8" h="207">
                <a:moveTo>
                  <a:pt x="0" y="207"/>
                </a:moveTo>
                <a:lnTo>
                  <a:pt x="25" y="207"/>
                </a:lnTo>
                <a:lnTo>
                  <a:pt x="25" y="110"/>
                </a:lnTo>
                <a:lnTo>
                  <a:pt x="123" y="110"/>
                </a:lnTo>
                <a:lnTo>
                  <a:pt x="123" y="207"/>
                </a:lnTo>
                <a:lnTo>
                  <a:pt x="148" y="207"/>
                </a:lnTo>
                <a:lnTo>
                  <a:pt x="148" y="0"/>
                </a:lnTo>
                <a:lnTo>
                  <a:pt x="123" y="0"/>
                </a:lnTo>
                <a:lnTo>
                  <a:pt x="123" y="85"/>
                </a:lnTo>
                <a:lnTo>
                  <a:pt x="25" y="85"/>
                </a:lnTo>
                <a:lnTo>
                  <a:pt x="25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09" name="Freeform 258"/>
          <p:cNvSpPr>
            <a:spLocks noEditPoints="1"/>
          </p:cNvSpPr>
          <p:nvPr/>
        </p:nvSpPr>
        <p:spPr bwMode="auto">
          <a:xfrm>
            <a:off x="2119313" y="4875213"/>
            <a:ext cx="58737" cy="84137"/>
          </a:xfrm>
          <a:custGeom>
            <a:avLst/>
            <a:gdLst>
              <a:gd name="T0" fmla="*/ 46321 w 123"/>
              <a:gd name="T1" fmla="*/ 60174 h 158"/>
              <a:gd name="T2" fmla="*/ 43456 w 123"/>
              <a:gd name="T3" fmla="*/ 65499 h 158"/>
              <a:gd name="T4" fmla="*/ 39158 w 123"/>
              <a:gd name="T5" fmla="*/ 69227 h 158"/>
              <a:gd name="T6" fmla="*/ 33428 w 123"/>
              <a:gd name="T7" fmla="*/ 71889 h 158"/>
              <a:gd name="T8" fmla="*/ 26265 w 123"/>
              <a:gd name="T9" fmla="*/ 71357 h 158"/>
              <a:gd name="T10" fmla="*/ 19579 w 123"/>
              <a:gd name="T11" fmla="*/ 68162 h 158"/>
              <a:gd name="T12" fmla="*/ 14326 w 123"/>
              <a:gd name="T13" fmla="*/ 61771 h 158"/>
              <a:gd name="T14" fmla="*/ 11938 w 123"/>
              <a:gd name="T15" fmla="*/ 52186 h 158"/>
              <a:gd name="T16" fmla="*/ 58737 w 123"/>
              <a:gd name="T17" fmla="*/ 46329 h 158"/>
              <a:gd name="T18" fmla="*/ 58259 w 123"/>
              <a:gd name="T19" fmla="*/ 31418 h 158"/>
              <a:gd name="T20" fmla="*/ 54439 w 123"/>
              <a:gd name="T21" fmla="*/ 15975 h 158"/>
              <a:gd name="T22" fmla="*/ 46799 w 123"/>
              <a:gd name="T23" fmla="*/ 6390 h 158"/>
              <a:gd name="T24" fmla="*/ 36293 w 123"/>
              <a:gd name="T25" fmla="*/ 533 h 158"/>
              <a:gd name="T26" fmla="*/ 22922 w 123"/>
              <a:gd name="T27" fmla="*/ 533 h 158"/>
              <a:gd name="T28" fmla="*/ 11938 w 123"/>
              <a:gd name="T29" fmla="*/ 6390 h 158"/>
              <a:gd name="T30" fmla="*/ 4298 w 123"/>
              <a:gd name="T31" fmla="*/ 17573 h 158"/>
              <a:gd name="T32" fmla="*/ 478 w 123"/>
              <a:gd name="T33" fmla="*/ 33548 h 158"/>
              <a:gd name="T34" fmla="*/ 478 w 123"/>
              <a:gd name="T35" fmla="*/ 52186 h 158"/>
              <a:gd name="T36" fmla="*/ 4298 w 123"/>
              <a:gd name="T37" fmla="*/ 67629 h 158"/>
              <a:gd name="T38" fmla="*/ 11938 w 123"/>
              <a:gd name="T39" fmla="*/ 78279 h 158"/>
              <a:gd name="T40" fmla="*/ 22922 w 123"/>
              <a:gd name="T41" fmla="*/ 83604 h 158"/>
              <a:gd name="T42" fmla="*/ 34860 w 123"/>
              <a:gd name="T43" fmla="*/ 83604 h 158"/>
              <a:gd name="T44" fmla="*/ 44888 w 123"/>
              <a:gd name="T45" fmla="*/ 79877 h 158"/>
              <a:gd name="T46" fmla="*/ 51574 w 123"/>
              <a:gd name="T47" fmla="*/ 72954 h 158"/>
              <a:gd name="T48" fmla="*/ 56827 w 123"/>
              <a:gd name="T49" fmla="*/ 63369 h 158"/>
              <a:gd name="T50" fmla="*/ 47276 w 123"/>
              <a:gd name="T51" fmla="*/ 56979 h 158"/>
              <a:gd name="T52" fmla="*/ 11938 w 123"/>
              <a:gd name="T53" fmla="*/ 29821 h 158"/>
              <a:gd name="T54" fmla="*/ 14804 w 123"/>
              <a:gd name="T55" fmla="*/ 21301 h 158"/>
              <a:gd name="T56" fmla="*/ 19579 w 123"/>
              <a:gd name="T57" fmla="*/ 14910 h 158"/>
              <a:gd name="T58" fmla="*/ 25787 w 123"/>
              <a:gd name="T59" fmla="*/ 12248 h 158"/>
              <a:gd name="T60" fmla="*/ 33428 w 123"/>
              <a:gd name="T61" fmla="*/ 12248 h 158"/>
              <a:gd name="T62" fmla="*/ 40113 w 123"/>
              <a:gd name="T63" fmla="*/ 15443 h 158"/>
              <a:gd name="T64" fmla="*/ 44888 w 123"/>
              <a:gd name="T65" fmla="*/ 21301 h 158"/>
              <a:gd name="T66" fmla="*/ 46799 w 123"/>
              <a:gd name="T67" fmla="*/ 29821 h 158"/>
              <a:gd name="T68" fmla="*/ 11461 w 123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3"/>
                </a:lnTo>
                <a:lnTo>
                  <a:pt x="70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8"/>
                </a:lnTo>
                <a:lnTo>
                  <a:pt x="35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6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7"/>
                </a:lnTo>
                <a:lnTo>
                  <a:pt x="36" y="153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8"/>
                </a:lnTo>
                <a:lnTo>
                  <a:pt x="31" y="40"/>
                </a:lnTo>
                <a:lnTo>
                  <a:pt x="36" y="34"/>
                </a:lnTo>
                <a:lnTo>
                  <a:pt x="41" y="28"/>
                </a:lnTo>
                <a:lnTo>
                  <a:pt x="47" y="24"/>
                </a:lnTo>
                <a:lnTo>
                  <a:pt x="54" y="23"/>
                </a:lnTo>
                <a:lnTo>
                  <a:pt x="62" y="22"/>
                </a:lnTo>
                <a:lnTo>
                  <a:pt x="70" y="23"/>
                </a:lnTo>
                <a:lnTo>
                  <a:pt x="78" y="24"/>
                </a:lnTo>
                <a:lnTo>
                  <a:pt x="84" y="29"/>
                </a:lnTo>
                <a:lnTo>
                  <a:pt x="89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10" name="Rectangle 259"/>
          <p:cNvSpPr>
            <a:spLocks noChangeArrowheads="1"/>
          </p:cNvSpPr>
          <p:nvPr/>
        </p:nvSpPr>
        <p:spPr bwMode="auto">
          <a:xfrm>
            <a:off x="2190750" y="4848225"/>
            <a:ext cx="11113" cy="10953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11" name="Rectangle 260"/>
          <p:cNvSpPr>
            <a:spLocks noChangeArrowheads="1"/>
          </p:cNvSpPr>
          <p:nvPr/>
        </p:nvSpPr>
        <p:spPr bwMode="auto">
          <a:xfrm>
            <a:off x="2217738" y="4848225"/>
            <a:ext cx="11112" cy="10953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12" name="Freeform 261"/>
          <p:cNvSpPr>
            <a:spLocks noEditPoints="1"/>
          </p:cNvSpPr>
          <p:nvPr/>
        </p:nvSpPr>
        <p:spPr bwMode="auto">
          <a:xfrm>
            <a:off x="2241550" y="4840288"/>
            <a:ext cx="58738" cy="119062"/>
          </a:xfrm>
          <a:custGeom>
            <a:avLst/>
            <a:gdLst>
              <a:gd name="T0" fmla="*/ 45948 w 124"/>
              <a:gd name="T1" fmla="*/ 95036 h 223"/>
              <a:gd name="T2" fmla="*/ 43106 w 124"/>
              <a:gd name="T3" fmla="*/ 100375 h 223"/>
              <a:gd name="T4" fmla="*/ 38843 w 124"/>
              <a:gd name="T5" fmla="*/ 104113 h 223"/>
              <a:gd name="T6" fmla="*/ 33632 w 124"/>
              <a:gd name="T7" fmla="*/ 106782 h 223"/>
              <a:gd name="T8" fmla="*/ 26053 w 124"/>
              <a:gd name="T9" fmla="*/ 106248 h 223"/>
              <a:gd name="T10" fmla="*/ 19421 w 124"/>
              <a:gd name="T11" fmla="*/ 103045 h 223"/>
              <a:gd name="T12" fmla="*/ 14685 w 124"/>
              <a:gd name="T13" fmla="*/ 96638 h 223"/>
              <a:gd name="T14" fmla="*/ 11842 w 124"/>
              <a:gd name="T15" fmla="*/ 87027 h 223"/>
              <a:gd name="T16" fmla="*/ 58738 w 124"/>
              <a:gd name="T17" fmla="*/ 81154 h 223"/>
              <a:gd name="T18" fmla="*/ 58264 w 124"/>
              <a:gd name="T19" fmla="*/ 66205 h 223"/>
              <a:gd name="T20" fmla="*/ 54001 w 124"/>
              <a:gd name="T21" fmla="*/ 50721 h 223"/>
              <a:gd name="T22" fmla="*/ 46422 w 124"/>
              <a:gd name="T23" fmla="*/ 41111 h 223"/>
              <a:gd name="T24" fmla="*/ 36001 w 124"/>
              <a:gd name="T25" fmla="*/ 35238 h 223"/>
              <a:gd name="T26" fmla="*/ 23211 w 124"/>
              <a:gd name="T27" fmla="*/ 35238 h 223"/>
              <a:gd name="T28" fmla="*/ 11842 w 124"/>
              <a:gd name="T29" fmla="*/ 41111 h 223"/>
              <a:gd name="T30" fmla="*/ 4737 w 124"/>
              <a:gd name="T31" fmla="*/ 52323 h 223"/>
              <a:gd name="T32" fmla="*/ 474 w 124"/>
              <a:gd name="T33" fmla="*/ 68341 h 223"/>
              <a:gd name="T34" fmla="*/ 474 w 124"/>
              <a:gd name="T35" fmla="*/ 87027 h 223"/>
              <a:gd name="T36" fmla="*/ 4737 w 124"/>
              <a:gd name="T37" fmla="*/ 102511 h 223"/>
              <a:gd name="T38" fmla="*/ 11842 w 124"/>
              <a:gd name="T39" fmla="*/ 113189 h 223"/>
              <a:gd name="T40" fmla="*/ 23211 w 124"/>
              <a:gd name="T41" fmla="*/ 118528 h 223"/>
              <a:gd name="T42" fmla="*/ 34580 w 124"/>
              <a:gd name="T43" fmla="*/ 118528 h 223"/>
              <a:gd name="T44" fmla="*/ 44527 w 124"/>
              <a:gd name="T45" fmla="*/ 114791 h 223"/>
              <a:gd name="T46" fmla="*/ 51633 w 124"/>
              <a:gd name="T47" fmla="*/ 107850 h 223"/>
              <a:gd name="T48" fmla="*/ 56370 w 124"/>
              <a:gd name="T49" fmla="*/ 98239 h 223"/>
              <a:gd name="T50" fmla="*/ 46896 w 124"/>
              <a:gd name="T51" fmla="*/ 91833 h 223"/>
              <a:gd name="T52" fmla="*/ 11842 w 124"/>
              <a:gd name="T53" fmla="*/ 64603 h 223"/>
              <a:gd name="T54" fmla="*/ 15158 w 124"/>
              <a:gd name="T55" fmla="*/ 56061 h 223"/>
              <a:gd name="T56" fmla="*/ 19421 w 124"/>
              <a:gd name="T57" fmla="*/ 49654 h 223"/>
              <a:gd name="T58" fmla="*/ 25579 w 124"/>
              <a:gd name="T59" fmla="*/ 46984 h 223"/>
              <a:gd name="T60" fmla="*/ 33632 w 124"/>
              <a:gd name="T61" fmla="*/ 46984 h 223"/>
              <a:gd name="T62" fmla="*/ 40264 w 124"/>
              <a:gd name="T63" fmla="*/ 50188 h 223"/>
              <a:gd name="T64" fmla="*/ 44527 w 124"/>
              <a:gd name="T65" fmla="*/ 56061 h 223"/>
              <a:gd name="T66" fmla="*/ 46422 w 124"/>
              <a:gd name="T67" fmla="*/ 64603 h 223"/>
              <a:gd name="T68" fmla="*/ 11369 w 124"/>
              <a:gd name="T69" fmla="*/ 69942 h 223"/>
              <a:gd name="T70" fmla="*/ 25579 w 124"/>
              <a:gd name="T71" fmla="*/ 0 h 223"/>
              <a:gd name="T72" fmla="*/ 30790 w 124"/>
              <a:gd name="T73" fmla="*/ 26162 h 22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4" h="223">
                <a:moveTo>
                  <a:pt x="99" y="172"/>
                </a:moveTo>
                <a:lnTo>
                  <a:pt x="97" y="178"/>
                </a:lnTo>
                <a:lnTo>
                  <a:pt x="94" y="184"/>
                </a:lnTo>
                <a:lnTo>
                  <a:pt x="91" y="188"/>
                </a:lnTo>
                <a:lnTo>
                  <a:pt x="87" y="193"/>
                </a:lnTo>
                <a:lnTo>
                  <a:pt x="82" y="195"/>
                </a:lnTo>
                <a:lnTo>
                  <a:pt x="77" y="198"/>
                </a:lnTo>
                <a:lnTo>
                  <a:pt x="71" y="200"/>
                </a:lnTo>
                <a:lnTo>
                  <a:pt x="63" y="200"/>
                </a:lnTo>
                <a:lnTo>
                  <a:pt x="55" y="199"/>
                </a:lnTo>
                <a:lnTo>
                  <a:pt x="48" y="197"/>
                </a:lnTo>
                <a:lnTo>
                  <a:pt x="41" y="193"/>
                </a:lnTo>
                <a:lnTo>
                  <a:pt x="35" y="187"/>
                </a:lnTo>
                <a:lnTo>
                  <a:pt x="31" y="181"/>
                </a:lnTo>
                <a:lnTo>
                  <a:pt x="28" y="173"/>
                </a:lnTo>
                <a:lnTo>
                  <a:pt x="25" y="163"/>
                </a:lnTo>
                <a:lnTo>
                  <a:pt x="24" y="152"/>
                </a:lnTo>
                <a:lnTo>
                  <a:pt x="124" y="152"/>
                </a:lnTo>
                <a:lnTo>
                  <a:pt x="124" y="141"/>
                </a:lnTo>
                <a:lnTo>
                  <a:pt x="123" y="124"/>
                </a:lnTo>
                <a:lnTo>
                  <a:pt x="119" y="108"/>
                </a:lnTo>
                <a:lnTo>
                  <a:pt x="114" y="95"/>
                </a:lnTo>
                <a:lnTo>
                  <a:pt x="108" y="85"/>
                </a:lnTo>
                <a:lnTo>
                  <a:pt x="98" y="77"/>
                </a:lnTo>
                <a:lnTo>
                  <a:pt x="88" y="70"/>
                </a:lnTo>
                <a:lnTo>
                  <a:pt x="76" y="66"/>
                </a:lnTo>
                <a:lnTo>
                  <a:pt x="61" y="65"/>
                </a:lnTo>
                <a:lnTo>
                  <a:pt x="49" y="66"/>
                </a:lnTo>
                <a:lnTo>
                  <a:pt x="36" y="71"/>
                </a:lnTo>
                <a:lnTo>
                  <a:pt x="25" y="77"/>
                </a:lnTo>
                <a:lnTo>
                  <a:pt x="17" y="86"/>
                </a:lnTo>
                <a:lnTo>
                  <a:pt x="10" y="98"/>
                </a:lnTo>
                <a:lnTo>
                  <a:pt x="4" y="112"/>
                </a:lnTo>
                <a:lnTo>
                  <a:pt x="1" y="128"/>
                </a:lnTo>
                <a:lnTo>
                  <a:pt x="0" y="145"/>
                </a:lnTo>
                <a:lnTo>
                  <a:pt x="1" y="163"/>
                </a:lnTo>
                <a:lnTo>
                  <a:pt x="4" y="178"/>
                </a:lnTo>
                <a:lnTo>
                  <a:pt x="10" y="192"/>
                </a:lnTo>
                <a:lnTo>
                  <a:pt x="17" y="202"/>
                </a:lnTo>
                <a:lnTo>
                  <a:pt x="25" y="212"/>
                </a:lnTo>
                <a:lnTo>
                  <a:pt x="36" y="218"/>
                </a:lnTo>
                <a:lnTo>
                  <a:pt x="49" y="222"/>
                </a:lnTo>
                <a:lnTo>
                  <a:pt x="61" y="223"/>
                </a:lnTo>
                <a:lnTo>
                  <a:pt x="73" y="222"/>
                </a:lnTo>
                <a:lnTo>
                  <a:pt x="85" y="220"/>
                </a:lnTo>
                <a:lnTo>
                  <a:pt x="94" y="215"/>
                </a:lnTo>
                <a:lnTo>
                  <a:pt x="102" y="209"/>
                </a:lnTo>
                <a:lnTo>
                  <a:pt x="109" y="202"/>
                </a:lnTo>
                <a:lnTo>
                  <a:pt x="115" y="193"/>
                </a:lnTo>
                <a:lnTo>
                  <a:pt x="119" y="184"/>
                </a:lnTo>
                <a:lnTo>
                  <a:pt x="121" y="172"/>
                </a:lnTo>
                <a:lnTo>
                  <a:pt x="99" y="172"/>
                </a:lnTo>
                <a:close/>
                <a:moveTo>
                  <a:pt x="24" y="131"/>
                </a:moveTo>
                <a:lnTo>
                  <a:pt x="25" y="121"/>
                </a:lnTo>
                <a:lnTo>
                  <a:pt x="28" y="113"/>
                </a:lnTo>
                <a:lnTo>
                  <a:pt x="32" y="105"/>
                </a:lnTo>
                <a:lnTo>
                  <a:pt x="36" y="99"/>
                </a:lnTo>
                <a:lnTo>
                  <a:pt x="41" y="93"/>
                </a:lnTo>
                <a:lnTo>
                  <a:pt x="48" y="89"/>
                </a:lnTo>
                <a:lnTo>
                  <a:pt x="54" y="88"/>
                </a:lnTo>
                <a:lnTo>
                  <a:pt x="62" y="87"/>
                </a:lnTo>
                <a:lnTo>
                  <a:pt x="71" y="88"/>
                </a:lnTo>
                <a:lnTo>
                  <a:pt x="78" y="89"/>
                </a:lnTo>
                <a:lnTo>
                  <a:pt x="85" y="94"/>
                </a:lnTo>
                <a:lnTo>
                  <a:pt x="90" y="99"/>
                </a:lnTo>
                <a:lnTo>
                  <a:pt x="94" y="105"/>
                </a:lnTo>
                <a:lnTo>
                  <a:pt x="97" y="113"/>
                </a:lnTo>
                <a:lnTo>
                  <a:pt x="98" y="121"/>
                </a:lnTo>
                <a:lnTo>
                  <a:pt x="99" y="131"/>
                </a:lnTo>
                <a:lnTo>
                  <a:pt x="24" y="131"/>
                </a:lnTo>
                <a:close/>
                <a:moveTo>
                  <a:pt x="80" y="49"/>
                </a:moveTo>
                <a:lnTo>
                  <a:pt x="54" y="0"/>
                </a:lnTo>
                <a:lnTo>
                  <a:pt x="29" y="0"/>
                </a:lnTo>
                <a:lnTo>
                  <a:pt x="65" y="49"/>
                </a:lnTo>
                <a:lnTo>
                  <a:pt x="80" y="4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13" name="Freeform 262"/>
          <p:cNvSpPr>
            <a:spLocks/>
          </p:cNvSpPr>
          <p:nvPr/>
        </p:nvSpPr>
        <p:spPr bwMode="auto">
          <a:xfrm>
            <a:off x="2311400" y="4875213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19705 h 155"/>
              <a:gd name="T12" fmla="*/ 53028 w 114"/>
              <a:gd name="T13" fmla="*/ 14912 h 155"/>
              <a:gd name="T14" fmla="*/ 50661 w 114"/>
              <a:gd name="T15" fmla="*/ 11184 h 155"/>
              <a:gd name="T16" fmla="*/ 49240 w 114"/>
              <a:gd name="T17" fmla="*/ 7989 h 155"/>
              <a:gd name="T18" fmla="*/ 47820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0718 w 114"/>
              <a:gd name="T25" fmla="*/ 1065 h 155"/>
              <a:gd name="T26" fmla="*/ 37877 w 114"/>
              <a:gd name="T27" fmla="*/ 533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1779 w 114"/>
              <a:gd name="T37" fmla="*/ 2130 h 155"/>
              <a:gd name="T38" fmla="*/ 19412 w 114"/>
              <a:gd name="T39" fmla="*/ 3195 h 155"/>
              <a:gd name="T40" fmla="*/ 17045 w 114"/>
              <a:gd name="T41" fmla="*/ 4793 h 155"/>
              <a:gd name="T42" fmla="*/ 14677 w 114"/>
              <a:gd name="T43" fmla="*/ 7456 h 155"/>
              <a:gd name="T44" fmla="*/ 12310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0890 h 155"/>
              <a:gd name="T60" fmla="*/ 12310 w 114"/>
              <a:gd name="T61" fmla="*/ 26096 h 155"/>
              <a:gd name="T62" fmla="*/ 13730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1779 w 114"/>
              <a:gd name="T69" fmla="*/ 13847 h 155"/>
              <a:gd name="T70" fmla="*/ 26041 w 114"/>
              <a:gd name="T71" fmla="*/ 12249 h 155"/>
              <a:gd name="T72" fmla="*/ 29828 w 114"/>
              <a:gd name="T73" fmla="*/ 11717 h 155"/>
              <a:gd name="T74" fmla="*/ 33616 w 114"/>
              <a:gd name="T75" fmla="*/ 12249 h 155"/>
              <a:gd name="T76" fmla="*/ 36457 w 114"/>
              <a:gd name="T77" fmla="*/ 12782 h 155"/>
              <a:gd name="T78" fmla="*/ 38351 w 114"/>
              <a:gd name="T79" fmla="*/ 14912 h 155"/>
              <a:gd name="T80" fmla="*/ 40245 w 114"/>
              <a:gd name="T81" fmla="*/ 16510 h 155"/>
              <a:gd name="T82" fmla="*/ 41191 w 114"/>
              <a:gd name="T83" fmla="*/ 19705 h 155"/>
              <a:gd name="T84" fmla="*/ 42612 w 114"/>
              <a:gd name="T85" fmla="*/ 23434 h 155"/>
              <a:gd name="T86" fmla="*/ 43085 w 114"/>
              <a:gd name="T87" fmla="*/ 27694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7"/>
                </a:lnTo>
                <a:lnTo>
                  <a:pt x="112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6" y="2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4"/>
                </a:lnTo>
                <a:lnTo>
                  <a:pt x="41" y="6"/>
                </a:lnTo>
                <a:lnTo>
                  <a:pt x="36" y="9"/>
                </a:lnTo>
                <a:lnTo>
                  <a:pt x="31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29" y="41"/>
                </a:lnTo>
                <a:lnTo>
                  <a:pt x="34" y="34"/>
                </a:lnTo>
                <a:lnTo>
                  <a:pt x="40" y="29"/>
                </a:lnTo>
                <a:lnTo>
                  <a:pt x="46" y="26"/>
                </a:lnTo>
                <a:lnTo>
                  <a:pt x="55" y="23"/>
                </a:lnTo>
                <a:lnTo>
                  <a:pt x="63" y="22"/>
                </a:lnTo>
                <a:lnTo>
                  <a:pt x="71" y="23"/>
                </a:lnTo>
                <a:lnTo>
                  <a:pt x="77" y="24"/>
                </a:lnTo>
                <a:lnTo>
                  <a:pt x="81" y="28"/>
                </a:lnTo>
                <a:lnTo>
                  <a:pt x="85" y="31"/>
                </a:lnTo>
                <a:lnTo>
                  <a:pt x="87" y="37"/>
                </a:lnTo>
                <a:lnTo>
                  <a:pt x="90" y="44"/>
                </a:lnTo>
                <a:lnTo>
                  <a:pt x="91" y="52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14" name="Freeform 263"/>
          <p:cNvSpPr>
            <a:spLocks noEditPoints="1"/>
          </p:cNvSpPr>
          <p:nvPr/>
        </p:nvSpPr>
        <p:spPr bwMode="auto">
          <a:xfrm>
            <a:off x="2378075" y="4875213"/>
            <a:ext cx="58738" cy="84137"/>
          </a:xfrm>
          <a:custGeom>
            <a:avLst/>
            <a:gdLst>
              <a:gd name="T0" fmla="*/ 45948 w 124"/>
              <a:gd name="T1" fmla="*/ 60174 h 158"/>
              <a:gd name="T2" fmla="*/ 43106 w 124"/>
              <a:gd name="T3" fmla="*/ 65499 h 158"/>
              <a:gd name="T4" fmla="*/ 38843 w 124"/>
              <a:gd name="T5" fmla="*/ 69227 h 158"/>
              <a:gd name="T6" fmla="*/ 33632 w 124"/>
              <a:gd name="T7" fmla="*/ 71889 h 158"/>
              <a:gd name="T8" fmla="*/ 26053 w 124"/>
              <a:gd name="T9" fmla="*/ 71357 h 158"/>
              <a:gd name="T10" fmla="*/ 19421 w 124"/>
              <a:gd name="T11" fmla="*/ 68162 h 158"/>
              <a:gd name="T12" fmla="*/ 14685 w 124"/>
              <a:gd name="T13" fmla="*/ 61771 h 158"/>
              <a:gd name="T14" fmla="*/ 12316 w 124"/>
              <a:gd name="T15" fmla="*/ 52186 h 158"/>
              <a:gd name="T16" fmla="*/ 58738 w 124"/>
              <a:gd name="T17" fmla="*/ 46329 h 158"/>
              <a:gd name="T18" fmla="*/ 58264 w 124"/>
              <a:gd name="T19" fmla="*/ 31418 h 158"/>
              <a:gd name="T20" fmla="*/ 54001 w 124"/>
              <a:gd name="T21" fmla="*/ 15975 h 158"/>
              <a:gd name="T22" fmla="*/ 46422 w 124"/>
              <a:gd name="T23" fmla="*/ 6390 h 158"/>
              <a:gd name="T24" fmla="*/ 36001 w 124"/>
              <a:gd name="T25" fmla="*/ 533 h 158"/>
              <a:gd name="T26" fmla="*/ 23211 w 124"/>
              <a:gd name="T27" fmla="*/ 533 h 158"/>
              <a:gd name="T28" fmla="*/ 12316 w 124"/>
              <a:gd name="T29" fmla="*/ 6390 h 158"/>
              <a:gd name="T30" fmla="*/ 4737 w 124"/>
              <a:gd name="T31" fmla="*/ 17573 h 158"/>
              <a:gd name="T32" fmla="*/ 474 w 124"/>
              <a:gd name="T33" fmla="*/ 33548 h 158"/>
              <a:gd name="T34" fmla="*/ 474 w 124"/>
              <a:gd name="T35" fmla="*/ 52186 h 158"/>
              <a:gd name="T36" fmla="*/ 4737 w 124"/>
              <a:gd name="T37" fmla="*/ 67629 h 158"/>
              <a:gd name="T38" fmla="*/ 12316 w 124"/>
              <a:gd name="T39" fmla="*/ 78279 h 158"/>
              <a:gd name="T40" fmla="*/ 23211 w 124"/>
              <a:gd name="T41" fmla="*/ 83604 h 158"/>
              <a:gd name="T42" fmla="*/ 34580 w 124"/>
              <a:gd name="T43" fmla="*/ 83604 h 158"/>
              <a:gd name="T44" fmla="*/ 44527 w 124"/>
              <a:gd name="T45" fmla="*/ 79877 h 158"/>
              <a:gd name="T46" fmla="*/ 51633 w 124"/>
              <a:gd name="T47" fmla="*/ 72954 h 158"/>
              <a:gd name="T48" fmla="*/ 56370 w 124"/>
              <a:gd name="T49" fmla="*/ 63369 h 158"/>
              <a:gd name="T50" fmla="*/ 46896 w 124"/>
              <a:gd name="T51" fmla="*/ 56979 h 158"/>
              <a:gd name="T52" fmla="*/ 12316 w 124"/>
              <a:gd name="T53" fmla="*/ 29821 h 158"/>
              <a:gd name="T54" fmla="*/ 15158 w 124"/>
              <a:gd name="T55" fmla="*/ 21301 h 158"/>
              <a:gd name="T56" fmla="*/ 19421 w 124"/>
              <a:gd name="T57" fmla="*/ 14910 h 158"/>
              <a:gd name="T58" fmla="*/ 25579 w 124"/>
              <a:gd name="T59" fmla="*/ 12248 h 158"/>
              <a:gd name="T60" fmla="*/ 33632 w 124"/>
              <a:gd name="T61" fmla="*/ 12248 h 158"/>
              <a:gd name="T62" fmla="*/ 40264 w 124"/>
              <a:gd name="T63" fmla="*/ 15443 h 158"/>
              <a:gd name="T64" fmla="*/ 44527 w 124"/>
              <a:gd name="T65" fmla="*/ 21301 h 158"/>
              <a:gd name="T66" fmla="*/ 46422 w 124"/>
              <a:gd name="T67" fmla="*/ 29821 h 158"/>
              <a:gd name="T68" fmla="*/ 11369 w 124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3"/>
                </a:lnTo>
                <a:lnTo>
                  <a:pt x="87" y="128"/>
                </a:lnTo>
                <a:lnTo>
                  <a:pt x="82" y="130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2"/>
                </a:lnTo>
                <a:lnTo>
                  <a:pt x="41" y="128"/>
                </a:lnTo>
                <a:lnTo>
                  <a:pt x="35" y="122"/>
                </a:lnTo>
                <a:lnTo>
                  <a:pt x="31" y="116"/>
                </a:lnTo>
                <a:lnTo>
                  <a:pt x="28" y="108"/>
                </a:lnTo>
                <a:lnTo>
                  <a:pt x="26" y="98"/>
                </a:lnTo>
                <a:lnTo>
                  <a:pt x="24" y="87"/>
                </a:lnTo>
                <a:lnTo>
                  <a:pt x="124" y="87"/>
                </a:lnTo>
                <a:lnTo>
                  <a:pt x="124" y="76"/>
                </a:lnTo>
                <a:lnTo>
                  <a:pt x="123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6"/>
                </a:lnTo>
                <a:lnTo>
                  <a:pt x="26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7"/>
                </a:lnTo>
                <a:lnTo>
                  <a:pt x="26" y="147"/>
                </a:lnTo>
                <a:lnTo>
                  <a:pt x="36" y="153"/>
                </a:lnTo>
                <a:lnTo>
                  <a:pt x="49" y="157"/>
                </a:lnTo>
                <a:lnTo>
                  <a:pt x="61" y="158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3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6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5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15" name="Freeform 264"/>
          <p:cNvSpPr>
            <a:spLocks/>
          </p:cNvSpPr>
          <p:nvPr/>
        </p:nvSpPr>
        <p:spPr bwMode="auto">
          <a:xfrm>
            <a:off x="2482850" y="4848225"/>
            <a:ext cx="69850" cy="109538"/>
          </a:xfrm>
          <a:custGeom>
            <a:avLst/>
            <a:gdLst>
              <a:gd name="T0" fmla="*/ 0 w 148"/>
              <a:gd name="T1" fmla="*/ 109538 h 207"/>
              <a:gd name="T2" fmla="*/ 11799 w 148"/>
              <a:gd name="T3" fmla="*/ 109538 h 207"/>
              <a:gd name="T4" fmla="*/ 11799 w 148"/>
              <a:gd name="T5" fmla="*/ 58209 h 207"/>
              <a:gd name="T6" fmla="*/ 58051 w 148"/>
              <a:gd name="T7" fmla="*/ 58209 h 207"/>
              <a:gd name="T8" fmla="*/ 58051 w 148"/>
              <a:gd name="T9" fmla="*/ 109538 h 207"/>
              <a:gd name="T10" fmla="*/ 69850 w 148"/>
              <a:gd name="T11" fmla="*/ 109538 h 207"/>
              <a:gd name="T12" fmla="*/ 69850 w 148"/>
              <a:gd name="T13" fmla="*/ 0 h 207"/>
              <a:gd name="T14" fmla="*/ 58051 w 148"/>
              <a:gd name="T15" fmla="*/ 0 h 207"/>
              <a:gd name="T16" fmla="*/ 58051 w 148"/>
              <a:gd name="T17" fmla="*/ 44979 h 207"/>
              <a:gd name="T18" fmla="*/ 11799 w 148"/>
              <a:gd name="T19" fmla="*/ 44979 h 207"/>
              <a:gd name="T20" fmla="*/ 11799 w 148"/>
              <a:gd name="T21" fmla="*/ 0 h 207"/>
              <a:gd name="T22" fmla="*/ 0 w 148"/>
              <a:gd name="T23" fmla="*/ 0 h 207"/>
              <a:gd name="T24" fmla="*/ 0 w 148"/>
              <a:gd name="T25" fmla="*/ 109538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8" h="207">
                <a:moveTo>
                  <a:pt x="0" y="207"/>
                </a:moveTo>
                <a:lnTo>
                  <a:pt x="25" y="207"/>
                </a:lnTo>
                <a:lnTo>
                  <a:pt x="25" y="110"/>
                </a:lnTo>
                <a:lnTo>
                  <a:pt x="123" y="110"/>
                </a:lnTo>
                <a:lnTo>
                  <a:pt x="123" y="207"/>
                </a:lnTo>
                <a:lnTo>
                  <a:pt x="148" y="207"/>
                </a:lnTo>
                <a:lnTo>
                  <a:pt x="148" y="0"/>
                </a:lnTo>
                <a:lnTo>
                  <a:pt x="123" y="0"/>
                </a:lnTo>
                <a:lnTo>
                  <a:pt x="123" y="85"/>
                </a:lnTo>
                <a:lnTo>
                  <a:pt x="25" y="85"/>
                </a:lnTo>
                <a:lnTo>
                  <a:pt x="25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16" name="Rectangle 265"/>
          <p:cNvSpPr>
            <a:spLocks noChangeArrowheads="1"/>
          </p:cNvSpPr>
          <p:nvPr/>
        </p:nvSpPr>
        <p:spPr bwMode="auto">
          <a:xfrm>
            <a:off x="2571750" y="4940300"/>
            <a:ext cx="12700" cy="1746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17" name="Freeform 266"/>
          <p:cNvSpPr>
            <a:spLocks/>
          </p:cNvSpPr>
          <p:nvPr/>
        </p:nvSpPr>
        <p:spPr bwMode="auto">
          <a:xfrm>
            <a:off x="1350963" y="5045075"/>
            <a:ext cx="57150" cy="104775"/>
          </a:xfrm>
          <a:custGeom>
            <a:avLst/>
            <a:gdLst>
              <a:gd name="T0" fmla="*/ 57150 w 125"/>
              <a:gd name="T1" fmla="*/ 104775 h 199"/>
              <a:gd name="T2" fmla="*/ 12344 w 125"/>
              <a:gd name="T3" fmla="*/ 92139 h 199"/>
              <a:gd name="T4" fmla="*/ 15088 w 125"/>
              <a:gd name="T5" fmla="*/ 85294 h 199"/>
              <a:gd name="T6" fmla="*/ 18745 w 125"/>
              <a:gd name="T7" fmla="*/ 79503 h 199"/>
              <a:gd name="T8" fmla="*/ 24689 w 125"/>
              <a:gd name="T9" fmla="*/ 73711 h 199"/>
              <a:gd name="T10" fmla="*/ 32004 w 125"/>
              <a:gd name="T11" fmla="*/ 68972 h 199"/>
              <a:gd name="T12" fmla="*/ 43434 w 125"/>
              <a:gd name="T13" fmla="*/ 61075 h 199"/>
              <a:gd name="T14" fmla="*/ 50292 w 125"/>
              <a:gd name="T15" fmla="*/ 54230 h 199"/>
              <a:gd name="T16" fmla="*/ 54407 w 125"/>
              <a:gd name="T17" fmla="*/ 46333 h 199"/>
              <a:gd name="T18" fmla="*/ 56693 w 125"/>
              <a:gd name="T19" fmla="*/ 36329 h 199"/>
              <a:gd name="T20" fmla="*/ 56693 w 125"/>
              <a:gd name="T21" fmla="*/ 24746 h 199"/>
              <a:gd name="T22" fmla="*/ 52578 w 125"/>
              <a:gd name="T23" fmla="*/ 13163 h 199"/>
              <a:gd name="T24" fmla="*/ 45263 w 125"/>
              <a:gd name="T25" fmla="*/ 5265 h 199"/>
              <a:gd name="T26" fmla="*/ 35662 w 125"/>
              <a:gd name="T27" fmla="*/ 527 h 199"/>
              <a:gd name="T28" fmla="*/ 23774 w 125"/>
              <a:gd name="T29" fmla="*/ 527 h 199"/>
              <a:gd name="T30" fmla="*/ 13716 w 125"/>
              <a:gd name="T31" fmla="*/ 5792 h 199"/>
              <a:gd name="T32" fmla="*/ 6401 w 125"/>
              <a:gd name="T33" fmla="*/ 14742 h 199"/>
              <a:gd name="T34" fmla="*/ 2743 w 125"/>
              <a:gd name="T35" fmla="*/ 28431 h 199"/>
              <a:gd name="T36" fmla="*/ 1829 w 125"/>
              <a:gd name="T37" fmla="*/ 37909 h 199"/>
              <a:gd name="T38" fmla="*/ 13259 w 125"/>
              <a:gd name="T39" fmla="*/ 36856 h 199"/>
              <a:gd name="T40" fmla="*/ 14173 w 125"/>
              <a:gd name="T41" fmla="*/ 27378 h 199"/>
              <a:gd name="T42" fmla="*/ 17374 w 125"/>
              <a:gd name="T43" fmla="*/ 18954 h 199"/>
              <a:gd name="T44" fmla="*/ 22860 w 125"/>
              <a:gd name="T45" fmla="*/ 14742 h 199"/>
              <a:gd name="T46" fmla="*/ 29261 w 125"/>
              <a:gd name="T47" fmla="*/ 13163 h 199"/>
              <a:gd name="T48" fmla="*/ 35662 w 125"/>
              <a:gd name="T49" fmla="*/ 14216 h 199"/>
              <a:gd name="T50" fmla="*/ 41148 w 125"/>
              <a:gd name="T51" fmla="*/ 17901 h 199"/>
              <a:gd name="T52" fmla="*/ 44348 w 125"/>
              <a:gd name="T53" fmla="*/ 24219 h 199"/>
              <a:gd name="T54" fmla="*/ 45263 w 125"/>
              <a:gd name="T55" fmla="*/ 31590 h 199"/>
              <a:gd name="T56" fmla="*/ 44348 w 125"/>
              <a:gd name="T57" fmla="*/ 37909 h 199"/>
              <a:gd name="T58" fmla="*/ 42520 w 125"/>
              <a:gd name="T59" fmla="*/ 43700 h 199"/>
              <a:gd name="T60" fmla="*/ 38862 w 125"/>
              <a:gd name="T61" fmla="*/ 48965 h 199"/>
              <a:gd name="T62" fmla="*/ 33376 w 125"/>
              <a:gd name="T63" fmla="*/ 53704 h 199"/>
              <a:gd name="T64" fmla="*/ 20574 w 125"/>
              <a:gd name="T65" fmla="*/ 62654 h 199"/>
              <a:gd name="T66" fmla="*/ 10058 w 125"/>
              <a:gd name="T67" fmla="*/ 72658 h 199"/>
              <a:gd name="T68" fmla="*/ 4115 w 125"/>
              <a:gd name="T69" fmla="*/ 83715 h 199"/>
              <a:gd name="T70" fmla="*/ 457 w 125"/>
              <a:gd name="T71" fmla="*/ 96351 h 199"/>
              <a:gd name="T72" fmla="*/ 0 w 125"/>
              <a:gd name="T73" fmla="*/ 104775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5" h="199">
                <a:moveTo>
                  <a:pt x="0" y="199"/>
                </a:moveTo>
                <a:lnTo>
                  <a:pt x="125" y="199"/>
                </a:lnTo>
                <a:lnTo>
                  <a:pt x="125" y="175"/>
                </a:lnTo>
                <a:lnTo>
                  <a:pt x="27" y="175"/>
                </a:lnTo>
                <a:lnTo>
                  <a:pt x="30" y="168"/>
                </a:lnTo>
                <a:lnTo>
                  <a:pt x="33" y="162"/>
                </a:lnTo>
                <a:lnTo>
                  <a:pt x="36" y="156"/>
                </a:lnTo>
                <a:lnTo>
                  <a:pt x="41" y="151"/>
                </a:lnTo>
                <a:lnTo>
                  <a:pt x="48" y="146"/>
                </a:lnTo>
                <a:lnTo>
                  <a:pt x="54" y="140"/>
                </a:lnTo>
                <a:lnTo>
                  <a:pt x="61" y="135"/>
                </a:lnTo>
                <a:lnTo>
                  <a:pt x="70" y="131"/>
                </a:lnTo>
                <a:lnTo>
                  <a:pt x="86" y="123"/>
                </a:lnTo>
                <a:lnTo>
                  <a:pt x="95" y="116"/>
                </a:lnTo>
                <a:lnTo>
                  <a:pt x="103" y="110"/>
                </a:lnTo>
                <a:lnTo>
                  <a:pt x="110" y="103"/>
                </a:lnTo>
                <a:lnTo>
                  <a:pt x="115" y="96"/>
                </a:lnTo>
                <a:lnTo>
                  <a:pt x="119" y="88"/>
                </a:lnTo>
                <a:lnTo>
                  <a:pt x="123" y="78"/>
                </a:lnTo>
                <a:lnTo>
                  <a:pt x="124" y="69"/>
                </a:lnTo>
                <a:lnTo>
                  <a:pt x="125" y="60"/>
                </a:lnTo>
                <a:lnTo>
                  <a:pt x="124" y="47"/>
                </a:lnTo>
                <a:lnTo>
                  <a:pt x="120" y="35"/>
                </a:lnTo>
                <a:lnTo>
                  <a:pt x="115" y="25"/>
                </a:lnTo>
                <a:lnTo>
                  <a:pt x="108" y="17"/>
                </a:lnTo>
                <a:lnTo>
                  <a:pt x="99" y="10"/>
                </a:lnTo>
                <a:lnTo>
                  <a:pt x="90" y="5"/>
                </a:lnTo>
                <a:lnTo>
                  <a:pt x="78" y="1"/>
                </a:lnTo>
                <a:lnTo>
                  <a:pt x="65" y="0"/>
                </a:lnTo>
                <a:lnTo>
                  <a:pt x="52" y="1"/>
                </a:lnTo>
                <a:lnTo>
                  <a:pt x="40" y="5"/>
                </a:lnTo>
                <a:lnTo>
                  <a:pt x="30" y="11"/>
                </a:lnTo>
                <a:lnTo>
                  <a:pt x="21" y="19"/>
                </a:lnTo>
                <a:lnTo>
                  <a:pt x="14" y="28"/>
                </a:lnTo>
                <a:lnTo>
                  <a:pt x="9" y="40"/>
                </a:lnTo>
                <a:lnTo>
                  <a:pt x="6" y="54"/>
                </a:lnTo>
                <a:lnTo>
                  <a:pt x="4" y="69"/>
                </a:lnTo>
                <a:lnTo>
                  <a:pt x="4" y="72"/>
                </a:lnTo>
                <a:lnTo>
                  <a:pt x="29" y="72"/>
                </a:lnTo>
                <a:lnTo>
                  <a:pt x="29" y="70"/>
                </a:lnTo>
                <a:lnTo>
                  <a:pt x="30" y="60"/>
                </a:lnTo>
                <a:lnTo>
                  <a:pt x="31" y="52"/>
                </a:lnTo>
                <a:lnTo>
                  <a:pt x="34" y="43"/>
                </a:lnTo>
                <a:lnTo>
                  <a:pt x="38" y="36"/>
                </a:lnTo>
                <a:lnTo>
                  <a:pt x="43" y="32"/>
                </a:lnTo>
                <a:lnTo>
                  <a:pt x="50" y="28"/>
                </a:lnTo>
                <a:lnTo>
                  <a:pt x="56" y="26"/>
                </a:lnTo>
                <a:lnTo>
                  <a:pt x="64" y="25"/>
                </a:lnTo>
                <a:lnTo>
                  <a:pt x="72" y="26"/>
                </a:lnTo>
                <a:lnTo>
                  <a:pt x="78" y="27"/>
                </a:lnTo>
                <a:lnTo>
                  <a:pt x="85" y="31"/>
                </a:lnTo>
                <a:lnTo>
                  <a:pt x="90" y="34"/>
                </a:lnTo>
                <a:lnTo>
                  <a:pt x="94" y="40"/>
                </a:lnTo>
                <a:lnTo>
                  <a:pt x="97" y="46"/>
                </a:lnTo>
                <a:lnTo>
                  <a:pt x="98" y="53"/>
                </a:lnTo>
                <a:lnTo>
                  <a:pt x="99" y="60"/>
                </a:lnTo>
                <a:lnTo>
                  <a:pt x="99" y="67"/>
                </a:lnTo>
                <a:lnTo>
                  <a:pt x="97" y="72"/>
                </a:lnTo>
                <a:lnTo>
                  <a:pt x="96" y="78"/>
                </a:lnTo>
                <a:lnTo>
                  <a:pt x="93" y="83"/>
                </a:lnTo>
                <a:lnTo>
                  <a:pt x="89" y="89"/>
                </a:lnTo>
                <a:lnTo>
                  <a:pt x="85" y="93"/>
                </a:lnTo>
                <a:lnTo>
                  <a:pt x="79" y="98"/>
                </a:lnTo>
                <a:lnTo>
                  <a:pt x="73" y="102"/>
                </a:lnTo>
                <a:lnTo>
                  <a:pt x="58" y="111"/>
                </a:lnTo>
                <a:lnTo>
                  <a:pt x="45" y="119"/>
                </a:lnTo>
                <a:lnTo>
                  <a:pt x="33" y="128"/>
                </a:lnTo>
                <a:lnTo>
                  <a:pt x="22" y="138"/>
                </a:lnTo>
                <a:lnTo>
                  <a:pt x="15" y="148"/>
                </a:lnTo>
                <a:lnTo>
                  <a:pt x="9" y="159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18" name="Freeform 267"/>
          <p:cNvSpPr>
            <a:spLocks/>
          </p:cNvSpPr>
          <p:nvPr/>
        </p:nvSpPr>
        <p:spPr bwMode="auto">
          <a:xfrm>
            <a:off x="1425575" y="5045075"/>
            <a:ext cx="30163" cy="104775"/>
          </a:xfrm>
          <a:custGeom>
            <a:avLst/>
            <a:gdLst>
              <a:gd name="T0" fmla="*/ 19358 w 67"/>
              <a:gd name="T1" fmla="*/ 104775 h 199"/>
              <a:gd name="T2" fmla="*/ 30163 w 67"/>
              <a:gd name="T3" fmla="*/ 104775 h 199"/>
              <a:gd name="T4" fmla="*/ 30163 w 67"/>
              <a:gd name="T5" fmla="*/ 0 h 199"/>
              <a:gd name="T6" fmla="*/ 22060 w 67"/>
              <a:gd name="T7" fmla="*/ 0 h 199"/>
              <a:gd name="T8" fmla="*/ 21159 w 67"/>
              <a:gd name="T9" fmla="*/ 5265 h 199"/>
              <a:gd name="T10" fmla="*/ 20259 w 67"/>
              <a:gd name="T11" fmla="*/ 9477 h 199"/>
              <a:gd name="T12" fmla="*/ 18458 w 67"/>
              <a:gd name="T13" fmla="*/ 12636 h 199"/>
              <a:gd name="T14" fmla="*/ 15757 w 67"/>
              <a:gd name="T15" fmla="*/ 15269 h 199"/>
              <a:gd name="T16" fmla="*/ 12605 w 67"/>
              <a:gd name="T17" fmla="*/ 17901 h 199"/>
              <a:gd name="T18" fmla="*/ 9454 w 67"/>
              <a:gd name="T19" fmla="*/ 18954 h 199"/>
              <a:gd name="T20" fmla="*/ 4952 w 67"/>
              <a:gd name="T21" fmla="*/ 20007 h 199"/>
              <a:gd name="T22" fmla="*/ 0 w 67"/>
              <a:gd name="T23" fmla="*/ 20534 h 199"/>
              <a:gd name="T24" fmla="*/ 0 w 67"/>
              <a:gd name="T25" fmla="*/ 31590 h 199"/>
              <a:gd name="T26" fmla="*/ 19358 w 67"/>
              <a:gd name="T27" fmla="*/ 31590 h 199"/>
              <a:gd name="T28" fmla="*/ 19358 w 67"/>
              <a:gd name="T29" fmla="*/ 104775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3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10"/>
                </a:lnTo>
                <a:lnTo>
                  <a:pt x="45" y="18"/>
                </a:lnTo>
                <a:lnTo>
                  <a:pt x="41" y="24"/>
                </a:lnTo>
                <a:lnTo>
                  <a:pt x="35" y="29"/>
                </a:lnTo>
                <a:lnTo>
                  <a:pt x="28" y="34"/>
                </a:lnTo>
                <a:lnTo>
                  <a:pt x="21" y="36"/>
                </a:lnTo>
                <a:lnTo>
                  <a:pt x="11" y="38"/>
                </a:lnTo>
                <a:lnTo>
                  <a:pt x="0" y="39"/>
                </a:lnTo>
                <a:lnTo>
                  <a:pt x="0" y="60"/>
                </a:lnTo>
                <a:lnTo>
                  <a:pt x="43" y="60"/>
                </a:lnTo>
                <a:lnTo>
                  <a:pt x="43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19" name="Rectangle 268"/>
          <p:cNvSpPr>
            <a:spLocks noChangeArrowheads="1"/>
          </p:cNvSpPr>
          <p:nvPr/>
        </p:nvSpPr>
        <p:spPr bwMode="auto">
          <a:xfrm>
            <a:off x="2036763" y="5040313"/>
            <a:ext cx="12700" cy="109537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20" name="Freeform 269"/>
          <p:cNvSpPr>
            <a:spLocks/>
          </p:cNvSpPr>
          <p:nvPr/>
        </p:nvSpPr>
        <p:spPr bwMode="auto">
          <a:xfrm>
            <a:off x="2063750" y="5068888"/>
            <a:ext cx="50800" cy="82550"/>
          </a:xfrm>
          <a:custGeom>
            <a:avLst/>
            <a:gdLst>
              <a:gd name="T0" fmla="*/ 458 w 111"/>
              <a:gd name="T1" fmla="*/ 61129 h 158"/>
              <a:gd name="T2" fmla="*/ 3661 w 111"/>
              <a:gd name="T3" fmla="*/ 71578 h 158"/>
              <a:gd name="T4" fmla="*/ 10068 w 111"/>
              <a:gd name="T5" fmla="*/ 78370 h 158"/>
              <a:gd name="T6" fmla="*/ 19222 w 111"/>
              <a:gd name="T7" fmla="*/ 82028 h 158"/>
              <a:gd name="T8" fmla="*/ 30663 w 111"/>
              <a:gd name="T9" fmla="*/ 82028 h 158"/>
              <a:gd name="T10" fmla="*/ 40274 w 111"/>
              <a:gd name="T11" fmla="*/ 78893 h 158"/>
              <a:gd name="T12" fmla="*/ 47139 w 111"/>
              <a:gd name="T13" fmla="*/ 72101 h 158"/>
              <a:gd name="T14" fmla="*/ 50342 w 111"/>
              <a:gd name="T15" fmla="*/ 62174 h 158"/>
              <a:gd name="T16" fmla="*/ 50342 w 111"/>
              <a:gd name="T17" fmla="*/ 52247 h 158"/>
              <a:gd name="T18" fmla="*/ 48512 w 111"/>
              <a:gd name="T19" fmla="*/ 44932 h 158"/>
              <a:gd name="T20" fmla="*/ 43477 w 111"/>
              <a:gd name="T21" fmla="*/ 39708 h 158"/>
              <a:gd name="T22" fmla="*/ 36613 w 111"/>
              <a:gd name="T23" fmla="*/ 36050 h 158"/>
              <a:gd name="T24" fmla="*/ 21510 w 111"/>
              <a:gd name="T25" fmla="*/ 31871 h 158"/>
              <a:gd name="T26" fmla="*/ 16933 w 111"/>
              <a:gd name="T27" fmla="*/ 30303 h 158"/>
              <a:gd name="T28" fmla="*/ 13730 w 111"/>
              <a:gd name="T29" fmla="*/ 28213 h 158"/>
              <a:gd name="T30" fmla="*/ 11899 w 111"/>
              <a:gd name="T31" fmla="*/ 26123 h 158"/>
              <a:gd name="T32" fmla="*/ 11441 w 111"/>
              <a:gd name="T33" fmla="*/ 22466 h 158"/>
              <a:gd name="T34" fmla="*/ 12357 w 111"/>
              <a:gd name="T35" fmla="*/ 17241 h 158"/>
              <a:gd name="T36" fmla="*/ 14645 w 111"/>
              <a:gd name="T37" fmla="*/ 14107 h 158"/>
              <a:gd name="T38" fmla="*/ 19222 w 111"/>
              <a:gd name="T39" fmla="*/ 12017 h 158"/>
              <a:gd name="T40" fmla="*/ 24714 w 111"/>
              <a:gd name="T41" fmla="*/ 11494 h 158"/>
              <a:gd name="T42" fmla="*/ 30663 w 111"/>
              <a:gd name="T43" fmla="*/ 12017 h 158"/>
              <a:gd name="T44" fmla="*/ 34782 w 111"/>
              <a:gd name="T45" fmla="*/ 15152 h 158"/>
              <a:gd name="T46" fmla="*/ 37986 w 111"/>
              <a:gd name="T47" fmla="*/ 18809 h 158"/>
              <a:gd name="T48" fmla="*/ 39359 w 111"/>
              <a:gd name="T49" fmla="*/ 24034 h 158"/>
              <a:gd name="T50" fmla="*/ 48969 w 111"/>
              <a:gd name="T51" fmla="*/ 18809 h 158"/>
              <a:gd name="T52" fmla="*/ 45766 w 111"/>
              <a:gd name="T53" fmla="*/ 9404 h 158"/>
              <a:gd name="T54" fmla="*/ 39359 w 111"/>
              <a:gd name="T55" fmla="*/ 3657 h 158"/>
              <a:gd name="T56" fmla="*/ 30205 w 111"/>
              <a:gd name="T57" fmla="*/ 522 h 158"/>
              <a:gd name="T58" fmla="*/ 19679 w 111"/>
              <a:gd name="T59" fmla="*/ 522 h 158"/>
              <a:gd name="T60" fmla="*/ 10984 w 111"/>
              <a:gd name="T61" fmla="*/ 3657 h 158"/>
              <a:gd name="T62" fmla="*/ 4577 w 111"/>
              <a:gd name="T63" fmla="*/ 9404 h 158"/>
              <a:gd name="T64" fmla="*/ 1831 w 111"/>
              <a:gd name="T65" fmla="*/ 17241 h 158"/>
              <a:gd name="T66" fmla="*/ 1831 w 111"/>
              <a:gd name="T67" fmla="*/ 27168 h 158"/>
              <a:gd name="T68" fmla="*/ 3661 w 111"/>
              <a:gd name="T69" fmla="*/ 34483 h 158"/>
              <a:gd name="T70" fmla="*/ 7780 w 111"/>
              <a:gd name="T71" fmla="*/ 39185 h 158"/>
              <a:gd name="T72" fmla="*/ 14645 w 111"/>
              <a:gd name="T73" fmla="*/ 42842 h 158"/>
              <a:gd name="T74" fmla="*/ 31121 w 111"/>
              <a:gd name="T75" fmla="*/ 48590 h 158"/>
              <a:gd name="T76" fmla="*/ 35697 w 111"/>
              <a:gd name="T77" fmla="*/ 49634 h 158"/>
              <a:gd name="T78" fmla="*/ 38443 w 111"/>
              <a:gd name="T79" fmla="*/ 51724 h 158"/>
              <a:gd name="T80" fmla="*/ 40274 w 111"/>
              <a:gd name="T81" fmla="*/ 54337 h 158"/>
              <a:gd name="T82" fmla="*/ 40732 w 111"/>
              <a:gd name="T83" fmla="*/ 59039 h 158"/>
              <a:gd name="T84" fmla="*/ 39816 w 111"/>
              <a:gd name="T85" fmla="*/ 63741 h 158"/>
              <a:gd name="T86" fmla="*/ 37070 w 111"/>
              <a:gd name="T87" fmla="*/ 67398 h 158"/>
              <a:gd name="T88" fmla="*/ 32036 w 111"/>
              <a:gd name="T89" fmla="*/ 70533 h 158"/>
              <a:gd name="T90" fmla="*/ 25629 w 111"/>
              <a:gd name="T91" fmla="*/ 71056 h 158"/>
              <a:gd name="T92" fmla="*/ 19222 w 111"/>
              <a:gd name="T93" fmla="*/ 69488 h 158"/>
              <a:gd name="T94" fmla="*/ 14187 w 111"/>
              <a:gd name="T95" fmla="*/ 66876 h 158"/>
              <a:gd name="T96" fmla="*/ 10984 w 111"/>
              <a:gd name="T97" fmla="*/ 61651 h 158"/>
              <a:gd name="T98" fmla="*/ 9611 w 111"/>
              <a:gd name="T99" fmla="*/ 55382 h 15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1" h="158">
                <a:moveTo>
                  <a:pt x="0" y="106"/>
                </a:moveTo>
                <a:lnTo>
                  <a:pt x="1" y="117"/>
                </a:lnTo>
                <a:lnTo>
                  <a:pt x="3" y="128"/>
                </a:lnTo>
                <a:lnTo>
                  <a:pt x="8" y="137"/>
                </a:lnTo>
                <a:lnTo>
                  <a:pt x="13" y="144"/>
                </a:lnTo>
                <a:lnTo>
                  <a:pt x="22" y="150"/>
                </a:lnTo>
                <a:lnTo>
                  <a:pt x="31" y="154"/>
                </a:lnTo>
                <a:lnTo>
                  <a:pt x="42" y="157"/>
                </a:lnTo>
                <a:lnTo>
                  <a:pt x="54" y="158"/>
                </a:lnTo>
                <a:lnTo>
                  <a:pt x="67" y="157"/>
                </a:lnTo>
                <a:lnTo>
                  <a:pt x="79" y="154"/>
                </a:lnTo>
                <a:lnTo>
                  <a:pt x="88" y="151"/>
                </a:lnTo>
                <a:lnTo>
                  <a:pt x="97" y="145"/>
                </a:lnTo>
                <a:lnTo>
                  <a:pt x="103" y="138"/>
                </a:lnTo>
                <a:lnTo>
                  <a:pt x="107" y="130"/>
                </a:lnTo>
                <a:lnTo>
                  <a:pt x="110" y="119"/>
                </a:lnTo>
                <a:lnTo>
                  <a:pt x="111" y="109"/>
                </a:lnTo>
                <a:lnTo>
                  <a:pt x="110" y="100"/>
                </a:lnTo>
                <a:lnTo>
                  <a:pt x="109" y="93"/>
                </a:lnTo>
                <a:lnTo>
                  <a:pt x="106" y="86"/>
                </a:lnTo>
                <a:lnTo>
                  <a:pt x="101" y="81"/>
                </a:lnTo>
                <a:lnTo>
                  <a:pt x="95" y="76"/>
                </a:lnTo>
                <a:lnTo>
                  <a:pt x="88" y="73"/>
                </a:lnTo>
                <a:lnTo>
                  <a:pt x="80" y="69"/>
                </a:lnTo>
                <a:lnTo>
                  <a:pt x="70" y="67"/>
                </a:lnTo>
                <a:lnTo>
                  <a:pt x="47" y="61"/>
                </a:lnTo>
                <a:lnTo>
                  <a:pt x="42" y="59"/>
                </a:lnTo>
                <a:lnTo>
                  <a:pt x="37" y="58"/>
                </a:lnTo>
                <a:lnTo>
                  <a:pt x="33" y="57"/>
                </a:lnTo>
                <a:lnTo>
                  <a:pt x="30" y="54"/>
                </a:lnTo>
                <a:lnTo>
                  <a:pt x="28" y="52"/>
                </a:lnTo>
                <a:lnTo>
                  <a:pt x="26" y="50"/>
                </a:lnTo>
                <a:lnTo>
                  <a:pt x="25" y="46"/>
                </a:lnTo>
                <a:lnTo>
                  <a:pt x="25" y="43"/>
                </a:lnTo>
                <a:lnTo>
                  <a:pt x="25" y="38"/>
                </a:lnTo>
                <a:lnTo>
                  <a:pt x="27" y="33"/>
                </a:lnTo>
                <a:lnTo>
                  <a:pt x="29" y="30"/>
                </a:lnTo>
                <a:lnTo>
                  <a:pt x="32" y="27"/>
                </a:lnTo>
                <a:lnTo>
                  <a:pt x="36" y="25"/>
                </a:lnTo>
                <a:lnTo>
                  <a:pt x="42" y="23"/>
                </a:lnTo>
                <a:lnTo>
                  <a:pt x="47" y="22"/>
                </a:lnTo>
                <a:lnTo>
                  <a:pt x="54" y="22"/>
                </a:lnTo>
                <a:lnTo>
                  <a:pt x="61" y="22"/>
                </a:lnTo>
                <a:lnTo>
                  <a:pt x="67" y="23"/>
                </a:lnTo>
                <a:lnTo>
                  <a:pt x="72" y="25"/>
                </a:lnTo>
                <a:lnTo>
                  <a:pt x="76" y="29"/>
                </a:lnTo>
                <a:lnTo>
                  <a:pt x="81" y="32"/>
                </a:lnTo>
                <a:lnTo>
                  <a:pt x="83" y="36"/>
                </a:lnTo>
                <a:lnTo>
                  <a:pt x="85" y="40"/>
                </a:lnTo>
                <a:lnTo>
                  <a:pt x="86" y="46"/>
                </a:lnTo>
                <a:lnTo>
                  <a:pt x="108" y="46"/>
                </a:lnTo>
                <a:lnTo>
                  <a:pt x="107" y="36"/>
                </a:lnTo>
                <a:lnTo>
                  <a:pt x="104" y="26"/>
                </a:lnTo>
                <a:lnTo>
                  <a:pt x="100" y="18"/>
                </a:lnTo>
                <a:lnTo>
                  <a:pt x="93" y="12"/>
                </a:lnTo>
                <a:lnTo>
                  <a:pt x="86" y="7"/>
                </a:lnTo>
                <a:lnTo>
                  <a:pt x="76" y="3"/>
                </a:lnTo>
                <a:lnTo>
                  <a:pt x="66" y="1"/>
                </a:lnTo>
                <a:lnTo>
                  <a:pt x="54" y="0"/>
                </a:lnTo>
                <a:lnTo>
                  <a:pt x="43" y="1"/>
                </a:lnTo>
                <a:lnTo>
                  <a:pt x="32" y="3"/>
                </a:lnTo>
                <a:lnTo>
                  <a:pt x="24" y="7"/>
                </a:lnTo>
                <a:lnTo>
                  <a:pt x="16" y="11"/>
                </a:lnTo>
                <a:lnTo>
                  <a:pt x="10" y="18"/>
                </a:lnTo>
                <a:lnTo>
                  <a:pt x="6" y="25"/>
                </a:lnTo>
                <a:lnTo>
                  <a:pt x="4" y="33"/>
                </a:lnTo>
                <a:lnTo>
                  <a:pt x="3" y="43"/>
                </a:lnTo>
                <a:lnTo>
                  <a:pt x="4" y="52"/>
                </a:lnTo>
                <a:lnTo>
                  <a:pt x="5" y="59"/>
                </a:lnTo>
                <a:lnTo>
                  <a:pt x="8" y="66"/>
                </a:lnTo>
                <a:lnTo>
                  <a:pt x="12" y="71"/>
                </a:lnTo>
                <a:lnTo>
                  <a:pt x="17" y="75"/>
                </a:lnTo>
                <a:lnTo>
                  <a:pt x="24" y="79"/>
                </a:lnTo>
                <a:lnTo>
                  <a:pt x="32" y="82"/>
                </a:lnTo>
                <a:lnTo>
                  <a:pt x="41" y="85"/>
                </a:lnTo>
                <a:lnTo>
                  <a:pt x="68" y="93"/>
                </a:lnTo>
                <a:lnTo>
                  <a:pt x="72" y="94"/>
                </a:lnTo>
                <a:lnTo>
                  <a:pt x="78" y="95"/>
                </a:lnTo>
                <a:lnTo>
                  <a:pt x="81" y="97"/>
                </a:lnTo>
                <a:lnTo>
                  <a:pt x="84" y="99"/>
                </a:lnTo>
                <a:lnTo>
                  <a:pt x="86" y="102"/>
                </a:lnTo>
                <a:lnTo>
                  <a:pt x="88" y="104"/>
                </a:lnTo>
                <a:lnTo>
                  <a:pt x="89" y="108"/>
                </a:lnTo>
                <a:lnTo>
                  <a:pt x="89" y="113"/>
                </a:lnTo>
                <a:lnTo>
                  <a:pt x="88" y="117"/>
                </a:lnTo>
                <a:lnTo>
                  <a:pt x="87" y="122"/>
                </a:lnTo>
                <a:lnTo>
                  <a:pt x="84" y="126"/>
                </a:lnTo>
                <a:lnTo>
                  <a:pt x="81" y="129"/>
                </a:lnTo>
                <a:lnTo>
                  <a:pt x="75" y="132"/>
                </a:lnTo>
                <a:lnTo>
                  <a:pt x="70" y="135"/>
                </a:lnTo>
                <a:lnTo>
                  <a:pt x="64" y="136"/>
                </a:lnTo>
                <a:lnTo>
                  <a:pt x="56" y="136"/>
                </a:lnTo>
                <a:lnTo>
                  <a:pt x="49" y="136"/>
                </a:lnTo>
                <a:lnTo>
                  <a:pt x="42" y="133"/>
                </a:lnTo>
                <a:lnTo>
                  <a:pt x="35" y="131"/>
                </a:lnTo>
                <a:lnTo>
                  <a:pt x="31" y="128"/>
                </a:lnTo>
                <a:lnTo>
                  <a:pt x="27" y="124"/>
                </a:lnTo>
                <a:lnTo>
                  <a:pt x="24" y="118"/>
                </a:lnTo>
                <a:lnTo>
                  <a:pt x="22" y="113"/>
                </a:lnTo>
                <a:lnTo>
                  <a:pt x="21" y="106"/>
                </a:lnTo>
                <a:lnTo>
                  <a:pt x="0" y="10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21" name="Freeform 270"/>
          <p:cNvSpPr>
            <a:spLocks noEditPoints="1"/>
          </p:cNvSpPr>
          <p:nvPr/>
        </p:nvSpPr>
        <p:spPr bwMode="auto">
          <a:xfrm>
            <a:off x="2124075" y="5068888"/>
            <a:ext cx="60325" cy="82550"/>
          </a:xfrm>
          <a:custGeom>
            <a:avLst/>
            <a:gdLst>
              <a:gd name="T0" fmla="*/ 42555 w 129"/>
              <a:gd name="T1" fmla="*/ 51724 h 158"/>
              <a:gd name="T2" fmla="*/ 41152 w 129"/>
              <a:gd name="T3" fmla="*/ 59561 h 158"/>
              <a:gd name="T4" fmla="*/ 36943 w 129"/>
              <a:gd name="T5" fmla="*/ 65309 h 158"/>
              <a:gd name="T6" fmla="*/ 30864 w 129"/>
              <a:gd name="T7" fmla="*/ 69488 h 158"/>
              <a:gd name="T8" fmla="*/ 22914 w 129"/>
              <a:gd name="T9" fmla="*/ 71056 h 158"/>
              <a:gd name="T10" fmla="*/ 17770 w 129"/>
              <a:gd name="T11" fmla="*/ 70533 h 158"/>
              <a:gd name="T12" fmla="*/ 14497 w 129"/>
              <a:gd name="T13" fmla="*/ 67921 h 158"/>
              <a:gd name="T14" fmla="*/ 12626 w 129"/>
              <a:gd name="T15" fmla="*/ 63741 h 158"/>
              <a:gd name="T16" fmla="*/ 11691 w 129"/>
              <a:gd name="T17" fmla="*/ 59039 h 158"/>
              <a:gd name="T18" fmla="*/ 12159 w 129"/>
              <a:gd name="T19" fmla="*/ 53292 h 158"/>
              <a:gd name="T20" fmla="*/ 14029 w 129"/>
              <a:gd name="T21" fmla="*/ 49634 h 158"/>
              <a:gd name="T22" fmla="*/ 17303 w 129"/>
              <a:gd name="T23" fmla="*/ 46500 h 158"/>
              <a:gd name="T24" fmla="*/ 22447 w 129"/>
              <a:gd name="T25" fmla="*/ 45455 h 158"/>
              <a:gd name="T26" fmla="*/ 33202 w 129"/>
              <a:gd name="T27" fmla="*/ 43365 h 158"/>
              <a:gd name="T28" fmla="*/ 42555 w 129"/>
              <a:gd name="T29" fmla="*/ 39708 h 158"/>
              <a:gd name="T30" fmla="*/ 43490 w 129"/>
              <a:gd name="T31" fmla="*/ 72623 h 158"/>
              <a:gd name="T32" fmla="*/ 44893 w 129"/>
              <a:gd name="T33" fmla="*/ 76803 h 158"/>
              <a:gd name="T34" fmla="*/ 47231 w 129"/>
              <a:gd name="T35" fmla="*/ 79938 h 158"/>
              <a:gd name="T36" fmla="*/ 51440 w 129"/>
              <a:gd name="T37" fmla="*/ 82028 h 158"/>
              <a:gd name="T38" fmla="*/ 57052 w 129"/>
              <a:gd name="T39" fmla="*/ 81505 h 158"/>
              <a:gd name="T40" fmla="*/ 60325 w 129"/>
              <a:gd name="T41" fmla="*/ 70533 h 158"/>
              <a:gd name="T42" fmla="*/ 55181 w 129"/>
              <a:gd name="T43" fmla="*/ 70533 h 158"/>
              <a:gd name="T44" fmla="*/ 53310 w 129"/>
              <a:gd name="T45" fmla="*/ 65831 h 158"/>
              <a:gd name="T46" fmla="*/ 53310 w 129"/>
              <a:gd name="T47" fmla="*/ 23511 h 158"/>
              <a:gd name="T48" fmla="*/ 51908 w 129"/>
              <a:gd name="T49" fmla="*/ 13062 h 158"/>
              <a:gd name="T50" fmla="*/ 47231 w 129"/>
              <a:gd name="T51" fmla="*/ 5225 h 158"/>
              <a:gd name="T52" fmla="*/ 39749 w 129"/>
              <a:gd name="T53" fmla="*/ 1045 h 158"/>
              <a:gd name="T54" fmla="*/ 28526 w 129"/>
              <a:gd name="T55" fmla="*/ 0 h 158"/>
              <a:gd name="T56" fmla="*/ 17770 w 129"/>
              <a:gd name="T57" fmla="*/ 1567 h 158"/>
              <a:gd name="T58" fmla="*/ 9820 w 129"/>
              <a:gd name="T59" fmla="*/ 6270 h 158"/>
              <a:gd name="T60" fmla="*/ 5144 w 129"/>
              <a:gd name="T61" fmla="*/ 14107 h 158"/>
              <a:gd name="T62" fmla="*/ 3273 w 129"/>
              <a:gd name="T63" fmla="*/ 24556 h 158"/>
              <a:gd name="T64" fmla="*/ 13561 w 129"/>
              <a:gd name="T65" fmla="*/ 25078 h 158"/>
              <a:gd name="T66" fmla="*/ 14497 w 129"/>
              <a:gd name="T67" fmla="*/ 19331 h 158"/>
              <a:gd name="T68" fmla="*/ 17303 w 129"/>
              <a:gd name="T69" fmla="*/ 15152 h 158"/>
              <a:gd name="T70" fmla="*/ 21979 w 129"/>
              <a:gd name="T71" fmla="*/ 12017 h 158"/>
              <a:gd name="T72" fmla="*/ 28058 w 129"/>
              <a:gd name="T73" fmla="*/ 11494 h 158"/>
              <a:gd name="T74" fmla="*/ 34605 w 129"/>
              <a:gd name="T75" fmla="*/ 12017 h 158"/>
              <a:gd name="T76" fmla="*/ 39281 w 129"/>
              <a:gd name="T77" fmla="*/ 14107 h 158"/>
              <a:gd name="T78" fmla="*/ 41620 w 129"/>
              <a:gd name="T79" fmla="*/ 17764 h 158"/>
              <a:gd name="T80" fmla="*/ 42555 w 129"/>
              <a:gd name="T81" fmla="*/ 22989 h 158"/>
              <a:gd name="T82" fmla="*/ 42087 w 129"/>
              <a:gd name="T83" fmla="*/ 28213 h 158"/>
              <a:gd name="T84" fmla="*/ 39749 w 129"/>
              <a:gd name="T85" fmla="*/ 30826 h 158"/>
              <a:gd name="T86" fmla="*/ 33202 w 129"/>
              <a:gd name="T87" fmla="*/ 32393 h 158"/>
              <a:gd name="T88" fmla="*/ 22447 w 129"/>
              <a:gd name="T89" fmla="*/ 33960 h 158"/>
              <a:gd name="T90" fmla="*/ 12626 w 129"/>
              <a:gd name="T91" fmla="*/ 37095 h 158"/>
              <a:gd name="T92" fmla="*/ 5612 w 129"/>
              <a:gd name="T93" fmla="*/ 41797 h 158"/>
              <a:gd name="T94" fmla="*/ 1403 w 129"/>
              <a:gd name="T95" fmla="*/ 49112 h 158"/>
              <a:gd name="T96" fmla="*/ 0 w 129"/>
              <a:gd name="T97" fmla="*/ 59039 h 158"/>
              <a:gd name="T98" fmla="*/ 1403 w 129"/>
              <a:gd name="T99" fmla="*/ 68443 h 158"/>
              <a:gd name="T100" fmla="*/ 5612 w 129"/>
              <a:gd name="T101" fmla="*/ 76280 h 158"/>
              <a:gd name="T102" fmla="*/ 12159 w 129"/>
              <a:gd name="T103" fmla="*/ 80460 h 158"/>
              <a:gd name="T104" fmla="*/ 21044 w 129"/>
              <a:gd name="T105" fmla="*/ 82550 h 158"/>
              <a:gd name="T106" fmla="*/ 33202 w 129"/>
              <a:gd name="T107" fmla="*/ 79415 h 158"/>
              <a:gd name="T108" fmla="*/ 43490 w 129"/>
              <a:gd name="T109" fmla="*/ 69488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8">
                <a:moveTo>
                  <a:pt x="91" y="76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5" y="119"/>
                </a:lnTo>
                <a:lnTo>
                  <a:pt x="79" y="125"/>
                </a:lnTo>
                <a:lnTo>
                  <a:pt x="73" y="130"/>
                </a:lnTo>
                <a:lnTo>
                  <a:pt x="66" y="133"/>
                </a:lnTo>
                <a:lnTo>
                  <a:pt x="58" y="135"/>
                </a:lnTo>
                <a:lnTo>
                  <a:pt x="49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2"/>
                </a:lnTo>
                <a:lnTo>
                  <a:pt x="31" y="130"/>
                </a:lnTo>
                <a:lnTo>
                  <a:pt x="28" y="126"/>
                </a:lnTo>
                <a:lnTo>
                  <a:pt x="27" y="122"/>
                </a:lnTo>
                <a:lnTo>
                  <a:pt x="25" y="117"/>
                </a:lnTo>
                <a:lnTo>
                  <a:pt x="25" y="113"/>
                </a:lnTo>
                <a:lnTo>
                  <a:pt x="25" y="107"/>
                </a:lnTo>
                <a:lnTo>
                  <a:pt x="26" y="102"/>
                </a:lnTo>
                <a:lnTo>
                  <a:pt x="28" y="99"/>
                </a:lnTo>
                <a:lnTo>
                  <a:pt x="30" y="95"/>
                </a:lnTo>
                <a:lnTo>
                  <a:pt x="33" y="92"/>
                </a:lnTo>
                <a:lnTo>
                  <a:pt x="37" y="89"/>
                </a:lnTo>
                <a:lnTo>
                  <a:pt x="42" y="88"/>
                </a:lnTo>
                <a:lnTo>
                  <a:pt x="48" y="87"/>
                </a:lnTo>
                <a:lnTo>
                  <a:pt x="59" y="85"/>
                </a:lnTo>
                <a:lnTo>
                  <a:pt x="71" y="83"/>
                </a:lnTo>
                <a:lnTo>
                  <a:pt x="81" y="81"/>
                </a:lnTo>
                <a:lnTo>
                  <a:pt x="91" y="76"/>
                </a:lnTo>
                <a:close/>
                <a:moveTo>
                  <a:pt x="93" y="133"/>
                </a:moveTo>
                <a:lnTo>
                  <a:pt x="93" y="139"/>
                </a:lnTo>
                <a:lnTo>
                  <a:pt x="94" y="144"/>
                </a:lnTo>
                <a:lnTo>
                  <a:pt x="96" y="147"/>
                </a:lnTo>
                <a:lnTo>
                  <a:pt x="98" y="151"/>
                </a:lnTo>
                <a:lnTo>
                  <a:pt x="101" y="153"/>
                </a:lnTo>
                <a:lnTo>
                  <a:pt x="106" y="156"/>
                </a:lnTo>
                <a:lnTo>
                  <a:pt x="110" y="157"/>
                </a:lnTo>
                <a:lnTo>
                  <a:pt x="116" y="157"/>
                </a:lnTo>
                <a:lnTo>
                  <a:pt x="122" y="156"/>
                </a:lnTo>
                <a:lnTo>
                  <a:pt x="129" y="154"/>
                </a:lnTo>
                <a:lnTo>
                  <a:pt x="129" y="135"/>
                </a:lnTo>
                <a:lnTo>
                  <a:pt x="123" y="136"/>
                </a:lnTo>
                <a:lnTo>
                  <a:pt x="118" y="135"/>
                </a:lnTo>
                <a:lnTo>
                  <a:pt x="115" y="131"/>
                </a:lnTo>
                <a:lnTo>
                  <a:pt x="114" y="126"/>
                </a:lnTo>
                <a:lnTo>
                  <a:pt x="114" y="119"/>
                </a:lnTo>
                <a:lnTo>
                  <a:pt x="114" y="45"/>
                </a:lnTo>
                <a:lnTo>
                  <a:pt x="113" y="34"/>
                </a:lnTo>
                <a:lnTo>
                  <a:pt x="111" y="25"/>
                </a:lnTo>
                <a:lnTo>
                  <a:pt x="107" y="17"/>
                </a:lnTo>
                <a:lnTo>
                  <a:pt x="101" y="10"/>
                </a:lnTo>
                <a:lnTo>
                  <a:pt x="94" y="5"/>
                </a:lnTo>
                <a:lnTo>
                  <a:pt x="85" y="2"/>
                </a:lnTo>
                <a:lnTo>
                  <a:pt x="74" y="1"/>
                </a:lnTo>
                <a:lnTo>
                  <a:pt x="61" y="0"/>
                </a:lnTo>
                <a:lnTo>
                  <a:pt x="49" y="1"/>
                </a:lnTo>
                <a:lnTo>
                  <a:pt x="38" y="3"/>
                </a:lnTo>
                <a:lnTo>
                  <a:pt x="29" y="7"/>
                </a:lnTo>
                <a:lnTo>
                  <a:pt x="21" y="12"/>
                </a:lnTo>
                <a:lnTo>
                  <a:pt x="15" y="19"/>
                </a:lnTo>
                <a:lnTo>
                  <a:pt x="11" y="27"/>
                </a:lnTo>
                <a:lnTo>
                  <a:pt x="8" y="37"/>
                </a:lnTo>
                <a:lnTo>
                  <a:pt x="7" y="47"/>
                </a:lnTo>
                <a:lnTo>
                  <a:pt x="7" y="48"/>
                </a:lnTo>
                <a:lnTo>
                  <a:pt x="29" y="48"/>
                </a:lnTo>
                <a:lnTo>
                  <a:pt x="29" y="43"/>
                </a:lnTo>
                <a:lnTo>
                  <a:pt x="31" y="37"/>
                </a:lnTo>
                <a:lnTo>
                  <a:pt x="33" y="32"/>
                </a:lnTo>
                <a:lnTo>
                  <a:pt x="37" y="29"/>
                </a:lnTo>
                <a:lnTo>
                  <a:pt x="41" y="25"/>
                </a:lnTo>
                <a:lnTo>
                  <a:pt x="47" y="23"/>
                </a:lnTo>
                <a:lnTo>
                  <a:pt x="53" y="22"/>
                </a:lnTo>
                <a:lnTo>
                  <a:pt x="60" y="22"/>
                </a:lnTo>
                <a:lnTo>
                  <a:pt x="68" y="22"/>
                </a:lnTo>
                <a:lnTo>
                  <a:pt x="74" y="23"/>
                </a:lnTo>
                <a:lnTo>
                  <a:pt x="79" y="25"/>
                </a:lnTo>
                <a:lnTo>
                  <a:pt x="84" y="27"/>
                </a:lnTo>
                <a:lnTo>
                  <a:pt x="87" y="30"/>
                </a:lnTo>
                <a:lnTo>
                  <a:pt x="89" y="34"/>
                </a:lnTo>
                <a:lnTo>
                  <a:pt x="91" y="38"/>
                </a:lnTo>
                <a:lnTo>
                  <a:pt x="91" y="44"/>
                </a:lnTo>
                <a:lnTo>
                  <a:pt x="91" y="50"/>
                </a:lnTo>
                <a:lnTo>
                  <a:pt x="90" y="54"/>
                </a:lnTo>
                <a:lnTo>
                  <a:pt x="89" y="57"/>
                </a:lnTo>
                <a:lnTo>
                  <a:pt x="85" y="59"/>
                </a:lnTo>
                <a:lnTo>
                  <a:pt x="79" y="61"/>
                </a:lnTo>
                <a:lnTo>
                  <a:pt x="71" y="62"/>
                </a:lnTo>
                <a:lnTo>
                  <a:pt x="60" y="64"/>
                </a:lnTo>
                <a:lnTo>
                  <a:pt x="48" y="65"/>
                </a:lnTo>
                <a:lnTo>
                  <a:pt x="36" y="67"/>
                </a:lnTo>
                <a:lnTo>
                  <a:pt x="27" y="71"/>
                </a:lnTo>
                <a:lnTo>
                  <a:pt x="18" y="74"/>
                </a:lnTo>
                <a:lnTo>
                  <a:pt x="12" y="80"/>
                </a:lnTo>
                <a:lnTo>
                  <a:pt x="7" y="86"/>
                </a:lnTo>
                <a:lnTo>
                  <a:pt x="3" y="94"/>
                </a:lnTo>
                <a:lnTo>
                  <a:pt x="1" y="102"/>
                </a:lnTo>
                <a:lnTo>
                  <a:pt x="0" y="113"/>
                </a:lnTo>
                <a:lnTo>
                  <a:pt x="1" y="123"/>
                </a:lnTo>
                <a:lnTo>
                  <a:pt x="3" y="131"/>
                </a:lnTo>
                <a:lnTo>
                  <a:pt x="7" y="139"/>
                </a:lnTo>
                <a:lnTo>
                  <a:pt x="12" y="146"/>
                </a:lnTo>
                <a:lnTo>
                  <a:pt x="18" y="151"/>
                </a:lnTo>
                <a:lnTo>
                  <a:pt x="26" y="154"/>
                </a:lnTo>
                <a:lnTo>
                  <a:pt x="35" y="157"/>
                </a:lnTo>
                <a:lnTo>
                  <a:pt x="45" y="158"/>
                </a:lnTo>
                <a:lnTo>
                  <a:pt x="58" y="157"/>
                </a:lnTo>
                <a:lnTo>
                  <a:pt x="71" y="152"/>
                </a:lnTo>
                <a:lnTo>
                  <a:pt x="83" y="144"/>
                </a:lnTo>
                <a:lnTo>
                  <a:pt x="93" y="13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22" name="Freeform 271"/>
          <p:cNvSpPr>
            <a:spLocks noEditPoints="1"/>
          </p:cNvSpPr>
          <p:nvPr/>
        </p:nvSpPr>
        <p:spPr bwMode="auto">
          <a:xfrm>
            <a:off x="2193925" y="5040313"/>
            <a:ext cx="60325" cy="111125"/>
          </a:xfrm>
          <a:custGeom>
            <a:avLst/>
            <a:gdLst>
              <a:gd name="T0" fmla="*/ 10925 w 127"/>
              <a:gd name="T1" fmla="*/ 109018 h 211"/>
              <a:gd name="T2" fmla="*/ 15200 w 127"/>
              <a:gd name="T3" fmla="*/ 104278 h 211"/>
              <a:gd name="T4" fmla="*/ 25650 w 127"/>
              <a:gd name="T5" fmla="*/ 110598 h 211"/>
              <a:gd name="T6" fmla="*/ 38000 w 127"/>
              <a:gd name="T7" fmla="*/ 110598 h 211"/>
              <a:gd name="T8" fmla="*/ 47975 w 127"/>
              <a:gd name="T9" fmla="*/ 104805 h 211"/>
              <a:gd name="T10" fmla="*/ 55575 w 127"/>
              <a:gd name="T11" fmla="*/ 93745 h 211"/>
              <a:gd name="T12" fmla="*/ 59850 w 127"/>
              <a:gd name="T13" fmla="*/ 78472 h 211"/>
              <a:gd name="T14" fmla="*/ 59850 w 127"/>
              <a:gd name="T15" fmla="*/ 60039 h 211"/>
              <a:gd name="T16" fmla="*/ 55575 w 127"/>
              <a:gd name="T17" fmla="*/ 44766 h 211"/>
              <a:gd name="T18" fmla="*/ 47975 w 127"/>
              <a:gd name="T19" fmla="*/ 33706 h 211"/>
              <a:gd name="T20" fmla="*/ 37525 w 127"/>
              <a:gd name="T21" fmla="*/ 28440 h 211"/>
              <a:gd name="T22" fmla="*/ 28500 w 127"/>
              <a:gd name="T23" fmla="*/ 27913 h 211"/>
              <a:gd name="T24" fmla="*/ 22800 w 127"/>
              <a:gd name="T25" fmla="*/ 29493 h 211"/>
              <a:gd name="T26" fmla="*/ 17575 w 127"/>
              <a:gd name="T27" fmla="*/ 33180 h 211"/>
              <a:gd name="T28" fmla="*/ 12825 w 127"/>
              <a:gd name="T29" fmla="*/ 37919 h 211"/>
              <a:gd name="T30" fmla="*/ 10925 w 127"/>
              <a:gd name="T31" fmla="*/ 0 h 211"/>
              <a:gd name="T32" fmla="*/ 0 w 127"/>
              <a:gd name="T33" fmla="*/ 109018 h 211"/>
              <a:gd name="T34" fmla="*/ 10925 w 127"/>
              <a:gd name="T35" fmla="*/ 62146 h 211"/>
              <a:gd name="T36" fmla="*/ 12825 w 127"/>
              <a:gd name="T37" fmla="*/ 51613 h 211"/>
              <a:gd name="T38" fmla="*/ 18050 w 127"/>
              <a:gd name="T39" fmla="*/ 44239 h 211"/>
              <a:gd name="T40" fmla="*/ 25175 w 127"/>
              <a:gd name="T41" fmla="*/ 40553 h 211"/>
              <a:gd name="T42" fmla="*/ 33725 w 127"/>
              <a:gd name="T43" fmla="*/ 40553 h 211"/>
              <a:gd name="T44" fmla="*/ 40375 w 127"/>
              <a:gd name="T45" fmla="*/ 44239 h 211"/>
              <a:gd name="T46" fmla="*/ 45600 w 127"/>
              <a:gd name="T47" fmla="*/ 52139 h 211"/>
              <a:gd name="T48" fmla="*/ 47975 w 127"/>
              <a:gd name="T49" fmla="*/ 63726 h 211"/>
              <a:gd name="T50" fmla="*/ 47975 w 127"/>
              <a:gd name="T51" fmla="*/ 77419 h 211"/>
              <a:gd name="T52" fmla="*/ 45600 w 127"/>
              <a:gd name="T53" fmla="*/ 87952 h 211"/>
              <a:gd name="T54" fmla="*/ 40375 w 127"/>
              <a:gd name="T55" fmla="*/ 95325 h 211"/>
              <a:gd name="T56" fmla="*/ 33725 w 127"/>
              <a:gd name="T57" fmla="*/ 99012 h 211"/>
              <a:gd name="T58" fmla="*/ 25175 w 127"/>
              <a:gd name="T59" fmla="*/ 99012 h 211"/>
              <a:gd name="T60" fmla="*/ 18050 w 127"/>
              <a:gd name="T61" fmla="*/ 95325 h 211"/>
              <a:gd name="T62" fmla="*/ 13775 w 127"/>
              <a:gd name="T63" fmla="*/ 87425 h 211"/>
              <a:gd name="T64" fmla="*/ 10925 w 127"/>
              <a:gd name="T65" fmla="*/ 76366 h 21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7" h="211">
                <a:moveTo>
                  <a:pt x="0" y="207"/>
                </a:moveTo>
                <a:lnTo>
                  <a:pt x="23" y="207"/>
                </a:lnTo>
                <a:lnTo>
                  <a:pt x="23" y="188"/>
                </a:lnTo>
                <a:lnTo>
                  <a:pt x="32" y="198"/>
                </a:lnTo>
                <a:lnTo>
                  <a:pt x="42" y="205"/>
                </a:lnTo>
                <a:lnTo>
                  <a:pt x="54" y="210"/>
                </a:lnTo>
                <a:lnTo>
                  <a:pt x="68" y="211"/>
                </a:lnTo>
                <a:lnTo>
                  <a:pt x="80" y="210"/>
                </a:lnTo>
                <a:lnTo>
                  <a:pt x="92" y="205"/>
                </a:lnTo>
                <a:lnTo>
                  <a:pt x="101" y="199"/>
                </a:lnTo>
                <a:lnTo>
                  <a:pt x="110" y="190"/>
                </a:lnTo>
                <a:lnTo>
                  <a:pt x="117" y="178"/>
                </a:lnTo>
                <a:lnTo>
                  <a:pt x="122" y="166"/>
                </a:lnTo>
                <a:lnTo>
                  <a:pt x="126" y="149"/>
                </a:lnTo>
                <a:lnTo>
                  <a:pt x="127" y="132"/>
                </a:lnTo>
                <a:lnTo>
                  <a:pt x="126" y="114"/>
                </a:lnTo>
                <a:lnTo>
                  <a:pt x="122" y="99"/>
                </a:lnTo>
                <a:lnTo>
                  <a:pt x="117" y="85"/>
                </a:lnTo>
                <a:lnTo>
                  <a:pt x="110" y="74"/>
                </a:lnTo>
                <a:lnTo>
                  <a:pt x="101" y="64"/>
                </a:lnTo>
                <a:lnTo>
                  <a:pt x="91" y="58"/>
                </a:lnTo>
                <a:lnTo>
                  <a:pt x="79" y="54"/>
                </a:lnTo>
                <a:lnTo>
                  <a:pt x="66" y="53"/>
                </a:lnTo>
                <a:lnTo>
                  <a:pt x="60" y="53"/>
                </a:lnTo>
                <a:lnTo>
                  <a:pt x="54" y="54"/>
                </a:lnTo>
                <a:lnTo>
                  <a:pt x="48" y="56"/>
                </a:lnTo>
                <a:lnTo>
                  <a:pt x="42" y="60"/>
                </a:lnTo>
                <a:lnTo>
                  <a:pt x="37" y="63"/>
                </a:lnTo>
                <a:lnTo>
                  <a:pt x="32" y="68"/>
                </a:lnTo>
                <a:lnTo>
                  <a:pt x="27" y="72"/>
                </a:lnTo>
                <a:lnTo>
                  <a:pt x="23" y="79"/>
                </a:lnTo>
                <a:lnTo>
                  <a:pt x="23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22" y="132"/>
                </a:moveTo>
                <a:lnTo>
                  <a:pt x="23" y="118"/>
                </a:lnTo>
                <a:lnTo>
                  <a:pt x="24" y="107"/>
                </a:lnTo>
                <a:lnTo>
                  <a:pt x="27" y="98"/>
                </a:lnTo>
                <a:lnTo>
                  <a:pt x="33" y="90"/>
                </a:lnTo>
                <a:lnTo>
                  <a:pt x="38" y="84"/>
                </a:lnTo>
                <a:lnTo>
                  <a:pt x="44" y="79"/>
                </a:lnTo>
                <a:lnTo>
                  <a:pt x="53" y="77"/>
                </a:lnTo>
                <a:lnTo>
                  <a:pt x="62" y="76"/>
                </a:lnTo>
                <a:lnTo>
                  <a:pt x="71" y="77"/>
                </a:lnTo>
                <a:lnTo>
                  <a:pt x="79" y="79"/>
                </a:lnTo>
                <a:lnTo>
                  <a:pt x="85" y="84"/>
                </a:lnTo>
                <a:lnTo>
                  <a:pt x="92" y="91"/>
                </a:lnTo>
                <a:lnTo>
                  <a:pt x="96" y="99"/>
                </a:lnTo>
                <a:lnTo>
                  <a:pt x="99" y="110"/>
                </a:lnTo>
                <a:lnTo>
                  <a:pt x="101" y="121"/>
                </a:lnTo>
                <a:lnTo>
                  <a:pt x="102" y="134"/>
                </a:lnTo>
                <a:lnTo>
                  <a:pt x="101" y="147"/>
                </a:lnTo>
                <a:lnTo>
                  <a:pt x="99" y="157"/>
                </a:lnTo>
                <a:lnTo>
                  <a:pt x="96" y="167"/>
                </a:lnTo>
                <a:lnTo>
                  <a:pt x="92" y="175"/>
                </a:lnTo>
                <a:lnTo>
                  <a:pt x="85" y="181"/>
                </a:lnTo>
                <a:lnTo>
                  <a:pt x="79" y="185"/>
                </a:lnTo>
                <a:lnTo>
                  <a:pt x="71" y="188"/>
                </a:lnTo>
                <a:lnTo>
                  <a:pt x="62" y="189"/>
                </a:lnTo>
                <a:lnTo>
                  <a:pt x="53" y="188"/>
                </a:lnTo>
                <a:lnTo>
                  <a:pt x="45" y="185"/>
                </a:lnTo>
                <a:lnTo>
                  <a:pt x="38" y="181"/>
                </a:lnTo>
                <a:lnTo>
                  <a:pt x="33" y="174"/>
                </a:lnTo>
                <a:lnTo>
                  <a:pt x="29" y="166"/>
                </a:lnTo>
                <a:lnTo>
                  <a:pt x="25" y="156"/>
                </a:lnTo>
                <a:lnTo>
                  <a:pt x="23" y="145"/>
                </a:lnTo>
                <a:lnTo>
                  <a:pt x="22" y="13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23" name="Freeform 272"/>
          <p:cNvSpPr>
            <a:spLocks noEditPoints="1"/>
          </p:cNvSpPr>
          <p:nvPr/>
        </p:nvSpPr>
        <p:spPr bwMode="auto">
          <a:xfrm>
            <a:off x="2263775" y="5068888"/>
            <a:ext cx="57150" cy="82550"/>
          </a:xfrm>
          <a:custGeom>
            <a:avLst/>
            <a:gdLst>
              <a:gd name="T0" fmla="*/ 45070 w 123"/>
              <a:gd name="T1" fmla="*/ 59039 h 158"/>
              <a:gd name="T2" fmla="*/ 41817 w 123"/>
              <a:gd name="T3" fmla="*/ 64264 h 158"/>
              <a:gd name="T4" fmla="*/ 38100 w 123"/>
              <a:gd name="T5" fmla="*/ 67921 h 158"/>
              <a:gd name="T6" fmla="*/ 32524 w 123"/>
              <a:gd name="T7" fmla="*/ 70533 h 158"/>
              <a:gd name="T8" fmla="*/ 25090 w 123"/>
              <a:gd name="T9" fmla="*/ 69488 h 158"/>
              <a:gd name="T10" fmla="*/ 19050 w 123"/>
              <a:gd name="T11" fmla="*/ 66876 h 158"/>
              <a:gd name="T12" fmla="*/ 13939 w 123"/>
              <a:gd name="T13" fmla="*/ 60606 h 158"/>
              <a:gd name="T14" fmla="*/ 11616 w 123"/>
              <a:gd name="T15" fmla="*/ 50679 h 158"/>
              <a:gd name="T16" fmla="*/ 57150 w 123"/>
              <a:gd name="T17" fmla="*/ 45455 h 158"/>
              <a:gd name="T18" fmla="*/ 56685 w 123"/>
              <a:gd name="T19" fmla="*/ 30826 h 158"/>
              <a:gd name="T20" fmla="*/ 52968 w 123"/>
              <a:gd name="T21" fmla="*/ 15674 h 158"/>
              <a:gd name="T22" fmla="*/ 45534 w 123"/>
              <a:gd name="T23" fmla="*/ 5747 h 158"/>
              <a:gd name="T24" fmla="*/ 35312 w 123"/>
              <a:gd name="T25" fmla="*/ 522 h 158"/>
              <a:gd name="T26" fmla="*/ 22302 w 123"/>
              <a:gd name="T27" fmla="*/ 522 h 158"/>
              <a:gd name="T28" fmla="*/ 11616 w 123"/>
              <a:gd name="T29" fmla="*/ 5747 h 158"/>
              <a:gd name="T30" fmla="*/ 4182 w 123"/>
              <a:gd name="T31" fmla="*/ 16719 h 158"/>
              <a:gd name="T32" fmla="*/ 465 w 123"/>
              <a:gd name="T33" fmla="*/ 32393 h 158"/>
              <a:gd name="T34" fmla="*/ 465 w 123"/>
              <a:gd name="T35" fmla="*/ 50679 h 158"/>
              <a:gd name="T36" fmla="*/ 4182 w 123"/>
              <a:gd name="T37" fmla="*/ 65831 h 158"/>
              <a:gd name="T38" fmla="*/ 11616 w 123"/>
              <a:gd name="T39" fmla="*/ 76280 h 158"/>
              <a:gd name="T40" fmla="*/ 22302 w 123"/>
              <a:gd name="T41" fmla="*/ 82028 h 158"/>
              <a:gd name="T42" fmla="*/ 33454 w 123"/>
              <a:gd name="T43" fmla="*/ 82028 h 158"/>
              <a:gd name="T44" fmla="*/ 43211 w 123"/>
              <a:gd name="T45" fmla="*/ 78370 h 158"/>
              <a:gd name="T46" fmla="*/ 50180 w 123"/>
              <a:gd name="T47" fmla="*/ 71578 h 158"/>
              <a:gd name="T48" fmla="*/ 55291 w 123"/>
              <a:gd name="T49" fmla="*/ 61651 h 158"/>
              <a:gd name="T50" fmla="*/ 45999 w 123"/>
              <a:gd name="T51" fmla="*/ 55904 h 158"/>
              <a:gd name="T52" fmla="*/ 11616 w 123"/>
              <a:gd name="T53" fmla="*/ 28736 h 158"/>
              <a:gd name="T54" fmla="*/ 14404 w 123"/>
              <a:gd name="T55" fmla="*/ 20376 h 158"/>
              <a:gd name="T56" fmla="*/ 19050 w 123"/>
              <a:gd name="T57" fmla="*/ 14107 h 158"/>
              <a:gd name="T58" fmla="*/ 24626 w 123"/>
              <a:gd name="T59" fmla="*/ 12017 h 158"/>
              <a:gd name="T60" fmla="*/ 32524 w 123"/>
              <a:gd name="T61" fmla="*/ 12017 h 158"/>
              <a:gd name="T62" fmla="*/ 39029 w 123"/>
              <a:gd name="T63" fmla="*/ 15152 h 158"/>
              <a:gd name="T64" fmla="*/ 43211 w 123"/>
              <a:gd name="T65" fmla="*/ 20376 h 158"/>
              <a:gd name="T66" fmla="*/ 45534 w 123"/>
              <a:gd name="T67" fmla="*/ 28736 h 158"/>
              <a:gd name="T68" fmla="*/ 11151 w 123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3" y="118"/>
                </a:lnTo>
                <a:lnTo>
                  <a:pt x="90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2"/>
                </a:lnTo>
                <a:lnTo>
                  <a:pt x="70" y="135"/>
                </a:lnTo>
                <a:lnTo>
                  <a:pt x="63" y="135"/>
                </a:lnTo>
                <a:lnTo>
                  <a:pt x="54" y="133"/>
                </a:lnTo>
                <a:lnTo>
                  <a:pt x="47" y="131"/>
                </a:lnTo>
                <a:lnTo>
                  <a:pt x="41" y="128"/>
                </a:lnTo>
                <a:lnTo>
                  <a:pt x="34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7"/>
                </a:lnTo>
                <a:lnTo>
                  <a:pt x="24" y="87"/>
                </a:lnTo>
                <a:lnTo>
                  <a:pt x="123" y="87"/>
                </a:lnTo>
                <a:lnTo>
                  <a:pt x="123" y="75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19"/>
                </a:lnTo>
                <a:lnTo>
                  <a:pt x="98" y="11"/>
                </a:lnTo>
                <a:lnTo>
                  <a:pt x="87" y="4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5" y="5"/>
                </a:lnTo>
                <a:lnTo>
                  <a:pt x="25" y="11"/>
                </a:lnTo>
                <a:lnTo>
                  <a:pt x="17" y="21"/>
                </a:lnTo>
                <a:lnTo>
                  <a:pt x="9" y="32"/>
                </a:lnTo>
                <a:lnTo>
                  <a:pt x="4" y="46"/>
                </a:lnTo>
                <a:lnTo>
                  <a:pt x="1" y="62"/>
                </a:lnTo>
                <a:lnTo>
                  <a:pt x="0" y="80"/>
                </a:lnTo>
                <a:lnTo>
                  <a:pt x="1" y="97"/>
                </a:lnTo>
                <a:lnTo>
                  <a:pt x="4" y="113"/>
                </a:lnTo>
                <a:lnTo>
                  <a:pt x="9" y="126"/>
                </a:lnTo>
                <a:lnTo>
                  <a:pt x="17" y="137"/>
                </a:lnTo>
                <a:lnTo>
                  <a:pt x="25" y="146"/>
                </a:lnTo>
                <a:lnTo>
                  <a:pt x="35" y="152"/>
                </a:lnTo>
                <a:lnTo>
                  <a:pt x="48" y="157"/>
                </a:lnTo>
                <a:lnTo>
                  <a:pt x="61" y="158"/>
                </a:lnTo>
                <a:lnTo>
                  <a:pt x="72" y="157"/>
                </a:lnTo>
                <a:lnTo>
                  <a:pt x="84" y="154"/>
                </a:lnTo>
                <a:lnTo>
                  <a:pt x="93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8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5"/>
                </a:lnTo>
                <a:lnTo>
                  <a:pt x="27" y="47"/>
                </a:lnTo>
                <a:lnTo>
                  <a:pt x="31" y="39"/>
                </a:lnTo>
                <a:lnTo>
                  <a:pt x="35" y="33"/>
                </a:lnTo>
                <a:lnTo>
                  <a:pt x="41" y="27"/>
                </a:lnTo>
                <a:lnTo>
                  <a:pt x="47" y="24"/>
                </a:lnTo>
                <a:lnTo>
                  <a:pt x="53" y="23"/>
                </a:lnTo>
                <a:lnTo>
                  <a:pt x="62" y="22"/>
                </a:lnTo>
                <a:lnTo>
                  <a:pt x="70" y="23"/>
                </a:lnTo>
                <a:lnTo>
                  <a:pt x="78" y="24"/>
                </a:lnTo>
                <a:lnTo>
                  <a:pt x="84" y="29"/>
                </a:lnTo>
                <a:lnTo>
                  <a:pt x="89" y="33"/>
                </a:lnTo>
                <a:lnTo>
                  <a:pt x="93" y="39"/>
                </a:lnTo>
                <a:lnTo>
                  <a:pt x="97" y="47"/>
                </a:lnTo>
                <a:lnTo>
                  <a:pt x="98" y="55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24" name="Rectangle 273"/>
          <p:cNvSpPr>
            <a:spLocks noChangeArrowheads="1"/>
          </p:cNvSpPr>
          <p:nvPr/>
        </p:nvSpPr>
        <p:spPr bwMode="auto">
          <a:xfrm>
            <a:off x="2333625" y="5040313"/>
            <a:ext cx="11113" cy="109537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25" name="Rectangle 274"/>
          <p:cNvSpPr>
            <a:spLocks noChangeArrowheads="1"/>
          </p:cNvSpPr>
          <p:nvPr/>
        </p:nvSpPr>
        <p:spPr bwMode="auto">
          <a:xfrm>
            <a:off x="2360613" y="5040313"/>
            <a:ext cx="11112" cy="109537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26" name="Freeform 275"/>
          <p:cNvSpPr>
            <a:spLocks noEditPoints="1"/>
          </p:cNvSpPr>
          <p:nvPr/>
        </p:nvSpPr>
        <p:spPr bwMode="auto">
          <a:xfrm>
            <a:off x="2384425" y="5068888"/>
            <a:ext cx="58738" cy="82550"/>
          </a:xfrm>
          <a:custGeom>
            <a:avLst/>
            <a:gdLst>
              <a:gd name="T0" fmla="*/ 46322 w 123"/>
              <a:gd name="T1" fmla="*/ 59039 h 158"/>
              <a:gd name="T2" fmla="*/ 43457 w 123"/>
              <a:gd name="T3" fmla="*/ 64264 h 158"/>
              <a:gd name="T4" fmla="*/ 39159 w 123"/>
              <a:gd name="T5" fmla="*/ 67921 h 158"/>
              <a:gd name="T6" fmla="*/ 33906 w 123"/>
              <a:gd name="T7" fmla="*/ 70533 h 158"/>
              <a:gd name="T8" fmla="*/ 26265 w 123"/>
              <a:gd name="T9" fmla="*/ 69488 h 158"/>
              <a:gd name="T10" fmla="*/ 19579 w 123"/>
              <a:gd name="T11" fmla="*/ 66876 h 158"/>
              <a:gd name="T12" fmla="*/ 14804 w 123"/>
              <a:gd name="T13" fmla="*/ 60606 h 158"/>
              <a:gd name="T14" fmla="*/ 11939 w 123"/>
              <a:gd name="T15" fmla="*/ 50679 h 158"/>
              <a:gd name="T16" fmla="*/ 58738 w 123"/>
              <a:gd name="T17" fmla="*/ 45455 h 158"/>
              <a:gd name="T18" fmla="*/ 58260 w 123"/>
              <a:gd name="T19" fmla="*/ 30826 h 158"/>
              <a:gd name="T20" fmla="*/ 54440 w 123"/>
              <a:gd name="T21" fmla="*/ 15674 h 158"/>
              <a:gd name="T22" fmla="*/ 46799 w 123"/>
              <a:gd name="T23" fmla="*/ 5747 h 158"/>
              <a:gd name="T24" fmla="*/ 36293 w 123"/>
              <a:gd name="T25" fmla="*/ 522 h 158"/>
              <a:gd name="T26" fmla="*/ 22922 w 123"/>
              <a:gd name="T27" fmla="*/ 522 h 158"/>
              <a:gd name="T28" fmla="*/ 11939 w 123"/>
              <a:gd name="T29" fmla="*/ 5747 h 158"/>
              <a:gd name="T30" fmla="*/ 4298 w 123"/>
              <a:gd name="T31" fmla="*/ 16719 h 158"/>
              <a:gd name="T32" fmla="*/ 478 w 123"/>
              <a:gd name="T33" fmla="*/ 32393 h 158"/>
              <a:gd name="T34" fmla="*/ 478 w 123"/>
              <a:gd name="T35" fmla="*/ 50679 h 158"/>
              <a:gd name="T36" fmla="*/ 4298 w 123"/>
              <a:gd name="T37" fmla="*/ 65831 h 158"/>
              <a:gd name="T38" fmla="*/ 11939 w 123"/>
              <a:gd name="T39" fmla="*/ 76280 h 158"/>
              <a:gd name="T40" fmla="*/ 22922 w 123"/>
              <a:gd name="T41" fmla="*/ 82028 h 158"/>
              <a:gd name="T42" fmla="*/ 34861 w 123"/>
              <a:gd name="T43" fmla="*/ 82028 h 158"/>
              <a:gd name="T44" fmla="*/ 44889 w 123"/>
              <a:gd name="T45" fmla="*/ 78370 h 158"/>
              <a:gd name="T46" fmla="*/ 52052 w 123"/>
              <a:gd name="T47" fmla="*/ 71578 h 158"/>
              <a:gd name="T48" fmla="*/ 56828 w 123"/>
              <a:gd name="T49" fmla="*/ 61651 h 158"/>
              <a:gd name="T50" fmla="*/ 47277 w 123"/>
              <a:gd name="T51" fmla="*/ 55904 h 158"/>
              <a:gd name="T52" fmla="*/ 11939 w 123"/>
              <a:gd name="T53" fmla="*/ 28736 h 158"/>
              <a:gd name="T54" fmla="*/ 15281 w 123"/>
              <a:gd name="T55" fmla="*/ 20376 h 158"/>
              <a:gd name="T56" fmla="*/ 19579 w 123"/>
              <a:gd name="T57" fmla="*/ 14107 h 158"/>
              <a:gd name="T58" fmla="*/ 25787 w 123"/>
              <a:gd name="T59" fmla="*/ 12017 h 158"/>
              <a:gd name="T60" fmla="*/ 33906 w 123"/>
              <a:gd name="T61" fmla="*/ 12017 h 158"/>
              <a:gd name="T62" fmla="*/ 40114 w 123"/>
              <a:gd name="T63" fmla="*/ 15152 h 158"/>
              <a:gd name="T64" fmla="*/ 44889 w 123"/>
              <a:gd name="T65" fmla="*/ 20376 h 158"/>
              <a:gd name="T66" fmla="*/ 46799 w 123"/>
              <a:gd name="T67" fmla="*/ 28736 h 158"/>
              <a:gd name="T68" fmla="*/ 11461 w 123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8"/>
                </a:lnTo>
                <a:lnTo>
                  <a:pt x="91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2"/>
                </a:lnTo>
                <a:lnTo>
                  <a:pt x="71" y="135"/>
                </a:lnTo>
                <a:lnTo>
                  <a:pt x="63" y="135"/>
                </a:lnTo>
                <a:lnTo>
                  <a:pt x="55" y="133"/>
                </a:lnTo>
                <a:lnTo>
                  <a:pt x="47" y="131"/>
                </a:lnTo>
                <a:lnTo>
                  <a:pt x="41" y="128"/>
                </a:lnTo>
                <a:lnTo>
                  <a:pt x="35" y="122"/>
                </a:lnTo>
                <a:lnTo>
                  <a:pt x="31" y="116"/>
                </a:lnTo>
                <a:lnTo>
                  <a:pt x="27" y="108"/>
                </a:lnTo>
                <a:lnTo>
                  <a:pt x="25" y="97"/>
                </a:lnTo>
                <a:lnTo>
                  <a:pt x="24" y="87"/>
                </a:lnTo>
                <a:lnTo>
                  <a:pt x="123" y="87"/>
                </a:lnTo>
                <a:lnTo>
                  <a:pt x="123" y="75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19"/>
                </a:lnTo>
                <a:lnTo>
                  <a:pt x="98" y="11"/>
                </a:lnTo>
                <a:lnTo>
                  <a:pt x="88" y="4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5"/>
                </a:lnTo>
                <a:lnTo>
                  <a:pt x="25" y="11"/>
                </a:lnTo>
                <a:lnTo>
                  <a:pt x="17" y="21"/>
                </a:lnTo>
                <a:lnTo>
                  <a:pt x="9" y="32"/>
                </a:lnTo>
                <a:lnTo>
                  <a:pt x="4" y="46"/>
                </a:lnTo>
                <a:lnTo>
                  <a:pt x="1" y="62"/>
                </a:lnTo>
                <a:lnTo>
                  <a:pt x="0" y="80"/>
                </a:lnTo>
                <a:lnTo>
                  <a:pt x="1" y="97"/>
                </a:lnTo>
                <a:lnTo>
                  <a:pt x="4" y="113"/>
                </a:lnTo>
                <a:lnTo>
                  <a:pt x="9" y="126"/>
                </a:lnTo>
                <a:lnTo>
                  <a:pt x="17" y="137"/>
                </a:lnTo>
                <a:lnTo>
                  <a:pt x="25" y="146"/>
                </a:lnTo>
                <a:lnTo>
                  <a:pt x="36" y="152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4"/>
                </a:lnTo>
                <a:lnTo>
                  <a:pt x="94" y="150"/>
                </a:lnTo>
                <a:lnTo>
                  <a:pt x="102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8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5"/>
                </a:lnTo>
                <a:lnTo>
                  <a:pt x="27" y="47"/>
                </a:lnTo>
                <a:lnTo>
                  <a:pt x="32" y="39"/>
                </a:lnTo>
                <a:lnTo>
                  <a:pt x="36" y="33"/>
                </a:lnTo>
                <a:lnTo>
                  <a:pt x="41" y="27"/>
                </a:lnTo>
                <a:lnTo>
                  <a:pt x="47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4" y="29"/>
                </a:lnTo>
                <a:lnTo>
                  <a:pt x="90" y="33"/>
                </a:lnTo>
                <a:lnTo>
                  <a:pt x="94" y="39"/>
                </a:lnTo>
                <a:lnTo>
                  <a:pt x="97" y="47"/>
                </a:lnTo>
                <a:lnTo>
                  <a:pt x="98" y="55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27" name="Freeform 276"/>
          <p:cNvSpPr>
            <a:spLocks noEditPoints="1"/>
          </p:cNvSpPr>
          <p:nvPr/>
        </p:nvSpPr>
        <p:spPr bwMode="auto">
          <a:xfrm>
            <a:off x="2489200" y="5040313"/>
            <a:ext cx="68263" cy="109537"/>
          </a:xfrm>
          <a:custGeom>
            <a:avLst/>
            <a:gdLst>
              <a:gd name="T0" fmla="*/ 0 w 145"/>
              <a:gd name="T1" fmla="*/ 109537 h 207"/>
              <a:gd name="T2" fmla="*/ 12240 w 145"/>
              <a:gd name="T3" fmla="*/ 62971 h 207"/>
              <a:gd name="T4" fmla="*/ 36721 w 145"/>
              <a:gd name="T5" fmla="*/ 62971 h 207"/>
              <a:gd name="T6" fmla="*/ 44253 w 145"/>
              <a:gd name="T7" fmla="*/ 64029 h 207"/>
              <a:gd name="T8" fmla="*/ 48961 w 145"/>
              <a:gd name="T9" fmla="*/ 67733 h 207"/>
              <a:gd name="T10" fmla="*/ 50844 w 145"/>
              <a:gd name="T11" fmla="*/ 75141 h 207"/>
              <a:gd name="T12" fmla="*/ 51786 w 145"/>
              <a:gd name="T13" fmla="*/ 94720 h 207"/>
              <a:gd name="T14" fmla="*/ 52727 w 145"/>
              <a:gd name="T15" fmla="*/ 103716 h 207"/>
              <a:gd name="T16" fmla="*/ 54140 w 145"/>
              <a:gd name="T17" fmla="*/ 109537 h 207"/>
              <a:gd name="T18" fmla="*/ 68263 w 145"/>
              <a:gd name="T19" fmla="*/ 106891 h 207"/>
              <a:gd name="T20" fmla="*/ 65438 w 145"/>
              <a:gd name="T21" fmla="*/ 102129 h 207"/>
              <a:gd name="T22" fmla="*/ 64026 w 145"/>
              <a:gd name="T23" fmla="*/ 93662 h 207"/>
              <a:gd name="T24" fmla="*/ 62614 w 145"/>
              <a:gd name="T25" fmla="*/ 71966 h 207"/>
              <a:gd name="T26" fmla="*/ 61672 w 145"/>
              <a:gd name="T27" fmla="*/ 64558 h 207"/>
              <a:gd name="T28" fmla="*/ 59318 w 145"/>
              <a:gd name="T29" fmla="*/ 59796 h 207"/>
              <a:gd name="T30" fmla="*/ 56023 w 145"/>
              <a:gd name="T31" fmla="*/ 56621 h 207"/>
              <a:gd name="T32" fmla="*/ 56023 w 145"/>
              <a:gd name="T33" fmla="*/ 53446 h 207"/>
              <a:gd name="T34" fmla="*/ 60260 w 145"/>
              <a:gd name="T35" fmla="*/ 48683 h 207"/>
              <a:gd name="T36" fmla="*/ 63084 w 145"/>
              <a:gd name="T37" fmla="*/ 42333 h 207"/>
              <a:gd name="T38" fmla="*/ 65438 w 145"/>
              <a:gd name="T39" fmla="*/ 34396 h 207"/>
              <a:gd name="T40" fmla="*/ 65438 w 145"/>
              <a:gd name="T41" fmla="*/ 25929 h 207"/>
              <a:gd name="T42" fmla="*/ 63555 w 145"/>
              <a:gd name="T43" fmla="*/ 17992 h 207"/>
              <a:gd name="T44" fmla="*/ 60731 w 145"/>
              <a:gd name="T45" fmla="*/ 11112 h 207"/>
              <a:gd name="T46" fmla="*/ 56494 w 145"/>
              <a:gd name="T47" fmla="*/ 6350 h 207"/>
              <a:gd name="T48" fmla="*/ 49432 w 145"/>
              <a:gd name="T49" fmla="*/ 2117 h 207"/>
              <a:gd name="T50" fmla="*/ 40016 w 145"/>
              <a:gd name="T51" fmla="*/ 0 h 207"/>
              <a:gd name="T52" fmla="*/ 0 w 145"/>
              <a:gd name="T53" fmla="*/ 0 h 207"/>
              <a:gd name="T54" fmla="*/ 32484 w 145"/>
              <a:gd name="T55" fmla="*/ 13229 h 207"/>
              <a:gd name="T56" fmla="*/ 41429 w 145"/>
              <a:gd name="T57" fmla="*/ 13758 h 207"/>
              <a:gd name="T58" fmla="*/ 48019 w 145"/>
              <a:gd name="T59" fmla="*/ 15875 h 207"/>
              <a:gd name="T60" fmla="*/ 51315 w 145"/>
              <a:gd name="T61" fmla="*/ 21696 h 207"/>
              <a:gd name="T62" fmla="*/ 52727 w 145"/>
              <a:gd name="T63" fmla="*/ 30692 h 207"/>
              <a:gd name="T64" fmla="*/ 51786 w 145"/>
              <a:gd name="T65" fmla="*/ 40216 h 207"/>
              <a:gd name="T66" fmla="*/ 48019 w 145"/>
              <a:gd name="T67" fmla="*/ 45508 h 207"/>
              <a:gd name="T68" fmla="*/ 41429 w 145"/>
              <a:gd name="T69" fmla="*/ 48683 h 207"/>
              <a:gd name="T70" fmla="*/ 32484 w 145"/>
              <a:gd name="T71" fmla="*/ 49741 h 207"/>
              <a:gd name="T72" fmla="*/ 12240 w 145"/>
              <a:gd name="T73" fmla="*/ 13229 h 20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45" h="207">
                <a:moveTo>
                  <a:pt x="0" y="0"/>
                </a:moveTo>
                <a:lnTo>
                  <a:pt x="0" y="207"/>
                </a:lnTo>
                <a:lnTo>
                  <a:pt x="26" y="207"/>
                </a:lnTo>
                <a:lnTo>
                  <a:pt x="26" y="119"/>
                </a:lnTo>
                <a:lnTo>
                  <a:pt x="67" y="119"/>
                </a:lnTo>
                <a:lnTo>
                  <a:pt x="78" y="119"/>
                </a:lnTo>
                <a:lnTo>
                  <a:pt x="87" y="120"/>
                </a:lnTo>
                <a:lnTo>
                  <a:pt x="94" y="121"/>
                </a:lnTo>
                <a:lnTo>
                  <a:pt x="100" y="124"/>
                </a:lnTo>
                <a:lnTo>
                  <a:pt x="104" y="128"/>
                </a:lnTo>
                <a:lnTo>
                  <a:pt x="106" y="134"/>
                </a:lnTo>
                <a:lnTo>
                  <a:pt x="108" y="142"/>
                </a:lnTo>
                <a:lnTo>
                  <a:pt x="109" y="152"/>
                </a:lnTo>
                <a:lnTo>
                  <a:pt x="110" y="179"/>
                </a:lnTo>
                <a:lnTo>
                  <a:pt x="111" y="188"/>
                </a:lnTo>
                <a:lnTo>
                  <a:pt x="112" y="196"/>
                </a:lnTo>
                <a:lnTo>
                  <a:pt x="113" y="202"/>
                </a:lnTo>
                <a:lnTo>
                  <a:pt x="115" y="207"/>
                </a:lnTo>
                <a:lnTo>
                  <a:pt x="145" y="207"/>
                </a:lnTo>
                <a:lnTo>
                  <a:pt x="145" y="202"/>
                </a:lnTo>
                <a:lnTo>
                  <a:pt x="141" y="198"/>
                </a:lnTo>
                <a:lnTo>
                  <a:pt x="139" y="193"/>
                </a:lnTo>
                <a:lnTo>
                  <a:pt x="138" y="186"/>
                </a:lnTo>
                <a:lnTo>
                  <a:pt x="136" y="177"/>
                </a:lnTo>
                <a:lnTo>
                  <a:pt x="134" y="143"/>
                </a:lnTo>
                <a:lnTo>
                  <a:pt x="133" y="136"/>
                </a:lnTo>
                <a:lnTo>
                  <a:pt x="132" y="129"/>
                </a:lnTo>
                <a:lnTo>
                  <a:pt x="131" y="122"/>
                </a:lnTo>
                <a:lnTo>
                  <a:pt x="129" y="118"/>
                </a:lnTo>
                <a:lnTo>
                  <a:pt x="126" y="113"/>
                </a:lnTo>
                <a:lnTo>
                  <a:pt x="123" y="110"/>
                </a:lnTo>
                <a:lnTo>
                  <a:pt x="119" y="107"/>
                </a:lnTo>
                <a:lnTo>
                  <a:pt x="113" y="105"/>
                </a:lnTo>
                <a:lnTo>
                  <a:pt x="119" y="101"/>
                </a:lnTo>
                <a:lnTo>
                  <a:pt x="124" y="97"/>
                </a:lnTo>
                <a:lnTo>
                  <a:pt x="128" y="92"/>
                </a:lnTo>
                <a:lnTo>
                  <a:pt x="132" y="86"/>
                </a:lnTo>
                <a:lnTo>
                  <a:pt x="134" y="80"/>
                </a:lnTo>
                <a:lnTo>
                  <a:pt x="136" y="74"/>
                </a:lnTo>
                <a:lnTo>
                  <a:pt x="139" y="65"/>
                </a:lnTo>
                <a:lnTo>
                  <a:pt x="139" y="57"/>
                </a:lnTo>
                <a:lnTo>
                  <a:pt x="139" y="49"/>
                </a:lnTo>
                <a:lnTo>
                  <a:pt x="138" y="41"/>
                </a:lnTo>
                <a:lnTo>
                  <a:pt x="135" y="34"/>
                </a:lnTo>
                <a:lnTo>
                  <a:pt x="132" y="27"/>
                </a:lnTo>
                <a:lnTo>
                  <a:pt x="129" y="21"/>
                </a:lnTo>
                <a:lnTo>
                  <a:pt x="125" y="16"/>
                </a:lnTo>
                <a:lnTo>
                  <a:pt x="120" y="12"/>
                </a:lnTo>
                <a:lnTo>
                  <a:pt x="114" y="7"/>
                </a:lnTo>
                <a:lnTo>
                  <a:pt x="105" y="4"/>
                </a:lnTo>
                <a:lnTo>
                  <a:pt x="95" y="1"/>
                </a:lnTo>
                <a:lnTo>
                  <a:pt x="85" y="0"/>
                </a:lnTo>
                <a:lnTo>
                  <a:pt x="73" y="0"/>
                </a:lnTo>
                <a:lnTo>
                  <a:pt x="0" y="0"/>
                </a:lnTo>
                <a:close/>
                <a:moveTo>
                  <a:pt x="26" y="25"/>
                </a:moveTo>
                <a:lnTo>
                  <a:pt x="69" y="25"/>
                </a:lnTo>
                <a:lnTo>
                  <a:pt x="80" y="25"/>
                </a:lnTo>
                <a:lnTo>
                  <a:pt x="88" y="26"/>
                </a:lnTo>
                <a:lnTo>
                  <a:pt x="95" y="28"/>
                </a:lnTo>
                <a:lnTo>
                  <a:pt x="102" y="30"/>
                </a:lnTo>
                <a:lnTo>
                  <a:pt x="106" y="35"/>
                </a:lnTo>
                <a:lnTo>
                  <a:pt x="109" y="41"/>
                </a:lnTo>
                <a:lnTo>
                  <a:pt x="111" y="49"/>
                </a:lnTo>
                <a:lnTo>
                  <a:pt x="112" y="58"/>
                </a:lnTo>
                <a:lnTo>
                  <a:pt x="111" y="68"/>
                </a:lnTo>
                <a:lnTo>
                  <a:pt x="110" y="76"/>
                </a:lnTo>
                <a:lnTo>
                  <a:pt x="106" y="82"/>
                </a:lnTo>
                <a:lnTo>
                  <a:pt x="102" y="86"/>
                </a:lnTo>
                <a:lnTo>
                  <a:pt x="95" y="90"/>
                </a:lnTo>
                <a:lnTo>
                  <a:pt x="88" y="92"/>
                </a:lnTo>
                <a:lnTo>
                  <a:pt x="80" y="94"/>
                </a:lnTo>
                <a:lnTo>
                  <a:pt x="69" y="94"/>
                </a:lnTo>
                <a:lnTo>
                  <a:pt x="26" y="94"/>
                </a:lnTo>
                <a:lnTo>
                  <a:pt x="26" y="2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28" name="Rectangle 277"/>
          <p:cNvSpPr>
            <a:spLocks noChangeArrowheads="1"/>
          </p:cNvSpPr>
          <p:nvPr/>
        </p:nvSpPr>
        <p:spPr bwMode="auto">
          <a:xfrm>
            <a:off x="2571750" y="5133975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29" name="Freeform 278"/>
          <p:cNvSpPr>
            <a:spLocks/>
          </p:cNvSpPr>
          <p:nvPr/>
        </p:nvSpPr>
        <p:spPr bwMode="auto">
          <a:xfrm>
            <a:off x="1350963" y="5237163"/>
            <a:ext cx="57150" cy="106362"/>
          </a:xfrm>
          <a:custGeom>
            <a:avLst/>
            <a:gdLst>
              <a:gd name="T0" fmla="*/ 57150 w 125"/>
              <a:gd name="T1" fmla="*/ 106362 h 199"/>
              <a:gd name="T2" fmla="*/ 12344 w 125"/>
              <a:gd name="T3" fmla="*/ 93000 h 199"/>
              <a:gd name="T4" fmla="*/ 15088 w 125"/>
              <a:gd name="T5" fmla="*/ 86586 h 199"/>
              <a:gd name="T6" fmla="*/ 18745 w 125"/>
              <a:gd name="T7" fmla="*/ 80172 h 199"/>
              <a:gd name="T8" fmla="*/ 24689 w 125"/>
              <a:gd name="T9" fmla="*/ 74828 h 199"/>
              <a:gd name="T10" fmla="*/ 32004 w 125"/>
              <a:gd name="T11" fmla="*/ 69483 h 199"/>
              <a:gd name="T12" fmla="*/ 43434 w 125"/>
              <a:gd name="T13" fmla="*/ 61465 h 199"/>
              <a:gd name="T14" fmla="*/ 50292 w 125"/>
              <a:gd name="T15" fmla="*/ 54517 h 199"/>
              <a:gd name="T16" fmla="*/ 54407 w 125"/>
              <a:gd name="T17" fmla="*/ 46500 h 199"/>
              <a:gd name="T18" fmla="*/ 56693 w 125"/>
              <a:gd name="T19" fmla="*/ 36879 h 199"/>
              <a:gd name="T20" fmla="*/ 56693 w 125"/>
              <a:gd name="T21" fmla="*/ 24586 h 199"/>
              <a:gd name="T22" fmla="*/ 52578 w 125"/>
              <a:gd name="T23" fmla="*/ 12828 h 199"/>
              <a:gd name="T24" fmla="*/ 45263 w 125"/>
              <a:gd name="T25" fmla="*/ 4810 h 199"/>
              <a:gd name="T26" fmla="*/ 35662 w 125"/>
              <a:gd name="T27" fmla="*/ 534 h 199"/>
              <a:gd name="T28" fmla="*/ 23774 w 125"/>
              <a:gd name="T29" fmla="*/ 534 h 199"/>
              <a:gd name="T30" fmla="*/ 13716 w 125"/>
              <a:gd name="T31" fmla="*/ 5345 h 199"/>
              <a:gd name="T32" fmla="*/ 6401 w 125"/>
              <a:gd name="T33" fmla="*/ 14966 h 199"/>
              <a:gd name="T34" fmla="*/ 2743 w 125"/>
              <a:gd name="T35" fmla="*/ 28328 h 199"/>
              <a:gd name="T36" fmla="*/ 1829 w 125"/>
              <a:gd name="T37" fmla="*/ 38483 h 199"/>
              <a:gd name="T38" fmla="*/ 13259 w 125"/>
              <a:gd name="T39" fmla="*/ 37414 h 199"/>
              <a:gd name="T40" fmla="*/ 14173 w 125"/>
              <a:gd name="T41" fmla="*/ 27259 h 199"/>
              <a:gd name="T42" fmla="*/ 17374 w 125"/>
              <a:gd name="T43" fmla="*/ 19241 h 199"/>
              <a:gd name="T44" fmla="*/ 22860 w 125"/>
              <a:gd name="T45" fmla="*/ 14966 h 199"/>
              <a:gd name="T46" fmla="*/ 29261 w 125"/>
              <a:gd name="T47" fmla="*/ 12828 h 199"/>
              <a:gd name="T48" fmla="*/ 35662 w 125"/>
              <a:gd name="T49" fmla="*/ 14431 h 199"/>
              <a:gd name="T50" fmla="*/ 41148 w 125"/>
              <a:gd name="T51" fmla="*/ 18172 h 199"/>
              <a:gd name="T52" fmla="*/ 44348 w 125"/>
              <a:gd name="T53" fmla="*/ 24052 h 199"/>
              <a:gd name="T54" fmla="*/ 45263 w 125"/>
              <a:gd name="T55" fmla="*/ 31534 h 199"/>
              <a:gd name="T56" fmla="*/ 44348 w 125"/>
              <a:gd name="T57" fmla="*/ 38483 h 199"/>
              <a:gd name="T58" fmla="*/ 42520 w 125"/>
              <a:gd name="T59" fmla="*/ 43828 h 199"/>
              <a:gd name="T60" fmla="*/ 38862 w 125"/>
              <a:gd name="T61" fmla="*/ 49707 h 199"/>
              <a:gd name="T62" fmla="*/ 33376 w 125"/>
              <a:gd name="T63" fmla="*/ 53983 h 199"/>
              <a:gd name="T64" fmla="*/ 20574 w 125"/>
              <a:gd name="T65" fmla="*/ 63603 h 199"/>
              <a:gd name="T66" fmla="*/ 10058 w 125"/>
              <a:gd name="T67" fmla="*/ 73224 h 199"/>
              <a:gd name="T68" fmla="*/ 4115 w 125"/>
              <a:gd name="T69" fmla="*/ 84448 h 199"/>
              <a:gd name="T70" fmla="*/ 457 w 125"/>
              <a:gd name="T71" fmla="*/ 97810 h 199"/>
              <a:gd name="T72" fmla="*/ 0 w 125"/>
              <a:gd name="T73" fmla="*/ 106362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5" h="199">
                <a:moveTo>
                  <a:pt x="0" y="199"/>
                </a:moveTo>
                <a:lnTo>
                  <a:pt x="125" y="199"/>
                </a:lnTo>
                <a:lnTo>
                  <a:pt x="125" y="174"/>
                </a:lnTo>
                <a:lnTo>
                  <a:pt x="27" y="174"/>
                </a:lnTo>
                <a:lnTo>
                  <a:pt x="30" y="167"/>
                </a:lnTo>
                <a:lnTo>
                  <a:pt x="33" y="162"/>
                </a:lnTo>
                <a:lnTo>
                  <a:pt x="36" y="156"/>
                </a:lnTo>
                <a:lnTo>
                  <a:pt x="41" y="150"/>
                </a:lnTo>
                <a:lnTo>
                  <a:pt x="48" y="145"/>
                </a:lnTo>
                <a:lnTo>
                  <a:pt x="54" y="140"/>
                </a:lnTo>
                <a:lnTo>
                  <a:pt x="61" y="135"/>
                </a:lnTo>
                <a:lnTo>
                  <a:pt x="70" y="130"/>
                </a:lnTo>
                <a:lnTo>
                  <a:pt x="86" y="122"/>
                </a:lnTo>
                <a:lnTo>
                  <a:pt x="95" y="115"/>
                </a:lnTo>
                <a:lnTo>
                  <a:pt x="103" y="109"/>
                </a:lnTo>
                <a:lnTo>
                  <a:pt x="110" y="102"/>
                </a:lnTo>
                <a:lnTo>
                  <a:pt x="115" y="95"/>
                </a:lnTo>
                <a:lnTo>
                  <a:pt x="119" y="87"/>
                </a:lnTo>
                <a:lnTo>
                  <a:pt x="123" y="78"/>
                </a:lnTo>
                <a:lnTo>
                  <a:pt x="124" y="69"/>
                </a:lnTo>
                <a:lnTo>
                  <a:pt x="125" y="59"/>
                </a:lnTo>
                <a:lnTo>
                  <a:pt x="124" y="46"/>
                </a:lnTo>
                <a:lnTo>
                  <a:pt x="120" y="35"/>
                </a:lnTo>
                <a:lnTo>
                  <a:pt x="115" y="24"/>
                </a:lnTo>
                <a:lnTo>
                  <a:pt x="108" y="16"/>
                </a:lnTo>
                <a:lnTo>
                  <a:pt x="99" y="9"/>
                </a:lnTo>
                <a:lnTo>
                  <a:pt x="90" y="4"/>
                </a:lnTo>
                <a:lnTo>
                  <a:pt x="78" y="1"/>
                </a:lnTo>
                <a:lnTo>
                  <a:pt x="65" y="0"/>
                </a:lnTo>
                <a:lnTo>
                  <a:pt x="52" y="1"/>
                </a:lnTo>
                <a:lnTo>
                  <a:pt x="40" y="4"/>
                </a:lnTo>
                <a:lnTo>
                  <a:pt x="30" y="10"/>
                </a:lnTo>
                <a:lnTo>
                  <a:pt x="21" y="18"/>
                </a:lnTo>
                <a:lnTo>
                  <a:pt x="14" y="28"/>
                </a:lnTo>
                <a:lnTo>
                  <a:pt x="9" y="39"/>
                </a:lnTo>
                <a:lnTo>
                  <a:pt x="6" y="53"/>
                </a:lnTo>
                <a:lnTo>
                  <a:pt x="4" y="69"/>
                </a:lnTo>
                <a:lnTo>
                  <a:pt x="4" y="72"/>
                </a:lnTo>
                <a:lnTo>
                  <a:pt x="29" y="72"/>
                </a:lnTo>
                <a:lnTo>
                  <a:pt x="29" y="70"/>
                </a:lnTo>
                <a:lnTo>
                  <a:pt x="30" y="59"/>
                </a:lnTo>
                <a:lnTo>
                  <a:pt x="31" y="51"/>
                </a:lnTo>
                <a:lnTo>
                  <a:pt x="34" y="43"/>
                </a:lnTo>
                <a:lnTo>
                  <a:pt x="38" y="36"/>
                </a:lnTo>
                <a:lnTo>
                  <a:pt x="43" y="31"/>
                </a:lnTo>
                <a:lnTo>
                  <a:pt x="50" y="28"/>
                </a:lnTo>
                <a:lnTo>
                  <a:pt x="56" y="25"/>
                </a:lnTo>
                <a:lnTo>
                  <a:pt x="64" y="24"/>
                </a:lnTo>
                <a:lnTo>
                  <a:pt x="72" y="25"/>
                </a:lnTo>
                <a:lnTo>
                  <a:pt x="78" y="27"/>
                </a:lnTo>
                <a:lnTo>
                  <a:pt x="85" y="30"/>
                </a:lnTo>
                <a:lnTo>
                  <a:pt x="90" y="34"/>
                </a:lnTo>
                <a:lnTo>
                  <a:pt x="94" y="39"/>
                </a:lnTo>
                <a:lnTo>
                  <a:pt x="97" y="45"/>
                </a:lnTo>
                <a:lnTo>
                  <a:pt x="98" y="52"/>
                </a:lnTo>
                <a:lnTo>
                  <a:pt x="99" y="59"/>
                </a:lnTo>
                <a:lnTo>
                  <a:pt x="99" y="66"/>
                </a:lnTo>
                <a:lnTo>
                  <a:pt x="97" y="72"/>
                </a:lnTo>
                <a:lnTo>
                  <a:pt x="96" y="78"/>
                </a:lnTo>
                <a:lnTo>
                  <a:pt x="93" y="82"/>
                </a:lnTo>
                <a:lnTo>
                  <a:pt x="89" y="88"/>
                </a:lnTo>
                <a:lnTo>
                  <a:pt x="85" y="93"/>
                </a:lnTo>
                <a:lnTo>
                  <a:pt x="79" y="98"/>
                </a:lnTo>
                <a:lnTo>
                  <a:pt x="73" y="101"/>
                </a:lnTo>
                <a:lnTo>
                  <a:pt x="58" y="110"/>
                </a:lnTo>
                <a:lnTo>
                  <a:pt x="45" y="119"/>
                </a:lnTo>
                <a:lnTo>
                  <a:pt x="33" y="128"/>
                </a:lnTo>
                <a:lnTo>
                  <a:pt x="22" y="137"/>
                </a:lnTo>
                <a:lnTo>
                  <a:pt x="15" y="148"/>
                </a:lnTo>
                <a:lnTo>
                  <a:pt x="9" y="158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30" name="Freeform 279"/>
          <p:cNvSpPr>
            <a:spLocks/>
          </p:cNvSpPr>
          <p:nvPr/>
        </p:nvSpPr>
        <p:spPr bwMode="auto">
          <a:xfrm>
            <a:off x="1416050" y="5237163"/>
            <a:ext cx="60325" cy="106362"/>
          </a:xfrm>
          <a:custGeom>
            <a:avLst/>
            <a:gdLst>
              <a:gd name="T0" fmla="*/ 60325 w 124"/>
              <a:gd name="T1" fmla="*/ 106362 h 199"/>
              <a:gd name="T2" fmla="*/ 12649 w 124"/>
              <a:gd name="T3" fmla="*/ 93000 h 199"/>
              <a:gd name="T4" fmla="*/ 15568 w 124"/>
              <a:gd name="T5" fmla="*/ 86586 h 199"/>
              <a:gd name="T6" fmla="*/ 19946 w 124"/>
              <a:gd name="T7" fmla="*/ 80172 h 199"/>
              <a:gd name="T8" fmla="*/ 25784 w 124"/>
              <a:gd name="T9" fmla="*/ 74828 h 199"/>
              <a:gd name="T10" fmla="*/ 33568 w 124"/>
              <a:gd name="T11" fmla="*/ 69483 h 199"/>
              <a:gd name="T12" fmla="*/ 46217 w 124"/>
              <a:gd name="T13" fmla="*/ 61465 h 199"/>
              <a:gd name="T14" fmla="*/ 53028 w 124"/>
              <a:gd name="T15" fmla="*/ 54517 h 199"/>
              <a:gd name="T16" fmla="*/ 57893 w 124"/>
              <a:gd name="T17" fmla="*/ 46500 h 199"/>
              <a:gd name="T18" fmla="*/ 59839 w 124"/>
              <a:gd name="T19" fmla="*/ 36879 h 199"/>
              <a:gd name="T20" fmla="*/ 59839 w 124"/>
              <a:gd name="T21" fmla="*/ 24586 h 199"/>
              <a:gd name="T22" fmla="*/ 55947 w 124"/>
              <a:gd name="T23" fmla="*/ 12828 h 199"/>
              <a:gd name="T24" fmla="*/ 48163 w 124"/>
              <a:gd name="T25" fmla="*/ 4810 h 199"/>
              <a:gd name="T26" fmla="*/ 37946 w 124"/>
              <a:gd name="T27" fmla="*/ 534 h 199"/>
              <a:gd name="T28" fmla="*/ 24811 w 124"/>
              <a:gd name="T29" fmla="*/ 534 h 199"/>
              <a:gd name="T30" fmla="*/ 14108 w 124"/>
              <a:gd name="T31" fmla="*/ 5345 h 199"/>
              <a:gd name="T32" fmla="*/ 6324 w 124"/>
              <a:gd name="T33" fmla="*/ 14966 h 199"/>
              <a:gd name="T34" fmla="*/ 2432 w 124"/>
              <a:gd name="T35" fmla="*/ 28328 h 199"/>
              <a:gd name="T36" fmla="*/ 1946 w 124"/>
              <a:gd name="T37" fmla="*/ 38483 h 199"/>
              <a:gd name="T38" fmla="*/ 13622 w 124"/>
              <a:gd name="T39" fmla="*/ 37414 h 199"/>
              <a:gd name="T40" fmla="*/ 14595 w 124"/>
              <a:gd name="T41" fmla="*/ 27259 h 199"/>
              <a:gd name="T42" fmla="*/ 18487 w 124"/>
              <a:gd name="T43" fmla="*/ 19241 h 199"/>
              <a:gd name="T44" fmla="*/ 23838 w 124"/>
              <a:gd name="T45" fmla="*/ 14966 h 199"/>
              <a:gd name="T46" fmla="*/ 30649 w 124"/>
              <a:gd name="T47" fmla="*/ 12828 h 199"/>
              <a:gd name="T48" fmla="*/ 37946 w 124"/>
              <a:gd name="T49" fmla="*/ 14431 h 199"/>
              <a:gd name="T50" fmla="*/ 43298 w 124"/>
              <a:gd name="T51" fmla="*/ 18172 h 199"/>
              <a:gd name="T52" fmla="*/ 47190 w 124"/>
              <a:gd name="T53" fmla="*/ 24052 h 199"/>
              <a:gd name="T54" fmla="*/ 48163 w 124"/>
              <a:gd name="T55" fmla="*/ 31534 h 199"/>
              <a:gd name="T56" fmla="*/ 47190 w 124"/>
              <a:gd name="T57" fmla="*/ 38483 h 199"/>
              <a:gd name="T58" fmla="*/ 44757 w 124"/>
              <a:gd name="T59" fmla="*/ 43828 h 199"/>
              <a:gd name="T60" fmla="*/ 40865 w 124"/>
              <a:gd name="T61" fmla="*/ 49707 h 199"/>
              <a:gd name="T62" fmla="*/ 35027 w 124"/>
              <a:gd name="T63" fmla="*/ 53983 h 199"/>
              <a:gd name="T64" fmla="*/ 21406 w 124"/>
              <a:gd name="T65" fmla="*/ 63603 h 199"/>
              <a:gd name="T66" fmla="*/ 10703 w 124"/>
              <a:gd name="T67" fmla="*/ 73224 h 199"/>
              <a:gd name="T68" fmla="*/ 3892 w 124"/>
              <a:gd name="T69" fmla="*/ 84448 h 199"/>
              <a:gd name="T70" fmla="*/ 486 w 124"/>
              <a:gd name="T71" fmla="*/ 97810 h 199"/>
              <a:gd name="T72" fmla="*/ 0 w 124"/>
              <a:gd name="T73" fmla="*/ 106362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4" h="199">
                <a:moveTo>
                  <a:pt x="0" y="199"/>
                </a:moveTo>
                <a:lnTo>
                  <a:pt x="124" y="199"/>
                </a:lnTo>
                <a:lnTo>
                  <a:pt x="124" y="174"/>
                </a:lnTo>
                <a:lnTo>
                  <a:pt x="26" y="174"/>
                </a:lnTo>
                <a:lnTo>
                  <a:pt x="29" y="167"/>
                </a:lnTo>
                <a:lnTo>
                  <a:pt x="32" y="162"/>
                </a:lnTo>
                <a:lnTo>
                  <a:pt x="35" y="156"/>
                </a:lnTo>
                <a:lnTo>
                  <a:pt x="41" y="150"/>
                </a:lnTo>
                <a:lnTo>
                  <a:pt x="47" y="145"/>
                </a:lnTo>
                <a:lnTo>
                  <a:pt x="53" y="140"/>
                </a:lnTo>
                <a:lnTo>
                  <a:pt x="61" y="135"/>
                </a:lnTo>
                <a:lnTo>
                  <a:pt x="69" y="130"/>
                </a:lnTo>
                <a:lnTo>
                  <a:pt x="85" y="122"/>
                </a:lnTo>
                <a:lnTo>
                  <a:pt x="95" y="115"/>
                </a:lnTo>
                <a:lnTo>
                  <a:pt x="102" y="109"/>
                </a:lnTo>
                <a:lnTo>
                  <a:pt x="109" y="102"/>
                </a:lnTo>
                <a:lnTo>
                  <a:pt x="115" y="95"/>
                </a:lnTo>
                <a:lnTo>
                  <a:pt x="119" y="87"/>
                </a:lnTo>
                <a:lnTo>
                  <a:pt x="122" y="78"/>
                </a:lnTo>
                <a:lnTo>
                  <a:pt x="123" y="69"/>
                </a:lnTo>
                <a:lnTo>
                  <a:pt x="124" y="59"/>
                </a:lnTo>
                <a:lnTo>
                  <a:pt x="123" y="46"/>
                </a:lnTo>
                <a:lnTo>
                  <a:pt x="120" y="35"/>
                </a:lnTo>
                <a:lnTo>
                  <a:pt x="115" y="24"/>
                </a:lnTo>
                <a:lnTo>
                  <a:pt x="107" y="16"/>
                </a:lnTo>
                <a:lnTo>
                  <a:pt x="99" y="9"/>
                </a:lnTo>
                <a:lnTo>
                  <a:pt x="89" y="4"/>
                </a:lnTo>
                <a:lnTo>
                  <a:pt x="78" y="1"/>
                </a:lnTo>
                <a:lnTo>
                  <a:pt x="64" y="0"/>
                </a:lnTo>
                <a:lnTo>
                  <a:pt x="51" y="1"/>
                </a:lnTo>
                <a:lnTo>
                  <a:pt x="40" y="4"/>
                </a:lnTo>
                <a:lnTo>
                  <a:pt x="29" y="10"/>
                </a:lnTo>
                <a:lnTo>
                  <a:pt x="21" y="18"/>
                </a:lnTo>
                <a:lnTo>
                  <a:pt x="13" y="28"/>
                </a:lnTo>
                <a:lnTo>
                  <a:pt x="8" y="39"/>
                </a:lnTo>
                <a:lnTo>
                  <a:pt x="5" y="53"/>
                </a:lnTo>
                <a:lnTo>
                  <a:pt x="4" y="69"/>
                </a:lnTo>
                <a:lnTo>
                  <a:pt x="4" y="72"/>
                </a:lnTo>
                <a:lnTo>
                  <a:pt x="28" y="72"/>
                </a:lnTo>
                <a:lnTo>
                  <a:pt x="28" y="70"/>
                </a:lnTo>
                <a:lnTo>
                  <a:pt x="29" y="59"/>
                </a:lnTo>
                <a:lnTo>
                  <a:pt x="30" y="51"/>
                </a:lnTo>
                <a:lnTo>
                  <a:pt x="33" y="43"/>
                </a:lnTo>
                <a:lnTo>
                  <a:pt x="38" y="36"/>
                </a:lnTo>
                <a:lnTo>
                  <a:pt x="43" y="31"/>
                </a:lnTo>
                <a:lnTo>
                  <a:pt x="49" y="28"/>
                </a:lnTo>
                <a:lnTo>
                  <a:pt x="55" y="25"/>
                </a:lnTo>
                <a:lnTo>
                  <a:pt x="63" y="24"/>
                </a:lnTo>
                <a:lnTo>
                  <a:pt x="71" y="25"/>
                </a:lnTo>
                <a:lnTo>
                  <a:pt x="78" y="27"/>
                </a:lnTo>
                <a:lnTo>
                  <a:pt x="84" y="30"/>
                </a:lnTo>
                <a:lnTo>
                  <a:pt x="89" y="34"/>
                </a:lnTo>
                <a:lnTo>
                  <a:pt x="93" y="39"/>
                </a:lnTo>
                <a:lnTo>
                  <a:pt x="97" y="45"/>
                </a:lnTo>
                <a:lnTo>
                  <a:pt x="98" y="52"/>
                </a:lnTo>
                <a:lnTo>
                  <a:pt x="99" y="59"/>
                </a:lnTo>
                <a:lnTo>
                  <a:pt x="99" y="66"/>
                </a:lnTo>
                <a:lnTo>
                  <a:pt x="97" y="72"/>
                </a:lnTo>
                <a:lnTo>
                  <a:pt x="96" y="78"/>
                </a:lnTo>
                <a:lnTo>
                  <a:pt x="92" y="82"/>
                </a:lnTo>
                <a:lnTo>
                  <a:pt x="88" y="88"/>
                </a:lnTo>
                <a:lnTo>
                  <a:pt x="84" y="93"/>
                </a:lnTo>
                <a:lnTo>
                  <a:pt x="79" y="98"/>
                </a:lnTo>
                <a:lnTo>
                  <a:pt x="72" y="101"/>
                </a:lnTo>
                <a:lnTo>
                  <a:pt x="58" y="110"/>
                </a:lnTo>
                <a:lnTo>
                  <a:pt x="44" y="119"/>
                </a:lnTo>
                <a:lnTo>
                  <a:pt x="32" y="128"/>
                </a:lnTo>
                <a:lnTo>
                  <a:pt x="22" y="137"/>
                </a:lnTo>
                <a:lnTo>
                  <a:pt x="14" y="148"/>
                </a:lnTo>
                <a:lnTo>
                  <a:pt x="8" y="158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31" name="Freeform 280"/>
          <p:cNvSpPr>
            <a:spLocks/>
          </p:cNvSpPr>
          <p:nvPr/>
        </p:nvSpPr>
        <p:spPr bwMode="auto">
          <a:xfrm>
            <a:off x="2028825" y="5233988"/>
            <a:ext cx="50800" cy="111125"/>
          </a:xfrm>
          <a:custGeom>
            <a:avLst/>
            <a:gdLst>
              <a:gd name="T0" fmla="*/ 0 w 108"/>
              <a:gd name="T1" fmla="*/ 72860 h 212"/>
              <a:gd name="T2" fmla="*/ 0 w 108"/>
              <a:gd name="T3" fmla="*/ 78102 h 212"/>
              <a:gd name="T4" fmla="*/ 470 w 108"/>
              <a:gd name="T5" fmla="*/ 85440 h 212"/>
              <a:gd name="T6" fmla="*/ 1411 w 108"/>
              <a:gd name="T7" fmla="*/ 92779 h 212"/>
              <a:gd name="T8" fmla="*/ 3293 w 108"/>
              <a:gd name="T9" fmla="*/ 98021 h 212"/>
              <a:gd name="T10" fmla="*/ 6585 w 108"/>
              <a:gd name="T11" fmla="*/ 102214 h 212"/>
              <a:gd name="T12" fmla="*/ 9878 w 108"/>
              <a:gd name="T13" fmla="*/ 105883 h 212"/>
              <a:gd name="T14" fmla="*/ 14111 w 108"/>
              <a:gd name="T15" fmla="*/ 109028 h 212"/>
              <a:gd name="T16" fmla="*/ 19756 w 108"/>
              <a:gd name="T17" fmla="*/ 110077 h 212"/>
              <a:gd name="T18" fmla="*/ 25870 w 108"/>
              <a:gd name="T19" fmla="*/ 111125 h 212"/>
              <a:gd name="T20" fmla="*/ 31515 w 108"/>
              <a:gd name="T21" fmla="*/ 110077 h 212"/>
              <a:gd name="T22" fmla="*/ 37159 w 108"/>
              <a:gd name="T23" fmla="*/ 109028 h 212"/>
              <a:gd name="T24" fmla="*/ 40922 w 108"/>
              <a:gd name="T25" fmla="*/ 106407 h 212"/>
              <a:gd name="T26" fmla="*/ 45156 w 108"/>
              <a:gd name="T27" fmla="*/ 102738 h 212"/>
              <a:gd name="T28" fmla="*/ 47507 w 108"/>
              <a:gd name="T29" fmla="*/ 98021 h 212"/>
              <a:gd name="T30" fmla="*/ 49389 w 108"/>
              <a:gd name="T31" fmla="*/ 92779 h 212"/>
              <a:gd name="T32" fmla="*/ 50330 w 108"/>
              <a:gd name="T33" fmla="*/ 85965 h 212"/>
              <a:gd name="T34" fmla="*/ 50800 w 108"/>
              <a:gd name="T35" fmla="*/ 78102 h 212"/>
              <a:gd name="T36" fmla="*/ 50800 w 108"/>
              <a:gd name="T37" fmla="*/ 0 h 212"/>
              <a:gd name="T38" fmla="*/ 39041 w 108"/>
              <a:gd name="T39" fmla="*/ 0 h 212"/>
              <a:gd name="T40" fmla="*/ 39041 w 108"/>
              <a:gd name="T41" fmla="*/ 72336 h 212"/>
              <a:gd name="T42" fmla="*/ 39041 w 108"/>
              <a:gd name="T43" fmla="*/ 78102 h 212"/>
              <a:gd name="T44" fmla="*/ 39041 w 108"/>
              <a:gd name="T45" fmla="*/ 82820 h 212"/>
              <a:gd name="T46" fmla="*/ 38570 w 108"/>
              <a:gd name="T47" fmla="*/ 86489 h 212"/>
              <a:gd name="T48" fmla="*/ 37630 w 108"/>
              <a:gd name="T49" fmla="*/ 89634 h 212"/>
              <a:gd name="T50" fmla="*/ 35748 w 108"/>
              <a:gd name="T51" fmla="*/ 93303 h 212"/>
              <a:gd name="T52" fmla="*/ 32456 w 108"/>
              <a:gd name="T53" fmla="*/ 95400 h 212"/>
              <a:gd name="T54" fmla="*/ 29633 w 108"/>
              <a:gd name="T55" fmla="*/ 96972 h 212"/>
              <a:gd name="T56" fmla="*/ 25400 w 108"/>
              <a:gd name="T57" fmla="*/ 97496 h 212"/>
              <a:gd name="T58" fmla="*/ 21637 w 108"/>
              <a:gd name="T59" fmla="*/ 97496 h 212"/>
              <a:gd name="T60" fmla="*/ 18815 w 108"/>
              <a:gd name="T61" fmla="*/ 96448 h 212"/>
              <a:gd name="T62" fmla="*/ 16463 w 108"/>
              <a:gd name="T63" fmla="*/ 94876 h 212"/>
              <a:gd name="T64" fmla="*/ 14581 w 108"/>
              <a:gd name="T65" fmla="*/ 92779 h 212"/>
              <a:gd name="T66" fmla="*/ 13170 w 108"/>
              <a:gd name="T67" fmla="*/ 90158 h 212"/>
              <a:gd name="T68" fmla="*/ 12230 w 108"/>
              <a:gd name="T69" fmla="*/ 86489 h 212"/>
              <a:gd name="T70" fmla="*/ 11289 w 108"/>
              <a:gd name="T71" fmla="*/ 82295 h 212"/>
              <a:gd name="T72" fmla="*/ 11289 w 108"/>
              <a:gd name="T73" fmla="*/ 77578 h 212"/>
              <a:gd name="T74" fmla="*/ 11289 w 108"/>
              <a:gd name="T75" fmla="*/ 72860 h 212"/>
              <a:gd name="T76" fmla="*/ 0 w 108"/>
              <a:gd name="T77" fmla="*/ 72860 h 2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08" h="212">
                <a:moveTo>
                  <a:pt x="0" y="139"/>
                </a:moveTo>
                <a:lnTo>
                  <a:pt x="0" y="149"/>
                </a:lnTo>
                <a:lnTo>
                  <a:pt x="1" y="163"/>
                </a:lnTo>
                <a:lnTo>
                  <a:pt x="3" y="177"/>
                </a:lnTo>
                <a:lnTo>
                  <a:pt x="7" y="187"/>
                </a:lnTo>
                <a:lnTo>
                  <a:pt x="14" y="195"/>
                </a:lnTo>
                <a:lnTo>
                  <a:pt x="21" y="202"/>
                </a:lnTo>
                <a:lnTo>
                  <a:pt x="30" y="208"/>
                </a:lnTo>
                <a:lnTo>
                  <a:pt x="42" y="210"/>
                </a:lnTo>
                <a:lnTo>
                  <a:pt x="55" y="212"/>
                </a:lnTo>
                <a:lnTo>
                  <a:pt x="67" y="210"/>
                </a:lnTo>
                <a:lnTo>
                  <a:pt x="79" y="208"/>
                </a:lnTo>
                <a:lnTo>
                  <a:pt x="87" y="203"/>
                </a:lnTo>
                <a:lnTo>
                  <a:pt x="96" y="196"/>
                </a:lnTo>
                <a:lnTo>
                  <a:pt x="101" y="187"/>
                </a:lnTo>
                <a:lnTo>
                  <a:pt x="105" y="177"/>
                </a:lnTo>
                <a:lnTo>
                  <a:pt x="107" y="164"/>
                </a:lnTo>
                <a:lnTo>
                  <a:pt x="108" y="149"/>
                </a:lnTo>
                <a:lnTo>
                  <a:pt x="108" y="0"/>
                </a:lnTo>
                <a:lnTo>
                  <a:pt x="83" y="0"/>
                </a:lnTo>
                <a:lnTo>
                  <a:pt x="83" y="138"/>
                </a:lnTo>
                <a:lnTo>
                  <a:pt x="83" y="149"/>
                </a:lnTo>
                <a:lnTo>
                  <a:pt x="83" y="158"/>
                </a:lnTo>
                <a:lnTo>
                  <a:pt x="82" y="165"/>
                </a:lnTo>
                <a:lnTo>
                  <a:pt x="80" y="171"/>
                </a:lnTo>
                <a:lnTo>
                  <a:pt x="76" y="178"/>
                </a:lnTo>
                <a:lnTo>
                  <a:pt x="69" y="182"/>
                </a:lnTo>
                <a:lnTo>
                  <a:pt x="63" y="185"/>
                </a:lnTo>
                <a:lnTo>
                  <a:pt x="54" y="186"/>
                </a:lnTo>
                <a:lnTo>
                  <a:pt x="46" y="186"/>
                </a:lnTo>
                <a:lnTo>
                  <a:pt x="40" y="184"/>
                </a:lnTo>
                <a:lnTo>
                  <a:pt x="35" y="181"/>
                </a:lnTo>
                <a:lnTo>
                  <a:pt x="31" y="177"/>
                </a:lnTo>
                <a:lnTo>
                  <a:pt x="28" y="172"/>
                </a:lnTo>
                <a:lnTo>
                  <a:pt x="26" y="165"/>
                </a:lnTo>
                <a:lnTo>
                  <a:pt x="24" y="157"/>
                </a:lnTo>
                <a:lnTo>
                  <a:pt x="24" y="148"/>
                </a:lnTo>
                <a:lnTo>
                  <a:pt x="24" y="139"/>
                </a:lnTo>
                <a:lnTo>
                  <a:pt x="0" y="13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32" name="Freeform 281"/>
          <p:cNvSpPr>
            <a:spLocks noEditPoints="1"/>
          </p:cNvSpPr>
          <p:nvPr/>
        </p:nvSpPr>
        <p:spPr bwMode="auto">
          <a:xfrm>
            <a:off x="2093913" y="5260975"/>
            <a:ext cx="58737" cy="84138"/>
          </a:xfrm>
          <a:custGeom>
            <a:avLst/>
            <a:gdLst>
              <a:gd name="T0" fmla="*/ 46321 w 123"/>
              <a:gd name="T1" fmla="*/ 60175 h 158"/>
              <a:gd name="T2" fmla="*/ 43456 w 123"/>
              <a:gd name="T3" fmla="*/ 65500 h 158"/>
              <a:gd name="T4" fmla="*/ 39158 w 123"/>
              <a:gd name="T5" fmla="*/ 69227 h 158"/>
              <a:gd name="T6" fmla="*/ 33905 w 123"/>
              <a:gd name="T7" fmla="*/ 71890 h 158"/>
              <a:gd name="T8" fmla="*/ 26265 w 123"/>
              <a:gd name="T9" fmla="*/ 71358 h 158"/>
              <a:gd name="T10" fmla="*/ 19579 w 123"/>
              <a:gd name="T11" fmla="*/ 68162 h 158"/>
              <a:gd name="T12" fmla="*/ 14804 w 123"/>
              <a:gd name="T13" fmla="*/ 62305 h 158"/>
              <a:gd name="T14" fmla="*/ 11938 w 123"/>
              <a:gd name="T15" fmla="*/ 52187 h 158"/>
              <a:gd name="T16" fmla="*/ 58737 w 123"/>
              <a:gd name="T17" fmla="*/ 46329 h 158"/>
              <a:gd name="T18" fmla="*/ 58259 w 123"/>
              <a:gd name="T19" fmla="*/ 31419 h 158"/>
              <a:gd name="T20" fmla="*/ 54439 w 123"/>
              <a:gd name="T21" fmla="*/ 15976 h 158"/>
              <a:gd name="T22" fmla="*/ 46799 w 123"/>
              <a:gd name="T23" fmla="*/ 6390 h 158"/>
              <a:gd name="T24" fmla="*/ 36293 w 123"/>
              <a:gd name="T25" fmla="*/ 533 h 158"/>
              <a:gd name="T26" fmla="*/ 22922 w 123"/>
              <a:gd name="T27" fmla="*/ 533 h 158"/>
              <a:gd name="T28" fmla="*/ 11938 w 123"/>
              <a:gd name="T29" fmla="*/ 6390 h 158"/>
              <a:gd name="T30" fmla="*/ 4298 w 123"/>
              <a:gd name="T31" fmla="*/ 17573 h 158"/>
              <a:gd name="T32" fmla="*/ 478 w 123"/>
              <a:gd name="T33" fmla="*/ 33549 h 158"/>
              <a:gd name="T34" fmla="*/ 478 w 123"/>
              <a:gd name="T35" fmla="*/ 52187 h 158"/>
              <a:gd name="T36" fmla="*/ 4298 w 123"/>
              <a:gd name="T37" fmla="*/ 67630 h 158"/>
              <a:gd name="T38" fmla="*/ 11938 w 123"/>
              <a:gd name="T39" fmla="*/ 78280 h 158"/>
              <a:gd name="T40" fmla="*/ 22922 w 123"/>
              <a:gd name="T41" fmla="*/ 83605 h 158"/>
              <a:gd name="T42" fmla="*/ 34860 w 123"/>
              <a:gd name="T43" fmla="*/ 83605 h 158"/>
              <a:gd name="T44" fmla="*/ 44888 w 123"/>
              <a:gd name="T45" fmla="*/ 79878 h 158"/>
              <a:gd name="T46" fmla="*/ 52051 w 123"/>
              <a:gd name="T47" fmla="*/ 72955 h 158"/>
              <a:gd name="T48" fmla="*/ 56827 w 123"/>
              <a:gd name="T49" fmla="*/ 63370 h 158"/>
              <a:gd name="T50" fmla="*/ 47276 w 123"/>
              <a:gd name="T51" fmla="*/ 56980 h 158"/>
              <a:gd name="T52" fmla="*/ 11938 w 123"/>
              <a:gd name="T53" fmla="*/ 29821 h 158"/>
              <a:gd name="T54" fmla="*/ 15281 w 123"/>
              <a:gd name="T55" fmla="*/ 21301 h 158"/>
              <a:gd name="T56" fmla="*/ 19579 w 123"/>
              <a:gd name="T57" fmla="*/ 14911 h 158"/>
              <a:gd name="T58" fmla="*/ 25787 w 123"/>
              <a:gd name="T59" fmla="*/ 12248 h 158"/>
              <a:gd name="T60" fmla="*/ 33905 w 123"/>
              <a:gd name="T61" fmla="*/ 12248 h 158"/>
              <a:gd name="T62" fmla="*/ 40113 w 123"/>
              <a:gd name="T63" fmla="*/ 15443 h 158"/>
              <a:gd name="T64" fmla="*/ 44888 w 123"/>
              <a:gd name="T65" fmla="*/ 21301 h 158"/>
              <a:gd name="T66" fmla="*/ 46799 w 123"/>
              <a:gd name="T67" fmla="*/ 29821 h 158"/>
              <a:gd name="T68" fmla="*/ 11461 w 123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8"/>
                </a:lnTo>
                <a:lnTo>
                  <a:pt x="35" y="122"/>
                </a:lnTo>
                <a:lnTo>
                  <a:pt x="31" y="117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6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7"/>
                </a:lnTo>
                <a:lnTo>
                  <a:pt x="36" y="153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7" y="25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5"/>
                </a:lnTo>
                <a:lnTo>
                  <a:pt x="84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33" name="Freeform 282"/>
          <p:cNvSpPr>
            <a:spLocks noEditPoints="1"/>
          </p:cNvSpPr>
          <p:nvPr/>
        </p:nvSpPr>
        <p:spPr bwMode="auto">
          <a:xfrm>
            <a:off x="2160588" y="5260975"/>
            <a:ext cx="60325" cy="84138"/>
          </a:xfrm>
          <a:custGeom>
            <a:avLst/>
            <a:gdLst>
              <a:gd name="T0" fmla="*/ 42555 w 129"/>
              <a:gd name="T1" fmla="*/ 52719 h 158"/>
              <a:gd name="T2" fmla="*/ 41152 w 129"/>
              <a:gd name="T3" fmla="*/ 60707 h 158"/>
              <a:gd name="T4" fmla="*/ 36943 w 129"/>
              <a:gd name="T5" fmla="*/ 67097 h 158"/>
              <a:gd name="T6" fmla="*/ 30864 w 129"/>
              <a:gd name="T7" fmla="*/ 71358 h 158"/>
              <a:gd name="T8" fmla="*/ 22914 w 129"/>
              <a:gd name="T9" fmla="*/ 72423 h 158"/>
              <a:gd name="T10" fmla="*/ 17770 w 129"/>
              <a:gd name="T11" fmla="*/ 71890 h 158"/>
              <a:gd name="T12" fmla="*/ 14497 w 129"/>
              <a:gd name="T13" fmla="*/ 69227 h 158"/>
              <a:gd name="T14" fmla="*/ 12626 w 129"/>
              <a:gd name="T15" fmla="*/ 64967 h 158"/>
              <a:gd name="T16" fmla="*/ 11223 w 129"/>
              <a:gd name="T17" fmla="*/ 60175 h 158"/>
              <a:gd name="T18" fmla="*/ 12159 w 129"/>
              <a:gd name="T19" fmla="*/ 54849 h 158"/>
              <a:gd name="T20" fmla="*/ 14029 w 129"/>
              <a:gd name="T21" fmla="*/ 51122 h 158"/>
              <a:gd name="T22" fmla="*/ 17303 w 129"/>
              <a:gd name="T23" fmla="*/ 47927 h 158"/>
              <a:gd name="T24" fmla="*/ 22447 w 129"/>
              <a:gd name="T25" fmla="*/ 46329 h 158"/>
              <a:gd name="T26" fmla="*/ 33202 w 129"/>
              <a:gd name="T27" fmla="*/ 44732 h 158"/>
              <a:gd name="T28" fmla="*/ 42555 w 129"/>
              <a:gd name="T29" fmla="*/ 41004 h 158"/>
              <a:gd name="T30" fmla="*/ 43490 w 129"/>
              <a:gd name="T31" fmla="*/ 74553 h 158"/>
              <a:gd name="T32" fmla="*/ 44893 w 129"/>
              <a:gd name="T33" fmla="*/ 78813 h 158"/>
              <a:gd name="T34" fmla="*/ 47231 w 129"/>
              <a:gd name="T35" fmla="*/ 82008 h 158"/>
              <a:gd name="T36" fmla="*/ 51440 w 129"/>
              <a:gd name="T37" fmla="*/ 83605 h 158"/>
              <a:gd name="T38" fmla="*/ 57052 w 129"/>
              <a:gd name="T39" fmla="*/ 83073 h 158"/>
              <a:gd name="T40" fmla="*/ 60325 w 129"/>
              <a:gd name="T41" fmla="*/ 71890 h 158"/>
              <a:gd name="T42" fmla="*/ 55181 w 129"/>
              <a:gd name="T43" fmla="*/ 71890 h 158"/>
              <a:gd name="T44" fmla="*/ 53310 w 129"/>
              <a:gd name="T45" fmla="*/ 67630 h 158"/>
              <a:gd name="T46" fmla="*/ 53310 w 129"/>
              <a:gd name="T47" fmla="*/ 23963 h 158"/>
              <a:gd name="T48" fmla="*/ 51908 w 129"/>
              <a:gd name="T49" fmla="*/ 13845 h 158"/>
              <a:gd name="T50" fmla="*/ 47231 w 129"/>
              <a:gd name="T51" fmla="*/ 5858 h 158"/>
              <a:gd name="T52" fmla="*/ 39749 w 129"/>
              <a:gd name="T53" fmla="*/ 1065 h 158"/>
              <a:gd name="T54" fmla="*/ 28526 w 129"/>
              <a:gd name="T55" fmla="*/ 0 h 158"/>
              <a:gd name="T56" fmla="*/ 17770 w 129"/>
              <a:gd name="T57" fmla="*/ 2130 h 158"/>
              <a:gd name="T58" fmla="*/ 9820 w 129"/>
              <a:gd name="T59" fmla="*/ 6923 h 158"/>
              <a:gd name="T60" fmla="*/ 5144 w 129"/>
              <a:gd name="T61" fmla="*/ 14911 h 158"/>
              <a:gd name="T62" fmla="*/ 3273 w 129"/>
              <a:gd name="T63" fmla="*/ 25561 h 158"/>
              <a:gd name="T64" fmla="*/ 13561 w 129"/>
              <a:gd name="T65" fmla="*/ 26093 h 158"/>
              <a:gd name="T66" fmla="*/ 14497 w 129"/>
              <a:gd name="T67" fmla="*/ 19703 h 158"/>
              <a:gd name="T68" fmla="*/ 17303 w 129"/>
              <a:gd name="T69" fmla="*/ 15443 h 158"/>
              <a:gd name="T70" fmla="*/ 21979 w 129"/>
              <a:gd name="T71" fmla="*/ 12248 h 158"/>
              <a:gd name="T72" fmla="*/ 28058 w 129"/>
              <a:gd name="T73" fmla="*/ 11715 h 158"/>
              <a:gd name="T74" fmla="*/ 34605 w 129"/>
              <a:gd name="T75" fmla="*/ 12248 h 158"/>
              <a:gd name="T76" fmla="*/ 39281 w 129"/>
              <a:gd name="T77" fmla="*/ 14911 h 158"/>
              <a:gd name="T78" fmla="*/ 41620 w 129"/>
              <a:gd name="T79" fmla="*/ 18638 h 158"/>
              <a:gd name="T80" fmla="*/ 42555 w 129"/>
              <a:gd name="T81" fmla="*/ 23431 h 158"/>
              <a:gd name="T82" fmla="*/ 42087 w 129"/>
              <a:gd name="T83" fmla="*/ 29289 h 158"/>
              <a:gd name="T84" fmla="*/ 39749 w 129"/>
              <a:gd name="T85" fmla="*/ 31419 h 158"/>
              <a:gd name="T86" fmla="*/ 33202 w 129"/>
              <a:gd name="T87" fmla="*/ 33549 h 158"/>
              <a:gd name="T88" fmla="*/ 22447 w 129"/>
              <a:gd name="T89" fmla="*/ 34614 h 158"/>
              <a:gd name="T90" fmla="*/ 12626 w 129"/>
              <a:gd name="T91" fmla="*/ 37809 h 158"/>
              <a:gd name="T92" fmla="*/ 5612 w 129"/>
              <a:gd name="T93" fmla="*/ 42602 h 158"/>
              <a:gd name="T94" fmla="*/ 1403 w 129"/>
              <a:gd name="T95" fmla="*/ 50057 h 158"/>
              <a:gd name="T96" fmla="*/ 0 w 129"/>
              <a:gd name="T97" fmla="*/ 60175 h 158"/>
              <a:gd name="T98" fmla="*/ 1403 w 129"/>
              <a:gd name="T99" fmla="*/ 70293 h 158"/>
              <a:gd name="T100" fmla="*/ 5612 w 129"/>
              <a:gd name="T101" fmla="*/ 78280 h 158"/>
              <a:gd name="T102" fmla="*/ 12159 w 129"/>
              <a:gd name="T103" fmla="*/ 82540 h 158"/>
              <a:gd name="T104" fmla="*/ 21044 w 129"/>
              <a:gd name="T105" fmla="*/ 84138 h 158"/>
              <a:gd name="T106" fmla="*/ 33202 w 129"/>
              <a:gd name="T107" fmla="*/ 81475 h 158"/>
              <a:gd name="T108" fmla="*/ 43490 w 129"/>
              <a:gd name="T109" fmla="*/ 71358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8">
                <a:moveTo>
                  <a:pt x="91" y="77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5" y="120"/>
                </a:lnTo>
                <a:lnTo>
                  <a:pt x="79" y="126"/>
                </a:lnTo>
                <a:lnTo>
                  <a:pt x="73" y="130"/>
                </a:lnTo>
                <a:lnTo>
                  <a:pt x="66" y="134"/>
                </a:lnTo>
                <a:lnTo>
                  <a:pt x="58" y="135"/>
                </a:lnTo>
                <a:lnTo>
                  <a:pt x="49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3"/>
                </a:lnTo>
                <a:lnTo>
                  <a:pt x="31" y="130"/>
                </a:lnTo>
                <a:lnTo>
                  <a:pt x="28" y="127"/>
                </a:lnTo>
                <a:lnTo>
                  <a:pt x="27" y="122"/>
                </a:lnTo>
                <a:lnTo>
                  <a:pt x="24" y="118"/>
                </a:lnTo>
                <a:lnTo>
                  <a:pt x="24" y="113"/>
                </a:lnTo>
                <a:lnTo>
                  <a:pt x="24" y="107"/>
                </a:lnTo>
                <a:lnTo>
                  <a:pt x="26" y="103"/>
                </a:lnTo>
                <a:lnTo>
                  <a:pt x="28" y="99"/>
                </a:lnTo>
                <a:lnTo>
                  <a:pt x="30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8" y="87"/>
                </a:lnTo>
                <a:lnTo>
                  <a:pt x="59" y="85"/>
                </a:lnTo>
                <a:lnTo>
                  <a:pt x="71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4"/>
                </a:lnTo>
                <a:lnTo>
                  <a:pt x="96" y="148"/>
                </a:lnTo>
                <a:lnTo>
                  <a:pt x="98" y="151"/>
                </a:lnTo>
                <a:lnTo>
                  <a:pt x="101" y="154"/>
                </a:lnTo>
                <a:lnTo>
                  <a:pt x="106" y="156"/>
                </a:lnTo>
                <a:lnTo>
                  <a:pt x="110" y="157"/>
                </a:lnTo>
                <a:lnTo>
                  <a:pt x="116" y="157"/>
                </a:lnTo>
                <a:lnTo>
                  <a:pt x="122" y="156"/>
                </a:lnTo>
                <a:lnTo>
                  <a:pt x="129" y="155"/>
                </a:lnTo>
                <a:lnTo>
                  <a:pt x="129" y="135"/>
                </a:lnTo>
                <a:lnTo>
                  <a:pt x="123" y="136"/>
                </a:lnTo>
                <a:lnTo>
                  <a:pt x="118" y="135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5"/>
                </a:lnTo>
                <a:lnTo>
                  <a:pt x="113" y="35"/>
                </a:lnTo>
                <a:lnTo>
                  <a:pt x="111" y="26"/>
                </a:lnTo>
                <a:lnTo>
                  <a:pt x="107" y="18"/>
                </a:lnTo>
                <a:lnTo>
                  <a:pt x="101" y="11"/>
                </a:lnTo>
                <a:lnTo>
                  <a:pt x="94" y="6"/>
                </a:lnTo>
                <a:lnTo>
                  <a:pt x="85" y="2"/>
                </a:lnTo>
                <a:lnTo>
                  <a:pt x="74" y="1"/>
                </a:lnTo>
                <a:lnTo>
                  <a:pt x="61" y="0"/>
                </a:lnTo>
                <a:lnTo>
                  <a:pt x="49" y="1"/>
                </a:lnTo>
                <a:lnTo>
                  <a:pt x="38" y="4"/>
                </a:lnTo>
                <a:lnTo>
                  <a:pt x="29" y="7"/>
                </a:lnTo>
                <a:lnTo>
                  <a:pt x="21" y="13"/>
                </a:lnTo>
                <a:lnTo>
                  <a:pt x="15" y="20"/>
                </a:lnTo>
                <a:lnTo>
                  <a:pt x="11" y="28"/>
                </a:lnTo>
                <a:lnTo>
                  <a:pt x="8" y="37"/>
                </a:lnTo>
                <a:lnTo>
                  <a:pt x="7" y="48"/>
                </a:lnTo>
                <a:lnTo>
                  <a:pt x="7" y="49"/>
                </a:lnTo>
                <a:lnTo>
                  <a:pt x="29" y="49"/>
                </a:lnTo>
                <a:lnTo>
                  <a:pt x="29" y="43"/>
                </a:lnTo>
                <a:lnTo>
                  <a:pt x="31" y="37"/>
                </a:lnTo>
                <a:lnTo>
                  <a:pt x="33" y="33"/>
                </a:lnTo>
                <a:lnTo>
                  <a:pt x="37" y="29"/>
                </a:lnTo>
                <a:lnTo>
                  <a:pt x="41" y="26"/>
                </a:lnTo>
                <a:lnTo>
                  <a:pt x="47" y="23"/>
                </a:lnTo>
                <a:lnTo>
                  <a:pt x="53" y="22"/>
                </a:lnTo>
                <a:lnTo>
                  <a:pt x="60" y="22"/>
                </a:lnTo>
                <a:lnTo>
                  <a:pt x="68" y="22"/>
                </a:lnTo>
                <a:lnTo>
                  <a:pt x="74" y="23"/>
                </a:lnTo>
                <a:lnTo>
                  <a:pt x="79" y="26"/>
                </a:lnTo>
                <a:lnTo>
                  <a:pt x="84" y="28"/>
                </a:lnTo>
                <a:lnTo>
                  <a:pt x="87" y="30"/>
                </a:lnTo>
                <a:lnTo>
                  <a:pt x="89" y="35"/>
                </a:lnTo>
                <a:lnTo>
                  <a:pt x="91" y="38"/>
                </a:lnTo>
                <a:lnTo>
                  <a:pt x="91" y="44"/>
                </a:lnTo>
                <a:lnTo>
                  <a:pt x="91" y="50"/>
                </a:lnTo>
                <a:lnTo>
                  <a:pt x="90" y="55"/>
                </a:lnTo>
                <a:lnTo>
                  <a:pt x="89" y="57"/>
                </a:lnTo>
                <a:lnTo>
                  <a:pt x="85" y="59"/>
                </a:lnTo>
                <a:lnTo>
                  <a:pt x="79" y="62"/>
                </a:lnTo>
                <a:lnTo>
                  <a:pt x="71" y="63"/>
                </a:lnTo>
                <a:lnTo>
                  <a:pt x="60" y="64"/>
                </a:lnTo>
                <a:lnTo>
                  <a:pt x="48" y="65"/>
                </a:lnTo>
                <a:lnTo>
                  <a:pt x="36" y="68"/>
                </a:lnTo>
                <a:lnTo>
                  <a:pt x="27" y="71"/>
                </a:lnTo>
                <a:lnTo>
                  <a:pt x="18" y="75"/>
                </a:lnTo>
                <a:lnTo>
                  <a:pt x="12" y="80"/>
                </a:lnTo>
                <a:lnTo>
                  <a:pt x="7" y="86"/>
                </a:lnTo>
                <a:lnTo>
                  <a:pt x="3" y="94"/>
                </a:lnTo>
                <a:lnTo>
                  <a:pt x="1" y="103"/>
                </a:lnTo>
                <a:lnTo>
                  <a:pt x="0" y="113"/>
                </a:lnTo>
                <a:lnTo>
                  <a:pt x="1" y="123"/>
                </a:lnTo>
                <a:lnTo>
                  <a:pt x="3" y="132"/>
                </a:lnTo>
                <a:lnTo>
                  <a:pt x="7" y="140"/>
                </a:lnTo>
                <a:lnTo>
                  <a:pt x="12" y="147"/>
                </a:lnTo>
                <a:lnTo>
                  <a:pt x="18" y="151"/>
                </a:lnTo>
                <a:lnTo>
                  <a:pt x="26" y="155"/>
                </a:lnTo>
                <a:lnTo>
                  <a:pt x="35" y="157"/>
                </a:lnTo>
                <a:lnTo>
                  <a:pt x="45" y="158"/>
                </a:lnTo>
                <a:lnTo>
                  <a:pt x="58" y="157"/>
                </a:lnTo>
                <a:lnTo>
                  <a:pt x="71" y="153"/>
                </a:lnTo>
                <a:lnTo>
                  <a:pt x="82" y="144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34" name="Freeform 283"/>
          <p:cNvSpPr>
            <a:spLocks/>
          </p:cNvSpPr>
          <p:nvPr/>
        </p:nvSpPr>
        <p:spPr bwMode="auto">
          <a:xfrm>
            <a:off x="2230438" y="5260975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19705 h 155"/>
              <a:gd name="T12" fmla="*/ 53028 w 114"/>
              <a:gd name="T13" fmla="*/ 14912 h 155"/>
              <a:gd name="T14" fmla="*/ 51134 w 114"/>
              <a:gd name="T15" fmla="*/ 11184 h 155"/>
              <a:gd name="T16" fmla="*/ 49240 w 114"/>
              <a:gd name="T17" fmla="*/ 7989 h 155"/>
              <a:gd name="T18" fmla="*/ 47820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1191 w 114"/>
              <a:gd name="T25" fmla="*/ 1065 h 155"/>
              <a:gd name="T26" fmla="*/ 37877 w 114"/>
              <a:gd name="T27" fmla="*/ 533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1779 w 114"/>
              <a:gd name="T37" fmla="*/ 2130 h 155"/>
              <a:gd name="T38" fmla="*/ 19412 w 114"/>
              <a:gd name="T39" fmla="*/ 3195 h 155"/>
              <a:gd name="T40" fmla="*/ 17045 w 114"/>
              <a:gd name="T41" fmla="*/ 4793 h 155"/>
              <a:gd name="T42" fmla="*/ 14677 w 114"/>
              <a:gd name="T43" fmla="*/ 7456 h 155"/>
              <a:gd name="T44" fmla="*/ 12310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0890 h 155"/>
              <a:gd name="T60" fmla="*/ 12310 w 114"/>
              <a:gd name="T61" fmla="*/ 26096 h 155"/>
              <a:gd name="T62" fmla="*/ 14204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1779 w 114"/>
              <a:gd name="T69" fmla="*/ 13847 h 155"/>
              <a:gd name="T70" fmla="*/ 26041 w 114"/>
              <a:gd name="T71" fmla="*/ 12249 h 155"/>
              <a:gd name="T72" fmla="*/ 29828 w 114"/>
              <a:gd name="T73" fmla="*/ 11717 h 155"/>
              <a:gd name="T74" fmla="*/ 33616 w 114"/>
              <a:gd name="T75" fmla="*/ 12249 h 155"/>
              <a:gd name="T76" fmla="*/ 36457 w 114"/>
              <a:gd name="T77" fmla="*/ 13315 h 155"/>
              <a:gd name="T78" fmla="*/ 38351 w 114"/>
              <a:gd name="T79" fmla="*/ 14912 h 155"/>
              <a:gd name="T80" fmla="*/ 40245 w 114"/>
              <a:gd name="T81" fmla="*/ 16510 h 155"/>
              <a:gd name="T82" fmla="*/ 41665 w 114"/>
              <a:gd name="T83" fmla="*/ 19705 h 155"/>
              <a:gd name="T84" fmla="*/ 42612 w 114"/>
              <a:gd name="T85" fmla="*/ 23434 h 155"/>
              <a:gd name="T86" fmla="*/ 43085 w 114"/>
              <a:gd name="T87" fmla="*/ 27694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7" y="2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4"/>
                </a:lnTo>
                <a:lnTo>
                  <a:pt x="41" y="6"/>
                </a:lnTo>
                <a:lnTo>
                  <a:pt x="36" y="9"/>
                </a:lnTo>
                <a:lnTo>
                  <a:pt x="31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30" y="41"/>
                </a:lnTo>
                <a:lnTo>
                  <a:pt x="34" y="34"/>
                </a:lnTo>
                <a:lnTo>
                  <a:pt x="40" y="29"/>
                </a:lnTo>
                <a:lnTo>
                  <a:pt x="46" y="26"/>
                </a:lnTo>
                <a:lnTo>
                  <a:pt x="55" y="23"/>
                </a:lnTo>
                <a:lnTo>
                  <a:pt x="63" y="22"/>
                </a:lnTo>
                <a:lnTo>
                  <a:pt x="71" y="23"/>
                </a:lnTo>
                <a:lnTo>
                  <a:pt x="77" y="25"/>
                </a:lnTo>
                <a:lnTo>
                  <a:pt x="81" y="28"/>
                </a:lnTo>
                <a:lnTo>
                  <a:pt x="85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35" name="Freeform 284"/>
          <p:cNvSpPr>
            <a:spLocks/>
          </p:cNvSpPr>
          <p:nvPr/>
        </p:nvSpPr>
        <p:spPr bwMode="auto">
          <a:xfrm>
            <a:off x="2327275" y="5233988"/>
            <a:ext cx="66675" cy="109537"/>
          </a:xfrm>
          <a:custGeom>
            <a:avLst/>
            <a:gdLst>
              <a:gd name="T0" fmla="*/ 27509 w 143"/>
              <a:gd name="T1" fmla="*/ 109537 h 207"/>
              <a:gd name="T2" fmla="*/ 39166 w 143"/>
              <a:gd name="T3" fmla="*/ 109537 h 207"/>
              <a:gd name="T4" fmla="*/ 39166 w 143"/>
              <a:gd name="T5" fmla="*/ 13229 h 207"/>
              <a:gd name="T6" fmla="*/ 66675 w 143"/>
              <a:gd name="T7" fmla="*/ 13229 h 207"/>
              <a:gd name="T8" fmla="*/ 66675 w 143"/>
              <a:gd name="T9" fmla="*/ 0 h 207"/>
              <a:gd name="T10" fmla="*/ 0 w 143"/>
              <a:gd name="T11" fmla="*/ 0 h 207"/>
              <a:gd name="T12" fmla="*/ 0 w 143"/>
              <a:gd name="T13" fmla="*/ 13229 h 207"/>
              <a:gd name="T14" fmla="*/ 27509 w 143"/>
              <a:gd name="T15" fmla="*/ 13229 h 207"/>
              <a:gd name="T16" fmla="*/ 27509 w 143"/>
              <a:gd name="T17" fmla="*/ 109537 h 20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3" h="207">
                <a:moveTo>
                  <a:pt x="59" y="207"/>
                </a:moveTo>
                <a:lnTo>
                  <a:pt x="84" y="207"/>
                </a:lnTo>
                <a:lnTo>
                  <a:pt x="84" y="25"/>
                </a:lnTo>
                <a:lnTo>
                  <a:pt x="143" y="25"/>
                </a:lnTo>
                <a:lnTo>
                  <a:pt x="143" y="0"/>
                </a:lnTo>
                <a:lnTo>
                  <a:pt x="0" y="0"/>
                </a:lnTo>
                <a:lnTo>
                  <a:pt x="0" y="25"/>
                </a:lnTo>
                <a:lnTo>
                  <a:pt x="59" y="25"/>
                </a:lnTo>
                <a:lnTo>
                  <a:pt x="59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36" name="Rectangle 285"/>
          <p:cNvSpPr>
            <a:spLocks noChangeArrowheads="1"/>
          </p:cNvSpPr>
          <p:nvPr/>
        </p:nvSpPr>
        <p:spPr bwMode="auto">
          <a:xfrm>
            <a:off x="2389188" y="5326063"/>
            <a:ext cx="12700" cy="17462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37" name="Freeform 286"/>
          <p:cNvSpPr>
            <a:spLocks/>
          </p:cNvSpPr>
          <p:nvPr/>
        </p:nvSpPr>
        <p:spPr bwMode="auto">
          <a:xfrm>
            <a:off x="1350963" y="5430838"/>
            <a:ext cx="57150" cy="104775"/>
          </a:xfrm>
          <a:custGeom>
            <a:avLst/>
            <a:gdLst>
              <a:gd name="T0" fmla="*/ 57150 w 125"/>
              <a:gd name="T1" fmla="*/ 104775 h 199"/>
              <a:gd name="T2" fmla="*/ 12344 w 125"/>
              <a:gd name="T3" fmla="*/ 92139 h 199"/>
              <a:gd name="T4" fmla="*/ 15088 w 125"/>
              <a:gd name="T5" fmla="*/ 85294 h 199"/>
              <a:gd name="T6" fmla="*/ 18745 w 125"/>
              <a:gd name="T7" fmla="*/ 79503 h 199"/>
              <a:gd name="T8" fmla="*/ 24689 w 125"/>
              <a:gd name="T9" fmla="*/ 73711 h 199"/>
              <a:gd name="T10" fmla="*/ 32004 w 125"/>
              <a:gd name="T11" fmla="*/ 68972 h 199"/>
              <a:gd name="T12" fmla="*/ 43434 w 125"/>
              <a:gd name="T13" fmla="*/ 61075 h 199"/>
              <a:gd name="T14" fmla="*/ 50292 w 125"/>
              <a:gd name="T15" fmla="*/ 54230 h 199"/>
              <a:gd name="T16" fmla="*/ 54407 w 125"/>
              <a:gd name="T17" fmla="*/ 46333 h 199"/>
              <a:gd name="T18" fmla="*/ 56693 w 125"/>
              <a:gd name="T19" fmla="*/ 36329 h 199"/>
              <a:gd name="T20" fmla="*/ 56693 w 125"/>
              <a:gd name="T21" fmla="*/ 24746 h 199"/>
              <a:gd name="T22" fmla="*/ 52578 w 125"/>
              <a:gd name="T23" fmla="*/ 13163 h 199"/>
              <a:gd name="T24" fmla="*/ 45263 w 125"/>
              <a:gd name="T25" fmla="*/ 5265 h 199"/>
              <a:gd name="T26" fmla="*/ 35662 w 125"/>
              <a:gd name="T27" fmla="*/ 527 h 199"/>
              <a:gd name="T28" fmla="*/ 23774 w 125"/>
              <a:gd name="T29" fmla="*/ 527 h 199"/>
              <a:gd name="T30" fmla="*/ 13716 w 125"/>
              <a:gd name="T31" fmla="*/ 5792 h 199"/>
              <a:gd name="T32" fmla="*/ 6401 w 125"/>
              <a:gd name="T33" fmla="*/ 14742 h 199"/>
              <a:gd name="T34" fmla="*/ 2743 w 125"/>
              <a:gd name="T35" fmla="*/ 28431 h 199"/>
              <a:gd name="T36" fmla="*/ 1829 w 125"/>
              <a:gd name="T37" fmla="*/ 38435 h 199"/>
              <a:gd name="T38" fmla="*/ 13259 w 125"/>
              <a:gd name="T39" fmla="*/ 36856 h 199"/>
              <a:gd name="T40" fmla="*/ 14173 w 125"/>
              <a:gd name="T41" fmla="*/ 27378 h 199"/>
              <a:gd name="T42" fmla="*/ 17374 w 125"/>
              <a:gd name="T43" fmla="*/ 18954 h 199"/>
              <a:gd name="T44" fmla="*/ 22860 w 125"/>
              <a:gd name="T45" fmla="*/ 14742 h 199"/>
              <a:gd name="T46" fmla="*/ 29261 w 125"/>
              <a:gd name="T47" fmla="*/ 13163 h 199"/>
              <a:gd name="T48" fmla="*/ 35662 w 125"/>
              <a:gd name="T49" fmla="*/ 14216 h 199"/>
              <a:gd name="T50" fmla="*/ 41148 w 125"/>
              <a:gd name="T51" fmla="*/ 17901 h 199"/>
              <a:gd name="T52" fmla="*/ 44348 w 125"/>
              <a:gd name="T53" fmla="*/ 24219 h 199"/>
              <a:gd name="T54" fmla="*/ 45263 w 125"/>
              <a:gd name="T55" fmla="*/ 31590 h 199"/>
              <a:gd name="T56" fmla="*/ 44348 w 125"/>
              <a:gd name="T57" fmla="*/ 38435 h 199"/>
              <a:gd name="T58" fmla="*/ 42520 w 125"/>
              <a:gd name="T59" fmla="*/ 43700 h 199"/>
              <a:gd name="T60" fmla="*/ 38862 w 125"/>
              <a:gd name="T61" fmla="*/ 48965 h 199"/>
              <a:gd name="T62" fmla="*/ 33376 w 125"/>
              <a:gd name="T63" fmla="*/ 53704 h 199"/>
              <a:gd name="T64" fmla="*/ 20574 w 125"/>
              <a:gd name="T65" fmla="*/ 62654 h 199"/>
              <a:gd name="T66" fmla="*/ 10058 w 125"/>
              <a:gd name="T67" fmla="*/ 72658 h 199"/>
              <a:gd name="T68" fmla="*/ 4115 w 125"/>
              <a:gd name="T69" fmla="*/ 83715 h 199"/>
              <a:gd name="T70" fmla="*/ 457 w 125"/>
              <a:gd name="T71" fmla="*/ 96351 h 199"/>
              <a:gd name="T72" fmla="*/ 0 w 125"/>
              <a:gd name="T73" fmla="*/ 104775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5" h="199">
                <a:moveTo>
                  <a:pt x="0" y="199"/>
                </a:moveTo>
                <a:lnTo>
                  <a:pt x="125" y="199"/>
                </a:lnTo>
                <a:lnTo>
                  <a:pt x="125" y="175"/>
                </a:lnTo>
                <a:lnTo>
                  <a:pt x="27" y="175"/>
                </a:lnTo>
                <a:lnTo>
                  <a:pt x="30" y="168"/>
                </a:lnTo>
                <a:lnTo>
                  <a:pt x="33" y="162"/>
                </a:lnTo>
                <a:lnTo>
                  <a:pt x="36" y="156"/>
                </a:lnTo>
                <a:lnTo>
                  <a:pt x="41" y="151"/>
                </a:lnTo>
                <a:lnTo>
                  <a:pt x="48" y="146"/>
                </a:lnTo>
                <a:lnTo>
                  <a:pt x="54" y="140"/>
                </a:lnTo>
                <a:lnTo>
                  <a:pt x="61" y="135"/>
                </a:lnTo>
                <a:lnTo>
                  <a:pt x="70" y="131"/>
                </a:lnTo>
                <a:lnTo>
                  <a:pt x="86" y="123"/>
                </a:lnTo>
                <a:lnTo>
                  <a:pt x="95" y="116"/>
                </a:lnTo>
                <a:lnTo>
                  <a:pt x="103" y="110"/>
                </a:lnTo>
                <a:lnTo>
                  <a:pt x="110" y="103"/>
                </a:lnTo>
                <a:lnTo>
                  <a:pt x="115" y="96"/>
                </a:lnTo>
                <a:lnTo>
                  <a:pt x="119" y="88"/>
                </a:lnTo>
                <a:lnTo>
                  <a:pt x="123" y="78"/>
                </a:lnTo>
                <a:lnTo>
                  <a:pt x="124" y="69"/>
                </a:lnTo>
                <a:lnTo>
                  <a:pt x="125" y="60"/>
                </a:lnTo>
                <a:lnTo>
                  <a:pt x="124" y="47"/>
                </a:lnTo>
                <a:lnTo>
                  <a:pt x="120" y="35"/>
                </a:lnTo>
                <a:lnTo>
                  <a:pt x="115" y="25"/>
                </a:lnTo>
                <a:lnTo>
                  <a:pt x="108" y="17"/>
                </a:lnTo>
                <a:lnTo>
                  <a:pt x="99" y="10"/>
                </a:lnTo>
                <a:lnTo>
                  <a:pt x="90" y="5"/>
                </a:lnTo>
                <a:lnTo>
                  <a:pt x="78" y="1"/>
                </a:lnTo>
                <a:lnTo>
                  <a:pt x="65" y="0"/>
                </a:lnTo>
                <a:lnTo>
                  <a:pt x="52" y="1"/>
                </a:lnTo>
                <a:lnTo>
                  <a:pt x="40" y="5"/>
                </a:lnTo>
                <a:lnTo>
                  <a:pt x="30" y="11"/>
                </a:lnTo>
                <a:lnTo>
                  <a:pt x="21" y="19"/>
                </a:lnTo>
                <a:lnTo>
                  <a:pt x="14" y="28"/>
                </a:lnTo>
                <a:lnTo>
                  <a:pt x="9" y="40"/>
                </a:lnTo>
                <a:lnTo>
                  <a:pt x="6" y="54"/>
                </a:lnTo>
                <a:lnTo>
                  <a:pt x="4" y="69"/>
                </a:lnTo>
                <a:lnTo>
                  <a:pt x="4" y="73"/>
                </a:lnTo>
                <a:lnTo>
                  <a:pt x="29" y="73"/>
                </a:lnTo>
                <a:lnTo>
                  <a:pt x="29" y="70"/>
                </a:lnTo>
                <a:lnTo>
                  <a:pt x="30" y="60"/>
                </a:lnTo>
                <a:lnTo>
                  <a:pt x="31" y="52"/>
                </a:lnTo>
                <a:lnTo>
                  <a:pt x="34" y="43"/>
                </a:lnTo>
                <a:lnTo>
                  <a:pt x="38" y="36"/>
                </a:lnTo>
                <a:lnTo>
                  <a:pt x="43" y="32"/>
                </a:lnTo>
                <a:lnTo>
                  <a:pt x="50" y="28"/>
                </a:lnTo>
                <a:lnTo>
                  <a:pt x="56" y="26"/>
                </a:lnTo>
                <a:lnTo>
                  <a:pt x="64" y="25"/>
                </a:lnTo>
                <a:lnTo>
                  <a:pt x="72" y="26"/>
                </a:lnTo>
                <a:lnTo>
                  <a:pt x="78" y="27"/>
                </a:lnTo>
                <a:lnTo>
                  <a:pt x="85" y="31"/>
                </a:lnTo>
                <a:lnTo>
                  <a:pt x="90" y="34"/>
                </a:lnTo>
                <a:lnTo>
                  <a:pt x="94" y="40"/>
                </a:lnTo>
                <a:lnTo>
                  <a:pt x="97" y="46"/>
                </a:lnTo>
                <a:lnTo>
                  <a:pt x="98" y="53"/>
                </a:lnTo>
                <a:lnTo>
                  <a:pt x="99" y="60"/>
                </a:lnTo>
                <a:lnTo>
                  <a:pt x="99" y="67"/>
                </a:lnTo>
                <a:lnTo>
                  <a:pt x="97" y="73"/>
                </a:lnTo>
                <a:lnTo>
                  <a:pt x="96" y="78"/>
                </a:lnTo>
                <a:lnTo>
                  <a:pt x="93" y="83"/>
                </a:lnTo>
                <a:lnTo>
                  <a:pt x="89" y="89"/>
                </a:lnTo>
                <a:lnTo>
                  <a:pt x="85" y="93"/>
                </a:lnTo>
                <a:lnTo>
                  <a:pt x="79" y="98"/>
                </a:lnTo>
                <a:lnTo>
                  <a:pt x="73" y="102"/>
                </a:lnTo>
                <a:lnTo>
                  <a:pt x="58" y="111"/>
                </a:lnTo>
                <a:lnTo>
                  <a:pt x="45" y="119"/>
                </a:lnTo>
                <a:lnTo>
                  <a:pt x="33" y="128"/>
                </a:lnTo>
                <a:lnTo>
                  <a:pt x="22" y="138"/>
                </a:lnTo>
                <a:lnTo>
                  <a:pt x="15" y="148"/>
                </a:lnTo>
                <a:lnTo>
                  <a:pt x="9" y="159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38" name="Freeform 287"/>
          <p:cNvSpPr>
            <a:spLocks/>
          </p:cNvSpPr>
          <p:nvPr/>
        </p:nvSpPr>
        <p:spPr bwMode="auto">
          <a:xfrm>
            <a:off x="1416050" y="5430838"/>
            <a:ext cx="60325" cy="107950"/>
          </a:xfrm>
          <a:custGeom>
            <a:avLst/>
            <a:gdLst>
              <a:gd name="T0" fmla="*/ 0 w 126"/>
              <a:gd name="T1" fmla="*/ 72496 h 204"/>
              <a:gd name="T2" fmla="*/ 1915 w 126"/>
              <a:gd name="T3" fmla="*/ 87313 h 204"/>
              <a:gd name="T4" fmla="*/ 7660 w 126"/>
              <a:gd name="T5" fmla="*/ 97896 h 204"/>
              <a:gd name="T6" fmla="*/ 16757 w 126"/>
              <a:gd name="T7" fmla="*/ 105304 h 204"/>
              <a:gd name="T8" fmla="*/ 29205 w 126"/>
              <a:gd name="T9" fmla="*/ 107950 h 204"/>
              <a:gd name="T10" fmla="*/ 42132 w 126"/>
              <a:gd name="T11" fmla="*/ 105304 h 204"/>
              <a:gd name="T12" fmla="*/ 51707 w 126"/>
              <a:gd name="T13" fmla="*/ 98954 h 204"/>
              <a:gd name="T14" fmla="*/ 58410 w 126"/>
              <a:gd name="T15" fmla="*/ 88371 h 204"/>
              <a:gd name="T16" fmla="*/ 60325 w 126"/>
              <a:gd name="T17" fmla="*/ 74613 h 204"/>
              <a:gd name="T18" fmla="*/ 59367 w 126"/>
              <a:gd name="T19" fmla="*/ 65617 h 204"/>
              <a:gd name="T20" fmla="*/ 56974 w 126"/>
              <a:gd name="T21" fmla="*/ 58737 h 204"/>
              <a:gd name="T22" fmla="*/ 52186 w 126"/>
              <a:gd name="T23" fmla="*/ 52387 h 204"/>
              <a:gd name="T24" fmla="*/ 46441 w 126"/>
              <a:gd name="T25" fmla="*/ 48683 h 204"/>
              <a:gd name="T26" fmla="*/ 51228 w 126"/>
              <a:gd name="T27" fmla="*/ 44979 h 204"/>
              <a:gd name="T28" fmla="*/ 54580 w 126"/>
              <a:gd name="T29" fmla="*/ 40746 h 204"/>
              <a:gd name="T30" fmla="*/ 56974 w 126"/>
              <a:gd name="T31" fmla="*/ 34925 h 204"/>
              <a:gd name="T32" fmla="*/ 57452 w 126"/>
              <a:gd name="T33" fmla="*/ 28046 h 204"/>
              <a:gd name="T34" fmla="*/ 55537 w 126"/>
              <a:gd name="T35" fmla="*/ 16404 h 204"/>
              <a:gd name="T36" fmla="*/ 50271 w 126"/>
              <a:gd name="T37" fmla="*/ 7408 h 204"/>
              <a:gd name="T38" fmla="*/ 41174 w 126"/>
              <a:gd name="T39" fmla="*/ 2117 h 204"/>
              <a:gd name="T40" fmla="*/ 29205 w 126"/>
              <a:gd name="T41" fmla="*/ 0 h 204"/>
              <a:gd name="T42" fmla="*/ 18193 w 126"/>
              <a:gd name="T43" fmla="*/ 2646 h 204"/>
              <a:gd name="T44" fmla="*/ 9575 w 126"/>
              <a:gd name="T45" fmla="*/ 9525 h 204"/>
              <a:gd name="T46" fmla="*/ 3830 w 126"/>
              <a:gd name="T47" fmla="*/ 20638 h 204"/>
              <a:gd name="T48" fmla="*/ 1915 w 126"/>
              <a:gd name="T49" fmla="*/ 34925 h 204"/>
              <a:gd name="T50" fmla="*/ 12927 w 126"/>
              <a:gd name="T51" fmla="*/ 35454 h 204"/>
              <a:gd name="T52" fmla="*/ 14363 w 126"/>
              <a:gd name="T53" fmla="*/ 25400 h 204"/>
              <a:gd name="T54" fmla="*/ 17236 w 126"/>
              <a:gd name="T55" fmla="*/ 17992 h 204"/>
              <a:gd name="T56" fmla="*/ 22502 w 126"/>
              <a:gd name="T57" fmla="*/ 13758 h 204"/>
              <a:gd name="T58" fmla="*/ 30163 w 126"/>
              <a:gd name="T59" fmla="*/ 12700 h 204"/>
              <a:gd name="T60" fmla="*/ 36865 w 126"/>
              <a:gd name="T61" fmla="*/ 13758 h 204"/>
              <a:gd name="T62" fmla="*/ 41174 w 126"/>
              <a:gd name="T63" fmla="*/ 16933 h 204"/>
              <a:gd name="T64" fmla="*/ 44047 w 126"/>
              <a:gd name="T65" fmla="*/ 21696 h 204"/>
              <a:gd name="T66" fmla="*/ 45004 w 126"/>
              <a:gd name="T67" fmla="*/ 28575 h 204"/>
              <a:gd name="T68" fmla="*/ 44047 w 126"/>
              <a:gd name="T69" fmla="*/ 35983 h 204"/>
              <a:gd name="T70" fmla="*/ 40695 w 126"/>
              <a:gd name="T71" fmla="*/ 40746 h 204"/>
              <a:gd name="T72" fmla="*/ 34950 w 126"/>
              <a:gd name="T73" fmla="*/ 43921 h 204"/>
              <a:gd name="T74" fmla="*/ 27769 w 126"/>
              <a:gd name="T75" fmla="*/ 44450 h 204"/>
              <a:gd name="T76" fmla="*/ 23460 w 126"/>
              <a:gd name="T77" fmla="*/ 56092 h 204"/>
              <a:gd name="T78" fmla="*/ 33993 w 126"/>
              <a:gd name="T79" fmla="*/ 56621 h 204"/>
              <a:gd name="T80" fmla="*/ 41174 w 126"/>
              <a:gd name="T81" fmla="*/ 59267 h 204"/>
              <a:gd name="T82" fmla="*/ 45962 w 126"/>
              <a:gd name="T83" fmla="*/ 63500 h 204"/>
              <a:gd name="T84" fmla="*/ 47877 w 126"/>
              <a:gd name="T85" fmla="*/ 70379 h 204"/>
              <a:gd name="T86" fmla="*/ 47877 w 126"/>
              <a:gd name="T87" fmla="*/ 78846 h 204"/>
              <a:gd name="T88" fmla="*/ 45962 w 126"/>
              <a:gd name="T89" fmla="*/ 86254 h 204"/>
              <a:gd name="T90" fmla="*/ 40695 w 126"/>
              <a:gd name="T91" fmla="*/ 92075 h 204"/>
              <a:gd name="T92" fmla="*/ 33993 w 126"/>
              <a:gd name="T93" fmla="*/ 94192 h 204"/>
              <a:gd name="T94" fmla="*/ 25854 w 126"/>
              <a:gd name="T95" fmla="*/ 94192 h 204"/>
              <a:gd name="T96" fmla="*/ 19151 w 126"/>
              <a:gd name="T97" fmla="*/ 91546 h 204"/>
              <a:gd name="T98" fmla="*/ 14363 w 126"/>
              <a:gd name="T99" fmla="*/ 85725 h 204"/>
              <a:gd name="T100" fmla="*/ 11969 w 126"/>
              <a:gd name="T101" fmla="*/ 77258 h 204"/>
              <a:gd name="T102" fmla="*/ 0 w 126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5"/>
                </a:moveTo>
                <a:lnTo>
                  <a:pt x="0" y="137"/>
                </a:lnTo>
                <a:lnTo>
                  <a:pt x="1" y="152"/>
                </a:lnTo>
                <a:lnTo>
                  <a:pt x="4" y="165"/>
                </a:lnTo>
                <a:lnTo>
                  <a:pt x="9" y="176"/>
                </a:lnTo>
                <a:lnTo>
                  <a:pt x="16" y="185"/>
                </a:lnTo>
                <a:lnTo>
                  <a:pt x="25" y="194"/>
                </a:lnTo>
                <a:lnTo>
                  <a:pt x="35" y="199"/>
                </a:lnTo>
                <a:lnTo>
                  <a:pt x="47" y="203"/>
                </a:lnTo>
                <a:lnTo>
                  <a:pt x="61" y="204"/>
                </a:lnTo>
                <a:lnTo>
                  <a:pt x="75" y="203"/>
                </a:lnTo>
                <a:lnTo>
                  <a:pt x="88" y="199"/>
                </a:lnTo>
                <a:lnTo>
                  <a:pt x="99" y="194"/>
                </a:lnTo>
                <a:lnTo>
                  <a:pt x="108" y="187"/>
                </a:lnTo>
                <a:lnTo>
                  <a:pt x="116" y="177"/>
                </a:lnTo>
                <a:lnTo>
                  <a:pt x="122" y="167"/>
                </a:lnTo>
                <a:lnTo>
                  <a:pt x="125" y="154"/>
                </a:lnTo>
                <a:lnTo>
                  <a:pt x="126" y="141"/>
                </a:lnTo>
                <a:lnTo>
                  <a:pt x="126" y="132"/>
                </a:lnTo>
                <a:lnTo>
                  <a:pt x="124" y="124"/>
                </a:lnTo>
                <a:lnTo>
                  <a:pt x="122" y="117"/>
                </a:lnTo>
                <a:lnTo>
                  <a:pt x="119" y="111"/>
                </a:lnTo>
                <a:lnTo>
                  <a:pt x="114" y="105"/>
                </a:lnTo>
                <a:lnTo>
                  <a:pt x="109" y="99"/>
                </a:lnTo>
                <a:lnTo>
                  <a:pt x="104" y="96"/>
                </a:lnTo>
                <a:lnTo>
                  <a:pt x="97" y="92"/>
                </a:lnTo>
                <a:lnTo>
                  <a:pt x="102" y="89"/>
                </a:lnTo>
                <a:lnTo>
                  <a:pt x="107" y="85"/>
                </a:lnTo>
                <a:lnTo>
                  <a:pt x="110" y="82"/>
                </a:lnTo>
                <a:lnTo>
                  <a:pt x="114" y="77"/>
                </a:lnTo>
                <a:lnTo>
                  <a:pt x="117" y="71"/>
                </a:lnTo>
                <a:lnTo>
                  <a:pt x="119" y="66"/>
                </a:lnTo>
                <a:lnTo>
                  <a:pt x="120" y="60"/>
                </a:lnTo>
                <a:lnTo>
                  <a:pt x="120" y="53"/>
                </a:lnTo>
                <a:lnTo>
                  <a:pt x="119" y="41"/>
                </a:lnTo>
                <a:lnTo>
                  <a:pt x="116" y="31"/>
                </a:lnTo>
                <a:lnTo>
                  <a:pt x="111" y="22"/>
                </a:lnTo>
                <a:lnTo>
                  <a:pt x="105" y="14"/>
                </a:lnTo>
                <a:lnTo>
                  <a:pt x="97" y="8"/>
                </a:lnTo>
                <a:lnTo>
                  <a:pt x="86" y="4"/>
                </a:lnTo>
                <a:lnTo>
                  <a:pt x="74" y="1"/>
                </a:lnTo>
                <a:lnTo>
                  <a:pt x="61" y="0"/>
                </a:lnTo>
                <a:lnTo>
                  <a:pt x="49" y="1"/>
                </a:lnTo>
                <a:lnTo>
                  <a:pt x="38" y="5"/>
                </a:lnTo>
                <a:lnTo>
                  <a:pt x="28" y="11"/>
                </a:lnTo>
                <a:lnTo>
                  <a:pt x="20" y="18"/>
                </a:lnTo>
                <a:lnTo>
                  <a:pt x="13" y="27"/>
                </a:lnTo>
                <a:lnTo>
                  <a:pt x="8" y="39"/>
                </a:lnTo>
                <a:lnTo>
                  <a:pt x="5" y="50"/>
                </a:lnTo>
                <a:lnTo>
                  <a:pt x="4" y="66"/>
                </a:lnTo>
                <a:lnTo>
                  <a:pt x="4" y="67"/>
                </a:lnTo>
                <a:lnTo>
                  <a:pt x="27" y="67"/>
                </a:lnTo>
                <a:lnTo>
                  <a:pt x="28" y="56"/>
                </a:lnTo>
                <a:lnTo>
                  <a:pt x="30" y="48"/>
                </a:lnTo>
                <a:lnTo>
                  <a:pt x="32" y="41"/>
                </a:lnTo>
                <a:lnTo>
                  <a:pt x="36" y="34"/>
                </a:lnTo>
                <a:lnTo>
                  <a:pt x="41" y="29"/>
                </a:lnTo>
                <a:lnTo>
                  <a:pt x="47" y="26"/>
                </a:lnTo>
                <a:lnTo>
                  <a:pt x="54" y="25"/>
                </a:lnTo>
                <a:lnTo>
                  <a:pt x="63" y="24"/>
                </a:lnTo>
                <a:lnTo>
                  <a:pt x="70" y="24"/>
                </a:lnTo>
                <a:lnTo>
                  <a:pt x="77" y="26"/>
                </a:lnTo>
                <a:lnTo>
                  <a:pt x="82" y="28"/>
                </a:lnTo>
                <a:lnTo>
                  <a:pt x="86" y="32"/>
                </a:lnTo>
                <a:lnTo>
                  <a:pt x="90" y="35"/>
                </a:lnTo>
                <a:lnTo>
                  <a:pt x="92" y="41"/>
                </a:lnTo>
                <a:lnTo>
                  <a:pt x="94" y="47"/>
                </a:lnTo>
                <a:lnTo>
                  <a:pt x="94" y="54"/>
                </a:lnTo>
                <a:lnTo>
                  <a:pt x="93" y="62"/>
                </a:lnTo>
                <a:lnTo>
                  <a:pt x="92" y="68"/>
                </a:lnTo>
                <a:lnTo>
                  <a:pt x="89" y="74"/>
                </a:lnTo>
                <a:lnTo>
                  <a:pt x="85" y="77"/>
                </a:lnTo>
                <a:lnTo>
                  <a:pt x="80" y="81"/>
                </a:lnTo>
                <a:lnTo>
                  <a:pt x="73" y="83"/>
                </a:lnTo>
                <a:lnTo>
                  <a:pt x="66" y="84"/>
                </a:lnTo>
                <a:lnTo>
                  <a:pt x="58" y="84"/>
                </a:lnTo>
                <a:lnTo>
                  <a:pt x="49" y="84"/>
                </a:lnTo>
                <a:lnTo>
                  <a:pt x="49" y="106"/>
                </a:lnTo>
                <a:lnTo>
                  <a:pt x="63" y="106"/>
                </a:lnTo>
                <a:lnTo>
                  <a:pt x="71" y="107"/>
                </a:lnTo>
                <a:lnTo>
                  <a:pt x="79" y="109"/>
                </a:lnTo>
                <a:lnTo>
                  <a:pt x="86" y="112"/>
                </a:lnTo>
                <a:lnTo>
                  <a:pt x="91" y="116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8"/>
                </a:lnTo>
                <a:lnTo>
                  <a:pt x="96" y="163"/>
                </a:lnTo>
                <a:lnTo>
                  <a:pt x="90" y="169"/>
                </a:lnTo>
                <a:lnTo>
                  <a:pt x="85" y="174"/>
                </a:lnTo>
                <a:lnTo>
                  <a:pt x="79" y="177"/>
                </a:lnTo>
                <a:lnTo>
                  <a:pt x="71" y="178"/>
                </a:lnTo>
                <a:lnTo>
                  <a:pt x="63" y="180"/>
                </a:lnTo>
                <a:lnTo>
                  <a:pt x="54" y="178"/>
                </a:lnTo>
                <a:lnTo>
                  <a:pt x="46" y="177"/>
                </a:lnTo>
                <a:lnTo>
                  <a:pt x="40" y="173"/>
                </a:lnTo>
                <a:lnTo>
                  <a:pt x="34" y="168"/>
                </a:lnTo>
                <a:lnTo>
                  <a:pt x="30" y="162"/>
                </a:lnTo>
                <a:lnTo>
                  <a:pt x="27" y="154"/>
                </a:lnTo>
                <a:lnTo>
                  <a:pt x="25" y="146"/>
                </a:lnTo>
                <a:lnTo>
                  <a:pt x="24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39" name="Freeform 288"/>
          <p:cNvSpPr>
            <a:spLocks/>
          </p:cNvSpPr>
          <p:nvPr/>
        </p:nvSpPr>
        <p:spPr bwMode="auto">
          <a:xfrm>
            <a:off x="2032000" y="5424488"/>
            <a:ext cx="69850" cy="114300"/>
          </a:xfrm>
          <a:custGeom>
            <a:avLst/>
            <a:gdLst>
              <a:gd name="T0" fmla="*/ 950 w 147"/>
              <a:gd name="T1" fmla="*/ 83997 h 215"/>
              <a:gd name="T2" fmla="*/ 6177 w 147"/>
              <a:gd name="T3" fmla="*/ 98883 h 215"/>
              <a:gd name="T4" fmla="*/ 15205 w 147"/>
              <a:gd name="T5" fmla="*/ 108984 h 215"/>
              <a:gd name="T6" fmla="*/ 27560 w 147"/>
              <a:gd name="T7" fmla="*/ 113768 h 215"/>
              <a:gd name="T8" fmla="*/ 43240 w 147"/>
              <a:gd name="T9" fmla="*/ 113768 h 215"/>
              <a:gd name="T10" fmla="*/ 55595 w 147"/>
              <a:gd name="T11" fmla="*/ 108984 h 215"/>
              <a:gd name="T12" fmla="*/ 64623 w 147"/>
              <a:gd name="T13" fmla="*/ 99946 h 215"/>
              <a:gd name="T14" fmla="*/ 69375 w 147"/>
              <a:gd name="T15" fmla="*/ 87719 h 215"/>
              <a:gd name="T16" fmla="*/ 69375 w 147"/>
              <a:gd name="T17" fmla="*/ 73896 h 215"/>
              <a:gd name="T18" fmla="*/ 65573 w 147"/>
              <a:gd name="T19" fmla="*/ 63795 h 215"/>
              <a:gd name="T20" fmla="*/ 58446 w 147"/>
              <a:gd name="T21" fmla="*/ 56353 h 215"/>
              <a:gd name="T22" fmla="*/ 47992 w 147"/>
              <a:gd name="T23" fmla="*/ 51568 h 215"/>
              <a:gd name="T24" fmla="*/ 35163 w 147"/>
              <a:gd name="T25" fmla="*/ 48378 h 215"/>
              <a:gd name="T26" fmla="*/ 25184 w 147"/>
              <a:gd name="T27" fmla="*/ 45188 h 215"/>
              <a:gd name="T28" fmla="*/ 18056 w 147"/>
              <a:gd name="T29" fmla="*/ 40935 h 215"/>
              <a:gd name="T30" fmla="*/ 15205 w 147"/>
              <a:gd name="T31" fmla="*/ 34556 h 215"/>
              <a:gd name="T32" fmla="*/ 15205 w 147"/>
              <a:gd name="T33" fmla="*/ 26050 h 215"/>
              <a:gd name="T34" fmla="*/ 17581 w 147"/>
              <a:gd name="T35" fmla="*/ 19670 h 215"/>
              <a:gd name="T36" fmla="*/ 22808 w 147"/>
              <a:gd name="T37" fmla="*/ 15417 h 215"/>
              <a:gd name="T38" fmla="*/ 29936 w 147"/>
              <a:gd name="T39" fmla="*/ 12759 h 215"/>
              <a:gd name="T40" fmla="*/ 38489 w 147"/>
              <a:gd name="T41" fmla="*/ 12759 h 215"/>
              <a:gd name="T42" fmla="*/ 46567 w 147"/>
              <a:gd name="T43" fmla="*/ 15417 h 215"/>
              <a:gd name="T44" fmla="*/ 51794 w 147"/>
              <a:gd name="T45" fmla="*/ 21265 h 215"/>
              <a:gd name="T46" fmla="*/ 54645 w 147"/>
              <a:gd name="T47" fmla="*/ 30303 h 215"/>
              <a:gd name="T48" fmla="*/ 66999 w 147"/>
              <a:gd name="T49" fmla="*/ 35087 h 215"/>
              <a:gd name="T50" fmla="*/ 64623 w 147"/>
              <a:gd name="T51" fmla="*/ 20202 h 215"/>
              <a:gd name="T52" fmla="*/ 58921 w 147"/>
              <a:gd name="T53" fmla="*/ 9038 h 215"/>
              <a:gd name="T54" fmla="*/ 48467 w 147"/>
              <a:gd name="T55" fmla="*/ 2127 h 215"/>
              <a:gd name="T56" fmla="*/ 35163 w 147"/>
              <a:gd name="T57" fmla="*/ 0 h 215"/>
              <a:gd name="T58" fmla="*/ 21858 w 147"/>
              <a:gd name="T59" fmla="*/ 2127 h 215"/>
              <a:gd name="T60" fmla="*/ 11404 w 147"/>
              <a:gd name="T61" fmla="*/ 8506 h 215"/>
              <a:gd name="T62" fmla="*/ 5227 w 147"/>
              <a:gd name="T63" fmla="*/ 19139 h 215"/>
              <a:gd name="T64" fmla="*/ 3326 w 147"/>
              <a:gd name="T65" fmla="*/ 31898 h 215"/>
              <a:gd name="T66" fmla="*/ 5227 w 147"/>
              <a:gd name="T67" fmla="*/ 43593 h 215"/>
              <a:gd name="T68" fmla="*/ 10454 w 147"/>
              <a:gd name="T69" fmla="*/ 51568 h 215"/>
              <a:gd name="T70" fmla="*/ 19957 w 147"/>
              <a:gd name="T71" fmla="*/ 57416 h 215"/>
              <a:gd name="T72" fmla="*/ 33262 w 147"/>
              <a:gd name="T73" fmla="*/ 62200 h 215"/>
              <a:gd name="T74" fmla="*/ 43716 w 147"/>
              <a:gd name="T75" fmla="*/ 65390 h 215"/>
              <a:gd name="T76" fmla="*/ 51794 w 147"/>
              <a:gd name="T77" fmla="*/ 68580 h 215"/>
              <a:gd name="T78" fmla="*/ 56070 w 147"/>
              <a:gd name="T79" fmla="*/ 73365 h 215"/>
              <a:gd name="T80" fmla="*/ 57496 w 147"/>
              <a:gd name="T81" fmla="*/ 81339 h 215"/>
              <a:gd name="T82" fmla="*/ 56070 w 147"/>
              <a:gd name="T83" fmla="*/ 89845 h 215"/>
              <a:gd name="T84" fmla="*/ 51794 w 147"/>
              <a:gd name="T85" fmla="*/ 95693 h 215"/>
              <a:gd name="T86" fmla="*/ 44666 w 147"/>
              <a:gd name="T87" fmla="*/ 99946 h 215"/>
              <a:gd name="T88" fmla="*/ 35163 w 147"/>
              <a:gd name="T89" fmla="*/ 101541 h 215"/>
              <a:gd name="T90" fmla="*/ 25659 w 147"/>
              <a:gd name="T91" fmla="*/ 99414 h 215"/>
              <a:gd name="T92" fmla="*/ 18532 w 147"/>
              <a:gd name="T93" fmla="*/ 94630 h 215"/>
              <a:gd name="T94" fmla="*/ 13780 w 147"/>
              <a:gd name="T95" fmla="*/ 86124 h 215"/>
              <a:gd name="T96" fmla="*/ 11879 w 147"/>
              <a:gd name="T97" fmla="*/ 75491 h 21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47" h="215">
                <a:moveTo>
                  <a:pt x="0" y="142"/>
                </a:moveTo>
                <a:lnTo>
                  <a:pt x="2" y="158"/>
                </a:lnTo>
                <a:lnTo>
                  <a:pt x="7" y="173"/>
                </a:lnTo>
                <a:lnTo>
                  <a:pt x="13" y="186"/>
                </a:lnTo>
                <a:lnTo>
                  <a:pt x="21" y="196"/>
                </a:lnTo>
                <a:lnTo>
                  <a:pt x="32" y="205"/>
                </a:lnTo>
                <a:lnTo>
                  <a:pt x="43" y="210"/>
                </a:lnTo>
                <a:lnTo>
                  <a:pt x="58" y="214"/>
                </a:lnTo>
                <a:lnTo>
                  <a:pt x="74" y="215"/>
                </a:lnTo>
                <a:lnTo>
                  <a:pt x="91" y="214"/>
                </a:lnTo>
                <a:lnTo>
                  <a:pt x="105" y="210"/>
                </a:lnTo>
                <a:lnTo>
                  <a:pt x="117" y="205"/>
                </a:lnTo>
                <a:lnTo>
                  <a:pt x="128" y="198"/>
                </a:lnTo>
                <a:lnTo>
                  <a:pt x="136" y="188"/>
                </a:lnTo>
                <a:lnTo>
                  <a:pt x="141" y="177"/>
                </a:lnTo>
                <a:lnTo>
                  <a:pt x="146" y="165"/>
                </a:lnTo>
                <a:lnTo>
                  <a:pt x="147" y="151"/>
                </a:lnTo>
                <a:lnTo>
                  <a:pt x="146" y="139"/>
                </a:lnTo>
                <a:lnTo>
                  <a:pt x="143" y="129"/>
                </a:lnTo>
                <a:lnTo>
                  <a:pt x="138" y="120"/>
                </a:lnTo>
                <a:lnTo>
                  <a:pt x="131" y="111"/>
                </a:lnTo>
                <a:lnTo>
                  <a:pt x="123" y="106"/>
                </a:lnTo>
                <a:lnTo>
                  <a:pt x="113" y="101"/>
                </a:lnTo>
                <a:lnTo>
                  <a:pt x="101" y="97"/>
                </a:lnTo>
                <a:lnTo>
                  <a:pt x="88" y="94"/>
                </a:lnTo>
                <a:lnTo>
                  <a:pt x="74" y="91"/>
                </a:lnTo>
                <a:lnTo>
                  <a:pt x="62" y="87"/>
                </a:lnTo>
                <a:lnTo>
                  <a:pt x="53" y="85"/>
                </a:lnTo>
                <a:lnTo>
                  <a:pt x="44" y="81"/>
                </a:lnTo>
                <a:lnTo>
                  <a:pt x="38" y="77"/>
                </a:lnTo>
                <a:lnTo>
                  <a:pt x="34" y="71"/>
                </a:lnTo>
                <a:lnTo>
                  <a:pt x="32" y="65"/>
                </a:lnTo>
                <a:lnTo>
                  <a:pt x="31" y="56"/>
                </a:lnTo>
                <a:lnTo>
                  <a:pt x="32" y="49"/>
                </a:lnTo>
                <a:lnTo>
                  <a:pt x="34" y="43"/>
                </a:lnTo>
                <a:lnTo>
                  <a:pt x="37" y="37"/>
                </a:lnTo>
                <a:lnTo>
                  <a:pt x="42" y="32"/>
                </a:lnTo>
                <a:lnTo>
                  <a:pt x="48" y="29"/>
                </a:lnTo>
                <a:lnTo>
                  <a:pt x="55" y="25"/>
                </a:lnTo>
                <a:lnTo>
                  <a:pt x="63" y="24"/>
                </a:lnTo>
                <a:lnTo>
                  <a:pt x="72" y="23"/>
                </a:lnTo>
                <a:lnTo>
                  <a:pt x="81" y="24"/>
                </a:lnTo>
                <a:lnTo>
                  <a:pt x="91" y="25"/>
                </a:lnTo>
                <a:lnTo>
                  <a:pt x="98" y="29"/>
                </a:lnTo>
                <a:lnTo>
                  <a:pt x="104" y="35"/>
                </a:lnTo>
                <a:lnTo>
                  <a:pt x="109" y="40"/>
                </a:lnTo>
                <a:lnTo>
                  <a:pt x="113" y="47"/>
                </a:lnTo>
                <a:lnTo>
                  <a:pt x="115" y="57"/>
                </a:lnTo>
                <a:lnTo>
                  <a:pt x="117" y="66"/>
                </a:lnTo>
                <a:lnTo>
                  <a:pt x="141" y="66"/>
                </a:lnTo>
                <a:lnTo>
                  <a:pt x="140" y="51"/>
                </a:lnTo>
                <a:lnTo>
                  <a:pt x="136" y="38"/>
                </a:lnTo>
                <a:lnTo>
                  <a:pt x="131" y="26"/>
                </a:lnTo>
                <a:lnTo>
                  <a:pt x="124" y="17"/>
                </a:lnTo>
                <a:lnTo>
                  <a:pt x="113" y="10"/>
                </a:lnTo>
                <a:lnTo>
                  <a:pt x="102" y="4"/>
                </a:lnTo>
                <a:lnTo>
                  <a:pt x="89" y="1"/>
                </a:lnTo>
                <a:lnTo>
                  <a:pt x="74" y="0"/>
                </a:lnTo>
                <a:lnTo>
                  <a:pt x="59" y="1"/>
                </a:lnTo>
                <a:lnTo>
                  <a:pt x="46" y="4"/>
                </a:lnTo>
                <a:lnTo>
                  <a:pt x="34" y="9"/>
                </a:lnTo>
                <a:lnTo>
                  <a:pt x="24" y="16"/>
                </a:lnTo>
                <a:lnTo>
                  <a:pt x="17" y="25"/>
                </a:lnTo>
                <a:lnTo>
                  <a:pt x="11" y="36"/>
                </a:lnTo>
                <a:lnTo>
                  <a:pt x="8" y="47"/>
                </a:lnTo>
                <a:lnTo>
                  <a:pt x="7" y="60"/>
                </a:lnTo>
                <a:lnTo>
                  <a:pt x="8" y="73"/>
                </a:lnTo>
                <a:lnTo>
                  <a:pt x="11" y="82"/>
                </a:lnTo>
                <a:lnTo>
                  <a:pt x="16" y="92"/>
                </a:lnTo>
                <a:lnTo>
                  <a:pt x="22" y="97"/>
                </a:lnTo>
                <a:lnTo>
                  <a:pt x="32" y="103"/>
                </a:lnTo>
                <a:lnTo>
                  <a:pt x="42" y="108"/>
                </a:lnTo>
                <a:lnTo>
                  <a:pt x="55" y="113"/>
                </a:lnTo>
                <a:lnTo>
                  <a:pt x="70" y="117"/>
                </a:lnTo>
                <a:lnTo>
                  <a:pt x="81" y="120"/>
                </a:lnTo>
                <a:lnTo>
                  <a:pt x="92" y="123"/>
                </a:lnTo>
                <a:lnTo>
                  <a:pt x="101" y="125"/>
                </a:lnTo>
                <a:lnTo>
                  <a:pt x="109" y="129"/>
                </a:lnTo>
                <a:lnTo>
                  <a:pt x="114" y="134"/>
                </a:lnTo>
                <a:lnTo>
                  <a:pt x="118" y="138"/>
                </a:lnTo>
                <a:lnTo>
                  <a:pt x="120" y="145"/>
                </a:lnTo>
                <a:lnTo>
                  <a:pt x="121" y="153"/>
                </a:lnTo>
                <a:lnTo>
                  <a:pt x="120" y="162"/>
                </a:lnTo>
                <a:lnTo>
                  <a:pt x="118" y="169"/>
                </a:lnTo>
                <a:lnTo>
                  <a:pt x="114" y="176"/>
                </a:lnTo>
                <a:lnTo>
                  <a:pt x="109" y="180"/>
                </a:lnTo>
                <a:lnTo>
                  <a:pt x="102" y="185"/>
                </a:lnTo>
                <a:lnTo>
                  <a:pt x="94" y="188"/>
                </a:lnTo>
                <a:lnTo>
                  <a:pt x="85" y="189"/>
                </a:lnTo>
                <a:lnTo>
                  <a:pt x="74" y="191"/>
                </a:lnTo>
                <a:lnTo>
                  <a:pt x="63" y="189"/>
                </a:lnTo>
                <a:lnTo>
                  <a:pt x="54" y="187"/>
                </a:lnTo>
                <a:lnTo>
                  <a:pt x="46" y="184"/>
                </a:lnTo>
                <a:lnTo>
                  <a:pt x="39" y="178"/>
                </a:lnTo>
                <a:lnTo>
                  <a:pt x="33" y="171"/>
                </a:lnTo>
                <a:lnTo>
                  <a:pt x="29" y="162"/>
                </a:lnTo>
                <a:lnTo>
                  <a:pt x="27" y="152"/>
                </a:lnTo>
                <a:lnTo>
                  <a:pt x="25" y="142"/>
                </a:lnTo>
                <a:lnTo>
                  <a:pt x="0" y="14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40" name="Freeform 289"/>
          <p:cNvSpPr>
            <a:spLocks noEditPoints="1"/>
          </p:cNvSpPr>
          <p:nvPr/>
        </p:nvSpPr>
        <p:spPr bwMode="auto">
          <a:xfrm>
            <a:off x="2111375" y="5454650"/>
            <a:ext cx="58738" cy="82550"/>
          </a:xfrm>
          <a:custGeom>
            <a:avLst/>
            <a:gdLst>
              <a:gd name="T0" fmla="*/ 41300 w 128"/>
              <a:gd name="T1" fmla="*/ 51724 h 158"/>
              <a:gd name="T2" fmla="*/ 39923 w 128"/>
              <a:gd name="T3" fmla="*/ 59561 h 158"/>
              <a:gd name="T4" fmla="*/ 36252 w 128"/>
              <a:gd name="T5" fmla="*/ 65309 h 158"/>
              <a:gd name="T6" fmla="*/ 29828 w 128"/>
              <a:gd name="T7" fmla="*/ 69488 h 158"/>
              <a:gd name="T8" fmla="*/ 22027 w 128"/>
              <a:gd name="T9" fmla="*/ 71056 h 158"/>
              <a:gd name="T10" fmla="*/ 17438 w 128"/>
              <a:gd name="T11" fmla="*/ 70533 h 158"/>
              <a:gd name="T12" fmla="*/ 13767 w 128"/>
              <a:gd name="T13" fmla="*/ 67921 h 158"/>
              <a:gd name="T14" fmla="*/ 11931 w 128"/>
              <a:gd name="T15" fmla="*/ 63741 h 158"/>
              <a:gd name="T16" fmla="*/ 11013 w 128"/>
              <a:gd name="T17" fmla="*/ 59039 h 158"/>
              <a:gd name="T18" fmla="*/ 11472 w 128"/>
              <a:gd name="T19" fmla="*/ 53292 h 158"/>
              <a:gd name="T20" fmla="*/ 13308 w 128"/>
              <a:gd name="T21" fmla="*/ 49634 h 158"/>
              <a:gd name="T22" fmla="*/ 16979 w 128"/>
              <a:gd name="T23" fmla="*/ 46500 h 158"/>
              <a:gd name="T24" fmla="*/ 21568 w 128"/>
              <a:gd name="T25" fmla="*/ 45455 h 158"/>
              <a:gd name="T26" fmla="*/ 32122 w 128"/>
              <a:gd name="T27" fmla="*/ 43365 h 158"/>
              <a:gd name="T28" fmla="*/ 41300 w 128"/>
              <a:gd name="T29" fmla="*/ 39708 h 158"/>
              <a:gd name="T30" fmla="*/ 42677 w 128"/>
              <a:gd name="T31" fmla="*/ 72623 h 158"/>
              <a:gd name="T32" fmla="*/ 44054 w 128"/>
              <a:gd name="T33" fmla="*/ 76803 h 158"/>
              <a:gd name="T34" fmla="*/ 46348 w 128"/>
              <a:gd name="T35" fmla="*/ 79938 h 158"/>
              <a:gd name="T36" fmla="*/ 50019 w 128"/>
              <a:gd name="T37" fmla="*/ 82028 h 158"/>
              <a:gd name="T38" fmla="*/ 55526 w 128"/>
              <a:gd name="T39" fmla="*/ 81505 h 158"/>
              <a:gd name="T40" fmla="*/ 58738 w 128"/>
              <a:gd name="T41" fmla="*/ 70533 h 158"/>
              <a:gd name="T42" fmla="*/ 54149 w 128"/>
              <a:gd name="T43" fmla="*/ 70533 h 158"/>
              <a:gd name="T44" fmla="*/ 52314 w 128"/>
              <a:gd name="T45" fmla="*/ 66353 h 158"/>
              <a:gd name="T46" fmla="*/ 52314 w 128"/>
              <a:gd name="T47" fmla="*/ 23511 h 158"/>
              <a:gd name="T48" fmla="*/ 50937 w 128"/>
              <a:gd name="T49" fmla="*/ 13062 h 158"/>
              <a:gd name="T50" fmla="*/ 46348 w 128"/>
              <a:gd name="T51" fmla="*/ 5225 h 158"/>
              <a:gd name="T52" fmla="*/ 38547 w 128"/>
              <a:gd name="T53" fmla="*/ 1045 h 158"/>
              <a:gd name="T54" fmla="*/ 27992 w 128"/>
              <a:gd name="T55" fmla="*/ 0 h 158"/>
              <a:gd name="T56" fmla="*/ 17438 w 128"/>
              <a:gd name="T57" fmla="*/ 1567 h 158"/>
              <a:gd name="T58" fmla="*/ 9637 w 128"/>
              <a:gd name="T59" fmla="*/ 6270 h 158"/>
              <a:gd name="T60" fmla="*/ 4589 w 128"/>
              <a:gd name="T61" fmla="*/ 14629 h 158"/>
              <a:gd name="T62" fmla="*/ 2753 w 128"/>
              <a:gd name="T63" fmla="*/ 24556 h 158"/>
              <a:gd name="T64" fmla="*/ 12849 w 128"/>
              <a:gd name="T65" fmla="*/ 25078 h 158"/>
              <a:gd name="T66" fmla="*/ 13767 w 128"/>
              <a:gd name="T67" fmla="*/ 19331 h 158"/>
              <a:gd name="T68" fmla="*/ 16979 w 128"/>
              <a:gd name="T69" fmla="*/ 15152 h 158"/>
              <a:gd name="T70" fmla="*/ 21109 w 128"/>
              <a:gd name="T71" fmla="*/ 12017 h 158"/>
              <a:gd name="T72" fmla="*/ 27533 w 128"/>
              <a:gd name="T73" fmla="*/ 11494 h 158"/>
              <a:gd name="T74" fmla="*/ 33958 w 128"/>
              <a:gd name="T75" fmla="*/ 12017 h 158"/>
              <a:gd name="T76" fmla="*/ 38088 w 128"/>
              <a:gd name="T77" fmla="*/ 14629 h 158"/>
              <a:gd name="T78" fmla="*/ 40382 w 128"/>
              <a:gd name="T79" fmla="*/ 18286 h 158"/>
              <a:gd name="T80" fmla="*/ 41300 w 128"/>
              <a:gd name="T81" fmla="*/ 22989 h 158"/>
              <a:gd name="T82" fmla="*/ 40841 w 128"/>
              <a:gd name="T83" fmla="*/ 28213 h 158"/>
              <a:gd name="T84" fmla="*/ 38547 w 128"/>
              <a:gd name="T85" fmla="*/ 30826 h 158"/>
              <a:gd name="T86" fmla="*/ 32122 w 128"/>
              <a:gd name="T87" fmla="*/ 32393 h 158"/>
              <a:gd name="T88" fmla="*/ 21568 w 128"/>
              <a:gd name="T89" fmla="*/ 33960 h 158"/>
              <a:gd name="T90" fmla="*/ 11931 w 128"/>
              <a:gd name="T91" fmla="*/ 37095 h 158"/>
              <a:gd name="T92" fmla="*/ 5048 w 128"/>
              <a:gd name="T93" fmla="*/ 41797 h 158"/>
              <a:gd name="T94" fmla="*/ 1377 w 128"/>
              <a:gd name="T95" fmla="*/ 49112 h 158"/>
              <a:gd name="T96" fmla="*/ 0 w 128"/>
              <a:gd name="T97" fmla="*/ 59039 h 158"/>
              <a:gd name="T98" fmla="*/ 1377 w 128"/>
              <a:gd name="T99" fmla="*/ 68443 h 158"/>
              <a:gd name="T100" fmla="*/ 5048 w 128"/>
              <a:gd name="T101" fmla="*/ 76280 h 158"/>
              <a:gd name="T102" fmla="*/ 11472 w 128"/>
              <a:gd name="T103" fmla="*/ 80460 h 158"/>
              <a:gd name="T104" fmla="*/ 20191 w 128"/>
              <a:gd name="T105" fmla="*/ 82550 h 158"/>
              <a:gd name="T106" fmla="*/ 32122 w 128"/>
              <a:gd name="T107" fmla="*/ 79415 h 158"/>
              <a:gd name="T108" fmla="*/ 42677 w 128"/>
              <a:gd name="T109" fmla="*/ 69488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158">
                <a:moveTo>
                  <a:pt x="90" y="76"/>
                </a:moveTo>
                <a:lnTo>
                  <a:pt x="90" y="99"/>
                </a:lnTo>
                <a:lnTo>
                  <a:pt x="89" y="107"/>
                </a:lnTo>
                <a:lnTo>
                  <a:pt x="87" y="114"/>
                </a:lnTo>
                <a:lnTo>
                  <a:pt x="84" y="120"/>
                </a:lnTo>
                <a:lnTo>
                  <a:pt x="79" y="125"/>
                </a:lnTo>
                <a:lnTo>
                  <a:pt x="73" y="130"/>
                </a:lnTo>
                <a:lnTo>
                  <a:pt x="65" y="133"/>
                </a:lnTo>
                <a:lnTo>
                  <a:pt x="58" y="135"/>
                </a:lnTo>
                <a:lnTo>
                  <a:pt x="48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2"/>
                </a:lnTo>
                <a:lnTo>
                  <a:pt x="30" y="130"/>
                </a:lnTo>
                <a:lnTo>
                  <a:pt x="27" y="127"/>
                </a:lnTo>
                <a:lnTo>
                  <a:pt x="26" y="122"/>
                </a:lnTo>
                <a:lnTo>
                  <a:pt x="24" y="117"/>
                </a:lnTo>
                <a:lnTo>
                  <a:pt x="24" y="113"/>
                </a:lnTo>
                <a:lnTo>
                  <a:pt x="24" y="107"/>
                </a:lnTo>
                <a:lnTo>
                  <a:pt x="25" y="102"/>
                </a:lnTo>
                <a:lnTo>
                  <a:pt x="27" y="99"/>
                </a:lnTo>
                <a:lnTo>
                  <a:pt x="29" y="95"/>
                </a:lnTo>
                <a:lnTo>
                  <a:pt x="32" y="92"/>
                </a:lnTo>
                <a:lnTo>
                  <a:pt x="37" y="89"/>
                </a:lnTo>
                <a:lnTo>
                  <a:pt x="42" y="88"/>
                </a:lnTo>
                <a:lnTo>
                  <a:pt x="47" y="87"/>
                </a:lnTo>
                <a:lnTo>
                  <a:pt x="59" y="85"/>
                </a:lnTo>
                <a:lnTo>
                  <a:pt x="70" y="83"/>
                </a:lnTo>
                <a:lnTo>
                  <a:pt x="81" y="81"/>
                </a:lnTo>
                <a:lnTo>
                  <a:pt x="90" y="76"/>
                </a:lnTo>
                <a:close/>
                <a:moveTo>
                  <a:pt x="93" y="133"/>
                </a:moveTo>
                <a:lnTo>
                  <a:pt x="93" y="139"/>
                </a:lnTo>
                <a:lnTo>
                  <a:pt x="94" y="144"/>
                </a:lnTo>
                <a:lnTo>
                  <a:pt x="96" y="147"/>
                </a:lnTo>
                <a:lnTo>
                  <a:pt x="98" y="151"/>
                </a:lnTo>
                <a:lnTo>
                  <a:pt x="101" y="153"/>
                </a:lnTo>
                <a:lnTo>
                  <a:pt x="105" y="156"/>
                </a:lnTo>
                <a:lnTo>
                  <a:pt x="109" y="157"/>
                </a:lnTo>
                <a:lnTo>
                  <a:pt x="116" y="157"/>
                </a:lnTo>
                <a:lnTo>
                  <a:pt x="121" y="156"/>
                </a:lnTo>
                <a:lnTo>
                  <a:pt x="128" y="154"/>
                </a:lnTo>
                <a:lnTo>
                  <a:pt x="128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1"/>
                </a:lnTo>
                <a:lnTo>
                  <a:pt x="114" y="127"/>
                </a:lnTo>
                <a:lnTo>
                  <a:pt x="114" y="120"/>
                </a:lnTo>
                <a:lnTo>
                  <a:pt x="114" y="45"/>
                </a:lnTo>
                <a:lnTo>
                  <a:pt x="113" y="35"/>
                </a:lnTo>
                <a:lnTo>
                  <a:pt x="111" y="25"/>
                </a:lnTo>
                <a:lnTo>
                  <a:pt x="106" y="17"/>
                </a:lnTo>
                <a:lnTo>
                  <a:pt x="101" y="10"/>
                </a:lnTo>
                <a:lnTo>
                  <a:pt x="94" y="5"/>
                </a:lnTo>
                <a:lnTo>
                  <a:pt x="84" y="2"/>
                </a:lnTo>
                <a:lnTo>
                  <a:pt x="74" y="1"/>
                </a:lnTo>
                <a:lnTo>
                  <a:pt x="61" y="0"/>
                </a:lnTo>
                <a:lnTo>
                  <a:pt x="48" y="1"/>
                </a:lnTo>
                <a:lnTo>
                  <a:pt x="38" y="3"/>
                </a:lnTo>
                <a:lnTo>
                  <a:pt x="28" y="7"/>
                </a:lnTo>
                <a:lnTo>
                  <a:pt x="21" y="12"/>
                </a:lnTo>
                <a:lnTo>
                  <a:pt x="15" y="19"/>
                </a:lnTo>
                <a:lnTo>
                  <a:pt x="10" y="28"/>
                </a:lnTo>
                <a:lnTo>
                  <a:pt x="7" y="37"/>
                </a:lnTo>
                <a:lnTo>
                  <a:pt x="6" y="47"/>
                </a:lnTo>
                <a:lnTo>
                  <a:pt x="6" y="48"/>
                </a:lnTo>
                <a:lnTo>
                  <a:pt x="28" y="48"/>
                </a:lnTo>
                <a:lnTo>
                  <a:pt x="28" y="43"/>
                </a:lnTo>
                <a:lnTo>
                  <a:pt x="30" y="37"/>
                </a:lnTo>
                <a:lnTo>
                  <a:pt x="32" y="32"/>
                </a:lnTo>
                <a:lnTo>
                  <a:pt x="37" y="29"/>
                </a:lnTo>
                <a:lnTo>
                  <a:pt x="41" y="25"/>
                </a:lnTo>
                <a:lnTo>
                  <a:pt x="46" y="23"/>
                </a:lnTo>
                <a:lnTo>
                  <a:pt x="53" y="22"/>
                </a:lnTo>
                <a:lnTo>
                  <a:pt x="60" y="22"/>
                </a:lnTo>
                <a:lnTo>
                  <a:pt x="67" y="22"/>
                </a:lnTo>
                <a:lnTo>
                  <a:pt x="74" y="23"/>
                </a:lnTo>
                <a:lnTo>
                  <a:pt x="79" y="25"/>
                </a:lnTo>
                <a:lnTo>
                  <a:pt x="83" y="28"/>
                </a:lnTo>
                <a:lnTo>
                  <a:pt x="86" y="30"/>
                </a:lnTo>
                <a:lnTo>
                  <a:pt x="88" y="35"/>
                </a:lnTo>
                <a:lnTo>
                  <a:pt x="90" y="38"/>
                </a:lnTo>
                <a:lnTo>
                  <a:pt x="90" y="44"/>
                </a:lnTo>
                <a:lnTo>
                  <a:pt x="90" y="50"/>
                </a:lnTo>
                <a:lnTo>
                  <a:pt x="89" y="54"/>
                </a:lnTo>
                <a:lnTo>
                  <a:pt x="88" y="57"/>
                </a:lnTo>
                <a:lnTo>
                  <a:pt x="84" y="59"/>
                </a:lnTo>
                <a:lnTo>
                  <a:pt x="79" y="61"/>
                </a:lnTo>
                <a:lnTo>
                  <a:pt x="70" y="62"/>
                </a:lnTo>
                <a:lnTo>
                  <a:pt x="60" y="64"/>
                </a:lnTo>
                <a:lnTo>
                  <a:pt x="47" y="65"/>
                </a:lnTo>
                <a:lnTo>
                  <a:pt x="36" y="67"/>
                </a:lnTo>
                <a:lnTo>
                  <a:pt x="26" y="71"/>
                </a:lnTo>
                <a:lnTo>
                  <a:pt x="18" y="74"/>
                </a:lnTo>
                <a:lnTo>
                  <a:pt x="11" y="80"/>
                </a:lnTo>
                <a:lnTo>
                  <a:pt x="6" y="86"/>
                </a:lnTo>
                <a:lnTo>
                  <a:pt x="3" y="94"/>
                </a:lnTo>
                <a:lnTo>
                  <a:pt x="1" y="102"/>
                </a:lnTo>
                <a:lnTo>
                  <a:pt x="0" y="113"/>
                </a:lnTo>
                <a:lnTo>
                  <a:pt x="1" y="123"/>
                </a:lnTo>
                <a:lnTo>
                  <a:pt x="3" y="131"/>
                </a:lnTo>
                <a:lnTo>
                  <a:pt x="6" y="139"/>
                </a:lnTo>
                <a:lnTo>
                  <a:pt x="11" y="146"/>
                </a:lnTo>
                <a:lnTo>
                  <a:pt x="18" y="151"/>
                </a:lnTo>
                <a:lnTo>
                  <a:pt x="25" y="154"/>
                </a:lnTo>
                <a:lnTo>
                  <a:pt x="35" y="157"/>
                </a:lnTo>
                <a:lnTo>
                  <a:pt x="44" y="158"/>
                </a:lnTo>
                <a:lnTo>
                  <a:pt x="58" y="157"/>
                </a:lnTo>
                <a:lnTo>
                  <a:pt x="70" y="152"/>
                </a:lnTo>
                <a:lnTo>
                  <a:pt x="82" y="144"/>
                </a:lnTo>
                <a:lnTo>
                  <a:pt x="93" y="13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41" name="Freeform 290"/>
          <p:cNvSpPr>
            <a:spLocks/>
          </p:cNvSpPr>
          <p:nvPr/>
        </p:nvSpPr>
        <p:spPr bwMode="auto">
          <a:xfrm>
            <a:off x="2181225" y="5454650"/>
            <a:ext cx="88900" cy="80963"/>
          </a:xfrm>
          <a:custGeom>
            <a:avLst/>
            <a:gdLst>
              <a:gd name="T0" fmla="*/ 88900 w 189"/>
              <a:gd name="T1" fmla="*/ 80963 h 154"/>
              <a:gd name="T2" fmla="*/ 88900 w 189"/>
              <a:gd name="T3" fmla="*/ 31018 h 154"/>
              <a:gd name="T4" fmla="*/ 88430 w 189"/>
              <a:gd name="T5" fmla="*/ 19978 h 154"/>
              <a:gd name="T6" fmla="*/ 86548 w 189"/>
              <a:gd name="T7" fmla="*/ 11040 h 154"/>
              <a:gd name="T8" fmla="*/ 79493 w 189"/>
              <a:gd name="T9" fmla="*/ 2629 h 154"/>
              <a:gd name="T10" fmla="*/ 68674 w 189"/>
              <a:gd name="T11" fmla="*/ 0 h 154"/>
              <a:gd name="T12" fmla="*/ 56915 w 189"/>
              <a:gd name="T13" fmla="*/ 2629 h 154"/>
              <a:gd name="T14" fmla="*/ 47978 w 189"/>
              <a:gd name="T15" fmla="*/ 12092 h 154"/>
              <a:gd name="T16" fmla="*/ 44215 w 189"/>
              <a:gd name="T17" fmla="*/ 6309 h 154"/>
              <a:gd name="T18" fmla="*/ 40452 w 189"/>
              <a:gd name="T19" fmla="*/ 2629 h 154"/>
              <a:gd name="T20" fmla="*/ 36219 w 189"/>
              <a:gd name="T21" fmla="*/ 526 h 154"/>
              <a:gd name="T22" fmla="*/ 30104 w 189"/>
              <a:gd name="T23" fmla="*/ 0 h 154"/>
              <a:gd name="T24" fmla="*/ 23989 w 189"/>
              <a:gd name="T25" fmla="*/ 526 h 154"/>
              <a:gd name="T26" fmla="*/ 18815 w 189"/>
              <a:gd name="T27" fmla="*/ 2629 h 154"/>
              <a:gd name="T28" fmla="*/ 14111 w 189"/>
              <a:gd name="T29" fmla="*/ 7360 h 154"/>
              <a:gd name="T30" fmla="*/ 10348 w 189"/>
              <a:gd name="T31" fmla="*/ 12618 h 154"/>
              <a:gd name="T32" fmla="*/ 0 w 189"/>
              <a:gd name="T33" fmla="*/ 1577 h 154"/>
              <a:gd name="T34" fmla="*/ 10819 w 189"/>
              <a:gd name="T35" fmla="*/ 80963 h 154"/>
              <a:gd name="T36" fmla="*/ 11289 w 189"/>
              <a:gd name="T37" fmla="*/ 28915 h 154"/>
              <a:gd name="T38" fmla="*/ 13170 w 189"/>
              <a:gd name="T39" fmla="*/ 20504 h 154"/>
              <a:gd name="T40" fmla="*/ 17874 w 189"/>
              <a:gd name="T41" fmla="*/ 15246 h 154"/>
              <a:gd name="T42" fmla="*/ 23519 w 189"/>
              <a:gd name="T43" fmla="*/ 12092 h 154"/>
              <a:gd name="T44" fmla="*/ 30574 w 189"/>
              <a:gd name="T45" fmla="*/ 12092 h 154"/>
              <a:gd name="T46" fmla="*/ 34807 w 189"/>
              <a:gd name="T47" fmla="*/ 14721 h 154"/>
              <a:gd name="T48" fmla="*/ 38100 w 189"/>
              <a:gd name="T49" fmla="*/ 19452 h 154"/>
              <a:gd name="T50" fmla="*/ 39041 w 189"/>
              <a:gd name="T51" fmla="*/ 27338 h 154"/>
              <a:gd name="T52" fmla="*/ 39041 w 189"/>
              <a:gd name="T53" fmla="*/ 80963 h 154"/>
              <a:gd name="T54" fmla="*/ 49859 w 189"/>
              <a:gd name="T55" fmla="*/ 34173 h 154"/>
              <a:gd name="T56" fmla="*/ 50800 w 189"/>
              <a:gd name="T57" fmla="*/ 24184 h 154"/>
              <a:gd name="T58" fmla="*/ 54563 w 189"/>
              <a:gd name="T59" fmla="*/ 17349 h 154"/>
              <a:gd name="T60" fmla="*/ 59267 w 189"/>
              <a:gd name="T61" fmla="*/ 12618 h 154"/>
              <a:gd name="T62" fmla="*/ 66322 w 189"/>
              <a:gd name="T63" fmla="*/ 11566 h 154"/>
              <a:gd name="T64" fmla="*/ 72437 w 189"/>
              <a:gd name="T65" fmla="*/ 12618 h 154"/>
              <a:gd name="T66" fmla="*/ 75730 w 189"/>
              <a:gd name="T67" fmla="*/ 16298 h 154"/>
              <a:gd name="T68" fmla="*/ 77611 w 189"/>
              <a:gd name="T69" fmla="*/ 23132 h 154"/>
              <a:gd name="T70" fmla="*/ 78081 w 189"/>
              <a:gd name="T71" fmla="*/ 32070 h 15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89" h="154">
                <a:moveTo>
                  <a:pt x="166" y="154"/>
                </a:moveTo>
                <a:lnTo>
                  <a:pt x="189" y="154"/>
                </a:lnTo>
                <a:lnTo>
                  <a:pt x="189" y="64"/>
                </a:lnTo>
                <a:lnTo>
                  <a:pt x="189" y="59"/>
                </a:lnTo>
                <a:lnTo>
                  <a:pt x="189" y="47"/>
                </a:lnTo>
                <a:lnTo>
                  <a:pt x="188" y="38"/>
                </a:lnTo>
                <a:lnTo>
                  <a:pt x="187" y="29"/>
                </a:lnTo>
                <a:lnTo>
                  <a:pt x="184" y="21"/>
                </a:lnTo>
                <a:lnTo>
                  <a:pt x="178" y="11"/>
                </a:lnTo>
                <a:lnTo>
                  <a:pt x="169" y="5"/>
                </a:lnTo>
                <a:lnTo>
                  <a:pt x="159" y="1"/>
                </a:lnTo>
                <a:lnTo>
                  <a:pt x="146" y="0"/>
                </a:lnTo>
                <a:lnTo>
                  <a:pt x="132" y="1"/>
                </a:lnTo>
                <a:lnTo>
                  <a:pt x="121" y="5"/>
                </a:lnTo>
                <a:lnTo>
                  <a:pt x="111" y="12"/>
                </a:lnTo>
                <a:lnTo>
                  <a:pt x="102" y="23"/>
                </a:lnTo>
                <a:lnTo>
                  <a:pt x="99" y="17"/>
                </a:lnTo>
                <a:lnTo>
                  <a:pt x="94" y="12"/>
                </a:lnTo>
                <a:lnTo>
                  <a:pt x="90" y="9"/>
                </a:lnTo>
                <a:lnTo>
                  <a:pt x="86" y="5"/>
                </a:lnTo>
                <a:lnTo>
                  <a:pt x="82" y="3"/>
                </a:lnTo>
                <a:lnTo>
                  <a:pt x="77" y="1"/>
                </a:lnTo>
                <a:lnTo>
                  <a:pt x="70" y="0"/>
                </a:lnTo>
                <a:lnTo>
                  <a:pt x="64" y="0"/>
                </a:lnTo>
                <a:lnTo>
                  <a:pt x="58" y="0"/>
                </a:lnTo>
                <a:lnTo>
                  <a:pt x="51" y="1"/>
                </a:lnTo>
                <a:lnTo>
                  <a:pt x="45" y="3"/>
                </a:lnTo>
                <a:lnTo>
                  <a:pt x="40" y="5"/>
                </a:lnTo>
                <a:lnTo>
                  <a:pt x="34" y="9"/>
                </a:lnTo>
                <a:lnTo>
                  <a:pt x="30" y="14"/>
                </a:lnTo>
                <a:lnTo>
                  <a:pt x="26" y="18"/>
                </a:lnTo>
                <a:lnTo>
                  <a:pt x="22" y="24"/>
                </a:lnTo>
                <a:lnTo>
                  <a:pt x="22" y="3"/>
                </a:lnTo>
                <a:lnTo>
                  <a:pt x="0" y="3"/>
                </a:lnTo>
                <a:lnTo>
                  <a:pt x="0" y="154"/>
                </a:lnTo>
                <a:lnTo>
                  <a:pt x="23" y="154"/>
                </a:lnTo>
                <a:lnTo>
                  <a:pt x="23" y="65"/>
                </a:lnTo>
                <a:lnTo>
                  <a:pt x="24" y="55"/>
                </a:lnTo>
                <a:lnTo>
                  <a:pt x="25" y="46"/>
                </a:lnTo>
                <a:lnTo>
                  <a:pt x="28" y="39"/>
                </a:lnTo>
                <a:lnTo>
                  <a:pt x="32" y="33"/>
                </a:lnTo>
                <a:lnTo>
                  <a:pt x="38" y="29"/>
                </a:lnTo>
                <a:lnTo>
                  <a:pt x="43" y="25"/>
                </a:lnTo>
                <a:lnTo>
                  <a:pt x="50" y="23"/>
                </a:lnTo>
                <a:lnTo>
                  <a:pt x="58" y="22"/>
                </a:lnTo>
                <a:lnTo>
                  <a:pt x="65" y="23"/>
                </a:lnTo>
                <a:lnTo>
                  <a:pt x="70" y="24"/>
                </a:lnTo>
                <a:lnTo>
                  <a:pt x="74" y="28"/>
                </a:lnTo>
                <a:lnTo>
                  <a:pt x="78" y="31"/>
                </a:lnTo>
                <a:lnTo>
                  <a:pt x="81" y="37"/>
                </a:lnTo>
                <a:lnTo>
                  <a:pt x="82" y="44"/>
                </a:lnTo>
                <a:lnTo>
                  <a:pt x="83" y="52"/>
                </a:lnTo>
                <a:lnTo>
                  <a:pt x="83" y="61"/>
                </a:lnTo>
                <a:lnTo>
                  <a:pt x="83" y="154"/>
                </a:lnTo>
                <a:lnTo>
                  <a:pt x="106" y="154"/>
                </a:lnTo>
                <a:lnTo>
                  <a:pt x="106" y="65"/>
                </a:lnTo>
                <a:lnTo>
                  <a:pt x="107" y="55"/>
                </a:lnTo>
                <a:lnTo>
                  <a:pt x="108" y="46"/>
                </a:lnTo>
                <a:lnTo>
                  <a:pt x="111" y="39"/>
                </a:lnTo>
                <a:lnTo>
                  <a:pt x="116" y="33"/>
                </a:lnTo>
                <a:lnTo>
                  <a:pt x="121" y="29"/>
                </a:lnTo>
                <a:lnTo>
                  <a:pt x="126" y="24"/>
                </a:lnTo>
                <a:lnTo>
                  <a:pt x="134" y="23"/>
                </a:lnTo>
                <a:lnTo>
                  <a:pt x="141" y="22"/>
                </a:lnTo>
                <a:lnTo>
                  <a:pt x="148" y="23"/>
                </a:lnTo>
                <a:lnTo>
                  <a:pt x="154" y="24"/>
                </a:lnTo>
                <a:lnTo>
                  <a:pt x="158" y="28"/>
                </a:lnTo>
                <a:lnTo>
                  <a:pt x="161" y="31"/>
                </a:lnTo>
                <a:lnTo>
                  <a:pt x="164" y="37"/>
                </a:lnTo>
                <a:lnTo>
                  <a:pt x="165" y="44"/>
                </a:lnTo>
                <a:lnTo>
                  <a:pt x="166" y="52"/>
                </a:lnTo>
                <a:lnTo>
                  <a:pt x="166" y="61"/>
                </a:lnTo>
                <a:lnTo>
                  <a:pt x="166" y="15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42" name="Freeform 291"/>
          <p:cNvSpPr>
            <a:spLocks noEditPoints="1"/>
          </p:cNvSpPr>
          <p:nvPr/>
        </p:nvSpPr>
        <p:spPr bwMode="auto">
          <a:xfrm>
            <a:off x="2282825" y="5454650"/>
            <a:ext cx="60325" cy="82550"/>
          </a:xfrm>
          <a:custGeom>
            <a:avLst/>
            <a:gdLst>
              <a:gd name="T0" fmla="*/ 42416 w 128"/>
              <a:gd name="T1" fmla="*/ 51724 h 158"/>
              <a:gd name="T2" fmla="*/ 41002 w 128"/>
              <a:gd name="T3" fmla="*/ 59561 h 158"/>
              <a:gd name="T4" fmla="*/ 37232 w 128"/>
              <a:gd name="T5" fmla="*/ 65309 h 158"/>
              <a:gd name="T6" fmla="*/ 30634 w 128"/>
              <a:gd name="T7" fmla="*/ 69488 h 158"/>
              <a:gd name="T8" fmla="*/ 22622 w 128"/>
              <a:gd name="T9" fmla="*/ 71056 h 158"/>
              <a:gd name="T10" fmla="*/ 17909 w 128"/>
              <a:gd name="T11" fmla="*/ 70533 h 158"/>
              <a:gd name="T12" fmla="*/ 14139 w 128"/>
              <a:gd name="T13" fmla="*/ 67921 h 158"/>
              <a:gd name="T14" fmla="*/ 12254 w 128"/>
              <a:gd name="T15" fmla="*/ 63741 h 158"/>
              <a:gd name="T16" fmla="*/ 11311 w 128"/>
              <a:gd name="T17" fmla="*/ 59039 h 158"/>
              <a:gd name="T18" fmla="*/ 11782 w 128"/>
              <a:gd name="T19" fmla="*/ 53292 h 158"/>
              <a:gd name="T20" fmla="*/ 13667 w 128"/>
              <a:gd name="T21" fmla="*/ 49634 h 158"/>
              <a:gd name="T22" fmla="*/ 17438 w 128"/>
              <a:gd name="T23" fmla="*/ 46500 h 158"/>
              <a:gd name="T24" fmla="*/ 22151 w 128"/>
              <a:gd name="T25" fmla="*/ 45455 h 158"/>
              <a:gd name="T26" fmla="*/ 32990 w 128"/>
              <a:gd name="T27" fmla="*/ 43365 h 158"/>
              <a:gd name="T28" fmla="*/ 42416 w 128"/>
              <a:gd name="T29" fmla="*/ 39708 h 158"/>
              <a:gd name="T30" fmla="*/ 43830 w 128"/>
              <a:gd name="T31" fmla="*/ 72623 h 158"/>
              <a:gd name="T32" fmla="*/ 45244 w 128"/>
              <a:gd name="T33" fmla="*/ 76803 h 158"/>
              <a:gd name="T34" fmla="*/ 47600 w 128"/>
              <a:gd name="T35" fmla="*/ 79938 h 158"/>
              <a:gd name="T36" fmla="*/ 51371 w 128"/>
              <a:gd name="T37" fmla="*/ 82028 h 158"/>
              <a:gd name="T38" fmla="*/ 57026 w 128"/>
              <a:gd name="T39" fmla="*/ 81505 h 158"/>
              <a:gd name="T40" fmla="*/ 60325 w 128"/>
              <a:gd name="T41" fmla="*/ 70533 h 158"/>
              <a:gd name="T42" fmla="*/ 55612 w 128"/>
              <a:gd name="T43" fmla="*/ 70533 h 158"/>
              <a:gd name="T44" fmla="*/ 53727 w 128"/>
              <a:gd name="T45" fmla="*/ 66353 h 158"/>
              <a:gd name="T46" fmla="*/ 53727 w 128"/>
              <a:gd name="T47" fmla="*/ 23511 h 158"/>
              <a:gd name="T48" fmla="*/ 51842 w 128"/>
              <a:gd name="T49" fmla="*/ 13062 h 158"/>
              <a:gd name="T50" fmla="*/ 47600 w 128"/>
              <a:gd name="T51" fmla="*/ 5225 h 158"/>
              <a:gd name="T52" fmla="*/ 39588 w 128"/>
              <a:gd name="T53" fmla="*/ 1045 h 158"/>
              <a:gd name="T54" fmla="*/ 28749 w 128"/>
              <a:gd name="T55" fmla="*/ 0 h 158"/>
              <a:gd name="T56" fmla="*/ 17909 w 128"/>
              <a:gd name="T57" fmla="*/ 1567 h 158"/>
              <a:gd name="T58" fmla="*/ 9897 w 128"/>
              <a:gd name="T59" fmla="*/ 6270 h 158"/>
              <a:gd name="T60" fmla="*/ 4713 w 128"/>
              <a:gd name="T61" fmla="*/ 14629 h 158"/>
              <a:gd name="T62" fmla="*/ 2828 w 128"/>
              <a:gd name="T63" fmla="*/ 24556 h 158"/>
              <a:gd name="T64" fmla="*/ 13196 w 128"/>
              <a:gd name="T65" fmla="*/ 25078 h 158"/>
              <a:gd name="T66" fmla="*/ 14139 w 128"/>
              <a:gd name="T67" fmla="*/ 19331 h 158"/>
              <a:gd name="T68" fmla="*/ 17438 w 128"/>
              <a:gd name="T69" fmla="*/ 15152 h 158"/>
              <a:gd name="T70" fmla="*/ 21679 w 128"/>
              <a:gd name="T71" fmla="*/ 12017 h 158"/>
              <a:gd name="T72" fmla="*/ 28277 w 128"/>
              <a:gd name="T73" fmla="*/ 11494 h 158"/>
              <a:gd name="T74" fmla="*/ 34875 w 128"/>
              <a:gd name="T75" fmla="*/ 12017 h 158"/>
              <a:gd name="T76" fmla="*/ 39117 w 128"/>
              <a:gd name="T77" fmla="*/ 14629 h 158"/>
              <a:gd name="T78" fmla="*/ 41473 w 128"/>
              <a:gd name="T79" fmla="*/ 18286 h 158"/>
              <a:gd name="T80" fmla="*/ 42416 w 128"/>
              <a:gd name="T81" fmla="*/ 22989 h 158"/>
              <a:gd name="T82" fmla="*/ 41945 w 128"/>
              <a:gd name="T83" fmla="*/ 28213 h 158"/>
              <a:gd name="T84" fmla="*/ 39588 w 128"/>
              <a:gd name="T85" fmla="*/ 30826 h 158"/>
              <a:gd name="T86" fmla="*/ 32990 w 128"/>
              <a:gd name="T87" fmla="*/ 32393 h 158"/>
              <a:gd name="T88" fmla="*/ 22151 w 128"/>
              <a:gd name="T89" fmla="*/ 33960 h 158"/>
              <a:gd name="T90" fmla="*/ 12254 w 128"/>
              <a:gd name="T91" fmla="*/ 37095 h 158"/>
              <a:gd name="T92" fmla="*/ 5184 w 128"/>
              <a:gd name="T93" fmla="*/ 41797 h 158"/>
              <a:gd name="T94" fmla="*/ 1414 w 128"/>
              <a:gd name="T95" fmla="*/ 49112 h 158"/>
              <a:gd name="T96" fmla="*/ 0 w 128"/>
              <a:gd name="T97" fmla="*/ 59039 h 158"/>
              <a:gd name="T98" fmla="*/ 1414 w 128"/>
              <a:gd name="T99" fmla="*/ 68443 h 158"/>
              <a:gd name="T100" fmla="*/ 5184 w 128"/>
              <a:gd name="T101" fmla="*/ 76280 h 158"/>
              <a:gd name="T102" fmla="*/ 11782 w 128"/>
              <a:gd name="T103" fmla="*/ 80460 h 158"/>
              <a:gd name="T104" fmla="*/ 20737 w 128"/>
              <a:gd name="T105" fmla="*/ 82550 h 158"/>
              <a:gd name="T106" fmla="*/ 32990 w 128"/>
              <a:gd name="T107" fmla="*/ 79415 h 158"/>
              <a:gd name="T108" fmla="*/ 43830 w 128"/>
              <a:gd name="T109" fmla="*/ 69488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158">
                <a:moveTo>
                  <a:pt x="90" y="76"/>
                </a:moveTo>
                <a:lnTo>
                  <a:pt x="90" y="99"/>
                </a:lnTo>
                <a:lnTo>
                  <a:pt x="89" y="107"/>
                </a:lnTo>
                <a:lnTo>
                  <a:pt x="87" y="114"/>
                </a:lnTo>
                <a:lnTo>
                  <a:pt x="84" y="120"/>
                </a:lnTo>
                <a:lnTo>
                  <a:pt x="79" y="125"/>
                </a:lnTo>
                <a:lnTo>
                  <a:pt x="72" y="130"/>
                </a:lnTo>
                <a:lnTo>
                  <a:pt x="65" y="133"/>
                </a:lnTo>
                <a:lnTo>
                  <a:pt x="58" y="135"/>
                </a:lnTo>
                <a:lnTo>
                  <a:pt x="48" y="136"/>
                </a:lnTo>
                <a:lnTo>
                  <a:pt x="43" y="136"/>
                </a:lnTo>
                <a:lnTo>
                  <a:pt x="38" y="135"/>
                </a:lnTo>
                <a:lnTo>
                  <a:pt x="33" y="132"/>
                </a:lnTo>
                <a:lnTo>
                  <a:pt x="30" y="130"/>
                </a:lnTo>
                <a:lnTo>
                  <a:pt x="27" y="127"/>
                </a:lnTo>
                <a:lnTo>
                  <a:pt x="26" y="122"/>
                </a:lnTo>
                <a:lnTo>
                  <a:pt x="24" y="117"/>
                </a:lnTo>
                <a:lnTo>
                  <a:pt x="24" y="113"/>
                </a:lnTo>
                <a:lnTo>
                  <a:pt x="24" y="107"/>
                </a:lnTo>
                <a:lnTo>
                  <a:pt x="25" y="102"/>
                </a:lnTo>
                <a:lnTo>
                  <a:pt x="27" y="99"/>
                </a:lnTo>
                <a:lnTo>
                  <a:pt x="29" y="95"/>
                </a:lnTo>
                <a:lnTo>
                  <a:pt x="32" y="92"/>
                </a:lnTo>
                <a:lnTo>
                  <a:pt x="37" y="89"/>
                </a:lnTo>
                <a:lnTo>
                  <a:pt x="42" y="88"/>
                </a:lnTo>
                <a:lnTo>
                  <a:pt x="47" y="87"/>
                </a:lnTo>
                <a:lnTo>
                  <a:pt x="59" y="85"/>
                </a:lnTo>
                <a:lnTo>
                  <a:pt x="70" y="83"/>
                </a:lnTo>
                <a:lnTo>
                  <a:pt x="81" y="81"/>
                </a:lnTo>
                <a:lnTo>
                  <a:pt x="90" y="76"/>
                </a:lnTo>
                <a:close/>
                <a:moveTo>
                  <a:pt x="93" y="133"/>
                </a:moveTo>
                <a:lnTo>
                  <a:pt x="93" y="139"/>
                </a:lnTo>
                <a:lnTo>
                  <a:pt x="94" y="144"/>
                </a:lnTo>
                <a:lnTo>
                  <a:pt x="96" y="147"/>
                </a:lnTo>
                <a:lnTo>
                  <a:pt x="98" y="151"/>
                </a:lnTo>
                <a:lnTo>
                  <a:pt x="101" y="153"/>
                </a:lnTo>
                <a:lnTo>
                  <a:pt x="105" y="156"/>
                </a:lnTo>
                <a:lnTo>
                  <a:pt x="109" y="157"/>
                </a:lnTo>
                <a:lnTo>
                  <a:pt x="116" y="157"/>
                </a:lnTo>
                <a:lnTo>
                  <a:pt x="121" y="156"/>
                </a:lnTo>
                <a:lnTo>
                  <a:pt x="128" y="154"/>
                </a:lnTo>
                <a:lnTo>
                  <a:pt x="128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1"/>
                </a:lnTo>
                <a:lnTo>
                  <a:pt x="114" y="127"/>
                </a:lnTo>
                <a:lnTo>
                  <a:pt x="114" y="120"/>
                </a:lnTo>
                <a:lnTo>
                  <a:pt x="114" y="45"/>
                </a:lnTo>
                <a:lnTo>
                  <a:pt x="113" y="35"/>
                </a:lnTo>
                <a:lnTo>
                  <a:pt x="110" y="25"/>
                </a:lnTo>
                <a:lnTo>
                  <a:pt x="106" y="17"/>
                </a:lnTo>
                <a:lnTo>
                  <a:pt x="101" y="10"/>
                </a:lnTo>
                <a:lnTo>
                  <a:pt x="94" y="5"/>
                </a:lnTo>
                <a:lnTo>
                  <a:pt x="84" y="2"/>
                </a:lnTo>
                <a:lnTo>
                  <a:pt x="74" y="1"/>
                </a:lnTo>
                <a:lnTo>
                  <a:pt x="61" y="0"/>
                </a:lnTo>
                <a:lnTo>
                  <a:pt x="48" y="1"/>
                </a:lnTo>
                <a:lnTo>
                  <a:pt x="38" y="3"/>
                </a:lnTo>
                <a:lnTo>
                  <a:pt x="28" y="7"/>
                </a:lnTo>
                <a:lnTo>
                  <a:pt x="21" y="12"/>
                </a:lnTo>
                <a:lnTo>
                  <a:pt x="14" y="19"/>
                </a:lnTo>
                <a:lnTo>
                  <a:pt x="10" y="28"/>
                </a:lnTo>
                <a:lnTo>
                  <a:pt x="7" y="37"/>
                </a:lnTo>
                <a:lnTo>
                  <a:pt x="6" y="47"/>
                </a:lnTo>
                <a:lnTo>
                  <a:pt x="6" y="48"/>
                </a:lnTo>
                <a:lnTo>
                  <a:pt x="28" y="48"/>
                </a:lnTo>
                <a:lnTo>
                  <a:pt x="28" y="43"/>
                </a:lnTo>
                <a:lnTo>
                  <a:pt x="30" y="37"/>
                </a:lnTo>
                <a:lnTo>
                  <a:pt x="32" y="32"/>
                </a:lnTo>
                <a:lnTo>
                  <a:pt x="37" y="29"/>
                </a:lnTo>
                <a:lnTo>
                  <a:pt x="41" y="25"/>
                </a:lnTo>
                <a:lnTo>
                  <a:pt x="46" y="23"/>
                </a:lnTo>
                <a:lnTo>
                  <a:pt x="52" y="22"/>
                </a:lnTo>
                <a:lnTo>
                  <a:pt x="60" y="22"/>
                </a:lnTo>
                <a:lnTo>
                  <a:pt x="67" y="22"/>
                </a:lnTo>
                <a:lnTo>
                  <a:pt x="74" y="23"/>
                </a:lnTo>
                <a:lnTo>
                  <a:pt x="79" y="25"/>
                </a:lnTo>
                <a:lnTo>
                  <a:pt x="83" y="28"/>
                </a:lnTo>
                <a:lnTo>
                  <a:pt x="86" y="30"/>
                </a:lnTo>
                <a:lnTo>
                  <a:pt x="88" y="35"/>
                </a:lnTo>
                <a:lnTo>
                  <a:pt x="90" y="38"/>
                </a:lnTo>
                <a:lnTo>
                  <a:pt x="90" y="44"/>
                </a:lnTo>
                <a:lnTo>
                  <a:pt x="90" y="50"/>
                </a:lnTo>
                <a:lnTo>
                  <a:pt x="89" y="54"/>
                </a:lnTo>
                <a:lnTo>
                  <a:pt x="88" y="57"/>
                </a:lnTo>
                <a:lnTo>
                  <a:pt x="84" y="59"/>
                </a:lnTo>
                <a:lnTo>
                  <a:pt x="79" y="61"/>
                </a:lnTo>
                <a:lnTo>
                  <a:pt x="70" y="62"/>
                </a:lnTo>
                <a:lnTo>
                  <a:pt x="60" y="64"/>
                </a:lnTo>
                <a:lnTo>
                  <a:pt x="47" y="65"/>
                </a:lnTo>
                <a:lnTo>
                  <a:pt x="36" y="67"/>
                </a:lnTo>
                <a:lnTo>
                  <a:pt x="26" y="71"/>
                </a:lnTo>
                <a:lnTo>
                  <a:pt x="18" y="74"/>
                </a:lnTo>
                <a:lnTo>
                  <a:pt x="11" y="80"/>
                </a:lnTo>
                <a:lnTo>
                  <a:pt x="6" y="86"/>
                </a:lnTo>
                <a:lnTo>
                  <a:pt x="3" y="94"/>
                </a:lnTo>
                <a:lnTo>
                  <a:pt x="1" y="102"/>
                </a:lnTo>
                <a:lnTo>
                  <a:pt x="0" y="113"/>
                </a:lnTo>
                <a:lnTo>
                  <a:pt x="1" y="123"/>
                </a:lnTo>
                <a:lnTo>
                  <a:pt x="3" y="131"/>
                </a:lnTo>
                <a:lnTo>
                  <a:pt x="6" y="139"/>
                </a:lnTo>
                <a:lnTo>
                  <a:pt x="11" y="146"/>
                </a:lnTo>
                <a:lnTo>
                  <a:pt x="18" y="151"/>
                </a:lnTo>
                <a:lnTo>
                  <a:pt x="25" y="154"/>
                </a:lnTo>
                <a:lnTo>
                  <a:pt x="35" y="157"/>
                </a:lnTo>
                <a:lnTo>
                  <a:pt x="44" y="158"/>
                </a:lnTo>
                <a:lnTo>
                  <a:pt x="58" y="157"/>
                </a:lnTo>
                <a:lnTo>
                  <a:pt x="70" y="152"/>
                </a:lnTo>
                <a:lnTo>
                  <a:pt x="82" y="144"/>
                </a:lnTo>
                <a:lnTo>
                  <a:pt x="93" y="13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43" name="Freeform 292"/>
          <p:cNvSpPr>
            <a:spLocks/>
          </p:cNvSpPr>
          <p:nvPr/>
        </p:nvSpPr>
        <p:spPr bwMode="auto">
          <a:xfrm>
            <a:off x="2354263" y="5454650"/>
            <a:ext cx="52387" cy="80963"/>
          </a:xfrm>
          <a:custGeom>
            <a:avLst/>
            <a:gdLst>
              <a:gd name="T0" fmla="*/ 41818 w 114"/>
              <a:gd name="T1" fmla="*/ 80963 h 154"/>
              <a:gd name="T2" fmla="*/ 52387 w 114"/>
              <a:gd name="T3" fmla="*/ 80963 h 154"/>
              <a:gd name="T4" fmla="*/ 52387 w 114"/>
              <a:gd name="T5" fmla="*/ 33647 h 154"/>
              <a:gd name="T6" fmla="*/ 52387 w 114"/>
              <a:gd name="T7" fmla="*/ 29967 h 154"/>
              <a:gd name="T8" fmla="*/ 52387 w 114"/>
              <a:gd name="T9" fmla="*/ 24184 h 154"/>
              <a:gd name="T10" fmla="*/ 51927 w 114"/>
              <a:gd name="T11" fmla="*/ 19452 h 154"/>
              <a:gd name="T12" fmla="*/ 51468 w 114"/>
              <a:gd name="T13" fmla="*/ 14721 h 154"/>
              <a:gd name="T14" fmla="*/ 49630 w 114"/>
              <a:gd name="T15" fmla="*/ 11040 h 154"/>
              <a:gd name="T16" fmla="*/ 48251 w 114"/>
              <a:gd name="T17" fmla="*/ 7886 h 154"/>
              <a:gd name="T18" fmla="*/ 46873 w 114"/>
              <a:gd name="T19" fmla="*/ 5783 h 154"/>
              <a:gd name="T20" fmla="*/ 45034 w 114"/>
              <a:gd name="T21" fmla="*/ 4206 h 154"/>
              <a:gd name="T22" fmla="*/ 42277 w 114"/>
              <a:gd name="T23" fmla="*/ 2103 h 154"/>
              <a:gd name="T24" fmla="*/ 39980 w 114"/>
              <a:gd name="T25" fmla="*/ 1051 h 154"/>
              <a:gd name="T26" fmla="*/ 37222 w 114"/>
              <a:gd name="T27" fmla="*/ 526 h 154"/>
              <a:gd name="T28" fmla="*/ 33546 w 114"/>
              <a:gd name="T29" fmla="*/ 0 h 154"/>
              <a:gd name="T30" fmla="*/ 30329 w 114"/>
              <a:gd name="T31" fmla="*/ 0 h 154"/>
              <a:gd name="T32" fmla="*/ 27572 w 114"/>
              <a:gd name="T33" fmla="*/ 0 h 154"/>
              <a:gd name="T34" fmla="*/ 24355 w 114"/>
              <a:gd name="T35" fmla="*/ 526 h 154"/>
              <a:gd name="T36" fmla="*/ 21598 w 114"/>
              <a:gd name="T37" fmla="*/ 1577 h 154"/>
              <a:gd name="T38" fmla="*/ 19300 w 114"/>
              <a:gd name="T39" fmla="*/ 2629 h 154"/>
              <a:gd name="T40" fmla="*/ 16543 w 114"/>
              <a:gd name="T41" fmla="*/ 4732 h 154"/>
              <a:gd name="T42" fmla="*/ 14246 w 114"/>
              <a:gd name="T43" fmla="*/ 7360 h 154"/>
              <a:gd name="T44" fmla="*/ 12407 w 114"/>
              <a:gd name="T45" fmla="*/ 9989 h 154"/>
              <a:gd name="T46" fmla="*/ 10569 w 114"/>
              <a:gd name="T47" fmla="*/ 13143 h 154"/>
              <a:gd name="T48" fmla="*/ 10569 w 114"/>
              <a:gd name="T49" fmla="*/ 1577 h 154"/>
              <a:gd name="T50" fmla="*/ 0 w 114"/>
              <a:gd name="T51" fmla="*/ 1577 h 154"/>
              <a:gd name="T52" fmla="*/ 0 w 114"/>
              <a:gd name="T53" fmla="*/ 80963 h 154"/>
              <a:gd name="T54" fmla="*/ 11029 w 114"/>
              <a:gd name="T55" fmla="*/ 80963 h 154"/>
              <a:gd name="T56" fmla="*/ 11029 w 114"/>
              <a:gd name="T57" fmla="*/ 35750 h 154"/>
              <a:gd name="T58" fmla="*/ 11488 w 114"/>
              <a:gd name="T59" fmla="*/ 30493 h 154"/>
              <a:gd name="T60" fmla="*/ 12407 w 114"/>
              <a:gd name="T61" fmla="*/ 25235 h 154"/>
              <a:gd name="T62" fmla="*/ 13786 w 114"/>
              <a:gd name="T63" fmla="*/ 21029 h 154"/>
              <a:gd name="T64" fmla="*/ 15624 w 114"/>
              <a:gd name="T65" fmla="*/ 17349 h 154"/>
              <a:gd name="T66" fmla="*/ 18841 w 114"/>
              <a:gd name="T67" fmla="*/ 15246 h 154"/>
              <a:gd name="T68" fmla="*/ 21598 w 114"/>
              <a:gd name="T69" fmla="*/ 13143 h 154"/>
              <a:gd name="T70" fmla="*/ 25274 w 114"/>
              <a:gd name="T71" fmla="*/ 12092 h 154"/>
              <a:gd name="T72" fmla="*/ 29410 w 114"/>
              <a:gd name="T73" fmla="*/ 11566 h 154"/>
              <a:gd name="T74" fmla="*/ 32627 w 114"/>
              <a:gd name="T75" fmla="*/ 12092 h 154"/>
              <a:gd name="T76" fmla="*/ 35384 w 114"/>
              <a:gd name="T77" fmla="*/ 12618 h 154"/>
              <a:gd name="T78" fmla="*/ 37682 w 114"/>
              <a:gd name="T79" fmla="*/ 14721 h 154"/>
              <a:gd name="T80" fmla="*/ 39520 w 114"/>
              <a:gd name="T81" fmla="*/ 16298 h 154"/>
              <a:gd name="T82" fmla="*/ 40439 w 114"/>
              <a:gd name="T83" fmla="*/ 19452 h 154"/>
              <a:gd name="T84" fmla="*/ 41358 w 114"/>
              <a:gd name="T85" fmla="*/ 23132 h 154"/>
              <a:gd name="T86" fmla="*/ 41818 w 114"/>
              <a:gd name="T87" fmla="*/ 27338 h 154"/>
              <a:gd name="T88" fmla="*/ 41818 w 114"/>
              <a:gd name="T89" fmla="*/ 32070 h 154"/>
              <a:gd name="T90" fmla="*/ 41818 w 114"/>
              <a:gd name="T91" fmla="*/ 80963 h 15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4">
                <a:moveTo>
                  <a:pt x="91" y="154"/>
                </a:moveTo>
                <a:lnTo>
                  <a:pt x="114" y="154"/>
                </a:lnTo>
                <a:lnTo>
                  <a:pt x="114" y="64"/>
                </a:lnTo>
                <a:lnTo>
                  <a:pt x="114" y="57"/>
                </a:lnTo>
                <a:lnTo>
                  <a:pt x="114" y="46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5" y="15"/>
                </a:lnTo>
                <a:lnTo>
                  <a:pt x="102" y="11"/>
                </a:lnTo>
                <a:lnTo>
                  <a:pt x="98" y="8"/>
                </a:lnTo>
                <a:lnTo>
                  <a:pt x="92" y="4"/>
                </a:lnTo>
                <a:lnTo>
                  <a:pt x="87" y="2"/>
                </a:lnTo>
                <a:lnTo>
                  <a:pt x="81" y="1"/>
                </a:lnTo>
                <a:lnTo>
                  <a:pt x="73" y="0"/>
                </a:lnTo>
                <a:lnTo>
                  <a:pt x="66" y="0"/>
                </a:lnTo>
                <a:lnTo>
                  <a:pt x="60" y="0"/>
                </a:lnTo>
                <a:lnTo>
                  <a:pt x="53" y="1"/>
                </a:lnTo>
                <a:lnTo>
                  <a:pt x="47" y="3"/>
                </a:lnTo>
                <a:lnTo>
                  <a:pt x="42" y="5"/>
                </a:lnTo>
                <a:lnTo>
                  <a:pt x="36" y="9"/>
                </a:lnTo>
                <a:lnTo>
                  <a:pt x="31" y="14"/>
                </a:lnTo>
                <a:lnTo>
                  <a:pt x="27" y="19"/>
                </a:lnTo>
                <a:lnTo>
                  <a:pt x="23" y="25"/>
                </a:lnTo>
                <a:lnTo>
                  <a:pt x="23" y="3"/>
                </a:lnTo>
                <a:lnTo>
                  <a:pt x="0" y="3"/>
                </a:lnTo>
                <a:lnTo>
                  <a:pt x="0" y="154"/>
                </a:lnTo>
                <a:lnTo>
                  <a:pt x="24" y="154"/>
                </a:lnTo>
                <a:lnTo>
                  <a:pt x="24" y="68"/>
                </a:lnTo>
                <a:lnTo>
                  <a:pt x="25" y="58"/>
                </a:lnTo>
                <a:lnTo>
                  <a:pt x="27" y="48"/>
                </a:lnTo>
                <a:lnTo>
                  <a:pt x="30" y="40"/>
                </a:lnTo>
                <a:lnTo>
                  <a:pt x="34" y="33"/>
                </a:lnTo>
                <a:lnTo>
                  <a:pt x="41" y="29"/>
                </a:lnTo>
                <a:lnTo>
                  <a:pt x="47" y="25"/>
                </a:lnTo>
                <a:lnTo>
                  <a:pt x="55" y="23"/>
                </a:lnTo>
                <a:lnTo>
                  <a:pt x="64" y="22"/>
                </a:lnTo>
                <a:lnTo>
                  <a:pt x="71" y="23"/>
                </a:lnTo>
                <a:lnTo>
                  <a:pt x="77" y="24"/>
                </a:lnTo>
                <a:lnTo>
                  <a:pt x="82" y="28"/>
                </a:lnTo>
                <a:lnTo>
                  <a:pt x="86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1"/>
                </a:lnTo>
                <a:lnTo>
                  <a:pt x="91" y="15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44" name="Freeform 293"/>
          <p:cNvSpPr>
            <a:spLocks/>
          </p:cNvSpPr>
          <p:nvPr/>
        </p:nvSpPr>
        <p:spPr bwMode="auto">
          <a:xfrm>
            <a:off x="2416175" y="5434013"/>
            <a:ext cx="30163" cy="103187"/>
          </a:xfrm>
          <a:custGeom>
            <a:avLst/>
            <a:gdLst>
              <a:gd name="T0" fmla="*/ 19517 w 68"/>
              <a:gd name="T1" fmla="*/ 81602 h 196"/>
              <a:gd name="T2" fmla="*/ 19517 w 68"/>
              <a:gd name="T3" fmla="*/ 32641 h 196"/>
              <a:gd name="T4" fmla="*/ 30163 w 68"/>
              <a:gd name="T5" fmla="*/ 32641 h 196"/>
              <a:gd name="T6" fmla="*/ 30163 w 68"/>
              <a:gd name="T7" fmla="*/ 22111 h 196"/>
              <a:gd name="T8" fmla="*/ 19517 w 68"/>
              <a:gd name="T9" fmla="*/ 22111 h 196"/>
              <a:gd name="T10" fmla="*/ 19517 w 68"/>
              <a:gd name="T11" fmla="*/ 0 h 196"/>
              <a:gd name="T12" fmla="*/ 8871 w 68"/>
              <a:gd name="T13" fmla="*/ 0 h 196"/>
              <a:gd name="T14" fmla="*/ 8871 w 68"/>
              <a:gd name="T15" fmla="*/ 22111 h 196"/>
              <a:gd name="T16" fmla="*/ 0 w 68"/>
              <a:gd name="T17" fmla="*/ 22111 h 196"/>
              <a:gd name="T18" fmla="*/ 0 w 68"/>
              <a:gd name="T19" fmla="*/ 32641 h 196"/>
              <a:gd name="T20" fmla="*/ 8871 w 68"/>
              <a:gd name="T21" fmla="*/ 32641 h 196"/>
              <a:gd name="T22" fmla="*/ 8871 w 68"/>
              <a:gd name="T23" fmla="*/ 86340 h 196"/>
              <a:gd name="T24" fmla="*/ 8871 w 68"/>
              <a:gd name="T25" fmla="*/ 90552 h 196"/>
              <a:gd name="T26" fmla="*/ 9315 w 68"/>
              <a:gd name="T27" fmla="*/ 93711 h 196"/>
              <a:gd name="T28" fmla="*/ 10646 w 68"/>
              <a:gd name="T29" fmla="*/ 96869 h 196"/>
              <a:gd name="T30" fmla="*/ 11976 w 68"/>
              <a:gd name="T31" fmla="*/ 99502 h 196"/>
              <a:gd name="T32" fmla="*/ 13751 w 68"/>
              <a:gd name="T33" fmla="*/ 101081 h 196"/>
              <a:gd name="T34" fmla="*/ 15969 w 68"/>
              <a:gd name="T35" fmla="*/ 102661 h 196"/>
              <a:gd name="T36" fmla="*/ 18630 w 68"/>
              <a:gd name="T37" fmla="*/ 103187 h 196"/>
              <a:gd name="T38" fmla="*/ 22179 w 68"/>
              <a:gd name="T39" fmla="*/ 103187 h 196"/>
              <a:gd name="T40" fmla="*/ 25727 w 68"/>
              <a:gd name="T41" fmla="*/ 102661 h 196"/>
              <a:gd name="T42" fmla="*/ 30163 w 68"/>
              <a:gd name="T43" fmla="*/ 101608 h 196"/>
              <a:gd name="T44" fmla="*/ 30163 w 68"/>
              <a:gd name="T45" fmla="*/ 90025 h 196"/>
              <a:gd name="T46" fmla="*/ 24840 w 68"/>
              <a:gd name="T47" fmla="*/ 90552 h 196"/>
              <a:gd name="T48" fmla="*/ 22179 w 68"/>
              <a:gd name="T49" fmla="*/ 90025 h 196"/>
              <a:gd name="T50" fmla="*/ 20404 w 68"/>
              <a:gd name="T51" fmla="*/ 88972 h 196"/>
              <a:gd name="T52" fmla="*/ 19517 w 68"/>
              <a:gd name="T53" fmla="*/ 85814 h 196"/>
              <a:gd name="T54" fmla="*/ 19517 w 68"/>
              <a:gd name="T55" fmla="*/ 81602 h 19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8" h="196">
                <a:moveTo>
                  <a:pt x="44" y="155"/>
                </a:moveTo>
                <a:lnTo>
                  <a:pt x="44" y="62"/>
                </a:lnTo>
                <a:lnTo>
                  <a:pt x="68" y="62"/>
                </a:lnTo>
                <a:lnTo>
                  <a:pt x="68" y="42"/>
                </a:lnTo>
                <a:lnTo>
                  <a:pt x="44" y="42"/>
                </a:lnTo>
                <a:lnTo>
                  <a:pt x="44" y="0"/>
                </a:lnTo>
                <a:lnTo>
                  <a:pt x="20" y="0"/>
                </a:lnTo>
                <a:lnTo>
                  <a:pt x="20" y="42"/>
                </a:lnTo>
                <a:lnTo>
                  <a:pt x="0" y="42"/>
                </a:lnTo>
                <a:lnTo>
                  <a:pt x="0" y="62"/>
                </a:lnTo>
                <a:lnTo>
                  <a:pt x="20" y="62"/>
                </a:lnTo>
                <a:lnTo>
                  <a:pt x="20" y="164"/>
                </a:lnTo>
                <a:lnTo>
                  <a:pt x="20" y="172"/>
                </a:lnTo>
                <a:lnTo>
                  <a:pt x="21" y="178"/>
                </a:lnTo>
                <a:lnTo>
                  <a:pt x="24" y="184"/>
                </a:lnTo>
                <a:lnTo>
                  <a:pt x="27" y="189"/>
                </a:lnTo>
                <a:lnTo>
                  <a:pt x="31" y="192"/>
                </a:lnTo>
                <a:lnTo>
                  <a:pt x="36" y="195"/>
                </a:lnTo>
                <a:lnTo>
                  <a:pt x="42" y="196"/>
                </a:lnTo>
                <a:lnTo>
                  <a:pt x="50" y="196"/>
                </a:lnTo>
                <a:lnTo>
                  <a:pt x="58" y="195"/>
                </a:lnTo>
                <a:lnTo>
                  <a:pt x="68" y="193"/>
                </a:lnTo>
                <a:lnTo>
                  <a:pt x="68" y="171"/>
                </a:lnTo>
                <a:lnTo>
                  <a:pt x="56" y="172"/>
                </a:lnTo>
                <a:lnTo>
                  <a:pt x="50" y="171"/>
                </a:lnTo>
                <a:lnTo>
                  <a:pt x="46" y="169"/>
                </a:lnTo>
                <a:lnTo>
                  <a:pt x="44" y="163"/>
                </a:lnTo>
                <a:lnTo>
                  <a:pt x="44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45" name="Freeform 294"/>
          <p:cNvSpPr>
            <a:spLocks noEditPoints="1"/>
          </p:cNvSpPr>
          <p:nvPr/>
        </p:nvSpPr>
        <p:spPr bwMode="auto">
          <a:xfrm>
            <a:off x="2452688" y="5454650"/>
            <a:ext cx="60325" cy="82550"/>
          </a:xfrm>
          <a:custGeom>
            <a:avLst/>
            <a:gdLst>
              <a:gd name="T0" fmla="*/ 42555 w 129"/>
              <a:gd name="T1" fmla="*/ 51724 h 158"/>
              <a:gd name="T2" fmla="*/ 41152 w 129"/>
              <a:gd name="T3" fmla="*/ 59561 h 158"/>
              <a:gd name="T4" fmla="*/ 37411 w 129"/>
              <a:gd name="T5" fmla="*/ 65309 h 158"/>
              <a:gd name="T6" fmla="*/ 30864 w 129"/>
              <a:gd name="T7" fmla="*/ 69488 h 158"/>
              <a:gd name="T8" fmla="*/ 22914 w 129"/>
              <a:gd name="T9" fmla="*/ 71056 h 158"/>
              <a:gd name="T10" fmla="*/ 17770 w 129"/>
              <a:gd name="T11" fmla="*/ 70533 h 158"/>
              <a:gd name="T12" fmla="*/ 14497 w 129"/>
              <a:gd name="T13" fmla="*/ 67921 h 158"/>
              <a:gd name="T14" fmla="*/ 12626 w 129"/>
              <a:gd name="T15" fmla="*/ 63741 h 158"/>
              <a:gd name="T16" fmla="*/ 11691 w 129"/>
              <a:gd name="T17" fmla="*/ 59039 h 158"/>
              <a:gd name="T18" fmla="*/ 12159 w 129"/>
              <a:gd name="T19" fmla="*/ 53292 h 158"/>
              <a:gd name="T20" fmla="*/ 14029 w 129"/>
              <a:gd name="T21" fmla="*/ 49634 h 158"/>
              <a:gd name="T22" fmla="*/ 17303 w 129"/>
              <a:gd name="T23" fmla="*/ 46500 h 158"/>
              <a:gd name="T24" fmla="*/ 22447 w 129"/>
              <a:gd name="T25" fmla="*/ 45455 h 158"/>
              <a:gd name="T26" fmla="*/ 33202 w 129"/>
              <a:gd name="T27" fmla="*/ 43365 h 158"/>
              <a:gd name="T28" fmla="*/ 42555 w 129"/>
              <a:gd name="T29" fmla="*/ 39708 h 158"/>
              <a:gd name="T30" fmla="*/ 43490 w 129"/>
              <a:gd name="T31" fmla="*/ 72623 h 158"/>
              <a:gd name="T32" fmla="*/ 44893 w 129"/>
              <a:gd name="T33" fmla="*/ 76803 h 158"/>
              <a:gd name="T34" fmla="*/ 47699 w 129"/>
              <a:gd name="T35" fmla="*/ 79938 h 158"/>
              <a:gd name="T36" fmla="*/ 51440 w 129"/>
              <a:gd name="T37" fmla="*/ 82028 h 158"/>
              <a:gd name="T38" fmla="*/ 57052 w 129"/>
              <a:gd name="T39" fmla="*/ 81505 h 158"/>
              <a:gd name="T40" fmla="*/ 60325 w 129"/>
              <a:gd name="T41" fmla="*/ 70533 h 158"/>
              <a:gd name="T42" fmla="*/ 55649 w 129"/>
              <a:gd name="T43" fmla="*/ 70533 h 158"/>
              <a:gd name="T44" fmla="*/ 53310 w 129"/>
              <a:gd name="T45" fmla="*/ 66353 h 158"/>
              <a:gd name="T46" fmla="*/ 53310 w 129"/>
              <a:gd name="T47" fmla="*/ 23511 h 158"/>
              <a:gd name="T48" fmla="*/ 51908 w 129"/>
              <a:gd name="T49" fmla="*/ 13062 h 158"/>
              <a:gd name="T50" fmla="*/ 47699 w 129"/>
              <a:gd name="T51" fmla="*/ 5225 h 158"/>
              <a:gd name="T52" fmla="*/ 39749 w 129"/>
              <a:gd name="T53" fmla="*/ 1045 h 158"/>
              <a:gd name="T54" fmla="*/ 28993 w 129"/>
              <a:gd name="T55" fmla="*/ 0 h 158"/>
              <a:gd name="T56" fmla="*/ 17770 w 129"/>
              <a:gd name="T57" fmla="*/ 1567 h 158"/>
              <a:gd name="T58" fmla="*/ 10288 w 129"/>
              <a:gd name="T59" fmla="*/ 6270 h 158"/>
              <a:gd name="T60" fmla="*/ 5144 w 129"/>
              <a:gd name="T61" fmla="*/ 14629 h 158"/>
              <a:gd name="T62" fmla="*/ 3273 w 129"/>
              <a:gd name="T63" fmla="*/ 24556 h 158"/>
              <a:gd name="T64" fmla="*/ 13561 w 129"/>
              <a:gd name="T65" fmla="*/ 25078 h 158"/>
              <a:gd name="T66" fmla="*/ 14497 w 129"/>
              <a:gd name="T67" fmla="*/ 19331 h 158"/>
              <a:gd name="T68" fmla="*/ 17303 w 129"/>
              <a:gd name="T69" fmla="*/ 15152 h 158"/>
              <a:gd name="T70" fmla="*/ 21979 w 129"/>
              <a:gd name="T71" fmla="*/ 12017 h 158"/>
              <a:gd name="T72" fmla="*/ 28526 w 129"/>
              <a:gd name="T73" fmla="*/ 11494 h 158"/>
              <a:gd name="T74" fmla="*/ 34605 w 129"/>
              <a:gd name="T75" fmla="*/ 12017 h 158"/>
              <a:gd name="T76" fmla="*/ 39281 w 129"/>
              <a:gd name="T77" fmla="*/ 14629 h 158"/>
              <a:gd name="T78" fmla="*/ 41620 w 129"/>
              <a:gd name="T79" fmla="*/ 18286 h 158"/>
              <a:gd name="T80" fmla="*/ 42555 w 129"/>
              <a:gd name="T81" fmla="*/ 22989 h 158"/>
              <a:gd name="T82" fmla="*/ 42087 w 129"/>
              <a:gd name="T83" fmla="*/ 28213 h 158"/>
              <a:gd name="T84" fmla="*/ 39749 w 129"/>
              <a:gd name="T85" fmla="*/ 30826 h 158"/>
              <a:gd name="T86" fmla="*/ 33202 w 129"/>
              <a:gd name="T87" fmla="*/ 32393 h 158"/>
              <a:gd name="T88" fmla="*/ 22447 w 129"/>
              <a:gd name="T89" fmla="*/ 33960 h 158"/>
              <a:gd name="T90" fmla="*/ 12626 w 129"/>
              <a:gd name="T91" fmla="*/ 37095 h 158"/>
              <a:gd name="T92" fmla="*/ 5612 w 129"/>
              <a:gd name="T93" fmla="*/ 41797 h 158"/>
              <a:gd name="T94" fmla="*/ 1871 w 129"/>
              <a:gd name="T95" fmla="*/ 49112 h 158"/>
              <a:gd name="T96" fmla="*/ 0 w 129"/>
              <a:gd name="T97" fmla="*/ 59039 h 158"/>
              <a:gd name="T98" fmla="*/ 1871 w 129"/>
              <a:gd name="T99" fmla="*/ 68443 h 158"/>
              <a:gd name="T100" fmla="*/ 5612 w 129"/>
              <a:gd name="T101" fmla="*/ 76280 h 158"/>
              <a:gd name="T102" fmla="*/ 12159 w 129"/>
              <a:gd name="T103" fmla="*/ 80460 h 158"/>
              <a:gd name="T104" fmla="*/ 21044 w 129"/>
              <a:gd name="T105" fmla="*/ 82550 h 158"/>
              <a:gd name="T106" fmla="*/ 33202 w 129"/>
              <a:gd name="T107" fmla="*/ 79415 h 158"/>
              <a:gd name="T108" fmla="*/ 43490 w 129"/>
              <a:gd name="T109" fmla="*/ 69488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8">
                <a:moveTo>
                  <a:pt x="91" y="76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5" y="120"/>
                </a:lnTo>
                <a:lnTo>
                  <a:pt x="80" y="125"/>
                </a:lnTo>
                <a:lnTo>
                  <a:pt x="73" y="130"/>
                </a:lnTo>
                <a:lnTo>
                  <a:pt x="66" y="133"/>
                </a:lnTo>
                <a:lnTo>
                  <a:pt x="58" y="135"/>
                </a:lnTo>
                <a:lnTo>
                  <a:pt x="49" y="136"/>
                </a:lnTo>
                <a:lnTo>
                  <a:pt x="44" y="136"/>
                </a:lnTo>
                <a:lnTo>
                  <a:pt x="38" y="135"/>
                </a:lnTo>
                <a:lnTo>
                  <a:pt x="34" y="132"/>
                </a:lnTo>
                <a:lnTo>
                  <a:pt x="31" y="130"/>
                </a:lnTo>
                <a:lnTo>
                  <a:pt x="28" y="127"/>
                </a:lnTo>
                <a:lnTo>
                  <a:pt x="27" y="122"/>
                </a:lnTo>
                <a:lnTo>
                  <a:pt x="25" y="117"/>
                </a:lnTo>
                <a:lnTo>
                  <a:pt x="25" y="113"/>
                </a:lnTo>
                <a:lnTo>
                  <a:pt x="25" y="107"/>
                </a:lnTo>
                <a:lnTo>
                  <a:pt x="26" y="102"/>
                </a:lnTo>
                <a:lnTo>
                  <a:pt x="28" y="99"/>
                </a:lnTo>
                <a:lnTo>
                  <a:pt x="30" y="95"/>
                </a:lnTo>
                <a:lnTo>
                  <a:pt x="33" y="92"/>
                </a:lnTo>
                <a:lnTo>
                  <a:pt x="37" y="89"/>
                </a:lnTo>
                <a:lnTo>
                  <a:pt x="43" y="88"/>
                </a:lnTo>
                <a:lnTo>
                  <a:pt x="48" y="87"/>
                </a:lnTo>
                <a:lnTo>
                  <a:pt x="60" y="85"/>
                </a:lnTo>
                <a:lnTo>
                  <a:pt x="71" y="83"/>
                </a:lnTo>
                <a:lnTo>
                  <a:pt x="82" y="81"/>
                </a:lnTo>
                <a:lnTo>
                  <a:pt x="91" y="76"/>
                </a:lnTo>
                <a:close/>
                <a:moveTo>
                  <a:pt x="93" y="133"/>
                </a:moveTo>
                <a:lnTo>
                  <a:pt x="93" y="139"/>
                </a:lnTo>
                <a:lnTo>
                  <a:pt x="94" y="144"/>
                </a:lnTo>
                <a:lnTo>
                  <a:pt x="96" y="147"/>
                </a:lnTo>
                <a:lnTo>
                  <a:pt x="99" y="151"/>
                </a:lnTo>
                <a:lnTo>
                  <a:pt x="102" y="153"/>
                </a:lnTo>
                <a:lnTo>
                  <a:pt x="106" y="156"/>
                </a:lnTo>
                <a:lnTo>
                  <a:pt x="110" y="157"/>
                </a:lnTo>
                <a:lnTo>
                  <a:pt x="116" y="157"/>
                </a:lnTo>
                <a:lnTo>
                  <a:pt x="122" y="156"/>
                </a:lnTo>
                <a:lnTo>
                  <a:pt x="129" y="154"/>
                </a:lnTo>
                <a:lnTo>
                  <a:pt x="129" y="135"/>
                </a:lnTo>
                <a:lnTo>
                  <a:pt x="123" y="136"/>
                </a:lnTo>
                <a:lnTo>
                  <a:pt x="119" y="135"/>
                </a:lnTo>
                <a:lnTo>
                  <a:pt x="115" y="131"/>
                </a:lnTo>
                <a:lnTo>
                  <a:pt x="114" y="127"/>
                </a:lnTo>
                <a:lnTo>
                  <a:pt x="114" y="120"/>
                </a:lnTo>
                <a:lnTo>
                  <a:pt x="114" y="45"/>
                </a:lnTo>
                <a:lnTo>
                  <a:pt x="113" y="35"/>
                </a:lnTo>
                <a:lnTo>
                  <a:pt x="111" y="25"/>
                </a:lnTo>
                <a:lnTo>
                  <a:pt x="107" y="17"/>
                </a:lnTo>
                <a:lnTo>
                  <a:pt x="102" y="10"/>
                </a:lnTo>
                <a:lnTo>
                  <a:pt x="94" y="5"/>
                </a:lnTo>
                <a:lnTo>
                  <a:pt x="85" y="2"/>
                </a:lnTo>
                <a:lnTo>
                  <a:pt x="74" y="1"/>
                </a:lnTo>
                <a:lnTo>
                  <a:pt x="62" y="0"/>
                </a:lnTo>
                <a:lnTo>
                  <a:pt x="49" y="1"/>
                </a:lnTo>
                <a:lnTo>
                  <a:pt x="38" y="3"/>
                </a:lnTo>
                <a:lnTo>
                  <a:pt x="29" y="7"/>
                </a:lnTo>
                <a:lnTo>
                  <a:pt x="22" y="12"/>
                </a:lnTo>
                <a:lnTo>
                  <a:pt x="15" y="19"/>
                </a:lnTo>
                <a:lnTo>
                  <a:pt x="11" y="28"/>
                </a:lnTo>
                <a:lnTo>
                  <a:pt x="8" y="37"/>
                </a:lnTo>
                <a:lnTo>
                  <a:pt x="7" y="47"/>
                </a:lnTo>
                <a:lnTo>
                  <a:pt x="7" y="48"/>
                </a:lnTo>
                <a:lnTo>
                  <a:pt x="29" y="48"/>
                </a:lnTo>
                <a:lnTo>
                  <a:pt x="29" y="43"/>
                </a:lnTo>
                <a:lnTo>
                  <a:pt x="31" y="37"/>
                </a:lnTo>
                <a:lnTo>
                  <a:pt x="33" y="32"/>
                </a:lnTo>
                <a:lnTo>
                  <a:pt x="37" y="29"/>
                </a:lnTo>
                <a:lnTo>
                  <a:pt x="42" y="25"/>
                </a:lnTo>
                <a:lnTo>
                  <a:pt x="47" y="23"/>
                </a:lnTo>
                <a:lnTo>
                  <a:pt x="53" y="22"/>
                </a:lnTo>
                <a:lnTo>
                  <a:pt x="61" y="22"/>
                </a:lnTo>
                <a:lnTo>
                  <a:pt x="68" y="22"/>
                </a:lnTo>
                <a:lnTo>
                  <a:pt x="74" y="23"/>
                </a:lnTo>
                <a:lnTo>
                  <a:pt x="80" y="25"/>
                </a:lnTo>
                <a:lnTo>
                  <a:pt x="84" y="28"/>
                </a:lnTo>
                <a:lnTo>
                  <a:pt x="87" y="30"/>
                </a:lnTo>
                <a:lnTo>
                  <a:pt x="89" y="35"/>
                </a:lnTo>
                <a:lnTo>
                  <a:pt x="91" y="38"/>
                </a:lnTo>
                <a:lnTo>
                  <a:pt x="91" y="44"/>
                </a:lnTo>
                <a:lnTo>
                  <a:pt x="91" y="50"/>
                </a:lnTo>
                <a:lnTo>
                  <a:pt x="90" y="54"/>
                </a:lnTo>
                <a:lnTo>
                  <a:pt x="89" y="57"/>
                </a:lnTo>
                <a:lnTo>
                  <a:pt x="85" y="59"/>
                </a:lnTo>
                <a:lnTo>
                  <a:pt x="80" y="61"/>
                </a:lnTo>
                <a:lnTo>
                  <a:pt x="71" y="62"/>
                </a:lnTo>
                <a:lnTo>
                  <a:pt x="61" y="64"/>
                </a:lnTo>
                <a:lnTo>
                  <a:pt x="48" y="65"/>
                </a:lnTo>
                <a:lnTo>
                  <a:pt x="36" y="67"/>
                </a:lnTo>
                <a:lnTo>
                  <a:pt x="27" y="71"/>
                </a:lnTo>
                <a:lnTo>
                  <a:pt x="18" y="74"/>
                </a:lnTo>
                <a:lnTo>
                  <a:pt x="12" y="80"/>
                </a:lnTo>
                <a:lnTo>
                  <a:pt x="7" y="86"/>
                </a:lnTo>
                <a:lnTo>
                  <a:pt x="4" y="94"/>
                </a:lnTo>
                <a:lnTo>
                  <a:pt x="2" y="102"/>
                </a:lnTo>
                <a:lnTo>
                  <a:pt x="0" y="113"/>
                </a:lnTo>
                <a:lnTo>
                  <a:pt x="2" y="123"/>
                </a:lnTo>
                <a:lnTo>
                  <a:pt x="4" y="131"/>
                </a:lnTo>
                <a:lnTo>
                  <a:pt x="7" y="139"/>
                </a:lnTo>
                <a:lnTo>
                  <a:pt x="12" y="146"/>
                </a:lnTo>
                <a:lnTo>
                  <a:pt x="18" y="151"/>
                </a:lnTo>
                <a:lnTo>
                  <a:pt x="26" y="154"/>
                </a:lnTo>
                <a:lnTo>
                  <a:pt x="35" y="157"/>
                </a:lnTo>
                <a:lnTo>
                  <a:pt x="45" y="158"/>
                </a:lnTo>
                <a:lnTo>
                  <a:pt x="58" y="157"/>
                </a:lnTo>
                <a:lnTo>
                  <a:pt x="71" y="152"/>
                </a:lnTo>
                <a:lnTo>
                  <a:pt x="83" y="144"/>
                </a:lnTo>
                <a:lnTo>
                  <a:pt x="93" y="13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46" name="Freeform 295"/>
          <p:cNvSpPr>
            <a:spLocks noEditPoints="1"/>
          </p:cNvSpPr>
          <p:nvPr/>
        </p:nvSpPr>
        <p:spPr bwMode="auto">
          <a:xfrm>
            <a:off x="2559050" y="5426075"/>
            <a:ext cx="71438" cy="109538"/>
          </a:xfrm>
          <a:custGeom>
            <a:avLst/>
            <a:gdLst>
              <a:gd name="T0" fmla="*/ 0 w 153"/>
              <a:gd name="T1" fmla="*/ 109538 h 207"/>
              <a:gd name="T2" fmla="*/ 33151 w 153"/>
              <a:gd name="T3" fmla="*/ 109538 h 207"/>
              <a:gd name="T4" fmla="*/ 37353 w 153"/>
              <a:gd name="T5" fmla="*/ 109538 h 207"/>
              <a:gd name="T6" fmla="*/ 41555 w 153"/>
              <a:gd name="T7" fmla="*/ 108480 h 207"/>
              <a:gd name="T8" fmla="*/ 45291 w 153"/>
              <a:gd name="T9" fmla="*/ 107950 h 207"/>
              <a:gd name="T10" fmla="*/ 49026 w 153"/>
              <a:gd name="T11" fmla="*/ 105834 h 207"/>
              <a:gd name="T12" fmla="*/ 52761 w 153"/>
              <a:gd name="T13" fmla="*/ 104246 h 207"/>
              <a:gd name="T14" fmla="*/ 55563 w 153"/>
              <a:gd name="T15" fmla="*/ 101071 h 207"/>
              <a:gd name="T16" fmla="*/ 58364 w 153"/>
              <a:gd name="T17" fmla="*/ 98425 h 207"/>
              <a:gd name="T18" fmla="*/ 61166 w 153"/>
              <a:gd name="T19" fmla="*/ 95250 h 207"/>
              <a:gd name="T20" fmla="*/ 63500 w 153"/>
              <a:gd name="T21" fmla="*/ 91546 h 207"/>
              <a:gd name="T22" fmla="*/ 65368 w 153"/>
              <a:gd name="T23" fmla="*/ 86784 h 207"/>
              <a:gd name="T24" fmla="*/ 67236 w 153"/>
              <a:gd name="T25" fmla="*/ 82550 h 207"/>
              <a:gd name="T26" fmla="*/ 69103 w 153"/>
              <a:gd name="T27" fmla="*/ 77259 h 207"/>
              <a:gd name="T28" fmla="*/ 70037 w 153"/>
              <a:gd name="T29" fmla="*/ 71967 h 207"/>
              <a:gd name="T30" fmla="*/ 70971 w 153"/>
              <a:gd name="T31" fmla="*/ 66146 h 207"/>
              <a:gd name="T32" fmla="*/ 71438 w 153"/>
              <a:gd name="T33" fmla="*/ 59796 h 207"/>
              <a:gd name="T34" fmla="*/ 71438 w 153"/>
              <a:gd name="T35" fmla="*/ 52917 h 207"/>
              <a:gd name="T36" fmla="*/ 71438 w 153"/>
              <a:gd name="T37" fmla="*/ 47096 h 207"/>
              <a:gd name="T38" fmla="*/ 70971 w 153"/>
              <a:gd name="T39" fmla="*/ 41275 h 207"/>
              <a:gd name="T40" fmla="*/ 70037 w 153"/>
              <a:gd name="T41" fmla="*/ 35983 h 207"/>
              <a:gd name="T42" fmla="*/ 69103 w 153"/>
              <a:gd name="T43" fmla="*/ 30163 h 207"/>
              <a:gd name="T44" fmla="*/ 67236 w 153"/>
              <a:gd name="T45" fmla="*/ 25929 h 207"/>
              <a:gd name="T46" fmla="*/ 65835 w 153"/>
              <a:gd name="T47" fmla="*/ 21167 h 207"/>
              <a:gd name="T48" fmla="*/ 63967 w 153"/>
              <a:gd name="T49" fmla="*/ 17463 h 207"/>
              <a:gd name="T50" fmla="*/ 61633 w 153"/>
              <a:gd name="T51" fmla="*/ 13758 h 207"/>
              <a:gd name="T52" fmla="*/ 58831 w 153"/>
              <a:gd name="T53" fmla="*/ 10583 h 207"/>
              <a:gd name="T54" fmla="*/ 56030 w 153"/>
              <a:gd name="T55" fmla="*/ 7938 h 207"/>
              <a:gd name="T56" fmla="*/ 53228 w 153"/>
              <a:gd name="T57" fmla="*/ 5821 h 207"/>
              <a:gd name="T58" fmla="*/ 49493 w 153"/>
              <a:gd name="T59" fmla="*/ 3704 h 207"/>
              <a:gd name="T60" fmla="*/ 46225 w 153"/>
              <a:gd name="T61" fmla="*/ 2117 h 207"/>
              <a:gd name="T62" fmla="*/ 42489 w 153"/>
              <a:gd name="T63" fmla="*/ 529 h 207"/>
              <a:gd name="T64" fmla="*/ 37820 w 153"/>
              <a:gd name="T65" fmla="*/ 0 h 207"/>
              <a:gd name="T66" fmla="*/ 33618 w 153"/>
              <a:gd name="T67" fmla="*/ 0 h 207"/>
              <a:gd name="T68" fmla="*/ 0 w 153"/>
              <a:gd name="T69" fmla="*/ 0 h 207"/>
              <a:gd name="T70" fmla="*/ 0 w 153"/>
              <a:gd name="T71" fmla="*/ 109538 h 207"/>
              <a:gd name="T72" fmla="*/ 32684 w 153"/>
              <a:gd name="T73" fmla="*/ 13229 h 207"/>
              <a:gd name="T74" fmla="*/ 38287 w 153"/>
              <a:gd name="T75" fmla="*/ 13758 h 207"/>
              <a:gd name="T76" fmla="*/ 43890 w 153"/>
              <a:gd name="T77" fmla="*/ 15346 h 207"/>
              <a:gd name="T78" fmla="*/ 48092 w 153"/>
              <a:gd name="T79" fmla="*/ 19050 h 207"/>
              <a:gd name="T80" fmla="*/ 52294 w 153"/>
              <a:gd name="T81" fmla="*/ 23283 h 207"/>
              <a:gd name="T82" fmla="*/ 55096 w 153"/>
              <a:gd name="T83" fmla="*/ 29633 h 207"/>
              <a:gd name="T84" fmla="*/ 56964 w 153"/>
              <a:gd name="T85" fmla="*/ 36513 h 207"/>
              <a:gd name="T86" fmla="*/ 58364 w 153"/>
              <a:gd name="T87" fmla="*/ 44450 h 207"/>
              <a:gd name="T88" fmla="*/ 58831 w 153"/>
              <a:gd name="T89" fmla="*/ 54504 h 207"/>
              <a:gd name="T90" fmla="*/ 58364 w 153"/>
              <a:gd name="T91" fmla="*/ 64029 h 207"/>
              <a:gd name="T92" fmla="*/ 57431 w 153"/>
              <a:gd name="T93" fmla="*/ 71967 h 207"/>
              <a:gd name="T94" fmla="*/ 55096 w 153"/>
              <a:gd name="T95" fmla="*/ 79375 h 207"/>
              <a:gd name="T96" fmla="*/ 52294 w 153"/>
              <a:gd name="T97" fmla="*/ 85725 h 207"/>
              <a:gd name="T98" fmla="*/ 48559 w 153"/>
              <a:gd name="T99" fmla="*/ 89959 h 207"/>
              <a:gd name="T100" fmla="*/ 43890 w 153"/>
              <a:gd name="T101" fmla="*/ 93663 h 207"/>
              <a:gd name="T102" fmla="*/ 38287 w 153"/>
              <a:gd name="T103" fmla="*/ 95780 h 207"/>
              <a:gd name="T104" fmla="*/ 32684 w 153"/>
              <a:gd name="T105" fmla="*/ 96309 h 207"/>
              <a:gd name="T106" fmla="*/ 11673 w 153"/>
              <a:gd name="T107" fmla="*/ 96309 h 207"/>
              <a:gd name="T108" fmla="*/ 11673 w 153"/>
              <a:gd name="T109" fmla="*/ 13229 h 207"/>
              <a:gd name="T110" fmla="*/ 32684 w 153"/>
              <a:gd name="T111" fmla="*/ 13229 h 20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3" h="207">
                <a:moveTo>
                  <a:pt x="0" y="207"/>
                </a:moveTo>
                <a:lnTo>
                  <a:pt x="71" y="207"/>
                </a:lnTo>
                <a:lnTo>
                  <a:pt x="80" y="207"/>
                </a:lnTo>
                <a:lnTo>
                  <a:pt x="89" y="205"/>
                </a:lnTo>
                <a:lnTo>
                  <a:pt x="97" y="204"/>
                </a:lnTo>
                <a:lnTo>
                  <a:pt x="105" y="200"/>
                </a:lnTo>
                <a:lnTo>
                  <a:pt x="113" y="197"/>
                </a:lnTo>
                <a:lnTo>
                  <a:pt x="119" y="191"/>
                </a:lnTo>
                <a:lnTo>
                  <a:pt x="125" y="186"/>
                </a:lnTo>
                <a:lnTo>
                  <a:pt x="131" y="180"/>
                </a:lnTo>
                <a:lnTo>
                  <a:pt x="136" y="173"/>
                </a:lnTo>
                <a:lnTo>
                  <a:pt x="140" y="164"/>
                </a:lnTo>
                <a:lnTo>
                  <a:pt x="144" y="156"/>
                </a:lnTo>
                <a:lnTo>
                  <a:pt x="148" y="146"/>
                </a:lnTo>
                <a:lnTo>
                  <a:pt x="150" y="136"/>
                </a:lnTo>
                <a:lnTo>
                  <a:pt x="152" y="125"/>
                </a:lnTo>
                <a:lnTo>
                  <a:pt x="153" y="113"/>
                </a:lnTo>
                <a:lnTo>
                  <a:pt x="153" y="100"/>
                </a:lnTo>
                <a:lnTo>
                  <a:pt x="153" y="89"/>
                </a:lnTo>
                <a:lnTo>
                  <a:pt x="152" y="78"/>
                </a:lnTo>
                <a:lnTo>
                  <a:pt x="150" y="68"/>
                </a:lnTo>
                <a:lnTo>
                  <a:pt x="148" y="57"/>
                </a:lnTo>
                <a:lnTo>
                  <a:pt x="144" y="49"/>
                </a:lnTo>
                <a:lnTo>
                  <a:pt x="141" y="40"/>
                </a:lnTo>
                <a:lnTo>
                  <a:pt x="137" y="33"/>
                </a:lnTo>
                <a:lnTo>
                  <a:pt x="132" y="26"/>
                </a:lnTo>
                <a:lnTo>
                  <a:pt x="126" y="20"/>
                </a:lnTo>
                <a:lnTo>
                  <a:pt x="120" y="15"/>
                </a:lnTo>
                <a:lnTo>
                  <a:pt x="114" y="11"/>
                </a:lnTo>
                <a:lnTo>
                  <a:pt x="106" y="7"/>
                </a:lnTo>
                <a:lnTo>
                  <a:pt x="99" y="4"/>
                </a:lnTo>
                <a:lnTo>
                  <a:pt x="91" y="1"/>
                </a:lnTo>
                <a:lnTo>
                  <a:pt x="81" y="0"/>
                </a:lnTo>
                <a:lnTo>
                  <a:pt x="72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70" y="25"/>
                </a:moveTo>
                <a:lnTo>
                  <a:pt x="82" y="26"/>
                </a:lnTo>
                <a:lnTo>
                  <a:pt x="94" y="29"/>
                </a:lnTo>
                <a:lnTo>
                  <a:pt x="103" y="36"/>
                </a:lnTo>
                <a:lnTo>
                  <a:pt x="112" y="44"/>
                </a:lnTo>
                <a:lnTo>
                  <a:pt x="118" y="56"/>
                </a:lnTo>
                <a:lnTo>
                  <a:pt x="122" y="69"/>
                </a:lnTo>
                <a:lnTo>
                  <a:pt x="125" y="84"/>
                </a:lnTo>
                <a:lnTo>
                  <a:pt x="126" y="103"/>
                </a:lnTo>
                <a:lnTo>
                  <a:pt x="125" y="121"/>
                </a:lnTo>
                <a:lnTo>
                  <a:pt x="123" y="136"/>
                </a:lnTo>
                <a:lnTo>
                  <a:pt x="118" y="150"/>
                </a:lnTo>
                <a:lnTo>
                  <a:pt x="112" y="162"/>
                </a:lnTo>
                <a:lnTo>
                  <a:pt x="104" y="170"/>
                </a:lnTo>
                <a:lnTo>
                  <a:pt x="94" y="177"/>
                </a:lnTo>
                <a:lnTo>
                  <a:pt x="82" y="181"/>
                </a:lnTo>
                <a:lnTo>
                  <a:pt x="70" y="182"/>
                </a:lnTo>
                <a:lnTo>
                  <a:pt x="25" y="182"/>
                </a:lnTo>
                <a:lnTo>
                  <a:pt x="25" y="25"/>
                </a:lnTo>
                <a:lnTo>
                  <a:pt x="70" y="2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47" name="Rectangle 296"/>
          <p:cNvSpPr>
            <a:spLocks noChangeArrowheads="1"/>
          </p:cNvSpPr>
          <p:nvPr/>
        </p:nvSpPr>
        <p:spPr bwMode="auto">
          <a:xfrm>
            <a:off x="2643188" y="5519738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48" name="Freeform 297"/>
          <p:cNvSpPr>
            <a:spLocks/>
          </p:cNvSpPr>
          <p:nvPr/>
        </p:nvSpPr>
        <p:spPr bwMode="auto">
          <a:xfrm>
            <a:off x="1350963" y="5622925"/>
            <a:ext cx="57150" cy="106363"/>
          </a:xfrm>
          <a:custGeom>
            <a:avLst/>
            <a:gdLst>
              <a:gd name="T0" fmla="*/ 57150 w 125"/>
              <a:gd name="T1" fmla="*/ 106363 h 199"/>
              <a:gd name="T2" fmla="*/ 12344 w 125"/>
              <a:gd name="T3" fmla="*/ 93535 h 199"/>
              <a:gd name="T4" fmla="*/ 15088 w 125"/>
              <a:gd name="T5" fmla="*/ 86587 h 199"/>
              <a:gd name="T6" fmla="*/ 18745 w 125"/>
              <a:gd name="T7" fmla="*/ 80173 h 199"/>
              <a:gd name="T8" fmla="*/ 24689 w 125"/>
              <a:gd name="T9" fmla="*/ 74828 h 199"/>
              <a:gd name="T10" fmla="*/ 32004 w 125"/>
              <a:gd name="T11" fmla="*/ 69483 h 199"/>
              <a:gd name="T12" fmla="*/ 43434 w 125"/>
              <a:gd name="T13" fmla="*/ 61466 h 199"/>
              <a:gd name="T14" fmla="*/ 50292 w 125"/>
              <a:gd name="T15" fmla="*/ 54518 h 199"/>
              <a:gd name="T16" fmla="*/ 54407 w 125"/>
              <a:gd name="T17" fmla="*/ 46500 h 199"/>
              <a:gd name="T18" fmla="*/ 56693 w 125"/>
              <a:gd name="T19" fmla="*/ 36880 h 199"/>
              <a:gd name="T20" fmla="*/ 56693 w 125"/>
              <a:gd name="T21" fmla="*/ 24586 h 199"/>
              <a:gd name="T22" fmla="*/ 52578 w 125"/>
              <a:gd name="T23" fmla="*/ 12828 h 199"/>
              <a:gd name="T24" fmla="*/ 45263 w 125"/>
              <a:gd name="T25" fmla="*/ 4810 h 199"/>
              <a:gd name="T26" fmla="*/ 35662 w 125"/>
              <a:gd name="T27" fmla="*/ 534 h 199"/>
              <a:gd name="T28" fmla="*/ 23774 w 125"/>
              <a:gd name="T29" fmla="*/ 534 h 199"/>
              <a:gd name="T30" fmla="*/ 13716 w 125"/>
              <a:gd name="T31" fmla="*/ 5345 h 199"/>
              <a:gd name="T32" fmla="*/ 6401 w 125"/>
              <a:gd name="T33" fmla="*/ 14966 h 199"/>
              <a:gd name="T34" fmla="*/ 2743 w 125"/>
              <a:gd name="T35" fmla="*/ 28328 h 199"/>
              <a:gd name="T36" fmla="*/ 1829 w 125"/>
              <a:gd name="T37" fmla="*/ 38483 h 199"/>
              <a:gd name="T38" fmla="*/ 13259 w 125"/>
              <a:gd name="T39" fmla="*/ 37414 h 199"/>
              <a:gd name="T40" fmla="*/ 14173 w 125"/>
              <a:gd name="T41" fmla="*/ 27259 h 199"/>
              <a:gd name="T42" fmla="*/ 17374 w 125"/>
              <a:gd name="T43" fmla="*/ 19242 h 199"/>
              <a:gd name="T44" fmla="*/ 22860 w 125"/>
              <a:gd name="T45" fmla="*/ 14966 h 199"/>
              <a:gd name="T46" fmla="*/ 29261 w 125"/>
              <a:gd name="T47" fmla="*/ 12828 h 199"/>
              <a:gd name="T48" fmla="*/ 35662 w 125"/>
              <a:gd name="T49" fmla="*/ 14431 h 199"/>
              <a:gd name="T50" fmla="*/ 41148 w 125"/>
              <a:gd name="T51" fmla="*/ 18173 h 199"/>
              <a:gd name="T52" fmla="*/ 44348 w 125"/>
              <a:gd name="T53" fmla="*/ 24052 h 199"/>
              <a:gd name="T54" fmla="*/ 45263 w 125"/>
              <a:gd name="T55" fmla="*/ 31535 h 199"/>
              <a:gd name="T56" fmla="*/ 44348 w 125"/>
              <a:gd name="T57" fmla="*/ 38483 h 199"/>
              <a:gd name="T58" fmla="*/ 42520 w 125"/>
              <a:gd name="T59" fmla="*/ 44362 h 199"/>
              <a:gd name="T60" fmla="*/ 38862 w 125"/>
              <a:gd name="T61" fmla="*/ 49707 h 199"/>
              <a:gd name="T62" fmla="*/ 33376 w 125"/>
              <a:gd name="T63" fmla="*/ 53983 h 199"/>
              <a:gd name="T64" fmla="*/ 20574 w 125"/>
              <a:gd name="T65" fmla="*/ 63604 h 199"/>
              <a:gd name="T66" fmla="*/ 10058 w 125"/>
              <a:gd name="T67" fmla="*/ 73225 h 199"/>
              <a:gd name="T68" fmla="*/ 4115 w 125"/>
              <a:gd name="T69" fmla="*/ 84449 h 199"/>
              <a:gd name="T70" fmla="*/ 457 w 125"/>
              <a:gd name="T71" fmla="*/ 97811 h 199"/>
              <a:gd name="T72" fmla="*/ 0 w 125"/>
              <a:gd name="T73" fmla="*/ 106363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5" h="199">
                <a:moveTo>
                  <a:pt x="0" y="199"/>
                </a:moveTo>
                <a:lnTo>
                  <a:pt x="125" y="199"/>
                </a:lnTo>
                <a:lnTo>
                  <a:pt x="125" y="175"/>
                </a:lnTo>
                <a:lnTo>
                  <a:pt x="27" y="175"/>
                </a:lnTo>
                <a:lnTo>
                  <a:pt x="30" y="168"/>
                </a:lnTo>
                <a:lnTo>
                  <a:pt x="33" y="162"/>
                </a:lnTo>
                <a:lnTo>
                  <a:pt x="36" y="156"/>
                </a:lnTo>
                <a:lnTo>
                  <a:pt x="41" y="150"/>
                </a:lnTo>
                <a:lnTo>
                  <a:pt x="48" y="145"/>
                </a:lnTo>
                <a:lnTo>
                  <a:pt x="54" y="140"/>
                </a:lnTo>
                <a:lnTo>
                  <a:pt x="61" y="135"/>
                </a:lnTo>
                <a:lnTo>
                  <a:pt x="70" y="130"/>
                </a:lnTo>
                <a:lnTo>
                  <a:pt x="86" y="122"/>
                </a:lnTo>
                <a:lnTo>
                  <a:pt x="95" y="115"/>
                </a:lnTo>
                <a:lnTo>
                  <a:pt x="103" y="109"/>
                </a:lnTo>
                <a:lnTo>
                  <a:pt x="110" y="102"/>
                </a:lnTo>
                <a:lnTo>
                  <a:pt x="115" y="95"/>
                </a:lnTo>
                <a:lnTo>
                  <a:pt x="119" y="87"/>
                </a:lnTo>
                <a:lnTo>
                  <a:pt x="123" y="78"/>
                </a:lnTo>
                <a:lnTo>
                  <a:pt x="124" y="69"/>
                </a:lnTo>
                <a:lnTo>
                  <a:pt x="125" y="59"/>
                </a:lnTo>
                <a:lnTo>
                  <a:pt x="124" y="46"/>
                </a:lnTo>
                <a:lnTo>
                  <a:pt x="120" y="35"/>
                </a:lnTo>
                <a:lnTo>
                  <a:pt x="115" y="24"/>
                </a:lnTo>
                <a:lnTo>
                  <a:pt x="108" y="16"/>
                </a:lnTo>
                <a:lnTo>
                  <a:pt x="99" y="9"/>
                </a:lnTo>
                <a:lnTo>
                  <a:pt x="90" y="4"/>
                </a:lnTo>
                <a:lnTo>
                  <a:pt x="78" y="1"/>
                </a:lnTo>
                <a:lnTo>
                  <a:pt x="65" y="0"/>
                </a:lnTo>
                <a:lnTo>
                  <a:pt x="52" y="1"/>
                </a:lnTo>
                <a:lnTo>
                  <a:pt x="40" y="4"/>
                </a:lnTo>
                <a:lnTo>
                  <a:pt x="30" y="10"/>
                </a:lnTo>
                <a:lnTo>
                  <a:pt x="21" y="18"/>
                </a:lnTo>
                <a:lnTo>
                  <a:pt x="14" y="28"/>
                </a:lnTo>
                <a:lnTo>
                  <a:pt x="9" y="39"/>
                </a:lnTo>
                <a:lnTo>
                  <a:pt x="6" y="53"/>
                </a:lnTo>
                <a:lnTo>
                  <a:pt x="4" y="69"/>
                </a:lnTo>
                <a:lnTo>
                  <a:pt x="4" y="72"/>
                </a:lnTo>
                <a:lnTo>
                  <a:pt x="29" y="72"/>
                </a:lnTo>
                <a:lnTo>
                  <a:pt x="29" y="70"/>
                </a:lnTo>
                <a:lnTo>
                  <a:pt x="30" y="59"/>
                </a:lnTo>
                <a:lnTo>
                  <a:pt x="31" y="51"/>
                </a:lnTo>
                <a:lnTo>
                  <a:pt x="34" y="43"/>
                </a:lnTo>
                <a:lnTo>
                  <a:pt x="38" y="36"/>
                </a:lnTo>
                <a:lnTo>
                  <a:pt x="43" y="31"/>
                </a:lnTo>
                <a:lnTo>
                  <a:pt x="50" y="28"/>
                </a:lnTo>
                <a:lnTo>
                  <a:pt x="56" y="25"/>
                </a:lnTo>
                <a:lnTo>
                  <a:pt x="64" y="24"/>
                </a:lnTo>
                <a:lnTo>
                  <a:pt x="72" y="25"/>
                </a:lnTo>
                <a:lnTo>
                  <a:pt x="78" y="27"/>
                </a:lnTo>
                <a:lnTo>
                  <a:pt x="85" y="30"/>
                </a:lnTo>
                <a:lnTo>
                  <a:pt x="90" y="34"/>
                </a:lnTo>
                <a:lnTo>
                  <a:pt x="94" y="39"/>
                </a:lnTo>
                <a:lnTo>
                  <a:pt x="97" y="45"/>
                </a:lnTo>
                <a:lnTo>
                  <a:pt x="98" y="52"/>
                </a:lnTo>
                <a:lnTo>
                  <a:pt x="99" y="59"/>
                </a:lnTo>
                <a:lnTo>
                  <a:pt x="99" y="66"/>
                </a:lnTo>
                <a:lnTo>
                  <a:pt x="97" y="72"/>
                </a:lnTo>
                <a:lnTo>
                  <a:pt x="96" y="78"/>
                </a:lnTo>
                <a:lnTo>
                  <a:pt x="93" y="83"/>
                </a:lnTo>
                <a:lnTo>
                  <a:pt x="89" y="88"/>
                </a:lnTo>
                <a:lnTo>
                  <a:pt x="85" y="93"/>
                </a:lnTo>
                <a:lnTo>
                  <a:pt x="79" y="98"/>
                </a:lnTo>
                <a:lnTo>
                  <a:pt x="73" y="101"/>
                </a:lnTo>
                <a:lnTo>
                  <a:pt x="58" y="110"/>
                </a:lnTo>
                <a:lnTo>
                  <a:pt x="45" y="119"/>
                </a:lnTo>
                <a:lnTo>
                  <a:pt x="33" y="128"/>
                </a:lnTo>
                <a:lnTo>
                  <a:pt x="22" y="137"/>
                </a:lnTo>
                <a:lnTo>
                  <a:pt x="15" y="148"/>
                </a:lnTo>
                <a:lnTo>
                  <a:pt x="9" y="158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49" name="Freeform 298"/>
          <p:cNvSpPr>
            <a:spLocks noEditPoints="1"/>
          </p:cNvSpPr>
          <p:nvPr/>
        </p:nvSpPr>
        <p:spPr bwMode="auto">
          <a:xfrm>
            <a:off x="1416050" y="5624513"/>
            <a:ext cx="61913" cy="104775"/>
          </a:xfrm>
          <a:custGeom>
            <a:avLst/>
            <a:gdLst>
              <a:gd name="T0" fmla="*/ 38212 w 128"/>
              <a:gd name="T1" fmla="*/ 104775 h 196"/>
              <a:gd name="T2" fmla="*/ 49821 w 128"/>
              <a:gd name="T3" fmla="*/ 104775 h 196"/>
              <a:gd name="T4" fmla="*/ 49821 w 128"/>
              <a:gd name="T5" fmla="*/ 78581 h 196"/>
              <a:gd name="T6" fmla="*/ 61913 w 128"/>
              <a:gd name="T7" fmla="*/ 78581 h 196"/>
              <a:gd name="T8" fmla="*/ 61913 w 128"/>
              <a:gd name="T9" fmla="*/ 66286 h 196"/>
              <a:gd name="T10" fmla="*/ 49821 w 128"/>
              <a:gd name="T11" fmla="*/ 66286 h 196"/>
              <a:gd name="T12" fmla="*/ 49821 w 128"/>
              <a:gd name="T13" fmla="*/ 0 h 196"/>
              <a:gd name="T14" fmla="*/ 38212 w 128"/>
              <a:gd name="T15" fmla="*/ 0 h 196"/>
              <a:gd name="T16" fmla="*/ 0 w 128"/>
              <a:gd name="T17" fmla="*/ 64683 h 196"/>
              <a:gd name="T18" fmla="*/ 0 w 128"/>
              <a:gd name="T19" fmla="*/ 78581 h 196"/>
              <a:gd name="T20" fmla="*/ 38212 w 128"/>
              <a:gd name="T21" fmla="*/ 78581 h 196"/>
              <a:gd name="T22" fmla="*/ 38212 w 128"/>
              <a:gd name="T23" fmla="*/ 104775 h 196"/>
              <a:gd name="T24" fmla="*/ 10641 w 128"/>
              <a:gd name="T25" fmla="*/ 66286 h 196"/>
              <a:gd name="T26" fmla="*/ 38212 w 128"/>
              <a:gd name="T27" fmla="*/ 18175 h 196"/>
              <a:gd name="T28" fmla="*/ 38212 w 128"/>
              <a:gd name="T29" fmla="*/ 66286 h 196"/>
              <a:gd name="T30" fmla="*/ 10641 w 128"/>
              <a:gd name="T31" fmla="*/ 66286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8" h="196">
                <a:moveTo>
                  <a:pt x="79" y="196"/>
                </a:moveTo>
                <a:lnTo>
                  <a:pt x="103" y="196"/>
                </a:lnTo>
                <a:lnTo>
                  <a:pt x="103" y="147"/>
                </a:lnTo>
                <a:lnTo>
                  <a:pt x="128" y="147"/>
                </a:lnTo>
                <a:lnTo>
                  <a:pt x="128" y="124"/>
                </a:lnTo>
                <a:lnTo>
                  <a:pt x="103" y="124"/>
                </a:lnTo>
                <a:lnTo>
                  <a:pt x="103" y="0"/>
                </a:lnTo>
                <a:lnTo>
                  <a:pt x="79" y="0"/>
                </a:lnTo>
                <a:lnTo>
                  <a:pt x="0" y="121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4"/>
                </a:moveTo>
                <a:lnTo>
                  <a:pt x="79" y="34"/>
                </a:lnTo>
                <a:lnTo>
                  <a:pt x="79" y="124"/>
                </a:lnTo>
                <a:lnTo>
                  <a:pt x="22" y="1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50" name="Freeform 299"/>
          <p:cNvSpPr>
            <a:spLocks noEditPoints="1"/>
          </p:cNvSpPr>
          <p:nvPr/>
        </p:nvSpPr>
        <p:spPr bwMode="auto">
          <a:xfrm>
            <a:off x="2036763" y="5619750"/>
            <a:ext cx="66675" cy="109538"/>
          </a:xfrm>
          <a:custGeom>
            <a:avLst/>
            <a:gdLst>
              <a:gd name="T0" fmla="*/ 11656 w 143"/>
              <a:gd name="T1" fmla="*/ 58209 h 207"/>
              <a:gd name="T2" fmla="*/ 39166 w 143"/>
              <a:gd name="T3" fmla="*/ 58209 h 207"/>
              <a:gd name="T4" fmla="*/ 47092 w 143"/>
              <a:gd name="T5" fmla="*/ 60854 h 207"/>
              <a:gd name="T6" fmla="*/ 51288 w 143"/>
              <a:gd name="T7" fmla="*/ 65088 h 207"/>
              <a:gd name="T8" fmla="*/ 54086 w 143"/>
              <a:gd name="T9" fmla="*/ 71967 h 207"/>
              <a:gd name="T10" fmla="*/ 54086 w 143"/>
              <a:gd name="T11" fmla="*/ 80963 h 207"/>
              <a:gd name="T12" fmla="*/ 51755 w 143"/>
              <a:gd name="T13" fmla="*/ 88371 h 207"/>
              <a:gd name="T14" fmla="*/ 47092 w 143"/>
              <a:gd name="T15" fmla="*/ 93134 h 207"/>
              <a:gd name="T16" fmla="*/ 40098 w 143"/>
              <a:gd name="T17" fmla="*/ 95250 h 207"/>
              <a:gd name="T18" fmla="*/ 11656 w 143"/>
              <a:gd name="T19" fmla="*/ 95780 h 207"/>
              <a:gd name="T20" fmla="*/ 11656 w 143"/>
              <a:gd name="T21" fmla="*/ 12171 h 207"/>
              <a:gd name="T22" fmla="*/ 37767 w 143"/>
              <a:gd name="T23" fmla="*/ 12171 h 207"/>
              <a:gd name="T24" fmla="*/ 44761 w 143"/>
              <a:gd name="T25" fmla="*/ 14817 h 207"/>
              <a:gd name="T26" fmla="*/ 48491 w 143"/>
              <a:gd name="T27" fmla="*/ 18521 h 207"/>
              <a:gd name="T28" fmla="*/ 50356 w 143"/>
              <a:gd name="T29" fmla="*/ 24342 h 207"/>
              <a:gd name="T30" fmla="*/ 50356 w 143"/>
              <a:gd name="T31" fmla="*/ 33338 h 207"/>
              <a:gd name="T32" fmla="*/ 48491 w 143"/>
              <a:gd name="T33" fmla="*/ 39159 h 207"/>
              <a:gd name="T34" fmla="*/ 44295 w 143"/>
              <a:gd name="T35" fmla="*/ 43392 h 207"/>
              <a:gd name="T36" fmla="*/ 37301 w 143"/>
              <a:gd name="T37" fmla="*/ 46038 h 207"/>
              <a:gd name="T38" fmla="*/ 11656 w 143"/>
              <a:gd name="T39" fmla="*/ 46038 h 207"/>
              <a:gd name="T40" fmla="*/ 37301 w 143"/>
              <a:gd name="T41" fmla="*/ 109538 h 207"/>
              <a:gd name="T42" fmla="*/ 49423 w 143"/>
              <a:gd name="T43" fmla="*/ 106892 h 207"/>
              <a:gd name="T44" fmla="*/ 58749 w 143"/>
              <a:gd name="T45" fmla="*/ 100013 h 207"/>
              <a:gd name="T46" fmla="*/ 64810 w 143"/>
              <a:gd name="T47" fmla="*/ 90488 h 207"/>
              <a:gd name="T48" fmla="*/ 66675 w 143"/>
              <a:gd name="T49" fmla="*/ 76730 h 207"/>
              <a:gd name="T50" fmla="*/ 65742 w 143"/>
              <a:gd name="T51" fmla="*/ 67204 h 207"/>
              <a:gd name="T52" fmla="*/ 62479 w 143"/>
              <a:gd name="T53" fmla="*/ 58738 h 207"/>
              <a:gd name="T54" fmla="*/ 57350 w 143"/>
              <a:gd name="T55" fmla="*/ 53446 h 207"/>
              <a:gd name="T56" fmla="*/ 50356 w 143"/>
              <a:gd name="T57" fmla="*/ 50271 h 207"/>
              <a:gd name="T58" fmla="*/ 55951 w 143"/>
              <a:gd name="T59" fmla="*/ 46567 h 207"/>
              <a:gd name="T60" fmla="*/ 59681 w 143"/>
              <a:gd name="T61" fmla="*/ 41275 h 207"/>
              <a:gd name="T62" fmla="*/ 61546 w 143"/>
              <a:gd name="T63" fmla="*/ 34396 h 207"/>
              <a:gd name="T64" fmla="*/ 62945 w 143"/>
              <a:gd name="T65" fmla="*/ 26988 h 207"/>
              <a:gd name="T66" fmla="*/ 61080 w 143"/>
              <a:gd name="T67" fmla="*/ 14817 h 207"/>
              <a:gd name="T68" fmla="*/ 55951 w 143"/>
              <a:gd name="T69" fmla="*/ 6350 h 207"/>
              <a:gd name="T70" fmla="*/ 47558 w 143"/>
              <a:gd name="T71" fmla="*/ 1588 h 207"/>
              <a:gd name="T72" fmla="*/ 35436 w 143"/>
              <a:gd name="T73" fmla="*/ 0 h 207"/>
              <a:gd name="T74" fmla="*/ 0 w 143"/>
              <a:gd name="T75" fmla="*/ 109538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43" h="207">
                <a:moveTo>
                  <a:pt x="25" y="181"/>
                </a:moveTo>
                <a:lnTo>
                  <a:pt x="25" y="110"/>
                </a:lnTo>
                <a:lnTo>
                  <a:pt x="74" y="110"/>
                </a:lnTo>
                <a:lnTo>
                  <a:pt x="84" y="110"/>
                </a:lnTo>
                <a:lnTo>
                  <a:pt x="93" y="113"/>
                </a:lnTo>
                <a:lnTo>
                  <a:pt x="101" y="115"/>
                </a:lnTo>
                <a:lnTo>
                  <a:pt x="106" y="118"/>
                </a:lnTo>
                <a:lnTo>
                  <a:pt x="110" y="123"/>
                </a:lnTo>
                <a:lnTo>
                  <a:pt x="115" y="129"/>
                </a:lnTo>
                <a:lnTo>
                  <a:pt x="116" y="136"/>
                </a:lnTo>
                <a:lnTo>
                  <a:pt x="117" y="145"/>
                </a:lnTo>
                <a:lnTo>
                  <a:pt x="116" y="153"/>
                </a:lnTo>
                <a:lnTo>
                  <a:pt x="115" y="160"/>
                </a:lnTo>
                <a:lnTo>
                  <a:pt x="111" y="167"/>
                </a:lnTo>
                <a:lnTo>
                  <a:pt x="107" y="172"/>
                </a:lnTo>
                <a:lnTo>
                  <a:pt x="101" y="176"/>
                </a:lnTo>
                <a:lnTo>
                  <a:pt x="95" y="179"/>
                </a:lnTo>
                <a:lnTo>
                  <a:pt x="86" y="180"/>
                </a:lnTo>
                <a:lnTo>
                  <a:pt x="78" y="181"/>
                </a:lnTo>
                <a:lnTo>
                  <a:pt x="25" y="181"/>
                </a:lnTo>
                <a:close/>
                <a:moveTo>
                  <a:pt x="25" y="87"/>
                </a:moveTo>
                <a:lnTo>
                  <a:pt x="25" y="23"/>
                </a:lnTo>
                <a:lnTo>
                  <a:pt x="72" y="23"/>
                </a:lnTo>
                <a:lnTo>
                  <a:pt x="81" y="23"/>
                </a:lnTo>
                <a:lnTo>
                  <a:pt x="88" y="25"/>
                </a:lnTo>
                <a:lnTo>
                  <a:pt x="96" y="28"/>
                </a:lnTo>
                <a:lnTo>
                  <a:pt x="100" y="31"/>
                </a:lnTo>
                <a:lnTo>
                  <a:pt x="104" y="35"/>
                </a:lnTo>
                <a:lnTo>
                  <a:pt x="107" y="40"/>
                </a:lnTo>
                <a:lnTo>
                  <a:pt x="108" y="46"/>
                </a:lnTo>
                <a:lnTo>
                  <a:pt x="109" y="54"/>
                </a:lnTo>
                <a:lnTo>
                  <a:pt x="108" y="63"/>
                </a:lnTo>
                <a:lnTo>
                  <a:pt x="107" y="70"/>
                </a:lnTo>
                <a:lnTo>
                  <a:pt x="104" y="74"/>
                </a:lnTo>
                <a:lnTo>
                  <a:pt x="100" y="79"/>
                </a:lnTo>
                <a:lnTo>
                  <a:pt x="95" y="82"/>
                </a:lnTo>
                <a:lnTo>
                  <a:pt x="87" y="85"/>
                </a:lnTo>
                <a:lnTo>
                  <a:pt x="80" y="87"/>
                </a:lnTo>
                <a:lnTo>
                  <a:pt x="70" y="87"/>
                </a:lnTo>
                <a:lnTo>
                  <a:pt x="25" y="87"/>
                </a:lnTo>
                <a:close/>
                <a:moveTo>
                  <a:pt x="0" y="207"/>
                </a:moveTo>
                <a:lnTo>
                  <a:pt x="80" y="207"/>
                </a:lnTo>
                <a:lnTo>
                  <a:pt x="95" y="206"/>
                </a:lnTo>
                <a:lnTo>
                  <a:pt x="106" y="202"/>
                </a:lnTo>
                <a:lnTo>
                  <a:pt x="118" y="198"/>
                </a:lnTo>
                <a:lnTo>
                  <a:pt x="126" y="189"/>
                </a:lnTo>
                <a:lnTo>
                  <a:pt x="134" y="181"/>
                </a:lnTo>
                <a:lnTo>
                  <a:pt x="139" y="171"/>
                </a:lnTo>
                <a:lnTo>
                  <a:pt x="142" y="158"/>
                </a:lnTo>
                <a:lnTo>
                  <a:pt x="143" y="145"/>
                </a:lnTo>
                <a:lnTo>
                  <a:pt x="142" y="136"/>
                </a:lnTo>
                <a:lnTo>
                  <a:pt x="141" y="127"/>
                </a:lnTo>
                <a:lnTo>
                  <a:pt x="138" y="118"/>
                </a:lnTo>
                <a:lnTo>
                  <a:pt x="134" y="111"/>
                </a:lnTo>
                <a:lnTo>
                  <a:pt x="128" y="106"/>
                </a:lnTo>
                <a:lnTo>
                  <a:pt x="123" y="101"/>
                </a:lnTo>
                <a:lnTo>
                  <a:pt x="116" y="97"/>
                </a:lnTo>
                <a:lnTo>
                  <a:pt x="108" y="95"/>
                </a:lnTo>
                <a:lnTo>
                  <a:pt x="115" y="92"/>
                </a:lnTo>
                <a:lnTo>
                  <a:pt x="120" y="88"/>
                </a:lnTo>
                <a:lnTo>
                  <a:pt x="124" y="84"/>
                </a:lnTo>
                <a:lnTo>
                  <a:pt x="128" y="78"/>
                </a:lnTo>
                <a:lnTo>
                  <a:pt x="130" y="72"/>
                </a:lnTo>
                <a:lnTo>
                  <a:pt x="132" y="65"/>
                </a:lnTo>
                <a:lnTo>
                  <a:pt x="135" y="58"/>
                </a:lnTo>
                <a:lnTo>
                  <a:pt x="135" y="51"/>
                </a:lnTo>
                <a:lnTo>
                  <a:pt x="134" y="38"/>
                </a:lnTo>
                <a:lnTo>
                  <a:pt x="131" y="28"/>
                </a:lnTo>
                <a:lnTo>
                  <a:pt x="126" y="19"/>
                </a:lnTo>
                <a:lnTo>
                  <a:pt x="120" y="12"/>
                </a:lnTo>
                <a:lnTo>
                  <a:pt x="111" y="7"/>
                </a:lnTo>
                <a:lnTo>
                  <a:pt x="102" y="3"/>
                </a:lnTo>
                <a:lnTo>
                  <a:pt x="89" y="1"/>
                </a:lnTo>
                <a:lnTo>
                  <a:pt x="76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51" name="Freeform 300"/>
          <p:cNvSpPr>
            <a:spLocks noEditPoints="1"/>
          </p:cNvSpPr>
          <p:nvPr/>
        </p:nvSpPr>
        <p:spPr bwMode="auto">
          <a:xfrm>
            <a:off x="2112963" y="5646738"/>
            <a:ext cx="57150" cy="84137"/>
          </a:xfrm>
          <a:custGeom>
            <a:avLst/>
            <a:gdLst>
              <a:gd name="T0" fmla="*/ 45070 w 123"/>
              <a:gd name="T1" fmla="*/ 60174 h 158"/>
              <a:gd name="T2" fmla="*/ 42282 w 123"/>
              <a:gd name="T3" fmla="*/ 66032 h 158"/>
              <a:gd name="T4" fmla="*/ 38100 w 123"/>
              <a:gd name="T5" fmla="*/ 69759 h 158"/>
              <a:gd name="T6" fmla="*/ 32989 w 123"/>
              <a:gd name="T7" fmla="*/ 71889 h 158"/>
              <a:gd name="T8" fmla="*/ 25555 w 123"/>
              <a:gd name="T9" fmla="*/ 71357 h 158"/>
              <a:gd name="T10" fmla="*/ 19050 w 123"/>
              <a:gd name="T11" fmla="*/ 68162 h 158"/>
              <a:gd name="T12" fmla="*/ 14404 w 123"/>
              <a:gd name="T13" fmla="*/ 62304 h 158"/>
              <a:gd name="T14" fmla="*/ 11616 w 123"/>
              <a:gd name="T15" fmla="*/ 52186 h 158"/>
              <a:gd name="T16" fmla="*/ 57150 w 123"/>
              <a:gd name="T17" fmla="*/ 46329 h 158"/>
              <a:gd name="T18" fmla="*/ 56685 w 123"/>
              <a:gd name="T19" fmla="*/ 31418 h 158"/>
              <a:gd name="T20" fmla="*/ 52968 w 123"/>
              <a:gd name="T21" fmla="*/ 15975 h 158"/>
              <a:gd name="T22" fmla="*/ 45534 w 123"/>
              <a:gd name="T23" fmla="*/ 6390 h 158"/>
              <a:gd name="T24" fmla="*/ 35312 w 123"/>
              <a:gd name="T25" fmla="*/ 533 h 158"/>
              <a:gd name="T26" fmla="*/ 22767 w 123"/>
              <a:gd name="T27" fmla="*/ 533 h 158"/>
              <a:gd name="T28" fmla="*/ 11616 w 123"/>
              <a:gd name="T29" fmla="*/ 6390 h 158"/>
              <a:gd name="T30" fmla="*/ 4646 w 123"/>
              <a:gd name="T31" fmla="*/ 17573 h 158"/>
              <a:gd name="T32" fmla="*/ 465 w 123"/>
              <a:gd name="T33" fmla="*/ 33548 h 158"/>
              <a:gd name="T34" fmla="*/ 465 w 123"/>
              <a:gd name="T35" fmla="*/ 52186 h 158"/>
              <a:gd name="T36" fmla="*/ 4646 w 123"/>
              <a:gd name="T37" fmla="*/ 67629 h 158"/>
              <a:gd name="T38" fmla="*/ 11616 w 123"/>
              <a:gd name="T39" fmla="*/ 78279 h 158"/>
              <a:gd name="T40" fmla="*/ 22767 w 123"/>
              <a:gd name="T41" fmla="*/ 83604 h 158"/>
              <a:gd name="T42" fmla="*/ 33918 w 123"/>
              <a:gd name="T43" fmla="*/ 83604 h 158"/>
              <a:gd name="T44" fmla="*/ 43676 w 123"/>
              <a:gd name="T45" fmla="*/ 79877 h 158"/>
              <a:gd name="T46" fmla="*/ 50645 w 123"/>
              <a:gd name="T47" fmla="*/ 72954 h 158"/>
              <a:gd name="T48" fmla="*/ 55291 w 123"/>
              <a:gd name="T49" fmla="*/ 63369 h 158"/>
              <a:gd name="T50" fmla="*/ 45999 w 123"/>
              <a:gd name="T51" fmla="*/ 56979 h 158"/>
              <a:gd name="T52" fmla="*/ 11616 w 123"/>
              <a:gd name="T53" fmla="*/ 29821 h 158"/>
              <a:gd name="T54" fmla="*/ 14868 w 123"/>
              <a:gd name="T55" fmla="*/ 21301 h 158"/>
              <a:gd name="T56" fmla="*/ 19050 w 123"/>
              <a:gd name="T57" fmla="*/ 14910 h 158"/>
              <a:gd name="T58" fmla="*/ 25090 w 123"/>
              <a:gd name="T59" fmla="*/ 12248 h 158"/>
              <a:gd name="T60" fmla="*/ 32989 w 123"/>
              <a:gd name="T61" fmla="*/ 12248 h 158"/>
              <a:gd name="T62" fmla="*/ 39029 w 123"/>
              <a:gd name="T63" fmla="*/ 15443 h 158"/>
              <a:gd name="T64" fmla="*/ 43676 w 123"/>
              <a:gd name="T65" fmla="*/ 21301 h 158"/>
              <a:gd name="T66" fmla="*/ 45534 w 123"/>
              <a:gd name="T67" fmla="*/ 29821 h 158"/>
              <a:gd name="T68" fmla="*/ 11151 w 123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7" y="128"/>
                </a:lnTo>
                <a:lnTo>
                  <a:pt x="82" y="131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2"/>
                </a:lnTo>
                <a:lnTo>
                  <a:pt x="41" y="128"/>
                </a:lnTo>
                <a:lnTo>
                  <a:pt x="35" y="122"/>
                </a:lnTo>
                <a:lnTo>
                  <a:pt x="31" y="117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6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7"/>
                </a:lnTo>
                <a:lnTo>
                  <a:pt x="25" y="147"/>
                </a:lnTo>
                <a:lnTo>
                  <a:pt x="36" y="153"/>
                </a:lnTo>
                <a:lnTo>
                  <a:pt x="49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5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5"/>
                </a:lnTo>
                <a:lnTo>
                  <a:pt x="84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52" name="Freeform 301"/>
          <p:cNvSpPr>
            <a:spLocks/>
          </p:cNvSpPr>
          <p:nvPr/>
        </p:nvSpPr>
        <p:spPr bwMode="auto">
          <a:xfrm>
            <a:off x="2182813" y="5646738"/>
            <a:ext cx="31750" cy="82550"/>
          </a:xfrm>
          <a:custGeom>
            <a:avLst/>
            <a:gdLst>
              <a:gd name="T0" fmla="*/ 0 w 66"/>
              <a:gd name="T1" fmla="*/ 82550 h 155"/>
              <a:gd name="T2" fmla="*/ 11064 w 66"/>
              <a:gd name="T3" fmla="*/ 82550 h 155"/>
              <a:gd name="T4" fmla="*/ 11064 w 66"/>
              <a:gd name="T5" fmla="*/ 37281 h 155"/>
              <a:gd name="T6" fmla="*/ 11545 w 66"/>
              <a:gd name="T7" fmla="*/ 32487 h 155"/>
              <a:gd name="T8" fmla="*/ 12027 w 66"/>
              <a:gd name="T9" fmla="*/ 27162 h 155"/>
              <a:gd name="T10" fmla="*/ 13470 w 66"/>
              <a:gd name="T11" fmla="*/ 23434 h 155"/>
              <a:gd name="T12" fmla="*/ 15394 w 66"/>
              <a:gd name="T13" fmla="*/ 20771 h 155"/>
              <a:gd name="T14" fmla="*/ 18280 w 66"/>
              <a:gd name="T15" fmla="*/ 17575 h 155"/>
              <a:gd name="T16" fmla="*/ 21167 w 66"/>
              <a:gd name="T17" fmla="*/ 15445 h 155"/>
              <a:gd name="T18" fmla="*/ 25496 w 66"/>
              <a:gd name="T19" fmla="*/ 14912 h 155"/>
              <a:gd name="T20" fmla="*/ 29345 w 66"/>
              <a:gd name="T21" fmla="*/ 14380 h 155"/>
              <a:gd name="T22" fmla="*/ 31750 w 66"/>
              <a:gd name="T23" fmla="*/ 14380 h 155"/>
              <a:gd name="T24" fmla="*/ 31750 w 66"/>
              <a:gd name="T25" fmla="*/ 0 h 155"/>
              <a:gd name="T26" fmla="*/ 28864 w 66"/>
              <a:gd name="T27" fmla="*/ 0 h 155"/>
              <a:gd name="T28" fmla="*/ 25977 w 66"/>
              <a:gd name="T29" fmla="*/ 0 h 155"/>
              <a:gd name="T30" fmla="*/ 22610 w 66"/>
              <a:gd name="T31" fmla="*/ 1065 h 155"/>
              <a:gd name="T32" fmla="*/ 20205 w 66"/>
              <a:gd name="T33" fmla="*/ 2663 h 155"/>
              <a:gd name="T34" fmla="*/ 17799 w 66"/>
              <a:gd name="T35" fmla="*/ 3728 h 155"/>
              <a:gd name="T36" fmla="*/ 15394 w 66"/>
              <a:gd name="T37" fmla="*/ 6391 h 155"/>
              <a:gd name="T38" fmla="*/ 13470 w 66"/>
              <a:gd name="T39" fmla="*/ 9586 h 155"/>
              <a:gd name="T40" fmla="*/ 12027 w 66"/>
              <a:gd name="T41" fmla="*/ 12249 h 155"/>
              <a:gd name="T42" fmla="*/ 10583 w 66"/>
              <a:gd name="T43" fmla="*/ 15977 h 155"/>
              <a:gd name="T44" fmla="*/ 10583 w 66"/>
              <a:gd name="T45" fmla="*/ 2130 h 155"/>
              <a:gd name="T46" fmla="*/ 0 w 66"/>
              <a:gd name="T47" fmla="*/ 2130 h 155"/>
              <a:gd name="T48" fmla="*/ 0 w 66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1"/>
                </a:lnTo>
                <a:lnTo>
                  <a:pt x="25" y="51"/>
                </a:lnTo>
                <a:lnTo>
                  <a:pt x="28" y="44"/>
                </a:lnTo>
                <a:lnTo>
                  <a:pt x="32" y="39"/>
                </a:lnTo>
                <a:lnTo>
                  <a:pt x="38" y="33"/>
                </a:lnTo>
                <a:lnTo>
                  <a:pt x="44" y="29"/>
                </a:lnTo>
                <a:lnTo>
                  <a:pt x="53" y="28"/>
                </a:lnTo>
                <a:lnTo>
                  <a:pt x="61" y="27"/>
                </a:lnTo>
                <a:lnTo>
                  <a:pt x="66" y="27"/>
                </a:lnTo>
                <a:lnTo>
                  <a:pt x="66" y="0"/>
                </a:lnTo>
                <a:lnTo>
                  <a:pt x="60" y="0"/>
                </a:lnTo>
                <a:lnTo>
                  <a:pt x="54" y="0"/>
                </a:lnTo>
                <a:lnTo>
                  <a:pt x="47" y="2"/>
                </a:lnTo>
                <a:lnTo>
                  <a:pt x="42" y="5"/>
                </a:lnTo>
                <a:lnTo>
                  <a:pt x="37" y="7"/>
                </a:lnTo>
                <a:lnTo>
                  <a:pt x="32" y="12"/>
                </a:lnTo>
                <a:lnTo>
                  <a:pt x="28" y="18"/>
                </a:lnTo>
                <a:lnTo>
                  <a:pt x="25" y="23"/>
                </a:lnTo>
                <a:lnTo>
                  <a:pt x="22" y="30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53" name="Freeform 302"/>
          <p:cNvSpPr>
            <a:spLocks/>
          </p:cNvSpPr>
          <p:nvPr/>
        </p:nvSpPr>
        <p:spPr bwMode="auto">
          <a:xfrm>
            <a:off x="2216150" y="5626100"/>
            <a:ext cx="31750" cy="103188"/>
          </a:xfrm>
          <a:custGeom>
            <a:avLst/>
            <a:gdLst>
              <a:gd name="T0" fmla="*/ 20544 w 68"/>
              <a:gd name="T1" fmla="*/ 82021 h 195"/>
              <a:gd name="T2" fmla="*/ 20544 w 68"/>
              <a:gd name="T3" fmla="*/ 32279 h 195"/>
              <a:gd name="T4" fmla="*/ 31750 w 68"/>
              <a:gd name="T5" fmla="*/ 32279 h 195"/>
              <a:gd name="T6" fmla="*/ 31750 w 68"/>
              <a:gd name="T7" fmla="*/ 22225 h 195"/>
              <a:gd name="T8" fmla="*/ 20544 w 68"/>
              <a:gd name="T9" fmla="*/ 22225 h 195"/>
              <a:gd name="T10" fmla="*/ 20544 w 68"/>
              <a:gd name="T11" fmla="*/ 0 h 195"/>
              <a:gd name="T12" fmla="*/ 9338 w 68"/>
              <a:gd name="T13" fmla="*/ 0 h 195"/>
              <a:gd name="T14" fmla="*/ 9338 w 68"/>
              <a:gd name="T15" fmla="*/ 22225 h 195"/>
              <a:gd name="T16" fmla="*/ 0 w 68"/>
              <a:gd name="T17" fmla="*/ 22225 h 195"/>
              <a:gd name="T18" fmla="*/ 0 w 68"/>
              <a:gd name="T19" fmla="*/ 32279 h 195"/>
              <a:gd name="T20" fmla="*/ 9338 w 68"/>
              <a:gd name="T21" fmla="*/ 32279 h 195"/>
              <a:gd name="T22" fmla="*/ 9338 w 68"/>
              <a:gd name="T23" fmla="*/ 86784 h 195"/>
              <a:gd name="T24" fmla="*/ 9338 w 68"/>
              <a:gd name="T25" fmla="*/ 91017 h 195"/>
              <a:gd name="T26" fmla="*/ 9805 w 68"/>
              <a:gd name="T27" fmla="*/ 94192 h 195"/>
              <a:gd name="T28" fmla="*/ 11206 w 68"/>
              <a:gd name="T29" fmla="*/ 97367 h 195"/>
              <a:gd name="T30" fmla="*/ 12607 w 68"/>
              <a:gd name="T31" fmla="*/ 99484 h 195"/>
              <a:gd name="T32" fmla="*/ 14474 w 68"/>
              <a:gd name="T33" fmla="*/ 101600 h 195"/>
              <a:gd name="T34" fmla="*/ 16809 w 68"/>
              <a:gd name="T35" fmla="*/ 102659 h 195"/>
              <a:gd name="T36" fmla="*/ 20077 w 68"/>
              <a:gd name="T37" fmla="*/ 103188 h 195"/>
              <a:gd name="T38" fmla="*/ 23346 w 68"/>
              <a:gd name="T39" fmla="*/ 103188 h 195"/>
              <a:gd name="T40" fmla="*/ 27081 w 68"/>
              <a:gd name="T41" fmla="*/ 102659 h 195"/>
              <a:gd name="T42" fmla="*/ 31750 w 68"/>
              <a:gd name="T43" fmla="*/ 102130 h 195"/>
              <a:gd name="T44" fmla="*/ 31750 w 68"/>
              <a:gd name="T45" fmla="*/ 90488 h 195"/>
              <a:gd name="T46" fmla="*/ 26147 w 68"/>
              <a:gd name="T47" fmla="*/ 91017 h 195"/>
              <a:gd name="T48" fmla="*/ 23346 w 68"/>
              <a:gd name="T49" fmla="*/ 90488 h 195"/>
              <a:gd name="T50" fmla="*/ 21478 w 68"/>
              <a:gd name="T51" fmla="*/ 89430 h 195"/>
              <a:gd name="T52" fmla="*/ 20544 w 68"/>
              <a:gd name="T53" fmla="*/ 86255 h 195"/>
              <a:gd name="T54" fmla="*/ 20544 w 68"/>
              <a:gd name="T55" fmla="*/ 82021 h 19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8" h="195">
                <a:moveTo>
                  <a:pt x="44" y="155"/>
                </a:moveTo>
                <a:lnTo>
                  <a:pt x="44" y="61"/>
                </a:lnTo>
                <a:lnTo>
                  <a:pt x="68" y="61"/>
                </a:lnTo>
                <a:lnTo>
                  <a:pt x="68" y="42"/>
                </a:lnTo>
                <a:lnTo>
                  <a:pt x="44" y="42"/>
                </a:lnTo>
                <a:lnTo>
                  <a:pt x="44" y="0"/>
                </a:lnTo>
                <a:lnTo>
                  <a:pt x="20" y="0"/>
                </a:lnTo>
                <a:lnTo>
                  <a:pt x="20" y="42"/>
                </a:lnTo>
                <a:lnTo>
                  <a:pt x="0" y="42"/>
                </a:lnTo>
                <a:lnTo>
                  <a:pt x="0" y="61"/>
                </a:lnTo>
                <a:lnTo>
                  <a:pt x="20" y="61"/>
                </a:lnTo>
                <a:lnTo>
                  <a:pt x="20" y="164"/>
                </a:lnTo>
                <a:lnTo>
                  <a:pt x="20" y="172"/>
                </a:lnTo>
                <a:lnTo>
                  <a:pt x="21" y="178"/>
                </a:lnTo>
                <a:lnTo>
                  <a:pt x="24" y="184"/>
                </a:lnTo>
                <a:lnTo>
                  <a:pt x="27" y="188"/>
                </a:lnTo>
                <a:lnTo>
                  <a:pt x="31" y="192"/>
                </a:lnTo>
                <a:lnTo>
                  <a:pt x="36" y="194"/>
                </a:lnTo>
                <a:lnTo>
                  <a:pt x="43" y="195"/>
                </a:lnTo>
                <a:lnTo>
                  <a:pt x="50" y="195"/>
                </a:lnTo>
                <a:lnTo>
                  <a:pt x="58" y="194"/>
                </a:lnTo>
                <a:lnTo>
                  <a:pt x="68" y="193"/>
                </a:lnTo>
                <a:lnTo>
                  <a:pt x="68" y="171"/>
                </a:lnTo>
                <a:lnTo>
                  <a:pt x="56" y="172"/>
                </a:lnTo>
                <a:lnTo>
                  <a:pt x="50" y="171"/>
                </a:lnTo>
                <a:lnTo>
                  <a:pt x="46" y="169"/>
                </a:lnTo>
                <a:lnTo>
                  <a:pt x="44" y="163"/>
                </a:lnTo>
                <a:lnTo>
                  <a:pt x="44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54" name="Freeform 303"/>
          <p:cNvSpPr>
            <a:spLocks/>
          </p:cNvSpPr>
          <p:nvPr/>
        </p:nvSpPr>
        <p:spPr bwMode="auto">
          <a:xfrm>
            <a:off x="2257425" y="5619750"/>
            <a:ext cx="53975" cy="109538"/>
          </a:xfrm>
          <a:custGeom>
            <a:avLst/>
            <a:gdLst>
              <a:gd name="T0" fmla="*/ 43085 w 114"/>
              <a:gd name="T1" fmla="*/ 109538 h 207"/>
              <a:gd name="T2" fmla="*/ 53975 w 114"/>
              <a:gd name="T3" fmla="*/ 109538 h 207"/>
              <a:gd name="T4" fmla="*/ 53975 w 114"/>
              <a:gd name="T5" fmla="*/ 61384 h 207"/>
              <a:gd name="T6" fmla="*/ 53975 w 114"/>
              <a:gd name="T7" fmla="*/ 57679 h 207"/>
              <a:gd name="T8" fmla="*/ 53975 w 114"/>
              <a:gd name="T9" fmla="*/ 52388 h 207"/>
              <a:gd name="T10" fmla="*/ 53502 w 114"/>
              <a:gd name="T11" fmla="*/ 47096 h 207"/>
              <a:gd name="T12" fmla="*/ 53028 w 114"/>
              <a:gd name="T13" fmla="*/ 42334 h 207"/>
              <a:gd name="T14" fmla="*/ 51134 w 114"/>
              <a:gd name="T15" fmla="*/ 38629 h 207"/>
              <a:gd name="T16" fmla="*/ 49240 w 114"/>
              <a:gd name="T17" fmla="*/ 35454 h 207"/>
              <a:gd name="T18" fmla="*/ 47820 w 114"/>
              <a:gd name="T19" fmla="*/ 33867 h 207"/>
              <a:gd name="T20" fmla="*/ 45926 w 114"/>
              <a:gd name="T21" fmla="*/ 31750 h 207"/>
              <a:gd name="T22" fmla="*/ 43559 w 114"/>
              <a:gd name="T23" fmla="*/ 30163 h 207"/>
              <a:gd name="T24" fmla="*/ 40718 w 114"/>
              <a:gd name="T25" fmla="*/ 28575 h 207"/>
              <a:gd name="T26" fmla="*/ 37877 w 114"/>
              <a:gd name="T27" fmla="*/ 28046 h 207"/>
              <a:gd name="T28" fmla="*/ 34563 w 114"/>
              <a:gd name="T29" fmla="*/ 27517 h 207"/>
              <a:gd name="T30" fmla="*/ 30775 w 114"/>
              <a:gd name="T31" fmla="*/ 27517 h 207"/>
              <a:gd name="T32" fmla="*/ 27934 w 114"/>
              <a:gd name="T33" fmla="*/ 27517 h 207"/>
              <a:gd name="T34" fmla="*/ 24620 w 114"/>
              <a:gd name="T35" fmla="*/ 28046 h 207"/>
              <a:gd name="T36" fmla="*/ 21779 w 114"/>
              <a:gd name="T37" fmla="*/ 29633 h 207"/>
              <a:gd name="T38" fmla="*/ 18939 w 114"/>
              <a:gd name="T39" fmla="*/ 30692 h 207"/>
              <a:gd name="T40" fmla="*/ 16571 w 114"/>
              <a:gd name="T41" fmla="*/ 32279 h 207"/>
              <a:gd name="T42" fmla="*/ 14677 w 114"/>
              <a:gd name="T43" fmla="*/ 34925 h 207"/>
              <a:gd name="T44" fmla="*/ 12310 w 114"/>
              <a:gd name="T45" fmla="*/ 37571 h 207"/>
              <a:gd name="T46" fmla="*/ 10890 w 114"/>
              <a:gd name="T47" fmla="*/ 40746 h 207"/>
              <a:gd name="T48" fmla="*/ 10890 w 114"/>
              <a:gd name="T49" fmla="*/ 0 h 207"/>
              <a:gd name="T50" fmla="*/ 0 w 114"/>
              <a:gd name="T51" fmla="*/ 0 h 207"/>
              <a:gd name="T52" fmla="*/ 0 w 114"/>
              <a:gd name="T53" fmla="*/ 109538 h 207"/>
              <a:gd name="T54" fmla="*/ 10890 w 114"/>
              <a:gd name="T55" fmla="*/ 109538 h 207"/>
              <a:gd name="T56" fmla="*/ 10890 w 114"/>
              <a:gd name="T57" fmla="*/ 61913 h 207"/>
              <a:gd name="T58" fmla="*/ 11363 w 114"/>
              <a:gd name="T59" fmla="*/ 57150 h 207"/>
              <a:gd name="T60" fmla="*/ 12310 w 114"/>
              <a:gd name="T61" fmla="*/ 52917 h 207"/>
              <a:gd name="T62" fmla="*/ 14204 w 114"/>
              <a:gd name="T63" fmla="*/ 48684 h 207"/>
              <a:gd name="T64" fmla="*/ 16098 w 114"/>
              <a:gd name="T65" fmla="*/ 45509 h 207"/>
              <a:gd name="T66" fmla="*/ 18939 w 114"/>
              <a:gd name="T67" fmla="*/ 42863 h 207"/>
              <a:gd name="T68" fmla="*/ 21779 w 114"/>
              <a:gd name="T69" fmla="*/ 41275 h 207"/>
              <a:gd name="T70" fmla="*/ 26041 w 114"/>
              <a:gd name="T71" fmla="*/ 39688 h 207"/>
              <a:gd name="T72" fmla="*/ 29828 w 114"/>
              <a:gd name="T73" fmla="*/ 39159 h 207"/>
              <a:gd name="T74" fmla="*/ 33616 w 114"/>
              <a:gd name="T75" fmla="*/ 39688 h 207"/>
              <a:gd name="T76" fmla="*/ 36457 w 114"/>
              <a:gd name="T77" fmla="*/ 40746 h 207"/>
              <a:gd name="T78" fmla="*/ 38824 w 114"/>
              <a:gd name="T79" fmla="*/ 42334 h 207"/>
              <a:gd name="T80" fmla="*/ 40245 w 114"/>
              <a:gd name="T81" fmla="*/ 44450 h 207"/>
              <a:gd name="T82" fmla="*/ 41665 w 114"/>
              <a:gd name="T83" fmla="*/ 47096 h 207"/>
              <a:gd name="T84" fmla="*/ 42612 w 114"/>
              <a:gd name="T85" fmla="*/ 50800 h 207"/>
              <a:gd name="T86" fmla="*/ 43085 w 114"/>
              <a:gd name="T87" fmla="*/ 55034 h 207"/>
              <a:gd name="T88" fmla="*/ 43085 w 114"/>
              <a:gd name="T89" fmla="*/ 60325 h 207"/>
              <a:gd name="T90" fmla="*/ 43085 w 114"/>
              <a:gd name="T91" fmla="*/ 109538 h 20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207">
                <a:moveTo>
                  <a:pt x="91" y="207"/>
                </a:moveTo>
                <a:lnTo>
                  <a:pt x="114" y="207"/>
                </a:lnTo>
                <a:lnTo>
                  <a:pt x="114" y="116"/>
                </a:lnTo>
                <a:lnTo>
                  <a:pt x="114" y="109"/>
                </a:lnTo>
                <a:lnTo>
                  <a:pt x="114" y="99"/>
                </a:lnTo>
                <a:lnTo>
                  <a:pt x="113" y="89"/>
                </a:lnTo>
                <a:lnTo>
                  <a:pt x="112" y="80"/>
                </a:lnTo>
                <a:lnTo>
                  <a:pt x="108" y="73"/>
                </a:lnTo>
                <a:lnTo>
                  <a:pt x="104" y="67"/>
                </a:lnTo>
                <a:lnTo>
                  <a:pt x="101" y="64"/>
                </a:lnTo>
                <a:lnTo>
                  <a:pt x="97" y="60"/>
                </a:lnTo>
                <a:lnTo>
                  <a:pt x="92" y="57"/>
                </a:lnTo>
                <a:lnTo>
                  <a:pt x="86" y="54"/>
                </a:lnTo>
                <a:lnTo>
                  <a:pt x="80" y="53"/>
                </a:lnTo>
                <a:lnTo>
                  <a:pt x="73" y="52"/>
                </a:lnTo>
                <a:lnTo>
                  <a:pt x="65" y="52"/>
                </a:lnTo>
                <a:lnTo>
                  <a:pt x="59" y="52"/>
                </a:lnTo>
                <a:lnTo>
                  <a:pt x="52" y="53"/>
                </a:lnTo>
                <a:lnTo>
                  <a:pt x="46" y="56"/>
                </a:lnTo>
                <a:lnTo>
                  <a:pt x="40" y="58"/>
                </a:lnTo>
                <a:lnTo>
                  <a:pt x="35" y="61"/>
                </a:lnTo>
                <a:lnTo>
                  <a:pt x="31" y="66"/>
                </a:lnTo>
                <a:lnTo>
                  <a:pt x="26" y="71"/>
                </a:lnTo>
                <a:lnTo>
                  <a:pt x="23" y="77"/>
                </a:lnTo>
                <a:lnTo>
                  <a:pt x="23" y="0"/>
                </a:lnTo>
                <a:lnTo>
                  <a:pt x="0" y="0"/>
                </a:lnTo>
                <a:lnTo>
                  <a:pt x="0" y="207"/>
                </a:lnTo>
                <a:lnTo>
                  <a:pt x="23" y="207"/>
                </a:lnTo>
                <a:lnTo>
                  <a:pt x="23" y="117"/>
                </a:lnTo>
                <a:lnTo>
                  <a:pt x="24" y="108"/>
                </a:lnTo>
                <a:lnTo>
                  <a:pt x="26" y="100"/>
                </a:lnTo>
                <a:lnTo>
                  <a:pt x="30" y="92"/>
                </a:lnTo>
                <a:lnTo>
                  <a:pt x="34" y="86"/>
                </a:lnTo>
                <a:lnTo>
                  <a:pt x="40" y="81"/>
                </a:lnTo>
                <a:lnTo>
                  <a:pt x="46" y="78"/>
                </a:lnTo>
                <a:lnTo>
                  <a:pt x="55" y="75"/>
                </a:lnTo>
                <a:lnTo>
                  <a:pt x="63" y="74"/>
                </a:lnTo>
                <a:lnTo>
                  <a:pt x="71" y="75"/>
                </a:lnTo>
                <a:lnTo>
                  <a:pt x="77" y="77"/>
                </a:lnTo>
                <a:lnTo>
                  <a:pt x="82" y="80"/>
                </a:lnTo>
                <a:lnTo>
                  <a:pt x="85" y="84"/>
                </a:lnTo>
                <a:lnTo>
                  <a:pt x="88" y="89"/>
                </a:lnTo>
                <a:lnTo>
                  <a:pt x="90" y="96"/>
                </a:lnTo>
                <a:lnTo>
                  <a:pt x="91" y="104"/>
                </a:lnTo>
                <a:lnTo>
                  <a:pt x="91" y="114"/>
                </a:lnTo>
                <a:lnTo>
                  <a:pt x="91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55" name="Freeform 304"/>
          <p:cNvSpPr>
            <a:spLocks noEditPoints="1"/>
          </p:cNvSpPr>
          <p:nvPr/>
        </p:nvSpPr>
        <p:spPr bwMode="auto">
          <a:xfrm>
            <a:off x="2324100" y="5646738"/>
            <a:ext cx="57150" cy="84137"/>
          </a:xfrm>
          <a:custGeom>
            <a:avLst/>
            <a:gdLst>
              <a:gd name="T0" fmla="*/ 44706 w 124"/>
              <a:gd name="T1" fmla="*/ 60174 h 158"/>
              <a:gd name="T2" fmla="*/ 41941 w 124"/>
              <a:gd name="T3" fmla="*/ 66032 h 158"/>
              <a:gd name="T4" fmla="*/ 38254 w 124"/>
              <a:gd name="T5" fmla="*/ 69759 h 158"/>
              <a:gd name="T6" fmla="*/ 32723 w 124"/>
              <a:gd name="T7" fmla="*/ 71889 h 158"/>
              <a:gd name="T8" fmla="*/ 25349 w 124"/>
              <a:gd name="T9" fmla="*/ 71357 h 158"/>
              <a:gd name="T10" fmla="*/ 18896 w 124"/>
              <a:gd name="T11" fmla="*/ 68162 h 158"/>
              <a:gd name="T12" fmla="*/ 14288 w 124"/>
              <a:gd name="T13" fmla="*/ 62304 h 158"/>
              <a:gd name="T14" fmla="*/ 11983 w 124"/>
              <a:gd name="T15" fmla="*/ 52186 h 158"/>
              <a:gd name="T16" fmla="*/ 57150 w 124"/>
              <a:gd name="T17" fmla="*/ 46329 h 158"/>
              <a:gd name="T18" fmla="*/ 56689 w 124"/>
              <a:gd name="T19" fmla="*/ 31418 h 158"/>
              <a:gd name="T20" fmla="*/ 52541 w 124"/>
              <a:gd name="T21" fmla="*/ 15975 h 158"/>
              <a:gd name="T22" fmla="*/ 45167 w 124"/>
              <a:gd name="T23" fmla="*/ 6390 h 158"/>
              <a:gd name="T24" fmla="*/ 35027 w 124"/>
              <a:gd name="T25" fmla="*/ 533 h 158"/>
              <a:gd name="T26" fmla="*/ 22583 w 124"/>
              <a:gd name="T27" fmla="*/ 533 h 158"/>
              <a:gd name="T28" fmla="*/ 11983 w 124"/>
              <a:gd name="T29" fmla="*/ 6390 h 158"/>
              <a:gd name="T30" fmla="*/ 4609 w 124"/>
              <a:gd name="T31" fmla="*/ 17573 h 158"/>
              <a:gd name="T32" fmla="*/ 461 w 124"/>
              <a:gd name="T33" fmla="*/ 33548 h 158"/>
              <a:gd name="T34" fmla="*/ 461 w 124"/>
              <a:gd name="T35" fmla="*/ 52186 h 158"/>
              <a:gd name="T36" fmla="*/ 4609 w 124"/>
              <a:gd name="T37" fmla="*/ 67629 h 158"/>
              <a:gd name="T38" fmla="*/ 11983 w 124"/>
              <a:gd name="T39" fmla="*/ 78279 h 158"/>
              <a:gd name="T40" fmla="*/ 22583 w 124"/>
              <a:gd name="T41" fmla="*/ 83604 h 158"/>
              <a:gd name="T42" fmla="*/ 33645 w 124"/>
              <a:gd name="T43" fmla="*/ 83604 h 158"/>
              <a:gd name="T44" fmla="*/ 43323 w 124"/>
              <a:gd name="T45" fmla="*/ 79877 h 158"/>
              <a:gd name="T46" fmla="*/ 50237 w 124"/>
              <a:gd name="T47" fmla="*/ 72954 h 158"/>
              <a:gd name="T48" fmla="*/ 54846 w 124"/>
              <a:gd name="T49" fmla="*/ 63369 h 158"/>
              <a:gd name="T50" fmla="*/ 45628 w 124"/>
              <a:gd name="T51" fmla="*/ 56979 h 158"/>
              <a:gd name="T52" fmla="*/ 11983 w 124"/>
              <a:gd name="T53" fmla="*/ 29821 h 158"/>
              <a:gd name="T54" fmla="*/ 14748 w 124"/>
              <a:gd name="T55" fmla="*/ 21301 h 158"/>
              <a:gd name="T56" fmla="*/ 18896 w 124"/>
              <a:gd name="T57" fmla="*/ 14910 h 158"/>
              <a:gd name="T58" fmla="*/ 24888 w 124"/>
              <a:gd name="T59" fmla="*/ 12248 h 158"/>
              <a:gd name="T60" fmla="*/ 32723 w 124"/>
              <a:gd name="T61" fmla="*/ 12248 h 158"/>
              <a:gd name="T62" fmla="*/ 39175 w 124"/>
              <a:gd name="T63" fmla="*/ 15443 h 158"/>
              <a:gd name="T64" fmla="*/ 43323 w 124"/>
              <a:gd name="T65" fmla="*/ 21301 h 158"/>
              <a:gd name="T66" fmla="*/ 45167 w 124"/>
              <a:gd name="T67" fmla="*/ 29821 h 158"/>
              <a:gd name="T68" fmla="*/ 11522 w 124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7" y="128"/>
                </a:lnTo>
                <a:lnTo>
                  <a:pt x="83" y="131"/>
                </a:lnTo>
                <a:lnTo>
                  <a:pt x="77" y="133"/>
                </a:lnTo>
                <a:lnTo>
                  <a:pt x="71" y="135"/>
                </a:lnTo>
                <a:lnTo>
                  <a:pt x="64" y="135"/>
                </a:lnTo>
                <a:lnTo>
                  <a:pt x="55" y="134"/>
                </a:lnTo>
                <a:lnTo>
                  <a:pt x="48" y="132"/>
                </a:lnTo>
                <a:lnTo>
                  <a:pt x="41" y="128"/>
                </a:lnTo>
                <a:lnTo>
                  <a:pt x="35" y="122"/>
                </a:lnTo>
                <a:lnTo>
                  <a:pt x="31" y="117"/>
                </a:lnTo>
                <a:lnTo>
                  <a:pt x="28" y="108"/>
                </a:lnTo>
                <a:lnTo>
                  <a:pt x="26" y="98"/>
                </a:lnTo>
                <a:lnTo>
                  <a:pt x="25" y="87"/>
                </a:lnTo>
                <a:lnTo>
                  <a:pt x="124" y="87"/>
                </a:lnTo>
                <a:lnTo>
                  <a:pt x="124" y="76"/>
                </a:lnTo>
                <a:lnTo>
                  <a:pt x="123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6"/>
                </a:lnTo>
                <a:lnTo>
                  <a:pt x="26" y="12"/>
                </a:lnTo>
                <a:lnTo>
                  <a:pt x="17" y="21"/>
                </a:lnTo>
                <a:lnTo>
                  <a:pt x="10" y="33"/>
                </a:lnTo>
                <a:lnTo>
                  <a:pt x="5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5" y="113"/>
                </a:lnTo>
                <a:lnTo>
                  <a:pt x="10" y="127"/>
                </a:lnTo>
                <a:lnTo>
                  <a:pt x="17" y="137"/>
                </a:lnTo>
                <a:lnTo>
                  <a:pt x="26" y="147"/>
                </a:lnTo>
                <a:lnTo>
                  <a:pt x="36" y="153"/>
                </a:lnTo>
                <a:lnTo>
                  <a:pt x="49" y="157"/>
                </a:lnTo>
                <a:lnTo>
                  <a:pt x="61" y="158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3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9"/>
                </a:lnTo>
                <a:lnTo>
                  <a:pt x="122" y="107"/>
                </a:lnTo>
                <a:lnTo>
                  <a:pt x="99" y="107"/>
                </a:lnTo>
                <a:close/>
                <a:moveTo>
                  <a:pt x="25" y="66"/>
                </a:moveTo>
                <a:lnTo>
                  <a:pt x="26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5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5"/>
                </a:lnTo>
                <a:lnTo>
                  <a:pt x="85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5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56" name="Freeform 305"/>
          <p:cNvSpPr>
            <a:spLocks/>
          </p:cNvSpPr>
          <p:nvPr/>
        </p:nvSpPr>
        <p:spPr bwMode="auto">
          <a:xfrm>
            <a:off x="2428875" y="5619750"/>
            <a:ext cx="55563" cy="109538"/>
          </a:xfrm>
          <a:custGeom>
            <a:avLst/>
            <a:gdLst>
              <a:gd name="T0" fmla="*/ 0 w 119"/>
              <a:gd name="T1" fmla="*/ 109538 h 207"/>
              <a:gd name="T2" fmla="*/ 55563 w 119"/>
              <a:gd name="T3" fmla="*/ 109538 h 207"/>
              <a:gd name="T4" fmla="*/ 55563 w 119"/>
              <a:gd name="T5" fmla="*/ 95250 h 207"/>
              <a:gd name="T6" fmla="*/ 12140 w 119"/>
              <a:gd name="T7" fmla="*/ 95250 h 207"/>
              <a:gd name="T8" fmla="*/ 12140 w 119"/>
              <a:gd name="T9" fmla="*/ 0 h 207"/>
              <a:gd name="T10" fmla="*/ 0 w 119"/>
              <a:gd name="T11" fmla="*/ 0 h 207"/>
              <a:gd name="T12" fmla="*/ 0 w 119"/>
              <a:gd name="T13" fmla="*/ 109538 h 20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19" h="207">
                <a:moveTo>
                  <a:pt x="0" y="207"/>
                </a:moveTo>
                <a:lnTo>
                  <a:pt x="119" y="207"/>
                </a:lnTo>
                <a:lnTo>
                  <a:pt x="119" y="180"/>
                </a:lnTo>
                <a:lnTo>
                  <a:pt x="26" y="180"/>
                </a:lnTo>
                <a:lnTo>
                  <a:pt x="26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57" name="Rectangle 306"/>
          <p:cNvSpPr>
            <a:spLocks noChangeArrowheads="1"/>
          </p:cNvSpPr>
          <p:nvPr/>
        </p:nvSpPr>
        <p:spPr bwMode="auto">
          <a:xfrm>
            <a:off x="2498725" y="5711825"/>
            <a:ext cx="12700" cy="1746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58" name="Freeform 307"/>
          <p:cNvSpPr>
            <a:spLocks/>
          </p:cNvSpPr>
          <p:nvPr/>
        </p:nvSpPr>
        <p:spPr bwMode="auto">
          <a:xfrm>
            <a:off x="4851400" y="1173163"/>
            <a:ext cx="58738" cy="104775"/>
          </a:xfrm>
          <a:custGeom>
            <a:avLst/>
            <a:gdLst>
              <a:gd name="T0" fmla="*/ 58738 w 124"/>
              <a:gd name="T1" fmla="*/ 104775 h 199"/>
              <a:gd name="T2" fmla="*/ 12316 w 124"/>
              <a:gd name="T3" fmla="*/ 92139 h 199"/>
              <a:gd name="T4" fmla="*/ 15632 w 124"/>
              <a:gd name="T5" fmla="*/ 85294 h 199"/>
              <a:gd name="T6" fmla="*/ 19421 w 124"/>
              <a:gd name="T7" fmla="*/ 79503 h 199"/>
              <a:gd name="T8" fmla="*/ 25579 w 124"/>
              <a:gd name="T9" fmla="*/ 73711 h 199"/>
              <a:gd name="T10" fmla="*/ 33159 w 124"/>
              <a:gd name="T11" fmla="*/ 68972 h 199"/>
              <a:gd name="T12" fmla="*/ 45001 w 124"/>
              <a:gd name="T13" fmla="*/ 61075 h 199"/>
              <a:gd name="T14" fmla="*/ 52106 w 124"/>
              <a:gd name="T15" fmla="*/ 54230 h 199"/>
              <a:gd name="T16" fmla="*/ 56370 w 124"/>
              <a:gd name="T17" fmla="*/ 46333 h 199"/>
              <a:gd name="T18" fmla="*/ 58264 w 124"/>
              <a:gd name="T19" fmla="*/ 36329 h 199"/>
              <a:gd name="T20" fmla="*/ 58264 w 124"/>
              <a:gd name="T21" fmla="*/ 24746 h 199"/>
              <a:gd name="T22" fmla="*/ 54475 w 124"/>
              <a:gd name="T23" fmla="*/ 13163 h 199"/>
              <a:gd name="T24" fmla="*/ 46896 w 124"/>
              <a:gd name="T25" fmla="*/ 5265 h 199"/>
              <a:gd name="T26" fmla="*/ 36948 w 124"/>
              <a:gd name="T27" fmla="*/ 527 h 199"/>
              <a:gd name="T28" fmla="*/ 24632 w 124"/>
              <a:gd name="T29" fmla="*/ 527 h 199"/>
              <a:gd name="T30" fmla="*/ 14211 w 124"/>
              <a:gd name="T31" fmla="*/ 5792 h 199"/>
              <a:gd name="T32" fmla="*/ 6632 w 124"/>
              <a:gd name="T33" fmla="*/ 14742 h 199"/>
              <a:gd name="T34" fmla="*/ 2368 w 124"/>
              <a:gd name="T35" fmla="*/ 28431 h 199"/>
              <a:gd name="T36" fmla="*/ 1895 w 124"/>
              <a:gd name="T37" fmla="*/ 38435 h 199"/>
              <a:gd name="T38" fmla="*/ 13263 w 124"/>
              <a:gd name="T39" fmla="*/ 36856 h 199"/>
              <a:gd name="T40" fmla="*/ 14685 w 124"/>
              <a:gd name="T41" fmla="*/ 27378 h 199"/>
              <a:gd name="T42" fmla="*/ 18000 w 124"/>
              <a:gd name="T43" fmla="*/ 18954 h 199"/>
              <a:gd name="T44" fmla="*/ 23685 w 124"/>
              <a:gd name="T45" fmla="*/ 14742 h 199"/>
              <a:gd name="T46" fmla="*/ 29843 w 124"/>
              <a:gd name="T47" fmla="*/ 13163 h 199"/>
              <a:gd name="T48" fmla="*/ 36948 w 124"/>
              <a:gd name="T49" fmla="*/ 14216 h 199"/>
              <a:gd name="T50" fmla="*/ 42632 w 124"/>
              <a:gd name="T51" fmla="*/ 17901 h 199"/>
              <a:gd name="T52" fmla="*/ 45948 w 124"/>
              <a:gd name="T53" fmla="*/ 24219 h 199"/>
              <a:gd name="T54" fmla="*/ 46896 w 124"/>
              <a:gd name="T55" fmla="*/ 31590 h 199"/>
              <a:gd name="T56" fmla="*/ 45948 w 124"/>
              <a:gd name="T57" fmla="*/ 38435 h 199"/>
              <a:gd name="T58" fmla="*/ 44054 w 124"/>
              <a:gd name="T59" fmla="*/ 43700 h 199"/>
              <a:gd name="T60" fmla="*/ 39790 w 124"/>
              <a:gd name="T61" fmla="*/ 48965 h 199"/>
              <a:gd name="T62" fmla="*/ 34580 w 124"/>
              <a:gd name="T63" fmla="*/ 53704 h 199"/>
              <a:gd name="T64" fmla="*/ 20843 w 124"/>
              <a:gd name="T65" fmla="*/ 62654 h 199"/>
              <a:gd name="T66" fmla="*/ 10421 w 124"/>
              <a:gd name="T67" fmla="*/ 72658 h 199"/>
              <a:gd name="T68" fmla="*/ 3790 w 124"/>
              <a:gd name="T69" fmla="*/ 83715 h 199"/>
              <a:gd name="T70" fmla="*/ 474 w 124"/>
              <a:gd name="T71" fmla="*/ 96351 h 199"/>
              <a:gd name="T72" fmla="*/ 0 w 124"/>
              <a:gd name="T73" fmla="*/ 104775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4" h="199">
                <a:moveTo>
                  <a:pt x="0" y="199"/>
                </a:moveTo>
                <a:lnTo>
                  <a:pt x="124" y="199"/>
                </a:lnTo>
                <a:lnTo>
                  <a:pt x="124" y="175"/>
                </a:lnTo>
                <a:lnTo>
                  <a:pt x="26" y="175"/>
                </a:lnTo>
                <a:lnTo>
                  <a:pt x="30" y="168"/>
                </a:lnTo>
                <a:lnTo>
                  <a:pt x="33" y="162"/>
                </a:lnTo>
                <a:lnTo>
                  <a:pt x="36" y="156"/>
                </a:lnTo>
                <a:lnTo>
                  <a:pt x="41" y="151"/>
                </a:lnTo>
                <a:lnTo>
                  <a:pt x="47" y="146"/>
                </a:lnTo>
                <a:lnTo>
                  <a:pt x="54" y="140"/>
                </a:lnTo>
                <a:lnTo>
                  <a:pt x="61" y="135"/>
                </a:lnTo>
                <a:lnTo>
                  <a:pt x="70" y="131"/>
                </a:lnTo>
                <a:lnTo>
                  <a:pt x="85" y="123"/>
                </a:lnTo>
                <a:lnTo>
                  <a:pt x="95" y="116"/>
                </a:lnTo>
                <a:lnTo>
                  <a:pt x="102" y="110"/>
                </a:lnTo>
                <a:lnTo>
                  <a:pt x="110" y="103"/>
                </a:lnTo>
                <a:lnTo>
                  <a:pt x="115" y="96"/>
                </a:lnTo>
                <a:lnTo>
                  <a:pt x="119" y="88"/>
                </a:lnTo>
                <a:lnTo>
                  <a:pt x="122" y="78"/>
                </a:lnTo>
                <a:lnTo>
                  <a:pt x="123" y="69"/>
                </a:lnTo>
                <a:lnTo>
                  <a:pt x="124" y="60"/>
                </a:lnTo>
                <a:lnTo>
                  <a:pt x="123" y="47"/>
                </a:lnTo>
                <a:lnTo>
                  <a:pt x="120" y="35"/>
                </a:lnTo>
                <a:lnTo>
                  <a:pt x="115" y="25"/>
                </a:lnTo>
                <a:lnTo>
                  <a:pt x="108" y="17"/>
                </a:lnTo>
                <a:lnTo>
                  <a:pt x="99" y="10"/>
                </a:lnTo>
                <a:lnTo>
                  <a:pt x="90" y="5"/>
                </a:lnTo>
                <a:lnTo>
                  <a:pt x="78" y="1"/>
                </a:lnTo>
                <a:lnTo>
                  <a:pt x="64" y="0"/>
                </a:lnTo>
                <a:lnTo>
                  <a:pt x="52" y="1"/>
                </a:lnTo>
                <a:lnTo>
                  <a:pt x="40" y="5"/>
                </a:lnTo>
                <a:lnTo>
                  <a:pt x="30" y="11"/>
                </a:lnTo>
                <a:lnTo>
                  <a:pt x="21" y="19"/>
                </a:lnTo>
                <a:lnTo>
                  <a:pt x="14" y="28"/>
                </a:lnTo>
                <a:lnTo>
                  <a:pt x="8" y="40"/>
                </a:lnTo>
                <a:lnTo>
                  <a:pt x="5" y="54"/>
                </a:lnTo>
                <a:lnTo>
                  <a:pt x="4" y="69"/>
                </a:lnTo>
                <a:lnTo>
                  <a:pt x="4" y="73"/>
                </a:lnTo>
                <a:lnTo>
                  <a:pt x="28" y="73"/>
                </a:lnTo>
                <a:lnTo>
                  <a:pt x="28" y="70"/>
                </a:lnTo>
                <a:lnTo>
                  <a:pt x="30" y="60"/>
                </a:lnTo>
                <a:lnTo>
                  <a:pt x="31" y="52"/>
                </a:lnTo>
                <a:lnTo>
                  <a:pt x="34" y="43"/>
                </a:lnTo>
                <a:lnTo>
                  <a:pt x="38" y="36"/>
                </a:lnTo>
                <a:lnTo>
                  <a:pt x="43" y="32"/>
                </a:lnTo>
                <a:lnTo>
                  <a:pt x="50" y="28"/>
                </a:lnTo>
                <a:lnTo>
                  <a:pt x="56" y="26"/>
                </a:lnTo>
                <a:lnTo>
                  <a:pt x="63" y="25"/>
                </a:lnTo>
                <a:lnTo>
                  <a:pt x="72" y="26"/>
                </a:lnTo>
                <a:lnTo>
                  <a:pt x="78" y="27"/>
                </a:lnTo>
                <a:lnTo>
                  <a:pt x="84" y="31"/>
                </a:lnTo>
                <a:lnTo>
                  <a:pt x="90" y="34"/>
                </a:lnTo>
                <a:lnTo>
                  <a:pt x="94" y="40"/>
                </a:lnTo>
                <a:lnTo>
                  <a:pt x="97" y="46"/>
                </a:lnTo>
                <a:lnTo>
                  <a:pt x="98" y="53"/>
                </a:lnTo>
                <a:lnTo>
                  <a:pt x="99" y="60"/>
                </a:lnTo>
                <a:lnTo>
                  <a:pt x="99" y="67"/>
                </a:lnTo>
                <a:lnTo>
                  <a:pt x="97" y="73"/>
                </a:lnTo>
                <a:lnTo>
                  <a:pt x="96" y="78"/>
                </a:lnTo>
                <a:lnTo>
                  <a:pt x="93" y="83"/>
                </a:lnTo>
                <a:lnTo>
                  <a:pt x="89" y="89"/>
                </a:lnTo>
                <a:lnTo>
                  <a:pt x="84" y="93"/>
                </a:lnTo>
                <a:lnTo>
                  <a:pt x="79" y="98"/>
                </a:lnTo>
                <a:lnTo>
                  <a:pt x="73" y="102"/>
                </a:lnTo>
                <a:lnTo>
                  <a:pt x="58" y="111"/>
                </a:lnTo>
                <a:lnTo>
                  <a:pt x="44" y="119"/>
                </a:lnTo>
                <a:lnTo>
                  <a:pt x="33" y="128"/>
                </a:lnTo>
                <a:lnTo>
                  <a:pt x="22" y="138"/>
                </a:lnTo>
                <a:lnTo>
                  <a:pt x="15" y="148"/>
                </a:lnTo>
                <a:lnTo>
                  <a:pt x="8" y="159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59" name="Freeform 308"/>
          <p:cNvSpPr>
            <a:spLocks/>
          </p:cNvSpPr>
          <p:nvPr/>
        </p:nvSpPr>
        <p:spPr bwMode="auto">
          <a:xfrm>
            <a:off x="4919663" y="1174750"/>
            <a:ext cx="58737" cy="106363"/>
          </a:xfrm>
          <a:custGeom>
            <a:avLst/>
            <a:gdLst>
              <a:gd name="T0" fmla="*/ 925 w 127"/>
              <a:gd name="T1" fmla="*/ 82431 h 200"/>
              <a:gd name="T2" fmla="*/ 5550 w 127"/>
              <a:gd name="T3" fmla="*/ 93599 h 200"/>
              <a:gd name="T4" fmla="*/ 12950 w 127"/>
              <a:gd name="T5" fmla="*/ 101577 h 200"/>
              <a:gd name="T6" fmla="*/ 23125 w 127"/>
              <a:gd name="T7" fmla="*/ 105831 h 200"/>
              <a:gd name="T8" fmla="*/ 35150 w 127"/>
              <a:gd name="T9" fmla="*/ 105831 h 200"/>
              <a:gd name="T10" fmla="*/ 45787 w 127"/>
              <a:gd name="T11" fmla="*/ 99981 h 200"/>
              <a:gd name="T12" fmla="*/ 53650 w 127"/>
              <a:gd name="T13" fmla="*/ 90940 h 200"/>
              <a:gd name="T14" fmla="*/ 58275 w 127"/>
              <a:gd name="T15" fmla="*/ 77113 h 200"/>
              <a:gd name="T16" fmla="*/ 58275 w 127"/>
              <a:gd name="T17" fmla="*/ 61159 h 200"/>
              <a:gd name="T18" fmla="*/ 54112 w 127"/>
              <a:gd name="T19" fmla="*/ 48927 h 200"/>
              <a:gd name="T20" fmla="*/ 47175 w 127"/>
              <a:gd name="T21" fmla="*/ 39354 h 200"/>
              <a:gd name="T22" fmla="*/ 36075 w 127"/>
              <a:gd name="T23" fmla="*/ 34568 h 200"/>
              <a:gd name="T24" fmla="*/ 25437 w 127"/>
              <a:gd name="T25" fmla="*/ 34568 h 200"/>
              <a:gd name="T26" fmla="*/ 17112 w 127"/>
              <a:gd name="T27" fmla="*/ 37759 h 200"/>
              <a:gd name="T28" fmla="*/ 17112 w 127"/>
              <a:gd name="T29" fmla="*/ 12232 h 200"/>
              <a:gd name="T30" fmla="*/ 54112 w 127"/>
              <a:gd name="T31" fmla="*/ 0 h 200"/>
              <a:gd name="T32" fmla="*/ 2775 w 127"/>
              <a:gd name="T33" fmla="*/ 56372 h 200"/>
              <a:gd name="T34" fmla="*/ 15725 w 127"/>
              <a:gd name="T35" fmla="*/ 52118 h 200"/>
              <a:gd name="T36" fmla="*/ 23587 w 127"/>
              <a:gd name="T37" fmla="*/ 46800 h 200"/>
              <a:gd name="T38" fmla="*/ 32375 w 127"/>
              <a:gd name="T39" fmla="*/ 46800 h 200"/>
              <a:gd name="T40" fmla="*/ 39312 w 127"/>
              <a:gd name="T41" fmla="*/ 49991 h 200"/>
              <a:gd name="T42" fmla="*/ 43937 w 127"/>
              <a:gd name="T43" fmla="*/ 56372 h 200"/>
              <a:gd name="T44" fmla="*/ 46712 w 127"/>
              <a:gd name="T45" fmla="*/ 64881 h 200"/>
              <a:gd name="T46" fmla="*/ 46712 w 127"/>
              <a:gd name="T47" fmla="*/ 74986 h 200"/>
              <a:gd name="T48" fmla="*/ 43937 w 127"/>
              <a:gd name="T49" fmla="*/ 83495 h 200"/>
              <a:gd name="T50" fmla="*/ 39312 w 127"/>
              <a:gd name="T51" fmla="*/ 89877 h 200"/>
              <a:gd name="T52" fmla="*/ 32375 w 127"/>
              <a:gd name="T53" fmla="*/ 92536 h 200"/>
              <a:gd name="T54" fmla="*/ 24975 w 127"/>
              <a:gd name="T55" fmla="*/ 93599 h 200"/>
              <a:gd name="T56" fmla="*/ 18962 w 127"/>
              <a:gd name="T57" fmla="*/ 90940 h 200"/>
              <a:gd name="T58" fmla="*/ 14800 w 127"/>
              <a:gd name="T59" fmla="*/ 86154 h 200"/>
              <a:gd name="T60" fmla="*/ 12025 w 127"/>
              <a:gd name="T61" fmla="*/ 79772 h 200"/>
              <a:gd name="T62" fmla="*/ 0 w 127"/>
              <a:gd name="T63" fmla="*/ 76050 h 2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27" h="200">
                <a:moveTo>
                  <a:pt x="0" y="143"/>
                </a:moveTo>
                <a:lnTo>
                  <a:pt x="2" y="155"/>
                </a:lnTo>
                <a:lnTo>
                  <a:pt x="7" y="166"/>
                </a:lnTo>
                <a:lnTo>
                  <a:pt x="12" y="176"/>
                </a:lnTo>
                <a:lnTo>
                  <a:pt x="19" y="185"/>
                </a:lnTo>
                <a:lnTo>
                  <a:pt x="28" y="191"/>
                </a:lnTo>
                <a:lnTo>
                  <a:pt x="38" y="195"/>
                </a:lnTo>
                <a:lnTo>
                  <a:pt x="50" y="199"/>
                </a:lnTo>
                <a:lnTo>
                  <a:pt x="62" y="200"/>
                </a:lnTo>
                <a:lnTo>
                  <a:pt x="76" y="199"/>
                </a:lnTo>
                <a:lnTo>
                  <a:pt x="89" y="195"/>
                </a:lnTo>
                <a:lnTo>
                  <a:pt x="99" y="188"/>
                </a:lnTo>
                <a:lnTo>
                  <a:pt x="109" y="180"/>
                </a:lnTo>
                <a:lnTo>
                  <a:pt x="116" y="171"/>
                </a:lnTo>
                <a:lnTo>
                  <a:pt x="123" y="158"/>
                </a:lnTo>
                <a:lnTo>
                  <a:pt x="126" y="145"/>
                </a:lnTo>
                <a:lnTo>
                  <a:pt x="127" y="130"/>
                </a:lnTo>
                <a:lnTo>
                  <a:pt x="126" y="115"/>
                </a:lnTo>
                <a:lnTo>
                  <a:pt x="123" y="102"/>
                </a:lnTo>
                <a:lnTo>
                  <a:pt x="117" y="92"/>
                </a:lnTo>
                <a:lnTo>
                  <a:pt x="110" y="82"/>
                </a:lnTo>
                <a:lnTo>
                  <a:pt x="102" y="74"/>
                </a:lnTo>
                <a:lnTo>
                  <a:pt x="91" y="69"/>
                </a:lnTo>
                <a:lnTo>
                  <a:pt x="78" y="65"/>
                </a:lnTo>
                <a:lnTo>
                  <a:pt x="66" y="64"/>
                </a:lnTo>
                <a:lnTo>
                  <a:pt x="55" y="65"/>
                </a:lnTo>
                <a:lnTo>
                  <a:pt x="46" y="67"/>
                </a:lnTo>
                <a:lnTo>
                  <a:pt x="37" y="71"/>
                </a:lnTo>
                <a:lnTo>
                  <a:pt x="30" y="77"/>
                </a:lnTo>
                <a:lnTo>
                  <a:pt x="37" y="23"/>
                </a:lnTo>
                <a:lnTo>
                  <a:pt x="117" y="23"/>
                </a:lnTo>
                <a:lnTo>
                  <a:pt x="117" y="0"/>
                </a:lnTo>
                <a:lnTo>
                  <a:pt x="20" y="0"/>
                </a:lnTo>
                <a:lnTo>
                  <a:pt x="6" y="106"/>
                </a:lnTo>
                <a:lnTo>
                  <a:pt x="27" y="106"/>
                </a:lnTo>
                <a:lnTo>
                  <a:pt x="34" y="98"/>
                </a:lnTo>
                <a:lnTo>
                  <a:pt x="41" y="92"/>
                </a:lnTo>
                <a:lnTo>
                  <a:pt x="51" y="88"/>
                </a:lnTo>
                <a:lnTo>
                  <a:pt x="62" y="87"/>
                </a:lnTo>
                <a:lnTo>
                  <a:pt x="70" y="88"/>
                </a:lnTo>
                <a:lnTo>
                  <a:pt x="78" y="91"/>
                </a:lnTo>
                <a:lnTo>
                  <a:pt x="85" y="94"/>
                </a:lnTo>
                <a:lnTo>
                  <a:pt x="91" y="99"/>
                </a:lnTo>
                <a:lnTo>
                  <a:pt x="95" y="106"/>
                </a:lnTo>
                <a:lnTo>
                  <a:pt x="98" y="113"/>
                </a:lnTo>
                <a:lnTo>
                  <a:pt x="101" y="122"/>
                </a:lnTo>
                <a:lnTo>
                  <a:pt x="102" y="131"/>
                </a:lnTo>
                <a:lnTo>
                  <a:pt x="101" y="141"/>
                </a:lnTo>
                <a:lnTo>
                  <a:pt x="98" y="150"/>
                </a:lnTo>
                <a:lnTo>
                  <a:pt x="95" y="157"/>
                </a:lnTo>
                <a:lnTo>
                  <a:pt x="90" y="164"/>
                </a:lnTo>
                <a:lnTo>
                  <a:pt x="85" y="169"/>
                </a:lnTo>
                <a:lnTo>
                  <a:pt x="77" y="172"/>
                </a:lnTo>
                <a:lnTo>
                  <a:pt x="70" y="174"/>
                </a:lnTo>
                <a:lnTo>
                  <a:pt x="62" y="176"/>
                </a:lnTo>
                <a:lnTo>
                  <a:pt x="54" y="176"/>
                </a:lnTo>
                <a:lnTo>
                  <a:pt x="48" y="173"/>
                </a:lnTo>
                <a:lnTo>
                  <a:pt x="41" y="171"/>
                </a:lnTo>
                <a:lnTo>
                  <a:pt x="36" y="167"/>
                </a:lnTo>
                <a:lnTo>
                  <a:pt x="32" y="162"/>
                </a:lnTo>
                <a:lnTo>
                  <a:pt x="29" y="157"/>
                </a:lnTo>
                <a:lnTo>
                  <a:pt x="26" y="150"/>
                </a:lnTo>
                <a:lnTo>
                  <a:pt x="25" y="143"/>
                </a:lnTo>
                <a:lnTo>
                  <a:pt x="0" y="14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60" name="Freeform 309"/>
          <p:cNvSpPr>
            <a:spLocks/>
          </p:cNvSpPr>
          <p:nvPr/>
        </p:nvSpPr>
        <p:spPr bwMode="auto">
          <a:xfrm>
            <a:off x="5537200" y="1168400"/>
            <a:ext cx="84138" cy="109538"/>
          </a:xfrm>
          <a:custGeom>
            <a:avLst/>
            <a:gdLst>
              <a:gd name="T0" fmla="*/ 11344 w 178"/>
              <a:gd name="T1" fmla="*/ 15875 h 207"/>
              <a:gd name="T2" fmla="*/ 12290 w 178"/>
              <a:gd name="T3" fmla="*/ 21167 h 207"/>
              <a:gd name="T4" fmla="*/ 13235 w 178"/>
              <a:gd name="T5" fmla="*/ 25929 h 207"/>
              <a:gd name="T6" fmla="*/ 35451 w 178"/>
              <a:gd name="T7" fmla="*/ 109538 h 207"/>
              <a:gd name="T8" fmla="*/ 47269 w 178"/>
              <a:gd name="T9" fmla="*/ 109538 h 207"/>
              <a:gd name="T10" fmla="*/ 69957 w 178"/>
              <a:gd name="T11" fmla="*/ 25929 h 207"/>
              <a:gd name="T12" fmla="*/ 71848 w 178"/>
              <a:gd name="T13" fmla="*/ 15875 h 207"/>
              <a:gd name="T14" fmla="*/ 71848 w 178"/>
              <a:gd name="T15" fmla="*/ 109538 h 207"/>
              <a:gd name="T16" fmla="*/ 84138 w 178"/>
              <a:gd name="T17" fmla="*/ 109538 h 207"/>
              <a:gd name="T18" fmla="*/ 84138 w 178"/>
              <a:gd name="T19" fmla="*/ 0 h 207"/>
              <a:gd name="T20" fmla="*/ 66649 w 178"/>
              <a:gd name="T21" fmla="*/ 0 h 207"/>
              <a:gd name="T22" fmla="*/ 43487 w 178"/>
              <a:gd name="T23" fmla="*/ 84138 h 207"/>
              <a:gd name="T24" fmla="*/ 41596 w 178"/>
              <a:gd name="T25" fmla="*/ 93134 h 207"/>
              <a:gd name="T26" fmla="*/ 39706 w 178"/>
              <a:gd name="T27" fmla="*/ 84138 h 207"/>
              <a:gd name="T28" fmla="*/ 17017 w 178"/>
              <a:gd name="T29" fmla="*/ 0 h 207"/>
              <a:gd name="T30" fmla="*/ 0 w 178"/>
              <a:gd name="T31" fmla="*/ 0 h 207"/>
              <a:gd name="T32" fmla="*/ 0 w 178"/>
              <a:gd name="T33" fmla="*/ 109538 h 207"/>
              <a:gd name="T34" fmla="*/ 11344 w 178"/>
              <a:gd name="T35" fmla="*/ 109538 h 207"/>
              <a:gd name="T36" fmla="*/ 11344 w 178"/>
              <a:gd name="T37" fmla="*/ 15875 h 2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8" h="207">
                <a:moveTo>
                  <a:pt x="24" y="30"/>
                </a:moveTo>
                <a:lnTo>
                  <a:pt x="26" y="40"/>
                </a:lnTo>
                <a:lnTo>
                  <a:pt x="28" y="49"/>
                </a:lnTo>
                <a:lnTo>
                  <a:pt x="75" y="207"/>
                </a:lnTo>
                <a:lnTo>
                  <a:pt x="100" y="207"/>
                </a:lnTo>
                <a:lnTo>
                  <a:pt x="148" y="49"/>
                </a:lnTo>
                <a:lnTo>
                  <a:pt x="152" y="30"/>
                </a:lnTo>
                <a:lnTo>
                  <a:pt x="152" y="207"/>
                </a:lnTo>
                <a:lnTo>
                  <a:pt x="178" y="207"/>
                </a:lnTo>
                <a:lnTo>
                  <a:pt x="178" y="0"/>
                </a:lnTo>
                <a:lnTo>
                  <a:pt x="141" y="0"/>
                </a:lnTo>
                <a:lnTo>
                  <a:pt x="92" y="159"/>
                </a:lnTo>
                <a:lnTo>
                  <a:pt x="88" y="176"/>
                </a:lnTo>
                <a:lnTo>
                  <a:pt x="84" y="159"/>
                </a:lnTo>
                <a:lnTo>
                  <a:pt x="36" y="0"/>
                </a:lnTo>
                <a:lnTo>
                  <a:pt x="0" y="0"/>
                </a:lnTo>
                <a:lnTo>
                  <a:pt x="0" y="207"/>
                </a:lnTo>
                <a:lnTo>
                  <a:pt x="24" y="207"/>
                </a:lnTo>
                <a:lnTo>
                  <a:pt x="24" y="3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61" name="Freeform 310"/>
          <p:cNvSpPr>
            <a:spLocks noEditPoints="1"/>
          </p:cNvSpPr>
          <p:nvPr/>
        </p:nvSpPr>
        <p:spPr bwMode="auto">
          <a:xfrm>
            <a:off x="5634038" y="1196975"/>
            <a:ext cx="61912" cy="82550"/>
          </a:xfrm>
          <a:custGeom>
            <a:avLst/>
            <a:gdLst>
              <a:gd name="T0" fmla="*/ 473 w 131"/>
              <a:gd name="T1" fmla="*/ 50157 h 158"/>
              <a:gd name="T2" fmla="*/ 4726 w 131"/>
              <a:gd name="T3" fmla="*/ 65831 h 158"/>
              <a:gd name="T4" fmla="*/ 12288 w 131"/>
              <a:gd name="T5" fmla="*/ 76280 h 158"/>
              <a:gd name="T6" fmla="*/ 24103 w 131"/>
              <a:gd name="T7" fmla="*/ 82028 h 158"/>
              <a:gd name="T8" fmla="*/ 37809 w 131"/>
              <a:gd name="T9" fmla="*/ 82028 h 158"/>
              <a:gd name="T10" fmla="*/ 49152 w 131"/>
              <a:gd name="T11" fmla="*/ 76280 h 158"/>
              <a:gd name="T12" fmla="*/ 57186 w 131"/>
              <a:gd name="T13" fmla="*/ 65831 h 158"/>
              <a:gd name="T14" fmla="*/ 61439 w 131"/>
              <a:gd name="T15" fmla="*/ 50157 h 158"/>
              <a:gd name="T16" fmla="*/ 61439 w 131"/>
              <a:gd name="T17" fmla="*/ 31871 h 158"/>
              <a:gd name="T18" fmla="*/ 57186 w 131"/>
              <a:gd name="T19" fmla="*/ 16197 h 158"/>
              <a:gd name="T20" fmla="*/ 49152 w 131"/>
              <a:gd name="T21" fmla="*/ 5747 h 158"/>
              <a:gd name="T22" fmla="*/ 37809 w 131"/>
              <a:gd name="T23" fmla="*/ 522 h 158"/>
              <a:gd name="T24" fmla="*/ 24103 w 131"/>
              <a:gd name="T25" fmla="*/ 522 h 158"/>
              <a:gd name="T26" fmla="*/ 12288 w 131"/>
              <a:gd name="T27" fmla="*/ 5747 h 158"/>
              <a:gd name="T28" fmla="*/ 4726 w 131"/>
              <a:gd name="T29" fmla="*/ 16197 h 158"/>
              <a:gd name="T30" fmla="*/ 473 w 131"/>
              <a:gd name="T31" fmla="*/ 31871 h 158"/>
              <a:gd name="T32" fmla="*/ 10870 w 131"/>
              <a:gd name="T33" fmla="*/ 41275 h 158"/>
              <a:gd name="T34" fmla="*/ 12288 w 131"/>
              <a:gd name="T35" fmla="*/ 28213 h 158"/>
              <a:gd name="T36" fmla="*/ 16069 w 131"/>
              <a:gd name="T37" fmla="*/ 19331 h 158"/>
              <a:gd name="T38" fmla="*/ 22685 w 131"/>
              <a:gd name="T39" fmla="*/ 13062 h 158"/>
              <a:gd name="T40" fmla="*/ 30720 w 131"/>
              <a:gd name="T41" fmla="*/ 11494 h 158"/>
              <a:gd name="T42" fmla="*/ 39227 w 131"/>
              <a:gd name="T43" fmla="*/ 13062 h 158"/>
              <a:gd name="T44" fmla="*/ 45371 w 131"/>
              <a:gd name="T45" fmla="*/ 19331 h 158"/>
              <a:gd name="T46" fmla="*/ 48679 w 131"/>
              <a:gd name="T47" fmla="*/ 28213 h 158"/>
              <a:gd name="T48" fmla="*/ 50569 w 131"/>
              <a:gd name="T49" fmla="*/ 41275 h 158"/>
              <a:gd name="T50" fmla="*/ 48679 w 131"/>
              <a:gd name="T51" fmla="*/ 53814 h 158"/>
              <a:gd name="T52" fmla="*/ 45371 w 131"/>
              <a:gd name="T53" fmla="*/ 63219 h 158"/>
              <a:gd name="T54" fmla="*/ 39227 w 131"/>
              <a:gd name="T55" fmla="*/ 68966 h 158"/>
              <a:gd name="T56" fmla="*/ 30720 w 131"/>
              <a:gd name="T57" fmla="*/ 71056 h 158"/>
              <a:gd name="T58" fmla="*/ 22685 w 131"/>
              <a:gd name="T59" fmla="*/ 68966 h 158"/>
              <a:gd name="T60" fmla="*/ 16069 w 131"/>
              <a:gd name="T61" fmla="*/ 63219 h 158"/>
              <a:gd name="T62" fmla="*/ 12288 w 131"/>
              <a:gd name="T63" fmla="*/ 53814 h 158"/>
              <a:gd name="T64" fmla="*/ 10870 w 131"/>
              <a:gd name="T65" fmla="*/ 41275 h 15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31" h="158">
                <a:moveTo>
                  <a:pt x="0" y="79"/>
                </a:moveTo>
                <a:lnTo>
                  <a:pt x="1" y="96"/>
                </a:lnTo>
                <a:lnTo>
                  <a:pt x="4" y="113"/>
                </a:lnTo>
                <a:lnTo>
                  <a:pt x="10" y="126"/>
                </a:lnTo>
                <a:lnTo>
                  <a:pt x="17" y="137"/>
                </a:lnTo>
                <a:lnTo>
                  <a:pt x="26" y="146"/>
                </a:lnTo>
                <a:lnTo>
                  <a:pt x="38" y="152"/>
                </a:lnTo>
                <a:lnTo>
                  <a:pt x="51" y="157"/>
                </a:lnTo>
                <a:lnTo>
                  <a:pt x="65" y="158"/>
                </a:lnTo>
                <a:lnTo>
                  <a:pt x="80" y="157"/>
                </a:lnTo>
                <a:lnTo>
                  <a:pt x="93" y="152"/>
                </a:lnTo>
                <a:lnTo>
                  <a:pt x="104" y="146"/>
                </a:lnTo>
                <a:lnTo>
                  <a:pt x="114" y="137"/>
                </a:lnTo>
                <a:lnTo>
                  <a:pt x="121" y="126"/>
                </a:lnTo>
                <a:lnTo>
                  <a:pt x="127" y="113"/>
                </a:lnTo>
                <a:lnTo>
                  <a:pt x="130" y="96"/>
                </a:lnTo>
                <a:lnTo>
                  <a:pt x="131" y="79"/>
                </a:lnTo>
                <a:lnTo>
                  <a:pt x="130" y="61"/>
                </a:lnTo>
                <a:lnTo>
                  <a:pt x="127" y="45"/>
                </a:lnTo>
                <a:lnTo>
                  <a:pt x="121" y="31"/>
                </a:lnTo>
                <a:lnTo>
                  <a:pt x="114" y="21"/>
                </a:lnTo>
                <a:lnTo>
                  <a:pt x="104" y="11"/>
                </a:lnTo>
                <a:lnTo>
                  <a:pt x="93" y="5"/>
                </a:lnTo>
                <a:lnTo>
                  <a:pt x="80" y="1"/>
                </a:lnTo>
                <a:lnTo>
                  <a:pt x="65" y="0"/>
                </a:lnTo>
                <a:lnTo>
                  <a:pt x="51" y="1"/>
                </a:lnTo>
                <a:lnTo>
                  <a:pt x="38" y="5"/>
                </a:lnTo>
                <a:lnTo>
                  <a:pt x="26" y="11"/>
                </a:lnTo>
                <a:lnTo>
                  <a:pt x="17" y="21"/>
                </a:lnTo>
                <a:lnTo>
                  <a:pt x="10" y="31"/>
                </a:lnTo>
                <a:lnTo>
                  <a:pt x="4" y="45"/>
                </a:lnTo>
                <a:lnTo>
                  <a:pt x="1" y="61"/>
                </a:lnTo>
                <a:lnTo>
                  <a:pt x="0" y="79"/>
                </a:lnTo>
                <a:close/>
                <a:moveTo>
                  <a:pt x="23" y="79"/>
                </a:moveTo>
                <a:lnTo>
                  <a:pt x="24" y="66"/>
                </a:lnTo>
                <a:lnTo>
                  <a:pt x="26" y="54"/>
                </a:lnTo>
                <a:lnTo>
                  <a:pt x="30" y="45"/>
                </a:lnTo>
                <a:lnTo>
                  <a:pt x="34" y="37"/>
                </a:lnTo>
                <a:lnTo>
                  <a:pt x="40" y="30"/>
                </a:lnTo>
                <a:lnTo>
                  <a:pt x="48" y="25"/>
                </a:lnTo>
                <a:lnTo>
                  <a:pt x="56" y="23"/>
                </a:lnTo>
                <a:lnTo>
                  <a:pt x="65" y="22"/>
                </a:lnTo>
                <a:lnTo>
                  <a:pt x="75" y="23"/>
                </a:lnTo>
                <a:lnTo>
                  <a:pt x="83" y="25"/>
                </a:lnTo>
                <a:lnTo>
                  <a:pt x="90" y="30"/>
                </a:lnTo>
                <a:lnTo>
                  <a:pt x="96" y="37"/>
                </a:lnTo>
                <a:lnTo>
                  <a:pt x="100" y="45"/>
                </a:lnTo>
                <a:lnTo>
                  <a:pt x="103" y="54"/>
                </a:lnTo>
                <a:lnTo>
                  <a:pt x="106" y="66"/>
                </a:lnTo>
                <a:lnTo>
                  <a:pt x="107" y="79"/>
                </a:lnTo>
                <a:lnTo>
                  <a:pt x="106" y="92"/>
                </a:lnTo>
                <a:lnTo>
                  <a:pt x="103" y="103"/>
                </a:lnTo>
                <a:lnTo>
                  <a:pt x="100" y="114"/>
                </a:lnTo>
                <a:lnTo>
                  <a:pt x="96" y="121"/>
                </a:lnTo>
                <a:lnTo>
                  <a:pt x="90" y="128"/>
                </a:lnTo>
                <a:lnTo>
                  <a:pt x="83" y="132"/>
                </a:lnTo>
                <a:lnTo>
                  <a:pt x="75" y="135"/>
                </a:lnTo>
                <a:lnTo>
                  <a:pt x="65" y="136"/>
                </a:lnTo>
                <a:lnTo>
                  <a:pt x="56" y="135"/>
                </a:lnTo>
                <a:lnTo>
                  <a:pt x="48" y="132"/>
                </a:lnTo>
                <a:lnTo>
                  <a:pt x="40" y="128"/>
                </a:lnTo>
                <a:lnTo>
                  <a:pt x="34" y="121"/>
                </a:lnTo>
                <a:lnTo>
                  <a:pt x="30" y="114"/>
                </a:lnTo>
                <a:lnTo>
                  <a:pt x="26" y="103"/>
                </a:lnTo>
                <a:lnTo>
                  <a:pt x="24" y="92"/>
                </a:lnTo>
                <a:lnTo>
                  <a:pt x="23" y="7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62" name="Freeform 311"/>
          <p:cNvSpPr>
            <a:spLocks/>
          </p:cNvSpPr>
          <p:nvPr/>
        </p:nvSpPr>
        <p:spPr bwMode="auto">
          <a:xfrm>
            <a:off x="5708650" y="1196975"/>
            <a:ext cx="53975" cy="80963"/>
          </a:xfrm>
          <a:custGeom>
            <a:avLst/>
            <a:gdLst>
              <a:gd name="T0" fmla="*/ 43085 w 114"/>
              <a:gd name="T1" fmla="*/ 80963 h 154"/>
              <a:gd name="T2" fmla="*/ 53975 w 114"/>
              <a:gd name="T3" fmla="*/ 80963 h 154"/>
              <a:gd name="T4" fmla="*/ 53975 w 114"/>
              <a:gd name="T5" fmla="*/ 33647 h 154"/>
              <a:gd name="T6" fmla="*/ 53975 w 114"/>
              <a:gd name="T7" fmla="*/ 29967 h 154"/>
              <a:gd name="T8" fmla="*/ 53975 w 114"/>
              <a:gd name="T9" fmla="*/ 24184 h 154"/>
              <a:gd name="T10" fmla="*/ 53502 w 114"/>
              <a:gd name="T11" fmla="*/ 19452 h 154"/>
              <a:gd name="T12" fmla="*/ 53028 w 114"/>
              <a:gd name="T13" fmla="*/ 14721 h 154"/>
              <a:gd name="T14" fmla="*/ 51134 w 114"/>
              <a:gd name="T15" fmla="*/ 11040 h 154"/>
              <a:gd name="T16" fmla="*/ 49714 w 114"/>
              <a:gd name="T17" fmla="*/ 7886 h 154"/>
              <a:gd name="T18" fmla="*/ 48293 w 114"/>
              <a:gd name="T19" fmla="*/ 5783 h 154"/>
              <a:gd name="T20" fmla="*/ 45926 w 114"/>
              <a:gd name="T21" fmla="*/ 4206 h 154"/>
              <a:gd name="T22" fmla="*/ 43559 w 114"/>
              <a:gd name="T23" fmla="*/ 2103 h 154"/>
              <a:gd name="T24" fmla="*/ 41191 w 114"/>
              <a:gd name="T25" fmla="*/ 1051 h 154"/>
              <a:gd name="T26" fmla="*/ 37877 w 114"/>
              <a:gd name="T27" fmla="*/ 526 h 154"/>
              <a:gd name="T28" fmla="*/ 34563 w 114"/>
              <a:gd name="T29" fmla="*/ 0 h 154"/>
              <a:gd name="T30" fmla="*/ 31249 w 114"/>
              <a:gd name="T31" fmla="*/ 0 h 154"/>
              <a:gd name="T32" fmla="*/ 27934 w 114"/>
              <a:gd name="T33" fmla="*/ 0 h 154"/>
              <a:gd name="T34" fmla="*/ 25094 w 114"/>
              <a:gd name="T35" fmla="*/ 526 h 154"/>
              <a:gd name="T36" fmla="*/ 22253 w 114"/>
              <a:gd name="T37" fmla="*/ 1577 h 154"/>
              <a:gd name="T38" fmla="*/ 19412 w 114"/>
              <a:gd name="T39" fmla="*/ 2629 h 154"/>
              <a:gd name="T40" fmla="*/ 17045 w 114"/>
              <a:gd name="T41" fmla="*/ 4732 h 154"/>
              <a:gd name="T42" fmla="*/ 14677 w 114"/>
              <a:gd name="T43" fmla="*/ 7360 h 154"/>
              <a:gd name="T44" fmla="*/ 12784 w 114"/>
              <a:gd name="T45" fmla="*/ 9989 h 154"/>
              <a:gd name="T46" fmla="*/ 10416 w 114"/>
              <a:gd name="T47" fmla="*/ 13143 h 154"/>
              <a:gd name="T48" fmla="*/ 10416 w 114"/>
              <a:gd name="T49" fmla="*/ 1577 h 154"/>
              <a:gd name="T50" fmla="*/ 0 w 114"/>
              <a:gd name="T51" fmla="*/ 1577 h 154"/>
              <a:gd name="T52" fmla="*/ 0 w 114"/>
              <a:gd name="T53" fmla="*/ 80963 h 154"/>
              <a:gd name="T54" fmla="*/ 10890 w 114"/>
              <a:gd name="T55" fmla="*/ 80963 h 154"/>
              <a:gd name="T56" fmla="*/ 10890 w 114"/>
              <a:gd name="T57" fmla="*/ 35750 h 154"/>
              <a:gd name="T58" fmla="*/ 11837 w 114"/>
              <a:gd name="T59" fmla="*/ 30493 h 154"/>
              <a:gd name="T60" fmla="*/ 12784 w 114"/>
              <a:gd name="T61" fmla="*/ 25235 h 154"/>
              <a:gd name="T62" fmla="*/ 14204 w 114"/>
              <a:gd name="T63" fmla="*/ 21029 h 154"/>
              <a:gd name="T64" fmla="*/ 16098 w 114"/>
              <a:gd name="T65" fmla="*/ 17349 h 154"/>
              <a:gd name="T66" fmla="*/ 18939 w 114"/>
              <a:gd name="T67" fmla="*/ 15246 h 154"/>
              <a:gd name="T68" fmla="*/ 22253 w 114"/>
              <a:gd name="T69" fmla="*/ 13143 h 154"/>
              <a:gd name="T70" fmla="*/ 26041 w 114"/>
              <a:gd name="T71" fmla="*/ 12092 h 154"/>
              <a:gd name="T72" fmla="*/ 30302 w 114"/>
              <a:gd name="T73" fmla="*/ 11566 h 154"/>
              <a:gd name="T74" fmla="*/ 33616 w 114"/>
              <a:gd name="T75" fmla="*/ 12092 h 154"/>
              <a:gd name="T76" fmla="*/ 36457 w 114"/>
              <a:gd name="T77" fmla="*/ 12618 h 154"/>
              <a:gd name="T78" fmla="*/ 38351 w 114"/>
              <a:gd name="T79" fmla="*/ 14721 h 154"/>
              <a:gd name="T80" fmla="*/ 40718 w 114"/>
              <a:gd name="T81" fmla="*/ 16298 h 154"/>
              <a:gd name="T82" fmla="*/ 41665 w 114"/>
              <a:gd name="T83" fmla="*/ 19452 h 154"/>
              <a:gd name="T84" fmla="*/ 42612 w 114"/>
              <a:gd name="T85" fmla="*/ 23132 h 154"/>
              <a:gd name="T86" fmla="*/ 43085 w 114"/>
              <a:gd name="T87" fmla="*/ 27338 h 154"/>
              <a:gd name="T88" fmla="*/ 43085 w 114"/>
              <a:gd name="T89" fmla="*/ 32070 h 154"/>
              <a:gd name="T90" fmla="*/ 43085 w 114"/>
              <a:gd name="T91" fmla="*/ 80963 h 15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4">
                <a:moveTo>
                  <a:pt x="91" y="154"/>
                </a:moveTo>
                <a:lnTo>
                  <a:pt x="114" y="154"/>
                </a:lnTo>
                <a:lnTo>
                  <a:pt x="114" y="64"/>
                </a:lnTo>
                <a:lnTo>
                  <a:pt x="114" y="57"/>
                </a:lnTo>
                <a:lnTo>
                  <a:pt x="114" y="46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5" y="15"/>
                </a:lnTo>
                <a:lnTo>
                  <a:pt x="102" y="11"/>
                </a:lnTo>
                <a:lnTo>
                  <a:pt x="97" y="8"/>
                </a:lnTo>
                <a:lnTo>
                  <a:pt x="92" y="4"/>
                </a:lnTo>
                <a:lnTo>
                  <a:pt x="87" y="2"/>
                </a:lnTo>
                <a:lnTo>
                  <a:pt x="80" y="1"/>
                </a:lnTo>
                <a:lnTo>
                  <a:pt x="73" y="0"/>
                </a:lnTo>
                <a:lnTo>
                  <a:pt x="66" y="0"/>
                </a:lnTo>
                <a:lnTo>
                  <a:pt x="59" y="0"/>
                </a:lnTo>
                <a:lnTo>
                  <a:pt x="53" y="1"/>
                </a:lnTo>
                <a:lnTo>
                  <a:pt x="47" y="3"/>
                </a:lnTo>
                <a:lnTo>
                  <a:pt x="41" y="5"/>
                </a:lnTo>
                <a:lnTo>
                  <a:pt x="36" y="9"/>
                </a:lnTo>
                <a:lnTo>
                  <a:pt x="31" y="14"/>
                </a:lnTo>
                <a:lnTo>
                  <a:pt x="27" y="19"/>
                </a:lnTo>
                <a:lnTo>
                  <a:pt x="22" y="25"/>
                </a:lnTo>
                <a:lnTo>
                  <a:pt x="22" y="3"/>
                </a:lnTo>
                <a:lnTo>
                  <a:pt x="0" y="3"/>
                </a:lnTo>
                <a:lnTo>
                  <a:pt x="0" y="154"/>
                </a:lnTo>
                <a:lnTo>
                  <a:pt x="23" y="154"/>
                </a:lnTo>
                <a:lnTo>
                  <a:pt x="23" y="68"/>
                </a:lnTo>
                <a:lnTo>
                  <a:pt x="25" y="58"/>
                </a:lnTo>
                <a:lnTo>
                  <a:pt x="27" y="48"/>
                </a:lnTo>
                <a:lnTo>
                  <a:pt x="30" y="40"/>
                </a:lnTo>
                <a:lnTo>
                  <a:pt x="34" y="33"/>
                </a:lnTo>
                <a:lnTo>
                  <a:pt x="40" y="29"/>
                </a:lnTo>
                <a:lnTo>
                  <a:pt x="47" y="25"/>
                </a:lnTo>
                <a:lnTo>
                  <a:pt x="55" y="23"/>
                </a:lnTo>
                <a:lnTo>
                  <a:pt x="64" y="22"/>
                </a:lnTo>
                <a:lnTo>
                  <a:pt x="71" y="23"/>
                </a:lnTo>
                <a:lnTo>
                  <a:pt x="77" y="24"/>
                </a:lnTo>
                <a:lnTo>
                  <a:pt x="81" y="28"/>
                </a:lnTo>
                <a:lnTo>
                  <a:pt x="86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1"/>
                </a:lnTo>
                <a:lnTo>
                  <a:pt x="91" y="15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63" name="Freeform 312"/>
          <p:cNvSpPr>
            <a:spLocks noEditPoints="1"/>
          </p:cNvSpPr>
          <p:nvPr/>
        </p:nvSpPr>
        <p:spPr bwMode="auto">
          <a:xfrm>
            <a:off x="5780088" y="1168400"/>
            <a:ext cx="11112" cy="109538"/>
          </a:xfrm>
          <a:custGeom>
            <a:avLst/>
            <a:gdLst>
              <a:gd name="T0" fmla="*/ 0 w 23"/>
              <a:gd name="T1" fmla="*/ 109538 h 207"/>
              <a:gd name="T2" fmla="*/ 11112 w 23"/>
              <a:gd name="T3" fmla="*/ 109538 h 207"/>
              <a:gd name="T4" fmla="*/ 11112 w 23"/>
              <a:gd name="T5" fmla="*/ 29633 h 207"/>
              <a:gd name="T6" fmla="*/ 0 w 23"/>
              <a:gd name="T7" fmla="*/ 29633 h 207"/>
              <a:gd name="T8" fmla="*/ 0 w 23"/>
              <a:gd name="T9" fmla="*/ 109538 h 207"/>
              <a:gd name="T10" fmla="*/ 0 w 23"/>
              <a:gd name="T11" fmla="*/ 14817 h 207"/>
              <a:gd name="T12" fmla="*/ 11112 w 23"/>
              <a:gd name="T13" fmla="*/ 14817 h 207"/>
              <a:gd name="T14" fmla="*/ 11112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64" name="Freeform 313"/>
          <p:cNvSpPr>
            <a:spLocks noEditPoints="1"/>
          </p:cNvSpPr>
          <p:nvPr/>
        </p:nvSpPr>
        <p:spPr bwMode="auto">
          <a:xfrm>
            <a:off x="5803900" y="1196975"/>
            <a:ext cx="58738" cy="112713"/>
          </a:xfrm>
          <a:custGeom>
            <a:avLst/>
            <a:gdLst>
              <a:gd name="T0" fmla="*/ 48482 w 126"/>
              <a:gd name="T1" fmla="*/ 112713 h 215"/>
              <a:gd name="T2" fmla="*/ 58738 w 126"/>
              <a:gd name="T3" fmla="*/ 1573 h 215"/>
              <a:gd name="T4" fmla="*/ 48482 w 126"/>
              <a:gd name="T5" fmla="*/ 13106 h 215"/>
              <a:gd name="T6" fmla="*/ 44753 w 126"/>
              <a:gd name="T7" fmla="*/ 7339 h 215"/>
              <a:gd name="T8" fmla="*/ 39625 w 126"/>
              <a:gd name="T9" fmla="*/ 2621 h 215"/>
              <a:gd name="T10" fmla="*/ 34031 w 126"/>
              <a:gd name="T11" fmla="*/ 524 h 215"/>
              <a:gd name="T12" fmla="*/ 27970 w 126"/>
              <a:gd name="T13" fmla="*/ 0 h 215"/>
              <a:gd name="T14" fmla="*/ 16316 w 126"/>
              <a:gd name="T15" fmla="*/ 2621 h 215"/>
              <a:gd name="T16" fmla="*/ 7459 w 126"/>
              <a:gd name="T17" fmla="*/ 11009 h 215"/>
              <a:gd name="T18" fmla="*/ 1865 w 126"/>
              <a:gd name="T19" fmla="*/ 23591 h 215"/>
              <a:gd name="T20" fmla="*/ 0 w 126"/>
              <a:gd name="T21" fmla="*/ 41415 h 215"/>
              <a:gd name="T22" fmla="*/ 1865 w 126"/>
              <a:gd name="T23" fmla="*/ 58191 h 215"/>
              <a:gd name="T24" fmla="*/ 7459 w 126"/>
              <a:gd name="T25" fmla="*/ 71822 h 215"/>
              <a:gd name="T26" fmla="*/ 16316 w 126"/>
              <a:gd name="T27" fmla="*/ 79685 h 215"/>
              <a:gd name="T28" fmla="*/ 27970 w 126"/>
              <a:gd name="T29" fmla="*/ 82831 h 215"/>
              <a:gd name="T30" fmla="*/ 34031 w 126"/>
              <a:gd name="T31" fmla="*/ 82307 h 215"/>
              <a:gd name="T32" fmla="*/ 40091 w 126"/>
              <a:gd name="T33" fmla="*/ 79685 h 215"/>
              <a:gd name="T34" fmla="*/ 45219 w 126"/>
              <a:gd name="T35" fmla="*/ 75491 h 215"/>
              <a:gd name="T36" fmla="*/ 48482 w 126"/>
              <a:gd name="T37" fmla="*/ 69725 h 215"/>
              <a:gd name="T38" fmla="*/ 11654 w 126"/>
              <a:gd name="T39" fmla="*/ 34076 h 215"/>
              <a:gd name="T40" fmla="*/ 13985 w 126"/>
              <a:gd name="T41" fmla="*/ 23591 h 215"/>
              <a:gd name="T42" fmla="*/ 19113 w 126"/>
              <a:gd name="T43" fmla="*/ 16252 h 215"/>
              <a:gd name="T44" fmla="*/ 25640 w 126"/>
              <a:gd name="T45" fmla="*/ 12582 h 215"/>
              <a:gd name="T46" fmla="*/ 34031 w 126"/>
              <a:gd name="T47" fmla="*/ 12582 h 215"/>
              <a:gd name="T48" fmla="*/ 41023 w 126"/>
              <a:gd name="T49" fmla="*/ 16252 h 215"/>
              <a:gd name="T50" fmla="*/ 46151 w 126"/>
              <a:gd name="T51" fmla="*/ 23591 h 215"/>
              <a:gd name="T52" fmla="*/ 48482 w 126"/>
              <a:gd name="T53" fmla="*/ 34600 h 215"/>
              <a:gd name="T54" fmla="*/ 48482 w 126"/>
              <a:gd name="T55" fmla="*/ 48231 h 215"/>
              <a:gd name="T56" fmla="*/ 46151 w 126"/>
              <a:gd name="T57" fmla="*/ 59764 h 215"/>
              <a:gd name="T58" fmla="*/ 41490 w 126"/>
              <a:gd name="T59" fmla="*/ 67104 h 215"/>
              <a:gd name="T60" fmla="*/ 34497 w 126"/>
              <a:gd name="T61" fmla="*/ 70773 h 215"/>
              <a:gd name="T62" fmla="*/ 26572 w 126"/>
              <a:gd name="T63" fmla="*/ 70773 h 215"/>
              <a:gd name="T64" fmla="*/ 19113 w 126"/>
              <a:gd name="T65" fmla="*/ 67104 h 215"/>
              <a:gd name="T66" fmla="*/ 13985 w 126"/>
              <a:gd name="T67" fmla="*/ 59240 h 215"/>
              <a:gd name="T68" fmla="*/ 11654 w 126"/>
              <a:gd name="T69" fmla="*/ 47182 h 21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6" h="215">
                <a:moveTo>
                  <a:pt x="104" y="133"/>
                </a:moveTo>
                <a:lnTo>
                  <a:pt x="104" y="215"/>
                </a:lnTo>
                <a:lnTo>
                  <a:pt x="126" y="215"/>
                </a:lnTo>
                <a:lnTo>
                  <a:pt x="126" y="3"/>
                </a:lnTo>
                <a:lnTo>
                  <a:pt x="104" y="3"/>
                </a:lnTo>
                <a:lnTo>
                  <a:pt x="104" y="25"/>
                </a:lnTo>
                <a:lnTo>
                  <a:pt x="100" y="19"/>
                </a:lnTo>
                <a:lnTo>
                  <a:pt x="96" y="14"/>
                </a:lnTo>
                <a:lnTo>
                  <a:pt x="90" y="10"/>
                </a:lnTo>
                <a:lnTo>
                  <a:pt x="85" y="5"/>
                </a:lnTo>
                <a:lnTo>
                  <a:pt x="80" y="3"/>
                </a:lnTo>
                <a:lnTo>
                  <a:pt x="73" y="1"/>
                </a:lnTo>
                <a:lnTo>
                  <a:pt x="67" y="0"/>
                </a:lnTo>
                <a:lnTo>
                  <a:pt x="60" y="0"/>
                </a:lnTo>
                <a:lnTo>
                  <a:pt x="47" y="1"/>
                </a:lnTo>
                <a:lnTo>
                  <a:pt x="35" y="5"/>
                </a:lnTo>
                <a:lnTo>
                  <a:pt x="25" y="11"/>
                </a:lnTo>
                <a:lnTo>
                  <a:pt x="16" y="21"/>
                </a:lnTo>
                <a:lnTo>
                  <a:pt x="9" y="32"/>
                </a:lnTo>
                <a:lnTo>
                  <a:pt x="4" y="45"/>
                </a:lnTo>
                <a:lnTo>
                  <a:pt x="1" y="61"/>
                </a:lnTo>
                <a:lnTo>
                  <a:pt x="0" y="79"/>
                </a:lnTo>
                <a:lnTo>
                  <a:pt x="1" y="96"/>
                </a:lnTo>
                <a:lnTo>
                  <a:pt x="4" y="111"/>
                </a:lnTo>
                <a:lnTo>
                  <a:pt x="9" y="125"/>
                </a:lnTo>
                <a:lnTo>
                  <a:pt x="16" y="137"/>
                </a:lnTo>
                <a:lnTo>
                  <a:pt x="25" y="146"/>
                </a:lnTo>
                <a:lnTo>
                  <a:pt x="35" y="152"/>
                </a:lnTo>
                <a:lnTo>
                  <a:pt x="47" y="157"/>
                </a:lnTo>
                <a:lnTo>
                  <a:pt x="60" y="158"/>
                </a:lnTo>
                <a:lnTo>
                  <a:pt x="67" y="158"/>
                </a:lnTo>
                <a:lnTo>
                  <a:pt x="73" y="157"/>
                </a:lnTo>
                <a:lnTo>
                  <a:pt x="80" y="154"/>
                </a:lnTo>
                <a:lnTo>
                  <a:pt x="86" y="152"/>
                </a:lnTo>
                <a:lnTo>
                  <a:pt x="91" y="149"/>
                </a:lnTo>
                <a:lnTo>
                  <a:pt x="97" y="144"/>
                </a:lnTo>
                <a:lnTo>
                  <a:pt x="101" y="139"/>
                </a:lnTo>
                <a:lnTo>
                  <a:pt x="104" y="133"/>
                </a:lnTo>
                <a:close/>
                <a:moveTo>
                  <a:pt x="24" y="78"/>
                </a:moveTo>
                <a:lnTo>
                  <a:pt x="25" y="65"/>
                </a:lnTo>
                <a:lnTo>
                  <a:pt x="27" y="54"/>
                </a:lnTo>
                <a:lnTo>
                  <a:pt x="30" y="45"/>
                </a:lnTo>
                <a:lnTo>
                  <a:pt x="35" y="37"/>
                </a:lnTo>
                <a:lnTo>
                  <a:pt x="41" y="31"/>
                </a:lnTo>
                <a:lnTo>
                  <a:pt x="48" y="26"/>
                </a:lnTo>
                <a:lnTo>
                  <a:pt x="55" y="24"/>
                </a:lnTo>
                <a:lnTo>
                  <a:pt x="65" y="23"/>
                </a:lnTo>
                <a:lnTo>
                  <a:pt x="73" y="24"/>
                </a:lnTo>
                <a:lnTo>
                  <a:pt x="82" y="26"/>
                </a:lnTo>
                <a:lnTo>
                  <a:pt x="88" y="31"/>
                </a:lnTo>
                <a:lnTo>
                  <a:pt x="95" y="38"/>
                </a:lnTo>
                <a:lnTo>
                  <a:pt x="99" y="45"/>
                </a:lnTo>
                <a:lnTo>
                  <a:pt x="102" y="55"/>
                </a:lnTo>
                <a:lnTo>
                  <a:pt x="104" y="66"/>
                </a:lnTo>
                <a:lnTo>
                  <a:pt x="105" y="79"/>
                </a:lnTo>
                <a:lnTo>
                  <a:pt x="104" y="92"/>
                </a:lnTo>
                <a:lnTo>
                  <a:pt x="102" y="103"/>
                </a:lnTo>
                <a:lnTo>
                  <a:pt x="99" y="114"/>
                </a:lnTo>
                <a:lnTo>
                  <a:pt x="95" y="121"/>
                </a:lnTo>
                <a:lnTo>
                  <a:pt x="89" y="128"/>
                </a:lnTo>
                <a:lnTo>
                  <a:pt x="82" y="132"/>
                </a:lnTo>
                <a:lnTo>
                  <a:pt x="74" y="135"/>
                </a:lnTo>
                <a:lnTo>
                  <a:pt x="66" y="136"/>
                </a:lnTo>
                <a:lnTo>
                  <a:pt x="57" y="135"/>
                </a:lnTo>
                <a:lnTo>
                  <a:pt x="48" y="132"/>
                </a:lnTo>
                <a:lnTo>
                  <a:pt x="41" y="128"/>
                </a:lnTo>
                <a:lnTo>
                  <a:pt x="35" y="121"/>
                </a:lnTo>
                <a:lnTo>
                  <a:pt x="30" y="113"/>
                </a:lnTo>
                <a:lnTo>
                  <a:pt x="27" y="102"/>
                </a:lnTo>
                <a:lnTo>
                  <a:pt x="25" y="90"/>
                </a:lnTo>
                <a:lnTo>
                  <a:pt x="24" y="7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65" name="Freeform 314"/>
          <p:cNvSpPr>
            <a:spLocks/>
          </p:cNvSpPr>
          <p:nvPr/>
        </p:nvSpPr>
        <p:spPr bwMode="auto">
          <a:xfrm>
            <a:off x="5878513" y="1198563"/>
            <a:ext cx="53975" cy="80962"/>
          </a:xfrm>
          <a:custGeom>
            <a:avLst/>
            <a:gdLst>
              <a:gd name="T0" fmla="*/ 10890 w 114"/>
              <a:gd name="T1" fmla="*/ 0 h 155"/>
              <a:gd name="T2" fmla="*/ 0 w 114"/>
              <a:gd name="T3" fmla="*/ 0 h 155"/>
              <a:gd name="T4" fmla="*/ 0 w 114"/>
              <a:gd name="T5" fmla="*/ 47533 h 155"/>
              <a:gd name="T6" fmla="*/ 0 w 114"/>
              <a:gd name="T7" fmla="*/ 51189 h 155"/>
              <a:gd name="T8" fmla="*/ 0 w 114"/>
              <a:gd name="T9" fmla="*/ 56412 h 155"/>
              <a:gd name="T10" fmla="*/ 473 w 114"/>
              <a:gd name="T11" fmla="*/ 61636 h 155"/>
              <a:gd name="T12" fmla="*/ 1420 w 114"/>
              <a:gd name="T13" fmla="*/ 66337 h 155"/>
              <a:gd name="T14" fmla="*/ 2841 w 114"/>
              <a:gd name="T15" fmla="*/ 69993 h 155"/>
              <a:gd name="T16" fmla="*/ 4261 w 114"/>
              <a:gd name="T17" fmla="*/ 72605 h 155"/>
              <a:gd name="T18" fmla="*/ 6155 w 114"/>
              <a:gd name="T19" fmla="*/ 74694 h 155"/>
              <a:gd name="T20" fmla="*/ 8049 w 114"/>
              <a:gd name="T21" fmla="*/ 76783 h 155"/>
              <a:gd name="T22" fmla="*/ 10416 w 114"/>
              <a:gd name="T23" fmla="*/ 77828 h 155"/>
              <a:gd name="T24" fmla="*/ 12784 w 114"/>
              <a:gd name="T25" fmla="*/ 78873 h 155"/>
              <a:gd name="T26" fmla="*/ 16098 w 114"/>
              <a:gd name="T27" fmla="*/ 80440 h 155"/>
              <a:gd name="T28" fmla="*/ 18939 w 114"/>
              <a:gd name="T29" fmla="*/ 80962 h 155"/>
              <a:gd name="T30" fmla="*/ 21779 w 114"/>
              <a:gd name="T31" fmla="*/ 80962 h 155"/>
              <a:gd name="T32" fmla="*/ 25567 w 114"/>
              <a:gd name="T33" fmla="*/ 80962 h 155"/>
              <a:gd name="T34" fmla="*/ 28881 w 114"/>
              <a:gd name="T35" fmla="*/ 80440 h 155"/>
              <a:gd name="T36" fmla="*/ 31722 w 114"/>
              <a:gd name="T37" fmla="*/ 78873 h 155"/>
              <a:gd name="T38" fmla="*/ 35036 w 114"/>
              <a:gd name="T39" fmla="*/ 77306 h 155"/>
              <a:gd name="T40" fmla="*/ 37404 w 114"/>
              <a:gd name="T41" fmla="*/ 75216 h 155"/>
              <a:gd name="T42" fmla="*/ 39298 w 114"/>
              <a:gd name="T43" fmla="*/ 73127 h 155"/>
              <a:gd name="T44" fmla="*/ 41191 w 114"/>
              <a:gd name="T45" fmla="*/ 70515 h 155"/>
              <a:gd name="T46" fmla="*/ 43559 w 114"/>
              <a:gd name="T47" fmla="*/ 67381 h 155"/>
              <a:gd name="T48" fmla="*/ 43559 w 114"/>
              <a:gd name="T49" fmla="*/ 78873 h 155"/>
              <a:gd name="T50" fmla="*/ 53975 w 114"/>
              <a:gd name="T51" fmla="*/ 78873 h 155"/>
              <a:gd name="T52" fmla="*/ 53975 w 114"/>
              <a:gd name="T53" fmla="*/ 0 h 155"/>
              <a:gd name="T54" fmla="*/ 43085 w 114"/>
              <a:gd name="T55" fmla="*/ 0 h 155"/>
              <a:gd name="T56" fmla="*/ 43085 w 114"/>
              <a:gd name="T57" fmla="*/ 42832 h 155"/>
              <a:gd name="T58" fmla="*/ 42612 w 114"/>
              <a:gd name="T59" fmla="*/ 48577 h 155"/>
              <a:gd name="T60" fmla="*/ 41665 w 114"/>
              <a:gd name="T61" fmla="*/ 54323 h 155"/>
              <a:gd name="T62" fmla="*/ 40245 w 114"/>
              <a:gd name="T63" fmla="*/ 59024 h 155"/>
              <a:gd name="T64" fmla="*/ 37877 w 114"/>
              <a:gd name="T65" fmla="*/ 62680 h 155"/>
              <a:gd name="T66" fmla="*/ 35510 w 114"/>
              <a:gd name="T67" fmla="*/ 65814 h 155"/>
              <a:gd name="T68" fmla="*/ 32196 w 114"/>
              <a:gd name="T69" fmla="*/ 67381 h 155"/>
              <a:gd name="T70" fmla="*/ 28408 w 114"/>
              <a:gd name="T71" fmla="*/ 68948 h 155"/>
              <a:gd name="T72" fmla="*/ 23673 w 114"/>
              <a:gd name="T73" fmla="*/ 69471 h 155"/>
              <a:gd name="T74" fmla="*/ 20359 w 114"/>
              <a:gd name="T75" fmla="*/ 69471 h 155"/>
              <a:gd name="T76" fmla="*/ 17518 w 114"/>
              <a:gd name="T77" fmla="*/ 67904 h 155"/>
              <a:gd name="T78" fmla="*/ 15624 w 114"/>
              <a:gd name="T79" fmla="*/ 66337 h 155"/>
              <a:gd name="T80" fmla="*/ 13257 w 114"/>
              <a:gd name="T81" fmla="*/ 64247 h 155"/>
              <a:gd name="T82" fmla="*/ 12310 w 114"/>
              <a:gd name="T83" fmla="*/ 61636 h 155"/>
              <a:gd name="T84" fmla="*/ 11363 w 114"/>
              <a:gd name="T85" fmla="*/ 57979 h 155"/>
              <a:gd name="T86" fmla="*/ 10890 w 114"/>
              <a:gd name="T87" fmla="*/ 53801 h 155"/>
              <a:gd name="T88" fmla="*/ 10890 w 114"/>
              <a:gd name="T89" fmla="*/ 48577 h 155"/>
              <a:gd name="T90" fmla="*/ 10890 w 114"/>
              <a:gd name="T91" fmla="*/ 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23" y="0"/>
                </a:moveTo>
                <a:lnTo>
                  <a:pt x="0" y="0"/>
                </a:lnTo>
                <a:lnTo>
                  <a:pt x="0" y="91"/>
                </a:lnTo>
                <a:lnTo>
                  <a:pt x="0" y="98"/>
                </a:lnTo>
                <a:lnTo>
                  <a:pt x="0" y="108"/>
                </a:lnTo>
                <a:lnTo>
                  <a:pt x="1" y="118"/>
                </a:lnTo>
                <a:lnTo>
                  <a:pt x="3" y="127"/>
                </a:lnTo>
                <a:lnTo>
                  <a:pt x="6" y="134"/>
                </a:lnTo>
                <a:lnTo>
                  <a:pt x="9" y="139"/>
                </a:lnTo>
                <a:lnTo>
                  <a:pt x="13" y="143"/>
                </a:lnTo>
                <a:lnTo>
                  <a:pt x="17" y="147"/>
                </a:lnTo>
                <a:lnTo>
                  <a:pt x="22" y="149"/>
                </a:lnTo>
                <a:lnTo>
                  <a:pt x="27" y="151"/>
                </a:lnTo>
                <a:lnTo>
                  <a:pt x="34" y="154"/>
                </a:lnTo>
                <a:lnTo>
                  <a:pt x="40" y="155"/>
                </a:lnTo>
                <a:lnTo>
                  <a:pt x="46" y="155"/>
                </a:lnTo>
                <a:lnTo>
                  <a:pt x="54" y="155"/>
                </a:lnTo>
                <a:lnTo>
                  <a:pt x="61" y="154"/>
                </a:lnTo>
                <a:lnTo>
                  <a:pt x="67" y="151"/>
                </a:lnTo>
                <a:lnTo>
                  <a:pt x="74" y="148"/>
                </a:lnTo>
                <a:lnTo>
                  <a:pt x="79" y="144"/>
                </a:lnTo>
                <a:lnTo>
                  <a:pt x="83" y="140"/>
                </a:lnTo>
                <a:lnTo>
                  <a:pt x="87" y="135"/>
                </a:lnTo>
                <a:lnTo>
                  <a:pt x="92" y="129"/>
                </a:lnTo>
                <a:lnTo>
                  <a:pt x="92" y="151"/>
                </a:lnTo>
                <a:lnTo>
                  <a:pt x="114" y="151"/>
                </a:lnTo>
                <a:lnTo>
                  <a:pt x="114" y="0"/>
                </a:lnTo>
                <a:lnTo>
                  <a:pt x="91" y="0"/>
                </a:lnTo>
                <a:lnTo>
                  <a:pt x="91" y="82"/>
                </a:lnTo>
                <a:lnTo>
                  <a:pt x="90" y="93"/>
                </a:lnTo>
                <a:lnTo>
                  <a:pt x="88" y="104"/>
                </a:lnTo>
                <a:lnTo>
                  <a:pt x="85" y="113"/>
                </a:lnTo>
                <a:lnTo>
                  <a:pt x="80" y="120"/>
                </a:lnTo>
                <a:lnTo>
                  <a:pt x="75" y="126"/>
                </a:lnTo>
                <a:lnTo>
                  <a:pt x="68" y="129"/>
                </a:lnTo>
                <a:lnTo>
                  <a:pt x="60" y="132"/>
                </a:lnTo>
                <a:lnTo>
                  <a:pt x="50" y="133"/>
                </a:lnTo>
                <a:lnTo>
                  <a:pt x="43" y="133"/>
                </a:lnTo>
                <a:lnTo>
                  <a:pt x="37" y="130"/>
                </a:lnTo>
                <a:lnTo>
                  <a:pt x="33" y="127"/>
                </a:lnTo>
                <a:lnTo>
                  <a:pt x="28" y="123"/>
                </a:lnTo>
                <a:lnTo>
                  <a:pt x="26" y="118"/>
                </a:lnTo>
                <a:lnTo>
                  <a:pt x="24" y="111"/>
                </a:lnTo>
                <a:lnTo>
                  <a:pt x="23" y="103"/>
                </a:lnTo>
                <a:lnTo>
                  <a:pt x="23" y="93"/>
                </a:lnTo>
                <a:lnTo>
                  <a:pt x="23" y="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66" name="Freeform 315"/>
          <p:cNvSpPr>
            <a:spLocks noEditPoints="1"/>
          </p:cNvSpPr>
          <p:nvPr/>
        </p:nvSpPr>
        <p:spPr bwMode="auto">
          <a:xfrm>
            <a:off x="5946775" y="1196975"/>
            <a:ext cx="57150" cy="82550"/>
          </a:xfrm>
          <a:custGeom>
            <a:avLst/>
            <a:gdLst>
              <a:gd name="T0" fmla="*/ 44706 w 124"/>
              <a:gd name="T1" fmla="*/ 59039 h 158"/>
              <a:gd name="T2" fmla="*/ 41941 w 124"/>
              <a:gd name="T3" fmla="*/ 64264 h 158"/>
              <a:gd name="T4" fmla="*/ 37793 w 124"/>
              <a:gd name="T5" fmla="*/ 67921 h 158"/>
              <a:gd name="T6" fmla="*/ 32723 w 124"/>
              <a:gd name="T7" fmla="*/ 70533 h 158"/>
              <a:gd name="T8" fmla="*/ 25349 w 124"/>
              <a:gd name="T9" fmla="*/ 69488 h 158"/>
              <a:gd name="T10" fmla="*/ 18896 w 124"/>
              <a:gd name="T11" fmla="*/ 66876 h 158"/>
              <a:gd name="T12" fmla="*/ 14288 w 124"/>
              <a:gd name="T13" fmla="*/ 60606 h 158"/>
              <a:gd name="T14" fmla="*/ 11983 w 124"/>
              <a:gd name="T15" fmla="*/ 50679 h 158"/>
              <a:gd name="T16" fmla="*/ 57150 w 124"/>
              <a:gd name="T17" fmla="*/ 45455 h 158"/>
              <a:gd name="T18" fmla="*/ 56689 w 124"/>
              <a:gd name="T19" fmla="*/ 30826 h 158"/>
              <a:gd name="T20" fmla="*/ 52541 w 124"/>
              <a:gd name="T21" fmla="*/ 15674 h 158"/>
              <a:gd name="T22" fmla="*/ 45167 w 124"/>
              <a:gd name="T23" fmla="*/ 5747 h 158"/>
              <a:gd name="T24" fmla="*/ 35027 w 124"/>
              <a:gd name="T25" fmla="*/ 522 h 158"/>
              <a:gd name="T26" fmla="*/ 22583 w 124"/>
              <a:gd name="T27" fmla="*/ 522 h 158"/>
              <a:gd name="T28" fmla="*/ 11983 w 124"/>
              <a:gd name="T29" fmla="*/ 5747 h 158"/>
              <a:gd name="T30" fmla="*/ 4609 w 124"/>
              <a:gd name="T31" fmla="*/ 16719 h 158"/>
              <a:gd name="T32" fmla="*/ 461 w 124"/>
              <a:gd name="T33" fmla="*/ 32393 h 158"/>
              <a:gd name="T34" fmla="*/ 461 w 124"/>
              <a:gd name="T35" fmla="*/ 50679 h 158"/>
              <a:gd name="T36" fmla="*/ 4609 w 124"/>
              <a:gd name="T37" fmla="*/ 65831 h 158"/>
              <a:gd name="T38" fmla="*/ 11983 w 124"/>
              <a:gd name="T39" fmla="*/ 76280 h 158"/>
              <a:gd name="T40" fmla="*/ 22583 w 124"/>
              <a:gd name="T41" fmla="*/ 82028 h 158"/>
              <a:gd name="T42" fmla="*/ 33645 w 124"/>
              <a:gd name="T43" fmla="*/ 82028 h 158"/>
              <a:gd name="T44" fmla="*/ 43323 w 124"/>
              <a:gd name="T45" fmla="*/ 78370 h 158"/>
              <a:gd name="T46" fmla="*/ 50237 w 124"/>
              <a:gd name="T47" fmla="*/ 71578 h 158"/>
              <a:gd name="T48" fmla="*/ 54846 w 124"/>
              <a:gd name="T49" fmla="*/ 61651 h 158"/>
              <a:gd name="T50" fmla="*/ 45628 w 124"/>
              <a:gd name="T51" fmla="*/ 55904 h 158"/>
              <a:gd name="T52" fmla="*/ 11983 w 124"/>
              <a:gd name="T53" fmla="*/ 28736 h 158"/>
              <a:gd name="T54" fmla="*/ 14748 w 124"/>
              <a:gd name="T55" fmla="*/ 20376 h 158"/>
              <a:gd name="T56" fmla="*/ 18896 w 124"/>
              <a:gd name="T57" fmla="*/ 14629 h 158"/>
              <a:gd name="T58" fmla="*/ 24888 w 124"/>
              <a:gd name="T59" fmla="*/ 12017 h 158"/>
              <a:gd name="T60" fmla="*/ 32723 w 124"/>
              <a:gd name="T61" fmla="*/ 12017 h 158"/>
              <a:gd name="T62" fmla="*/ 39175 w 124"/>
              <a:gd name="T63" fmla="*/ 15152 h 158"/>
              <a:gd name="T64" fmla="*/ 43323 w 124"/>
              <a:gd name="T65" fmla="*/ 20376 h 158"/>
              <a:gd name="T66" fmla="*/ 45167 w 124"/>
              <a:gd name="T67" fmla="*/ 28736 h 158"/>
              <a:gd name="T68" fmla="*/ 11061 w 124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8">
                <a:moveTo>
                  <a:pt x="99" y="107"/>
                </a:moveTo>
                <a:lnTo>
                  <a:pt x="97" y="113"/>
                </a:lnTo>
                <a:lnTo>
                  <a:pt x="94" y="118"/>
                </a:lnTo>
                <a:lnTo>
                  <a:pt x="91" y="123"/>
                </a:lnTo>
                <a:lnTo>
                  <a:pt x="87" y="128"/>
                </a:lnTo>
                <a:lnTo>
                  <a:pt x="82" y="130"/>
                </a:lnTo>
                <a:lnTo>
                  <a:pt x="77" y="132"/>
                </a:lnTo>
                <a:lnTo>
                  <a:pt x="71" y="135"/>
                </a:lnTo>
                <a:lnTo>
                  <a:pt x="64" y="135"/>
                </a:lnTo>
                <a:lnTo>
                  <a:pt x="55" y="133"/>
                </a:lnTo>
                <a:lnTo>
                  <a:pt x="48" y="131"/>
                </a:lnTo>
                <a:lnTo>
                  <a:pt x="41" y="128"/>
                </a:lnTo>
                <a:lnTo>
                  <a:pt x="35" y="122"/>
                </a:lnTo>
                <a:lnTo>
                  <a:pt x="31" y="116"/>
                </a:lnTo>
                <a:lnTo>
                  <a:pt x="28" y="108"/>
                </a:lnTo>
                <a:lnTo>
                  <a:pt x="26" y="97"/>
                </a:lnTo>
                <a:lnTo>
                  <a:pt x="24" y="87"/>
                </a:lnTo>
                <a:lnTo>
                  <a:pt x="124" y="87"/>
                </a:lnTo>
                <a:lnTo>
                  <a:pt x="124" y="75"/>
                </a:lnTo>
                <a:lnTo>
                  <a:pt x="123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19"/>
                </a:lnTo>
                <a:lnTo>
                  <a:pt x="98" y="11"/>
                </a:lnTo>
                <a:lnTo>
                  <a:pt x="88" y="4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5"/>
                </a:lnTo>
                <a:lnTo>
                  <a:pt x="26" y="11"/>
                </a:lnTo>
                <a:lnTo>
                  <a:pt x="17" y="21"/>
                </a:lnTo>
                <a:lnTo>
                  <a:pt x="10" y="32"/>
                </a:lnTo>
                <a:lnTo>
                  <a:pt x="4" y="46"/>
                </a:lnTo>
                <a:lnTo>
                  <a:pt x="1" y="62"/>
                </a:lnTo>
                <a:lnTo>
                  <a:pt x="0" y="80"/>
                </a:lnTo>
                <a:lnTo>
                  <a:pt x="1" y="97"/>
                </a:lnTo>
                <a:lnTo>
                  <a:pt x="4" y="113"/>
                </a:lnTo>
                <a:lnTo>
                  <a:pt x="10" y="126"/>
                </a:lnTo>
                <a:lnTo>
                  <a:pt x="17" y="137"/>
                </a:lnTo>
                <a:lnTo>
                  <a:pt x="26" y="146"/>
                </a:lnTo>
                <a:lnTo>
                  <a:pt x="36" y="152"/>
                </a:lnTo>
                <a:lnTo>
                  <a:pt x="49" y="157"/>
                </a:lnTo>
                <a:lnTo>
                  <a:pt x="61" y="158"/>
                </a:lnTo>
                <a:lnTo>
                  <a:pt x="73" y="157"/>
                </a:lnTo>
                <a:lnTo>
                  <a:pt x="85" y="154"/>
                </a:lnTo>
                <a:lnTo>
                  <a:pt x="94" y="150"/>
                </a:lnTo>
                <a:lnTo>
                  <a:pt x="103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8"/>
                </a:lnTo>
                <a:lnTo>
                  <a:pt x="122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6" y="55"/>
                </a:lnTo>
                <a:lnTo>
                  <a:pt x="28" y="47"/>
                </a:lnTo>
                <a:lnTo>
                  <a:pt x="32" y="39"/>
                </a:lnTo>
                <a:lnTo>
                  <a:pt x="36" y="33"/>
                </a:lnTo>
                <a:lnTo>
                  <a:pt x="41" y="28"/>
                </a:lnTo>
                <a:lnTo>
                  <a:pt x="48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5" y="29"/>
                </a:lnTo>
                <a:lnTo>
                  <a:pt x="90" y="33"/>
                </a:lnTo>
                <a:lnTo>
                  <a:pt x="94" y="39"/>
                </a:lnTo>
                <a:lnTo>
                  <a:pt x="97" y="47"/>
                </a:lnTo>
                <a:lnTo>
                  <a:pt x="98" y="55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67" name="Freeform 316"/>
          <p:cNvSpPr>
            <a:spLocks noEditPoints="1"/>
          </p:cNvSpPr>
          <p:nvPr/>
        </p:nvSpPr>
        <p:spPr bwMode="auto">
          <a:xfrm>
            <a:off x="6046788" y="1166813"/>
            <a:ext cx="82550" cy="119062"/>
          </a:xfrm>
          <a:custGeom>
            <a:avLst/>
            <a:gdLst>
              <a:gd name="T0" fmla="*/ 76057 w 178"/>
              <a:gd name="T1" fmla="*/ 119062 h 226"/>
              <a:gd name="T2" fmla="*/ 71420 w 178"/>
              <a:gd name="T3" fmla="*/ 98516 h 226"/>
              <a:gd name="T4" fmla="*/ 76521 w 178"/>
              <a:gd name="T5" fmla="*/ 90087 h 226"/>
              <a:gd name="T6" fmla="*/ 79767 w 178"/>
              <a:gd name="T7" fmla="*/ 79550 h 226"/>
              <a:gd name="T8" fmla="*/ 82086 w 178"/>
              <a:gd name="T9" fmla="*/ 68487 h 226"/>
              <a:gd name="T10" fmla="*/ 82550 w 178"/>
              <a:gd name="T11" fmla="*/ 56370 h 226"/>
              <a:gd name="T12" fmla="*/ 82086 w 178"/>
              <a:gd name="T13" fmla="*/ 44253 h 226"/>
              <a:gd name="T14" fmla="*/ 79767 w 178"/>
              <a:gd name="T15" fmla="*/ 32136 h 226"/>
              <a:gd name="T16" fmla="*/ 76521 w 178"/>
              <a:gd name="T17" fmla="*/ 23180 h 226"/>
              <a:gd name="T18" fmla="*/ 71420 w 178"/>
              <a:gd name="T19" fmla="*/ 14751 h 226"/>
              <a:gd name="T20" fmla="*/ 65854 w 178"/>
              <a:gd name="T21" fmla="*/ 8429 h 226"/>
              <a:gd name="T22" fmla="*/ 58898 w 178"/>
              <a:gd name="T23" fmla="*/ 3688 h 226"/>
              <a:gd name="T24" fmla="*/ 50550 w 178"/>
              <a:gd name="T25" fmla="*/ 1054 h 226"/>
              <a:gd name="T26" fmla="*/ 41739 w 178"/>
              <a:gd name="T27" fmla="*/ 0 h 226"/>
              <a:gd name="T28" fmla="*/ 32463 w 178"/>
              <a:gd name="T29" fmla="*/ 1054 h 226"/>
              <a:gd name="T30" fmla="*/ 24116 w 178"/>
              <a:gd name="T31" fmla="*/ 3688 h 226"/>
              <a:gd name="T32" fmla="*/ 17159 w 178"/>
              <a:gd name="T33" fmla="*/ 8429 h 226"/>
              <a:gd name="T34" fmla="*/ 11130 w 178"/>
              <a:gd name="T35" fmla="*/ 14751 h 226"/>
              <a:gd name="T36" fmla="*/ 6493 w 178"/>
              <a:gd name="T37" fmla="*/ 23180 h 226"/>
              <a:gd name="T38" fmla="*/ 3246 w 178"/>
              <a:gd name="T39" fmla="*/ 32136 h 226"/>
              <a:gd name="T40" fmla="*/ 464 w 178"/>
              <a:gd name="T41" fmla="*/ 44253 h 226"/>
              <a:gd name="T42" fmla="*/ 0 w 178"/>
              <a:gd name="T43" fmla="*/ 56897 h 226"/>
              <a:gd name="T44" fmla="*/ 464 w 178"/>
              <a:gd name="T45" fmla="*/ 69014 h 226"/>
              <a:gd name="T46" fmla="*/ 3246 w 178"/>
              <a:gd name="T47" fmla="*/ 80604 h 226"/>
              <a:gd name="T48" fmla="*/ 6493 w 178"/>
              <a:gd name="T49" fmla="*/ 90614 h 226"/>
              <a:gd name="T50" fmla="*/ 11130 w 178"/>
              <a:gd name="T51" fmla="*/ 98516 h 226"/>
              <a:gd name="T52" fmla="*/ 17159 w 178"/>
              <a:gd name="T53" fmla="*/ 104838 h 226"/>
              <a:gd name="T54" fmla="*/ 24116 w 178"/>
              <a:gd name="T55" fmla="*/ 109579 h 226"/>
              <a:gd name="T56" fmla="*/ 32463 w 178"/>
              <a:gd name="T57" fmla="*/ 112213 h 226"/>
              <a:gd name="T58" fmla="*/ 41739 w 178"/>
              <a:gd name="T59" fmla="*/ 113267 h 226"/>
              <a:gd name="T60" fmla="*/ 53333 w 178"/>
              <a:gd name="T61" fmla="*/ 111686 h 226"/>
              <a:gd name="T62" fmla="*/ 63536 w 178"/>
              <a:gd name="T63" fmla="*/ 106418 h 226"/>
              <a:gd name="T64" fmla="*/ 51478 w 178"/>
              <a:gd name="T65" fmla="*/ 98516 h 226"/>
              <a:gd name="T66" fmla="*/ 44985 w 178"/>
              <a:gd name="T67" fmla="*/ 100623 h 226"/>
              <a:gd name="T68" fmla="*/ 35246 w 178"/>
              <a:gd name="T69" fmla="*/ 99570 h 226"/>
              <a:gd name="T70" fmla="*/ 24579 w 178"/>
              <a:gd name="T71" fmla="*/ 93774 h 226"/>
              <a:gd name="T72" fmla="*/ 16696 w 178"/>
              <a:gd name="T73" fmla="*/ 82711 h 226"/>
              <a:gd name="T74" fmla="*/ 12985 w 178"/>
              <a:gd name="T75" fmla="*/ 66907 h 226"/>
              <a:gd name="T76" fmla="*/ 12985 w 178"/>
              <a:gd name="T77" fmla="*/ 46360 h 226"/>
              <a:gd name="T78" fmla="*/ 16696 w 178"/>
              <a:gd name="T79" fmla="*/ 30556 h 226"/>
              <a:gd name="T80" fmla="*/ 24579 w 178"/>
              <a:gd name="T81" fmla="*/ 19492 h 226"/>
              <a:gd name="T82" fmla="*/ 35246 w 178"/>
              <a:gd name="T83" fmla="*/ 13171 h 226"/>
              <a:gd name="T84" fmla="*/ 48231 w 178"/>
              <a:gd name="T85" fmla="*/ 13171 h 226"/>
              <a:gd name="T86" fmla="*/ 58898 w 178"/>
              <a:gd name="T87" fmla="*/ 19492 h 226"/>
              <a:gd name="T88" fmla="*/ 66318 w 178"/>
              <a:gd name="T89" fmla="*/ 30556 h 226"/>
              <a:gd name="T90" fmla="*/ 70028 w 178"/>
              <a:gd name="T91" fmla="*/ 46360 h 226"/>
              <a:gd name="T92" fmla="*/ 70492 w 178"/>
              <a:gd name="T93" fmla="*/ 61638 h 226"/>
              <a:gd name="T94" fmla="*/ 69101 w 178"/>
              <a:gd name="T95" fmla="*/ 71648 h 226"/>
              <a:gd name="T96" fmla="*/ 67246 w 178"/>
              <a:gd name="T97" fmla="*/ 80077 h 226"/>
              <a:gd name="T98" fmla="*/ 63999 w 178"/>
              <a:gd name="T99" fmla="*/ 86926 h 226"/>
              <a:gd name="T100" fmla="*/ 50550 w 178"/>
              <a:gd name="T101" fmla="*/ 78497 h 226"/>
              <a:gd name="T102" fmla="*/ 54260 w 178"/>
              <a:gd name="T103" fmla="*/ 96935 h 22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78" h="226">
                <a:moveTo>
                  <a:pt x="137" y="202"/>
                </a:moveTo>
                <a:lnTo>
                  <a:pt x="164" y="226"/>
                </a:lnTo>
                <a:lnTo>
                  <a:pt x="176" y="209"/>
                </a:lnTo>
                <a:lnTo>
                  <a:pt x="154" y="187"/>
                </a:lnTo>
                <a:lnTo>
                  <a:pt x="161" y="179"/>
                </a:lnTo>
                <a:lnTo>
                  <a:pt x="165" y="171"/>
                </a:lnTo>
                <a:lnTo>
                  <a:pt x="169" y="162"/>
                </a:lnTo>
                <a:lnTo>
                  <a:pt x="172" y="151"/>
                </a:lnTo>
                <a:lnTo>
                  <a:pt x="175" y="142"/>
                </a:lnTo>
                <a:lnTo>
                  <a:pt x="177" y="130"/>
                </a:lnTo>
                <a:lnTo>
                  <a:pt x="178" y="120"/>
                </a:lnTo>
                <a:lnTo>
                  <a:pt x="178" y="107"/>
                </a:lnTo>
                <a:lnTo>
                  <a:pt x="178" y="95"/>
                </a:lnTo>
                <a:lnTo>
                  <a:pt x="177" y="84"/>
                </a:lnTo>
                <a:lnTo>
                  <a:pt x="175" y="72"/>
                </a:lnTo>
                <a:lnTo>
                  <a:pt x="172" y="61"/>
                </a:lnTo>
                <a:lnTo>
                  <a:pt x="169" y="52"/>
                </a:lnTo>
                <a:lnTo>
                  <a:pt x="165" y="44"/>
                </a:lnTo>
                <a:lnTo>
                  <a:pt x="161" y="36"/>
                </a:lnTo>
                <a:lnTo>
                  <a:pt x="154" y="28"/>
                </a:lnTo>
                <a:lnTo>
                  <a:pt x="149" y="22"/>
                </a:lnTo>
                <a:lnTo>
                  <a:pt x="142" y="16"/>
                </a:lnTo>
                <a:lnTo>
                  <a:pt x="134" y="11"/>
                </a:lnTo>
                <a:lnTo>
                  <a:pt x="127" y="7"/>
                </a:lnTo>
                <a:lnTo>
                  <a:pt x="118" y="4"/>
                </a:lnTo>
                <a:lnTo>
                  <a:pt x="109" y="2"/>
                </a:lnTo>
                <a:lnTo>
                  <a:pt x="99" y="0"/>
                </a:lnTo>
                <a:lnTo>
                  <a:pt x="90" y="0"/>
                </a:lnTo>
                <a:lnTo>
                  <a:pt x="79" y="0"/>
                </a:lnTo>
                <a:lnTo>
                  <a:pt x="70" y="2"/>
                </a:lnTo>
                <a:lnTo>
                  <a:pt x="60" y="4"/>
                </a:lnTo>
                <a:lnTo>
                  <a:pt x="52" y="7"/>
                </a:lnTo>
                <a:lnTo>
                  <a:pt x="45" y="11"/>
                </a:lnTo>
                <a:lnTo>
                  <a:pt x="37" y="16"/>
                </a:lnTo>
                <a:lnTo>
                  <a:pt x="30" y="22"/>
                </a:lnTo>
                <a:lnTo>
                  <a:pt x="24" y="28"/>
                </a:lnTo>
                <a:lnTo>
                  <a:pt x="19" y="36"/>
                </a:lnTo>
                <a:lnTo>
                  <a:pt x="14" y="44"/>
                </a:lnTo>
                <a:lnTo>
                  <a:pt x="10" y="52"/>
                </a:lnTo>
                <a:lnTo>
                  <a:pt x="7" y="61"/>
                </a:lnTo>
                <a:lnTo>
                  <a:pt x="3" y="72"/>
                </a:lnTo>
                <a:lnTo>
                  <a:pt x="1" y="84"/>
                </a:lnTo>
                <a:lnTo>
                  <a:pt x="0" y="95"/>
                </a:lnTo>
                <a:lnTo>
                  <a:pt x="0" y="108"/>
                </a:lnTo>
                <a:lnTo>
                  <a:pt x="0" y="120"/>
                </a:lnTo>
                <a:lnTo>
                  <a:pt x="1" y="131"/>
                </a:lnTo>
                <a:lnTo>
                  <a:pt x="3" y="143"/>
                </a:lnTo>
                <a:lnTo>
                  <a:pt x="7" y="153"/>
                </a:lnTo>
                <a:lnTo>
                  <a:pt x="10" y="163"/>
                </a:lnTo>
                <a:lnTo>
                  <a:pt x="14" y="172"/>
                </a:lnTo>
                <a:lnTo>
                  <a:pt x="19" y="179"/>
                </a:lnTo>
                <a:lnTo>
                  <a:pt x="24" y="187"/>
                </a:lnTo>
                <a:lnTo>
                  <a:pt x="30" y="193"/>
                </a:lnTo>
                <a:lnTo>
                  <a:pt x="37" y="199"/>
                </a:lnTo>
                <a:lnTo>
                  <a:pt x="45" y="203"/>
                </a:lnTo>
                <a:lnTo>
                  <a:pt x="52" y="208"/>
                </a:lnTo>
                <a:lnTo>
                  <a:pt x="60" y="210"/>
                </a:lnTo>
                <a:lnTo>
                  <a:pt x="70" y="213"/>
                </a:lnTo>
                <a:lnTo>
                  <a:pt x="79" y="215"/>
                </a:lnTo>
                <a:lnTo>
                  <a:pt x="90" y="215"/>
                </a:lnTo>
                <a:lnTo>
                  <a:pt x="103" y="214"/>
                </a:lnTo>
                <a:lnTo>
                  <a:pt x="115" y="212"/>
                </a:lnTo>
                <a:lnTo>
                  <a:pt x="127" y="208"/>
                </a:lnTo>
                <a:lnTo>
                  <a:pt x="137" y="202"/>
                </a:lnTo>
                <a:close/>
                <a:moveTo>
                  <a:pt x="117" y="184"/>
                </a:moveTo>
                <a:lnTo>
                  <a:pt x="111" y="187"/>
                </a:lnTo>
                <a:lnTo>
                  <a:pt x="104" y="189"/>
                </a:lnTo>
                <a:lnTo>
                  <a:pt x="97" y="191"/>
                </a:lnTo>
                <a:lnTo>
                  <a:pt x="90" y="191"/>
                </a:lnTo>
                <a:lnTo>
                  <a:pt x="76" y="189"/>
                </a:lnTo>
                <a:lnTo>
                  <a:pt x="64" y="185"/>
                </a:lnTo>
                <a:lnTo>
                  <a:pt x="53" y="178"/>
                </a:lnTo>
                <a:lnTo>
                  <a:pt x="43" y="169"/>
                </a:lnTo>
                <a:lnTo>
                  <a:pt x="36" y="157"/>
                </a:lnTo>
                <a:lnTo>
                  <a:pt x="31" y="143"/>
                </a:lnTo>
                <a:lnTo>
                  <a:pt x="28" y="127"/>
                </a:lnTo>
                <a:lnTo>
                  <a:pt x="27" y="108"/>
                </a:lnTo>
                <a:lnTo>
                  <a:pt x="28" y="88"/>
                </a:lnTo>
                <a:lnTo>
                  <a:pt x="31" y="72"/>
                </a:lnTo>
                <a:lnTo>
                  <a:pt x="36" y="58"/>
                </a:lnTo>
                <a:lnTo>
                  <a:pt x="43" y="46"/>
                </a:lnTo>
                <a:lnTo>
                  <a:pt x="53" y="37"/>
                </a:lnTo>
                <a:lnTo>
                  <a:pt x="64" y="30"/>
                </a:lnTo>
                <a:lnTo>
                  <a:pt x="76" y="25"/>
                </a:lnTo>
                <a:lnTo>
                  <a:pt x="90" y="24"/>
                </a:lnTo>
                <a:lnTo>
                  <a:pt x="104" y="25"/>
                </a:lnTo>
                <a:lnTo>
                  <a:pt x="115" y="30"/>
                </a:lnTo>
                <a:lnTo>
                  <a:pt x="127" y="37"/>
                </a:lnTo>
                <a:lnTo>
                  <a:pt x="135" y="46"/>
                </a:lnTo>
                <a:lnTo>
                  <a:pt x="143" y="58"/>
                </a:lnTo>
                <a:lnTo>
                  <a:pt x="148" y="72"/>
                </a:lnTo>
                <a:lnTo>
                  <a:pt x="151" y="88"/>
                </a:lnTo>
                <a:lnTo>
                  <a:pt x="152" y="108"/>
                </a:lnTo>
                <a:lnTo>
                  <a:pt x="152" y="117"/>
                </a:lnTo>
                <a:lnTo>
                  <a:pt x="151" y="127"/>
                </a:lnTo>
                <a:lnTo>
                  <a:pt x="149" y="136"/>
                </a:lnTo>
                <a:lnTo>
                  <a:pt x="148" y="144"/>
                </a:lnTo>
                <a:lnTo>
                  <a:pt x="145" y="152"/>
                </a:lnTo>
                <a:lnTo>
                  <a:pt x="142" y="159"/>
                </a:lnTo>
                <a:lnTo>
                  <a:pt x="138" y="165"/>
                </a:lnTo>
                <a:lnTo>
                  <a:pt x="134" y="171"/>
                </a:lnTo>
                <a:lnTo>
                  <a:pt x="109" y="149"/>
                </a:lnTo>
                <a:lnTo>
                  <a:pt x="96" y="165"/>
                </a:lnTo>
                <a:lnTo>
                  <a:pt x="117" y="18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68" name="Rectangle 317"/>
          <p:cNvSpPr>
            <a:spLocks noChangeArrowheads="1"/>
          </p:cNvSpPr>
          <p:nvPr/>
        </p:nvSpPr>
        <p:spPr bwMode="auto">
          <a:xfrm>
            <a:off x="6145213" y="1262063"/>
            <a:ext cx="11112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69" name="Freeform 318"/>
          <p:cNvSpPr>
            <a:spLocks/>
          </p:cNvSpPr>
          <p:nvPr/>
        </p:nvSpPr>
        <p:spPr bwMode="auto">
          <a:xfrm>
            <a:off x="4851400" y="1365250"/>
            <a:ext cx="58738" cy="106363"/>
          </a:xfrm>
          <a:custGeom>
            <a:avLst/>
            <a:gdLst>
              <a:gd name="T0" fmla="*/ 58738 w 124"/>
              <a:gd name="T1" fmla="*/ 106363 h 199"/>
              <a:gd name="T2" fmla="*/ 12316 w 124"/>
              <a:gd name="T3" fmla="*/ 93535 h 199"/>
              <a:gd name="T4" fmla="*/ 15632 w 124"/>
              <a:gd name="T5" fmla="*/ 86587 h 199"/>
              <a:gd name="T6" fmla="*/ 19421 w 124"/>
              <a:gd name="T7" fmla="*/ 80173 h 199"/>
              <a:gd name="T8" fmla="*/ 25579 w 124"/>
              <a:gd name="T9" fmla="*/ 74828 h 199"/>
              <a:gd name="T10" fmla="*/ 33159 w 124"/>
              <a:gd name="T11" fmla="*/ 69483 h 199"/>
              <a:gd name="T12" fmla="*/ 45001 w 124"/>
              <a:gd name="T13" fmla="*/ 61466 h 199"/>
              <a:gd name="T14" fmla="*/ 52106 w 124"/>
              <a:gd name="T15" fmla="*/ 54518 h 199"/>
              <a:gd name="T16" fmla="*/ 56370 w 124"/>
              <a:gd name="T17" fmla="*/ 46500 h 199"/>
              <a:gd name="T18" fmla="*/ 58264 w 124"/>
              <a:gd name="T19" fmla="*/ 36880 h 199"/>
              <a:gd name="T20" fmla="*/ 58264 w 124"/>
              <a:gd name="T21" fmla="*/ 24586 h 199"/>
              <a:gd name="T22" fmla="*/ 54475 w 124"/>
              <a:gd name="T23" fmla="*/ 12828 h 199"/>
              <a:gd name="T24" fmla="*/ 46896 w 124"/>
              <a:gd name="T25" fmla="*/ 4810 h 199"/>
              <a:gd name="T26" fmla="*/ 36948 w 124"/>
              <a:gd name="T27" fmla="*/ 534 h 199"/>
              <a:gd name="T28" fmla="*/ 24632 w 124"/>
              <a:gd name="T29" fmla="*/ 534 h 199"/>
              <a:gd name="T30" fmla="*/ 14211 w 124"/>
              <a:gd name="T31" fmla="*/ 5345 h 199"/>
              <a:gd name="T32" fmla="*/ 6632 w 124"/>
              <a:gd name="T33" fmla="*/ 14966 h 199"/>
              <a:gd name="T34" fmla="*/ 2368 w 124"/>
              <a:gd name="T35" fmla="*/ 28328 h 199"/>
              <a:gd name="T36" fmla="*/ 1895 w 124"/>
              <a:gd name="T37" fmla="*/ 38483 h 199"/>
              <a:gd name="T38" fmla="*/ 13263 w 124"/>
              <a:gd name="T39" fmla="*/ 37414 h 199"/>
              <a:gd name="T40" fmla="*/ 14685 w 124"/>
              <a:gd name="T41" fmla="*/ 27259 h 199"/>
              <a:gd name="T42" fmla="*/ 18000 w 124"/>
              <a:gd name="T43" fmla="*/ 19242 h 199"/>
              <a:gd name="T44" fmla="*/ 23685 w 124"/>
              <a:gd name="T45" fmla="*/ 14966 h 199"/>
              <a:gd name="T46" fmla="*/ 29843 w 124"/>
              <a:gd name="T47" fmla="*/ 12828 h 199"/>
              <a:gd name="T48" fmla="*/ 36948 w 124"/>
              <a:gd name="T49" fmla="*/ 14431 h 199"/>
              <a:gd name="T50" fmla="*/ 42632 w 124"/>
              <a:gd name="T51" fmla="*/ 18173 h 199"/>
              <a:gd name="T52" fmla="*/ 45948 w 124"/>
              <a:gd name="T53" fmla="*/ 24052 h 199"/>
              <a:gd name="T54" fmla="*/ 46896 w 124"/>
              <a:gd name="T55" fmla="*/ 31535 h 199"/>
              <a:gd name="T56" fmla="*/ 45948 w 124"/>
              <a:gd name="T57" fmla="*/ 38483 h 199"/>
              <a:gd name="T58" fmla="*/ 44054 w 124"/>
              <a:gd name="T59" fmla="*/ 44362 h 199"/>
              <a:gd name="T60" fmla="*/ 39790 w 124"/>
              <a:gd name="T61" fmla="*/ 49707 h 199"/>
              <a:gd name="T62" fmla="*/ 34580 w 124"/>
              <a:gd name="T63" fmla="*/ 53983 h 199"/>
              <a:gd name="T64" fmla="*/ 20843 w 124"/>
              <a:gd name="T65" fmla="*/ 63604 h 199"/>
              <a:gd name="T66" fmla="*/ 10421 w 124"/>
              <a:gd name="T67" fmla="*/ 73225 h 199"/>
              <a:gd name="T68" fmla="*/ 3790 w 124"/>
              <a:gd name="T69" fmla="*/ 84449 h 199"/>
              <a:gd name="T70" fmla="*/ 474 w 124"/>
              <a:gd name="T71" fmla="*/ 97811 h 199"/>
              <a:gd name="T72" fmla="*/ 0 w 124"/>
              <a:gd name="T73" fmla="*/ 106363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4" h="199">
                <a:moveTo>
                  <a:pt x="0" y="199"/>
                </a:moveTo>
                <a:lnTo>
                  <a:pt x="124" y="199"/>
                </a:lnTo>
                <a:lnTo>
                  <a:pt x="124" y="175"/>
                </a:lnTo>
                <a:lnTo>
                  <a:pt x="26" y="175"/>
                </a:lnTo>
                <a:lnTo>
                  <a:pt x="30" y="168"/>
                </a:lnTo>
                <a:lnTo>
                  <a:pt x="33" y="162"/>
                </a:lnTo>
                <a:lnTo>
                  <a:pt x="36" y="156"/>
                </a:lnTo>
                <a:lnTo>
                  <a:pt x="41" y="150"/>
                </a:lnTo>
                <a:lnTo>
                  <a:pt x="47" y="145"/>
                </a:lnTo>
                <a:lnTo>
                  <a:pt x="54" y="140"/>
                </a:lnTo>
                <a:lnTo>
                  <a:pt x="61" y="135"/>
                </a:lnTo>
                <a:lnTo>
                  <a:pt x="70" y="130"/>
                </a:lnTo>
                <a:lnTo>
                  <a:pt x="85" y="122"/>
                </a:lnTo>
                <a:lnTo>
                  <a:pt x="95" y="115"/>
                </a:lnTo>
                <a:lnTo>
                  <a:pt x="102" y="109"/>
                </a:lnTo>
                <a:lnTo>
                  <a:pt x="110" y="102"/>
                </a:lnTo>
                <a:lnTo>
                  <a:pt x="115" y="95"/>
                </a:lnTo>
                <a:lnTo>
                  <a:pt x="119" y="87"/>
                </a:lnTo>
                <a:lnTo>
                  <a:pt x="122" y="78"/>
                </a:lnTo>
                <a:lnTo>
                  <a:pt x="123" y="69"/>
                </a:lnTo>
                <a:lnTo>
                  <a:pt x="124" y="59"/>
                </a:lnTo>
                <a:lnTo>
                  <a:pt x="123" y="46"/>
                </a:lnTo>
                <a:lnTo>
                  <a:pt x="120" y="35"/>
                </a:lnTo>
                <a:lnTo>
                  <a:pt x="115" y="24"/>
                </a:lnTo>
                <a:lnTo>
                  <a:pt x="108" y="16"/>
                </a:lnTo>
                <a:lnTo>
                  <a:pt x="99" y="9"/>
                </a:lnTo>
                <a:lnTo>
                  <a:pt x="90" y="4"/>
                </a:lnTo>
                <a:lnTo>
                  <a:pt x="78" y="1"/>
                </a:lnTo>
                <a:lnTo>
                  <a:pt x="64" y="0"/>
                </a:lnTo>
                <a:lnTo>
                  <a:pt x="52" y="1"/>
                </a:lnTo>
                <a:lnTo>
                  <a:pt x="40" y="4"/>
                </a:lnTo>
                <a:lnTo>
                  <a:pt x="30" y="10"/>
                </a:lnTo>
                <a:lnTo>
                  <a:pt x="21" y="18"/>
                </a:lnTo>
                <a:lnTo>
                  <a:pt x="14" y="28"/>
                </a:lnTo>
                <a:lnTo>
                  <a:pt x="8" y="39"/>
                </a:lnTo>
                <a:lnTo>
                  <a:pt x="5" y="53"/>
                </a:lnTo>
                <a:lnTo>
                  <a:pt x="4" y="69"/>
                </a:lnTo>
                <a:lnTo>
                  <a:pt x="4" y="72"/>
                </a:lnTo>
                <a:lnTo>
                  <a:pt x="28" y="72"/>
                </a:lnTo>
                <a:lnTo>
                  <a:pt x="28" y="70"/>
                </a:lnTo>
                <a:lnTo>
                  <a:pt x="30" y="59"/>
                </a:lnTo>
                <a:lnTo>
                  <a:pt x="31" y="51"/>
                </a:lnTo>
                <a:lnTo>
                  <a:pt x="34" y="43"/>
                </a:lnTo>
                <a:lnTo>
                  <a:pt x="38" y="36"/>
                </a:lnTo>
                <a:lnTo>
                  <a:pt x="43" y="31"/>
                </a:lnTo>
                <a:lnTo>
                  <a:pt x="50" y="28"/>
                </a:lnTo>
                <a:lnTo>
                  <a:pt x="56" y="25"/>
                </a:lnTo>
                <a:lnTo>
                  <a:pt x="63" y="24"/>
                </a:lnTo>
                <a:lnTo>
                  <a:pt x="72" y="25"/>
                </a:lnTo>
                <a:lnTo>
                  <a:pt x="78" y="27"/>
                </a:lnTo>
                <a:lnTo>
                  <a:pt x="84" y="30"/>
                </a:lnTo>
                <a:lnTo>
                  <a:pt x="90" y="34"/>
                </a:lnTo>
                <a:lnTo>
                  <a:pt x="94" y="39"/>
                </a:lnTo>
                <a:lnTo>
                  <a:pt x="97" y="45"/>
                </a:lnTo>
                <a:lnTo>
                  <a:pt x="98" y="52"/>
                </a:lnTo>
                <a:lnTo>
                  <a:pt x="99" y="59"/>
                </a:lnTo>
                <a:lnTo>
                  <a:pt x="99" y="66"/>
                </a:lnTo>
                <a:lnTo>
                  <a:pt x="97" y="72"/>
                </a:lnTo>
                <a:lnTo>
                  <a:pt x="96" y="78"/>
                </a:lnTo>
                <a:lnTo>
                  <a:pt x="93" y="83"/>
                </a:lnTo>
                <a:lnTo>
                  <a:pt x="89" y="88"/>
                </a:lnTo>
                <a:lnTo>
                  <a:pt x="84" y="93"/>
                </a:lnTo>
                <a:lnTo>
                  <a:pt x="79" y="98"/>
                </a:lnTo>
                <a:lnTo>
                  <a:pt x="73" y="101"/>
                </a:lnTo>
                <a:lnTo>
                  <a:pt x="58" y="110"/>
                </a:lnTo>
                <a:lnTo>
                  <a:pt x="44" y="119"/>
                </a:lnTo>
                <a:lnTo>
                  <a:pt x="33" y="128"/>
                </a:lnTo>
                <a:lnTo>
                  <a:pt x="22" y="137"/>
                </a:lnTo>
                <a:lnTo>
                  <a:pt x="15" y="148"/>
                </a:lnTo>
                <a:lnTo>
                  <a:pt x="8" y="158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70" name="Freeform 319"/>
          <p:cNvSpPr>
            <a:spLocks noEditPoints="1"/>
          </p:cNvSpPr>
          <p:nvPr/>
        </p:nvSpPr>
        <p:spPr bwMode="auto">
          <a:xfrm>
            <a:off x="4919663" y="1365250"/>
            <a:ext cx="60325" cy="107950"/>
          </a:xfrm>
          <a:custGeom>
            <a:avLst/>
            <a:gdLst>
              <a:gd name="T0" fmla="*/ 58911 w 128"/>
              <a:gd name="T1" fmla="*/ 21696 h 204"/>
              <a:gd name="T2" fmla="*/ 54670 w 128"/>
              <a:gd name="T3" fmla="*/ 11113 h 204"/>
              <a:gd name="T4" fmla="*/ 48071 w 128"/>
              <a:gd name="T5" fmla="*/ 4233 h 204"/>
              <a:gd name="T6" fmla="*/ 38646 w 128"/>
              <a:gd name="T7" fmla="*/ 529 h 204"/>
              <a:gd name="T8" fmla="*/ 29220 w 128"/>
              <a:gd name="T9" fmla="*/ 0 h 204"/>
              <a:gd name="T10" fmla="*/ 22151 w 128"/>
              <a:gd name="T11" fmla="*/ 2117 h 204"/>
              <a:gd name="T12" fmla="*/ 16024 w 128"/>
              <a:gd name="T13" fmla="*/ 5821 h 204"/>
              <a:gd name="T14" fmla="*/ 11311 w 128"/>
              <a:gd name="T15" fmla="*/ 11642 h 204"/>
              <a:gd name="T16" fmla="*/ 6598 w 128"/>
              <a:gd name="T17" fmla="*/ 19050 h 204"/>
              <a:gd name="T18" fmla="*/ 3770 w 128"/>
              <a:gd name="T19" fmla="*/ 28046 h 204"/>
              <a:gd name="T20" fmla="*/ 1885 w 128"/>
              <a:gd name="T21" fmla="*/ 38629 h 204"/>
              <a:gd name="T22" fmla="*/ 0 w 128"/>
              <a:gd name="T23" fmla="*/ 51858 h 204"/>
              <a:gd name="T24" fmla="*/ 0 w 128"/>
              <a:gd name="T25" fmla="*/ 64558 h 204"/>
              <a:gd name="T26" fmla="*/ 1414 w 128"/>
              <a:gd name="T27" fmla="*/ 75142 h 204"/>
              <a:gd name="T28" fmla="*/ 3299 w 128"/>
              <a:gd name="T29" fmla="*/ 84138 h 204"/>
              <a:gd name="T30" fmla="*/ 6127 w 128"/>
              <a:gd name="T31" fmla="*/ 91546 h 204"/>
              <a:gd name="T32" fmla="*/ 10368 w 128"/>
              <a:gd name="T33" fmla="*/ 97896 h 204"/>
              <a:gd name="T34" fmla="*/ 15081 w 128"/>
              <a:gd name="T35" fmla="*/ 102658 h 204"/>
              <a:gd name="T36" fmla="*/ 21208 w 128"/>
              <a:gd name="T37" fmla="*/ 105833 h 204"/>
              <a:gd name="T38" fmla="*/ 27335 w 128"/>
              <a:gd name="T39" fmla="*/ 107950 h 204"/>
              <a:gd name="T40" fmla="*/ 37703 w 128"/>
              <a:gd name="T41" fmla="*/ 106892 h 204"/>
              <a:gd name="T42" fmla="*/ 48071 w 128"/>
              <a:gd name="T43" fmla="*/ 102129 h 204"/>
              <a:gd name="T44" fmla="*/ 56083 w 128"/>
              <a:gd name="T45" fmla="*/ 93133 h 204"/>
              <a:gd name="T46" fmla="*/ 59854 w 128"/>
              <a:gd name="T47" fmla="*/ 79375 h 204"/>
              <a:gd name="T48" fmla="*/ 59854 w 128"/>
              <a:gd name="T49" fmla="*/ 64558 h 204"/>
              <a:gd name="T50" fmla="*/ 56083 w 128"/>
              <a:gd name="T51" fmla="*/ 51858 h 204"/>
              <a:gd name="T52" fmla="*/ 49014 w 128"/>
              <a:gd name="T53" fmla="*/ 42333 h 204"/>
              <a:gd name="T54" fmla="*/ 39117 w 128"/>
              <a:gd name="T55" fmla="*/ 37571 h 204"/>
              <a:gd name="T56" fmla="*/ 26863 w 128"/>
              <a:gd name="T57" fmla="*/ 37571 h 204"/>
              <a:gd name="T58" fmla="*/ 16495 w 128"/>
              <a:gd name="T59" fmla="*/ 43921 h 204"/>
              <a:gd name="T60" fmla="*/ 13196 w 128"/>
              <a:gd name="T61" fmla="*/ 40217 h 204"/>
              <a:gd name="T62" fmla="*/ 16024 w 128"/>
              <a:gd name="T63" fmla="*/ 26458 h 204"/>
              <a:gd name="T64" fmla="*/ 21208 w 128"/>
              <a:gd name="T65" fmla="*/ 16933 h 204"/>
              <a:gd name="T66" fmla="*/ 28749 w 128"/>
              <a:gd name="T67" fmla="*/ 12700 h 204"/>
              <a:gd name="T68" fmla="*/ 35818 w 128"/>
              <a:gd name="T69" fmla="*/ 12171 h 204"/>
              <a:gd name="T70" fmla="*/ 41473 w 128"/>
              <a:gd name="T71" fmla="*/ 14817 h 204"/>
              <a:gd name="T72" fmla="*/ 45244 w 128"/>
              <a:gd name="T73" fmla="*/ 18521 h 204"/>
              <a:gd name="T74" fmla="*/ 48071 w 128"/>
              <a:gd name="T75" fmla="*/ 24342 h 204"/>
              <a:gd name="T76" fmla="*/ 59854 w 128"/>
              <a:gd name="T77" fmla="*/ 27517 h 204"/>
              <a:gd name="T78" fmla="*/ 48071 w 128"/>
              <a:gd name="T79" fmla="*/ 76729 h 204"/>
              <a:gd name="T80" fmla="*/ 45715 w 128"/>
              <a:gd name="T81" fmla="*/ 85725 h 204"/>
              <a:gd name="T82" fmla="*/ 41002 w 128"/>
              <a:gd name="T83" fmla="*/ 91546 h 204"/>
              <a:gd name="T84" fmla="*/ 34875 w 128"/>
              <a:gd name="T85" fmla="*/ 94721 h 204"/>
              <a:gd name="T86" fmla="*/ 27335 w 128"/>
              <a:gd name="T87" fmla="*/ 94721 h 204"/>
              <a:gd name="T88" fmla="*/ 21208 w 128"/>
              <a:gd name="T89" fmla="*/ 91546 h 204"/>
              <a:gd name="T90" fmla="*/ 16495 w 128"/>
              <a:gd name="T91" fmla="*/ 85725 h 204"/>
              <a:gd name="T92" fmla="*/ 14139 w 128"/>
              <a:gd name="T93" fmla="*/ 77788 h 204"/>
              <a:gd name="T94" fmla="*/ 14139 w 128"/>
              <a:gd name="T95" fmla="*/ 67204 h 204"/>
              <a:gd name="T96" fmla="*/ 16495 w 128"/>
              <a:gd name="T97" fmla="*/ 58208 h 204"/>
              <a:gd name="T98" fmla="*/ 21208 w 128"/>
              <a:gd name="T99" fmla="*/ 52917 h 204"/>
              <a:gd name="T100" fmla="*/ 27335 w 128"/>
              <a:gd name="T101" fmla="*/ 49742 h 204"/>
              <a:gd name="T102" fmla="*/ 34875 w 128"/>
              <a:gd name="T103" fmla="*/ 49742 h 204"/>
              <a:gd name="T104" fmla="*/ 41473 w 128"/>
              <a:gd name="T105" fmla="*/ 52917 h 204"/>
              <a:gd name="T106" fmla="*/ 45715 w 128"/>
              <a:gd name="T107" fmla="*/ 58208 h 204"/>
              <a:gd name="T108" fmla="*/ 48071 w 128"/>
              <a:gd name="T109" fmla="*/ 67204 h 20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204">
                <a:moveTo>
                  <a:pt x="127" y="52"/>
                </a:moveTo>
                <a:lnTo>
                  <a:pt x="125" y="41"/>
                </a:lnTo>
                <a:lnTo>
                  <a:pt x="122" y="30"/>
                </a:lnTo>
                <a:lnTo>
                  <a:pt x="116" y="21"/>
                </a:lnTo>
                <a:lnTo>
                  <a:pt x="110" y="14"/>
                </a:lnTo>
                <a:lnTo>
                  <a:pt x="102" y="8"/>
                </a:lnTo>
                <a:lnTo>
                  <a:pt x="92" y="3"/>
                </a:lnTo>
                <a:lnTo>
                  <a:pt x="82" y="1"/>
                </a:lnTo>
                <a:lnTo>
                  <a:pt x="69" y="0"/>
                </a:lnTo>
                <a:lnTo>
                  <a:pt x="62" y="0"/>
                </a:lnTo>
                <a:lnTo>
                  <a:pt x="54" y="2"/>
                </a:lnTo>
                <a:lnTo>
                  <a:pt x="47" y="4"/>
                </a:lnTo>
                <a:lnTo>
                  <a:pt x="40" y="7"/>
                </a:lnTo>
                <a:lnTo>
                  <a:pt x="34" y="11"/>
                </a:lnTo>
                <a:lnTo>
                  <a:pt x="29" y="16"/>
                </a:lnTo>
                <a:lnTo>
                  <a:pt x="24" y="22"/>
                </a:lnTo>
                <a:lnTo>
                  <a:pt x="18" y="28"/>
                </a:lnTo>
                <a:lnTo>
                  <a:pt x="14" y="36"/>
                </a:lnTo>
                <a:lnTo>
                  <a:pt x="11" y="44"/>
                </a:lnTo>
                <a:lnTo>
                  <a:pt x="8" y="53"/>
                </a:lnTo>
                <a:lnTo>
                  <a:pt x="5" y="63"/>
                </a:lnTo>
                <a:lnTo>
                  <a:pt x="4" y="73"/>
                </a:lnTo>
                <a:lnTo>
                  <a:pt x="1" y="85"/>
                </a:lnTo>
                <a:lnTo>
                  <a:pt x="0" y="98"/>
                </a:lnTo>
                <a:lnTo>
                  <a:pt x="0" y="110"/>
                </a:lnTo>
                <a:lnTo>
                  <a:pt x="0" y="122"/>
                </a:lnTo>
                <a:lnTo>
                  <a:pt x="1" y="133"/>
                </a:lnTo>
                <a:lnTo>
                  <a:pt x="3" y="142"/>
                </a:lnTo>
                <a:lnTo>
                  <a:pt x="5" y="151"/>
                </a:lnTo>
                <a:lnTo>
                  <a:pt x="7" y="159"/>
                </a:lnTo>
                <a:lnTo>
                  <a:pt x="10" y="166"/>
                </a:lnTo>
                <a:lnTo>
                  <a:pt x="13" y="173"/>
                </a:lnTo>
                <a:lnTo>
                  <a:pt x="17" y="180"/>
                </a:lnTo>
                <a:lnTo>
                  <a:pt x="22" y="185"/>
                </a:lnTo>
                <a:lnTo>
                  <a:pt x="27" y="190"/>
                </a:lnTo>
                <a:lnTo>
                  <a:pt x="32" y="194"/>
                </a:lnTo>
                <a:lnTo>
                  <a:pt x="38" y="198"/>
                </a:lnTo>
                <a:lnTo>
                  <a:pt x="45" y="200"/>
                </a:lnTo>
                <a:lnTo>
                  <a:pt x="51" y="202"/>
                </a:lnTo>
                <a:lnTo>
                  <a:pt x="58" y="204"/>
                </a:lnTo>
                <a:lnTo>
                  <a:pt x="66" y="204"/>
                </a:lnTo>
                <a:lnTo>
                  <a:pt x="80" y="202"/>
                </a:lnTo>
                <a:lnTo>
                  <a:pt x="91" y="199"/>
                </a:lnTo>
                <a:lnTo>
                  <a:pt x="102" y="193"/>
                </a:lnTo>
                <a:lnTo>
                  <a:pt x="111" y="185"/>
                </a:lnTo>
                <a:lnTo>
                  <a:pt x="119" y="176"/>
                </a:lnTo>
                <a:lnTo>
                  <a:pt x="124" y="164"/>
                </a:lnTo>
                <a:lnTo>
                  <a:pt x="127" y="150"/>
                </a:lnTo>
                <a:lnTo>
                  <a:pt x="128" y="136"/>
                </a:lnTo>
                <a:lnTo>
                  <a:pt x="127" y="122"/>
                </a:lnTo>
                <a:lnTo>
                  <a:pt x="124" y="109"/>
                </a:lnTo>
                <a:lnTo>
                  <a:pt x="119" y="98"/>
                </a:lnTo>
                <a:lnTo>
                  <a:pt x="112" y="88"/>
                </a:lnTo>
                <a:lnTo>
                  <a:pt x="104" y="80"/>
                </a:lnTo>
                <a:lnTo>
                  <a:pt x="93" y="74"/>
                </a:lnTo>
                <a:lnTo>
                  <a:pt x="83" y="71"/>
                </a:lnTo>
                <a:lnTo>
                  <a:pt x="70" y="70"/>
                </a:lnTo>
                <a:lnTo>
                  <a:pt x="57" y="71"/>
                </a:lnTo>
                <a:lnTo>
                  <a:pt x="46" y="76"/>
                </a:lnTo>
                <a:lnTo>
                  <a:pt x="35" y="83"/>
                </a:lnTo>
                <a:lnTo>
                  <a:pt x="27" y="92"/>
                </a:lnTo>
                <a:lnTo>
                  <a:pt x="28" y="76"/>
                </a:lnTo>
                <a:lnTo>
                  <a:pt x="31" y="62"/>
                </a:lnTo>
                <a:lnTo>
                  <a:pt x="34" y="50"/>
                </a:lnTo>
                <a:lnTo>
                  <a:pt x="39" y="41"/>
                </a:lnTo>
                <a:lnTo>
                  <a:pt x="45" y="32"/>
                </a:lnTo>
                <a:lnTo>
                  <a:pt x="52" y="28"/>
                </a:lnTo>
                <a:lnTo>
                  <a:pt x="61" y="24"/>
                </a:lnTo>
                <a:lnTo>
                  <a:pt x="70" y="23"/>
                </a:lnTo>
                <a:lnTo>
                  <a:pt x="76" y="23"/>
                </a:lnTo>
                <a:lnTo>
                  <a:pt x="83" y="25"/>
                </a:lnTo>
                <a:lnTo>
                  <a:pt x="88" y="28"/>
                </a:lnTo>
                <a:lnTo>
                  <a:pt x="93" y="30"/>
                </a:lnTo>
                <a:lnTo>
                  <a:pt x="96" y="35"/>
                </a:lnTo>
                <a:lnTo>
                  <a:pt x="100" y="39"/>
                </a:lnTo>
                <a:lnTo>
                  <a:pt x="102" y="46"/>
                </a:lnTo>
                <a:lnTo>
                  <a:pt x="103" y="52"/>
                </a:lnTo>
                <a:lnTo>
                  <a:pt x="127" y="52"/>
                </a:lnTo>
                <a:close/>
                <a:moveTo>
                  <a:pt x="103" y="136"/>
                </a:moveTo>
                <a:lnTo>
                  <a:pt x="102" y="145"/>
                </a:lnTo>
                <a:lnTo>
                  <a:pt x="101" y="155"/>
                </a:lnTo>
                <a:lnTo>
                  <a:pt x="97" y="162"/>
                </a:lnTo>
                <a:lnTo>
                  <a:pt x="92" y="169"/>
                </a:lnTo>
                <a:lnTo>
                  <a:pt x="87" y="173"/>
                </a:lnTo>
                <a:lnTo>
                  <a:pt x="82" y="177"/>
                </a:lnTo>
                <a:lnTo>
                  <a:pt x="74" y="179"/>
                </a:lnTo>
                <a:lnTo>
                  <a:pt x="66" y="180"/>
                </a:lnTo>
                <a:lnTo>
                  <a:pt x="58" y="179"/>
                </a:lnTo>
                <a:lnTo>
                  <a:pt x="51" y="177"/>
                </a:lnTo>
                <a:lnTo>
                  <a:pt x="45" y="173"/>
                </a:lnTo>
                <a:lnTo>
                  <a:pt x="39" y="169"/>
                </a:lnTo>
                <a:lnTo>
                  <a:pt x="35" y="162"/>
                </a:lnTo>
                <a:lnTo>
                  <a:pt x="32" y="155"/>
                </a:lnTo>
                <a:lnTo>
                  <a:pt x="30" y="147"/>
                </a:lnTo>
                <a:lnTo>
                  <a:pt x="29" y="136"/>
                </a:lnTo>
                <a:lnTo>
                  <a:pt x="30" y="127"/>
                </a:lnTo>
                <a:lnTo>
                  <a:pt x="31" y="119"/>
                </a:lnTo>
                <a:lnTo>
                  <a:pt x="35" y="110"/>
                </a:lnTo>
                <a:lnTo>
                  <a:pt x="39" y="105"/>
                </a:lnTo>
                <a:lnTo>
                  <a:pt x="45" y="100"/>
                </a:lnTo>
                <a:lnTo>
                  <a:pt x="51" y="96"/>
                </a:lnTo>
                <a:lnTo>
                  <a:pt x="58" y="94"/>
                </a:lnTo>
                <a:lnTo>
                  <a:pt x="67" y="93"/>
                </a:lnTo>
                <a:lnTo>
                  <a:pt x="74" y="94"/>
                </a:lnTo>
                <a:lnTo>
                  <a:pt x="82" y="96"/>
                </a:lnTo>
                <a:lnTo>
                  <a:pt x="88" y="100"/>
                </a:lnTo>
                <a:lnTo>
                  <a:pt x="93" y="105"/>
                </a:lnTo>
                <a:lnTo>
                  <a:pt x="97" y="110"/>
                </a:lnTo>
                <a:lnTo>
                  <a:pt x="101" y="119"/>
                </a:lnTo>
                <a:lnTo>
                  <a:pt x="102" y="127"/>
                </a:lnTo>
                <a:lnTo>
                  <a:pt x="103" y="13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71" name="Freeform 320"/>
          <p:cNvSpPr>
            <a:spLocks noEditPoints="1"/>
          </p:cNvSpPr>
          <p:nvPr/>
        </p:nvSpPr>
        <p:spPr bwMode="auto">
          <a:xfrm>
            <a:off x="5537200" y="1362075"/>
            <a:ext cx="69850" cy="109538"/>
          </a:xfrm>
          <a:custGeom>
            <a:avLst/>
            <a:gdLst>
              <a:gd name="T0" fmla="*/ 0 w 145"/>
              <a:gd name="T1" fmla="*/ 109538 h 207"/>
              <a:gd name="T2" fmla="*/ 12525 w 145"/>
              <a:gd name="T3" fmla="*/ 62442 h 207"/>
              <a:gd name="T4" fmla="*/ 37574 w 145"/>
              <a:gd name="T5" fmla="*/ 62442 h 207"/>
              <a:gd name="T6" fmla="*/ 45282 w 145"/>
              <a:gd name="T7" fmla="*/ 64029 h 207"/>
              <a:gd name="T8" fmla="*/ 50099 w 145"/>
              <a:gd name="T9" fmla="*/ 67734 h 207"/>
              <a:gd name="T10" fmla="*/ 52026 w 145"/>
              <a:gd name="T11" fmla="*/ 75142 h 207"/>
              <a:gd name="T12" fmla="*/ 52990 w 145"/>
              <a:gd name="T13" fmla="*/ 94721 h 207"/>
              <a:gd name="T14" fmla="*/ 53953 w 145"/>
              <a:gd name="T15" fmla="*/ 103188 h 207"/>
              <a:gd name="T16" fmla="*/ 55398 w 145"/>
              <a:gd name="T17" fmla="*/ 109538 h 207"/>
              <a:gd name="T18" fmla="*/ 69850 w 145"/>
              <a:gd name="T19" fmla="*/ 106363 h 207"/>
              <a:gd name="T20" fmla="*/ 66960 w 145"/>
              <a:gd name="T21" fmla="*/ 102130 h 207"/>
              <a:gd name="T22" fmla="*/ 65514 w 145"/>
              <a:gd name="T23" fmla="*/ 93663 h 207"/>
              <a:gd name="T24" fmla="*/ 64069 w 145"/>
              <a:gd name="T25" fmla="*/ 71967 h 207"/>
              <a:gd name="T26" fmla="*/ 63106 w 145"/>
              <a:gd name="T27" fmla="*/ 64559 h 207"/>
              <a:gd name="T28" fmla="*/ 60697 w 145"/>
              <a:gd name="T29" fmla="*/ 59796 h 207"/>
              <a:gd name="T30" fmla="*/ 56843 w 145"/>
              <a:gd name="T31" fmla="*/ 56621 h 207"/>
              <a:gd name="T32" fmla="*/ 56843 w 145"/>
              <a:gd name="T33" fmla="*/ 53446 h 207"/>
              <a:gd name="T34" fmla="*/ 61661 w 145"/>
              <a:gd name="T35" fmla="*/ 48684 h 207"/>
              <a:gd name="T36" fmla="*/ 64551 w 145"/>
              <a:gd name="T37" fmla="*/ 42334 h 207"/>
              <a:gd name="T38" fmla="*/ 66960 w 145"/>
              <a:gd name="T39" fmla="*/ 34396 h 207"/>
              <a:gd name="T40" fmla="*/ 66960 w 145"/>
              <a:gd name="T41" fmla="*/ 25929 h 207"/>
              <a:gd name="T42" fmla="*/ 65033 w 145"/>
              <a:gd name="T43" fmla="*/ 17463 h 207"/>
              <a:gd name="T44" fmla="*/ 62142 w 145"/>
              <a:gd name="T45" fmla="*/ 11113 h 207"/>
              <a:gd name="T46" fmla="*/ 57807 w 145"/>
              <a:gd name="T47" fmla="*/ 5821 h 207"/>
              <a:gd name="T48" fmla="*/ 50581 w 145"/>
              <a:gd name="T49" fmla="*/ 1588 h 207"/>
              <a:gd name="T50" fmla="*/ 40947 w 145"/>
              <a:gd name="T51" fmla="*/ 0 h 207"/>
              <a:gd name="T52" fmla="*/ 0 w 145"/>
              <a:gd name="T53" fmla="*/ 0 h 207"/>
              <a:gd name="T54" fmla="*/ 33239 w 145"/>
              <a:gd name="T55" fmla="*/ 12700 h 207"/>
              <a:gd name="T56" fmla="*/ 42392 w 145"/>
              <a:gd name="T57" fmla="*/ 13229 h 207"/>
              <a:gd name="T58" fmla="*/ 49136 w 145"/>
              <a:gd name="T59" fmla="*/ 15875 h 207"/>
              <a:gd name="T60" fmla="*/ 52508 w 145"/>
              <a:gd name="T61" fmla="*/ 21167 h 207"/>
              <a:gd name="T62" fmla="*/ 53953 w 145"/>
              <a:gd name="T63" fmla="*/ 30692 h 207"/>
              <a:gd name="T64" fmla="*/ 52990 w 145"/>
              <a:gd name="T65" fmla="*/ 39688 h 207"/>
              <a:gd name="T66" fmla="*/ 49136 w 145"/>
              <a:gd name="T67" fmla="*/ 45509 h 207"/>
              <a:gd name="T68" fmla="*/ 42392 w 145"/>
              <a:gd name="T69" fmla="*/ 48684 h 207"/>
              <a:gd name="T70" fmla="*/ 33239 w 145"/>
              <a:gd name="T71" fmla="*/ 49742 h 207"/>
              <a:gd name="T72" fmla="*/ 12525 w 145"/>
              <a:gd name="T73" fmla="*/ 12700 h 20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45" h="207">
                <a:moveTo>
                  <a:pt x="0" y="0"/>
                </a:moveTo>
                <a:lnTo>
                  <a:pt x="0" y="207"/>
                </a:lnTo>
                <a:lnTo>
                  <a:pt x="26" y="207"/>
                </a:lnTo>
                <a:lnTo>
                  <a:pt x="26" y="118"/>
                </a:lnTo>
                <a:lnTo>
                  <a:pt x="67" y="118"/>
                </a:lnTo>
                <a:lnTo>
                  <a:pt x="78" y="118"/>
                </a:lnTo>
                <a:lnTo>
                  <a:pt x="87" y="120"/>
                </a:lnTo>
                <a:lnTo>
                  <a:pt x="94" y="121"/>
                </a:lnTo>
                <a:lnTo>
                  <a:pt x="100" y="123"/>
                </a:lnTo>
                <a:lnTo>
                  <a:pt x="104" y="128"/>
                </a:lnTo>
                <a:lnTo>
                  <a:pt x="106" y="134"/>
                </a:lnTo>
                <a:lnTo>
                  <a:pt x="108" y="142"/>
                </a:lnTo>
                <a:lnTo>
                  <a:pt x="109" y="151"/>
                </a:lnTo>
                <a:lnTo>
                  <a:pt x="110" y="179"/>
                </a:lnTo>
                <a:lnTo>
                  <a:pt x="111" y="187"/>
                </a:lnTo>
                <a:lnTo>
                  <a:pt x="112" y="195"/>
                </a:lnTo>
                <a:lnTo>
                  <a:pt x="113" y="201"/>
                </a:lnTo>
                <a:lnTo>
                  <a:pt x="115" y="207"/>
                </a:lnTo>
                <a:lnTo>
                  <a:pt x="145" y="207"/>
                </a:lnTo>
                <a:lnTo>
                  <a:pt x="145" y="201"/>
                </a:lnTo>
                <a:lnTo>
                  <a:pt x="141" y="198"/>
                </a:lnTo>
                <a:lnTo>
                  <a:pt x="139" y="193"/>
                </a:lnTo>
                <a:lnTo>
                  <a:pt x="137" y="186"/>
                </a:lnTo>
                <a:lnTo>
                  <a:pt x="136" y="177"/>
                </a:lnTo>
                <a:lnTo>
                  <a:pt x="134" y="143"/>
                </a:lnTo>
                <a:lnTo>
                  <a:pt x="133" y="136"/>
                </a:lnTo>
                <a:lnTo>
                  <a:pt x="132" y="129"/>
                </a:lnTo>
                <a:lnTo>
                  <a:pt x="131" y="122"/>
                </a:lnTo>
                <a:lnTo>
                  <a:pt x="129" y="117"/>
                </a:lnTo>
                <a:lnTo>
                  <a:pt x="126" y="113"/>
                </a:lnTo>
                <a:lnTo>
                  <a:pt x="123" y="109"/>
                </a:lnTo>
                <a:lnTo>
                  <a:pt x="118" y="107"/>
                </a:lnTo>
                <a:lnTo>
                  <a:pt x="113" y="104"/>
                </a:lnTo>
                <a:lnTo>
                  <a:pt x="118" y="101"/>
                </a:lnTo>
                <a:lnTo>
                  <a:pt x="124" y="96"/>
                </a:lnTo>
                <a:lnTo>
                  <a:pt x="128" y="92"/>
                </a:lnTo>
                <a:lnTo>
                  <a:pt x="132" y="86"/>
                </a:lnTo>
                <a:lnTo>
                  <a:pt x="134" y="80"/>
                </a:lnTo>
                <a:lnTo>
                  <a:pt x="136" y="73"/>
                </a:lnTo>
                <a:lnTo>
                  <a:pt x="139" y="65"/>
                </a:lnTo>
                <a:lnTo>
                  <a:pt x="139" y="57"/>
                </a:lnTo>
                <a:lnTo>
                  <a:pt x="139" y="49"/>
                </a:lnTo>
                <a:lnTo>
                  <a:pt x="137" y="40"/>
                </a:lnTo>
                <a:lnTo>
                  <a:pt x="135" y="33"/>
                </a:lnTo>
                <a:lnTo>
                  <a:pt x="132" y="26"/>
                </a:lnTo>
                <a:lnTo>
                  <a:pt x="129" y="21"/>
                </a:lnTo>
                <a:lnTo>
                  <a:pt x="125" y="16"/>
                </a:lnTo>
                <a:lnTo>
                  <a:pt x="120" y="11"/>
                </a:lnTo>
                <a:lnTo>
                  <a:pt x="114" y="7"/>
                </a:lnTo>
                <a:lnTo>
                  <a:pt x="105" y="3"/>
                </a:lnTo>
                <a:lnTo>
                  <a:pt x="95" y="1"/>
                </a:lnTo>
                <a:lnTo>
                  <a:pt x="85" y="0"/>
                </a:lnTo>
                <a:lnTo>
                  <a:pt x="73" y="0"/>
                </a:lnTo>
                <a:lnTo>
                  <a:pt x="0" y="0"/>
                </a:lnTo>
                <a:close/>
                <a:moveTo>
                  <a:pt x="26" y="24"/>
                </a:moveTo>
                <a:lnTo>
                  <a:pt x="69" y="24"/>
                </a:lnTo>
                <a:lnTo>
                  <a:pt x="79" y="24"/>
                </a:lnTo>
                <a:lnTo>
                  <a:pt x="88" y="25"/>
                </a:lnTo>
                <a:lnTo>
                  <a:pt x="95" y="28"/>
                </a:lnTo>
                <a:lnTo>
                  <a:pt x="102" y="30"/>
                </a:lnTo>
                <a:lnTo>
                  <a:pt x="106" y="35"/>
                </a:lnTo>
                <a:lnTo>
                  <a:pt x="109" y="40"/>
                </a:lnTo>
                <a:lnTo>
                  <a:pt x="111" y="49"/>
                </a:lnTo>
                <a:lnTo>
                  <a:pt x="112" y="58"/>
                </a:lnTo>
                <a:lnTo>
                  <a:pt x="111" y="67"/>
                </a:lnTo>
                <a:lnTo>
                  <a:pt x="110" y="75"/>
                </a:lnTo>
                <a:lnTo>
                  <a:pt x="106" y="81"/>
                </a:lnTo>
                <a:lnTo>
                  <a:pt x="102" y="86"/>
                </a:lnTo>
                <a:lnTo>
                  <a:pt x="95" y="89"/>
                </a:lnTo>
                <a:lnTo>
                  <a:pt x="88" y="92"/>
                </a:lnTo>
                <a:lnTo>
                  <a:pt x="79" y="94"/>
                </a:lnTo>
                <a:lnTo>
                  <a:pt x="69" y="94"/>
                </a:lnTo>
                <a:lnTo>
                  <a:pt x="26" y="94"/>
                </a:lnTo>
                <a:lnTo>
                  <a:pt x="26" y="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72" name="Freeform 321"/>
          <p:cNvSpPr>
            <a:spLocks noEditPoints="1"/>
          </p:cNvSpPr>
          <p:nvPr/>
        </p:nvSpPr>
        <p:spPr bwMode="auto">
          <a:xfrm>
            <a:off x="5614988" y="1354138"/>
            <a:ext cx="57150" cy="119062"/>
          </a:xfrm>
          <a:custGeom>
            <a:avLst/>
            <a:gdLst>
              <a:gd name="T0" fmla="*/ 45070 w 123"/>
              <a:gd name="T1" fmla="*/ 95036 h 223"/>
              <a:gd name="T2" fmla="*/ 42282 w 123"/>
              <a:gd name="T3" fmla="*/ 100909 h 223"/>
              <a:gd name="T4" fmla="*/ 38100 w 123"/>
              <a:gd name="T5" fmla="*/ 104646 h 223"/>
              <a:gd name="T6" fmla="*/ 32524 w 123"/>
              <a:gd name="T7" fmla="*/ 106782 h 223"/>
              <a:gd name="T8" fmla="*/ 25555 w 123"/>
              <a:gd name="T9" fmla="*/ 106248 h 223"/>
              <a:gd name="T10" fmla="*/ 19050 w 123"/>
              <a:gd name="T11" fmla="*/ 103045 h 223"/>
              <a:gd name="T12" fmla="*/ 13939 w 123"/>
              <a:gd name="T13" fmla="*/ 97172 h 223"/>
              <a:gd name="T14" fmla="*/ 11616 w 123"/>
              <a:gd name="T15" fmla="*/ 87027 h 223"/>
              <a:gd name="T16" fmla="*/ 57150 w 123"/>
              <a:gd name="T17" fmla="*/ 81154 h 223"/>
              <a:gd name="T18" fmla="*/ 56685 w 123"/>
              <a:gd name="T19" fmla="*/ 66205 h 223"/>
              <a:gd name="T20" fmla="*/ 52968 w 123"/>
              <a:gd name="T21" fmla="*/ 50721 h 223"/>
              <a:gd name="T22" fmla="*/ 45534 w 123"/>
              <a:gd name="T23" fmla="*/ 41111 h 223"/>
              <a:gd name="T24" fmla="*/ 35312 w 123"/>
              <a:gd name="T25" fmla="*/ 35238 h 223"/>
              <a:gd name="T26" fmla="*/ 22302 w 123"/>
              <a:gd name="T27" fmla="*/ 35238 h 223"/>
              <a:gd name="T28" fmla="*/ 11616 w 123"/>
              <a:gd name="T29" fmla="*/ 41111 h 223"/>
              <a:gd name="T30" fmla="*/ 4182 w 123"/>
              <a:gd name="T31" fmla="*/ 52323 h 223"/>
              <a:gd name="T32" fmla="*/ 465 w 123"/>
              <a:gd name="T33" fmla="*/ 68341 h 223"/>
              <a:gd name="T34" fmla="*/ 465 w 123"/>
              <a:gd name="T35" fmla="*/ 87027 h 223"/>
              <a:gd name="T36" fmla="*/ 4182 w 123"/>
              <a:gd name="T37" fmla="*/ 102511 h 223"/>
              <a:gd name="T38" fmla="*/ 11616 w 123"/>
              <a:gd name="T39" fmla="*/ 113189 h 223"/>
              <a:gd name="T40" fmla="*/ 22302 w 123"/>
              <a:gd name="T41" fmla="*/ 118528 h 223"/>
              <a:gd name="T42" fmla="*/ 33918 w 123"/>
              <a:gd name="T43" fmla="*/ 118528 h 223"/>
              <a:gd name="T44" fmla="*/ 43676 w 123"/>
              <a:gd name="T45" fmla="*/ 114791 h 223"/>
              <a:gd name="T46" fmla="*/ 50180 w 123"/>
              <a:gd name="T47" fmla="*/ 107850 h 223"/>
              <a:gd name="T48" fmla="*/ 55291 w 123"/>
              <a:gd name="T49" fmla="*/ 98239 h 223"/>
              <a:gd name="T50" fmla="*/ 45999 w 123"/>
              <a:gd name="T51" fmla="*/ 91833 h 223"/>
              <a:gd name="T52" fmla="*/ 11616 w 123"/>
              <a:gd name="T53" fmla="*/ 64603 h 223"/>
              <a:gd name="T54" fmla="*/ 14404 w 123"/>
              <a:gd name="T55" fmla="*/ 56061 h 223"/>
              <a:gd name="T56" fmla="*/ 19050 w 123"/>
              <a:gd name="T57" fmla="*/ 49654 h 223"/>
              <a:gd name="T58" fmla="*/ 25090 w 123"/>
              <a:gd name="T59" fmla="*/ 46984 h 223"/>
              <a:gd name="T60" fmla="*/ 32524 w 123"/>
              <a:gd name="T61" fmla="*/ 46984 h 223"/>
              <a:gd name="T62" fmla="*/ 39029 w 123"/>
              <a:gd name="T63" fmla="*/ 50188 h 223"/>
              <a:gd name="T64" fmla="*/ 43676 w 123"/>
              <a:gd name="T65" fmla="*/ 56061 h 223"/>
              <a:gd name="T66" fmla="*/ 45534 w 123"/>
              <a:gd name="T67" fmla="*/ 64603 h 223"/>
              <a:gd name="T68" fmla="*/ 11151 w 123"/>
              <a:gd name="T69" fmla="*/ 69942 h 223"/>
              <a:gd name="T70" fmla="*/ 27878 w 123"/>
              <a:gd name="T71" fmla="*/ 26162 h 223"/>
              <a:gd name="T72" fmla="*/ 32524 w 123"/>
              <a:gd name="T73" fmla="*/ 0 h 22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223">
                <a:moveTo>
                  <a:pt x="99" y="172"/>
                </a:moveTo>
                <a:lnTo>
                  <a:pt x="97" y="178"/>
                </a:lnTo>
                <a:lnTo>
                  <a:pt x="94" y="184"/>
                </a:lnTo>
                <a:lnTo>
                  <a:pt x="91" y="189"/>
                </a:lnTo>
                <a:lnTo>
                  <a:pt x="86" y="193"/>
                </a:lnTo>
                <a:lnTo>
                  <a:pt x="82" y="196"/>
                </a:lnTo>
                <a:lnTo>
                  <a:pt x="77" y="198"/>
                </a:lnTo>
                <a:lnTo>
                  <a:pt x="70" y="200"/>
                </a:lnTo>
                <a:lnTo>
                  <a:pt x="63" y="200"/>
                </a:lnTo>
                <a:lnTo>
                  <a:pt x="55" y="199"/>
                </a:lnTo>
                <a:lnTo>
                  <a:pt x="47" y="197"/>
                </a:lnTo>
                <a:lnTo>
                  <a:pt x="41" y="193"/>
                </a:lnTo>
                <a:lnTo>
                  <a:pt x="35" y="187"/>
                </a:lnTo>
                <a:lnTo>
                  <a:pt x="30" y="182"/>
                </a:lnTo>
                <a:lnTo>
                  <a:pt x="27" y="173"/>
                </a:lnTo>
                <a:lnTo>
                  <a:pt x="25" y="163"/>
                </a:lnTo>
                <a:lnTo>
                  <a:pt x="24" y="152"/>
                </a:lnTo>
                <a:lnTo>
                  <a:pt x="123" y="152"/>
                </a:lnTo>
                <a:lnTo>
                  <a:pt x="123" y="141"/>
                </a:lnTo>
                <a:lnTo>
                  <a:pt x="122" y="124"/>
                </a:lnTo>
                <a:lnTo>
                  <a:pt x="119" y="108"/>
                </a:lnTo>
                <a:lnTo>
                  <a:pt x="114" y="95"/>
                </a:lnTo>
                <a:lnTo>
                  <a:pt x="107" y="85"/>
                </a:lnTo>
                <a:lnTo>
                  <a:pt x="98" y="77"/>
                </a:lnTo>
                <a:lnTo>
                  <a:pt x="87" y="70"/>
                </a:lnTo>
                <a:lnTo>
                  <a:pt x="76" y="66"/>
                </a:lnTo>
                <a:lnTo>
                  <a:pt x="61" y="65"/>
                </a:lnTo>
                <a:lnTo>
                  <a:pt x="48" y="66"/>
                </a:lnTo>
                <a:lnTo>
                  <a:pt x="36" y="71"/>
                </a:lnTo>
                <a:lnTo>
                  <a:pt x="25" y="77"/>
                </a:lnTo>
                <a:lnTo>
                  <a:pt x="17" y="86"/>
                </a:lnTo>
                <a:lnTo>
                  <a:pt x="9" y="98"/>
                </a:lnTo>
                <a:lnTo>
                  <a:pt x="4" y="112"/>
                </a:lnTo>
                <a:lnTo>
                  <a:pt x="1" y="128"/>
                </a:lnTo>
                <a:lnTo>
                  <a:pt x="0" y="145"/>
                </a:lnTo>
                <a:lnTo>
                  <a:pt x="1" y="163"/>
                </a:lnTo>
                <a:lnTo>
                  <a:pt x="4" y="178"/>
                </a:lnTo>
                <a:lnTo>
                  <a:pt x="9" y="192"/>
                </a:lnTo>
                <a:lnTo>
                  <a:pt x="17" y="202"/>
                </a:lnTo>
                <a:lnTo>
                  <a:pt x="25" y="212"/>
                </a:lnTo>
                <a:lnTo>
                  <a:pt x="36" y="218"/>
                </a:lnTo>
                <a:lnTo>
                  <a:pt x="48" y="222"/>
                </a:lnTo>
                <a:lnTo>
                  <a:pt x="61" y="223"/>
                </a:lnTo>
                <a:lnTo>
                  <a:pt x="73" y="222"/>
                </a:lnTo>
                <a:lnTo>
                  <a:pt x="84" y="220"/>
                </a:lnTo>
                <a:lnTo>
                  <a:pt x="94" y="215"/>
                </a:lnTo>
                <a:lnTo>
                  <a:pt x="102" y="209"/>
                </a:lnTo>
                <a:lnTo>
                  <a:pt x="108" y="202"/>
                </a:lnTo>
                <a:lnTo>
                  <a:pt x="115" y="193"/>
                </a:lnTo>
                <a:lnTo>
                  <a:pt x="119" y="184"/>
                </a:lnTo>
                <a:lnTo>
                  <a:pt x="121" y="172"/>
                </a:lnTo>
                <a:lnTo>
                  <a:pt x="99" y="172"/>
                </a:lnTo>
                <a:close/>
                <a:moveTo>
                  <a:pt x="24" y="131"/>
                </a:moveTo>
                <a:lnTo>
                  <a:pt x="25" y="121"/>
                </a:lnTo>
                <a:lnTo>
                  <a:pt x="27" y="113"/>
                </a:lnTo>
                <a:lnTo>
                  <a:pt x="31" y="105"/>
                </a:lnTo>
                <a:lnTo>
                  <a:pt x="36" y="99"/>
                </a:lnTo>
                <a:lnTo>
                  <a:pt x="41" y="93"/>
                </a:lnTo>
                <a:lnTo>
                  <a:pt x="47" y="90"/>
                </a:lnTo>
                <a:lnTo>
                  <a:pt x="54" y="88"/>
                </a:lnTo>
                <a:lnTo>
                  <a:pt x="62" y="87"/>
                </a:lnTo>
                <a:lnTo>
                  <a:pt x="70" y="88"/>
                </a:lnTo>
                <a:lnTo>
                  <a:pt x="78" y="90"/>
                </a:lnTo>
                <a:lnTo>
                  <a:pt x="84" y="94"/>
                </a:lnTo>
                <a:lnTo>
                  <a:pt x="89" y="99"/>
                </a:lnTo>
                <a:lnTo>
                  <a:pt x="94" y="105"/>
                </a:lnTo>
                <a:lnTo>
                  <a:pt x="97" y="113"/>
                </a:lnTo>
                <a:lnTo>
                  <a:pt x="98" y="121"/>
                </a:lnTo>
                <a:lnTo>
                  <a:pt x="99" y="131"/>
                </a:lnTo>
                <a:lnTo>
                  <a:pt x="24" y="131"/>
                </a:lnTo>
                <a:close/>
                <a:moveTo>
                  <a:pt x="44" y="49"/>
                </a:moveTo>
                <a:lnTo>
                  <a:pt x="60" y="49"/>
                </a:lnTo>
                <a:lnTo>
                  <a:pt x="96" y="0"/>
                </a:lnTo>
                <a:lnTo>
                  <a:pt x="70" y="0"/>
                </a:lnTo>
                <a:lnTo>
                  <a:pt x="44" y="4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73" name="Freeform 322"/>
          <p:cNvSpPr>
            <a:spLocks noEditPoints="1"/>
          </p:cNvSpPr>
          <p:nvPr/>
        </p:nvSpPr>
        <p:spPr bwMode="auto">
          <a:xfrm>
            <a:off x="5681663" y="1389063"/>
            <a:ext cx="60325" cy="115887"/>
          </a:xfrm>
          <a:custGeom>
            <a:avLst/>
            <a:gdLst>
              <a:gd name="T0" fmla="*/ 49875 w 127"/>
              <a:gd name="T1" fmla="*/ 82928 h 218"/>
              <a:gd name="T2" fmla="*/ 48450 w 127"/>
              <a:gd name="T3" fmla="*/ 93029 h 218"/>
              <a:gd name="T4" fmla="*/ 45125 w 127"/>
              <a:gd name="T5" fmla="*/ 99939 h 218"/>
              <a:gd name="T6" fmla="*/ 39425 w 127"/>
              <a:gd name="T7" fmla="*/ 103660 h 218"/>
              <a:gd name="T8" fmla="*/ 30875 w 127"/>
              <a:gd name="T9" fmla="*/ 104724 h 218"/>
              <a:gd name="T10" fmla="*/ 23275 w 127"/>
              <a:gd name="T11" fmla="*/ 104192 h 218"/>
              <a:gd name="T12" fmla="*/ 17575 w 127"/>
              <a:gd name="T13" fmla="*/ 101534 h 218"/>
              <a:gd name="T14" fmla="*/ 14725 w 127"/>
              <a:gd name="T15" fmla="*/ 97281 h 218"/>
              <a:gd name="T16" fmla="*/ 13775 w 127"/>
              <a:gd name="T17" fmla="*/ 91434 h 218"/>
              <a:gd name="T18" fmla="*/ 2375 w 127"/>
              <a:gd name="T19" fmla="*/ 90902 h 218"/>
              <a:gd name="T20" fmla="*/ 3325 w 127"/>
              <a:gd name="T21" fmla="*/ 97281 h 218"/>
              <a:gd name="T22" fmla="*/ 6650 w 127"/>
              <a:gd name="T23" fmla="*/ 105787 h 218"/>
              <a:gd name="T24" fmla="*/ 13775 w 127"/>
              <a:gd name="T25" fmla="*/ 112166 h 218"/>
              <a:gd name="T26" fmla="*/ 23750 w 127"/>
              <a:gd name="T27" fmla="*/ 115355 h 218"/>
              <a:gd name="T28" fmla="*/ 37525 w 127"/>
              <a:gd name="T29" fmla="*/ 115355 h 218"/>
              <a:gd name="T30" fmla="*/ 49400 w 127"/>
              <a:gd name="T31" fmla="*/ 111103 h 218"/>
              <a:gd name="T32" fmla="*/ 56050 w 127"/>
              <a:gd name="T33" fmla="*/ 102066 h 218"/>
              <a:gd name="T34" fmla="*/ 59850 w 127"/>
              <a:gd name="T35" fmla="*/ 89307 h 218"/>
              <a:gd name="T36" fmla="*/ 60325 w 127"/>
              <a:gd name="T37" fmla="*/ 2126 h 218"/>
              <a:gd name="T38" fmla="*/ 49875 w 127"/>
              <a:gd name="T39" fmla="*/ 13290 h 218"/>
              <a:gd name="T40" fmla="*/ 46075 w 127"/>
              <a:gd name="T41" fmla="*/ 7442 h 218"/>
              <a:gd name="T42" fmla="*/ 41800 w 127"/>
              <a:gd name="T43" fmla="*/ 3721 h 218"/>
              <a:gd name="T44" fmla="*/ 36100 w 127"/>
              <a:gd name="T45" fmla="*/ 1063 h 218"/>
              <a:gd name="T46" fmla="*/ 28975 w 127"/>
              <a:gd name="T47" fmla="*/ 0 h 218"/>
              <a:gd name="T48" fmla="*/ 17575 w 127"/>
              <a:gd name="T49" fmla="*/ 3190 h 218"/>
              <a:gd name="T50" fmla="*/ 8075 w 127"/>
              <a:gd name="T51" fmla="*/ 11695 h 218"/>
              <a:gd name="T52" fmla="*/ 1900 w 127"/>
              <a:gd name="T53" fmla="*/ 24985 h 218"/>
              <a:gd name="T54" fmla="*/ 0 w 127"/>
              <a:gd name="T55" fmla="*/ 41996 h 218"/>
              <a:gd name="T56" fmla="*/ 1900 w 127"/>
              <a:gd name="T57" fmla="*/ 59538 h 218"/>
              <a:gd name="T58" fmla="*/ 8075 w 127"/>
              <a:gd name="T59" fmla="*/ 72296 h 218"/>
              <a:gd name="T60" fmla="*/ 17100 w 127"/>
              <a:gd name="T61" fmla="*/ 81334 h 218"/>
              <a:gd name="T62" fmla="*/ 28975 w 127"/>
              <a:gd name="T63" fmla="*/ 83991 h 218"/>
              <a:gd name="T64" fmla="*/ 40850 w 127"/>
              <a:gd name="T65" fmla="*/ 81334 h 218"/>
              <a:gd name="T66" fmla="*/ 49875 w 127"/>
              <a:gd name="T67" fmla="*/ 71765 h 218"/>
              <a:gd name="T68" fmla="*/ 35150 w 127"/>
              <a:gd name="T69" fmla="*/ 13290 h 218"/>
              <a:gd name="T70" fmla="*/ 42750 w 127"/>
              <a:gd name="T71" fmla="*/ 17011 h 218"/>
              <a:gd name="T72" fmla="*/ 47025 w 127"/>
              <a:gd name="T73" fmla="*/ 23922 h 218"/>
              <a:gd name="T74" fmla="*/ 49875 w 127"/>
              <a:gd name="T75" fmla="*/ 36148 h 218"/>
              <a:gd name="T76" fmla="*/ 49875 w 127"/>
              <a:gd name="T77" fmla="*/ 49438 h 218"/>
              <a:gd name="T78" fmla="*/ 47500 w 127"/>
              <a:gd name="T79" fmla="*/ 60601 h 218"/>
              <a:gd name="T80" fmla="*/ 42750 w 127"/>
              <a:gd name="T81" fmla="*/ 68044 h 218"/>
              <a:gd name="T82" fmla="*/ 35625 w 127"/>
              <a:gd name="T83" fmla="*/ 71233 h 218"/>
              <a:gd name="T84" fmla="*/ 26600 w 127"/>
              <a:gd name="T85" fmla="*/ 71233 h 218"/>
              <a:gd name="T86" fmla="*/ 19475 w 127"/>
              <a:gd name="T87" fmla="*/ 67512 h 218"/>
              <a:gd name="T88" fmla="*/ 14725 w 127"/>
              <a:gd name="T89" fmla="*/ 60070 h 218"/>
              <a:gd name="T90" fmla="*/ 11875 w 127"/>
              <a:gd name="T91" fmla="*/ 48906 h 218"/>
              <a:gd name="T92" fmla="*/ 11875 w 127"/>
              <a:gd name="T93" fmla="*/ 35085 h 218"/>
              <a:gd name="T94" fmla="*/ 14725 w 127"/>
              <a:gd name="T95" fmla="*/ 23922 h 218"/>
              <a:gd name="T96" fmla="*/ 19000 w 127"/>
              <a:gd name="T97" fmla="*/ 17011 h 218"/>
              <a:gd name="T98" fmla="*/ 26125 w 127"/>
              <a:gd name="T99" fmla="*/ 13290 h 21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27" h="218">
                <a:moveTo>
                  <a:pt x="105" y="135"/>
                </a:moveTo>
                <a:lnTo>
                  <a:pt x="105" y="156"/>
                </a:lnTo>
                <a:lnTo>
                  <a:pt x="105" y="167"/>
                </a:lnTo>
                <a:lnTo>
                  <a:pt x="102" y="175"/>
                </a:lnTo>
                <a:lnTo>
                  <a:pt x="99" y="182"/>
                </a:lnTo>
                <a:lnTo>
                  <a:pt x="95" y="188"/>
                </a:lnTo>
                <a:lnTo>
                  <a:pt x="90" y="191"/>
                </a:lnTo>
                <a:lnTo>
                  <a:pt x="83" y="195"/>
                </a:lnTo>
                <a:lnTo>
                  <a:pt x="74" y="197"/>
                </a:lnTo>
                <a:lnTo>
                  <a:pt x="65" y="197"/>
                </a:lnTo>
                <a:lnTo>
                  <a:pt x="56" y="197"/>
                </a:lnTo>
                <a:lnTo>
                  <a:pt x="49" y="196"/>
                </a:lnTo>
                <a:lnTo>
                  <a:pt x="42" y="193"/>
                </a:lnTo>
                <a:lnTo>
                  <a:pt x="37" y="191"/>
                </a:lnTo>
                <a:lnTo>
                  <a:pt x="34" y="188"/>
                </a:lnTo>
                <a:lnTo>
                  <a:pt x="31" y="183"/>
                </a:lnTo>
                <a:lnTo>
                  <a:pt x="29" y="178"/>
                </a:lnTo>
                <a:lnTo>
                  <a:pt x="29" y="172"/>
                </a:lnTo>
                <a:lnTo>
                  <a:pt x="29" y="171"/>
                </a:lnTo>
                <a:lnTo>
                  <a:pt x="5" y="171"/>
                </a:lnTo>
                <a:lnTo>
                  <a:pt x="5" y="172"/>
                </a:lnTo>
                <a:lnTo>
                  <a:pt x="7" y="183"/>
                </a:lnTo>
                <a:lnTo>
                  <a:pt x="10" y="191"/>
                </a:lnTo>
                <a:lnTo>
                  <a:pt x="14" y="199"/>
                </a:lnTo>
                <a:lnTo>
                  <a:pt x="20" y="205"/>
                </a:lnTo>
                <a:lnTo>
                  <a:pt x="29" y="211"/>
                </a:lnTo>
                <a:lnTo>
                  <a:pt x="39" y="214"/>
                </a:lnTo>
                <a:lnTo>
                  <a:pt x="50" y="217"/>
                </a:lnTo>
                <a:lnTo>
                  <a:pt x="63" y="218"/>
                </a:lnTo>
                <a:lnTo>
                  <a:pt x="79" y="217"/>
                </a:lnTo>
                <a:lnTo>
                  <a:pt x="92" y="214"/>
                </a:lnTo>
                <a:lnTo>
                  <a:pt x="104" y="209"/>
                </a:lnTo>
                <a:lnTo>
                  <a:pt x="112" y="202"/>
                </a:lnTo>
                <a:lnTo>
                  <a:pt x="118" y="192"/>
                </a:lnTo>
                <a:lnTo>
                  <a:pt x="124" y="182"/>
                </a:lnTo>
                <a:lnTo>
                  <a:pt x="126" y="168"/>
                </a:lnTo>
                <a:lnTo>
                  <a:pt x="127" y="151"/>
                </a:lnTo>
                <a:lnTo>
                  <a:pt x="127" y="4"/>
                </a:lnTo>
                <a:lnTo>
                  <a:pt x="105" y="4"/>
                </a:lnTo>
                <a:lnTo>
                  <a:pt x="105" y="25"/>
                </a:lnTo>
                <a:lnTo>
                  <a:pt x="100" y="19"/>
                </a:lnTo>
                <a:lnTo>
                  <a:pt x="97" y="14"/>
                </a:lnTo>
                <a:lnTo>
                  <a:pt x="92" y="11"/>
                </a:lnTo>
                <a:lnTo>
                  <a:pt x="88" y="7"/>
                </a:lnTo>
                <a:lnTo>
                  <a:pt x="81" y="4"/>
                </a:lnTo>
                <a:lnTo>
                  <a:pt x="76" y="2"/>
                </a:lnTo>
                <a:lnTo>
                  <a:pt x="69" y="0"/>
                </a:lnTo>
                <a:lnTo>
                  <a:pt x="61" y="0"/>
                </a:lnTo>
                <a:lnTo>
                  <a:pt x="49" y="1"/>
                </a:lnTo>
                <a:lnTo>
                  <a:pt x="37" y="6"/>
                </a:lnTo>
                <a:lnTo>
                  <a:pt x="27" y="13"/>
                </a:lnTo>
                <a:lnTo>
                  <a:pt x="17" y="22"/>
                </a:lnTo>
                <a:lnTo>
                  <a:pt x="10" y="33"/>
                </a:lnTo>
                <a:lnTo>
                  <a:pt x="4" y="47"/>
                </a:lnTo>
                <a:lnTo>
                  <a:pt x="1" y="62"/>
                </a:lnTo>
                <a:lnTo>
                  <a:pt x="0" y="79"/>
                </a:lnTo>
                <a:lnTo>
                  <a:pt x="1" y="97"/>
                </a:lnTo>
                <a:lnTo>
                  <a:pt x="4" y="112"/>
                </a:lnTo>
                <a:lnTo>
                  <a:pt x="10" y="126"/>
                </a:lnTo>
                <a:lnTo>
                  <a:pt x="17" y="136"/>
                </a:lnTo>
                <a:lnTo>
                  <a:pt x="27" y="146"/>
                </a:lnTo>
                <a:lnTo>
                  <a:pt x="36" y="153"/>
                </a:lnTo>
                <a:lnTo>
                  <a:pt x="49" y="157"/>
                </a:lnTo>
                <a:lnTo>
                  <a:pt x="61" y="158"/>
                </a:lnTo>
                <a:lnTo>
                  <a:pt x="74" y="157"/>
                </a:lnTo>
                <a:lnTo>
                  <a:pt x="86" y="153"/>
                </a:lnTo>
                <a:lnTo>
                  <a:pt x="96" y="146"/>
                </a:lnTo>
                <a:lnTo>
                  <a:pt x="105" y="135"/>
                </a:lnTo>
                <a:close/>
                <a:moveTo>
                  <a:pt x="65" y="23"/>
                </a:moveTo>
                <a:lnTo>
                  <a:pt x="74" y="25"/>
                </a:lnTo>
                <a:lnTo>
                  <a:pt x="82" y="27"/>
                </a:lnTo>
                <a:lnTo>
                  <a:pt x="90" y="32"/>
                </a:lnTo>
                <a:lnTo>
                  <a:pt x="95" y="37"/>
                </a:lnTo>
                <a:lnTo>
                  <a:pt x="99" y="45"/>
                </a:lnTo>
                <a:lnTo>
                  <a:pt x="104" y="56"/>
                </a:lnTo>
                <a:lnTo>
                  <a:pt x="105" y="68"/>
                </a:lnTo>
                <a:lnTo>
                  <a:pt x="106" y="80"/>
                </a:lnTo>
                <a:lnTo>
                  <a:pt x="105" y="93"/>
                </a:lnTo>
                <a:lnTo>
                  <a:pt x="104" y="105"/>
                </a:lnTo>
                <a:lnTo>
                  <a:pt x="100" y="114"/>
                </a:lnTo>
                <a:lnTo>
                  <a:pt x="96" y="121"/>
                </a:lnTo>
                <a:lnTo>
                  <a:pt x="90" y="128"/>
                </a:lnTo>
                <a:lnTo>
                  <a:pt x="82" y="132"/>
                </a:lnTo>
                <a:lnTo>
                  <a:pt x="75" y="134"/>
                </a:lnTo>
                <a:lnTo>
                  <a:pt x="65" y="135"/>
                </a:lnTo>
                <a:lnTo>
                  <a:pt x="56" y="134"/>
                </a:lnTo>
                <a:lnTo>
                  <a:pt x="48" y="132"/>
                </a:lnTo>
                <a:lnTo>
                  <a:pt x="41" y="127"/>
                </a:lnTo>
                <a:lnTo>
                  <a:pt x="35" y="121"/>
                </a:lnTo>
                <a:lnTo>
                  <a:pt x="31" y="113"/>
                </a:lnTo>
                <a:lnTo>
                  <a:pt x="28" y="104"/>
                </a:lnTo>
                <a:lnTo>
                  <a:pt x="25" y="92"/>
                </a:lnTo>
                <a:lnTo>
                  <a:pt x="24" y="79"/>
                </a:lnTo>
                <a:lnTo>
                  <a:pt x="25" y="66"/>
                </a:lnTo>
                <a:lnTo>
                  <a:pt x="28" y="55"/>
                </a:lnTo>
                <a:lnTo>
                  <a:pt x="31" y="45"/>
                </a:lnTo>
                <a:lnTo>
                  <a:pt x="35" y="37"/>
                </a:lnTo>
                <a:lnTo>
                  <a:pt x="40" y="32"/>
                </a:lnTo>
                <a:lnTo>
                  <a:pt x="48" y="27"/>
                </a:lnTo>
                <a:lnTo>
                  <a:pt x="55" y="25"/>
                </a:lnTo>
                <a:lnTo>
                  <a:pt x="65" y="2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74" name="Freeform 323"/>
          <p:cNvSpPr>
            <a:spLocks noEditPoints="1"/>
          </p:cNvSpPr>
          <p:nvPr/>
        </p:nvSpPr>
        <p:spPr bwMode="auto">
          <a:xfrm>
            <a:off x="5757863" y="1362075"/>
            <a:ext cx="11112" cy="109538"/>
          </a:xfrm>
          <a:custGeom>
            <a:avLst/>
            <a:gdLst>
              <a:gd name="T0" fmla="*/ 0 w 23"/>
              <a:gd name="T1" fmla="*/ 109538 h 207"/>
              <a:gd name="T2" fmla="*/ 11112 w 23"/>
              <a:gd name="T3" fmla="*/ 109538 h 207"/>
              <a:gd name="T4" fmla="*/ 11112 w 23"/>
              <a:gd name="T5" fmla="*/ 29633 h 207"/>
              <a:gd name="T6" fmla="*/ 0 w 23"/>
              <a:gd name="T7" fmla="*/ 29633 h 207"/>
              <a:gd name="T8" fmla="*/ 0 w 23"/>
              <a:gd name="T9" fmla="*/ 109538 h 207"/>
              <a:gd name="T10" fmla="*/ 0 w 23"/>
              <a:gd name="T11" fmla="*/ 14817 h 207"/>
              <a:gd name="T12" fmla="*/ 11112 w 23"/>
              <a:gd name="T13" fmla="*/ 14817 h 207"/>
              <a:gd name="T14" fmla="*/ 11112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75" name="Freeform 324"/>
          <p:cNvSpPr>
            <a:spLocks/>
          </p:cNvSpPr>
          <p:nvPr/>
        </p:nvSpPr>
        <p:spPr bwMode="auto">
          <a:xfrm>
            <a:off x="5784850" y="1389063"/>
            <a:ext cx="52388" cy="82550"/>
          </a:xfrm>
          <a:custGeom>
            <a:avLst/>
            <a:gdLst>
              <a:gd name="T0" fmla="*/ 41725 w 113"/>
              <a:gd name="T1" fmla="*/ 82550 h 155"/>
              <a:gd name="T2" fmla="*/ 52388 w 113"/>
              <a:gd name="T3" fmla="*/ 82550 h 155"/>
              <a:gd name="T4" fmla="*/ 52388 w 113"/>
              <a:gd name="T5" fmla="*/ 34085 h 155"/>
              <a:gd name="T6" fmla="*/ 52388 w 113"/>
              <a:gd name="T7" fmla="*/ 30357 h 155"/>
              <a:gd name="T8" fmla="*/ 52388 w 113"/>
              <a:gd name="T9" fmla="*/ 25031 h 155"/>
              <a:gd name="T10" fmla="*/ 51924 w 113"/>
              <a:gd name="T11" fmla="*/ 19705 h 155"/>
              <a:gd name="T12" fmla="*/ 51461 w 113"/>
              <a:gd name="T13" fmla="*/ 14912 h 155"/>
              <a:gd name="T14" fmla="*/ 49606 w 113"/>
              <a:gd name="T15" fmla="*/ 11184 h 155"/>
              <a:gd name="T16" fmla="*/ 48216 w 113"/>
              <a:gd name="T17" fmla="*/ 7989 h 155"/>
              <a:gd name="T18" fmla="*/ 46825 w 113"/>
              <a:gd name="T19" fmla="*/ 6391 h 155"/>
              <a:gd name="T20" fmla="*/ 44970 w 113"/>
              <a:gd name="T21" fmla="*/ 4261 h 155"/>
              <a:gd name="T22" fmla="*/ 42189 w 113"/>
              <a:gd name="T23" fmla="*/ 2663 h 155"/>
              <a:gd name="T24" fmla="*/ 39871 w 113"/>
              <a:gd name="T25" fmla="*/ 1065 h 155"/>
              <a:gd name="T26" fmla="*/ 37089 w 113"/>
              <a:gd name="T27" fmla="*/ 533 h 155"/>
              <a:gd name="T28" fmla="*/ 33380 w 113"/>
              <a:gd name="T29" fmla="*/ 0 h 155"/>
              <a:gd name="T30" fmla="*/ 30135 w 113"/>
              <a:gd name="T31" fmla="*/ 0 h 155"/>
              <a:gd name="T32" fmla="*/ 27353 w 113"/>
              <a:gd name="T33" fmla="*/ 0 h 155"/>
              <a:gd name="T34" fmla="*/ 24108 w 113"/>
              <a:gd name="T35" fmla="*/ 533 h 155"/>
              <a:gd name="T36" fmla="*/ 21326 w 113"/>
              <a:gd name="T37" fmla="*/ 2130 h 155"/>
              <a:gd name="T38" fmla="*/ 19008 w 113"/>
              <a:gd name="T39" fmla="*/ 3195 h 155"/>
              <a:gd name="T40" fmla="*/ 16226 w 113"/>
              <a:gd name="T41" fmla="*/ 4793 h 155"/>
              <a:gd name="T42" fmla="*/ 13908 w 113"/>
              <a:gd name="T43" fmla="*/ 7456 h 155"/>
              <a:gd name="T44" fmla="*/ 12054 w 113"/>
              <a:gd name="T45" fmla="*/ 10652 h 155"/>
              <a:gd name="T46" fmla="*/ 10199 w 113"/>
              <a:gd name="T47" fmla="*/ 13847 h 155"/>
              <a:gd name="T48" fmla="*/ 10199 w 113"/>
              <a:gd name="T49" fmla="*/ 2130 h 155"/>
              <a:gd name="T50" fmla="*/ 0 w 113"/>
              <a:gd name="T51" fmla="*/ 2130 h 155"/>
              <a:gd name="T52" fmla="*/ 0 w 113"/>
              <a:gd name="T53" fmla="*/ 82550 h 155"/>
              <a:gd name="T54" fmla="*/ 10663 w 113"/>
              <a:gd name="T55" fmla="*/ 82550 h 155"/>
              <a:gd name="T56" fmla="*/ 10663 w 113"/>
              <a:gd name="T57" fmla="*/ 36748 h 155"/>
              <a:gd name="T58" fmla="*/ 11127 w 113"/>
              <a:gd name="T59" fmla="*/ 30890 h 155"/>
              <a:gd name="T60" fmla="*/ 12054 w 113"/>
              <a:gd name="T61" fmla="*/ 26096 h 155"/>
              <a:gd name="T62" fmla="*/ 13445 w 113"/>
              <a:gd name="T63" fmla="*/ 21836 h 155"/>
              <a:gd name="T64" fmla="*/ 15299 w 113"/>
              <a:gd name="T65" fmla="*/ 18108 h 155"/>
              <a:gd name="T66" fmla="*/ 18544 w 113"/>
              <a:gd name="T67" fmla="*/ 15445 h 155"/>
              <a:gd name="T68" fmla="*/ 21326 w 113"/>
              <a:gd name="T69" fmla="*/ 13847 h 155"/>
              <a:gd name="T70" fmla="*/ 25035 w 113"/>
              <a:gd name="T71" fmla="*/ 12249 h 155"/>
              <a:gd name="T72" fmla="*/ 29207 w 113"/>
              <a:gd name="T73" fmla="*/ 11717 h 155"/>
              <a:gd name="T74" fmla="*/ 32453 w 113"/>
              <a:gd name="T75" fmla="*/ 12249 h 155"/>
              <a:gd name="T76" fmla="*/ 35698 w 113"/>
              <a:gd name="T77" fmla="*/ 13315 h 155"/>
              <a:gd name="T78" fmla="*/ 37552 w 113"/>
              <a:gd name="T79" fmla="*/ 14912 h 155"/>
              <a:gd name="T80" fmla="*/ 39407 w 113"/>
              <a:gd name="T81" fmla="*/ 17043 h 155"/>
              <a:gd name="T82" fmla="*/ 40334 w 113"/>
              <a:gd name="T83" fmla="*/ 19705 h 155"/>
              <a:gd name="T84" fmla="*/ 41261 w 113"/>
              <a:gd name="T85" fmla="*/ 23434 h 155"/>
              <a:gd name="T86" fmla="*/ 41725 w 113"/>
              <a:gd name="T87" fmla="*/ 27694 h 155"/>
              <a:gd name="T88" fmla="*/ 41725 w 113"/>
              <a:gd name="T89" fmla="*/ 33020 h 155"/>
              <a:gd name="T90" fmla="*/ 41725 w 113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3" h="155">
                <a:moveTo>
                  <a:pt x="90" y="155"/>
                </a:moveTo>
                <a:lnTo>
                  <a:pt x="113" y="155"/>
                </a:lnTo>
                <a:lnTo>
                  <a:pt x="113" y="64"/>
                </a:lnTo>
                <a:lnTo>
                  <a:pt x="113" y="57"/>
                </a:lnTo>
                <a:lnTo>
                  <a:pt x="113" y="47"/>
                </a:lnTo>
                <a:lnTo>
                  <a:pt x="112" y="37"/>
                </a:lnTo>
                <a:lnTo>
                  <a:pt x="111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1" y="5"/>
                </a:lnTo>
                <a:lnTo>
                  <a:pt x="86" y="2"/>
                </a:lnTo>
                <a:lnTo>
                  <a:pt x="80" y="1"/>
                </a:lnTo>
                <a:lnTo>
                  <a:pt x="72" y="0"/>
                </a:lnTo>
                <a:lnTo>
                  <a:pt x="65" y="0"/>
                </a:lnTo>
                <a:lnTo>
                  <a:pt x="59" y="0"/>
                </a:lnTo>
                <a:lnTo>
                  <a:pt x="52" y="1"/>
                </a:lnTo>
                <a:lnTo>
                  <a:pt x="46" y="4"/>
                </a:lnTo>
                <a:lnTo>
                  <a:pt x="41" y="6"/>
                </a:lnTo>
                <a:lnTo>
                  <a:pt x="35" y="9"/>
                </a:lnTo>
                <a:lnTo>
                  <a:pt x="30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29" y="41"/>
                </a:lnTo>
                <a:lnTo>
                  <a:pt x="33" y="34"/>
                </a:lnTo>
                <a:lnTo>
                  <a:pt x="40" y="29"/>
                </a:lnTo>
                <a:lnTo>
                  <a:pt x="46" y="26"/>
                </a:lnTo>
                <a:lnTo>
                  <a:pt x="54" y="23"/>
                </a:lnTo>
                <a:lnTo>
                  <a:pt x="63" y="22"/>
                </a:lnTo>
                <a:lnTo>
                  <a:pt x="70" y="23"/>
                </a:lnTo>
                <a:lnTo>
                  <a:pt x="77" y="25"/>
                </a:lnTo>
                <a:lnTo>
                  <a:pt x="81" y="28"/>
                </a:lnTo>
                <a:lnTo>
                  <a:pt x="85" y="32"/>
                </a:lnTo>
                <a:lnTo>
                  <a:pt x="87" y="37"/>
                </a:lnTo>
                <a:lnTo>
                  <a:pt x="89" y="44"/>
                </a:lnTo>
                <a:lnTo>
                  <a:pt x="90" y="52"/>
                </a:lnTo>
                <a:lnTo>
                  <a:pt x="90" y="62"/>
                </a:lnTo>
                <a:lnTo>
                  <a:pt x="9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76" name="Freeform 325"/>
          <p:cNvSpPr>
            <a:spLocks noEditPoints="1"/>
          </p:cNvSpPr>
          <p:nvPr/>
        </p:nvSpPr>
        <p:spPr bwMode="auto">
          <a:xfrm>
            <a:off x="5851525" y="1389063"/>
            <a:ext cx="58738" cy="84137"/>
          </a:xfrm>
          <a:custGeom>
            <a:avLst/>
            <a:gdLst>
              <a:gd name="T0" fmla="*/ 46322 w 123"/>
              <a:gd name="T1" fmla="*/ 60174 h 158"/>
              <a:gd name="T2" fmla="*/ 43457 w 123"/>
              <a:gd name="T3" fmla="*/ 66032 h 158"/>
              <a:gd name="T4" fmla="*/ 39159 w 123"/>
              <a:gd name="T5" fmla="*/ 69759 h 158"/>
              <a:gd name="T6" fmla="*/ 33428 w 123"/>
              <a:gd name="T7" fmla="*/ 71889 h 158"/>
              <a:gd name="T8" fmla="*/ 26265 w 123"/>
              <a:gd name="T9" fmla="*/ 71357 h 158"/>
              <a:gd name="T10" fmla="*/ 19579 w 123"/>
              <a:gd name="T11" fmla="*/ 68162 h 158"/>
              <a:gd name="T12" fmla="*/ 14326 w 123"/>
              <a:gd name="T13" fmla="*/ 62304 h 158"/>
              <a:gd name="T14" fmla="*/ 11939 w 123"/>
              <a:gd name="T15" fmla="*/ 52186 h 158"/>
              <a:gd name="T16" fmla="*/ 58738 w 123"/>
              <a:gd name="T17" fmla="*/ 46329 h 158"/>
              <a:gd name="T18" fmla="*/ 58260 w 123"/>
              <a:gd name="T19" fmla="*/ 31418 h 158"/>
              <a:gd name="T20" fmla="*/ 54440 w 123"/>
              <a:gd name="T21" fmla="*/ 15975 h 158"/>
              <a:gd name="T22" fmla="*/ 46799 w 123"/>
              <a:gd name="T23" fmla="*/ 6390 h 158"/>
              <a:gd name="T24" fmla="*/ 36293 w 123"/>
              <a:gd name="T25" fmla="*/ 533 h 158"/>
              <a:gd name="T26" fmla="*/ 22922 w 123"/>
              <a:gd name="T27" fmla="*/ 533 h 158"/>
              <a:gd name="T28" fmla="*/ 11939 w 123"/>
              <a:gd name="T29" fmla="*/ 6390 h 158"/>
              <a:gd name="T30" fmla="*/ 4298 w 123"/>
              <a:gd name="T31" fmla="*/ 17573 h 158"/>
              <a:gd name="T32" fmla="*/ 478 w 123"/>
              <a:gd name="T33" fmla="*/ 33548 h 158"/>
              <a:gd name="T34" fmla="*/ 478 w 123"/>
              <a:gd name="T35" fmla="*/ 52186 h 158"/>
              <a:gd name="T36" fmla="*/ 4298 w 123"/>
              <a:gd name="T37" fmla="*/ 67629 h 158"/>
              <a:gd name="T38" fmla="*/ 11939 w 123"/>
              <a:gd name="T39" fmla="*/ 78279 h 158"/>
              <a:gd name="T40" fmla="*/ 22922 w 123"/>
              <a:gd name="T41" fmla="*/ 83604 h 158"/>
              <a:gd name="T42" fmla="*/ 34861 w 123"/>
              <a:gd name="T43" fmla="*/ 83604 h 158"/>
              <a:gd name="T44" fmla="*/ 44889 w 123"/>
              <a:gd name="T45" fmla="*/ 79877 h 158"/>
              <a:gd name="T46" fmla="*/ 51575 w 123"/>
              <a:gd name="T47" fmla="*/ 72954 h 158"/>
              <a:gd name="T48" fmla="*/ 56828 w 123"/>
              <a:gd name="T49" fmla="*/ 63369 h 158"/>
              <a:gd name="T50" fmla="*/ 47277 w 123"/>
              <a:gd name="T51" fmla="*/ 56979 h 158"/>
              <a:gd name="T52" fmla="*/ 11939 w 123"/>
              <a:gd name="T53" fmla="*/ 29821 h 158"/>
              <a:gd name="T54" fmla="*/ 14804 w 123"/>
              <a:gd name="T55" fmla="*/ 21301 h 158"/>
              <a:gd name="T56" fmla="*/ 19579 w 123"/>
              <a:gd name="T57" fmla="*/ 14910 h 158"/>
              <a:gd name="T58" fmla="*/ 25787 w 123"/>
              <a:gd name="T59" fmla="*/ 12248 h 158"/>
              <a:gd name="T60" fmla="*/ 33428 w 123"/>
              <a:gd name="T61" fmla="*/ 12248 h 158"/>
              <a:gd name="T62" fmla="*/ 40114 w 123"/>
              <a:gd name="T63" fmla="*/ 15443 h 158"/>
              <a:gd name="T64" fmla="*/ 44889 w 123"/>
              <a:gd name="T65" fmla="*/ 21301 h 158"/>
              <a:gd name="T66" fmla="*/ 46799 w 123"/>
              <a:gd name="T67" fmla="*/ 29821 h 158"/>
              <a:gd name="T68" fmla="*/ 11461 w 123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6" y="128"/>
                </a:lnTo>
                <a:lnTo>
                  <a:pt x="82" y="131"/>
                </a:lnTo>
                <a:lnTo>
                  <a:pt x="77" y="133"/>
                </a:lnTo>
                <a:lnTo>
                  <a:pt x="70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8"/>
                </a:lnTo>
                <a:lnTo>
                  <a:pt x="35" y="122"/>
                </a:lnTo>
                <a:lnTo>
                  <a:pt x="30" y="117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6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7"/>
                </a:lnTo>
                <a:lnTo>
                  <a:pt x="36" y="153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8"/>
                </a:lnTo>
                <a:lnTo>
                  <a:pt x="31" y="40"/>
                </a:lnTo>
                <a:lnTo>
                  <a:pt x="36" y="34"/>
                </a:lnTo>
                <a:lnTo>
                  <a:pt x="41" y="28"/>
                </a:lnTo>
                <a:lnTo>
                  <a:pt x="47" y="25"/>
                </a:lnTo>
                <a:lnTo>
                  <a:pt x="54" y="23"/>
                </a:lnTo>
                <a:lnTo>
                  <a:pt x="62" y="22"/>
                </a:lnTo>
                <a:lnTo>
                  <a:pt x="70" y="23"/>
                </a:lnTo>
                <a:lnTo>
                  <a:pt x="78" y="25"/>
                </a:lnTo>
                <a:lnTo>
                  <a:pt x="84" y="29"/>
                </a:lnTo>
                <a:lnTo>
                  <a:pt x="89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77" name="Freeform 326"/>
          <p:cNvSpPr>
            <a:spLocks noEditPoints="1"/>
          </p:cNvSpPr>
          <p:nvPr/>
        </p:nvSpPr>
        <p:spPr bwMode="auto">
          <a:xfrm>
            <a:off x="5954713" y="1362075"/>
            <a:ext cx="71437" cy="109538"/>
          </a:xfrm>
          <a:custGeom>
            <a:avLst/>
            <a:gdLst>
              <a:gd name="T0" fmla="*/ 0 w 153"/>
              <a:gd name="T1" fmla="*/ 109538 h 207"/>
              <a:gd name="T2" fmla="*/ 33151 w 153"/>
              <a:gd name="T3" fmla="*/ 109538 h 207"/>
              <a:gd name="T4" fmla="*/ 37353 w 153"/>
              <a:gd name="T5" fmla="*/ 109538 h 207"/>
              <a:gd name="T6" fmla="*/ 41555 w 153"/>
              <a:gd name="T7" fmla="*/ 108480 h 207"/>
              <a:gd name="T8" fmla="*/ 45290 w 153"/>
              <a:gd name="T9" fmla="*/ 107421 h 207"/>
              <a:gd name="T10" fmla="*/ 49492 w 153"/>
              <a:gd name="T11" fmla="*/ 105834 h 207"/>
              <a:gd name="T12" fmla="*/ 52761 w 153"/>
              <a:gd name="T13" fmla="*/ 103717 h 207"/>
              <a:gd name="T14" fmla="*/ 55562 w 153"/>
              <a:gd name="T15" fmla="*/ 101071 h 207"/>
              <a:gd name="T16" fmla="*/ 58830 w 153"/>
              <a:gd name="T17" fmla="*/ 98425 h 207"/>
              <a:gd name="T18" fmla="*/ 61165 w 153"/>
              <a:gd name="T19" fmla="*/ 94721 h 207"/>
              <a:gd name="T20" fmla="*/ 63500 w 153"/>
              <a:gd name="T21" fmla="*/ 91017 h 207"/>
              <a:gd name="T22" fmla="*/ 65834 w 153"/>
              <a:gd name="T23" fmla="*/ 86784 h 207"/>
              <a:gd name="T24" fmla="*/ 67702 w 153"/>
              <a:gd name="T25" fmla="*/ 82550 h 207"/>
              <a:gd name="T26" fmla="*/ 69102 w 153"/>
              <a:gd name="T27" fmla="*/ 76730 h 207"/>
              <a:gd name="T28" fmla="*/ 70036 w 153"/>
              <a:gd name="T29" fmla="*/ 71967 h 207"/>
              <a:gd name="T30" fmla="*/ 70970 w 153"/>
              <a:gd name="T31" fmla="*/ 65617 h 207"/>
              <a:gd name="T32" fmla="*/ 71437 w 153"/>
              <a:gd name="T33" fmla="*/ 59796 h 207"/>
              <a:gd name="T34" fmla="*/ 71437 w 153"/>
              <a:gd name="T35" fmla="*/ 52917 h 207"/>
              <a:gd name="T36" fmla="*/ 71437 w 153"/>
              <a:gd name="T37" fmla="*/ 46567 h 207"/>
              <a:gd name="T38" fmla="*/ 70970 w 153"/>
              <a:gd name="T39" fmla="*/ 41275 h 207"/>
              <a:gd name="T40" fmla="*/ 70036 w 153"/>
              <a:gd name="T41" fmla="*/ 35454 h 207"/>
              <a:gd name="T42" fmla="*/ 69102 w 153"/>
              <a:gd name="T43" fmla="*/ 30163 h 207"/>
              <a:gd name="T44" fmla="*/ 67702 w 153"/>
              <a:gd name="T45" fmla="*/ 25929 h 207"/>
              <a:gd name="T46" fmla="*/ 66301 w 153"/>
              <a:gd name="T47" fmla="*/ 20638 h 207"/>
              <a:gd name="T48" fmla="*/ 63966 w 153"/>
              <a:gd name="T49" fmla="*/ 16933 h 207"/>
              <a:gd name="T50" fmla="*/ 61632 w 153"/>
              <a:gd name="T51" fmla="*/ 13229 h 207"/>
              <a:gd name="T52" fmla="*/ 59297 w 153"/>
              <a:gd name="T53" fmla="*/ 10054 h 207"/>
              <a:gd name="T54" fmla="*/ 56029 w 153"/>
              <a:gd name="T55" fmla="*/ 7938 h 207"/>
              <a:gd name="T56" fmla="*/ 53228 w 153"/>
              <a:gd name="T57" fmla="*/ 5292 h 207"/>
              <a:gd name="T58" fmla="*/ 49959 w 153"/>
              <a:gd name="T59" fmla="*/ 3704 h 207"/>
              <a:gd name="T60" fmla="*/ 46224 w 153"/>
              <a:gd name="T61" fmla="*/ 1588 h 207"/>
              <a:gd name="T62" fmla="*/ 42489 w 153"/>
              <a:gd name="T63" fmla="*/ 529 h 207"/>
              <a:gd name="T64" fmla="*/ 37820 w 153"/>
              <a:gd name="T65" fmla="*/ 0 h 207"/>
              <a:gd name="T66" fmla="*/ 33617 w 153"/>
              <a:gd name="T67" fmla="*/ 0 h 207"/>
              <a:gd name="T68" fmla="*/ 0 w 153"/>
              <a:gd name="T69" fmla="*/ 0 h 207"/>
              <a:gd name="T70" fmla="*/ 0 w 153"/>
              <a:gd name="T71" fmla="*/ 109538 h 207"/>
              <a:gd name="T72" fmla="*/ 32684 w 153"/>
              <a:gd name="T73" fmla="*/ 12700 h 207"/>
              <a:gd name="T74" fmla="*/ 38753 w 153"/>
              <a:gd name="T75" fmla="*/ 13229 h 207"/>
              <a:gd name="T76" fmla="*/ 43889 w 153"/>
              <a:gd name="T77" fmla="*/ 15346 h 207"/>
              <a:gd name="T78" fmla="*/ 48558 w 153"/>
              <a:gd name="T79" fmla="*/ 19050 h 207"/>
              <a:gd name="T80" fmla="*/ 52294 w 153"/>
              <a:gd name="T81" fmla="*/ 23283 h 207"/>
              <a:gd name="T82" fmla="*/ 55095 w 153"/>
              <a:gd name="T83" fmla="*/ 29633 h 207"/>
              <a:gd name="T84" fmla="*/ 57430 w 153"/>
              <a:gd name="T85" fmla="*/ 35983 h 207"/>
              <a:gd name="T86" fmla="*/ 58830 w 153"/>
              <a:gd name="T87" fmla="*/ 44450 h 207"/>
              <a:gd name="T88" fmla="*/ 59297 w 153"/>
              <a:gd name="T89" fmla="*/ 53975 h 207"/>
              <a:gd name="T90" fmla="*/ 58830 w 153"/>
              <a:gd name="T91" fmla="*/ 64029 h 207"/>
              <a:gd name="T92" fmla="*/ 57897 w 153"/>
              <a:gd name="T93" fmla="*/ 71967 h 207"/>
              <a:gd name="T94" fmla="*/ 55095 w 153"/>
              <a:gd name="T95" fmla="*/ 79375 h 207"/>
              <a:gd name="T96" fmla="*/ 52294 w 153"/>
              <a:gd name="T97" fmla="*/ 85725 h 207"/>
              <a:gd name="T98" fmla="*/ 49025 w 153"/>
              <a:gd name="T99" fmla="*/ 89959 h 207"/>
              <a:gd name="T100" fmla="*/ 43889 w 153"/>
              <a:gd name="T101" fmla="*/ 93663 h 207"/>
              <a:gd name="T102" fmla="*/ 38753 w 153"/>
              <a:gd name="T103" fmla="*/ 95250 h 207"/>
              <a:gd name="T104" fmla="*/ 32684 w 153"/>
              <a:gd name="T105" fmla="*/ 95780 h 207"/>
              <a:gd name="T106" fmla="*/ 12140 w 153"/>
              <a:gd name="T107" fmla="*/ 95780 h 207"/>
              <a:gd name="T108" fmla="*/ 12140 w 153"/>
              <a:gd name="T109" fmla="*/ 12700 h 207"/>
              <a:gd name="T110" fmla="*/ 32684 w 153"/>
              <a:gd name="T111" fmla="*/ 12700 h 20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3" h="207">
                <a:moveTo>
                  <a:pt x="0" y="207"/>
                </a:moveTo>
                <a:lnTo>
                  <a:pt x="71" y="207"/>
                </a:lnTo>
                <a:lnTo>
                  <a:pt x="80" y="207"/>
                </a:lnTo>
                <a:lnTo>
                  <a:pt x="89" y="205"/>
                </a:lnTo>
                <a:lnTo>
                  <a:pt x="97" y="203"/>
                </a:lnTo>
                <a:lnTo>
                  <a:pt x="106" y="200"/>
                </a:lnTo>
                <a:lnTo>
                  <a:pt x="113" y="196"/>
                </a:lnTo>
                <a:lnTo>
                  <a:pt x="119" y="191"/>
                </a:lnTo>
                <a:lnTo>
                  <a:pt x="126" y="186"/>
                </a:lnTo>
                <a:lnTo>
                  <a:pt x="131" y="179"/>
                </a:lnTo>
                <a:lnTo>
                  <a:pt x="136" y="172"/>
                </a:lnTo>
                <a:lnTo>
                  <a:pt x="141" y="164"/>
                </a:lnTo>
                <a:lnTo>
                  <a:pt x="145" y="156"/>
                </a:lnTo>
                <a:lnTo>
                  <a:pt x="148" y="145"/>
                </a:lnTo>
                <a:lnTo>
                  <a:pt x="150" y="136"/>
                </a:lnTo>
                <a:lnTo>
                  <a:pt x="152" y="124"/>
                </a:lnTo>
                <a:lnTo>
                  <a:pt x="153" y="113"/>
                </a:lnTo>
                <a:lnTo>
                  <a:pt x="153" y="100"/>
                </a:lnTo>
                <a:lnTo>
                  <a:pt x="153" y="88"/>
                </a:lnTo>
                <a:lnTo>
                  <a:pt x="152" y="78"/>
                </a:lnTo>
                <a:lnTo>
                  <a:pt x="150" y="67"/>
                </a:lnTo>
                <a:lnTo>
                  <a:pt x="148" y="57"/>
                </a:lnTo>
                <a:lnTo>
                  <a:pt x="145" y="49"/>
                </a:lnTo>
                <a:lnTo>
                  <a:pt x="142" y="39"/>
                </a:lnTo>
                <a:lnTo>
                  <a:pt x="137" y="32"/>
                </a:lnTo>
                <a:lnTo>
                  <a:pt x="132" y="25"/>
                </a:lnTo>
                <a:lnTo>
                  <a:pt x="127" y="19"/>
                </a:lnTo>
                <a:lnTo>
                  <a:pt x="120" y="15"/>
                </a:lnTo>
                <a:lnTo>
                  <a:pt x="114" y="10"/>
                </a:lnTo>
                <a:lnTo>
                  <a:pt x="107" y="7"/>
                </a:lnTo>
                <a:lnTo>
                  <a:pt x="99" y="3"/>
                </a:lnTo>
                <a:lnTo>
                  <a:pt x="91" y="1"/>
                </a:lnTo>
                <a:lnTo>
                  <a:pt x="81" y="0"/>
                </a:lnTo>
                <a:lnTo>
                  <a:pt x="72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70" y="24"/>
                </a:moveTo>
                <a:lnTo>
                  <a:pt x="83" y="25"/>
                </a:lnTo>
                <a:lnTo>
                  <a:pt x="94" y="29"/>
                </a:lnTo>
                <a:lnTo>
                  <a:pt x="104" y="36"/>
                </a:lnTo>
                <a:lnTo>
                  <a:pt x="112" y="44"/>
                </a:lnTo>
                <a:lnTo>
                  <a:pt x="118" y="56"/>
                </a:lnTo>
                <a:lnTo>
                  <a:pt x="123" y="68"/>
                </a:lnTo>
                <a:lnTo>
                  <a:pt x="126" y="84"/>
                </a:lnTo>
                <a:lnTo>
                  <a:pt x="127" y="102"/>
                </a:lnTo>
                <a:lnTo>
                  <a:pt x="126" y="121"/>
                </a:lnTo>
                <a:lnTo>
                  <a:pt x="124" y="136"/>
                </a:lnTo>
                <a:lnTo>
                  <a:pt x="118" y="150"/>
                </a:lnTo>
                <a:lnTo>
                  <a:pt x="112" y="162"/>
                </a:lnTo>
                <a:lnTo>
                  <a:pt x="105" y="170"/>
                </a:lnTo>
                <a:lnTo>
                  <a:pt x="94" y="177"/>
                </a:lnTo>
                <a:lnTo>
                  <a:pt x="83" y="180"/>
                </a:lnTo>
                <a:lnTo>
                  <a:pt x="70" y="181"/>
                </a:lnTo>
                <a:lnTo>
                  <a:pt x="26" y="181"/>
                </a:lnTo>
                <a:lnTo>
                  <a:pt x="26" y="24"/>
                </a:lnTo>
                <a:lnTo>
                  <a:pt x="70" y="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78" name="Rectangle 327"/>
          <p:cNvSpPr>
            <a:spLocks noChangeArrowheads="1"/>
          </p:cNvSpPr>
          <p:nvPr/>
        </p:nvSpPr>
        <p:spPr bwMode="auto">
          <a:xfrm>
            <a:off x="6040438" y="1454150"/>
            <a:ext cx="12700" cy="1746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79" name="Freeform 328"/>
          <p:cNvSpPr>
            <a:spLocks/>
          </p:cNvSpPr>
          <p:nvPr/>
        </p:nvSpPr>
        <p:spPr bwMode="auto">
          <a:xfrm>
            <a:off x="4851400" y="1558925"/>
            <a:ext cx="58738" cy="104775"/>
          </a:xfrm>
          <a:custGeom>
            <a:avLst/>
            <a:gdLst>
              <a:gd name="T0" fmla="*/ 58738 w 124"/>
              <a:gd name="T1" fmla="*/ 104775 h 199"/>
              <a:gd name="T2" fmla="*/ 12316 w 124"/>
              <a:gd name="T3" fmla="*/ 92139 h 199"/>
              <a:gd name="T4" fmla="*/ 15632 w 124"/>
              <a:gd name="T5" fmla="*/ 85294 h 199"/>
              <a:gd name="T6" fmla="*/ 19421 w 124"/>
              <a:gd name="T7" fmla="*/ 79503 h 199"/>
              <a:gd name="T8" fmla="*/ 25579 w 124"/>
              <a:gd name="T9" fmla="*/ 73711 h 199"/>
              <a:gd name="T10" fmla="*/ 33159 w 124"/>
              <a:gd name="T11" fmla="*/ 68972 h 199"/>
              <a:gd name="T12" fmla="*/ 45001 w 124"/>
              <a:gd name="T13" fmla="*/ 61075 h 199"/>
              <a:gd name="T14" fmla="*/ 52106 w 124"/>
              <a:gd name="T15" fmla="*/ 54230 h 199"/>
              <a:gd name="T16" fmla="*/ 56370 w 124"/>
              <a:gd name="T17" fmla="*/ 46333 h 199"/>
              <a:gd name="T18" fmla="*/ 58264 w 124"/>
              <a:gd name="T19" fmla="*/ 36329 h 199"/>
              <a:gd name="T20" fmla="*/ 58264 w 124"/>
              <a:gd name="T21" fmla="*/ 24746 h 199"/>
              <a:gd name="T22" fmla="*/ 54475 w 124"/>
              <a:gd name="T23" fmla="*/ 13163 h 199"/>
              <a:gd name="T24" fmla="*/ 46896 w 124"/>
              <a:gd name="T25" fmla="*/ 5265 h 199"/>
              <a:gd name="T26" fmla="*/ 36948 w 124"/>
              <a:gd name="T27" fmla="*/ 527 h 199"/>
              <a:gd name="T28" fmla="*/ 24632 w 124"/>
              <a:gd name="T29" fmla="*/ 527 h 199"/>
              <a:gd name="T30" fmla="*/ 14211 w 124"/>
              <a:gd name="T31" fmla="*/ 5792 h 199"/>
              <a:gd name="T32" fmla="*/ 6632 w 124"/>
              <a:gd name="T33" fmla="*/ 14742 h 199"/>
              <a:gd name="T34" fmla="*/ 2368 w 124"/>
              <a:gd name="T35" fmla="*/ 28431 h 199"/>
              <a:gd name="T36" fmla="*/ 1895 w 124"/>
              <a:gd name="T37" fmla="*/ 38435 h 199"/>
              <a:gd name="T38" fmla="*/ 13263 w 124"/>
              <a:gd name="T39" fmla="*/ 36856 h 199"/>
              <a:gd name="T40" fmla="*/ 14685 w 124"/>
              <a:gd name="T41" fmla="*/ 27378 h 199"/>
              <a:gd name="T42" fmla="*/ 18000 w 124"/>
              <a:gd name="T43" fmla="*/ 18954 h 199"/>
              <a:gd name="T44" fmla="*/ 23685 w 124"/>
              <a:gd name="T45" fmla="*/ 14742 h 199"/>
              <a:gd name="T46" fmla="*/ 29843 w 124"/>
              <a:gd name="T47" fmla="*/ 13163 h 199"/>
              <a:gd name="T48" fmla="*/ 36948 w 124"/>
              <a:gd name="T49" fmla="*/ 14216 h 199"/>
              <a:gd name="T50" fmla="*/ 42632 w 124"/>
              <a:gd name="T51" fmla="*/ 17901 h 199"/>
              <a:gd name="T52" fmla="*/ 45948 w 124"/>
              <a:gd name="T53" fmla="*/ 24219 h 199"/>
              <a:gd name="T54" fmla="*/ 46896 w 124"/>
              <a:gd name="T55" fmla="*/ 31590 h 199"/>
              <a:gd name="T56" fmla="*/ 45948 w 124"/>
              <a:gd name="T57" fmla="*/ 38435 h 199"/>
              <a:gd name="T58" fmla="*/ 44054 w 124"/>
              <a:gd name="T59" fmla="*/ 43700 h 199"/>
              <a:gd name="T60" fmla="*/ 39790 w 124"/>
              <a:gd name="T61" fmla="*/ 48965 h 199"/>
              <a:gd name="T62" fmla="*/ 34580 w 124"/>
              <a:gd name="T63" fmla="*/ 53704 h 199"/>
              <a:gd name="T64" fmla="*/ 20843 w 124"/>
              <a:gd name="T65" fmla="*/ 62654 h 199"/>
              <a:gd name="T66" fmla="*/ 10421 w 124"/>
              <a:gd name="T67" fmla="*/ 72658 h 199"/>
              <a:gd name="T68" fmla="*/ 3790 w 124"/>
              <a:gd name="T69" fmla="*/ 83715 h 199"/>
              <a:gd name="T70" fmla="*/ 474 w 124"/>
              <a:gd name="T71" fmla="*/ 96351 h 199"/>
              <a:gd name="T72" fmla="*/ 0 w 124"/>
              <a:gd name="T73" fmla="*/ 104775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4" h="199">
                <a:moveTo>
                  <a:pt x="0" y="199"/>
                </a:moveTo>
                <a:lnTo>
                  <a:pt x="124" y="199"/>
                </a:lnTo>
                <a:lnTo>
                  <a:pt x="124" y="175"/>
                </a:lnTo>
                <a:lnTo>
                  <a:pt x="26" y="175"/>
                </a:lnTo>
                <a:lnTo>
                  <a:pt x="30" y="168"/>
                </a:lnTo>
                <a:lnTo>
                  <a:pt x="33" y="162"/>
                </a:lnTo>
                <a:lnTo>
                  <a:pt x="36" y="156"/>
                </a:lnTo>
                <a:lnTo>
                  <a:pt x="41" y="151"/>
                </a:lnTo>
                <a:lnTo>
                  <a:pt x="47" y="146"/>
                </a:lnTo>
                <a:lnTo>
                  <a:pt x="54" y="140"/>
                </a:lnTo>
                <a:lnTo>
                  <a:pt x="61" y="135"/>
                </a:lnTo>
                <a:lnTo>
                  <a:pt x="70" y="131"/>
                </a:lnTo>
                <a:lnTo>
                  <a:pt x="85" y="123"/>
                </a:lnTo>
                <a:lnTo>
                  <a:pt x="95" y="116"/>
                </a:lnTo>
                <a:lnTo>
                  <a:pt x="102" y="110"/>
                </a:lnTo>
                <a:lnTo>
                  <a:pt x="110" y="103"/>
                </a:lnTo>
                <a:lnTo>
                  <a:pt x="115" y="96"/>
                </a:lnTo>
                <a:lnTo>
                  <a:pt x="119" y="88"/>
                </a:lnTo>
                <a:lnTo>
                  <a:pt x="122" y="78"/>
                </a:lnTo>
                <a:lnTo>
                  <a:pt x="123" y="69"/>
                </a:lnTo>
                <a:lnTo>
                  <a:pt x="124" y="60"/>
                </a:lnTo>
                <a:lnTo>
                  <a:pt x="123" y="47"/>
                </a:lnTo>
                <a:lnTo>
                  <a:pt x="120" y="35"/>
                </a:lnTo>
                <a:lnTo>
                  <a:pt x="115" y="25"/>
                </a:lnTo>
                <a:lnTo>
                  <a:pt x="108" y="17"/>
                </a:lnTo>
                <a:lnTo>
                  <a:pt x="99" y="10"/>
                </a:lnTo>
                <a:lnTo>
                  <a:pt x="90" y="5"/>
                </a:lnTo>
                <a:lnTo>
                  <a:pt x="78" y="1"/>
                </a:lnTo>
                <a:lnTo>
                  <a:pt x="64" y="0"/>
                </a:lnTo>
                <a:lnTo>
                  <a:pt x="52" y="1"/>
                </a:lnTo>
                <a:lnTo>
                  <a:pt x="40" y="5"/>
                </a:lnTo>
                <a:lnTo>
                  <a:pt x="30" y="11"/>
                </a:lnTo>
                <a:lnTo>
                  <a:pt x="21" y="19"/>
                </a:lnTo>
                <a:lnTo>
                  <a:pt x="14" y="28"/>
                </a:lnTo>
                <a:lnTo>
                  <a:pt x="8" y="40"/>
                </a:lnTo>
                <a:lnTo>
                  <a:pt x="5" y="54"/>
                </a:lnTo>
                <a:lnTo>
                  <a:pt x="4" y="69"/>
                </a:lnTo>
                <a:lnTo>
                  <a:pt x="4" y="73"/>
                </a:lnTo>
                <a:lnTo>
                  <a:pt x="28" y="73"/>
                </a:lnTo>
                <a:lnTo>
                  <a:pt x="28" y="70"/>
                </a:lnTo>
                <a:lnTo>
                  <a:pt x="30" y="60"/>
                </a:lnTo>
                <a:lnTo>
                  <a:pt x="31" y="52"/>
                </a:lnTo>
                <a:lnTo>
                  <a:pt x="34" y="43"/>
                </a:lnTo>
                <a:lnTo>
                  <a:pt x="38" y="36"/>
                </a:lnTo>
                <a:lnTo>
                  <a:pt x="43" y="32"/>
                </a:lnTo>
                <a:lnTo>
                  <a:pt x="50" y="28"/>
                </a:lnTo>
                <a:lnTo>
                  <a:pt x="56" y="26"/>
                </a:lnTo>
                <a:lnTo>
                  <a:pt x="63" y="25"/>
                </a:lnTo>
                <a:lnTo>
                  <a:pt x="72" y="26"/>
                </a:lnTo>
                <a:lnTo>
                  <a:pt x="78" y="27"/>
                </a:lnTo>
                <a:lnTo>
                  <a:pt x="84" y="31"/>
                </a:lnTo>
                <a:lnTo>
                  <a:pt x="90" y="34"/>
                </a:lnTo>
                <a:lnTo>
                  <a:pt x="94" y="40"/>
                </a:lnTo>
                <a:lnTo>
                  <a:pt x="97" y="46"/>
                </a:lnTo>
                <a:lnTo>
                  <a:pt x="98" y="53"/>
                </a:lnTo>
                <a:lnTo>
                  <a:pt x="99" y="60"/>
                </a:lnTo>
                <a:lnTo>
                  <a:pt x="99" y="67"/>
                </a:lnTo>
                <a:lnTo>
                  <a:pt x="97" y="73"/>
                </a:lnTo>
                <a:lnTo>
                  <a:pt x="96" y="78"/>
                </a:lnTo>
                <a:lnTo>
                  <a:pt x="93" y="83"/>
                </a:lnTo>
                <a:lnTo>
                  <a:pt x="89" y="89"/>
                </a:lnTo>
                <a:lnTo>
                  <a:pt x="84" y="93"/>
                </a:lnTo>
                <a:lnTo>
                  <a:pt x="79" y="98"/>
                </a:lnTo>
                <a:lnTo>
                  <a:pt x="73" y="102"/>
                </a:lnTo>
                <a:lnTo>
                  <a:pt x="58" y="111"/>
                </a:lnTo>
                <a:lnTo>
                  <a:pt x="44" y="119"/>
                </a:lnTo>
                <a:lnTo>
                  <a:pt x="33" y="128"/>
                </a:lnTo>
                <a:lnTo>
                  <a:pt x="22" y="138"/>
                </a:lnTo>
                <a:lnTo>
                  <a:pt x="15" y="148"/>
                </a:lnTo>
                <a:lnTo>
                  <a:pt x="8" y="159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80" name="Freeform 329"/>
          <p:cNvSpPr>
            <a:spLocks/>
          </p:cNvSpPr>
          <p:nvPr/>
        </p:nvSpPr>
        <p:spPr bwMode="auto">
          <a:xfrm>
            <a:off x="4921250" y="1560513"/>
            <a:ext cx="57150" cy="103187"/>
          </a:xfrm>
          <a:custGeom>
            <a:avLst/>
            <a:gdLst>
              <a:gd name="T0" fmla="*/ 11522 w 124"/>
              <a:gd name="T1" fmla="*/ 103187 h 195"/>
              <a:gd name="T2" fmla="*/ 23505 w 124"/>
              <a:gd name="T3" fmla="*/ 103187 h 195"/>
              <a:gd name="T4" fmla="*/ 24888 w 124"/>
              <a:gd name="T5" fmla="*/ 90487 h 195"/>
              <a:gd name="T6" fmla="*/ 27653 w 124"/>
              <a:gd name="T7" fmla="*/ 78316 h 195"/>
              <a:gd name="T8" fmla="*/ 30879 w 124"/>
              <a:gd name="T9" fmla="*/ 66675 h 195"/>
              <a:gd name="T10" fmla="*/ 34106 w 124"/>
              <a:gd name="T11" fmla="*/ 54504 h 195"/>
              <a:gd name="T12" fmla="*/ 39175 w 124"/>
              <a:gd name="T13" fmla="*/ 43921 h 195"/>
              <a:gd name="T14" fmla="*/ 44706 w 124"/>
              <a:gd name="T15" fmla="*/ 33337 h 195"/>
              <a:gd name="T16" fmla="*/ 50237 w 124"/>
              <a:gd name="T17" fmla="*/ 22754 h 195"/>
              <a:gd name="T18" fmla="*/ 57150 w 124"/>
              <a:gd name="T19" fmla="*/ 12700 h 195"/>
              <a:gd name="T20" fmla="*/ 57150 w 124"/>
              <a:gd name="T21" fmla="*/ 0 h 195"/>
              <a:gd name="T22" fmla="*/ 0 w 124"/>
              <a:gd name="T23" fmla="*/ 0 h 195"/>
              <a:gd name="T24" fmla="*/ 0 w 124"/>
              <a:gd name="T25" fmla="*/ 14287 h 195"/>
              <a:gd name="T26" fmla="*/ 45628 w 124"/>
              <a:gd name="T27" fmla="*/ 14287 h 195"/>
              <a:gd name="T28" fmla="*/ 38715 w 124"/>
              <a:gd name="T29" fmla="*/ 23812 h 195"/>
              <a:gd name="T30" fmla="*/ 32262 w 124"/>
              <a:gd name="T31" fmla="*/ 34396 h 195"/>
              <a:gd name="T32" fmla="*/ 27192 w 124"/>
              <a:gd name="T33" fmla="*/ 44979 h 195"/>
              <a:gd name="T34" fmla="*/ 22123 w 124"/>
              <a:gd name="T35" fmla="*/ 56091 h 195"/>
              <a:gd name="T36" fmla="*/ 18435 w 124"/>
              <a:gd name="T37" fmla="*/ 67204 h 195"/>
              <a:gd name="T38" fmla="*/ 15209 w 124"/>
              <a:gd name="T39" fmla="*/ 78845 h 195"/>
              <a:gd name="T40" fmla="*/ 12905 w 124"/>
              <a:gd name="T41" fmla="*/ 91016 h 195"/>
              <a:gd name="T42" fmla="*/ 11522 w 124"/>
              <a:gd name="T43" fmla="*/ 103187 h 19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24" h="195">
                <a:moveTo>
                  <a:pt x="25" y="195"/>
                </a:moveTo>
                <a:lnTo>
                  <a:pt x="51" y="195"/>
                </a:lnTo>
                <a:lnTo>
                  <a:pt x="54" y="171"/>
                </a:lnTo>
                <a:lnTo>
                  <a:pt x="60" y="148"/>
                </a:lnTo>
                <a:lnTo>
                  <a:pt x="67" y="126"/>
                </a:lnTo>
                <a:lnTo>
                  <a:pt x="74" y="103"/>
                </a:lnTo>
                <a:lnTo>
                  <a:pt x="85" y="83"/>
                </a:lnTo>
                <a:lnTo>
                  <a:pt x="97" y="63"/>
                </a:lnTo>
                <a:lnTo>
                  <a:pt x="109" y="43"/>
                </a:lnTo>
                <a:lnTo>
                  <a:pt x="124" y="24"/>
                </a:lnTo>
                <a:lnTo>
                  <a:pt x="124" y="0"/>
                </a:lnTo>
                <a:lnTo>
                  <a:pt x="0" y="0"/>
                </a:lnTo>
                <a:lnTo>
                  <a:pt x="0" y="27"/>
                </a:lnTo>
                <a:lnTo>
                  <a:pt x="99" y="27"/>
                </a:lnTo>
                <a:lnTo>
                  <a:pt x="84" y="45"/>
                </a:lnTo>
                <a:lnTo>
                  <a:pt x="70" y="65"/>
                </a:lnTo>
                <a:lnTo>
                  <a:pt x="59" y="85"/>
                </a:lnTo>
                <a:lnTo>
                  <a:pt x="48" y="106"/>
                </a:lnTo>
                <a:lnTo>
                  <a:pt x="40" y="127"/>
                </a:lnTo>
                <a:lnTo>
                  <a:pt x="33" y="149"/>
                </a:lnTo>
                <a:lnTo>
                  <a:pt x="28" y="172"/>
                </a:lnTo>
                <a:lnTo>
                  <a:pt x="25" y="19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81" name="Freeform 330"/>
          <p:cNvSpPr>
            <a:spLocks/>
          </p:cNvSpPr>
          <p:nvPr/>
        </p:nvSpPr>
        <p:spPr bwMode="auto">
          <a:xfrm>
            <a:off x="5537200" y="1554163"/>
            <a:ext cx="57150" cy="109537"/>
          </a:xfrm>
          <a:custGeom>
            <a:avLst/>
            <a:gdLst>
              <a:gd name="T0" fmla="*/ 0 w 120"/>
              <a:gd name="T1" fmla="*/ 109537 h 207"/>
              <a:gd name="T2" fmla="*/ 57150 w 120"/>
              <a:gd name="T3" fmla="*/ 109537 h 207"/>
              <a:gd name="T4" fmla="*/ 57150 w 120"/>
              <a:gd name="T5" fmla="*/ 95779 h 207"/>
              <a:gd name="T6" fmla="*/ 12859 w 120"/>
              <a:gd name="T7" fmla="*/ 95779 h 207"/>
              <a:gd name="T8" fmla="*/ 12859 w 120"/>
              <a:gd name="T9" fmla="*/ 0 h 207"/>
              <a:gd name="T10" fmla="*/ 0 w 120"/>
              <a:gd name="T11" fmla="*/ 0 h 207"/>
              <a:gd name="T12" fmla="*/ 0 w 120"/>
              <a:gd name="T13" fmla="*/ 109537 h 20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0" h="207">
                <a:moveTo>
                  <a:pt x="0" y="207"/>
                </a:moveTo>
                <a:lnTo>
                  <a:pt x="120" y="207"/>
                </a:lnTo>
                <a:lnTo>
                  <a:pt x="120" y="181"/>
                </a:lnTo>
                <a:lnTo>
                  <a:pt x="27" y="181"/>
                </a:lnTo>
                <a:lnTo>
                  <a:pt x="27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82" name="Freeform 331"/>
          <p:cNvSpPr>
            <a:spLocks/>
          </p:cNvSpPr>
          <p:nvPr/>
        </p:nvSpPr>
        <p:spPr bwMode="auto">
          <a:xfrm>
            <a:off x="5602288" y="1584325"/>
            <a:ext cx="53975" cy="80963"/>
          </a:xfrm>
          <a:custGeom>
            <a:avLst/>
            <a:gdLst>
              <a:gd name="T0" fmla="*/ 11363 w 114"/>
              <a:gd name="T1" fmla="*/ 0 h 155"/>
              <a:gd name="T2" fmla="*/ 0 w 114"/>
              <a:gd name="T3" fmla="*/ 0 h 155"/>
              <a:gd name="T4" fmla="*/ 0 w 114"/>
              <a:gd name="T5" fmla="*/ 47533 h 155"/>
              <a:gd name="T6" fmla="*/ 0 w 114"/>
              <a:gd name="T7" fmla="*/ 51190 h 155"/>
              <a:gd name="T8" fmla="*/ 0 w 114"/>
              <a:gd name="T9" fmla="*/ 56413 h 155"/>
              <a:gd name="T10" fmla="*/ 473 w 114"/>
              <a:gd name="T11" fmla="*/ 61636 h 155"/>
              <a:gd name="T12" fmla="*/ 1894 w 114"/>
              <a:gd name="T13" fmla="*/ 66337 h 155"/>
              <a:gd name="T14" fmla="*/ 3314 w 114"/>
              <a:gd name="T15" fmla="*/ 69994 h 155"/>
              <a:gd name="T16" fmla="*/ 4735 w 114"/>
              <a:gd name="T17" fmla="*/ 72606 h 155"/>
              <a:gd name="T18" fmla="*/ 6155 w 114"/>
              <a:gd name="T19" fmla="*/ 74695 h 155"/>
              <a:gd name="T20" fmla="*/ 8049 w 114"/>
              <a:gd name="T21" fmla="*/ 76784 h 155"/>
              <a:gd name="T22" fmla="*/ 10890 w 114"/>
              <a:gd name="T23" fmla="*/ 77829 h 155"/>
              <a:gd name="T24" fmla="*/ 13257 w 114"/>
              <a:gd name="T25" fmla="*/ 78874 h 155"/>
              <a:gd name="T26" fmla="*/ 16098 w 114"/>
              <a:gd name="T27" fmla="*/ 80441 h 155"/>
              <a:gd name="T28" fmla="*/ 18939 w 114"/>
              <a:gd name="T29" fmla="*/ 80963 h 155"/>
              <a:gd name="T30" fmla="*/ 22253 w 114"/>
              <a:gd name="T31" fmla="*/ 80963 h 155"/>
              <a:gd name="T32" fmla="*/ 25567 w 114"/>
              <a:gd name="T33" fmla="*/ 80963 h 155"/>
              <a:gd name="T34" fmla="*/ 29355 w 114"/>
              <a:gd name="T35" fmla="*/ 80441 h 155"/>
              <a:gd name="T36" fmla="*/ 32196 w 114"/>
              <a:gd name="T37" fmla="*/ 78874 h 155"/>
              <a:gd name="T38" fmla="*/ 35036 w 114"/>
              <a:gd name="T39" fmla="*/ 77307 h 155"/>
              <a:gd name="T40" fmla="*/ 37877 w 114"/>
              <a:gd name="T41" fmla="*/ 75217 h 155"/>
              <a:gd name="T42" fmla="*/ 39771 w 114"/>
              <a:gd name="T43" fmla="*/ 73128 h 155"/>
              <a:gd name="T44" fmla="*/ 41665 w 114"/>
              <a:gd name="T45" fmla="*/ 70516 h 155"/>
              <a:gd name="T46" fmla="*/ 43559 w 114"/>
              <a:gd name="T47" fmla="*/ 67382 h 155"/>
              <a:gd name="T48" fmla="*/ 43559 w 114"/>
              <a:gd name="T49" fmla="*/ 78874 h 155"/>
              <a:gd name="T50" fmla="*/ 53975 w 114"/>
              <a:gd name="T51" fmla="*/ 78874 h 155"/>
              <a:gd name="T52" fmla="*/ 53975 w 114"/>
              <a:gd name="T53" fmla="*/ 0 h 155"/>
              <a:gd name="T54" fmla="*/ 43085 w 114"/>
              <a:gd name="T55" fmla="*/ 0 h 155"/>
              <a:gd name="T56" fmla="*/ 43085 w 114"/>
              <a:gd name="T57" fmla="*/ 42832 h 155"/>
              <a:gd name="T58" fmla="*/ 42612 w 114"/>
              <a:gd name="T59" fmla="*/ 48578 h 155"/>
              <a:gd name="T60" fmla="*/ 42138 w 114"/>
              <a:gd name="T61" fmla="*/ 54324 h 155"/>
              <a:gd name="T62" fmla="*/ 40718 w 114"/>
              <a:gd name="T63" fmla="*/ 59025 h 155"/>
              <a:gd name="T64" fmla="*/ 38351 w 114"/>
              <a:gd name="T65" fmla="*/ 62681 h 155"/>
              <a:gd name="T66" fmla="*/ 35510 w 114"/>
              <a:gd name="T67" fmla="*/ 65815 h 155"/>
              <a:gd name="T68" fmla="*/ 32669 w 114"/>
              <a:gd name="T69" fmla="*/ 67382 h 155"/>
              <a:gd name="T70" fmla="*/ 28881 w 114"/>
              <a:gd name="T71" fmla="*/ 68949 h 155"/>
              <a:gd name="T72" fmla="*/ 24147 w 114"/>
              <a:gd name="T73" fmla="*/ 69471 h 155"/>
              <a:gd name="T74" fmla="*/ 20832 w 114"/>
              <a:gd name="T75" fmla="*/ 69471 h 155"/>
              <a:gd name="T76" fmla="*/ 17518 w 114"/>
              <a:gd name="T77" fmla="*/ 68427 h 155"/>
              <a:gd name="T78" fmla="*/ 15624 w 114"/>
              <a:gd name="T79" fmla="*/ 66337 h 155"/>
              <a:gd name="T80" fmla="*/ 13730 w 114"/>
              <a:gd name="T81" fmla="*/ 64770 h 155"/>
              <a:gd name="T82" fmla="*/ 12784 w 114"/>
              <a:gd name="T83" fmla="*/ 61636 h 155"/>
              <a:gd name="T84" fmla="*/ 11837 w 114"/>
              <a:gd name="T85" fmla="*/ 57980 h 155"/>
              <a:gd name="T86" fmla="*/ 11363 w 114"/>
              <a:gd name="T87" fmla="*/ 53801 h 155"/>
              <a:gd name="T88" fmla="*/ 11363 w 114"/>
              <a:gd name="T89" fmla="*/ 48578 h 155"/>
              <a:gd name="T90" fmla="*/ 11363 w 114"/>
              <a:gd name="T91" fmla="*/ 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24" y="0"/>
                </a:moveTo>
                <a:lnTo>
                  <a:pt x="0" y="0"/>
                </a:lnTo>
                <a:lnTo>
                  <a:pt x="0" y="91"/>
                </a:lnTo>
                <a:lnTo>
                  <a:pt x="0" y="98"/>
                </a:lnTo>
                <a:lnTo>
                  <a:pt x="0" y="108"/>
                </a:lnTo>
                <a:lnTo>
                  <a:pt x="1" y="118"/>
                </a:lnTo>
                <a:lnTo>
                  <a:pt x="4" y="127"/>
                </a:lnTo>
                <a:lnTo>
                  <a:pt x="7" y="134"/>
                </a:lnTo>
                <a:lnTo>
                  <a:pt x="10" y="139"/>
                </a:lnTo>
                <a:lnTo>
                  <a:pt x="13" y="143"/>
                </a:lnTo>
                <a:lnTo>
                  <a:pt x="17" y="147"/>
                </a:lnTo>
                <a:lnTo>
                  <a:pt x="23" y="149"/>
                </a:lnTo>
                <a:lnTo>
                  <a:pt x="28" y="151"/>
                </a:lnTo>
                <a:lnTo>
                  <a:pt x="34" y="154"/>
                </a:lnTo>
                <a:lnTo>
                  <a:pt x="40" y="155"/>
                </a:lnTo>
                <a:lnTo>
                  <a:pt x="47" y="155"/>
                </a:lnTo>
                <a:lnTo>
                  <a:pt x="54" y="155"/>
                </a:lnTo>
                <a:lnTo>
                  <a:pt x="62" y="154"/>
                </a:lnTo>
                <a:lnTo>
                  <a:pt x="68" y="151"/>
                </a:lnTo>
                <a:lnTo>
                  <a:pt x="74" y="148"/>
                </a:lnTo>
                <a:lnTo>
                  <a:pt x="80" y="144"/>
                </a:lnTo>
                <a:lnTo>
                  <a:pt x="84" y="140"/>
                </a:lnTo>
                <a:lnTo>
                  <a:pt x="88" y="135"/>
                </a:lnTo>
                <a:lnTo>
                  <a:pt x="92" y="129"/>
                </a:lnTo>
                <a:lnTo>
                  <a:pt x="92" y="151"/>
                </a:lnTo>
                <a:lnTo>
                  <a:pt x="114" y="151"/>
                </a:lnTo>
                <a:lnTo>
                  <a:pt x="114" y="0"/>
                </a:lnTo>
                <a:lnTo>
                  <a:pt x="91" y="0"/>
                </a:lnTo>
                <a:lnTo>
                  <a:pt x="91" y="82"/>
                </a:lnTo>
                <a:lnTo>
                  <a:pt x="90" y="93"/>
                </a:lnTo>
                <a:lnTo>
                  <a:pt x="89" y="104"/>
                </a:lnTo>
                <a:lnTo>
                  <a:pt x="86" y="113"/>
                </a:lnTo>
                <a:lnTo>
                  <a:pt x="81" y="120"/>
                </a:lnTo>
                <a:lnTo>
                  <a:pt x="75" y="126"/>
                </a:lnTo>
                <a:lnTo>
                  <a:pt x="69" y="129"/>
                </a:lnTo>
                <a:lnTo>
                  <a:pt x="61" y="132"/>
                </a:lnTo>
                <a:lnTo>
                  <a:pt x="51" y="133"/>
                </a:lnTo>
                <a:lnTo>
                  <a:pt x="44" y="133"/>
                </a:lnTo>
                <a:lnTo>
                  <a:pt x="37" y="131"/>
                </a:lnTo>
                <a:lnTo>
                  <a:pt x="33" y="127"/>
                </a:lnTo>
                <a:lnTo>
                  <a:pt x="29" y="124"/>
                </a:lnTo>
                <a:lnTo>
                  <a:pt x="27" y="118"/>
                </a:lnTo>
                <a:lnTo>
                  <a:pt x="25" y="111"/>
                </a:lnTo>
                <a:lnTo>
                  <a:pt x="24" y="103"/>
                </a:lnTo>
                <a:lnTo>
                  <a:pt x="24" y="93"/>
                </a:lnTo>
                <a:lnTo>
                  <a:pt x="24" y="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83" name="Freeform 332"/>
          <p:cNvSpPr>
            <a:spLocks/>
          </p:cNvSpPr>
          <p:nvPr/>
        </p:nvSpPr>
        <p:spPr bwMode="auto">
          <a:xfrm>
            <a:off x="5668963" y="1582738"/>
            <a:ext cx="57150" cy="82550"/>
          </a:xfrm>
          <a:custGeom>
            <a:avLst/>
            <a:gdLst>
              <a:gd name="T0" fmla="*/ 57150 w 121"/>
              <a:gd name="T1" fmla="*/ 28213 h 158"/>
              <a:gd name="T2" fmla="*/ 54788 w 121"/>
              <a:gd name="T3" fmla="*/ 16719 h 158"/>
              <a:gd name="T4" fmla="*/ 49121 w 121"/>
              <a:gd name="T5" fmla="*/ 7837 h 158"/>
              <a:gd name="T6" fmla="*/ 40619 w 121"/>
              <a:gd name="T7" fmla="*/ 1567 h 158"/>
              <a:gd name="T8" fmla="*/ 29756 w 121"/>
              <a:gd name="T9" fmla="*/ 0 h 158"/>
              <a:gd name="T10" fmla="*/ 17476 w 121"/>
              <a:gd name="T11" fmla="*/ 2612 h 158"/>
              <a:gd name="T12" fmla="*/ 8029 w 121"/>
              <a:gd name="T13" fmla="*/ 10972 h 158"/>
              <a:gd name="T14" fmla="*/ 1889 w 121"/>
              <a:gd name="T15" fmla="*/ 24034 h 158"/>
              <a:gd name="T16" fmla="*/ 0 w 121"/>
              <a:gd name="T17" fmla="*/ 41275 h 158"/>
              <a:gd name="T18" fmla="*/ 1889 w 121"/>
              <a:gd name="T19" fmla="*/ 59039 h 158"/>
              <a:gd name="T20" fmla="*/ 7557 w 121"/>
              <a:gd name="T21" fmla="*/ 71578 h 158"/>
              <a:gd name="T22" fmla="*/ 16531 w 121"/>
              <a:gd name="T23" fmla="*/ 79415 h 158"/>
              <a:gd name="T24" fmla="*/ 28339 w 121"/>
              <a:gd name="T25" fmla="*/ 82550 h 158"/>
              <a:gd name="T26" fmla="*/ 39674 w 121"/>
              <a:gd name="T27" fmla="*/ 80460 h 158"/>
              <a:gd name="T28" fmla="*/ 48648 w 121"/>
              <a:gd name="T29" fmla="*/ 74713 h 158"/>
              <a:gd name="T30" fmla="*/ 54788 w 121"/>
              <a:gd name="T31" fmla="*/ 64786 h 158"/>
              <a:gd name="T32" fmla="*/ 57150 w 121"/>
              <a:gd name="T33" fmla="*/ 52247 h 158"/>
              <a:gd name="T34" fmla="*/ 45814 w 121"/>
              <a:gd name="T35" fmla="*/ 56427 h 158"/>
              <a:gd name="T36" fmla="*/ 43453 w 121"/>
              <a:gd name="T37" fmla="*/ 63219 h 158"/>
              <a:gd name="T38" fmla="*/ 38730 w 121"/>
              <a:gd name="T39" fmla="*/ 67921 h 158"/>
              <a:gd name="T40" fmla="*/ 32590 w 121"/>
              <a:gd name="T41" fmla="*/ 70533 h 158"/>
              <a:gd name="T42" fmla="*/ 24560 w 121"/>
              <a:gd name="T43" fmla="*/ 70011 h 158"/>
              <a:gd name="T44" fmla="*/ 18420 w 121"/>
              <a:gd name="T45" fmla="*/ 66353 h 158"/>
              <a:gd name="T46" fmla="*/ 13697 w 121"/>
              <a:gd name="T47" fmla="*/ 59039 h 158"/>
              <a:gd name="T48" fmla="*/ 11808 w 121"/>
              <a:gd name="T49" fmla="*/ 48067 h 158"/>
              <a:gd name="T50" fmla="*/ 11808 w 121"/>
              <a:gd name="T51" fmla="*/ 34483 h 158"/>
              <a:gd name="T52" fmla="*/ 14169 w 121"/>
              <a:gd name="T53" fmla="*/ 23511 h 158"/>
              <a:gd name="T54" fmla="*/ 18893 w 121"/>
              <a:gd name="T55" fmla="*/ 16197 h 158"/>
              <a:gd name="T56" fmla="*/ 25977 w 121"/>
              <a:gd name="T57" fmla="*/ 12539 h 158"/>
              <a:gd name="T58" fmla="*/ 33062 w 121"/>
              <a:gd name="T59" fmla="*/ 12017 h 158"/>
              <a:gd name="T60" fmla="*/ 39202 w 121"/>
              <a:gd name="T61" fmla="*/ 14629 h 158"/>
              <a:gd name="T62" fmla="*/ 43453 w 121"/>
              <a:gd name="T63" fmla="*/ 18809 h 158"/>
              <a:gd name="T64" fmla="*/ 45814 w 121"/>
              <a:gd name="T65" fmla="*/ 24556 h 15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1" h="158">
                <a:moveTo>
                  <a:pt x="98" y="54"/>
                </a:moveTo>
                <a:lnTo>
                  <a:pt x="121" y="54"/>
                </a:lnTo>
                <a:lnTo>
                  <a:pt x="119" y="43"/>
                </a:lnTo>
                <a:lnTo>
                  <a:pt x="116" y="32"/>
                </a:lnTo>
                <a:lnTo>
                  <a:pt x="112" y="23"/>
                </a:lnTo>
                <a:lnTo>
                  <a:pt x="104" y="15"/>
                </a:lnTo>
                <a:lnTo>
                  <a:pt x="96" y="8"/>
                </a:lnTo>
                <a:lnTo>
                  <a:pt x="86" y="3"/>
                </a:lnTo>
                <a:lnTo>
                  <a:pt x="76" y="1"/>
                </a:lnTo>
                <a:lnTo>
                  <a:pt x="63" y="0"/>
                </a:lnTo>
                <a:lnTo>
                  <a:pt x="49" y="1"/>
                </a:lnTo>
                <a:lnTo>
                  <a:pt x="37" y="5"/>
                </a:lnTo>
                <a:lnTo>
                  <a:pt x="26" y="11"/>
                </a:lnTo>
                <a:lnTo>
                  <a:pt x="17" y="21"/>
                </a:lnTo>
                <a:lnTo>
                  <a:pt x="9" y="32"/>
                </a:lnTo>
                <a:lnTo>
                  <a:pt x="4" y="46"/>
                </a:lnTo>
                <a:lnTo>
                  <a:pt x="1" y="61"/>
                </a:lnTo>
                <a:lnTo>
                  <a:pt x="0" y="79"/>
                </a:lnTo>
                <a:lnTo>
                  <a:pt x="1" y="97"/>
                </a:lnTo>
                <a:lnTo>
                  <a:pt x="4" y="113"/>
                </a:lnTo>
                <a:lnTo>
                  <a:pt x="9" y="125"/>
                </a:lnTo>
                <a:lnTo>
                  <a:pt x="16" y="137"/>
                </a:lnTo>
                <a:lnTo>
                  <a:pt x="25" y="146"/>
                </a:lnTo>
                <a:lnTo>
                  <a:pt x="35" y="152"/>
                </a:lnTo>
                <a:lnTo>
                  <a:pt x="47" y="157"/>
                </a:lnTo>
                <a:lnTo>
                  <a:pt x="60" y="158"/>
                </a:lnTo>
                <a:lnTo>
                  <a:pt x="74" y="157"/>
                </a:lnTo>
                <a:lnTo>
                  <a:pt x="84" y="154"/>
                </a:lnTo>
                <a:lnTo>
                  <a:pt x="95" y="149"/>
                </a:lnTo>
                <a:lnTo>
                  <a:pt x="103" y="143"/>
                </a:lnTo>
                <a:lnTo>
                  <a:pt x="110" y="135"/>
                </a:lnTo>
                <a:lnTo>
                  <a:pt x="116" y="124"/>
                </a:lnTo>
                <a:lnTo>
                  <a:pt x="119" y="113"/>
                </a:lnTo>
                <a:lnTo>
                  <a:pt x="121" y="100"/>
                </a:lnTo>
                <a:lnTo>
                  <a:pt x="99" y="100"/>
                </a:lnTo>
                <a:lnTo>
                  <a:pt x="97" y="108"/>
                </a:lnTo>
                <a:lnTo>
                  <a:pt x="95" y="115"/>
                </a:lnTo>
                <a:lnTo>
                  <a:pt x="92" y="121"/>
                </a:lnTo>
                <a:lnTo>
                  <a:pt x="87" y="125"/>
                </a:lnTo>
                <a:lnTo>
                  <a:pt x="82" y="130"/>
                </a:lnTo>
                <a:lnTo>
                  <a:pt x="76" y="132"/>
                </a:lnTo>
                <a:lnTo>
                  <a:pt x="69" y="135"/>
                </a:lnTo>
                <a:lnTo>
                  <a:pt x="61" y="135"/>
                </a:lnTo>
                <a:lnTo>
                  <a:pt x="52" y="134"/>
                </a:lnTo>
                <a:lnTo>
                  <a:pt x="45" y="131"/>
                </a:lnTo>
                <a:lnTo>
                  <a:pt x="39" y="127"/>
                </a:lnTo>
                <a:lnTo>
                  <a:pt x="34" y="121"/>
                </a:lnTo>
                <a:lnTo>
                  <a:pt x="29" y="113"/>
                </a:lnTo>
                <a:lnTo>
                  <a:pt x="26" y="103"/>
                </a:lnTo>
                <a:lnTo>
                  <a:pt x="25" y="92"/>
                </a:lnTo>
                <a:lnTo>
                  <a:pt x="24" y="79"/>
                </a:lnTo>
                <a:lnTo>
                  <a:pt x="25" y="66"/>
                </a:lnTo>
                <a:lnTo>
                  <a:pt x="27" y="54"/>
                </a:lnTo>
                <a:lnTo>
                  <a:pt x="30" y="45"/>
                </a:lnTo>
                <a:lnTo>
                  <a:pt x="35" y="37"/>
                </a:lnTo>
                <a:lnTo>
                  <a:pt x="40" y="31"/>
                </a:lnTo>
                <a:lnTo>
                  <a:pt x="46" y="26"/>
                </a:lnTo>
                <a:lnTo>
                  <a:pt x="55" y="24"/>
                </a:lnTo>
                <a:lnTo>
                  <a:pt x="63" y="23"/>
                </a:lnTo>
                <a:lnTo>
                  <a:pt x="70" y="23"/>
                </a:lnTo>
                <a:lnTo>
                  <a:pt x="77" y="25"/>
                </a:lnTo>
                <a:lnTo>
                  <a:pt x="83" y="28"/>
                </a:lnTo>
                <a:lnTo>
                  <a:pt x="87" y="31"/>
                </a:lnTo>
                <a:lnTo>
                  <a:pt x="92" y="36"/>
                </a:lnTo>
                <a:lnTo>
                  <a:pt x="95" y="42"/>
                </a:lnTo>
                <a:lnTo>
                  <a:pt x="97" y="47"/>
                </a:lnTo>
                <a:lnTo>
                  <a:pt x="98" y="5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84" name="Freeform 333"/>
          <p:cNvSpPr>
            <a:spLocks noEditPoints="1"/>
          </p:cNvSpPr>
          <p:nvPr/>
        </p:nvSpPr>
        <p:spPr bwMode="auto">
          <a:xfrm>
            <a:off x="5735638" y="1554163"/>
            <a:ext cx="11112" cy="109537"/>
          </a:xfrm>
          <a:custGeom>
            <a:avLst/>
            <a:gdLst>
              <a:gd name="T0" fmla="*/ 0 w 23"/>
              <a:gd name="T1" fmla="*/ 109537 h 207"/>
              <a:gd name="T2" fmla="*/ 11112 w 23"/>
              <a:gd name="T3" fmla="*/ 109537 h 207"/>
              <a:gd name="T4" fmla="*/ 11112 w 23"/>
              <a:gd name="T5" fmla="*/ 29633 h 207"/>
              <a:gd name="T6" fmla="*/ 0 w 23"/>
              <a:gd name="T7" fmla="*/ 29633 h 207"/>
              <a:gd name="T8" fmla="*/ 0 w 23"/>
              <a:gd name="T9" fmla="*/ 109537 h 207"/>
              <a:gd name="T10" fmla="*/ 0 w 23"/>
              <a:gd name="T11" fmla="*/ 14817 h 207"/>
              <a:gd name="T12" fmla="*/ 11112 w 23"/>
              <a:gd name="T13" fmla="*/ 14817 h 207"/>
              <a:gd name="T14" fmla="*/ 11112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85" name="Rectangle 334"/>
          <p:cNvSpPr>
            <a:spLocks noChangeArrowheads="1"/>
          </p:cNvSpPr>
          <p:nvPr/>
        </p:nvSpPr>
        <p:spPr bwMode="auto">
          <a:xfrm>
            <a:off x="5764213" y="1554163"/>
            <a:ext cx="9525" cy="109537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86" name="Rectangle 335"/>
          <p:cNvSpPr>
            <a:spLocks noChangeArrowheads="1"/>
          </p:cNvSpPr>
          <p:nvPr/>
        </p:nvSpPr>
        <p:spPr bwMode="auto">
          <a:xfrm>
            <a:off x="5791200" y="1554163"/>
            <a:ext cx="11113" cy="109537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87" name="Freeform 336"/>
          <p:cNvSpPr>
            <a:spLocks noEditPoints="1"/>
          </p:cNvSpPr>
          <p:nvPr/>
        </p:nvSpPr>
        <p:spPr bwMode="auto">
          <a:xfrm>
            <a:off x="5815013" y="1582738"/>
            <a:ext cx="58737" cy="82550"/>
          </a:xfrm>
          <a:custGeom>
            <a:avLst/>
            <a:gdLst>
              <a:gd name="T0" fmla="*/ 46321 w 123"/>
              <a:gd name="T1" fmla="*/ 59039 h 158"/>
              <a:gd name="T2" fmla="*/ 43456 w 123"/>
              <a:gd name="T3" fmla="*/ 64264 h 158"/>
              <a:gd name="T4" fmla="*/ 39158 w 123"/>
              <a:gd name="T5" fmla="*/ 67921 h 158"/>
              <a:gd name="T6" fmla="*/ 33905 w 123"/>
              <a:gd name="T7" fmla="*/ 70533 h 158"/>
              <a:gd name="T8" fmla="*/ 26265 w 123"/>
              <a:gd name="T9" fmla="*/ 70011 h 158"/>
              <a:gd name="T10" fmla="*/ 19579 w 123"/>
              <a:gd name="T11" fmla="*/ 66876 h 158"/>
              <a:gd name="T12" fmla="*/ 14326 w 123"/>
              <a:gd name="T13" fmla="*/ 60606 h 158"/>
              <a:gd name="T14" fmla="*/ 11938 w 123"/>
              <a:gd name="T15" fmla="*/ 50679 h 158"/>
              <a:gd name="T16" fmla="*/ 58737 w 123"/>
              <a:gd name="T17" fmla="*/ 45455 h 158"/>
              <a:gd name="T18" fmla="*/ 58259 w 123"/>
              <a:gd name="T19" fmla="*/ 30826 h 158"/>
              <a:gd name="T20" fmla="*/ 54439 w 123"/>
              <a:gd name="T21" fmla="*/ 15674 h 158"/>
              <a:gd name="T22" fmla="*/ 46799 w 123"/>
              <a:gd name="T23" fmla="*/ 5747 h 158"/>
              <a:gd name="T24" fmla="*/ 36293 w 123"/>
              <a:gd name="T25" fmla="*/ 522 h 158"/>
              <a:gd name="T26" fmla="*/ 22922 w 123"/>
              <a:gd name="T27" fmla="*/ 522 h 158"/>
              <a:gd name="T28" fmla="*/ 11938 w 123"/>
              <a:gd name="T29" fmla="*/ 5747 h 158"/>
              <a:gd name="T30" fmla="*/ 4298 w 123"/>
              <a:gd name="T31" fmla="*/ 16719 h 158"/>
              <a:gd name="T32" fmla="*/ 478 w 123"/>
              <a:gd name="T33" fmla="*/ 32393 h 158"/>
              <a:gd name="T34" fmla="*/ 478 w 123"/>
              <a:gd name="T35" fmla="*/ 50679 h 158"/>
              <a:gd name="T36" fmla="*/ 4298 w 123"/>
              <a:gd name="T37" fmla="*/ 66353 h 158"/>
              <a:gd name="T38" fmla="*/ 11938 w 123"/>
              <a:gd name="T39" fmla="*/ 76280 h 158"/>
              <a:gd name="T40" fmla="*/ 22922 w 123"/>
              <a:gd name="T41" fmla="*/ 82028 h 158"/>
              <a:gd name="T42" fmla="*/ 34860 w 123"/>
              <a:gd name="T43" fmla="*/ 82028 h 158"/>
              <a:gd name="T44" fmla="*/ 44888 w 123"/>
              <a:gd name="T45" fmla="*/ 78370 h 158"/>
              <a:gd name="T46" fmla="*/ 51574 w 123"/>
              <a:gd name="T47" fmla="*/ 71578 h 158"/>
              <a:gd name="T48" fmla="*/ 56827 w 123"/>
              <a:gd name="T49" fmla="*/ 61651 h 158"/>
              <a:gd name="T50" fmla="*/ 47276 w 123"/>
              <a:gd name="T51" fmla="*/ 55904 h 158"/>
              <a:gd name="T52" fmla="*/ 11938 w 123"/>
              <a:gd name="T53" fmla="*/ 28736 h 158"/>
              <a:gd name="T54" fmla="*/ 14804 w 123"/>
              <a:gd name="T55" fmla="*/ 20376 h 158"/>
              <a:gd name="T56" fmla="*/ 19579 w 123"/>
              <a:gd name="T57" fmla="*/ 14629 h 158"/>
              <a:gd name="T58" fmla="*/ 25787 w 123"/>
              <a:gd name="T59" fmla="*/ 12017 h 158"/>
              <a:gd name="T60" fmla="*/ 33905 w 123"/>
              <a:gd name="T61" fmla="*/ 12017 h 158"/>
              <a:gd name="T62" fmla="*/ 40113 w 123"/>
              <a:gd name="T63" fmla="*/ 15152 h 158"/>
              <a:gd name="T64" fmla="*/ 44888 w 123"/>
              <a:gd name="T65" fmla="*/ 20376 h 158"/>
              <a:gd name="T66" fmla="*/ 46799 w 123"/>
              <a:gd name="T67" fmla="*/ 28736 h 158"/>
              <a:gd name="T68" fmla="*/ 11461 w 123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8"/>
                </a:lnTo>
                <a:lnTo>
                  <a:pt x="91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2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1"/>
                </a:lnTo>
                <a:lnTo>
                  <a:pt x="41" y="128"/>
                </a:lnTo>
                <a:lnTo>
                  <a:pt x="35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7"/>
                </a:lnTo>
                <a:lnTo>
                  <a:pt x="24" y="87"/>
                </a:lnTo>
                <a:lnTo>
                  <a:pt x="123" y="87"/>
                </a:lnTo>
                <a:lnTo>
                  <a:pt x="123" y="75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19"/>
                </a:lnTo>
                <a:lnTo>
                  <a:pt x="98" y="11"/>
                </a:lnTo>
                <a:lnTo>
                  <a:pt x="87" y="4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5"/>
                </a:lnTo>
                <a:lnTo>
                  <a:pt x="25" y="11"/>
                </a:lnTo>
                <a:lnTo>
                  <a:pt x="17" y="21"/>
                </a:lnTo>
                <a:lnTo>
                  <a:pt x="9" y="32"/>
                </a:lnTo>
                <a:lnTo>
                  <a:pt x="4" y="46"/>
                </a:lnTo>
                <a:lnTo>
                  <a:pt x="1" y="62"/>
                </a:lnTo>
                <a:lnTo>
                  <a:pt x="0" y="80"/>
                </a:lnTo>
                <a:lnTo>
                  <a:pt x="1" y="97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6"/>
                </a:lnTo>
                <a:lnTo>
                  <a:pt x="36" y="152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4"/>
                </a:lnTo>
                <a:lnTo>
                  <a:pt x="94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8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5"/>
                </a:lnTo>
                <a:lnTo>
                  <a:pt x="27" y="47"/>
                </a:lnTo>
                <a:lnTo>
                  <a:pt x="31" y="39"/>
                </a:lnTo>
                <a:lnTo>
                  <a:pt x="36" y="33"/>
                </a:lnTo>
                <a:lnTo>
                  <a:pt x="41" y="28"/>
                </a:lnTo>
                <a:lnTo>
                  <a:pt x="47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4" y="29"/>
                </a:lnTo>
                <a:lnTo>
                  <a:pt x="89" y="33"/>
                </a:lnTo>
                <a:lnTo>
                  <a:pt x="94" y="39"/>
                </a:lnTo>
                <a:lnTo>
                  <a:pt x="97" y="47"/>
                </a:lnTo>
                <a:lnTo>
                  <a:pt x="98" y="55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88" name="Freeform 337"/>
          <p:cNvSpPr>
            <a:spLocks/>
          </p:cNvSpPr>
          <p:nvPr/>
        </p:nvSpPr>
        <p:spPr bwMode="auto">
          <a:xfrm>
            <a:off x="5919788" y="1554163"/>
            <a:ext cx="55562" cy="109537"/>
          </a:xfrm>
          <a:custGeom>
            <a:avLst/>
            <a:gdLst>
              <a:gd name="T0" fmla="*/ 0 w 119"/>
              <a:gd name="T1" fmla="*/ 109537 h 207"/>
              <a:gd name="T2" fmla="*/ 55562 w 119"/>
              <a:gd name="T3" fmla="*/ 109537 h 207"/>
              <a:gd name="T4" fmla="*/ 55562 w 119"/>
              <a:gd name="T5" fmla="*/ 95779 h 207"/>
              <a:gd name="T6" fmla="*/ 12607 w 119"/>
              <a:gd name="T7" fmla="*/ 95779 h 207"/>
              <a:gd name="T8" fmla="*/ 12607 w 119"/>
              <a:gd name="T9" fmla="*/ 0 h 207"/>
              <a:gd name="T10" fmla="*/ 0 w 119"/>
              <a:gd name="T11" fmla="*/ 0 h 207"/>
              <a:gd name="T12" fmla="*/ 0 w 119"/>
              <a:gd name="T13" fmla="*/ 109537 h 20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19" h="207">
                <a:moveTo>
                  <a:pt x="0" y="207"/>
                </a:moveTo>
                <a:lnTo>
                  <a:pt x="119" y="207"/>
                </a:lnTo>
                <a:lnTo>
                  <a:pt x="119" y="181"/>
                </a:lnTo>
                <a:lnTo>
                  <a:pt x="27" y="181"/>
                </a:lnTo>
                <a:lnTo>
                  <a:pt x="27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89" name="Rectangle 338"/>
          <p:cNvSpPr>
            <a:spLocks noChangeArrowheads="1"/>
          </p:cNvSpPr>
          <p:nvPr/>
        </p:nvSpPr>
        <p:spPr bwMode="auto">
          <a:xfrm>
            <a:off x="5989638" y="1647825"/>
            <a:ext cx="11112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90" name="Freeform 339"/>
          <p:cNvSpPr>
            <a:spLocks/>
          </p:cNvSpPr>
          <p:nvPr/>
        </p:nvSpPr>
        <p:spPr bwMode="auto">
          <a:xfrm>
            <a:off x="4851400" y="1751013"/>
            <a:ext cx="58738" cy="106362"/>
          </a:xfrm>
          <a:custGeom>
            <a:avLst/>
            <a:gdLst>
              <a:gd name="T0" fmla="*/ 58738 w 124"/>
              <a:gd name="T1" fmla="*/ 106362 h 199"/>
              <a:gd name="T2" fmla="*/ 12316 w 124"/>
              <a:gd name="T3" fmla="*/ 93534 h 199"/>
              <a:gd name="T4" fmla="*/ 15632 w 124"/>
              <a:gd name="T5" fmla="*/ 86586 h 199"/>
              <a:gd name="T6" fmla="*/ 19421 w 124"/>
              <a:gd name="T7" fmla="*/ 80172 h 199"/>
              <a:gd name="T8" fmla="*/ 25579 w 124"/>
              <a:gd name="T9" fmla="*/ 74828 h 199"/>
              <a:gd name="T10" fmla="*/ 33159 w 124"/>
              <a:gd name="T11" fmla="*/ 69483 h 199"/>
              <a:gd name="T12" fmla="*/ 45001 w 124"/>
              <a:gd name="T13" fmla="*/ 61465 h 199"/>
              <a:gd name="T14" fmla="*/ 52106 w 124"/>
              <a:gd name="T15" fmla="*/ 54517 h 199"/>
              <a:gd name="T16" fmla="*/ 56370 w 124"/>
              <a:gd name="T17" fmla="*/ 46500 h 199"/>
              <a:gd name="T18" fmla="*/ 58264 w 124"/>
              <a:gd name="T19" fmla="*/ 36879 h 199"/>
              <a:gd name="T20" fmla="*/ 58264 w 124"/>
              <a:gd name="T21" fmla="*/ 24586 h 199"/>
              <a:gd name="T22" fmla="*/ 54475 w 124"/>
              <a:gd name="T23" fmla="*/ 12828 h 199"/>
              <a:gd name="T24" fmla="*/ 46896 w 124"/>
              <a:gd name="T25" fmla="*/ 4810 h 199"/>
              <a:gd name="T26" fmla="*/ 36948 w 124"/>
              <a:gd name="T27" fmla="*/ 534 h 199"/>
              <a:gd name="T28" fmla="*/ 24632 w 124"/>
              <a:gd name="T29" fmla="*/ 534 h 199"/>
              <a:gd name="T30" fmla="*/ 14211 w 124"/>
              <a:gd name="T31" fmla="*/ 5345 h 199"/>
              <a:gd name="T32" fmla="*/ 6632 w 124"/>
              <a:gd name="T33" fmla="*/ 14966 h 199"/>
              <a:gd name="T34" fmla="*/ 2368 w 124"/>
              <a:gd name="T35" fmla="*/ 28328 h 199"/>
              <a:gd name="T36" fmla="*/ 1895 w 124"/>
              <a:gd name="T37" fmla="*/ 38483 h 199"/>
              <a:gd name="T38" fmla="*/ 13263 w 124"/>
              <a:gd name="T39" fmla="*/ 37414 h 199"/>
              <a:gd name="T40" fmla="*/ 14685 w 124"/>
              <a:gd name="T41" fmla="*/ 27259 h 199"/>
              <a:gd name="T42" fmla="*/ 18000 w 124"/>
              <a:gd name="T43" fmla="*/ 19241 h 199"/>
              <a:gd name="T44" fmla="*/ 23685 w 124"/>
              <a:gd name="T45" fmla="*/ 14966 h 199"/>
              <a:gd name="T46" fmla="*/ 29843 w 124"/>
              <a:gd name="T47" fmla="*/ 12828 h 199"/>
              <a:gd name="T48" fmla="*/ 36948 w 124"/>
              <a:gd name="T49" fmla="*/ 14431 h 199"/>
              <a:gd name="T50" fmla="*/ 42632 w 124"/>
              <a:gd name="T51" fmla="*/ 18172 h 199"/>
              <a:gd name="T52" fmla="*/ 45948 w 124"/>
              <a:gd name="T53" fmla="*/ 24052 h 199"/>
              <a:gd name="T54" fmla="*/ 46896 w 124"/>
              <a:gd name="T55" fmla="*/ 31534 h 199"/>
              <a:gd name="T56" fmla="*/ 45948 w 124"/>
              <a:gd name="T57" fmla="*/ 38483 h 199"/>
              <a:gd name="T58" fmla="*/ 44054 w 124"/>
              <a:gd name="T59" fmla="*/ 44362 h 199"/>
              <a:gd name="T60" fmla="*/ 39790 w 124"/>
              <a:gd name="T61" fmla="*/ 49707 h 199"/>
              <a:gd name="T62" fmla="*/ 34580 w 124"/>
              <a:gd name="T63" fmla="*/ 53983 h 199"/>
              <a:gd name="T64" fmla="*/ 20843 w 124"/>
              <a:gd name="T65" fmla="*/ 63603 h 199"/>
              <a:gd name="T66" fmla="*/ 10421 w 124"/>
              <a:gd name="T67" fmla="*/ 73224 h 199"/>
              <a:gd name="T68" fmla="*/ 3790 w 124"/>
              <a:gd name="T69" fmla="*/ 84448 h 199"/>
              <a:gd name="T70" fmla="*/ 474 w 124"/>
              <a:gd name="T71" fmla="*/ 97810 h 199"/>
              <a:gd name="T72" fmla="*/ 0 w 124"/>
              <a:gd name="T73" fmla="*/ 106362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4" h="199">
                <a:moveTo>
                  <a:pt x="0" y="199"/>
                </a:moveTo>
                <a:lnTo>
                  <a:pt x="124" y="199"/>
                </a:lnTo>
                <a:lnTo>
                  <a:pt x="124" y="175"/>
                </a:lnTo>
                <a:lnTo>
                  <a:pt x="26" y="175"/>
                </a:lnTo>
                <a:lnTo>
                  <a:pt x="30" y="168"/>
                </a:lnTo>
                <a:lnTo>
                  <a:pt x="33" y="162"/>
                </a:lnTo>
                <a:lnTo>
                  <a:pt x="36" y="156"/>
                </a:lnTo>
                <a:lnTo>
                  <a:pt x="41" y="150"/>
                </a:lnTo>
                <a:lnTo>
                  <a:pt x="47" y="145"/>
                </a:lnTo>
                <a:lnTo>
                  <a:pt x="54" y="140"/>
                </a:lnTo>
                <a:lnTo>
                  <a:pt x="61" y="135"/>
                </a:lnTo>
                <a:lnTo>
                  <a:pt x="70" y="130"/>
                </a:lnTo>
                <a:lnTo>
                  <a:pt x="85" y="122"/>
                </a:lnTo>
                <a:lnTo>
                  <a:pt x="95" y="115"/>
                </a:lnTo>
                <a:lnTo>
                  <a:pt x="102" y="109"/>
                </a:lnTo>
                <a:lnTo>
                  <a:pt x="110" y="102"/>
                </a:lnTo>
                <a:lnTo>
                  <a:pt x="115" y="95"/>
                </a:lnTo>
                <a:lnTo>
                  <a:pt x="119" y="87"/>
                </a:lnTo>
                <a:lnTo>
                  <a:pt x="122" y="78"/>
                </a:lnTo>
                <a:lnTo>
                  <a:pt x="123" y="69"/>
                </a:lnTo>
                <a:lnTo>
                  <a:pt x="124" y="59"/>
                </a:lnTo>
                <a:lnTo>
                  <a:pt x="123" y="46"/>
                </a:lnTo>
                <a:lnTo>
                  <a:pt x="120" y="35"/>
                </a:lnTo>
                <a:lnTo>
                  <a:pt x="115" y="24"/>
                </a:lnTo>
                <a:lnTo>
                  <a:pt x="108" y="16"/>
                </a:lnTo>
                <a:lnTo>
                  <a:pt x="99" y="9"/>
                </a:lnTo>
                <a:lnTo>
                  <a:pt x="90" y="4"/>
                </a:lnTo>
                <a:lnTo>
                  <a:pt x="78" y="1"/>
                </a:lnTo>
                <a:lnTo>
                  <a:pt x="64" y="0"/>
                </a:lnTo>
                <a:lnTo>
                  <a:pt x="52" y="1"/>
                </a:lnTo>
                <a:lnTo>
                  <a:pt x="40" y="4"/>
                </a:lnTo>
                <a:lnTo>
                  <a:pt x="30" y="10"/>
                </a:lnTo>
                <a:lnTo>
                  <a:pt x="21" y="18"/>
                </a:lnTo>
                <a:lnTo>
                  <a:pt x="14" y="28"/>
                </a:lnTo>
                <a:lnTo>
                  <a:pt x="8" y="39"/>
                </a:lnTo>
                <a:lnTo>
                  <a:pt x="5" y="53"/>
                </a:lnTo>
                <a:lnTo>
                  <a:pt x="4" y="69"/>
                </a:lnTo>
                <a:lnTo>
                  <a:pt x="4" y="72"/>
                </a:lnTo>
                <a:lnTo>
                  <a:pt x="28" y="72"/>
                </a:lnTo>
                <a:lnTo>
                  <a:pt x="28" y="70"/>
                </a:lnTo>
                <a:lnTo>
                  <a:pt x="30" y="59"/>
                </a:lnTo>
                <a:lnTo>
                  <a:pt x="31" y="51"/>
                </a:lnTo>
                <a:lnTo>
                  <a:pt x="34" y="43"/>
                </a:lnTo>
                <a:lnTo>
                  <a:pt x="38" y="36"/>
                </a:lnTo>
                <a:lnTo>
                  <a:pt x="43" y="31"/>
                </a:lnTo>
                <a:lnTo>
                  <a:pt x="50" y="28"/>
                </a:lnTo>
                <a:lnTo>
                  <a:pt x="56" y="25"/>
                </a:lnTo>
                <a:lnTo>
                  <a:pt x="63" y="24"/>
                </a:lnTo>
                <a:lnTo>
                  <a:pt x="72" y="25"/>
                </a:lnTo>
                <a:lnTo>
                  <a:pt x="78" y="27"/>
                </a:lnTo>
                <a:lnTo>
                  <a:pt x="84" y="30"/>
                </a:lnTo>
                <a:lnTo>
                  <a:pt x="90" y="34"/>
                </a:lnTo>
                <a:lnTo>
                  <a:pt x="94" y="39"/>
                </a:lnTo>
                <a:lnTo>
                  <a:pt x="97" y="45"/>
                </a:lnTo>
                <a:lnTo>
                  <a:pt x="98" y="52"/>
                </a:lnTo>
                <a:lnTo>
                  <a:pt x="99" y="59"/>
                </a:lnTo>
                <a:lnTo>
                  <a:pt x="99" y="66"/>
                </a:lnTo>
                <a:lnTo>
                  <a:pt x="97" y="72"/>
                </a:lnTo>
                <a:lnTo>
                  <a:pt x="96" y="78"/>
                </a:lnTo>
                <a:lnTo>
                  <a:pt x="93" y="83"/>
                </a:lnTo>
                <a:lnTo>
                  <a:pt x="89" y="88"/>
                </a:lnTo>
                <a:lnTo>
                  <a:pt x="84" y="93"/>
                </a:lnTo>
                <a:lnTo>
                  <a:pt x="79" y="98"/>
                </a:lnTo>
                <a:lnTo>
                  <a:pt x="73" y="101"/>
                </a:lnTo>
                <a:lnTo>
                  <a:pt x="58" y="110"/>
                </a:lnTo>
                <a:lnTo>
                  <a:pt x="44" y="119"/>
                </a:lnTo>
                <a:lnTo>
                  <a:pt x="33" y="128"/>
                </a:lnTo>
                <a:lnTo>
                  <a:pt x="22" y="137"/>
                </a:lnTo>
                <a:lnTo>
                  <a:pt x="15" y="148"/>
                </a:lnTo>
                <a:lnTo>
                  <a:pt x="8" y="158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91" name="Freeform 340"/>
          <p:cNvSpPr>
            <a:spLocks noEditPoints="1"/>
          </p:cNvSpPr>
          <p:nvPr/>
        </p:nvSpPr>
        <p:spPr bwMode="auto">
          <a:xfrm>
            <a:off x="4919663" y="1751013"/>
            <a:ext cx="58737" cy="107950"/>
          </a:xfrm>
          <a:custGeom>
            <a:avLst/>
            <a:gdLst>
              <a:gd name="T0" fmla="*/ 7925 w 126"/>
              <a:gd name="T1" fmla="*/ 51858 h 204"/>
              <a:gd name="T2" fmla="*/ 2331 w 126"/>
              <a:gd name="T3" fmla="*/ 60854 h 204"/>
              <a:gd name="T4" fmla="*/ 0 w 126"/>
              <a:gd name="T5" fmla="*/ 74083 h 204"/>
              <a:gd name="T6" fmla="*/ 4662 w 126"/>
              <a:gd name="T7" fmla="*/ 93663 h 204"/>
              <a:gd name="T8" fmla="*/ 16782 w 126"/>
              <a:gd name="T9" fmla="*/ 105304 h 204"/>
              <a:gd name="T10" fmla="*/ 35895 w 126"/>
              <a:gd name="T11" fmla="*/ 106892 h 204"/>
              <a:gd name="T12" fmla="*/ 50812 w 126"/>
              <a:gd name="T13" fmla="*/ 98425 h 204"/>
              <a:gd name="T14" fmla="*/ 58271 w 126"/>
              <a:gd name="T15" fmla="*/ 81492 h 204"/>
              <a:gd name="T16" fmla="*/ 57805 w 126"/>
              <a:gd name="T17" fmla="*/ 65087 h 204"/>
              <a:gd name="T18" fmla="*/ 52677 w 126"/>
              <a:gd name="T19" fmla="*/ 53975 h 204"/>
              <a:gd name="T20" fmla="*/ 44286 w 126"/>
              <a:gd name="T21" fmla="*/ 47625 h 204"/>
              <a:gd name="T22" fmla="*/ 51278 w 126"/>
              <a:gd name="T23" fmla="*/ 41275 h 204"/>
              <a:gd name="T24" fmla="*/ 55474 w 126"/>
              <a:gd name="T25" fmla="*/ 33338 h 204"/>
              <a:gd name="T26" fmla="*/ 55474 w 126"/>
              <a:gd name="T27" fmla="*/ 20108 h 204"/>
              <a:gd name="T28" fmla="*/ 48481 w 126"/>
              <a:gd name="T29" fmla="*/ 7408 h 204"/>
              <a:gd name="T30" fmla="*/ 34963 w 126"/>
              <a:gd name="T31" fmla="*/ 529 h 204"/>
              <a:gd name="T32" fmla="*/ 18181 w 126"/>
              <a:gd name="T33" fmla="*/ 1588 h 204"/>
              <a:gd name="T34" fmla="*/ 6993 w 126"/>
              <a:gd name="T35" fmla="*/ 11113 h 204"/>
              <a:gd name="T36" fmla="*/ 3263 w 126"/>
              <a:gd name="T37" fmla="*/ 25929 h 204"/>
              <a:gd name="T38" fmla="*/ 4662 w 126"/>
              <a:gd name="T39" fmla="*/ 36513 h 204"/>
              <a:gd name="T40" fmla="*/ 9790 w 126"/>
              <a:gd name="T41" fmla="*/ 43921 h 204"/>
              <a:gd name="T42" fmla="*/ 14451 w 126"/>
              <a:gd name="T43" fmla="*/ 27517 h 204"/>
              <a:gd name="T44" fmla="*/ 16782 w 126"/>
              <a:gd name="T45" fmla="*/ 18521 h 204"/>
              <a:gd name="T46" fmla="*/ 22842 w 126"/>
              <a:gd name="T47" fmla="*/ 13229 h 204"/>
              <a:gd name="T48" fmla="*/ 32632 w 126"/>
              <a:gd name="T49" fmla="*/ 12171 h 204"/>
              <a:gd name="T50" fmla="*/ 40090 w 126"/>
              <a:gd name="T51" fmla="*/ 16404 h 204"/>
              <a:gd name="T52" fmla="*/ 43354 w 126"/>
              <a:gd name="T53" fmla="*/ 23813 h 204"/>
              <a:gd name="T54" fmla="*/ 42887 w 126"/>
              <a:gd name="T55" fmla="*/ 33867 h 204"/>
              <a:gd name="T56" fmla="*/ 38226 w 126"/>
              <a:gd name="T57" fmla="*/ 40746 h 204"/>
              <a:gd name="T58" fmla="*/ 29369 w 126"/>
              <a:gd name="T59" fmla="*/ 42863 h 204"/>
              <a:gd name="T60" fmla="*/ 20511 w 126"/>
              <a:gd name="T61" fmla="*/ 40746 h 204"/>
              <a:gd name="T62" fmla="*/ 15384 w 126"/>
              <a:gd name="T63" fmla="*/ 33867 h 204"/>
              <a:gd name="T64" fmla="*/ 12120 w 126"/>
              <a:gd name="T65" fmla="*/ 74083 h 204"/>
              <a:gd name="T66" fmla="*/ 14451 w 126"/>
              <a:gd name="T67" fmla="*/ 61912 h 204"/>
              <a:gd name="T68" fmla="*/ 22376 w 126"/>
              <a:gd name="T69" fmla="*/ 55562 h 204"/>
              <a:gd name="T70" fmla="*/ 33098 w 126"/>
              <a:gd name="T71" fmla="*/ 54504 h 204"/>
              <a:gd name="T72" fmla="*/ 42421 w 126"/>
              <a:gd name="T73" fmla="*/ 59796 h 204"/>
              <a:gd name="T74" fmla="*/ 46617 w 126"/>
              <a:gd name="T75" fmla="*/ 69321 h 204"/>
              <a:gd name="T76" fmla="*/ 46151 w 126"/>
              <a:gd name="T77" fmla="*/ 82550 h 204"/>
              <a:gd name="T78" fmla="*/ 39624 w 126"/>
              <a:gd name="T79" fmla="*/ 91546 h 204"/>
              <a:gd name="T80" fmla="*/ 29369 w 126"/>
              <a:gd name="T81" fmla="*/ 94721 h 204"/>
              <a:gd name="T82" fmla="*/ 19113 w 126"/>
              <a:gd name="T83" fmla="*/ 91546 h 204"/>
              <a:gd name="T84" fmla="*/ 13053 w 126"/>
              <a:gd name="T85" fmla="*/ 82550 h 20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26" h="204">
                <a:moveTo>
                  <a:pt x="31" y="90"/>
                </a:moveTo>
                <a:lnTo>
                  <a:pt x="24" y="93"/>
                </a:lnTo>
                <a:lnTo>
                  <a:pt x="17" y="98"/>
                </a:lnTo>
                <a:lnTo>
                  <a:pt x="12" y="102"/>
                </a:lnTo>
                <a:lnTo>
                  <a:pt x="8" y="108"/>
                </a:lnTo>
                <a:lnTo>
                  <a:pt x="5" y="115"/>
                </a:lnTo>
                <a:lnTo>
                  <a:pt x="3" y="123"/>
                </a:lnTo>
                <a:lnTo>
                  <a:pt x="0" y="131"/>
                </a:lnTo>
                <a:lnTo>
                  <a:pt x="0" y="140"/>
                </a:lnTo>
                <a:lnTo>
                  <a:pt x="2" y="154"/>
                </a:lnTo>
                <a:lnTo>
                  <a:pt x="5" y="166"/>
                </a:lnTo>
                <a:lnTo>
                  <a:pt x="10" y="177"/>
                </a:lnTo>
                <a:lnTo>
                  <a:pt x="17" y="186"/>
                </a:lnTo>
                <a:lnTo>
                  <a:pt x="26" y="193"/>
                </a:lnTo>
                <a:lnTo>
                  <a:pt x="36" y="199"/>
                </a:lnTo>
                <a:lnTo>
                  <a:pt x="49" y="202"/>
                </a:lnTo>
                <a:lnTo>
                  <a:pt x="63" y="204"/>
                </a:lnTo>
                <a:lnTo>
                  <a:pt x="77" y="202"/>
                </a:lnTo>
                <a:lnTo>
                  <a:pt x="89" y="199"/>
                </a:lnTo>
                <a:lnTo>
                  <a:pt x="101" y="193"/>
                </a:lnTo>
                <a:lnTo>
                  <a:pt x="109" y="186"/>
                </a:lnTo>
                <a:lnTo>
                  <a:pt x="116" y="177"/>
                </a:lnTo>
                <a:lnTo>
                  <a:pt x="122" y="166"/>
                </a:lnTo>
                <a:lnTo>
                  <a:pt x="125" y="154"/>
                </a:lnTo>
                <a:lnTo>
                  <a:pt x="126" y="140"/>
                </a:lnTo>
                <a:lnTo>
                  <a:pt x="126" y="131"/>
                </a:lnTo>
                <a:lnTo>
                  <a:pt x="124" y="123"/>
                </a:lnTo>
                <a:lnTo>
                  <a:pt x="122" y="115"/>
                </a:lnTo>
                <a:lnTo>
                  <a:pt x="119" y="108"/>
                </a:lnTo>
                <a:lnTo>
                  <a:pt x="113" y="102"/>
                </a:lnTo>
                <a:lnTo>
                  <a:pt x="108" y="98"/>
                </a:lnTo>
                <a:lnTo>
                  <a:pt x="103" y="93"/>
                </a:lnTo>
                <a:lnTo>
                  <a:pt x="95" y="90"/>
                </a:lnTo>
                <a:lnTo>
                  <a:pt x="101" y="86"/>
                </a:lnTo>
                <a:lnTo>
                  <a:pt x="106" y="83"/>
                </a:lnTo>
                <a:lnTo>
                  <a:pt x="110" y="78"/>
                </a:lnTo>
                <a:lnTo>
                  <a:pt x="113" y="73"/>
                </a:lnTo>
                <a:lnTo>
                  <a:pt x="116" y="69"/>
                </a:lnTo>
                <a:lnTo>
                  <a:pt x="119" y="63"/>
                </a:lnTo>
                <a:lnTo>
                  <a:pt x="120" y="56"/>
                </a:lnTo>
                <a:lnTo>
                  <a:pt x="120" y="49"/>
                </a:lnTo>
                <a:lnTo>
                  <a:pt x="119" y="38"/>
                </a:lnTo>
                <a:lnTo>
                  <a:pt x="115" y="29"/>
                </a:lnTo>
                <a:lnTo>
                  <a:pt x="111" y="21"/>
                </a:lnTo>
                <a:lnTo>
                  <a:pt x="104" y="14"/>
                </a:lnTo>
                <a:lnTo>
                  <a:pt x="96" y="8"/>
                </a:lnTo>
                <a:lnTo>
                  <a:pt x="87" y="3"/>
                </a:lnTo>
                <a:lnTo>
                  <a:pt x="75" y="1"/>
                </a:lnTo>
                <a:lnTo>
                  <a:pt x="63" y="0"/>
                </a:lnTo>
                <a:lnTo>
                  <a:pt x="51" y="1"/>
                </a:lnTo>
                <a:lnTo>
                  <a:pt x="39" y="3"/>
                </a:lnTo>
                <a:lnTo>
                  <a:pt x="30" y="8"/>
                </a:lnTo>
                <a:lnTo>
                  <a:pt x="22" y="14"/>
                </a:lnTo>
                <a:lnTo>
                  <a:pt x="15" y="21"/>
                </a:lnTo>
                <a:lnTo>
                  <a:pt x="11" y="29"/>
                </a:lnTo>
                <a:lnTo>
                  <a:pt x="8" y="38"/>
                </a:lnTo>
                <a:lnTo>
                  <a:pt x="7" y="49"/>
                </a:lnTo>
                <a:lnTo>
                  <a:pt x="7" y="56"/>
                </a:lnTo>
                <a:lnTo>
                  <a:pt x="8" y="63"/>
                </a:lnTo>
                <a:lnTo>
                  <a:pt x="10" y="69"/>
                </a:lnTo>
                <a:lnTo>
                  <a:pt x="13" y="73"/>
                </a:lnTo>
                <a:lnTo>
                  <a:pt x="16" y="78"/>
                </a:lnTo>
                <a:lnTo>
                  <a:pt x="21" y="83"/>
                </a:lnTo>
                <a:lnTo>
                  <a:pt x="25" y="86"/>
                </a:lnTo>
                <a:lnTo>
                  <a:pt x="31" y="90"/>
                </a:lnTo>
                <a:close/>
                <a:moveTo>
                  <a:pt x="31" y="52"/>
                </a:moveTo>
                <a:lnTo>
                  <a:pt x="32" y="45"/>
                </a:lnTo>
                <a:lnTo>
                  <a:pt x="33" y="39"/>
                </a:lnTo>
                <a:lnTo>
                  <a:pt x="36" y="35"/>
                </a:lnTo>
                <a:lnTo>
                  <a:pt x="39" y="31"/>
                </a:lnTo>
                <a:lnTo>
                  <a:pt x="44" y="28"/>
                </a:lnTo>
                <a:lnTo>
                  <a:pt x="49" y="25"/>
                </a:lnTo>
                <a:lnTo>
                  <a:pt x="55" y="23"/>
                </a:lnTo>
                <a:lnTo>
                  <a:pt x="63" y="23"/>
                </a:lnTo>
                <a:lnTo>
                  <a:pt x="70" y="23"/>
                </a:lnTo>
                <a:lnTo>
                  <a:pt x="76" y="25"/>
                </a:lnTo>
                <a:lnTo>
                  <a:pt x="82" y="28"/>
                </a:lnTo>
                <a:lnTo>
                  <a:pt x="86" y="31"/>
                </a:lnTo>
                <a:lnTo>
                  <a:pt x="89" y="35"/>
                </a:lnTo>
                <a:lnTo>
                  <a:pt x="92" y="39"/>
                </a:lnTo>
                <a:lnTo>
                  <a:pt x="93" y="45"/>
                </a:lnTo>
                <a:lnTo>
                  <a:pt x="94" y="52"/>
                </a:lnTo>
                <a:lnTo>
                  <a:pt x="93" y="58"/>
                </a:lnTo>
                <a:lnTo>
                  <a:pt x="92" y="64"/>
                </a:lnTo>
                <a:lnTo>
                  <a:pt x="89" y="69"/>
                </a:lnTo>
                <a:lnTo>
                  <a:pt x="86" y="73"/>
                </a:lnTo>
                <a:lnTo>
                  <a:pt x="82" y="77"/>
                </a:lnTo>
                <a:lnTo>
                  <a:pt x="75" y="79"/>
                </a:lnTo>
                <a:lnTo>
                  <a:pt x="70" y="81"/>
                </a:lnTo>
                <a:lnTo>
                  <a:pt x="63" y="81"/>
                </a:lnTo>
                <a:lnTo>
                  <a:pt x="55" y="81"/>
                </a:lnTo>
                <a:lnTo>
                  <a:pt x="50" y="79"/>
                </a:lnTo>
                <a:lnTo>
                  <a:pt x="44" y="77"/>
                </a:lnTo>
                <a:lnTo>
                  <a:pt x="39" y="73"/>
                </a:lnTo>
                <a:lnTo>
                  <a:pt x="36" y="69"/>
                </a:lnTo>
                <a:lnTo>
                  <a:pt x="33" y="64"/>
                </a:lnTo>
                <a:lnTo>
                  <a:pt x="32" y="58"/>
                </a:lnTo>
                <a:lnTo>
                  <a:pt x="31" y="52"/>
                </a:lnTo>
                <a:close/>
                <a:moveTo>
                  <a:pt x="26" y="140"/>
                </a:moveTo>
                <a:lnTo>
                  <a:pt x="27" y="131"/>
                </a:lnTo>
                <a:lnTo>
                  <a:pt x="28" y="124"/>
                </a:lnTo>
                <a:lnTo>
                  <a:pt x="31" y="117"/>
                </a:lnTo>
                <a:lnTo>
                  <a:pt x="35" y="113"/>
                </a:lnTo>
                <a:lnTo>
                  <a:pt x="41" y="108"/>
                </a:lnTo>
                <a:lnTo>
                  <a:pt x="48" y="105"/>
                </a:lnTo>
                <a:lnTo>
                  <a:pt x="55" y="103"/>
                </a:lnTo>
                <a:lnTo>
                  <a:pt x="63" y="102"/>
                </a:lnTo>
                <a:lnTo>
                  <a:pt x="71" y="103"/>
                </a:lnTo>
                <a:lnTo>
                  <a:pt x="79" y="105"/>
                </a:lnTo>
                <a:lnTo>
                  <a:pt x="85" y="108"/>
                </a:lnTo>
                <a:lnTo>
                  <a:pt x="91" y="113"/>
                </a:lnTo>
                <a:lnTo>
                  <a:pt x="95" y="117"/>
                </a:lnTo>
                <a:lnTo>
                  <a:pt x="99" y="124"/>
                </a:lnTo>
                <a:lnTo>
                  <a:pt x="100" y="131"/>
                </a:lnTo>
                <a:lnTo>
                  <a:pt x="101" y="140"/>
                </a:lnTo>
                <a:lnTo>
                  <a:pt x="100" y="148"/>
                </a:lnTo>
                <a:lnTo>
                  <a:pt x="99" y="156"/>
                </a:lnTo>
                <a:lnTo>
                  <a:pt x="95" y="163"/>
                </a:lnTo>
                <a:lnTo>
                  <a:pt x="91" y="169"/>
                </a:lnTo>
                <a:lnTo>
                  <a:pt x="85" y="173"/>
                </a:lnTo>
                <a:lnTo>
                  <a:pt x="79" y="177"/>
                </a:lnTo>
                <a:lnTo>
                  <a:pt x="71" y="178"/>
                </a:lnTo>
                <a:lnTo>
                  <a:pt x="63" y="179"/>
                </a:lnTo>
                <a:lnTo>
                  <a:pt x="55" y="178"/>
                </a:lnTo>
                <a:lnTo>
                  <a:pt x="48" y="177"/>
                </a:lnTo>
                <a:lnTo>
                  <a:pt x="41" y="173"/>
                </a:lnTo>
                <a:lnTo>
                  <a:pt x="35" y="169"/>
                </a:lnTo>
                <a:lnTo>
                  <a:pt x="31" y="163"/>
                </a:lnTo>
                <a:lnTo>
                  <a:pt x="28" y="156"/>
                </a:lnTo>
                <a:lnTo>
                  <a:pt x="27" y="148"/>
                </a:lnTo>
                <a:lnTo>
                  <a:pt x="26" y="14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92" name="Freeform 341"/>
          <p:cNvSpPr>
            <a:spLocks/>
          </p:cNvSpPr>
          <p:nvPr/>
        </p:nvSpPr>
        <p:spPr bwMode="auto">
          <a:xfrm>
            <a:off x="5530850" y="1747838"/>
            <a:ext cx="50800" cy="111125"/>
          </a:xfrm>
          <a:custGeom>
            <a:avLst/>
            <a:gdLst>
              <a:gd name="T0" fmla="*/ 0 w 108"/>
              <a:gd name="T1" fmla="*/ 72860 h 212"/>
              <a:gd name="T2" fmla="*/ 0 w 108"/>
              <a:gd name="T3" fmla="*/ 78102 h 212"/>
              <a:gd name="T4" fmla="*/ 470 w 108"/>
              <a:gd name="T5" fmla="*/ 85440 h 212"/>
              <a:gd name="T6" fmla="*/ 1411 w 108"/>
              <a:gd name="T7" fmla="*/ 92779 h 212"/>
              <a:gd name="T8" fmla="*/ 3293 w 108"/>
              <a:gd name="T9" fmla="*/ 98021 h 212"/>
              <a:gd name="T10" fmla="*/ 6115 w 108"/>
              <a:gd name="T11" fmla="*/ 102214 h 212"/>
              <a:gd name="T12" fmla="*/ 9878 w 108"/>
              <a:gd name="T13" fmla="*/ 105883 h 212"/>
              <a:gd name="T14" fmla="*/ 14111 w 108"/>
              <a:gd name="T15" fmla="*/ 109028 h 212"/>
              <a:gd name="T16" fmla="*/ 19756 w 108"/>
              <a:gd name="T17" fmla="*/ 110077 h 212"/>
              <a:gd name="T18" fmla="*/ 25400 w 108"/>
              <a:gd name="T19" fmla="*/ 111125 h 212"/>
              <a:gd name="T20" fmla="*/ 31515 w 108"/>
              <a:gd name="T21" fmla="*/ 110077 h 212"/>
              <a:gd name="T22" fmla="*/ 37159 w 108"/>
              <a:gd name="T23" fmla="*/ 109028 h 212"/>
              <a:gd name="T24" fmla="*/ 40922 w 108"/>
              <a:gd name="T25" fmla="*/ 106407 h 212"/>
              <a:gd name="T26" fmla="*/ 45156 w 108"/>
              <a:gd name="T27" fmla="*/ 102738 h 212"/>
              <a:gd name="T28" fmla="*/ 47507 w 108"/>
              <a:gd name="T29" fmla="*/ 98021 h 212"/>
              <a:gd name="T30" fmla="*/ 49389 w 108"/>
              <a:gd name="T31" fmla="*/ 92779 h 212"/>
              <a:gd name="T32" fmla="*/ 50330 w 108"/>
              <a:gd name="T33" fmla="*/ 85965 h 212"/>
              <a:gd name="T34" fmla="*/ 50800 w 108"/>
              <a:gd name="T35" fmla="*/ 78102 h 212"/>
              <a:gd name="T36" fmla="*/ 50800 w 108"/>
              <a:gd name="T37" fmla="*/ 0 h 212"/>
              <a:gd name="T38" fmla="*/ 39041 w 108"/>
              <a:gd name="T39" fmla="*/ 0 h 212"/>
              <a:gd name="T40" fmla="*/ 39041 w 108"/>
              <a:gd name="T41" fmla="*/ 72336 h 212"/>
              <a:gd name="T42" fmla="*/ 39041 w 108"/>
              <a:gd name="T43" fmla="*/ 78102 h 212"/>
              <a:gd name="T44" fmla="*/ 39041 w 108"/>
              <a:gd name="T45" fmla="*/ 82820 h 212"/>
              <a:gd name="T46" fmla="*/ 38570 w 108"/>
              <a:gd name="T47" fmla="*/ 86489 h 212"/>
              <a:gd name="T48" fmla="*/ 37630 w 108"/>
              <a:gd name="T49" fmla="*/ 89634 h 212"/>
              <a:gd name="T50" fmla="*/ 35278 w 108"/>
              <a:gd name="T51" fmla="*/ 93303 h 212"/>
              <a:gd name="T52" fmla="*/ 32456 w 108"/>
              <a:gd name="T53" fmla="*/ 95924 h 212"/>
              <a:gd name="T54" fmla="*/ 29633 w 108"/>
              <a:gd name="T55" fmla="*/ 96972 h 212"/>
              <a:gd name="T56" fmla="*/ 24930 w 108"/>
              <a:gd name="T57" fmla="*/ 97496 h 212"/>
              <a:gd name="T58" fmla="*/ 21637 w 108"/>
              <a:gd name="T59" fmla="*/ 97496 h 212"/>
              <a:gd name="T60" fmla="*/ 18815 w 108"/>
              <a:gd name="T61" fmla="*/ 96448 h 212"/>
              <a:gd name="T62" fmla="*/ 15993 w 108"/>
              <a:gd name="T63" fmla="*/ 94876 h 212"/>
              <a:gd name="T64" fmla="*/ 14581 w 108"/>
              <a:gd name="T65" fmla="*/ 92779 h 212"/>
              <a:gd name="T66" fmla="*/ 13170 w 108"/>
              <a:gd name="T67" fmla="*/ 90158 h 212"/>
              <a:gd name="T68" fmla="*/ 12230 w 108"/>
              <a:gd name="T69" fmla="*/ 86489 h 212"/>
              <a:gd name="T70" fmla="*/ 11289 w 108"/>
              <a:gd name="T71" fmla="*/ 82295 h 212"/>
              <a:gd name="T72" fmla="*/ 11289 w 108"/>
              <a:gd name="T73" fmla="*/ 77578 h 212"/>
              <a:gd name="T74" fmla="*/ 11289 w 108"/>
              <a:gd name="T75" fmla="*/ 72860 h 212"/>
              <a:gd name="T76" fmla="*/ 0 w 108"/>
              <a:gd name="T77" fmla="*/ 72860 h 2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08" h="212">
                <a:moveTo>
                  <a:pt x="0" y="139"/>
                </a:moveTo>
                <a:lnTo>
                  <a:pt x="0" y="149"/>
                </a:lnTo>
                <a:lnTo>
                  <a:pt x="1" y="163"/>
                </a:lnTo>
                <a:lnTo>
                  <a:pt x="3" y="177"/>
                </a:lnTo>
                <a:lnTo>
                  <a:pt x="7" y="187"/>
                </a:lnTo>
                <a:lnTo>
                  <a:pt x="13" y="195"/>
                </a:lnTo>
                <a:lnTo>
                  <a:pt x="21" y="202"/>
                </a:lnTo>
                <a:lnTo>
                  <a:pt x="30" y="208"/>
                </a:lnTo>
                <a:lnTo>
                  <a:pt x="42" y="210"/>
                </a:lnTo>
                <a:lnTo>
                  <a:pt x="54" y="212"/>
                </a:lnTo>
                <a:lnTo>
                  <a:pt x="67" y="210"/>
                </a:lnTo>
                <a:lnTo>
                  <a:pt x="79" y="208"/>
                </a:lnTo>
                <a:lnTo>
                  <a:pt x="87" y="203"/>
                </a:lnTo>
                <a:lnTo>
                  <a:pt x="96" y="196"/>
                </a:lnTo>
                <a:lnTo>
                  <a:pt x="101" y="187"/>
                </a:lnTo>
                <a:lnTo>
                  <a:pt x="105" y="177"/>
                </a:lnTo>
                <a:lnTo>
                  <a:pt x="107" y="164"/>
                </a:lnTo>
                <a:lnTo>
                  <a:pt x="108" y="149"/>
                </a:lnTo>
                <a:lnTo>
                  <a:pt x="108" y="0"/>
                </a:lnTo>
                <a:lnTo>
                  <a:pt x="83" y="0"/>
                </a:lnTo>
                <a:lnTo>
                  <a:pt x="83" y="138"/>
                </a:lnTo>
                <a:lnTo>
                  <a:pt x="83" y="149"/>
                </a:lnTo>
                <a:lnTo>
                  <a:pt x="83" y="158"/>
                </a:lnTo>
                <a:lnTo>
                  <a:pt x="82" y="165"/>
                </a:lnTo>
                <a:lnTo>
                  <a:pt x="80" y="171"/>
                </a:lnTo>
                <a:lnTo>
                  <a:pt x="75" y="178"/>
                </a:lnTo>
                <a:lnTo>
                  <a:pt x="69" y="183"/>
                </a:lnTo>
                <a:lnTo>
                  <a:pt x="63" y="185"/>
                </a:lnTo>
                <a:lnTo>
                  <a:pt x="53" y="186"/>
                </a:lnTo>
                <a:lnTo>
                  <a:pt x="46" y="186"/>
                </a:lnTo>
                <a:lnTo>
                  <a:pt x="40" y="184"/>
                </a:lnTo>
                <a:lnTo>
                  <a:pt x="34" y="181"/>
                </a:lnTo>
                <a:lnTo>
                  <a:pt x="31" y="177"/>
                </a:lnTo>
                <a:lnTo>
                  <a:pt x="28" y="172"/>
                </a:lnTo>
                <a:lnTo>
                  <a:pt x="26" y="165"/>
                </a:lnTo>
                <a:lnTo>
                  <a:pt x="24" y="157"/>
                </a:lnTo>
                <a:lnTo>
                  <a:pt x="24" y="148"/>
                </a:lnTo>
                <a:lnTo>
                  <a:pt x="24" y="139"/>
                </a:lnTo>
                <a:lnTo>
                  <a:pt x="0" y="13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93" name="Freeform 342"/>
          <p:cNvSpPr>
            <a:spLocks noEditPoints="1"/>
          </p:cNvSpPr>
          <p:nvPr/>
        </p:nvSpPr>
        <p:spPr bwMode="auto">
          <a:xfrm>
            <a:off x="5594350" y="1739900"/>
            <a:ext cx="58738" cy="119063"/>
          </a:xfrm>
          <a:custGeom>
            <a:avLst/>
            <a:gdLst>
              <a:gd name="T0" fmla="*/ 46322 w 123"/>
              <a:gd name="T1" fmla="*/ 95037 h 223"/>
              <a:gd name="T2" fmla="*/ 42979 w 123"/>
              <a:gd name="T3" fmla="*/ 100910 h 223"/>
              <a:gd name="T4" fmla="*/ 39159 w 123"/>
              <a:gd name="T5" fmla="*/ 104647 h 223"/>
              <a:gd name="T6" fmla="*/ 33428 w 123"/>
              <a:gd name="T7" fmla="*/ 106783 h 223"/>
              <a:gd name="T8" fmla="*/ 26265 w 123"/>
              <a:gd name="T9" fmla="*/ 106249 h 223"/>
              <a:gd name="T10" fmla="*/ 19579 w 123"/>
              <a:gd name="T11" fmla="*/ 103046 h 223"/>
              <a:gd name="T12" fmla="*/ 14326 w 123"/>
              <a:gd name="T13" fmla="*/ 97172 h 223"/>
              <a:gd name="T14" fmla="*/ 11939 w 123"/>
              <a:gd name="T15" fmla="*/ 87028 h 223"/>
              <a:gd name="T16" fmla="*/ 58738 w 123"/>
              <a:gd name="T17" fmla="*/ 81155 h 223"/>
              <a:gd name="T18" fmla="*/ 58260 w 123"/>
              <a:gd name="T19" fmla="*/ 66205 h 223"/>
              <a:gd name="T20" fmla="*/ 54440 w 123"/>
              <a:gd name="T21" fmla="*/ 50722 h 223"/>
              <a:gd name="T22" fmla="*/ 46799 w 123"/>
              <a:gd name="T23" fmla="*/ 41111 h 223"/>
              <a:gd name="T24" fmla="*/ 36293 w 123"/>
              <a:gd name="T25" fmla="*/ 35238 h 223"/>
              <a:gd name="T26" fmla="*/ 22922 w 123"/>
              <a:gd name="T27" fmla="*/ 35238 h 223"/>
              <a:gd name="T28" fmla="*/ 11939 w 123"/>
              <a:gd name="T29" fmla="*/ 41111 h 223"/>
              <a:gd name="T30" fmla="*/ 4298 w 123"/>
              <a:gd name="T31" fmla="*/ 52324 h 223"/>
              <a:gd name="T32" fmla="*/ 478 w 123"/>
              <a:gd name="T33" fmla="*/ 68341 h 223"/>
              <a:gd name="T34" fmla="*/ 478 w 123"/>
              <a:gd name="T35" fmla="*/ 87028 h 223"/>
              <a:gd name="T36" fmla="*/ 4298 w 123"/>
              <a:gd name="T37" fmla="*/ 102512 h 223"/>
              <a:gd name="T38" fmla="*/ 11939 w 123"/>
              <a:gd name="T39" fmla="*/ 113190 h 223"/>
              <a:gd name="T40" fmla="*/ 22922 w 123"/>
              <a:gd name="T41" fmla="*/ 118529 h 223"/>
              <a:gd name="T42" fmla="*/ 34383 w 123"/>
              <a:gd name="T43" fmla="*/ 118529 h 223"/>
              <a:gd name="T44" fmla="*/ 44889 w 123"/>
              <a:gd name="T45" fmla="*/ 114792 h 223"/>
              <a:gd name="T46" fmla="*/ 51575 w 123"/>
              <a:gd name="T47" fmla="*/ 108385 h 223"/>
              <a:gd name="T48" fmla="*/ 56828 w 123"/>
              <a:gd name="T49" fmla="*/ 98240 h 223"/>
              <a:gd name="T50" fmla="*/ 47277 w 123"/>
              <a:gd name="T51" fmla="*/ 91833 h 223"/>
              <a:gd name="T52" fmla="*/ 11939 w 123"/>
              <a:gd name="T53" fmla="*/ 64604 h 223"/>
              <a:gd name="T54" fmla="*/ 14804 w 123"/>
              <a:gd name="T55" fmla="*/ 56061 h 223"/>
              <a:gd name="T56" fmla="*/ 19579 w 123"/>
              <a:gd name="T57" fmla="*/ 49654 h 223"/>
              <a:gd name="T58" fmla="*/ 25310 w 123"/>
              <a:gd name="T59" fmla="*/ 46985 h 223"/>
              <a:gd name="T60" fmla="*/ 33428 w 123"/>
              <a:gd name="T61" fmla="*/ 46985 h 223"/>
              <a:gd name="T62" fmla="*/ 40114 w 123"/>
              <a:gd name="T63" fmla="*/ 50188 h 223"/>
              <a:gd name="T64" fmla="*/ 44889 w 123"/>
              <a:gd name="T65" fmla="*/ 56061 h 223"/>
              <a:gd name="T66" fmla="*/ 46799 w 123"/>
              <a:gd name="T67" fmla="*/ 64604 h 223"/>
              <a:gd name="T68" fmla="*/ 11461 w 123"/>
              <a:gd name="T69" fmla="*/ 69943 h 223"/>
              <a:gd name="T70" fmla="*/ 28653 w 123"/>
              <a:gd name="T71" fmla="*/ 26162 h 223"/>
              <a:gd name="T72" fmla="*/ 33428 w 123"/>
              <a:gd name="T73" fmla="*/ 0 h 22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223">
                <a:moveTo>
                  <a:pt x="99" y="172"/>
                </a:moveTo>
                <a:lnTo>
                  <a:pt x="97" y="178"/>
                </a:lnTo>
                <a:lnTo>
                  <a:pt x="94" y="184"/>
                </a:lnTo>
                <a:lnTo>
                  <a:pt x="90" y="189"/>
                </a:lnTo>
                <a:lnTo>
                  <a:pt x="86" y="193"/>
                </a:lnTo>
                <a:lnTo>
                  <a:pt x="82" y="196"/>
                </a:lnTo>
                <a:lnTo>
                  <a:pt x="77" y="198"/>
                </a:lnTo>
                <a:lnTo>
                  <a:pt x="70" y="200"/>
                </a:lnTo>
                <a:lnTo>
                  <a:pt x="63" y="200"/>
                </a:lnTo>
                <a:lnTo>
                  <a:pt x="55" y="199"/>
                </a:lnTo>
                <a:lnTo>
                  <a:pt x="47" y="197"/>
                </a:lnTo>
                <a:lnTo>
                  <a:pt x="41" y="193"/>
                </a:lnTo>
                <a:lnTo>
                  <a:pt x="35" y="187"/>
                </a:lnTo>
                <a:lnTo>
                  <a:pt x="30" y="182"/>
                </a:lnTo>
                <a:lnTo>
                  <a:pt x="27" y="173"/>
                </a:lnTo>
                <a:lnTo>
                  <a:pt x="25" y="163"/>
                </a:lnTo>
                <a:lnTo>
                  <a:pt x="24" y="152"/>
                </a:lnTo>
                <a:lnTo>
                  <a:pt x="123" y="152"/>
                </a:lnTo>
                <a:lnTo>
                  <a:pt x="123" y="141"/>
                </a:lnTo>
                <a:lnTo>
                  <a:pt x="122" y="124"/>
                </a:lnTo>
                <a:lnTo>
                  <a:pt x="119" y="108"/>
                </a:lnTo>
                <a:lnTo>
                  <a:pt x="114" y="95"/>
                </a:lnTo>
                <a:lnTo>
                  <a:pt x="107" y="85"/>
                </a:lnTo>
                <a:lnTo>
                  <a:pt x="98" y="77"/>
                </a:lnTo>
                <a:lnTo>
                  <a:pt x="87" y="70"/>
                </a:lnTo>
                <a:lnTo>
                  <a:pt x="76" y="66"/>
                </a:lnTo>
                <a:lnTo>
                  <a:pt x="61" y="65"/>
                </a:lnTo>
                <a:lnTo>
                  <a:pt x="48" y="66"/>
                </a:lnTo>
                <a:lnTo>
                  <a:pt x="36" y="71"/>
                </a:lnTo>
                <a:lnTo>
                  <a:pt x="25" y="77"/>
                </a:lnTo>
                <a:lnTo>
                  <a:pt x="17" y="86"/>
                </a:lnTo>
                <a:lnTo>
                  <a:pt x="9" y="98"/>
                </a:lnTo>
                <a:lnTo>
                  <a:pt x="4" y="112"/>
                </a:lnTo>
                <a:lnTo>
                  <a:pt x="1" y="128"/>
                </a:lnTo>
                <a:lnTo>
                  <a:pt x="0" y="145"/>
                </a:lnTo>
                <a:lnTo>
                  <a:pt x="1" y="163"/>
                </a:lnTo>
                <a:lnTo>
                  <a:pt x="4" y="178"/>
                </a:lnTo>
                <a:lnTo>
                  <a:pt x="9" y="192"/>
                </a:lnTo>
                <a:lnTo>
                  <a:pt x="17" y="203"/>
                </a:lnTo>
                <a:lnTo>
                  <a:pt x="25" y="212"/>
                </a:lnTo>
                <a:lnTo>
                  <a:pt x="36" y="218"/>
                </a:lnTo>
                <a:lnTo>
                  <a:pt x="48" y="222"/>
                </a:lnTo>
                <a:lnTo>
                  <a:pt x="61" y="223"/>
                </a:lnTo>
                <a:lnTo>
                  <a:pt x="72" y="222"/>
                </a:lnTo>
                <a:lnTo>
                  <a:pt x="84" y="220"/>
                </a:lnTo>
                <a:lnTo>
                  <a:pt x="94" y="215"/>
                </a:lnTo>
                <a:lnTo>
                  <a:pt x="102" y="209"/>
                </a:lnTo>
                <a:lnTo>
                  <a:pt x="108" y="203"/>
                </a:lnTo>
                <a:lnTo>
                  <a:pt x="115" y="193"/>
                </a:lnTo>
                <a:lnTo>
                  <a:pt x="119" y="184"/>
                </a:lnTo>
                <a:lnTo>
                  <a:pt x="121" y="172"/>
                </a:lnTo>
                <a:lnTo>
                  <a:pt x="99" y="172"/>
                </a:lnTo>
                <a:close/>
                <a:moveTo>
                  <a:pt x="24" y="131"/>
                </a:moveTo>
                <a:lnTo>
                  <a:pt x="25" y="121"/>
                </a:lnTo>
                <a:lnTo>
                  <a:pt x="27" y="113"/>
                </a:lnTo>
                <a:lnTo>
                  <a:pt x="31" y="105"/>
                </a:lnTo>
                <a:lnTo>
                  <a:pt x="36" y="99"/>
                </a:lnTo>
                <a:lnTo>
                  <a:pt x="41" y="93"/>
                </a:lnTo>
                <a:lnTo>
                  <a:pt x="47" y="90"/>
                </a:lnTo>
                <a:lnTo>
                  <a:pt x="53" y="88"/>
                </a:lnTo>
                <a:lnTo>
                  <a:pt x="62" y="87"/>
                </a:lnTo>
                <a:lnTo>
                  <a:pt x="70" y="88"/>
                </a:lnTo>
                <a:lnTo>
                  <a:pt x="78" y="90"/>
                </a:lnTo>
                <a:lnTo>
                  <a:pt x="84" y="94"/>
                </a:lnTo>
                <a:lnTo>
                  <a:pt x="89" y="99"/>
                </a:lnTo>
                <a:lnTo>
                  <a:pt x="94" y="105"/>
                </a:lnTo>
                <a:lnTo>
                  <a:pt x="97" y="113"/>
                </a:lnTo>
                <a:lnTo>
                  <a:pt x="98" y="121"/>
                </a:lnTo>
                <a:lnTo>
                  <a:pt x="99" y="131"/>
                </a:lnTo>
                <a:lnTo>
                  <a:pt x="24" y="131"/>
                </a:lnTo>
                <a:close/>
                <a:moveTo>
                  <a:pt x="44" y="49"/>
                </a:moveTo>
                <a:lnTo>
                  <a:pt x="60" y="49"/>
                </a:lnTo>
                <a:lnTo>
                  <a:pt x="96" y="0"/>
                </a:lnTo>
                <a:lnTo>
                  <a:pt x="70" y="0"/>
                </a:lnTo>
                <a:lnTo>
                  <a:pt x="44" y="4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94" name="Freeform 343"/>
          <p:cNvSpPr>
            <a:spLocks/>
          </p:cNvSpPr>
          <p:nvPr/>
        </p:nvSpPr>
        <p:spPr bwMode="auto">
          <a:xfrm>
            <a:off x="5665788" y="1774825"/>
            <a:ext cx="30162" cy="82550"/>
          </a:xfrm>
          <a:custGeom>
            <a:avLst/>
            <a:gdLst>
              <a:gd name="T0" fmla="*/ 0 w 67"/>
              <a:gd name="T1" fmla="*/ 82550 h 155"/>
              <a:gd name="T2" fmla="*/ 10804 w 67"/>
              <a:gd name="T3" fmla="*/ 82550 h 155"/>
              <a:gd name="T4" fmla="*/ 10804 w 67"/>
              <a:gd name="T5" fmla="*/ 37281 h 155"/>
              <a:gd name="T6" fmla="*/ 11254 w 67"/>
              <a:gd name="T7" fmla="*/ 32487 h 155"/>
              <a:gd name="T8" fmla="*/ 11705 w 67"/>
              <a:gd name="T9" fmla="*/ 27162 h 155"/>
              <a:gd name="T10" fmla="*/ 13055 w 67"/>
              <a:gd name="T11" fmla="*/ 23434 h 155"/>
              <a:gd name="T12" fmla="*/ 14856 w 67"/>
              <a:gd name="T13" fmla="*/ 20771 h 155"/>
              <a:gd name="T14" fmla="*/ 17107 w 67"/>
              <a:gd name="T15" fmla="*/ 17575 h 155"/>
              <a:gd name="T16" fmla="*/ 20258 w 67"/>
              <a:gd name="T17" fmla="*/ 15445 h 155"/>
              <a:gd name="T18" fmla="*/ 23859 w 67"/>
              <a:gd name="T19" fmla="*/ 14912 h 155"/>
              <a:gd name="T20" fmla="*/ 27911 w 67"/>
              <a:gd name="T21" fmla="*/ 14380 h 155"/>
              <a:gd name="T22" fmla="*/ 30162 w 67"/>
              <a:gd name="T23" fmla="*/ 14380 h 155"/>
              <a:gd name="T24" fmla="*/ 30162 w 67"/>
              <a:gd name="T25" fmla="*/ 0 h 155"/>
              <a:gd name="T26" fmla="*/ 27461 w 67"/>
              <a:gd name="T27" fmla="*/ 0 h 155"/>
              <a:gd name="T28" fmla="*/ 24310 w 67"/>
              <a:gd name="T29" fmla="*/ 0 h 155"/>
              <a:gd name="T30" fmla="*/ 21609 w 67"/>
              <a:gd name="T31" fmla="*/ 1065 h 155"/>
              <a:gd name="T32" fmla="*/ 19358 w 67"/>
              <a:gd name="T33" fmla="*/ 2663 h 155"/>
              <a:gd name="T34" fmla="*/ 16657 w 67"/>
              <a:gd name="T35" fmla="*/ 3728 h 155"/>
              <a:gd name="T36" fmla="*/ 14856 w 67"/>
              <a:gd name="T37" fmla="*/ 6391 h 155"/>
              <a:gd name="T38" fmla="*/ 13055 w 67"/>
              <a:gd name="T39" fmla="*/ 9586 h 155"/>
              <a:gd name="T40" fmla="*/ 11705 w 67"/>
              <a:gd name="T41" fmla="*/ 12249 h 155"/>
              <a:gd name="T42" fmla="*/ 10354 w 67"/>
              <a:gd name="T43" fmla="*/ 15977 h 155"/>
              <a:gd name="T44" fmla="*/ 10354 w 67"/>
              <a:gd name="T45" fmla="*/ 2130 h 155"/>
              <a:gd name="T46" fmla="*/ 0 w 67"/>
              <a:gd name="T47" fmla="*/ 2130 h 155"/>
              <a:gd name="T48" fmla="*/ 0 w 67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7" h="155">
                <a:moveTo>
                  <a:pt x="0" y="155"/>
                </a:moveTo>
                <a:lnTo>
                  <a:pt x="24" y="155"/>
                </a:lnTo>
                <a:lnTo>
                  <a:pt x="24" y="70"/>
                </a:lnTo>
                <a:lnTo>
                  <a:pt x="25" y="61"/>
                </a:lnTo>
                <a:lnTo>
                  <a:pt x="26" y="51"/>
                </a:lnTo>
                <a:lnTo>
                  <a:pt x="29" y="44"/>
                </a:lnTo>
                <a:lnTo>
                  <a:pt x="33" y="39"/>
                </a:lnTo>
                <a:lnTo>
                  <a:pt x="38" y="33"/>
                </a:lnTo>
                <a:lnTo>
                  <a:pt x="45" y="29"/>
                </a:lnTo>
                <a:lnTo>
                  <a:pt x="53" y="28"/>
                </a:lnTo>
                <a:lnTo>
                  <a:pt x="62" y="27"/>
                </a:lnTo>
                <a:lnTo>
                  <a:pt x="67" y="27"/>
                </a:lnTo>
                <a:lnTo>
                  <a:pt x="67" y="0"/>
                </a:lnTo>
                <a:lnTo>
                  <a:pt x="61" y="0"/>
                </a:lnTo>
                <a:lnTo>
                  <a:pt x="54" y="0"/>
                </a:lnTo>
                <a:lnTo>
                  <a:pt x="48" y="2"/>
                </a:lnTo>
                <a:lnTo>
                  <a:pt x="43" y="5"/>
                </a:lnTo>
                <a:lnTo>
                  <a:pt x="37" y="7"/>
                </a:lnTo>
                <a:lnTo>
                  <a:pt x="33" y="12"/>
                </a:lnTo>
                <a:lnTo>
                  <a:pt x="29" y="18"/>
                </a:lnTo>
                <a:lnTo>
                  <a:pt x="26" y="23"/>
                </a:lnTo>
                <a:lnTo>
                  <a:pt x="23" y="30"/>
                </a:lnTo>
                <a:lnTo>
                  <a:pt x="23" y="4"/>
                </a:lnTo>
                <a:lnTo>
                  <a:pt x="0" y="4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95" name="Freeform 344"/>
          <p:cNvSpPr>
            <a:spLocks noEditPoints="1"/>
          </p:cNvSpPr>
          <p:nvPr/>
        </p:nvSpPr>
        <p:spPr bwMode="auto">
          <a:xfrm>
            <a:off x="5703888" y="1739900"/>
            <a:ext cx="57150" cy="119063"/>
          </a:xfrm>
          <a:custGeom>
            <a:avLst/>
            <a:gdLst>
              <a:gd name="T0" fmla="*/ 45070 w 123"/>
              <a:gd name="T1" fmla="*/ 95037 h 223"/>
              <a:gd name="T2" fmla="*/ 41817 w 123"/>
              <a:gd name="T3" fmla="*/ 100910 h 223"/>
              <a:gd name="T4" fmla="*/ 38100 w 123"/>
              <a:gd name="T5" fmla="*/ 104647 h 223"/>
              <a:gd name="T6" fmla="*/ 32524 w 123"/>
              <a:gd name="T7" fmla="*/ 106783 h 223"/>
              <a:gd name="T8" fmla="*/ 25090 w 123"/>
              <a:gd name="T9" fmla="*/ 106249 h 223"/>
              <a:gd name="T10" fmla="*/ 19050 w 123"/>
              <a:gd name="T11" fmla="*/ 103046 h 223"/>
              <a:gd name="T12" fmla="*/ 13939 w 123"/>
              <a:gd name="T13" fmla="*/ 97172 h 223"/>
              <a:gd name="T14" fmla="*/ 11616 w 123"/>
              <a:gd name="T15" fmla="*/ 87028 h 223"/>
              <a:gd name="T16" fmla="*/ 57150 w 123"/>
              <a:gd name="T17" fmla="*/ 81155 h 223"/>
              <a:gd name="T18" fmla="*/ 56685 w 123"/>
              <a:gd name="T19" fmla="*/ 66205 h 223"/>
              <a:gd name="T20" fmla="*/ 52504 w 123"/>
              <a:gd name="T21" fmla="*/ 50722 h 223"/>
              <a:gd name="T22" fmla="*/ 45534 w 123"/>
              <a:gd name="T23" fmla="*/ 41111 h 223"/>
              <a:gd name="T24" fmla="*/ 34848 w 123"/>
              <a:gd name="T25" fmla="*/ 35238 h 223"/>
              <a:gd name="T26" fmla="*/ 22302 w 123"/>
              <a:gd name="T27" fmla="*/ 35238 h 223"/>
              <a:gd name="T28" fmla="*/ 11616 w 123"/>
              <a:gd name="T29" fmla="*/ 41111 h 223"/>
              <a:gd name="T30" fmla="*/ 4182 w 123"/>
              <a:gd name="T31" fmla="*/ 52324 h 223"/>
              <a:gd name="T32" fmla="*/ 465 w 123"/>
              <a:gd name="T33" fmla="*/ 68341 h 223"/>
              <a:gd name="T34" fmla="*/ 465 w 123"/>
              <a:gd name="T35" fmla="*/ 87028 h 223"/>
              <a:gd name="T36" fmla="*/ 4182 w 123"/>
              <a:gd name="T37" fmla="*/ 102512 h 223"/>
              <a:gd name="T38" fmla="*/ 11616 w 123"/>
              <a:gd name="T39" fmla="*/ 113190 h 223"/>
              <a:gd name="T40" fmla="*/ 22302 w 123"/>
              <a:gd name="T41" fmla="*/ 118529 h 223"/>
              <a:gd name="T42" fmla="*/ 33454 w 123"/>
              <a:gd name="T43" fmla="*/ 118529 h 223"/>
              <a:gd name="T44" fmla="*/ 43211 w 123"/>
              <a:gd name="T45" fmla="*/ 114792 h 223"/>
              <a:gd name="T46" fmla="*/ 50180 w 123"/>
              <a:gd name="T47" fmla="*/ 108385 h 223"/>
              <a:gd name="T48" fmla="*/ 55291 w 123"/>
              <a:gd name="T49" fmla="*/ 98240 h 223"/>
              <a:gd name="T50" fmla="*/ 45999 w 123"/>
              <a:gd name="T51" fmla="*/ 91833 h 223"/>
              <a:gd name="T52" fmla="*/ 11616 w 123"/>
              <a:gd name="T53" fmla="*/ 64604 h 223"/>
              <a:gd name="T54" fmla="*/ 14404 w 123"/>
              <a:gd name="T55" fmla="*/ 56061 h 223"/>
              <a:gd name="T56" fmla="*/ 19050 w 123"/>
              <a:gd name="T57" fmla="*/ 49654 h 223"/>
              <a:gd name="T58" fmla="*/ 24626 w 123"/>
              <a:gd name="T59" fmla="*/ 46985 h 223"/>
              <a:gd name="T60" fmla="*/ 32524 w 123"/>
              <a:gd name="T61" fmla="*/ 46985 h 223"/>
              <a:gd name="T62" fmla="*/ 39029 w 123"/>
              <a:gd name="T63" fmla="*/ 50188 h 223"/>
              <a:gd name="T64" fmla="*/ 43211 w 123"/>
              <a:gd name="T65" fmla="*/ 56061 h 223"/>
              <a:gd name="T66" fmla="*/ 45534 w 123"/>
              <a:gd name="T67" fmla="*/ 64604 h 223"/>
              <a:gd name="T68" fmla="*/ 11151 w 123"/>
              <a:gd name="T69" fmla="*/ 69943 h 223"/>
              <a:gd name="T70" fmla="*/ 27878 w 123"/>
              <a:gd name="T71" fmla="*/ 26162 h 223"/>
              <a:gd name="T72" fmla="*/ 32524 w 123"/>
              <a:gd name="T73" fmla="*/ 0 h 22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223">
                <a:moveTo>
                  <a:pt x="99" y="172"/>
                </a:moveTo>
                <a:lnTo>
                  <a:pt x="97" y="178"/>
                </a:lnTo>
                <a:lnTo>
                  <a:pt x="93" y="184"/>
                </a:lnTo>
                <a:lnTo>
                  <a:pt x="90" y="189"/>
                </a:lnTo>
                <a:lnTo>
                  <a:pt x="86" y="193"/>
                </a:lnTo>
                <a:lnTo>
                  <a:pt x="82" y="196"/>
                </a:lnTo>
                <a:lnTo>
                  <a:pt x="77" y="198"/>
                </a:lnTo>
                <a:lnTo>
                  <a:pt x="70" y="200"/>
                </a:lnTo>
                <a:lnTo>
                  <a:pt x="63" y="200"/>
                </a:lnTo>
                <a:lnTo>
                  <a:pt x="54" y="199"/>
                </a:lnTo>
                <a:lnTo>
                  <a:pt x="47" y="197"/>
                </a:lnTo>
                <a:lnTo>
                  <a:pt x="41" y="193"/>
                </a:lnTo>
                <a:lnTo>
                  <a:pt x="34" y="187"/>
                </a:lnTo>
                <a:lnTo>
                  <a:pt x="30" y="182"/>
                </a:lnTo>
                <a:lnTo>
                  <a:pt x="27" y="173"/>
                </a:lnTo>
                <a:lnTo>
                  <a:pt x="25" y="163"/>
                </a:lnTo>
                <a:lnTo>
                  <a:pt x="24" y="152"/>
                </a:lnTo>
                <a:lnTo>
                  <a:pt x="123" y="152"/>
                </a:lnTo>
                <a:lnTo>
                  <a:pt x="123" y="141"/>
                </a:lnTo>
                <a:lnTo>
                  <a:pt x="122" y="124"/>
                </a:lnTo>
                <a:lnTo>
                  <a:pt x="119" y="108"/>
                </a:lnTo>
                <a:lnTo>
                  <a:pt x="113" y="95"/>
                </a:lnTo>
                <a:lnTo>
                  <a:pt x="107" y="85"/>
                </a:lnTo>
                <a:lnTo>
                  <a:pt x="98" y="77"/>
                </a:lnTo>
                <a:lnTo>
                  <a:pt x="87" y="70"/>
                </a:lnTo>
                <a:lnTo>
                  <a:pt x="75" y="66"/>
                </a:lnTo>
                <a:lnTo>
                  <a:pt x="61" y="65"/>
                </a:lnTo>
                <a:lnTo>
                  <a:pt x="48" y="66"/>
                </a:lnTo>
                <a:lnTo>
                  <a:pt x="35" y="71"/>
                </a:lnTo>
                <a:lnTo>
                  <a:pt x="25" y="77"/>
                </a:lnTo>
                <a:lnTo>
                  <a:pt x="16" y="86"/>
                </a:lnTo>
                <a:lnTo>
                  <a:pt x="9" y="98"/>
                </a:lnTo>
                <a:lnTo>
                  <a:pt x="4" y="112"/>
                </a:lnTo>
                <a:lnTo>
                  <a:pt x="1" y="128"/>
                </a:lnTo>
                <a:lnTo>
                  <a:pt x="0" y="145"/>
                </a:lnTo>
                <a:lnTo>
                  <a:pt x="1" y="163"/>
                </a:lnTo>
                <a:lnTo>
                  <a:pt x="4" y="178"/>
                </a:lnTo>
                <a:lnTo>
                  <a:pt x="9" y="192"/>
                </a:lnTo>
                <a:lnTo>
                  <a:pt x="16" y="203"/>
                </a:lnTo>
                <a:lnTo>
                  <a:pt x="25" y="212"/>
                </a:lnTo>
                <a:lnTo>
                  <a:pt x="35" y="218"/>
                </a:lnTo>
                <a:lnTo>
                  <a:pt x="48" y="222"/>
                </a:lnTo>
                <a:lnTo>
                  <a:pt x="61" y="223"/>
                </a:lnTo>
                <a:lnTo>
                  <a:pt x="72" y="222"/>
                </a:lnTo>
                <a:lnTo>
                  <a:pt x="84" y="220"/>
                </a:lnTo>
                <a:lnTo>
                  <a:pt x="93" y="215"/>
                </a:lnTo>
                <a:lnTo>
                  <a:pt x="102" y="209"/>
                </a:lnTo>
                <a:lnTo>
                  <a:pt x="108" y="203"/>
                </a:lnTo>
                <a:lnTo>
                  <a:pt x="114" y="193"/>
                </a:lnTo>
                <a:lnTo>
                  <a:pt x="119" y="184"/>
                </a:lnTo>
                <a:lnTo>
                  <a:pt x="121" y="172"/>
                </a:lnTo>
                <a:lnTo>
                  <a:pt x="99" y="172"/>
                </a:lnTo>
                <a:close/>
                <a:moveTo>
                  <a:pt x="24" y="131"/>
                </a:moveTo>
                <a:lnTo>
                  <a:pt x="25" y="121"/>
                </a:lnTo>
                <a:lnTo>
                  <a:pt x="27" y="113"/>
                </a:lnTo>
                <a:lnTo>
                  <a:pt x="31" y="105"/>
                </a:lnTo>
                <a:lnTo>
                  <a:pt x="35" y="99"/>
                </a:lnTo>
                <a:lnTo>
                  <a:pt x="41" y="93"/>
                </a:lnTo>
                <a:lnTo>
                  <a:pt x="47" y="90"/>
                </a:lnTo>
                <a:lnTo>
                  <a:pt x="53" y="88"/>
                </a:lnTo>
                <a:lnTo>
                  <a:pt x="62" y="87"/>
                </a:lnTo>
                <a:lnTo>
                  <a:pt x="70" y="88"/>
                </a:lnTo>
                <a:lnTo>
                  <a:pt x="78" y="90"/>
                </a:lnTo>
                <a:lnTo>
                  <a:pt x="84" y="94"/>
                </a:lnTo>
                <a:lnTo>
                  <a:pt x="89" y="99"/>
                </a:lnTo>
                <a:lnTo>
                  <a:pt x="93" y="105"/>
                </a:lnTo>
                <a:lnTo>
                  <a:pt x="97" y="113"/>
                </a:lnTo>
                <a:lnTo>
                  <a:pt x="98" y="121"/>
                </a:lnTo>
                <a:lnTo>
                  <a:pt x="99" y="131"/>
                </a:lnTo>
                <a:lnTo>
                  <a:pt x="24" y="131"/>
                </a:lnTo>
                <a:close/>
                <a:moveTo>
                  <a:pt x="44" y="49"/>
                </a:moveTo>
                <a:lnTo>
                  <a:pt x="60" y="49"/>
                </a:lnTo>
                <a:lnTo>
                  <a:pt x="95" y="0"/>
                </a:lnTo>
                <a:lnTo>
                  <a:pt x="70" y="0"/>
                </a:lnTo>
                <a:lnTo>
                  <a:pt x="44" y="4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96" name="Freeform 345"/>
          <p:cNvSpPr>
            <a:spLocks/>
          </p:cNvSpPr>
          <p:nvPr/>
        </p:nvSpPr>
        <p:spPr bwMode="auto">
          <a:xfrm>
            <a:off x="5772150" y="1774825"/>
            <a:ext cx="90488" cy="82550"/>
          </a:xfrm>
          <a:custGeom>
            <a:avLst/>
            <a:gdLst>
              <a:gd name="T0" fmla="*/ 90488 w 190"/>
              <a:gd name="T1" fmla="*/ 82550 h 155"/>
              <a:gd name="T2" fmla="*/ 90488 w 190"/>
              <a:gd name="T3" fmla="*/ 31422 h 155"/>
              <a:gd name="T4" fmla="*/ 90012 w 190"/>
              <a:gd name="T5" fmla="*/ 20771 h 155"/>
              <a:gd name="T6" fmla="*/ 88107 w 190"/>
              <a:gd name="T7" fmla="*/ 11184 h 155"/>
              <a:gd name="T8" fmla="*/ 80963 w 190"/>
              <a:gd name="T9" fmla="*/ 3195 h 155"/>
              <a:gd name="T10" fmla="*/ 70009 w 190"/>
              <a:gd name="T11" fmla="*/ 0 h 155"/>
              <a:gd name="T12" fmla="*/ 58103 w 190"/>
              <a:gd name="T13" fmla="*/ 3195 h 155"/>
              <a:gd name="T14" fmla="*/ 49054 w 190"/>
              <a:gd name="T15" fmla="*/ 12249 h 155"/>
              <a:gd name="T16" fmla="*/ 45244 w 190"/>
              <a:gd name="T17" fmla="*/ 6924 h 155"/>
              <a:gd name="T18" fmla="*/ 41434 w 190"/>
              <a:gd name="T19" fmla="*/ 3195 h 155"/>
              <a:gd name="T20" fmla="*/ 36671 w 190"/>
              <a:gd name="T21" fmla="*/ 533 h 155"/>
              <a:gd name="T22" fmla="*/ 30956 w 190"/>
              <a:gd name="T23" fmla="*/ 0 h 155"/>
              <a:gd name="T24" fmla="*/ 24765 w 190"/>
              <a:gd name="T25" fmla="*/ 533 h 155"/>
              <a:gd name="T26" fmla="*/ 19050 w 190"/>
              <a:gd name="T27" fmla="*/ 3195 h 155"/>
              <a:gd name="T28" fmla="*/ 14764 w 190"/>
              <a:gd name="T29" fmla="*/ 7456 h 155"/>
              <a:gd name="T30" fmla="*/ 10478 w 190"/>
              <a:gd name="T31" fmla="*/ 13315 h 155"/>
              <a:gd name="T32" fmla="*/ 0 w 190"/>
              <a:gd name="T33" fmla="*/ 2130 h 155"/>
              <a:gd name="T34" fmla="*/ 10954 w 190"/>
              <a:gd name="T35" fmla="*/ 82550 h 155"/>
              <a:gd name="T36" fmla="*/ 11906 w 190"/>
              <a:gd name="T37" fmla="*/ 29825 h 155"/>
              <a:gd name="T38" fmla="*/ 13811 w 190"/>
              <a:gd name="T39" fmla="*/ 21303 h 155"/>
              <a:gd name="T40" fmla="*/ 18098 w 190"/>
              <a:gd name="T41" fmla="*/ 15445 h 155"/>
              <a:gd name="T42" fmla="*/ 24289 w 190"/>
              <a:gd name="T43" fmla="*/ 12249 h 155"/>
              <a:gd name="T44" fmla="*/ 31433 w 190"/>
              <a:gd name="T45" fmla="*/ 12249 h 155"/>
              <a:gd name="T46" fmla="*/ 35719 w 190"/>
              <a:gd name="T47" fmla="*/ 14912 h 155"/>
              <a:gd name="T48" fmla="*/ 38576 w 190"/>
              <a:gd name="T49" fmla="*/ 19705 h 155"/>
              <a:gd name="T50" fmla="*/ 40005 w 190"/>
              <a:gd name="T51" fmla="*/ 27694 h 155"/>
              <a:gd name="T52" fmla="*/ 40005 w 190"/>
              <a:gd name="T53" fmla="*/ 82550 h 155"/>
              <a:gd name="T54" fmla="*/ 50959 w 190"/>
              <a:gd name="T55" fmla="*/ 34618 h 155"/>
              <a:gd name="T56" fmla="*/ 51912 w 190"/>
              <a:gd name="T57" fmla="*/ 25031 h 155"/>
              <a:gd name="T58" fmla="*/ 55245 w 190"/>
              <a:gd name="T59" fmla="*/ 18108 h 155"/>
              <a:gd name="T60" fmla="*/ 60484 w 190"/>
              <a:gd name="T61" fmla="*/ 13315 h 155"/>
              <a:gd name="T62" fmla="*/ 67628 w 190"/>
              <a:gd name="T63" fmla="*/ 11717 h 155"/>
              <a:gd name="T64" fmla="*/ 73343 w 190"/>
              <a:gd name="T65" fmla="*/ 13315 h 155"/>
              <a:gd name="T66" fmla="*/ 77153 w 190"/>
              <a:gd name="T67" fmla="*/ 17043 h 155"/>
              <a:gd name="T68" fmla="*/ 79058 w 190"/>
              <a:gd name="T69" fmla="*/ 23434 h 155"/>
              <a:gd name="T70" fmla="*/ 79534 w 190"/>
              <a:gd name="T71" fmla="*/ 33020 h 15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90" h="155">
                <a:moveTo>
                  <a:pt x="167" y="155"/>
                </a:moveTo>
                <a:lnTo>
                  <a:pt x="190" y="155"/>
                </a:lnTo>
                <a:lnTo>
                  <a:pt x="190" y="64"/>
                </a:lnTo>
                <a:lnTo>
                  <a:pt x="190" y="59"/>
                </a:lnTo>
                <a:lnTo>
                  <a:pt x="190" y="48"/>
                </a:lnTo>
                <a:lnTo>
                  <a:pt x="189" y="39"/>
                </a:lnTo>
                <a:lnTo>
                  <a:pt x="188" y="29"/>
                </a:lnTo>
                <a:lnTo>
                  <a:pt x="185" y="21"/>
                </a:lnTo>
                <a:lnTo>
                  <a:pt x="178" y="12"/>
                </a:lnTo>
                <a:lnTo>
                  <a:pt x="170" y="6"/>
                </a:lnTo>
                <a:lnTo>
                  <a:pt x="160" y="1"/>
                </a:lnTo>
                <a:lnTo>
                  <a:pt x="147" y="0"/>
                </a:lnTo>
                <a:lnTo>
                  <a:pt x="133" y="1"/>
                </a:lnTo>
                <a:lnTo>
                  <a:pt x="122" y="6"/>
                </a:lnTo>
                <a:lnTo>
                  <a:pt x="112" y="13"/>
                </a:lnTo>
                <a:lnTo>
                  <a:pt x="103" y="23"/>
                </a:lnTo>
                <a:lnTo>
                  <a:pt x="99" y="18"/>
                </a:lnTo>
                <a:lnTo>
                  <a:pt x="95" y="13"/>
                </a:lnTo>
                <a:lnTo>
                  <a:pt x="91" y="9"/>
                </a:lnTo>
                <a:lnTo>
                  <a:pt x="87" y="6"/>
                </a:lnTo>
                <a:lnTo>
                  <a:pt x="83" y="4"/>
                </a:lnTo>
                <a:lnTo>
                  <a:pt x="77" y="1"/>
                </a:lnTo>
                <a:lnTo>
                  <a:pt x="71" y="0"/>
                </a:lnTo>
                <a:lnTo>
                  <a:pt x="65" y="0"/>
                </a:lnTo>
                <a:lnTo>
                  <a:pt x="58" y="0"/>
                </a:lnTo>
                <a:lnTo>
                  <a:pt x="52" y="1"/>
                </a:lnTo>
                <a:lnTo>
                  <a:pt x="46" y="4"/>
                </a:lnTo>
                <a:lnTo>
                  <a:pt x="40" y="6"/>
                </a:lnTo>
                <a:lnTo>
                  <a:pt x="35" y="9"/>
                </a:lnTo>
                <a:lnTo>
                  <a:pt x="31" y="14"/>
                </a:lnTo>
                <a:lnTo>
                  <a:pt x="27" y="19"/>
                </a:lnTo>
                <a:lnTo>
                  <a:pt x="22" y="25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5"/>
                </a:lnTo>
                <a:lnTo>
                  <a:pt x="25" y="56"/>
                </a:lnTo>
                <a:lnTo>
                  <a:pt x="26" y="47"/>
                </a:lnTo>
                <a:lnTo>
                  <a:pt x="29" y="40"/>
                </a:lnTo>
                <a:lnTo>
                  <a:pt x="33" y="34"/>
                </a:lnTo>
                <a:lnTo>
                  <a:pt x="38" y="29"/>
                </a:lnTo>
                <a:lnTo>
                  <a:pt x="44" y="26"/>
                </a:lnTo>
                <a:lnTo>
                  <a:pt x="51" y="23"/>
                </a:lnTo>
                <a:lnTo>
                  <a:pt x="58" y="22"/>
                </a:lnTo>
                <a:lnTo>
                  <a:pt x="66" y="23"/>
                </a:lnTo>
                <a:lnTo>
                  <a:pt x="71" y="25"/>
                </a:lnTo>
                <a:lnTo>
                  <a:pt x="75" y="28"/>
                </a:lnTo>
                <a:lnTo>
                  <a:pt x="78" y="32"/>
                </a:lnTo>
                <a:lnTo>
                  <a:pt x="81" y="37"/>
                </a:lnTo>
                <a:lnTo>
                  <a:pt x="83" y="44"/>
                </a:lnTo>
                <a:lnTo>
                  <a:pt x="84" y="52"/>
                </a:lnTo>
                <a:lnTo>
                  <a:pt x="84" y="62"/>
                </a:lnTo>
                <a:lnTo>
                  <a:pt x="84" y="155"/>
                </a:lnTo>
                <a:lnTo>
                  <a:pt x="107" y="155"/>
                </a:lnTo>
                <a:lnTo>
                  <a:pt x="107" y="65"/>
                </a:lnTo>
                <a:lnTo>
                  <a:pt x="108" y="56"/>
                </a:lnTo>
                <a:lnTo>
                  <a:pt x="109" y="47"/>
                </a:lnTo>
                <a:lnTo>
                  <a:pt x="112" y="40"/>
                </a:lnTo>
                <a:lnTo>
                  <a:pt x="116" y="34"/>
                </a:lnTo>
                <a:lnTo>
                  <a:pt x="122" y="29"/>
                </a:lnTo>
                <a:lnTo>
                  <a:pt x="127" y="25"/>
                </a:lnTo>
                <a:lnTo>
                  <a:pt x="134" y="23"/>
                </a:lnTo>
                <a:lnTo>
                  <a:pt x="142" y="22"/>
                </a:lnTo>
                <a:lnTo>
                  <a:pt x="149" y="23"/>
                </a:lnTo>
                <a:lnTo>
                  <a:pt x="154" y="25"/>
                </a:lnTo>
                <a:lnTo>
                  <a:pt x="158" y="28"/>
                </a:lnTo>
                <a:lnTo>
                  <a:pt x="162" y="32"/>
                </a:lnTo>
                <a:lnTo>
                  <a:pt x="165" y="37"/>
                </a:lnTo>
                <a:lnTo>
                  <a:pt x="166" y="44"/>
                </a:lnTo>
                <a:lnTo>
                  <a:pt x="167" y="52"/>
                </a:lnTo>
                <a:lnTo>
                  <a:pt x="167" y="62"/>
                </a:lnTo>
                <a:lnTo>
                  <a:pt x="167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97" name="Freeform 346"/>
          <p:cNvSpPr>
            <a:spLocks/>
          </p:cNvSpPr>
          <p:nvPr/>
        </p:nvSpPr>
        <p:spPr bwMode="auto">
          <a:xfrm>
            <a:off x="5872163" y="1776413"/>
            <a:ext cx="58737" cy="114300"/>
          </a:xfrm>
          <a:custGeom>
            <a:avLst/>
            <a:gdLst>
              <a:gd name="T0" fmla="*/ 46806 w 128"/>
              <a:gd name="T1" fmla="*/ 0 h 214"/>
              <a:gd name="T2" fmla="*/ 29369 w 128"/>
              <a:gd name="T3" fmla="*/ 65162 h 214"/>
              <a:gd name="T4" fmla="*/ 11472 w 128"/>
              <a:gd name="T5" fmla="*/ 0 h 214"/>
              <a:gd name="T6" fmla="*/ 0 w 128"/>
              <a:gd name="T7" fmla="*/ 0 h 214"/>
              <a:gd name="T8" fmla="*/ 23862 w 128"/>
              <a:gd name="T9" fmla="*/ 84924 h 214"/>
              <a:gd name="T10" fmla="*/ 21109 w 128"/>
              <a:gd name="T11" fmla="*/ 94538 h 214"/>
              <a:gd name="T12" fmla="*/ 19732 w 128"/>
              <a:gd name="T13" fmla="*/ 97208 h 214"/>
              <a:gd name="T14" fmla="*/ 18355 w 128"/>
              <a:gd name="T15" fmla="*/ 99879 h 214"/>
              <a:gd name="T16" fmla="*/ 16061 w 128"/>
              <a:gd name="T17" fmla="*/ 100413 h 214"/>
              <a:gd name="T18" fmla="*/ 12849 w 128"/>
              <a:gd name="T19" fmla="*/ 100947 h 214"/>
              <a:gd name="T20" fmla="*/ 10095 w 128"/>
              <a:gd name="T21" fmla="*/ 100413 h 214"/>
              <a:gd name="T22" fmla="*/ 7342 w 128"/>
              <a:gd name="T23" fmla="*/ 99879 h 214"/>
              <a:gd name="T24" fmla="*/ 7342 w 128"/>
              <a:gd name="T25" fmla="*/ 113232 h 214"/>
              <a:gd name="T26" fmla="*/ 10095 w 128"/>
              <a:gd name="T27" fmla="*/ 113766 h 214"/>
              <a:gd name="T28" fmla="*/ 13766 w 128"/>
              <a:gd name="T29" fmla="*/ 114300 h 214"/>
              <a:gd name="T30" fmla="*/ 17438 w 128"/>
              <a:gd name="T31" fmla="*/ 114300 h 214"/>
              <a:gd name="T32" fmla="*/ 20191 w 128"/>
              <a:gd name="T33" fmla="*/ 113232 h 214"/>
              <a:gd name="T34" fmla="*/ 23403 w 128"/>
              <a:gd name="T35" fmla="*/ 111629 h 214"/>
              <a:gd name="T36" fmla="*/ 25239 w 128"/>
              <a:gd name="T37" fmla="*/ 109493 h 214"/>
              <a:gd name="T38" fmla="*/ 27074 w 128"/>
              <a:gd name="T39" fmla="*/ 106288 h 214"/>
              <a:gd name="T40" fmla="*/ 28910 w 128"/>
              <a:gd name="T41" fmla="*/ 102550 h 214"/>
              <a:gd name="T42" fmla="*/ 30286 w 128"/>
              <a:gd name="T43" fmla="*/ 98277 h 214"/>
              <a:gd name="T44" fmla="*/ 32122 w 128"/>
              <a:gd name="T45" fmla="*/ 92936 h 214"/>
              <a:gd name="T46" fmla="*/ 58737 w 128"/>
              <a:gd name="T47" fmla="*/ 0 h 214"/>
              <a:gd name="T48" fmla="*/ 46806 w 128"/>
              <a:gd name="T49" fmla="*/ 0 h 21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28" h="214">
                <a:moveTo>
                  <a:pt x="102" y="0"/>
                </a:moveTo>
                <a:lnTo>
                  <a:pt x="64" y="122"/>
                </a:lnTo>
                <a:lnTo>
                  <a:pt x="25" y="0"/>
                </a:lnTo>
                <a:lnTo>
                  <a:pt x="0" y="0"/>
                </a:lnTo>
                <a:lnTo>
                  <a:pt x="52" y="159"/>
                </a:lnTo>
                <a:lnTo>
                  <a:pt x="46" y="177"/>
                </a:lnTo>
                <a:lnTo>
                  <a:pt x="43" y="182"/>
                </a:lnTo>
                <a:lnTo>
                  <a:pt x="40" y="187"/>
                </a:lnTo>
                <a:lnTo>
                  <a:pt x="35" y="188"/>
                </a:lnTo>
                <a:lnTo>
                  <a:pt x="28" y="189"/>
                </a:lnTo>
                <a:lnTo>
                  <a:pt x="22" y="188"/>
                </a:lnTo>
                <a:lnTo>
                  <a:pt x="16" y="187"/>
                </a:lnTo>
                <a:lnTo>
                  <a:pt x="16" y="212"/>
                </a:lnTo>
                <a:lnTo>
                  <a:pt x="22" y="213"/>
                </a:lnTo>
                <a:lnTo>
                  <a:pt x="30" y="214"/>
                </a:lnTo>
                <a:lnTo>
                  <a:pt x="38" y="214"/>
                </a:lnTo>
                <a:lnTo>
                  <a:pt x="44" y="212"/>
                </a:lnTo>
                <a:lnTo>
                  <a:pt x="51" y="209"/>
                </a:lnTo>
                <a:lnTo>
                  <a:pt x="55" y="205"/>
                </a:lnTo>
                <a:lnTo>
                  <a:pt x="59" y="199"/>
                </a:lnTo>
                <a:lnTo>
                  <a:pt x="63" y="192"/>
                </a:lnTo>
                <a:lnTo>
                  <a:pt x="66" y="184"/>
                </a:lnTo>
                <a:lnTo>
                  <a:pt x="70" y="174"/>
                </a:lnTo>
                <a:lnTo>
                  <a:pt x="128" y="0"/>
                </a:lnTo>
                <a:lnTo>
                  <a:pt x="102" y="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98" name="Freeform 347"/>
          <p:cNvSpPr>
            <a:spLocks/>
          </p:cNvSpPr>
          <p:nvPr/>
        </p:nvSpPr>
        <p:spPr bwMode="auto">
          <a:xfrm>
            <a:off x="5965825" y="1747838"/>
            <a:ext cx="109538" cy="109537"/>
          </a:xfrm>
          <a:custGeom>
            <a:avLst/>
            <a:gdLst>
              <a:gd name="T0" fmla="*/ 23036 w 233"/>
              <a:gd name="T1" fmla="*/ 109537 h 207"/>
              <a:gd name="T2" fmla="*/ 35259 w 233"/>
              <a:gd name="T3" fmla="*/ 109537 h 207"/>
              <a:gd name="T4" fmla="*/ 54534 w 233"/>
              <a:gd name="T5" fmla="*/ 19050 h 207"/>
              <a:gd name="T6" fmla="*/ 74749 w 233"/>
              <a:gd name="T7" fmla="*/ 109537 h 207"/>
              <a:gd name="T8" fmla="*/ 86502 w 233"/>
              <a:gd name="T9" fmla="*/ 109537 h 207"/>
              <a:gd name="T10" fmla="*/ 109538 w 233"/>
              <a:gd name="T11" fmla="*/ 0 h 207"/>
              <a:gd name="T12" fmla="*/ 98255 w 233"/>
              <a:gd name="T13" fmla="*/ 0 h 207"/>
              <a:gd name="T14" fmla="*/ 79920 w 233"/>
              <a:gd name="T15" fmla="*/ 86783 h 207"/>
              <a:gd name="T16" fmla="*/ 60646 w 233"/>
              <a:gd name="T17" fmla="*/ 0 h 207"/>
              <a:gd name="T18" fmla="*/ 48422 w 233"/>
              <a:gd name="T19" fmla="*/ 0 h 207"/>
              <a:gd name="T20" fmla="*/ 30088 w 233"/>
              <a:gd name="T21" fmla="*/ 87312 h 207"/>
              <a:gd name="T22" fmla="*/ 11753 w 233"/>
              <a:gd name="T23" fmla="*/ 0 h 207"/>
              <a:gd name="T24" fmla="*/ 0 w 233"/>
              <a:gd name="T25" fmla="*/ 0 h 207"/>
              <a:gd name="T26" fmla="*/ 23036 w 233"/>
              <a:gd name="T27" fmla="*/ 109537 h 20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33" h="207">
                <a:moveTo>
                  <a:pt x="49" y="207"/>
                </a:moveTo>
                <a:lnTo>
                  <a:pt x="75" y="207"/>
                </a:lnTo>
                <a:lnTo>
                  <a:pt x="116" y="36"/>
                </a:lnTo>
                <a:lnTo>
                  <a:pt x="159" y="207"/>
                </a:lnTo>
                <a:lnTo>
                  <a:pt x="184" y="207"/>
                </a:lnTo>
                <a:lnTo>
                  <a:pt x="233" y="0"/>
                </a:lnTo>
                <a:lnTo>
                  <a:pt x="209" y="0"/>
                </a:lnTo>
                <a:lnTo>
                  <a:pt x="170" y="164"/>
                </a:lnTo>
                <a:lnTo>
                  <a:pt x="129" y="0"/>
                </a:lnTo>
                <a:lnTo>
                  <a:pt x="103" y="0"/>
                </a:lnTo>
                <a:lnTo>
                  <a:pt x="64" y="165"/>
                </a:lnTo>
                <a:lnTo>
                  <a:pt x="25" y="0"/>
                </a:lnTo>
                <a:lnTo>
                  <a:pt x="0" y="0"/>
                </a:lnTo>
                <a:lnTo>
                  <a:pt x="49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899" name="Rectangle 348"/>
          <p:cNvSpPr>
            <a:spLocks noChangeArrowheads="1"/>
          </p:cNvSpPr>
          <p:nvPr/>
        </p:nvSpPr>
        <p:spPr bwMode="auto">
          <a:xfrm>
            <a:off x="6078538" y="1839913"/>
            <a:ext cx="11112" cy="17462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00" name="Freeform 349"/>
          <p:cNvSpPr>
            <a:spLocks/>
          </p:cNvSpPr>
          <p:nvPr/>
        </p:nvSpPr>
        <p:spPr bwMode="auto">
          <a:xfrm>
            <a:off x="4851400" y="1944688"/>
            <a:ext cx="58738" cy="104775"/>
          </a:xfrm>
          <a:custGeom>
            <a:avLst/>
            <a:gdLst>
              <a:gd name="T0" fmla="*/ 58738 w 124"/>
              <a:gd name="T1" fmla="*/ 104775 h 199"/>
              <a:gd name="T2" fmla="*/ 12316 w 124"/>
              <a:gd name="T3" fmla="*/ 92139 h 199"/>
              <a:gd name="T4" fmla="*/ 15632 w 124"/>
              <a:gd name="T5" fmla="*/ 85294 h 199"/>
              <a:gd name="T6" fmla="*/ 19421 w 124"/>
              <a:gd name="T7" fmla="*/ 79503 h 199"/>
              <a:gd name="T8" fmla="*/ 25579 w 124"/>
              <a:gd name="T9" fmla="*/ 73711 h 199"/>
              <a:gd name="T10" fmla="*/ 33159 w 124"/>
              <a:gd name="T11" fmla="*/ 68972 h 199"/>
              <a:gd name="T12" fmla="*/ 45001 w 124"/>
              <a:gd name="T13" fmla="*/ 61075 h 199"/>
              <a:gd name="T14" fmla="*/ 52106 w 124"/>
              <a:gd name="T15" fmla="*/ 54230 h 199"/>
              <a:gd name="T16" fmla="*/ 56370 w 124"/>
              <a:gd name="T17" fmla="*/ 46333 h 199"/>
              <a:gd name="T18" fmla="*/ 58264 w 124"/>
              <a:gd name="T19" fmla="*/ 36329 h 199"/>
              <a:gd name="T20" fmla="*/ 58264 w 124"/>
              <a:gd name="T21" fmla="*/ 24746 h 199"/>
              <a:gd name="T22" fmla="*/ 54475 w 124"/>
              <a:gd name="T23" fmla="*/ 13163 h 199"/>
              <a:gd name="T24" fmla="*/ 46896 w 124"/>
              <a:gd name="T25" fmla="*/ 5265 h 199"/>
              <a:gd name="T26" fmla="*/ 36948 w 124"/>
              <a:gd name="T27" fmla="*/ 1053 h 199"/>
              <a:gd name="T28" fmla="*/ 24632 w 124"/>
              <a:gd name="T29" fmla="*/ 1053 h 199"/>
              <a:gd name="T30" fmla="*/ 14211 w 124"/>
              <a:gd name="T31" fmla="*/ 5792 h 199"/>
              <a:gd name="T32" fmla="*/ 6632 w 124"/>
              <a:gd name="T33" fmla="*/ 14742 h 199"/>
              <a:gd name="T34" fmla="*/ 2368 w 124"/>
              <a:gd name="T35" fmla="*/ 28431 h 199"/>
              <a:gd name="T36" fmla="*/ 1895 w 124"/>
              <a:gd name="T37" fmla="*/ 38435 h 199"/>
              <a:gd name="T38" fmla="*/ 13263 w 124"/>
              <a:gd name="T39" fmla="*/ 36856 h 199"/>
              <a:gd name="T40" fmla="*/ 14685 w 124"/>
              <a:gd name="T41" fmla="*/ 27378 h 199"/>
              <a:gd name="T42" fmla="*/ 18000 w 124"/>
              <a:gd name="T43" fmla="*/ 18954 h 199"/>
              <a:gd name="T44" fmla="*/ 23685 w 124"/>
              <a:gd name="T45" fmla="*/ 14742 h 199"/>
              <a:gd name="T46" fmla="*/ 29843 w 124"/>
              <a:gd name="T47" fmla="*/ 13163 h 199"/>
              <a:gd name="T48" fmla="*/ 36948 w 124"/>
              <a:gd name="T49" fmla="*/ 14216 h 199"/>
              <a:gd name="T50" fmla="*/ 42632 w 124"/>
              <a:gd name="T51" fmla="*/ 17901 h 199"/>
              <a:gd name="T52" fmla="*/ 45948 w 124"/>
              <a:gd name="T53" fmla="*/ 24219 h 199"/>
              <a:gd name="T54" fmla="*/ 46896 w 124"/>
              <a:gd name="T55" fmla="*/ 31590 h 199"/>
              <a:gd name="T56" fmla="*/ 45948 w 124"/>
              <a:gd name="T57" fmla="*/ 38435 h 199"/>
              <a:gd name="T58" fmla="*/ 44054 w 124"/>
              <a:gd name="T59" fmla="*/ 43700 h 199"/>
              <a:gd name="T60" fmla="*/ 39790 w 124"/>
              <a:gd name="T61" fmla="*/ 49492 h 199"/>
              <a:gd name="T62" fmla="*/ 34580 w 124"/>
              <a:gd name="T63" fmla="*/ 53704 h 199"/>
              <a:gd name="T64" fmla="*/ 20843 w 124"/>
              <a:gd name="T65" fmla="*/ 62654 h 199"/>
              <a:gd name="T66" fmla="*/ 10421 w 124"/>
              <a:gd name="T67" fmla="*/ 72658 h 199"/>
              <a:gd name="T68" fmla="*/ 3790 w 124"/>
              <a:gd name="T69" fmla="*/ 83715 h 199"/>
              <a:gd name="T70" fmla="*/ 474 w 124"/>
              <a:gd name="T71" fmla="*/ 96351 h 199"/>
              <a:gd name="T72" fmla="*/ 0 w 124"/>
              <a:gd name="T73" fmla="*/ 104775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4" h="199">
                <a:moveTo>
                  <a:pt x="0" y="199"/>
                </a:moveTo>
                <a:lnTo>
                  <a:pt x="124" y="199"/>
                </a:lnTo>
                <a:lnTo>
                  <a:pt x="124" y="175"/>
                </a:lnTo>
                <a:lnTo>
                  <a:pt x="26" y="175"/>
                </a:lnTo>
                <a:lnTo>
                  <a:pt x="30" y="168"/>
                </a:lnTo>
                <a:lnTo>
                  <a:pt x="33" y="162"/>
                </a:lnTo>
                <a:lnTo>
                  <a:pt x="36" y="156"/>
                </a:lnTo>
                <a:lnTo>
                  <a:pt x="41" y="151"/>
                </a:lnTo>
                <a:lnTo>
                  <a:pt x="47" y="146"/>
                </a:lnTo>
                <a:lnTo>
                  <a:pt x="54" y="140"/>
                </a:lnTo>
                <a:lnTo>
                  <a:pt x="61" y="135"/>
                </a:lnTo>
                <a:lnTo>
                  <a:pt x="70" y="131"/>
                </a:lnTo>
                <a:lnTo>
                  <a:pt x="85" y="123"/>
                </a:lnTo>
                <a:lnTo>
                  <a:pt x="95" y="116"/>
                </a:lnTo>
                <a:lnTo>
                  <a:pt x="102" y="110"/>
                </a:lnTo>
                <a:lnTo>
                  <a:pt x="110" y="103"/>
                </a:lnTo>
                <a:lnTo>
                  <a:pt x="115" y="96"/>
                </a:lnTo>
                <a:lnTo>
                  <a:pt x="119" y="88"/>
                </a:lnTo>
                <a:lnTo>
                  <a:pt x="122" y="78"/>
                </a:lnTo>
                <a:lnTo>
                  <a:pt x="123" y="69"/>
                </a:lnTo>
                <a:lnTo>
                  <a:pt x="124" y="60"/>
                </a:lnTo>
                <a:lnTo>
                  <a:pt x="123" y="47"/>
                </a:lnTo>
                <a:lnTo>
                  <a:pt x="120" y="35"/>
                </a:lnTo>
                <a:lnTo>
                  <a:pt x="115" y="25"/>
                </a:lnTo>
                <a:lnTo>
                  <a:pt x="108" y="17"/>
                </a:lnTo>
                <a:lnTo>
                  <a:pt x="99" y="10"/>
                </a:lnTo>
                <a:lnTo>
                  <a:pt x="90" y="5"/>
                </a:lnTo>
                <a:lnTo>
                  <a:pt x="78" y="2"/>
                </a:lnTo>
                <a:lnTo>
                  <a:pt x="64" y="0"/>
                </a:lnTo>
                <a:lnTo>
                  <a:pt x="52" y="2"/>
                </a:lnTo>
                <a:lnTo>
                  <a:pt x="40" y="5"/>
                </a:lnTo>
                <a:lnTo>
                  <a:pt x="30" y="11"/>
                </a:lnTo>
                <a:lnTo>
                  <a:pt x="21" y="19"/>
                </a:lnTo>
                <a:lnTo>
                  <a:pt x="14" y="28"/>
                </a:lnTo>
                <a:lnTo>
                  <a:pt x="8" y="40"/>
                </a:lnTo>
                <a:lnTo>
                  <a:pt x="5" y="54"/>
                </a:lnTo>
                <a:lnTo>
                  <a:pt x="4" y="69"/>
                </a:lnTo>
                <a:lnTo>
                  <a:pt x="4" y="73"/>
                </a:lnTo>
                <a:lnTo>
                  <a:pt x="28" y="73"/>
                </a:lnTo>
                <a:lnTo>
                  <a:pt x="28" y="70"/>
                </a:lnTo>
                <a:lnTo>
                  <a:pt x="30" y="60"/>
                </a:lnTo>
                <a:lnTo>
                  <a:pt x="31" y="52"/>
                </a:lnTo>
                <a:lnTo>
                  <a:pt x="34" y="43"/>
                </a:lnTo>
                <a:lnTo>
                  <a:pt x="38" y="36"/>
                </a:lnTo>
                <a:lnTo>
                  <a:pt x="43" y="32"/>
                </a:lnTo>
                <a:lnTo>
                  <a:pt x="50" y="28"/>
                </a:lnTo>
                <a:lnTo>
                  <a:pt x="56" y="26"/>
                </a:lnTo>
                <a:lnTo>
                  <a:pt x="63" y="25"/>
                </a:lnTo>
                <a:lnTo>
                  <a:pt x="72" y="26"/>
                </a:lnTo>
                <a:lnTo>
                  <a:pt x="78" y="27"/>
                </a:lnTo>
                <a:lnTo>
                  <a:pt x="84" y="31"/>
                </a:lnTo>
                <a:lnTo>
                  <a:pt x="90" y="34"/>
                </a:lnTo>
                <a:lnTo>
                  <a:pt x="94" y="40"/>
                </a:lnTo>
                <a:lnTo>
                  <a:pt x="97" y="46"/>
                </a:lnTo>
                <a:lnTo>
                  <a:pt x="98" y="53"/>
                </a:lnTo>
                <a:lnTo>
                  <a:pt x="99" y="60"/>
                </a:lnTo>
                <a:lnTo>
                  <a:pt x="99" y="67"/>
                </a:lnTo>
                <a:lnTo>
                  <a:pt x="97" y="73"/>
                </a:lnTo>
                <a:lnTo>
                  <a:pt x="96" y="78"/>
                </a:lnTo>
                <a:lnTo>
                  <a:pt x="93" y="83"/>
                </a:lnTo>
                <a:lnTo>
                  <a:pt x="89" y="89"/>
                </a:lnTo>
                <a:lnTo>
                  <a:pt x="84" y="94"/>
                </a:lnTo>
                <a:lnTo>
                  <a:pt x="79" y="98"/>
                </a:lnTo>
                <a:lnTo>
                  <a:pt x="73" y="102"/>
                </a:lnTo>
                <a:lnTo>
                  <a:pt x="58" y="111"/>
                </a:lnTo>
                <a:lnTo>
                  <a:pt x="44" y="119"/>
                </a:lnTo>
                <a:lnTo>
                  <a:pt x="33" y="128"/>
                </a:lnTo>
                <a:lnTo>
                  <a:pt x="22" y="138"/>
                </a:lnTo>
                <a:lnTo>
                  <a:pt x="15" y="148"/>
                </a:lnTo>
                <a:lnTo>
                  <a:pt x="8" y="159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01" name="Freeform 350"/>
          <p:cNvSpPr>
            <a:spLocks noEditPoints="1"/>
          </p:cNvSpPr>
          <p:nvPr/>
        </p:nvSpPr>
        <p:spPr bwMode="auto">
          <a:xfrm>
            <a:off x="4919663" y="1944688"/>
            <a:ext cx="58737" cy="107950"/>
          </a:xfrm>
          <a:custGeom>
            <a:avLst/>
            <a:gdLst>
              <a:gd name="T0" fmla="*/ 1836 w 128"/>
              <a:gd name="T1" fmla="*/ 86254 h 204"/>
              <a:gd name="T2" fmla="*/ 5048 w 128"/>
              <a:gd name="T3" fmla="*/ 96308 h 204"/>
              <a:gd name="T4" fmla="*/ 11931 w 128"/>
              <a:gd name="T5" fmla="*/ 103717 h 204"/>
              <a:gd name="T6" fmla="*/ 21109 w 128"/>
              <a:gd name="T7" fmla="*/ 107421 h 204"/>
              <a:gd name="T8" fmla="*/ 30745 w 128"/>
              <a:gd name="T9" fmla="*/ 107950 h 204"/>
              <a:gd name="T10" fmla="*/ 37628 w 128"/>
              <a:gd name="T11" fmla="*/ 106362 h 204"/>
              <a:gd name="T12" fmla="*/ 43135 w 128"/>
              <a:gd name="T13" fmla="*/ 101600 h 204"/>
              <a:gd name="T14" fmla="*/ 48183 w 128"/>
              <a:gd name="T15" fmla="*/ 96308 h 204"/>
              <a:gd name="T16" fmla="*/ 52313 w 128"/>
              <a:gd name="T17" fmla="*/ 88900 h 204"/>
              <a:gd name="T18" fmla="*/ 55525 w 128"/>
              <a:gd name="T19" fmla="*/ 79904 h 204"/>
              <a:gd name="T20" fmla="*/ 57819 w 128"/>
              <a:gd name="T21" fmla="*/ 69321 h 204"/>
              <a:gd name="T22" fmla="*/ 58737 w 128"/>
              <a:gd name="T23" fmla="*/ 56092 h 204"/>
              <a:gd name="T24" fmla="*/ 58737 w 128"/>
              <a:gd name="T25" fmla="*/ 43392 h 204"/>
              <a:gd name="T26" fmla="*/ 57819 w 128"/>
              <a:gd name="T27" fmla="*/ 32808 h 204"/>
              <a:gd name="T28" fmla="*/ 55984 w 128"/>
              <a:gd name="T29" fmla="*/ 23813 h 204"/>
              <a:gd name="T30" fmla="*/ 52313 w 128"/>
              <a:gd name="T31" fmla="*/ 16404 h 204"/>
              <a:gd name="T32" fmla="*/ 48642 w 128"/>
              <a:gd name="T33" fmla="*/ 10054 h 204"/>
              <a:gd name="T34" fmla="*/ 44053 w 128"/>
              <a:gd name="T35" fmla="*/ 5292 h 204"/>
              <a:gd name="T36" fmla="*/ 38546 w 128"/>
              <a:gd name="T37" fmla="*/ 2117 h 204"/>
              <a:gd name="T38" fmla="*/ 32122 w 128"/>
              <a:gd name="T39" fmla="*/ 0 h 204"/>
              <a:gd name="T40" fmla="*/ 22485 w 128"/>
              <a:gd name="T41" fmla="*/ 1058 h 204"/>
              <a:gd name="T42" fmla="*/ 11931 w 128"/>
              <a:gd name="T43" fmla="*/ 5821 h 204"/>
              <a:gd name="T44" fmla="*/ 4589 w 128"/>
              <a:gd name="T45" fmla="*/ 15346 h 204"/>
              <a:gd name="T46" fmla="*/ 459 w 128"/>
              <a:gd name="T47" fmla="*/ 28575 h 204"/>
              <a:gd name="T48" fmla="*/ 459 w 128"/>
              <a:gd name="T49" fmla="*/ 43392 h 204"/>
              <a:gd name="T50" fmla="*/ 4589 w 128"/>
              <a:gd name="T51" fmla="*/ 56092 h 204"/>
              <a:gd name="T52" fmla="*/ 11472 w 128"/>
              <a:gd name="T53" fmla="*/ 65617 h 204"/>
              <a:gd name="T54" fmla="*/ 21109 w 128"/>
              <a:gd name="T55" fmla="*/ 70379 h 204"/>
              <a:gd name="T56" fmla="*/ 32581 w 128"/>
              <a:gd name="T57" fmla="*/ 70379 h 204"/>
              <a:gd name="T58" fmla="*/ 42676 w 128"/>
              <a:gd name="T59" fmla="*/ 64029 h 204"/>
              <a:gd name="T60" fmla="*/ 46347 w 128"/>
              <a:gd name="T61" fmla="*/ 67733 h 204"/>
              <a:gd name="T62" fmla="*/ 43135 w 128"/>
              <a:gd name="T63" fmla="*/ 81492 h 204"/>
              <a:gd name="T64" fmla="*/ 38546 w 128"/>
              <a:gd name="T65" fmla="*/ 91017 h 204"/>
              <a:gd name="T66" fmla="*/ 31204 w 128"/>
              <a:gd name="T67" fmla="*/ 95250 h 204"/>
              <a:gd name="T68" fmla="*/ 23862 w 128"/>
              <a:gd name="T69" fmla="*/ 95779 h 204"/>
              <a:gd name="T70" fmla="*/ 17896 w 128"/>
              <a:gd name="T71" fmla="*/ 93133 h 204"/>
              <a:gd name="T72" fmla="*/ 14225 w 128"/>
              <a:gd name="T73" fmla="*/ 89429 h 204"/>
              <a:gd name="T74" fmla="*/ 12390 w 128"/>
              <a:gd name="T75" fmla="*/ 83608 h 204"/>
              <a:gd name="T76" fmla="*/ 918 w 128"/>
              <a:gd name="T77" fmla="*/ 80433 h 204"/>
              <a:gd name="T78" fmla="*/ 12390 w 128"/>
              <a:gd name="T79" fmla="*/ 30162 h 204"/>
              <a:gd name="T80" fmla="*/ 14684 w 128"/>
              <a:gd name="T81" fmla="*/ 22225 h 204"/>
              <a:gd name="T82" fmla="*/ 18814 w 128"/>
              <a:gd name="T83" fmla="*/ 16404 h 204"/>
              <a:gd name="T84" fmla="*/ 24780 w 128"/>
              <a:gd name="T85" fmla="*/ 13229 h 204"/>
              <a:gd name="T86" fmla="*/ 32122 w 128"/>
              <a:gd name="T87" fmla="*/ 13229 h 204"/>
              <a:gd name="T88" fmla="*/ 38546 w 128"/>
              <a:gd name="T89" fmla="*/ 16404 h 204"/>
              <a:gd name="T90" fmla="*/ 42676 w 128"/>
              <a:gd name="T91" fmla="*/ 22225 h 204"/>
              <a:gd name="T92" fmla="*/ 44971 w 128"/>
              <a:gd name="T93" fmla="*/ 30162 h 204"/>
              <a:gd name="T94" fmla="*/ 44971 w 128"/>
              <a:gd name="T95" fmla="*/ 40746 h 204"/>
              <a:gd name="T96" fmla="*/ 42676 w 128"/>
              <a:gd name="T97" fmla="*/ 48683 h 204"/>
              <a:gd name="T98" fmla="*/ 38546 w 128"/>
              <a:gd name="T99" fmla="*/ 54504 h 204"/>
              <a:gd name="T100" fmla="*/ 32122 w 128"/>
              <a:gd name="T101" fmla="*/ 57679 h 204"/>
              <a:gd name="T102" fmla="*/ 24321 w 128"/>
              <a:gd name="T103" fmla="*/ 57679 h 204"/>
              <a:gd name="T104" fmla="*/ 18355 w 128"/>
              <a:gd name="T105" fmla="*/ 54504 h 204"/>
              <a:gd name="T106" fmla="*/ 14225 w 128"/>
              <a:gd name="T107" fmla="*/ 48683 h 204"/>
              <a:gd name="T108" fmla="*/ 12390 w 128"/>
              <a:gd name="T109" fmla="*/ 40746 h 20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204">
                <a:moveTo>
                  <a:pt x="2" y="152"/>
                </a:moveTo>
                <a:lnTo>
                  <a:pt x="4" y="163"/>
                </a:lnTo>
                <a:lnTo>
                  <a:pt x="6" y="173"/>
                </a:lnTo>
                <a:lnTo>
                  <a:pt x="11" y="182"/>
                </a:lnTo>
                <a:lnTo>
                  <a:pt x="17" y="190"/>
                </a:lnTo>
                <a:lnTo>
                  <a:pt x="26" y="196"/>
                </a:lnTo>
                <a:lnTo>
                  <a:pt x="35" y="201"/>
                </a:lnTo>
                <a:lnTo>
                  <a:pt x="46" y="203"/>
                </a:lnTo>
                <a:lnTo>
                  <a:pt x="58" y="204"/>
                </a:lnTo>
                <a:lnTo>
                  <a:pt x="67" y="204"/>
                </a:lnTo>
                <a:lnTo>
                  <a:pt x="74" y="202"/>
                </a:lnTo>
                <a:lnTo>
                  <a:pt x="82" y="201"/>
                </a:lnTo>
                <a:lnTo>
                  <a:pt x="88" y="197"/>
                </a:lnTo>
                <a:lnTo>
                  <a:pt x="94" y="192"/>
                </a:lnTo>
                <a:lnTo>
                  <a:pt x="99" y="188"/>
                </a:lnTo>
                <a:lnTo>
                  <a:pt x="105" y="182"/>
                </a:lnTo>
                <a:lnTo>
                  <a:pt x="110" y="176"/>
                </a:lnTo>
                <a:lnTo>
                  <a:pt x="114" y="168"/>
                </a:lnTo>
                <a:lnTo>
                  <a:pt x="117" y="160"/>
                </a:lnTo>
                <a:lnTo>
                  <a:pt x="121" y="151"/>
                </a:lnTo>
                <a:lnTo>
                  <a:pt x="124" y="141"/>
                </a:lnTo>
                <a:lnTo>
                  <a:pt x="126" y="131"/>
                </a:lnTo>
                <a:lnTo>
                  <a:pt x="127" y="119"/>
                </a:lnTo>
                <a:lnTo>
                  <a:pt x="128" y="106"/>
                </a:lnTo>
                <a:lnTo>
                  <a:pt x="128" y="94"/>
                </a:lnTo>
                <a:lnTo>
                  <a:pt x="128" y="82"/>
                </a:lnTo>
                <a:lnTo>
                  <a:pt x="127" y="71"/>
                </a:lnTo>
                <a:lnTo>
                  <a:pt x="126" y="62"/>
                </a:lnTo>
                <a:lnTo>
                  <a:pt x="124" y="53"/>
                </a:lnTo>
                <a:lnTo>
                  <a:pt x="122" y="45"/>
                </a:lnTo>
                <a:lnTo>
                  <a:pt x="118" y="38"/>
                </a:lnTo>
                <a:lnTo>
                  <a:pt x="114" y="31"/>
                </a:lnTo>
                <a:lnTo>
                  <a:pt x="111" y="24"/>
                </a:lnTo>
                <a:lnTo>
                  <a:pt x="106" y="19"/>
                </a:lnTo>
                <a:lnTo>
                  <a:pt x="102" y="14"/>
                </a:lnTo>
                <a:lnTo>
                  <a:pt x="96" y="10"/>
                </a:lnTo>
                <a:lnTo>
                  <a:pt x="90" y="6"/>
                </a:lnTo>
                <a:lnTo>
                  <a:pt x="84" y="4"/>
                </a:lnTo>
                <a:lnTo>
                  <a:pt x="77" y="2"/>
                </a:lnTo>
                <a:lnTo>
                  <a:pt x="70" y="0"/>
                </a:lnTo>
                <a:lnTo>
                  <a:pt x="62" y="0"/>
                </a:lnTo>
                <a:lnTo>
                  <a:pt x="49" y="2"/>
                </a:lnTo>
                <a:lnTo>
                  <a:pt x="36" y="5"/>
                </a:lnTo>
                <a:lnTo>
                  <a:pt x="26" y="11"/>
                </a:lnTo>
                <a:lnTo>
                  <a:pt x="17" y="19"/>
                </a:lnTo>
                <a:lnTo>
                  <a:pt x="10" y="29"/>
                </a:lnTo>
                <a:lnTo>
                  <a:pt x="5" y="40"/>
                </a:lnTo>
                <a:lnTo>
                  <a:pt x="1" y="54"/>
                </a:lnTo>
                <a:lnTo>
                  <a:pt x="0" y="68"/>
                </a:lnTo>
                <a:lnTo>
                  <a:pt x="1" y="82"/>
                </a:lnTo>
                <a:lnTo>
                  <a:pt x="5" y="95"/>
                </a:lnTo>
                <a:lnTo>
                  <a:pt x="10" y="106"/>
                </a:lnTo>
                <a:lnTo>
                  <a:pt x="16" y="116"/>
                </a:lnTo>
                <a:lnTo>
                  <a:pt x="25" y="124"/>
                </a:lnTo>
                <a:lnTo>
                  <a:pt x="35" y="130"/>
                </a:lnTo>
                <a:lnTo>
                  <a:pt x="46" y="133"/>
                </a:lnTo>
                <a:lnTo>
                  <a:pt x="58" y="134"/>
                </a:lnTo>
                <a:lnTo>
                  <a:pt x="71" y="133"/>
                </a:lnTo>
                <a:lnTo>
                  <a:pt x="83" y="128"/>
                </a:lnTo>
                <a:lnTo>
                  <a:pt x="93" y="121"/>
                </a:lnTo>
                <a:lnTo>
                  <a:pt x="102" y="112"/>
                </a:lnTo>
                <a:lnTo>
                  <a:pt x="101" y="128"/>
                </a:lnTo>
                <a:lnTo>
                  <a:pt x="97" y="142"/>
                </a:lnTo>
                <a:lnTo>
                  <a:pt x="94" y="154"/>
                </a:lnTo>
                <a:lnTo>
                  <a:pt x="89" y="163"/>
                </a:lnTo>
                <a:lnTo>
                  <a:pt x="84" y="172"/>
                </a:lnTo>
                <a:lnTo>
                  <a:pt x="76" y="176"/>
                </a:lnTo>
                <a:lnTo>
                  <a:pt x="68" y="180"/>
                </a:lnTo>
                <a:lnTo>
                  <a:pt x="58" y="181"/>
                </a:lnTo>
                <a:lnTo>
                  <a:pt x="52" y="181"/>
                </a:lnTo>
                <a:lnTo>
                  <a:pt x="46" y="179"/>
                </a:lnTo>
                <a:lnTo>
                  <a:pt x="39" y="176"/>
                </a:lnTo>
                <a:lnTo>
                  <a:pt x="35" y="173"/>
                </a:lnTo>
                <a:lnTo>
                  <a:pt x="31" y="169"/>
                </a:lnTo>
                <a:lnTo>
                  <a:pt x="29" y="163"/>
                </a:lnTo>
                <a:lnTo>
                  <a:pt x="27" y="158"/>
                </a:lnTo>
                <a:lnTo>
                  <a:pt x="26" y="152"/>
                </a:lnTo>
                <a:lnTo>
                  <a:pt x="2" y="152"/>
                </a:lnTo>
                <a:close/>
                <a:moveTo>
                  <a:pt x="26" y="68"/>
                </a:moveTo>
                <a:lnTo>
                  <a:pt x="27" y="57"/>
                </a:lnTo>
                <a:lnTo>
                  <a:pt x="29" y="49"/>
                </a:lnTo>
                <a:lnTo>
                  <a:pt x="32" y="42"/>
                </a:lnTo>
                <a:lnTo>
                  <a:pt x="36" y="35"/>
                </a:lnTo>
                <a:lnTo>
                  <a:pt x="41" y="31"/>
                </a:lnTo>
                <a:lnTo>
                  <a:pt x="47" y="27"/>
                </a:lnTo>
                <a:lnTo>
                  <a:pt x="54" y="25"/>
                </a:lnTo>
                <a:lnTo>
                  <a:pt x="63" y="24"/>
                </a:lnTo>
                <a:lnTo>
                  <a:pt x="70" y="25"/>
                </a:lnTo>
                <a:lnTo>
                  <a:pt x="77" y="27"/>
                </a:lnTo>
                <a:lnTo>
                  <a:pt x="84" y="31"/>
                </a:lnTo>
                <a:lnTo>
                  <a:pt x="89" y="35"/>
                </a:lnTo>
                <a:lnTo>
                  <a:pt x="93" y="42"/>
                </a:lnTo>
                <a:lnTo>
                  <a:pt x="96" y="49"/>
                </a:lnTo>
                <a:lnTo>
                  <a:pt x="98" y="57"/>
                </a:lnTo>
                <a:lnTo>
                  <a:pt x="99" y="67"/>
                </a:lnTo>
                <a:lnTo>
                  <a:pt x="98" y="77"/>
                </a:lnTo>
                <a:lnTo>
                  <a:pt x="96" y="85"/>
                </a:lnTo>
                <a:lnTo>
                  <a:pt x="93" y="92"/>
                </a:lnTo>
                <a:lnTo>
                  <a:pt x="89" y="98"/>
                </a:lnTo>
                <a:lnTo>
                  <a:pt x="84" y="103"/>
                </a:lnTo>
                <a:lnTo>
                  <a:pt x="77" y="107"/>
                </a:lnTo>
                <a:lnTo>
                  <a:pt x="70" y="109"/>
                </a:lnTo>
                <a:lnTo>
                  <a:pt x="62" y="110"/>
                </a:lnTo>
                <a:lnTo>
                  <a:pt x="53" y="109"/>
                </a:lnTo>
                <a:lnTo>
                  <a:pt x="47" y="107"/>
                </a:lnTo>
                <a:lnTo>
                  <a:pt x="40" y="103"/>
                </a:lnTo>
                <a:lnTo>
                  <a:pt x="35" y="98"/>
                </a:lnTo>
                <a:lnTo>
                  <a:pt x="31" y="92"/>
                </a:lnTo>
                <a:lnTo>
                  <a:pt x="28" y="85"/>
                </a:lnTo>
                <a:lnTo>
                  <a:pt x="27" y="77"/>
                </a:lnTo>
                <a:lnTo>
                  <a:pt x="26" y="6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02" name="Freeform 351"/>
          <p:cNvSpPr>
            <a:spLocks/>
          </p:cNvSpPr>
          <p:nvPr/>
        </p:nvSpPr>
        <p:spPr bwMode="auto">
          <a:xfrm>
            <a:off x="5534025" y="1938338"/>
            <a:ext cx="80963" cy="114300"/>
          </a:xfrm>
          <a:custGeom>
            <a:avLst/>
            <a:gdLst>
              <a:gd name="T0" fmla="*/ 72914 w 171"/>
              <a:gd name="T1" fmla="*/ 111642 h 215"/>
              <a:gd name="T2" fmla="*/ 80963 w 171"/>
              <a:gd name="T3" fmla="*/ 52631 h 215"/>
              <a:gd name="T4" fmla="*/ 42139 w 171"/>
              <a:gd name="T5" fmla="*/ 64859 h 215"/>
              <a:gd name="T6" fmla="*/ 70073 w 171"/>
              <a:gd name="T7" fmla="*/ 65922 h 215"/>
              <a:gd name="T8" fmla="*/ 67706 w 171"/>
              <a:gd name="T9" fmla="*/ 80807 h 215"/>
              <a:gd name="T10" fmla="*/ 62498 w 171"/>
              <a:gd name="T11" fmla="*/ 91440 h 215"/>
              <a:gd name="T12" fmla="*/ 53502 w 171"/>
              <a:gd name="T13" fmla="*/ 98351 h 215"/>
              <a:gd name="T14" fmla="*/ 42612 w 171"/>
              <a:gd name="T15" fmla="*/ 101009 h 215"/>
              <a:gd name="T16" fmla="*/ 29828 w 171"/>
              <a:gd name="T17" fmla="*/ 97820 h 215"/>
              <a:gd name="T18" fmla="*/ 20359 w 171"/>
              <a:gd name="T19" fmla="*/ 88782 h 215"/>
              <a:gd name="T20" fmla="*/ 14678 w 171"/>
              <a:gd name="T21" fmla="*/ 75491 h 215"/>
              <a:gd name="T22" fmla="*/ 12310 w 171"/>
              <a:gd name="T23" fmla="*/ 56884 h 215"/>
              <a:gd name="T24" fmla="*/ 14678 w 171"/>
              <a:gd name="T25" fmla="*/ 38277 h 215"/>
              <a:gd name="T26" fmla="*/ 20359 w 171"/>
              <a:gd name="T27" fmla="*/ 24455 h 215"/>
              <a:gd name="T28" fmla="*/ 29828 w 171"/>
              <a:gd name="T29" fmla="*/ 15949 h 215"/>
              <a:gd name="T30" fmla="*/ 43086 w 171"/>
              <a:gd name="T31" fmla="*/ 12759 h 215"/>
              <a:gd name="T32" fmla="*/ 52081 w 171"/>
              <a:gd name="T33" fmla="*/ 13822 h 215"/>
              <a:gd name="T34" fmla="*/ 59183 w 171"/>
              <a:gd name="T35" fmla="*/ 18607 h 215"/>
              <a:gd name="T36" fmla="*/ 64392 w 171"/>
              <a:gd name="T37" fmla="*/ 26050 h 215"/>
              <a:gd name="T38" fmla="*/ 67232 w 171"/>
              <a:gd name="T39" fmla="*/ 35087 h 215"/>
              <a:gd name="T40" fmla="*/ 77649 w 171"/>
              <a:gd name="T41" fmla="*/ 27113 h 215"/>
              <a:gd name="T42" fmla="*/ 71967 w 171"/>
              <a:gd name="T43" fmla="*/ 13822 h 215"/>
              <a:gd name="T44" fmla="*/ 62971 w 171"/>
              <a:gd name="T45" fmla="*/ 5316 h 215"/>
              <a:gd name="T46" fmla="*/ 50188 w 171"/>
              <a:gd name="T47" fmla="*/ 532 h 215"/>
              <a:gd name="T48" fmla="*/ 37877 w 171"/>
              <a:gd name="T49" fmla="*/ 0 h 215"/>
              <a:gd name="T50" fmla="*/ 29355 w 171"/>
              <a:gd name="T51" fmla="*/ 2127 h 215"/>
              <a:gd name="T52" fmla="*/ 21306 w 171"/>
              <a:gd name="T53" fmla="*/ 5848 h 215"/>
              <a:gd name="T54" fmla="*/ 14678 w 171"/>
              <a:gd name="T55" fmla="*/ 11696 h 215"/>
              <a:gd name="T56" fmla="*/ 8996 w 171"/>
              <a:gd name="T57" fmla="*/ 19139 h 215"/>
              <a:gd name="T58" fmla="*/ 4261 w 171"/>
              <a:gd name="T59" fmla="*/ 28176 h 215"/>
              <a:gd name="T60" fmla="*/ 1420 w 171"/>
              <a:gd name="T61" fmla="*/ 38809 h 215"/>
              <a:gd name="T62" fmla="*/ 0 w 171"/>
              <a:gd name="T63" fmla="*/ 50505 h 215"/>
              <a:gd name="T64" fmla="*/ 0 w 171"/>
              <a:gd name="T65" fmla="*/ 63795 h 215"/>
              <a:gd name="T66" fmla="*/ 1420 w 171"/>
              <a:gd name="T67" fmla="*/ 75491 h 215"/>
              <a:gd name="T68" fmla="*/ 4261 w 171"/>
              <a:gd name="T69" fmla="*/ 86124 h 215"/>
              <a:gd name="T70" fmla="*/ 8996 w 171"/>
              <a:gd name="T71" fmla="*/ 95161 h 215"/>
              <a:gd name="T72" fmla="*/ 14678 w 171"/>
              <a:gd name="T73" fmla="*/ 102604 h 215"/>
              <a:gd name="T74" fmla="*/ 20359 w 171"/>
              <a:gd name="T75" fmla="*/ 107920 h 215"/>
              <a:gd name="T76" fmla="*/ 27935 w 171"/>
              <a:gd name="T77" fmla="*/ 111642 h 215"/>
              <a:gd name="T78" fmla="*/ 35984 w 171"/>
              <a:gd name="T79" fmla="*/ 114300 h 215"/>
              <a:gd name="T80" fmla="*/ 44979 w 171"/>
              <a:gd name="T81" fmla="*/ 114300 h 215"/>
              <a:gd name="T82" fmla="*/ 53975 w 171"/>
              <a:gd name="T83" fmla="*/ 111642 h 215"/>
              <a:gd name="T84" fmla="*/ 61551 w 171"/>
              <a:gd name="T85" fmla="*/ 107389 h 215"/>
              <a:gd name="T86" fmla="*/ 67706 w 171"/>
              <a:gd name="T87" fmla="*/ 101009 h 21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71" h="215">
                <a:moveTo>
                  <a:pt x="149" y="181"/>
                </a:moveTo>
                <a:lnTo>
                  <a:pt x="154" y="210"/>
                </a:lnTo>
                <a:lnTo>
                  <a:pt x="171" y="210"/>
                </a:lnTo>
                <a:lnTo>
                  <a:pt x="171" y="99"/>
                </a:lnTo>
                <a:lnTo>
                  <a:pt x="89" y="99"/>
                </a:lnTo>
                <a:lnTo>
                  <a:pt x="89" y="122"/>
                </a:lnTo>
                <a:lnTo>
                  <a:pt x="148" y="122"/>
                </a:lnTo>
                <a:lnTo>
                  <a:pt x="148" y="124"/>
                </a:lnTo>
                <a:lnTo>
                  <a:pt x="147" y="139"/>
                </a:lnTo>
                <a:lnTo>
                  <a:pt x="143" y="152"/>
                </a:lnTo>
                <a:lnTo>
                  <a:pt x="138" y="163"/>
                </a:lnTo>
                <a:lnTo>
                  <a:pt x="132" y="172"/>
                </a:lnTo>
                <a:lnTo>
                  <a:pt x="123" y="179"/>
                </a:lnTo>
                <a:lnTo>
                  <a:pt x="113" y="185"/>
                </a:lnTo>
                <a:lnTo>
                  <a:pt x="102" y="188"/>
                </a:lnTo>
                <a:lnTo>
                  <a:pt x="90" y="190"/>
                </a:lnTo>
                <a:lnTo>
                  <a:pt x="76" y="188"/>
                </a:lnTo>
                <a:lnTo>
                  <a:pt x="63" y="184"/>
                </a:lnTo>
                <a:lnTo>
                  <a:pt x="53" y="177"/>
                </a:lnTo>
                <a:lnTo>
                  <a:pt x="43" y="167"/>
                </a:lnTo>
                <a:lnTo>
                  <a:pt x="36" y="156"/>
                </a:lnTo>
                <a:lnTo>
                  <a:pt x="31" y="142"/>
                </a:lnTo>
                <a:lnTo>
                  <a:pt x="27" y="125"/>
                </a:lnTo>
                <a:lnTo>
                  <a:pt x="26" y="107"/>
                </a:lnTo>
                <a:lnTo>
                  <a:pt x="27" y="88"/>
                </a:lnTo>
                <a:lnTo>
                  <a:pt x="31" y="72"/>
                </a:lnTo>
                <a:lnTo>
                  <a:pt x="36" y="58"/>
                </a:lnTo>
                <a:lnTo>
                  <a:pt x="43" y="46"/>
                </a:lnTo>
                <a:lnTo>
                  <a:pt x="53" y="37"/>
                </a:lnTo>
                <a:lnTo>
                  <a:pt x="63" y="30"/>
                </a:lnTo>
                <a:lnTo>
                  <a:pt x="76" y="25"/>
                </a:lnTo>
                <a:lnTo>
                  <a:pt x="91" y="24"/>
                </a:lnTo>
                <a:lnTo>
                  <a:pt x="101" y="25"/>
                </a:lnTo>
                <a:lnTo>
                  <a:pt x="110" y="26"/>
                </a:lnTo>
                <a:lnTo>
                  <a:pt x="118" y="30"/>
                </a:lnTo>
                <a:lnTo>
                  <a:pt x="125" y="35"/>
                </a:lnTo>
                <a:lnTo>
                  <a:pt x="132" y="42"/>
                </a:lnTo>
                <a:lnTo>
                  <a:pt x="136" y="49"/>
                </a:lnTo>
                <a:lnTo>
                  <a:pt x="140" y="57"/>
                </a:lnTo>
                <a:lnTo>
                  <a:pt x="142" y="66"/>
                </a:lnTo>
                <a:lnTo>
                  <a:pt x="168" y="66"/>
                </a:lnTo>
                <a:lnTo>
                  <a:pt x="164" y="51"/>
                </a:lnTo>
                <a:lnTo>
                  <a:pt x="159" y="38"/>
                </a:lnTo>
                <a:lnTo>
                  <a:pt x="152" y="26"/>
                </a:lnTo>
                <a:lnTo>
                  <a:pt x="143" y="17"/>
                </a:lnTo>
                <a:lnTo>
                  <a:pt x="133" y="10"/>
                </a:lnTo>
                <a:lnTo>
                  <a:pt x="120" y="4"/>
                </a:lnTo>
                <a:lnTo>
                  <a:pt x="106" y="1"/>
                </a:lnTo>
                <a:lnTo>
                  <a:pt x="91" y="0"/>
                </a:lnTo>
                <a:lnTo>
                  <a:pt x="80" y="0"/>
                </a:lnTo>
                <a:lnTo>
                  <a:pt x="71" y="2"/>
                </a:lnTo>
                <a:lnTo>
                  <a:pt x="62" y="4"/>
                </a:lnTo>
                <a:lnTo>
                  <a:pt x="53" y="7"/>
                </a:lnTo>
                <a:lnTo>
                  <a:pt x="45" y="11"/>
                </a:lnTo>
                <a:lnTo>
                  <a:pt x="38" y="16"/>
                </a:lnTo>
                <a:lnTo>
                  <a:pt x="31" y="22"/>
                </a:lnTo>
                <a:lnTo>
                  <a:pt x="24" y="29"/>
                </a:lnTo>
                <a:lnTo>
                  <a:pt x="19" y="36"/>
                </a:lnTo>
                <a:lnTo>
                  <a:pt x="14" y="44"/>
                </a:lnTo>
                <a:lnTo>
                  <a:pt x="9" y="53"/>
                </a:lnTo>
                <a:lnTo>
                  <a:pt x="6" y="63"/>
                </a:lnTo>
                <a:lnTo>
                  <a:pt x="3" y="73"/>
                </a:lnTo>
                <a:lnTo>
                  <a:pt x="2" y="84"/>
                </a:lnTo>
                <a:lnTo>
                  <a:pt x="0" y="95"/>
                </a:lnTo>
                <a:lnTo>
                  <a:pt x="0" y="108"/>
                </a:lnTo>
                <a:lnTo>
                  <a:pt x="0" y="120"/>
                </a:lnTo>
                <a:lnTo>
                  <a:pt x="2" y="131"/>
                </a:lnTo>
                <a:lnTo>
                  <a:pt x="3" y="142"/>
                </a:lnTo>
                <a:lnTo>
                  <a:pt x="6" y="152"/>
                </a:lnTo>
                <a:lnTo>
                  <a:pt x="9" y="162"/>
                </a:lnTo>
                <a:lnTo>
                  <a:pt x="14" y="171"/>
                </a:lnTo>
                <a:lnTo>
                  <a:pt x="19" y="179"/>
                </a:lnTo>
                <a:lnTo>
                  <a:pt x="24" y="186"/>
                </a:lnTo>
                <a:lnTo>
                  <a:pt x="31" y="193"/>
                </a:lnTo>
                <a:lnTo>
                  <a:pt x="37" y="199"/>
                </a:lnTo>
                <a:lnTo>
                  <a:pt x="43" y="203"/>
                </a:lnTo>
                <a:lnTo>
                  <a:pt x="52" y="208"/>
                </a:lnTo>
                <a:lnTo>
                  <a:pt x="59" y="210"/>
                </a:lnTo>
                <a:lnTo>
                  <a:pt x="67" y="213"/>
                </a:lnTo>
                <a:lnTo>
                  <a:pt x="76" y="215"/>
                </a:lnTo>
                <a:lnTo>
                  <a:pt x="85" y="215"/>
                </a:lnTo>
                <a:lnTo>
                  <a:pt x="95" y="215"/>
                </a:lnTo>
                <a:lnTo>
                  <a:pt x="104" y="213"/>
                </a:lnTo>
                <a:lnTo>
                  <a:pt x="114" y="210"/>
                </a:lnTo>
                <a:lnTo>
                  <a:pt x="121" y="207"/>
                </a:lnTo>
                <a:lnTo>
                  <a:pt x="130" y="202"/>
                </a:lnTo>
                <a:lnTo>
                  <a:pt x="136" y="197"/>
                </a:lnTo>
                <a:lnTo>
                  <a:pt x="143" y="190"/>
                </a:lnTo>
                <a:lnTo>
                  <a:pt x="149" y="18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03" name="Freeform 352"/>
          <p:cNvSpPr>
            <a:spLocks noEditPoints="1"/>
          </p:cNvSpPr>
          <p:nvPr/>
        </p:nvSpPr>
        <p:spPr bwMode="auto">
          <a:xfrm>
            <a:off x="5630863" y="1939925"/>
            <a:ext cx="11112" cy="109538"/>
          </a:xfrm>
          <a:custGeom>
            <a:avLst/>
            <a:gdLst>
              <a:gd name="T0" fmla="*/ 0 w 23"/>
              <a:gd name="T1" fmla="*/ 109538 h 207"/>
              <a:gd name="T2" fmla="*/ 11112 w 23"/>
              <a:gd name="T3" fmla="*/ 109538 h 207"/>
              <a:gd name="T4" fmla="*/ 11112 w 23"/>
              <a:gd name="T5" fmla="*/ 29633 h 207"/>
              <a:gd name="T6" fmla="*/ 0 w 23"/>
              <a:gd name="T7" fmla="*/ 29633 h 207"/>
              <a:gd name="T8" fmla="*/ 0 w 23"/>
              <a:gd name="T9" fmla="*/ 109538 h 207"/>
              <a:gd name="T10" fmla="*/ 0 w 23"/>
              <a:gd name="T11" fmla="*/ 14817 h 207"/>
              <a:gd name="T12" fmla="*/ 11112 w 23"/>
              <a:gd name="T13" fmla="*/ 14817 h 207"/>
              <a:gd name="T14" fmla="*/ 11112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04" name="Rectangle 353"/>
          <p:cNvSpPr>
            <a:spLocks noChangeArrowheads="1"/>
          </p:cNvSpPr>
          <p:nvPr/>
        </p:nvSpPr>
        <p:spPr bwMode="auto">
          <a:xfrm>
            <a:off x="5657850" y="1939925"/>
            <a:ext cx="11113" cy="10953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05" name="Rectangle 354"/>
          <p:cNvSpPr>
            <a:spLocks noChangeArrowheads="1"/>
          </p:cNvSpPr>
          <p:nvPr/>
        </p:nvSpPr>
        <p:spPr bwMode="auto">
          <a:xfrm>
            <a:off x="5684838" y="1939925"/>
            <a:ext cx="11112" cy="10953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06" name="Freeform 355"/>
          <p:cNvSpPr>
            <a:spLocks noEditPoints="1"/>
          </p:cNvSpPr>
          <p:nvPr/>
        </p:nvSpPr>
        <p:spPr bwMode="auto">
          <a:xfrm>
            <a:off x="5708650" y="1968500"/>
            <a:ext cx="58738" cy="82550"/>
          </a:xfrm>
          <a:custGeom>
            <a:avLst/>
            <a:gdLst>
              <a:gd name="T0" fmla="*/ 45948 w 124"/>
              <a:gd name="T1" fmla="*/ 59039 h 158"/>
              <a:gd name="T2" fmla="*/ 43106 w 124"/>
              <a:gd name="T3" fmla="*/ 64264 h 158"/>
              <a:gd name="T4" fmla="*/ 38843 w 124"/>
              <a:gd name="T5" fmla="*/ 67921 h 158"/>
              <a:gd name="T6" fmla="*/ 33632 w 124"/>
              <a:gd name="T7" fmla="*/ 70533 h 158"/>
              <a:gd name="T8" fmla="*/ 26053 w 124"/>
              <a:gd name="T9" fmla="*/ 70011 h 158"/>
              <a:gd name="T10" fmla="*/ 19421 w 124"/>
              <a:gd name="T11" fmla="*/ 66876 h 158"/>
              <a:gd name="T12" fmla="*/ 14685 w 124"/>
              <a:gd name="T13" fmla="*/ 60606 h 158"/>
              <a:gd name="T14" fmla="*/ 11842 w 124"/>
              <a:gd name="T15" fmla="*/ 50679 h 158"/>
              <a:gd name="T16" fmla="*/ 58738 w 124"/>
              <a:gd name="T17" fmla="*/ 45455 h 158"/>
              <a:gd name="T18" fmla="*/ 58264 w 124"/>
              <a:gd name="T19" fmla="*/ 30826 h 158"/>
              <a:gd name="T20" fmla="*/ 54001 w 124"/>
              <a:gd name="T21" fmla="*/ 15674 h 158"/>
              <a:gd name="T22" fmla="*/ 46422 w 124"/>
              <a:gd name="T23" fmla="*/ 5747 h 158"/>
              <a:gd name="T24" fmla="*/ 36001 w 124"/>
              <a:gd name="T25" fmla="*/ 522 h 158"/>
              <a:gd name="T26" fmla="*/ 23211 w 124"/>
              <a:gd name="T27" fmla="*/ 522 h 158"/>
              <a:gd name="T28" fmla="*/ 11842 w 124"/>
              <a:gd name="T29" fmla="*/ 5747 h 158"/>
              <a:gd name="T30" fmla="*/ 4737 w 124"/>
              <a:gd name="T31" fmla="*/ 16719 h 158"/>
              <a:gd name="T32" fmla="*/ 474 w 124"/>
              <a:gd name="T33" fmla="*/ 32393 h 158"/>
              <a:gd name="T34" fmla="*/ 474 w 124"/>
              <a:gd name="T35" fmla="*/ 50679 h 158"/>
              <a:gd name="T36" fmla="*/ 4737 w 124"/>
              <a:gd name="T37" fmla="*/ 66353 h 158"/>
              <a:gd name="T38" fmla="*/ 11842 w 124"/>
              <a:gd name="T39" fmla="*/ 76280 h 158"/>
              <a:gd name="T40" fmla="*/ 23211 w 124"/>
              <a:gd name="T41" fmla="*/ 82028 h 158"/>
              <a:gd name="T42" fmla="*/ 34580 w 124"/>
              <a:gd name="T43" fmla="*/ 82028 h 158"/>
              <a:gd name="T44" fmla="*/ 44527 w 124"/>
              <a:gd name="T45" fmla="*/ 78370 h 158"/>
              <a:gd name="T46" fmla="*/ 51633 w 124"/>
              <a:gd name="T47" fmla="*/ 71578 h 158"/>
              <a:gd name="T48" fmla="*/ 56370 w 124"/>
              <a:gd name="T49" fmla="*/ 61651 h 158"/>
              <a:gd name="T50" fmla="*/ 46896 w 124"/>
              <a:gd name="T51" fmla="*/ 55904 h 158"/>
              <a:gd name="T52" fmla="*/ 11842 w 124"/>
              <a:gd name="T53" fmla="*/ 28736 h 158"/>
              <a:gd name="T54" fmla="*/ 15158 w 124"/>
              <a:gd name="T55" fmla="*/ 20376 h 158"/>
              <a:gd name="T56" fmla="*/ 19421 w 124"/>
              <a:gd name="T57" fmla="*/ 14629 h 158"/>
              <a:gd name="T58" fmla="*/ 25579 w 124"/>
              <a:gd name="T59" fmla="*/ 12017 h 158"/>
              <a:gd name="T60" fmla="*/ 33632 w 124"/>
              <a:gd name="T61" fmla="*/ 12017 h 158"/>
              <a:gd name="T62" fmla="*/ 40264 w 124"/>
              <a:gd name="T63" fmla="*/ 15152 h 158"/>
              <a:gd name="T64" fmla="*/ 44527 w 124"/>
              <a:gd name="T65" fmla="*/ 20376 h 158"/>
              <a:gd name="T66" fmla="*/ 46422 w 124"/>
              <a:gd name="T67" fmla="*/ 28736 h 158"/>
              <a:gd name="T68" fmla="*/ 11369 w 124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8">
                <a:moveTo>
                  <a:pt x="99" y="107"/>
                </a:moveTo>
                <a:lnTo>
                  <a:pt x="97" y="113"/>
                </a:lnTo>
                <a:lnTo>
                  <a:pt x="94" y="118"/>
                </a:lnTo>
                <a:lnTo>
                  <a:pt x="91" y="123"/>
                </a:lnTo>
                <a:lnTo>
                  <a:pt x="87" y="128"/>
                </a:lnTo>
                <a:lnTo>
                  <a:pt x="82" y="130"/>
                </a:lnTo>
                <a:lnTo>
                  <a:pt x="77" y="132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1"/>
                </a:lnTo>
                <a:lnTo>
                  <a:pt x="41" y="128"/>
                </a:lnTo>
                <a:lnTo>
                  <a:pt x="35" y="122"/>
                </a:lnTo>
                <a:lnTo>
                  <a:pt x="31" y="116"/>
                </a:lnTo>
                <a:lnTo>
                  <a:pt x="28" y="108"/>
                </a:lnTo>
                <a:lnTo>
                  <a:pt x="25" y="97"/>
                </a:lnTo>
                <a:lnTo>
                  <a:pt x="24" y="87"/>
                </a:lnTo>
                <a:lnTo>
                  <a:pt x="124" y="87"/>
                </a:lnTo>
                <a:lnTo>
                  <a:pt x="124" y="75"/>
                </a:lnTo>
                <a:lnTo>
                  <a:pt x="123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19"/>
                </a:lnTo>
                <a:lnTo>
                  <a:pt x="98" y="11"/>
                </a:lnTo>
                <a:lnTo>
                  <a:pt x="88" y="4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5"/>
                </a:lnTo>
                <a:lnTo>
                  <a:pt x="25" y="11"/>
                </a:lnTo>
                <a:lnTo>
                  <a:pt x="17" y="21"/>
                </a:lnTo>
                <a:lnTo>
                  <a:pt x="10" y="32"/>
                </a:lnTo>
                <a:lnTo>
                  <a:pt x="4" y="46"/>
                </a:lnTo>
                <a:lnTo>
                  <a:pt x="1" y="62"/>
                </a:lnTo>
                <a:lnTo>
                  <a:pt x="0" y="80"/>
                </a:lnTo>
                <a:lnTo>
                  <a:pt x="1" y="97"/>
                </a:lnTo>
                <a:lnTo>
                  <a:pt x="4" y="113"/>
                </a:lnTo>
                <a:lnTo>
                  <a:pt x="10" y="127"/>
                </a:lnTo>
                <a:lnTo>
                  <a:pt x="17" y="137"/>
                </a:lnTo>
                <a:lnTo>
                  <a:pt x="25" y="146"/>
                </a:lnTo>
                <a:lnTo>
                  <a:pt x="36" y="152"/>
                </a:lnTo>
                <a:lnTo>
                  <a:pt x="49" y="157"/>
                </a:lnTo>
                <a:lnTo>
                  <a:pt x="61" y="158"/>
                </a:lnTo>
                <a:lnTo>
                  <a:pt x="73" y="157"/>
                </a:lnTo>
                <a:lnTo>
                  <a:pt x="85" y="154"/>
                </a:lnTo>
                <a:lnTo>
                  <a:pt x="94" y="150"/>
                </a:lnTo>
                <a:lnTo>
                  <a:pt x="102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8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5"/>
                </a:lnTo>
                <a:lnTo>
                  <a:pt x="28" y="47"/>
                </a:lnTo>
                <a:lnTo>
                  <a:pt x="32" y="39"/>
                </a:lnTo>
                <a:lnTo>
                  <a:pt x="36" y="33"/>
                </a:lnTo>
                <a:lnTo>
                  <a:pt x="41" y="28"/>
                </a:lnTo>
                <a:lnTo>
                  <a:pt x="48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5" y="29"/>
                </a:lnTo>
                <a:lnTo>
                  <a:pt x="90" y="33"/>
                </a:lnTo>
                <a:lnTo>
                  <a:pt x="94" y="39"/>
                </a:lnTo>
                <a:lnTo>
                  <a:pt x="97" y="47"/>
                </a:lnTo>
                <a:lnTo>
                  <a:pt x="98" y="55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07" name="Freeform 356"/>
          <p:cNvSpPr>
            <a:spLocks/>
          </p:cNvSpPr>
          <p:nvPr/>
        </p:nvSpPr>
        <p:spPr bwMode="auto">
          <a:xfrm>
            <a:off x="5773738" y="1968500"/>
            <a:ext cx="53975" cy="82550"/>
          </a:xfrm>
          <a:custGeom>
            <a:avLst/>
            <a:gdLst>
              <a:gd name="T0" fmla="*/ 482 w 112"/>
              <a:gd name="T1" fmla="*/ 61129 h 158"/>
              <a:gd name="T2" fmla="*/ 4337 w 112"/>
              <a:gd name="T3" fmla="*/ 71578 h 158"/>
              <a:gd name="T4" fmla="*/ 11084 w 112"/>
              <a:gd name="T5" fmla="*/ 78370 h 158"/>
              <a:gd name="T6" fmla="*/ 20723 w 112"/>
              <a:gd name="T7" fmla="*/ 82028 h 158"/>
              <a:gd name="T8" fmla="*/ 32771 w 112"/>
              <a:gd name="T9" fmla="*/ 82028 h 158"/>
              <a:gd name="T10" fmla="*/ 42891 w 112"/>
              <a:gd name="T11" fmla="*/ 78893 h 158"/>
              <a:gd name="T12" fmla="*/ 50120 w 112"/>
              <a:gd name="T13" fmla="*/ 72101 h 158"/>
              <a:gd name="T14" fmla="*/ 53493 w 112"/>
              <a:gd name="T15" fmla="*/ 62696 h 158"/>
              <a:gd name="T16" fmla="*/ 53493 w 112"/>
              <a:gd name="T17" fmla="*/ 52247 h 158"/>
              <a:gd name="T18" fmla="*/ 51565 w 112"/>
              <a:gd name="T19" fmla="*/ 44932 h 158"/>
              <a:gd name="T20" fmla="*/ 46264 w 112"/>
              <a:gd name="T21" fmla="*/ 39708 h 158"/>
              <a:gd name="T22" fmla="*/ 39035 w 112"/>
              <a:gd name="T23" fmla="*/ 36050 h 158"/>
              <a:gd name="T24" fmla="*/ 23132 w 112"/>
              <a:gd name="T25" fmla="*/ 31871 h 158"/>
              <a:gd name="T26" fmla="*/ 18313 w 112"/>
              <a:gd name="T27" fmla="*/ 30303 h 158"/>
              <a:gd name="T28" fmla="*/ 14940 w 112"/>
              <a:gd name="T29" fmla="*/ 28213 h 158"/>
              <a:gd name="T30" fmla="*/ 13012 w 112"/>
              <a:gd name="T31" fmla="*/ 26123 h 158"/>
              <a:gd name="T32" fmla="*/ 12530 w 112"/>
              <a:gd name="T33" fmla="*/ 22466 h 158"/>
              <a:gd name="T34" fmla="*/ 13494 w 112"/>
              <a:gd name="T35" fmla="*/ 17241 h 158"/>
              <a:gd name="T36" fmla="*/ 15903 w 112"/>
              <a:gd name="T37" fmla="*/ 14629 h 158"/>
              <a:gd name="T38" fmla="*/ 20723 w 112"/>
              <a:gd name="T39" fmla="*/ 12017 h 158"/>
              <a:gd name="T40" fmla="*/ 26506 w 112"/>
              <a:gd name="T41" fmla="*/ 11494 h 158"/>
              <a:gd name="T42" fmla="*/ 32771 w 112"/>
              <a:gd name="T43" fmla="*/ 12017 h 158"/>
              <a:gd name="T44" fmla="*/ 37108 w 112"/>
              <a:gd name="T45" fmla="*/ 15152 h 158"/>
              <a:gd name="T46" fmla="*/ 40481 w 112"/>
              <a:gd name="T47" fmla="*/ 18809 h 158"/>
              <a:gd name="T48" fmla="*/ 41927 w 112"/>
              <a:gd name="T49" fmla="*/ 24034 h 158"/>
              <a:gd name="T50" fmla="*/ 52047 w 112"/>
              <a:gd name="T51" fmla="*/ 18809 h 158"/>
              <a:gd name="T52" fmla="*/ 48674 w 112"/>
              <a:gd name="T53" fmla="*/ 9404 h 158"/>
              <a:gd name="T54" fmla="*/ 41927 w 112"/>
              <a:gd name="T55" fmla="*/ 3657 h 158"/>
              <a:gd name="T56" fmla="*/ 32289 w 112"/>
              <a:gd name="T57" fmla="*/ 522 h 158"/>
              <a:gd name="T58" fmla="*/ 21204 w 112"/>
              <a:gd name="T59" fmla="*/ 522 h 158"/>
              <a:gd name="T60" fmla="*/ 12048 w 112"/>
              <a:gd name="T61" fmla="*/ 3657 h 158"/>
              <a:gd name="T62" fmla="*/ 5301 w 112"/>
              <a:gd name="T63" fmla="*/ 9404 h 158"/>
              <a:gd name="T64" fmla="*/ 2410 w 112"/>
              <a:gd name="T65" fmla="*/ 17241 h 158"/>
              <a:gd name="T66" fmla="*/ 2410 w 112"/>
              <a:gd name="T67" fmla="*/ 27168 h 158"/>
              <a:gd name="T68" fmla="*/ 4337 w 112"/>
              <a:gd name="T69" fmla="*/ 34483 h 158"/>
              <a:gd name="T70" fmla="*/ 8675 w 112"/>
              <a:gd name="T71" fmla="*/ 39185 h 158"/>
              <a:gd name="T72" fmla="*/ 15903 w 112"/>
              <a:gd name="T73" fmla="*/ 42842 h 158"/>
              <a:gd name="T74" fmla="*/ 33252 w 112"/>
              <a:gd name="T75" fmla="*/ 48590 h 158"/>
              <a:gd name="T76" fmla="*/ 37590 w 112"/>
              <a:gd name="T77" fmla="*/ 49634 h 158"/>
              <a:gd name="T78" fmla="*/ 40963 w 112"/>
              <a:gd name="T79" fmla="*/ 51724 h 158"/>
              <a:gd name="T80" fmla="*/ 42891 w 112"/>
              <a:gd name="T81" fmla="*/ 54337 h 158"/>
              <a:gd name="T82" fmla="*/ 43373 w 112"/>
              <a:gd name="T83" fmla="*/ 59039 h 158"/>
              <a:gd name="T84" fmla="*/ 42409 w 112"/>
              <a:gd name="T85" fmla="*/ 63741 h 158"/>
              <a:gd name="T86" fmla="*/ 39517 w 112"/>
              <a:gd name="T87" fmla="*/ 67398 h 158"/>
              <a:gd name="T88" fmla="*/ 34216 w 112"/>
              <a:gd name="T89" fmla="*/ 70533 h 158"/>
              <a:gd name="T90" fmla="*/ 27469 w 112"/>
              <a:gd name="T91" fmla="*/ 71056 h 158"/>
              <a:gd name="T92" fmla="*/ 20723 w 112"/>
              <a:gd name="T93" fmla="*/ 70011 h 158"/>
              <a:gd name="T94" fmla="*/ 15421 w 112"/>
              <a:gd name="T95" fmla="*/ 66876 h 158"/>
              <a:gd name="T96" fmla="*/ 12048 w 112"/>
              <a:gd name="T97" fmla="*/ 61651 h 158"/>
              <a:gd name="T98" fmla="*/ 10602 w 112"/>
              <a:gd name="T99" fmla="*/ 55382 h 15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2" h="158">
                <a:moveTo>
                  <a:pt x="0" y="106"/>
                </a:moveTo>
                <a:lnTo>
                  <a:pt x="1" y="117"/>
                </a:lnTo>
                <a:lnTo>
                  <a:pt x="4" y="128"/>
                </a:lnTo>
                <a:lnTo>
                  <a:pt x="9" y="137"/>
                </a:lnTo>
                <a:lnTo>
                  <a:pt x="14" y="144"/>
                </a:lnTo>
                <a:lnTo>
                  <a:pt x="23" y="150"/>
                </a:lnTo>
                <a:lnTo>
                  <a:pt x="32" y="154"/>
                </a:lnTo>
                <a:lnTo>
                  <a:pt x="43" y="157"/>
                </a:lnTo>
                <a:lnTo>
                  <a:pt x="55" y="158"/>
                </a:lnTo>
                <a:lnTo>
                  <a:pt x="68" y="157"/>
                </a:lnTo>
                <a:lnTo>
                  <a:pt x="80" y="154"/>
                </a:lnTo>
                <a:lnTo>
                  <a:pt x="89" y="151"/>
                </a:lnTo>
                <a:lnTo>
                  <a:pt x="97" y="145"/>
                </a:lnTo>
                <a:lnTo>
                  <a:pt x="104" y="138"/>
                </a:lnTo>
                <a:lnTo>
                  <a:pt x="108" y="130"/>
                </a:lnTo>
                <a:lnTo>
                  <a:pt x="111" y="120"/>
                </a:lnTo>
                <a:lnTo>
                  <a:pt x="112" y="109"/>
                </a:lnTo>
                <a:lnTo>
                  <a:pt x="111" y="100"/>
                </a:lnTo>
                <a:lnTo>
                  <a:pt x="110" y="93"/>
                </a:lnTo>
                <a:lnTo>
                  <a:pt x="107" y="86"/>
                </a:lnTo>
                <a:lnTo>
                  <a:pt x="102" y="81"/>
                </a:lnTo>
                <a:lnTo>
                  <a:pt x="96" y="76"/>
                </a:lnTo>
                <a:lnTo>
                  <a:pt x="89" y="73"/>
                </a:lnTo>
                <a:lnTo>
                  <a:pt x="81" y="69"/>
                </a:lnTo>
                <a:lnTo>
                  <a:pt x="71" y="67"/>
                </a:lnTo>
                <a:lnTo>
                  <a:pt x="48" y="61"/>
                </a:lnTo>
                <a:lnTo>
                  <a:pt x="43" y="59"/>
                </a:lnTo>
                <a:lnTo>
                  <a:pt x="38" y="58"/>
                </a:lnTo>
                <a:lnTo>
                  <a:pt x="34" y="57"/>
                </a:lnTo>
                <a:lnTo>
                  <a:pt x="31" y="54"/>
                </a:lnTo>
                <a:lnTo>
                  <a:pt x="29" y="52"/>
                </a:lnTo>
                <a:lnTo>
                  <a:pt x="27" y="50"/>
                </a:lnTo>
                <a:lnTo>
                  <a:pt x="26" y="46"/>
                </a:lnTo>
                <a:lnTo>
                  <a:pt x="26" y="43"/>
                </a:lnTo>
                <a:lnTo>
                  <a:pt x="26" y="38"/>
                </a:lnTo>
                <a:lnTo>
                  <a:pt x="28" y="33"/>
                </a:lnTo>
                <a:lnTo>
                  <a:pt x="30" y="30"/>
                </a:lnTo>
                <a:lnTo>
                  <a:pt x="33" y="28"/>
                </a:lnTo>
                <a:lnTo>
                  <a:pt x="37" y="25"/>
                </a:lnTo>
                <a:lnTo>
                  <a:pt x="43" y="23"/>
                </a:lnTo>
                <a:lnTo>
                  <a:pt x="48" y="22"/>
                </a:lnTo>
                <a:lnTo>
                  <a:pt x="55" y="22"/>
                </a:lnTo>
                <a:lnTo>
                  <a:pt x="62" y="22"/>
                </a:lnTo>
                <a:lnTo>
                  <a:pt x="68" y="23"/>
                </a:lnTo>
                <a:lnTo>
                  <a:pt x="73" y="25"/>
                </a:lnTo>
                <a:lnTo>
                  <a:pt x="77" y="29"/>
                </a:lnTo>
                <a:lnTo>
                  <a:pt x="82" y="32"/>
                </a:lnTo>
                <a:lnTo>
                  <a:pt x="84" y="36"/>
                </a:lnTo>
                <a:lnTo>
                  <a:pt x="86" y="40"/>
                </a:lnTo>
                <a:lnTo>
                  <a:pt x="87" y="46"/>
                </a:lnTo>
                <a:lnTo>
                  <a:pt x="109" y="46"/>
                </a:lnTo>
                <a:lnTo>
                  <a:pt x="108" y="36"/>
                </a:lnTo>
                <a:lnTo>
                  <a:pt x="105" y="26"/>
                </a:lnTo>
                <a:lnTo>
                  <a:pt x="101" y="18"/>
                </a:lnTo>
                <a:lnTo>
                  <a:pt x="94" y="12"/>
                </a:lnTo>
                <a:lnTo>
                  <a:pt x="87" y="7"/>
                </a:lnTo>
                <a:lnTo>
                  <a:pt x="77" y="3"/>
                </a:lnTo>
                <a:lnTo>
                  <a:pt x="67" y="1"/>
                </a:lnTo>
                <a:lnTo>
                  <a:pt x="55" y="0"/>
                </a:lnTo>
                <a:lnTo>
                  <a:pt x="44" y="1"/>
                </a:lnTo>
                <a:lnTo>
                  <a:pt x="33" y="3"/>
                </a:lnTo>
                <a:lnTo>
                  <a:pt x="25" y="7"/>
                </a:lnTo>
                <a:lnTo>
                  <a:pt x="17" y="11"/>
                </a:lnTo>
                <a:lnTo>
                  <a:pt x="11" y="18"/>
                </a:lnTo>
                <a:lnTo>
                  <a:pt x="7" y="25"/>
                </a:lnTo>
                <a:lnTo>
                  <a:pt x="5" y="33"/>
                </a:lnTo>
                <a:lnTo>
                  <a:pt x="4" y="43"/>
                </a:lnTo>
                <a:lnTo>
                  <a:pt x="5" y="52"/>
                </a:lnTo>
                <a:lnTo>
                  <a:pt x="6" y="59"/>
                </a:lnTo>
                <a:lnTo>
                  <a:pt x="9" y="66"/>
                </a:lnTo>
                <a:lnTo>
                  <a:pt x="13" y="71"/>
                </a:lnTo>
                <a:lnTo>
                  <a:pt x="18" y="75"/>
                </a:lnTo>
                <a:lnTo>
                  <a:pt x="25" y="79"/>
                </a:lnTo>
                <a:lnTo>
                  <a:pt x="33" y="82"/>
                </a:lnTo>
                <a:lnTo>
                  <a:pt x="42" y="85"/>
                </a:lnTo>
                <a:lnTo>
                  <a:pt x="69" y="93"/>
                </a:lnTo>
                <a:lnTo>
                  <a:pt x="73" y="94"/>
                </a:lnTo>
                <a:lnTo>
                  <a:pt x="78" y="95"/>
                </a:lnTo>
                <a:lnTo>
                  <a:pt x="82" y="97"/>
                </a:lnTo>
                <a:lnTo>
                  <a:pt x="85" y="99"/>
                </a:lnTo>
                <a:lnTo>
                  <a:pt x="87" y="102"/>
                </a:lnTo>
                <a:lnTo>
                  <a:pt x="89" y="104"/>
                </a:lnTo>
                <a:lnTo>
                  <a:pt x="90" y="108"/>
                </a:lnTo>
                <a:lnTo>
                  <a:pt x="90" y="113"/>
                </a:lnTo>
                <a:lnTo>
                  <a:pt x="89" y="117"/>
                </a:lnTo>
                <a:lnTo>
                  <a:pt x="88" y="122"/>
                </a:lnTo>
                <a:lnTo>
                  <a:pt x="85" y="127"/>
                </a:lnTo>
                <a:lnTo>
                  <a:pt x="82" y="129"/>
                </a:lnTo>
                <a:lnTo>
                  <a:pt x="76" y="132"/>
                </a:lnTo>
                <a:lnTo>
                  <a:pt x="71" y="135"/>
                </a:lnTo>
                <a:lnTo>
                  <a:pt x="65" y="136"/>
                </a:lnTo>
                <a:lnTo>
                  <a:pt x="57" y="136"/>
                </a:lnTo>
                <a:lnTo>
                  <a:pt x="50" y="136"/>
                </a:lnTo>
                <a:lnTo>
                  <a:pt x="43" y="134"/>
                </a:lnTo>
                <a:lnTo>
                  <a:pt x="36" y="131"/>
                </a:lnTo>
                <a:lnTo>
                  <a:pt x="32" y="128"/>
                </a:lnTo>
                <a:lnTo>
                  <a:pt x="28" y="124"/>
                </a:lnTo>
                <a:lnTo>
                  <a:pt x="25" y="118"/>
                </a:lnTo>
                <a:lnTo>
                  <a:pt x="23" y="113"/>
                </a:lnTo>
                <a:lnTo>
                  <a:pt x="22" y="106"/>
                </a:lnTo>
                <a:lnTo>
                  <a:pt x="0" y="10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08" name="Freeform 357"/>
          <p:cNvSpPr>
            <a:spLocks noEditPoints="1"/>
          </p:cNvSpPr>
          <p:nvPr/>
        </p:nvSpPr>
        <p:spPr bwMode="auto">
          <a:xfrm>
            <a:off x="5873750" y="1939925"/>
            <a:ext cx="73025" cy="109538"/>
          </a:xfrm>
          <a:custGeom>
            <a:avLst/>
            <a:gdLst>
              <a:gd name="T0" fmla="*/ 0 w 153"/>
              <a:gd name="T1" fmla="*/ 109538 h 207"/>
              <a:gd name="T2" fmla="*/ 33887 w 153"/>
              <a:gd name="T3" fmla="*/ 109538 h 207"/>
              <a:gd name="T4" fmla="*/ 38183 w 153"/>
              <a:gd name="T5" fmla="*/ 109538 h 207"/>
              <a:gd name="T6" fmla="*/ 42479 w 153"/>
              <a:gd name="T7" fmla="*/ 108480 h 207"/>
              <a:gd name="T8" fmla="*/ 46297 w 153"/>
              <a:gd name="T9" fmla="*/ 107950 h 207"/>
              <a:gd name="T10" fmla="*/ 50592 w 153"/>
              <a:gd name="T11" fmla="*/ 105834 h 207"/>
              <a:gd name="T12" fmla="*/ 53933 w 153"/>
              <a:gd name="T13" fmla="*/ 104246 h 207"/>
              <a:gd name="T14" fmla="*/ 56797 w 153"/>
              <a:gd name="T15" fmla="*/ 101071 h 207"/>
              <a:gd name="T16" fmla="*/ 60138 w 153"/>
              <a:gd name="T17" fmla="*/ 98955 h 207"/>
              <a:gd name="T18" fmla="*/ 62525 w 153"/>
              <a:gd name="T19" fmla="*/ 95250 h 207"/>
              <a:gd name="T20" fmla="*/ 64911 w 153"/>
              <a:gd name="T21" fmla="*/ 91546 h 207"/>
              <a:gd name="T22" fmla="*/ 67298 w 153"/>
              <a:gd name="T23" fmla="*/ 86784 h 207"/>
              <a:gd name="T24" fmla="*/ 69207 w 153"/>
              <a:gd name="T25" fmla="*/ 82550 h 207"/>
              <a:gd name="T26" fmla="*/ 70639 w 153"/>
              <a:gd name="T27" fmla="*/ 77259 h 207"/>
              <a:gd name="T28" fmla="*/ 71593 w 153"/>
              <a:gd name="T29" fmla="*/ 71967 h 207"/>
              <a:gd name="T30" fmla="*/ 72548 w 153"/>
              <a:gd name="T31" fmla="*/ 66146 h 207"/>
              <a:gd name="T32" fmla="*/ 73025 w 153"/>
              <a:gd name="T33" fmla="*/ 59796 h 207"/>
              <a:gd name="T34" fmla="*/ 73025 w 153"/>
              <a:gd name="T35" fmla="*/ 52917 h 207"/>
              <a:gd name="T36" fmla="*/ 73025 w 153"/>
              <a:gd name="T37" fmla="*/ 47096 h 207"/>
              <a:gd name="T38" fmla="*/ 72548 w 153"/>
              <a:gd name="T39" fmla="*/ 41275 h 207"/>
              <a:gd name="T40" fmla="*/ 71593 w 153"/>
              <a:gd name="T41" fmla="*/ 35983 h 207"/>
              <a:gd name="T42" fmla="*/ 70639 w 153"/>
              <a:gd name="T43" fmla="*/ 30163 h 207"/>
              <a:gd name="T44" fmla="*/ 69207 w 153"/>
              <a:gd name="T45" fmla="*/ 25929 h 207"/>
              <a:gd name="T46" fmla="*/ 67775 w 153"/>
              <a:gd name="T47" fmla="*/ 21167 h 207"/>
              <a:gd name="T48" fmla="*/ 65388 w 153"/>
              <a:gd name="T49" fmla="*/ 17463 h 207"/>
              <a:gd name="T50" fmla="*/ 63002 w 153"/>
              <a:gd name="T51" fmla="*/ 13758 h 207"/>
              <a:gd name="T52" fmla="*/ 60616 w 153"/>
              <a:gd name="T53" fmla="*/ 10583 h 207"/>
              <a:gd name="T54" fmla="*/ 57752 w 153"/>
              <a:gd name="T55" fmla="*/ 7938 h 207"/>
              <a:gd name="T56" fmla="*/ 54411 w 153"/>
              <a:gd name="T57" fmla="*/ 5821 h 207"/>
              <a:gd name="T58" fmla="*/ 51070 w 153"/>
              <a:gd name="T59" fmla="*/ 3704 h 207"/>
              <a:gd name="T60" fmla="*/ 47251 w 153"/>
              <a:gd name="T61" fmla="*/ 2117 h 207"/>
              <a:gd name="T62" fmla="*/ 43433 w 153"/>
              <a:gd name="T63" fmla="*/ 529 h 207"/>
              <a:gd name="T64" fmla="*/ 39138 w 153"/>
              <a:gd name="T65" fmla="*/ 0 h 207"/>
              <a:gd name="T66" fmla="*/ 34365 w 153"/>
              <a:gd name="T67" fmla="*/ 0 h 207"/>
              <a:gd name="T68" fmla="*/ 0 w 153"/>
              <a:gd name="T69" fmla="*/ 0 h 207"/>
              <a:gd name="T70" fmla="*/ 0 w 153"/>
              <a:gd name="T71" fmla="*/ 109538 h 207"/>
              <a:gd name="T72" fmla="*/ 33410 w 153"/>
              <a:gd name="T73" fmla="*/ 13229 h 207"/>
              <a:gd name="T74" fmla="*/ 39615 w 153"/>
              <a:gd name="T75" fmla="*/ 13758 h 207"/>
              <a:gd name="T76" fmla="*/ 44865 w 153"/>
              <a:gd name="T77" fmla="*/ 15346 h 207"/>
              <a:gd name="T78" fmla="*/ 49638 w 153"/>
              <a:gd name="T79" fmla="*/ 19050 h 207"/>
              <a:gd name="T80" fmla="*/ 53456 w 153"/>
              <a:gd name="T81" fmla="*/ 23283 h 207"/>
              <a:gd name="T82" fmla="*/ 56320 w 153"/>
              <a:gd name="T83" fmla="*/ 29633 h 207"/>
              <a:gd name="T84" fmla="*/ 58706 w 153"/>
              <a:gd name="T85" fmla="*/ 36513 h 207"/>
              <a:gd name="T86" fmla="*/ 60138 w 153"/>
              <a:gd name="T87" fmla="*/ 44450 h 207"/>
              <a:gd name="T88" fmla="*/ 60616 w 153"/>
              <a:gd name="T89" fmla="*/ 54504 h 207"/>
              <a:gd name="T90" fmla="*/ 60138 w 153"/>
              <a:gd name="T91" fmla="*/ 64029 h 207"/>
              <a:gd name="T92" fmla="*/ 59184 w 153"/>
              <a:gd name="T93" fmla="*/ 71967 h 207"/>
              <a:gd name="T94" fmla="*/ 56320 w 153"/>
              <a:gd name="T95" fmla="*/ 79375 h 207"/>
              <a:gd name="T96" fmla="*/ 53456 w 153"/>
              <a:gd name="T97" fmla="*/ 85725 h 207"/>
              <a:gd name="T98" fmla="*/ 50115 w 153"/>
              <a:gd name="T99" fmla="*/ 89959 h 207"/>
              <a:gd name="T100" fmla="*/ 44865 w 153"/>
              <a:gd name="T101" fmla="*/ 93663 h 207"/>
              <a:gd name="T102" fmla="*/ 39615 w 153"/>
              <a:gd name="T103" fmla="*/ 95780 h 207"/>
              <a:gd name="T104" fmla="*/ 33410 w 153"/>
              <a:gd name="T105" fmla="*/ 96309 h 207"/>
              <a:gd name="T106" fmla="*/ 12409 w 153"/>
              <a:gd name="T107" fmla="*/ 96309 h 207"/>
              <a:gd name="T108" fmla="*/ 12409 w 153"/>
              <a:gd name="T109" fmla="*/ 13229 h 207"/>
              <a:gd name="T110" fmla="*/ 33410 w 153"/>
              <a:gd name="T111" fmla="*/ 13229 h 20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3" h="207">
                <a:moveTo>
                  <a:pt x="0" y="207"/>
                </a:moveTo>
                <a:lnTo>
                  <a:pt x="71" y="207"/>
                </a:lnTo>
                <a:lnTo>
                  <a:pt x="80" y="207"/>
                </a:lnTo>
                <a:lnTo>
                  <a:pt x="89" y="205"/>
                </a:lnTo>
                <a:lnTo>
                  <a:pt x="97" y="204"/>
                </a:lnTo>
                <a:lnTo>
                  <a:pt x="106" y="200"/>
                </a:lnTo>
                <a:lnTo>
                  <a:pt x="113" y="197"/>
                </a:lnTo>
                <a:lnTo>
                  <a:pt x="119" y="191"/>
                </a:lnTo>
                <a:lnTo>
                  <a:pt x="126" y="187"/>
                </a:lnTo>
                <a:lnTo>
                  <a:pt x="131" y="180"/>
                </a:lnTo>
                <a:lnTo>
                  <a:pt x="136" y="173"/>
                </a:lnTo>
                <a:lnTo>
                  <a:pt x="141" y="164"/>
                </a:lnTo>
                <a:lnTo>
                  <a:pt x="145" y="156"/>
                </a:lnTo>
                <a:lnTo>
                  <a:pt x="148" y="146"/>
                </a:lnTo>
                <a:lnTo>
                  <a:pt x="150" y="136"/>
                </a:lnTo>
                <a:lnTo>
                  <a:pt x="152" y="125"/>
                </a:lnTo>
                <a:lnTo>
                  <a:pt x="153" y="113"/>
                </a:lnTo>
                <a:lnTo>
                  <a:pt x="153" y="100"/>
                </a:lnTo>
                <a:lnTo>
                  <a:pt x="153" y="89"/>
                </a:lnTo>
                <a:lnTo>
                  <a:pt x="152" y="78"/>
                </a:lnTo>
                <a:lnTo>
                  <a:pt x="150" y="68"/>
                </a:lnTo>
                <a:lnTo>
                  <a:pt x="148" y="57"/>
                </a:lnTo>
                <a:lnTo>
                  <a:pt x="145" y="49"/>
                </a:lnTo>
                <a:lnTo>
                  <a:pt x="142" y="40"/>
                </a:lnTo>
                <a:lnTo>
                  <a:pt x="137" y="33"/>
                </a:lnTo>
                <a:lnTo>
                  <a:pt x="132" y="26"/>
                </a:lnTo>
                <a:lnTo>
                  <a:pt x="127" y="20"/>
                </a:lnTo>
                <a:lnTo>
                  <a:pt x="121" y="15"/>
                </a:lnTo>
                <a:lnTo>
                  <a:pt x="114" y="11"/>
                </a:lnTo>
                <a:lnTo>
                  <a:pt x="107" y="7"/>
                </a:lnTo>
                <a:lnTo>
                  <a:pt x="99" y="4"/>
                </a:lnTo>
                <a:lnTo>
                  <a:pt x="91" y="1"/>
                </a:lnTo>
                <a:lnTo>
                  <a:pt x="82" y="0"/>
                </a:lnTo>
                <a:lnTo>
                  <a:pt x="72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70" y="25"/>
                </a:moveTo>
                <a:lnTo>
                  <a:pt x="83" y="26"/>
                </a:lnTo>
                <a:lnTo>
                  <a:pt x="94" y="29"/>
                </a:lnTo>
                <a:lnTo>
                  <a:pt x="104" y="36"/>
                </a:lnTo>
                <a:lnTo>
                  <a:pt x="112" y="44"/>
                </a:lnTo>
                <a:lnTo>
                  <a:pt x="118" y="56"/>
                </a:lnTo>
                <a:lnTo>
                  <a:pt x="123" y="69"/>
                </a:lnTo>
                <a:lnTo>
                  <a:pt x="126" y="84"/>
                </a:lnTo>
                <a:lnTo>
                  <a:pt x="127" y="103"/>
                </a:lnTo>
                <a:lnTo>
                  <a:pt x="126" y="121"/>
                </a:lnTo>
                <a:lnTo>
                  <a:pt x="124" y="136"/>
                </a:lnTo>
                <a:lnTo>
                  <a:pt x="118" y="150"/>
                </a:lnTo>
                <a:lnTo>
                  <a:pt x="112" y="162"/>
                </a:lnTo>
                <a:lnTo>
                  <a:pt x="105" y="170"/>
                </a:lnTo>
                <a:lnTo>
                  <a:pt x="94" y="177"/>
                </a:lnTo>
                <a:lnTo>
                  <a:pt x="83" y="181"/>
                </a:lnTo>
                <a:lnTo>
                  <a:pt x="70" y="182"/>
                </a:lnTo>
                <a:lnTo>
                  <a:pt x="26" y="182"/>
                </a:lnTo>
                <a:lnTo>
                  <a:pt x="26" y="25"/>
                </a:lnTo>
                <a:lnTo>
                  <a:pt x="70" y="2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09" name="Rectangle 358"/>
          <p:cNvSpPr>
            <a:spLocks noChangeArrowheads="1"/>
          </p:cNvSpPr>
          <p:nvPr/>
        </p:nvSpPr>
        <p:spPr bwMode="auto">
          <a:xfrm>
            <a:off x="5961063" y="2033588"/>
            <a:ext cx="11112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10" name="Freeform 359"/>
          <p:cNvSpPr>
            <a:spLocks/>
          </p:cNvSpPr>
          <p:nvPr/>
        </p:nvSpPr>
        <p:spPr bwMode="auto">
          <a:xfrm>
            <a:off x="4851400" y="2136775"/>
            <a:ext cx="58738" cy="107950"/>
          </a:xfrm>
          <a:custGeom>
            <a:avLst/>
            <a:gdLst>
              <a:gd name="T0" fmla="*/ 0 w 126"/>
              <a:gd name="T1" fmla="*/ 71967 h 204"/>
              <a:gd name="T2" fmla="*/ 1865 w 126"/>
              <a:gd name="T3" fmla="*/ 86783 h 204"/>
              <a:gd name="T4" fmla="*/ 7925 w 126"/>
              <a:gd name="T5" fmla="*/ 97896 h 204"/>
              <a:gd name="T6" fmla="*/ 16782 w 126"/>
              <a:gd name="T7" fmla="*/ 105304 h 204"/>
              <a:gd name="T8" fmla="*/ 28437 w 126"/>
              <a:gd name="T9" fmla="*/ 107950 h 204"/>
              <a:gd name="T10" fmla="*/ 41490 w 126"/>
              <a:gd name="T11" fmla="*/ 105304 h 204"/>
              <a:gd name="T12" fmla="*/ 50813 w 126"/>
              <a:gd name="T13" fmla="*/ 98425 h 204"/>
              <a:gd name="T14" fmla="*/ 56873 w 126"/>
              <a:gd name="T15" fmla="*/ 87842 h 204"/>
              <a:gd name="T16" fmla="*/ 58738 w 126"/>
              <a:gd name="T17" fmla="*/ 74613 h 204"/>
              <a:gd name="T18" fmla="*/ 57806 w 126"/>
              <a:gd name="T19" fmla="*/ 65087 h 204"/>
              <a:gd name="T20" fmla="*/ 55475 w 126"/>
              <a:gd name="T21" fmla="*/ 58208 h 204"/>
              <a:gd name="T22" fmla="*/ 51279 w 126"/>
              <a:gd name="T23" fmla="*/ 52387 h 204"/>
              <a:gd name="T24" fmla="*/ 45219 w 126"/>
              <a:gd name="T25" fmla="*/ 48683 h 204"/>
              <a:gd name="T26" fmla="*/ 50347 w 126"/>
              <a:gd name="T27" fmla="*/ 44979 h 204"/>
              <a:gd name="T28" fmla="*/ 53610 w 126"/>
              <a:gd name="T29" fmla="*/ 40746 h 204"/>
              <a:gd name="T30" fmla="*/ 55475 w 126"/>
              <a:gd name="T31" fmla="*/ 34396 h 204"/>
              <a:gd name="T32" fmla="*/ 55941 w 126"/>
              <a:gd name="T33" fmla="*/ 27517 h 204"/>
              <a:gd name="T34" fmla="*/ 54076 w 126"/>
              <a:gd name="T35" fmla="*/ 15875 h 204"/>
              <a:gd name="T36" fmla="*/ 48948 w 126"/>
              <a:gd name="T37" fmla="*/ 7408 h 204"/>
              <a:gd name="T38" fmla="*/ 40091 w 126"/>
              <a:gd name="T39" fmla="*/ 1588 h 204"/>
              <a:gd name="T40" fmla="*/ 28437 w 126"/>
              <a:gd name="T41" fmla="*/ 0 h 204"/>
              <a:gd name="T42" fmla="*/ 17715 w 126"/>
              <a:gd name="T43" fmla="*/ 2646 h 204"/>
              <a:gd name="T44" fmla="*/ 9323 w 126"/>
              <a:gd name="T45" fmla="*/ 8996 h 204"/>
              <a:gd name="T46" fmla="*/ 3729 w 126"/>
              <a:gd name="T47" fmla="*/ 20108 h 204"/>
              <a:gd name="T48" fmla="*/ 1865 w 126"/>
              <a:gd name="T49" fmla="*/ 34396 h 204"/>
              <a:gd name="T50" fmla="*/ 12587 w 126"/>
              <a:gd name="T51" fmla="*/ 34925 h 204"/>
              <a:gd name="T52" fmla="*/ 14451 w 126"/>
              <a:gd name="T53" fmla="*/ 25400 h 204"/>
              <a:gd name="T54" fmla="*/ 17248 w 126"/>
              <a:gd name="T55" fmla="*/ 17992 h 204"/>
              <a:gd name="T56" fmla="*/ 21910 w 126"/>
              <a:gd name="T57" fmla="*/ 13229 h 204"/>
              <a:gd name="T58" fmla="*/ 29369 w 126"/>
              <a:gd name="T59" fmla="*/ 12171 h 204"/>
              <a:gd name="T60" fmla="*/ 35895 w 126"/>
              <a:gd name="T61" fmla="*/ 13229 h 204"/>
              <a:gd name="T62" fmla="*/ 40091 w 126"/>
              <a:gd name="T63" fmla="*/ 16404 h 204"/>
              <a:gd name="T64" fmla="*/ 43354 w 126"/>
              <a:gd name="T65" fmla="*/ 21696 h 204"/>
              <a:gd name="T66" fmla="*/ 44287 w 126"/>
              <a:gd name="T67" fmla="*/ 28046 h 204"/>
              <a:gd name="T68" fmla="*/ 43354 w 126"/>
              <a:gd name="T69" fmla="*/ 35454 h 204"/>
              <a:gd name="T70" fmla="*/ 39625 w 126"/>
              <a:gd name="T71" fmla="*/ 40746 h 204"/>
              <a:gd name="T72" fmla="*/ 34497 w 126"/>
              <a:gd name="T73" fmla="*/ 43921 h 204"/>
              <a:gd name="T74" fmla="*/ 27038 w 126"/>
              <a:gd name="T75" fmla="*/ 44450 h 204"/>
              <a:gd name="T76" fmla="*/ 23309 w 126"/>
              <a:gd name="T77" fmla="*/ 56092 h 204"/>
              <a:gd name="T78" fmla="*/ 33565 w 126"/>
              <a:gd name="T79" fmla="*/ 56621 h 204"/>
              <a:gd name="T80" fmla="*/ 40091 w 126"/>
              <a:gd name="T81" fmla="*/ 59267 h 204"/>
              <a:gd name="T82" fmla="*/ 44753 w 126"/>
              <a:gd name="T83" fmla="*/ 63500 h 204"/>
              <a:gd name="T84" fmla="*/ 46617 w 126"/>
              <a:gd name="T85" fmla="*/ 70379 h 204"/>
              <a:gd name="T86" fmla="*/ 46617 w 126"/>
              <a:gd name="T87" fmla="*/ 78846 h 204"/>
              <a:gd name="T88" fmla="*/ 44753 w 126"/>
              <a:gd name="T89" fmla="*/ 86254 h 204"/>
              <a:gd name="T90" fmla="*/ 39625 w 126"/>
              <a:gd name="T91" fmla="*/ 91546 h 204"/>
              <a:gd name="T92" fmla="*/ 33565 w 126"/>
              <a:gd name="T93" fmla="*/ 94192 h 204"/>
              <a:gd name="T94" fmla="*/ 25640 w 126"/>
              <a:gd name="T95" fmla="*/ 94192 h 204"/>
              <a:gd name="T96" fmla="*/ 18647 w 126"/>
              <a:gd name="T97" fmla="*/ 91017 h 204"/>
              <a:gd name="T98" fmla="*/ 14451 w 126"/>
              <a:gd name="T99" fmla="*/ 85725 h 204"/>
              <a:gd name="T100" fmla="*/ 11654 w 126"/>
              <a:gd name="T101" fmla="*/ 76729 h 204"/>
              <a:gd name="T102" fmla="*/ 0 w 126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5"/>
                </a:moveTo>
                <a:lnTo>
                  <a:pt x="0" y="136"/>
                </a:lnTo>
                <a:lnTo>
                  <a:pt x="1" y="151"/>
                </a:lnTo>
                <a:lnTo>
                  <a:pt x="4" y="164"/>
                </a:lnTo>
                <a:lnTo>
                  <a:pt x="9" y="176"/>
                </a:lnTo>
                <a:lnTo>
                  <a:pt x="17" y="185"/>
                </a:lnTo>
                <a:lnTo>
                  <a:pt x="25" y="193"/>
                </a:lnTo>
                <a:lnTo>
                  <a:pt x="36" y="199"/>
                </a:lnTo>
                <a:lnTo>
                  <a:pt x="47" y="202"/>
                </a:lnTo>
                <a:lnTo>
                  <a:pt x="61" y="204"/>
                </a:lnTo>
                <a:lnTo>
                  <a:pt x="76" y="202"/>
                </a:lnTo>
                <a:lnTo>
                  <a:pt x="89" y="199"/>
                </a:lnTo>
                <a:lnTo>
                  <a:pt x="99" y="193"/>
                </a:lnTo>
                <a:lnTo>
                  <a:pt x="109" y="186"/>
                </a:lnTo>
                <a:lnTo>
                  <a:pt x="116" y="177"/>
                </a:lnTo>
                <a:lnTo>
                  <a:pt x="122" y="166"/>
                </a:lnTo>
                <a:lnTo>
                  <a:pt x="125" y="154"/>
                </a:lnTo>
                <a:lnTo>
                  <a:pt x="126" y="141"/>
                </a:lnTo>
                <a:lnTo>
                  <a:pt x="126" y="131"/>
                </a:lnTo>
                <a:lnTo>
                  <a:pt x="124" y="123"/>
                </a:lnTo>
                <a:lnTo>
                  <a:pt x="122" y="116"/>
                </a:lnTo>
                <a:lnTo>
                  <a:pt x="119" y="110"/>
                </a:lnTo>
                <a:lnTo>
                  <a:pt x="115" y="105"/>
                </a:lnTo>
                <a:lnTo>
                  <a:pt x="110" y="99"/>
                </a:lnTo>
                <a:lnTo>
                  <a:pt x="104" y="95"/>
                </a:lnTo>
                <a:lnTo>
                  <a:pt x="97" y="92"/>
                </a:lnTo>
                <a:lnTo>
                  <a:pt x="102" y="88"/>
                </a:lnTo>
                <a:lnTo>
                  <a:pt x="108" y="85"/>
                </a:lnTo>
                <a:lnTo>
                  <a:pt x="111" y="81"/>
                </a:lnTo>
                <a:lnTo>
                  <a:pt x="115" y="77"/>
                </a:lnTo>
                <a:lnTo>
                  <a:pt x="117" y="71"/>
                </a:lnTo>
                <a:lnTo>
                  <a:pt x="119" y="65"/>
                </a:lnTo>
                <a:lnTo>
                  <a:pt x="120" y="59"/>
                </a:lnTo>
                <a:lnTo>
                  <a:pt x="120" y="52"/>
                </a:lnTo>
                <a:lnTo>
                  <a:pt x="119" y="41"/>
                </a:lnTo>
                <a:lnTo>
                  <a:pt x="116" y="30"/>
                </a:lnTo>
                <a:lnTo>
                  <a:pt x="112" y="22"/>
                </a:lnTo>
                <a:lnTo>
                  <a:pt x="105" y="14"/>
                </a:lnTo>
                <a:lnTo>
                  <a:pt x="97" y="8"/>
                </a:lnTo>
                <a:lnTo>
                  <a:pt x="86" y="3"/>
                </a:lnTo>
                <a:lnTo>
                  <a:pt x="75" y="1"/>
                </a:lnTo>
                <a:lnTo>
                  <a:pt x="61" y="0"/>
                </a:lnTo>
                <a:lnTo>
                  <a:pt x="50" y="1"/>
                </a:lnTo>
                <a:lnTo>
                  <a:pt x="38" y="5"/>
                </a:lnTo>
                <a:lnTo>
                  <a:pt x="28" y="10"/>
                </a:lnTo>
                <a:lnTo>
                  <a:pt x="20" y="17"/>
                </a:lnTo>
                <a:lnTo>
                  <a:pt x="14" y="27"/>
                </a:lnTo>
                <a:lnTo>
                  <a:pt x="8" y="38"/>
                </a:lnTo>
                <a:lnTo>
                  <a:pt x="5" y="50"/>
                </a:lnTo>
                <a:lnTo>
                  <a:pt x="4" y="65"/>
                </a:lnTo>
                <a:lnTo>
                  <a:pt x="4" y="66"/>
                </a:lnTo>
                <a:lnTo>
                  <a:pt x="27" y="66"/>
                </a:lnTo>
                <a:lnTo>
                  <a:pt x="28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29"/>
                </a:lnTo>
                <a:lnTo>
                  <a:pt x="47" y="25"/>
                </a:lnTo>
                <a:lnTo>
                  <a:pt x="55" y="24"/>
                </a:lnTo>
                <a:lnTo>
                  <a:pt x="63" y="23"/>
                </a:lnTo>
                <a:lnTo>
                  <a:pt x="71" y="23"/>
                </a:lnTo>
                <a:lnTo>
                  <a:pt x="77" y="25"/>
                </a:lnTo>
                <a:lnTo>
                  <a:pt x="82" y="28"/>
                </a:lnTo>
                <a:lnTo>
                  <a:pt x="86" y="31"/>
                </a:lnTo>
                <a:lnTo>
                  <a:pt x="91" y="35"/>
                </a:lnTo>
                <a:lnTo>
                  <a:pt x="93" y="41"/>
                </a:lnTo>
                <a:lnTo>
                  <a:pt x="95" y="46"/>
                </a:lnTo>
                <a:lnTo>
                  <a:pt x="95" y="53"/>
                </a:lnTo>
                <a:lnTo>
                  <a:pt x="94" y="62"/>
                </a:lnTo>
                <a:lnTo>
                  <a:pt x="93" y="67"/>
                </a:lnTo>
                <a:lnTo>
                  <a:pt x="90" y="73"/>
                </a:lnTo>
                <a:lnTo>
                  <a:pt x="85" y="77"/>
                </a:lnTo>
                <a:lnTo>
                  <a:pt x="80" y="80"/>
                </a:lnTo>
                <a:lnTo>
                  <a:pt x="74" y="83"/>
                </a:lnTo>
                <a:lnTo>
                  <a:pt x="66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3" y="106"/>
                </a:lnTo>
                <a:lnTo>
                  <a:pt x="72" y="107"/>
                </a:lnTo>
                <a:lnTo>
                  <a:pt x="79" y="108"/>
                </a:lnTo>
                <a:lnTo>
                  <a:pt x="86" y="112"/>
                </a:lnTo>
                <a:lnTo>
                  <a:pt x="92" y="115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7"/>
                </a:lnTo>
                <a:lnTo>
                  <a:pt x="96" y="163"/>
                </a:lnTo>
                <a:lnTo>
                  <a:pt x="91" y="169"/>
                </a:lnTo>
                <a:lnTo>
                  <a:pt x="85" y="173"/>
                </a:lnTo>
                <a:lnTo>
                  <a:pt x="79" y="177"/>
                </a:lnTo>
                <a:lnTo>
                  <a:pt x="72" y="178"/>
                </a:lnTo>
                <a:lnTo>
                  <a:pt x="63" y="179"/>
                </a:lnTo>
                <a:lnTo>
                  <a:pt x="55" y="178"/>
                </a:lnTo>
                <a:lnTo>
                  <a:pt x="46" y="177"/>
                </a:lnTo>
                <a:lnTo>
                  <a:pt x="40" y="172"/>
                </a:lnTo>
                <a:lnTo>
                  <a:pt x="35" y="168"/>
                </a:lnTo>
                <a:lnTo>
                  <a:pt x="31" y="162"/>
                </a:lnTo>
                <a:lnTo>
                  <a:pt x="27" y="154"/>
                </a:lnTo>
                <a:lnTo>
                  <a:pt x="25" y="145"/>
                </a:lnTo>
                <a:lnTo>
                  <a:pt x="24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11" name="Freeform 360"/>
          <p:cNvSpPr>
            <a:spLocks noEditPoints="1"/>
          </p:cNvSpPr>
          <p:nvPr/>
        </p:nvSpPr>
        <p:spPr bwMode="auto">
          <a:xfrm>
            <a:off x="4919663" y="2136775"/>
            <a:ext cx="58737" cy="107950"/>
          </a:xfrm>
          <a:custGeom>
            <a:avLst/>
            <a:gdLst>
              <a:gd name="T0" fmla="*/ 0 w 126"/>
              <a:gd name="T1" fmla="*/ 60325 h 204"/>
              <a:gd name="T2" fmla="*/ 1399 w 126"/>
              <a:gd name="T3" fmla="*/ 71967 h 204"/>
              <a:gd name="T4" fmla="*/ 3263 w 126"/>
              <a:gd name="T5" fmla="*/ 82021 h 204"/>
              <a:gd name="T6" fmla="*/ 6060 w 126"/>
              <a:gd name="T7" fmla="*/ 90488 h 204"/>
              <a:gd name="T8" fmla="*/ 9323 w 126"/>
              <a:gd name="T9" fmla="*/ 97367 h 204"/>
              <a:gd name="T10" fmla="*/ 14451 w 126"/>
              <a:gd name="T11" fmla="*/ 102129 h 204"/>
              <a:gd name="T12" fmla="*/ 20045 w 126"/>
              <a:gd name="T13" fmla="*/ 105833 h 204"/>
              <a:gd name="T14" fmla="*/ 25639 w 126"/>
              <a:gd name="T15" fmla="*/ 107950 h 204"/>
              <a:gd name="T16" fmla="*/ 32632 w 126"/>
              <a:gd name="T17" fmla="*/ 107950 h 204"/>
              <a:gd name="T18" fmla="*/ 39158 w 126"/>
              <a:gd name="T19" fmla="*/ 105833 h 204"/>
              <a:gd name="T20" fmla="*/ 44286 w 126"/>
              <a:gd name="T21" fmla="*/ 102129 h 204"/>
              <a:gd name="T22" fmla="*/ 49414 w 126"/>
              <a:gd name="T23" fmla="*/ 97367 h 204"/>
              <a:gd name="T24" fmla="*/ 52677 w 126"/>
              <a:gd name="T25" fmla="*/ 90488 h 204"/>
              <a:gd name="T26" fmla="*/ 55940 w 126"/>
              <a:gd name="T27" fmla="*/ 82021 h 204"/>
              <a:gd name="T28" fmla="*/ 57805 w 126"/>
              <a:gd name="T29" fmla="*/ 71967 h 204"/>
              <a:gd name="T30" fmla="*/ 58737 w 126"/>
              <a:gd name="T31" fmla="*/ 60325 h 204"/>
              <a:gd name="T32" fmla="*/ 58737 w 126"/>
              <a:gd name="T33" fmla="*/ 47625 h 204"/>
              <a:gd name="T34" fmla="*/ 57805 w 126"/>
              <a:gd name="T35" fmla="*/ 35454 h 204"/>
              <a:gd name="T36" fmla="*/ 55940 w 126"/>
              <a:gd name="T37" fmla="*/ 25929 h 204"/>
              <a:gd name="T38" fmla="*/ 52677 w 126"/>
              <a:gd name="T39" fmla="*/ 16933 h 204"/>
              <a:gd name="T40" fmla="*/ 49414 w 126"/>
              <a:gd name="T41" fmla="*/ 10583 h 204"/>
              <a:gd name="T42" fmla="*/ 44286 w 126"/>
              <a:gd name="T43" fmla="*/ 5292 h 204"/>
              <a:gd name="T44" fmla="*/ 39158 w 126"/>
              <a:gd name="T45" fmla="*/ 1588 h 204"/>
              <a:gd name="T46" fmla="*/ 32632 w 126"/>
              <a:gd name="T47" fmla="*/ 0 h 204"/>
              <a:gd name="T48" fmla="*/ 25639 w 126"/>
              <a:gd name="T49" fmla="*/ 0 h 204"/>
              <a:gd name="T50" fmla="*/ 20045 w 126"/>
              <a:gd name="T51" fmla="*/ 1588 h 204"/>
              <a:gd name="T52" fmla="*/ 14451 w 126"/>
              <a:gd name="T53" fmla="*/ 5292 h 204"/>
              <a:gd name="T54" fmla="*/ 9323 w 126"/>
              <a:gd name="T55" fmla="*/ 10583 h 204"/>
              <a:gd name="T56" fmla="*/ 6060 w 126"/>
              <a:gd name="T57" fmla="*/ 16933 h 204"/>
              <a:gd name="T58" fmla="*/ 3263 w 126"/>
              <a:gd name="T59" fmla="*/ 25929 h 204"/>
              <a:gd name="T60" fmla="*/ 1399 w 126"/>
              <a:gd name="T61" fmla="*/ 35454 h 204"/>
              <a:gd name="T62" fmla="*/ 0 w 126"/>
              <a:gd name="T63" fmla="*/ 47625 h 204"/>
              <a:gd name="T64" fmla="*/ 12120 w 126"/>
              <a:gd name="T65" fmla="*/ 53975 h 204"/>
              <a:gd name="T66" fmla="*/ 13053 w 126"/>
              <a:gd name="T67" fmla="*/ 35454 h 204"/>
              <a:gd name="T68" fmla="*/ 15850 w 126"/>
              <a:gd name="T69" fmla="*/ 22754 h 204"/>
              <a:gd name="T70" fmla="*/ 21444 w 126"/>
              <a:gd name="T71" fmla="*/ 14817 h 204"/>
              <a:gd name="T72" fmla="*/ 29835 w 126"/>
              <a:gd name="T73" fmla="*/ 12171 h 204"/>
              <a:gd name="T74" fmla="*/ 37760 w 126"/>
              <a:gd name="T75" fmla="*/ 14817 h 204"/>
              <a:gd name="T76" fmla="*/ 42887 w 126"/>
              <a:gd name="T77" fmla="*/ 22754 h 204"/>
              <a:gd name="T78" fmla="*/ 45684 w 126"/>
              <a:gd name="T79" fmla="*/ 35454 h 204"/>
              <a:gd name="T80" fmla="*/ 47083 w 126"/>
              <a:gd name="T81" fmla="*/ 53975 h 204"/>
              <a:gd name="T82" fmla="*/ 45684 w 126"/>
              <a:gd name="T83" fmla="*/ 71967 h 204"/>
              <a:gd name="T84" fmla="*/ 42887 w 126"/>
              <a:gd name="T85" fmla="*/ 85196 h 204"/>
              <a:gd name="T86" fmla="*/ 37760 w 126"/>
              <a:gd name="T87" fmla="*/ 93133 h 204"/>
              <a:gd name="T88" fmla="*/ 29835 w 126"/>
              <a:gd name="T89" fmla="*/ 95250 h 204"/>
              <a:gd name="T90" fmla="*/ 21444 w 126"/>
              <a:gd name="T91" fmla="*/ 93133 h 204"/>
              <a:gd name="T92" fmla="*/ 15850 w 126"/>
              <a:gd name="T93" fmla="*/ 85196 h 204"/>
              <a:gd name="T94" fmla="*/ 13053 w 126"/>
              <a:gd name="T95" fmla="*/ 71967 h 204"/>
              <a:gd name="T96" fmla="*/ 12120 w 126"/>
              <a:gd name="T97" fmla="*/ 53975 h 20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6" h="204">
                <a:moveTo>
                  <a:pt x="0" y="102"/>
                </a:moveTo>
                <a:lnTo>
                  <a:pt x="0" y="114"/>
                </a:lnTo>
                <a:lnTo>
                  <a:pt x="1" y="126"/>
                </a:lnTo>
                <a:lnTo>
                  <a:pt x="3" y="136"/>
                </a:lnTo>
                <a:lnTo>
                  <a:pt x="5" y="147"/>
                </a:lnTo>
                <a:lnTo>
                  <a:pt x="7" y="155"/>
                </a:lnTo>
                <a:lnTo>
                  <a:pt x="10" y="164"/>
                </a:lnTo>
                <a:lnTo>
                  <a:pt x="13" y="171"/>
                </a:lnTo>
                <a:lnTo>
                  <a:pt x="16" y="178"/>
                </a:lnTo>
                <a:lnTo>
                  <a:pt x="20" y="184"/>
                </a:lnTo>
                <a:lnTo>
                  <a:pt x="26" y="190"/>
                </a:lnTo>
                <a:lnTo>
                  <a:pt x="31" y="193"/>
                </a:lnTo>
                <a:lnTo>
                  <a:pt x="36" y="197"/>
                </a:lnTo>
                <a:lnTo>
                  <a:pt x="43" y="200"/>
                </a:lnTo>
                <a:lnTo>
                  <a:pt x="49" y="202"/>
                </a:lnTo>
                <a:lnTo>
                  <a:pt x="55" y="204"/>
                </a:lnTo>
                <a:lnTo>
                  <a:pt x="63" y="204"/>
                </a:lnTo>
                <a:lnTo>
                  <a:pt x="70" y="204"/>
                </a:lnTo>
                <a:lnTo>
                  <a:pt x="77" y="202"/>
                </a:lnTo>
                <a:lnTo>
                  <a:pt x="84" y="200"/>
                </a:lnTo>
                <a:lnTo>
                  <a:pt x="90" y="197"/>
                </a:lnTo>
                <a:lnTo>
                  <a:pt x="95" y="193"/>
                </a:lnTo>
                <a:lnTo>
                  <a:pt x="101" y="190"/>
                </a:lnTo>
                <a:lnTo>
                  <a:pt x="106" y="184"/>
                </a:lnTo>
                <a:lnTo>
                  <a:pt x="110" y="178"/>
                </a:lnTo>
                <a:lnTo>
                  <a:pt x="113" y="171"/>
                </a:lnTo>
                <a:lnTo>
                  <a:pt x="116" y="164"/>
                </a:lnTo>
                <a:lnTo>
                  <a:pt x="120" y="155"/>
                </a:lnTo>
                <a:lnTo>
                  <a:pt x="122" y="147"/>
                </a:lnTo>
                <a:lnTo>
                  <a:pt x="124" y="136"/>
                </a:lnTo>
                <a:lnTo>
                  <a:pt x="125" y="126"/>
                </a:lnTo>
                <a:lnTo>
                  <a:pt x="126" y="114"/>
                </a:lnTo>
                <a:lnTo>
                  <a:pt x="126" y="102"/>
                </a:lnTo>
                <a:lnTo>
                  <a:pt x="126" y="90"/>
                </a:lnTo>
                <a:lnTo>
                  <a:pt x="125" y="78"/>
                </a:lnTo>
                <a:lnTo>
                  <a:pt x="124" y="67"/>
                </a:lnTo>
                <a:lnTo>
                  <a:pt x="122" y="58"/>
                </a:lnTo>
                <a:lnTo>
                  <a:pt x="120" y="49"/>
                </a:lnTo>
                <a:lnTo>
                  <a:pt x="116" y="41"/>
                </a:lnTo>
                <a:lnTo>
                  <a:pt x="113" y="32"/>
                </a:lnTo>
                <a:lnTo>
                  <a:pt x="110" y="25"/>
                </a:lnTo>
                <a:lnTo>
                  <a:pt x="106" y="20"/>
                </a:lnTo>
                <a:lnTo>
                  <a:pt x="101" y="15"/>
                </a:lnTo>
                <a:lnTo>
                  <a:pt x="95" y="10"/>
                </a:lnTo>
                <a:lnTo>
                  <a:pt x="90" y="7"/>
                </a:lnTo>
                <a:lnTo>
                  <a:pt x="84" y="3"/>
                </a:lnTo>
                <a:lnTo>
                  <a:pt x="77" y="1"/>
                </a:lnTo>
                <a:lnTo>
                  <a:pt x="70" y="0"/>
                </a:lnTo>
                <a:lnTo>
                  <a:pt x="63" y="0"/>
                </a:lnTo>
                <a:lnTo>
                  <a:pt x="55" y="0"/>
                </a:lnTo>
                <a:lnTo>
                  <a:pt x="49" y="1"/>
                </a:lnTo>
                <a:lnTo>
                  <a:pt x="43" y="3"/>
                </a:lnTo>
                <a:lnTo>
                  <a:pt x="36" y="7"/>
                </a:lnTo>
                <a:lnTo>
                  <a:pt x="31" y="10"/>
                </a:lnTo>
                <a:lnTo>
                  <a:pt x="26" y="15"/>
                </a:lnTo>
                <a:lnTo>
                  <a:pt x="20" y="20"/>
                </a:lnTo>
                <a:lnTo>
                  <a:pt x="16" y="25"/>
                </a:lnTo>
                <a:lnTo>
                  <a:pt x="13" y="32"/>
                </a:lnTo>
                <a:lnTo>
                  <a:pt x="10" y="41"/>
                </a:lnTo>
                <a:lnTo>
                  <a:pt x="7" y="49"/>
                </a:lnTo>
                <a:lnTo>
                  <a:pt x="5" y="58"/>
                </a:lnTo>
                <a:lnTo>
                  <a:pt x="3" y="67"/>
                </a:lnTo>
                <a:lnTo>
                  <a:pt x="1" y="78"/>
                </a:lnTo>
                <a:lnTo>
                  <a:pt x="0" y="90"/>
                </a:lnTo>
                <a:lnTo>
                  <a:pt x="0" y="102"/>
                </a:lnTo>
                <a:close/>
                <a:moveTo>
                  <a:pt x="26" y="102"/>
                </a:moveTo>
                <a:lnTo>
                  <a:pt x="26" y="84"/>
                </a:lnTo>
                <a:lnTo>
                  <a:pt x="28" y="67"/>
                </a:lnTo>
                <a:lnTo>
                  <a:pt x="31" y="53"/>
                </a:lnTo>
                <a:lnTo>
                  <a:pt x="34" y="43"/>
                </a:lnTo>
                <a:lnTo>
                  <a:pt x="39" y="34"/>
                </a:lnTo>
                <a:lnTo>
                  <a:pt x="46" y="28"/>
                </a:lnTo>
                <a:lnTo>
                  <a:pt x="54" y="24"/>
                </a:lnTo>
                <a:lnTo>
                  <a:pt x="64" y="23"/>
                </a:lnTo>
                <a:lnTo>
                  <a:pt x="72" y="24"/>
                </a:lnTo>
                <a:lnTo>
                  <a:pt x="81" y="28"/>
                </a:lnTo>
                <a:lnTo>
                  <a:pt x="87" y="34"/>
                </a:lnTo>
                <a:lnTo>
                  <a:pt x="92" y="43"/>
                </a:lnTo>
                <a:lnTo>
                  <a:pt x="96" y="53"/>
                </a:lnTo>
                <a:lnTo>
                  <a:pt x="98" y="67"/>
                </a:lnTo>
                <a:lnTo>
                  <a:pt x="101" y="84"/>
                </a:lnTo>
                <a:lnTo>
                  <a:pt x="101" y="102"/>
                </a:lnTo>
                <a:lnTo>
                  <a:pt x="101" y="121"/>
                </a:lnTo>
                <a:lnTo>
                  <a:pt x="98" y="136"/>
                </a:lnTo>
                <a:lnTo>
                  <a:pt x="96" y="150"/>
                </a:lnTo>
                <a:lnTo>
                  <a:pt x="92" y="161"/>
                </a:lnTo>
                <a:lnTo>
                  <a:pt x="87" y="170"/>
                </a:lnTo>
                <a:lnTo>
                  <a:pt x="81" y="176"/>
                </a:lnTo>
                <a:lnTo>
                  <a:pt x="72" y="179"/>
                </a:lnTo>
                <a:lnTo>
                  <a:pt x="64" y="180"/>
                </a:lnTo>
                <a:lnTo>
                  <a:pt x="54" y="179"/>
                </a:lnTo>
                <a:lnTo>
                  <a:pt x="46" y="176"/>
                </a:lnTo>
                <a:lnTo>
                  <a:pt x="39" y="170"/>
                </a:lnTo>
                <a:lnTo>
                  <a:pt x="34" y="161"/>
                </a:lnTo>
                <a:lnTo>
                  <a:pt x="31" y="150"/>
                </a:lnTo>
                <a:lnTo>
                  <a:pt x="28" y="136"/>
                </a:lnTo>
                <a:lnTo>
                  <a:pt x="26" y="121"/>
                </a:lnTo>
                <a:lnTo>
                  <a:pt x="26" y="10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12" name="Freeform 361"/>
          <p:cNvSpPr>
            <a:spLocks noEditPoints="1"/>
          </p:cNvSpPr>
          <p:nvPr/>
        </p:nvSpPr>
        <p:spPr bwMode="auto">
          <a:xfrm>
            <a:off x="5537200" y="2133600"/>
            <a:ext cx="69850" cy="109538"/>
          </a:xfrm>
          <a:custGeom>
            <a:avLst/>
            <a:gdLst>
              <a:gd name="T0" fmla="*/ 0 w 145"/>
              <a:gd name="T1" fmla="*/ 109538 h 207"/>
              <a:gd name="T2" fmla="*/ 12525 w 145"/>
              <a:gd name="T3" fmla="*/ 62442 h 207"/>
              <a:gd name="T4" fmla="*/ 37574 w 145"/>
              <a:gd name="T5" fmla="*/ 62442 h 207"/>
              <a:gd name="T6" fmla="*/ 45282 w 145"/>
              <a:gd name="T7" fmla="*/ 64029 h 207"/>
              <a:gd name="T8" fmla="*/ 50099 w 145"/>
              <a:gd name="T9" fmla="*/ 67734 h 207"/>
              <a:gd name="T10" fmla="*/ 52026 w 145"/>
              <a:gd name="T11" fmla="*/ 75142 h 207"/>
              <a:gd name="T12" fmla="*/ 52990 w 145"/>
              <a:gd name="T13" fmla="*/ 94721 h 207"/>
              <a:gd name="T14" fmla="*/ 53953 w 145"/>
              <a:gd name="T15" fmla="*/ 103188 h 207"/>
              <a:gd name="T16" fmla="*/ 55398 w 145"/>
              <a:gd name="T17" fmla="*/ 109538 h 207"/>
              <a:gd name="T18" fmla="*/ 69850 w 145"/>
              <a:gd name="T19" fmla="*/ 106363 h 207"/>
              <a:gd name="T20" fmla="*/ 66960 w 145"/>
              <a:gd name="T21" fmla="*/ 102130 h 207"/>
              <a:gd name="T22" fmla="*/ 65514 w 145"/>
              <a:gd name="T23" fmla="*/ 93663 h 207"/>
              <a:gd name="T24" fmla="*/ 64069 w 145"/>
              <a:gd name="T25" fmla="*/ 71967 h 207"/>
              <a:gd name="T26" fmla="*/ 63106 w 145"/>
              <a:gd name="T27" fmla="*/ 64559 h 207"/>
              <a:gd name="T28" fmla="*/ 60697 w 145"/>
              <a:gd name="T29" fmla="*/ 59796 h 207"/>
              <a:gd name="T30" fmla="*/ 56843 w 145"/>
              <a:gd name="T31" fmla="*/ 56621 h 207"/>
              <a:gd name="T32" fmla="*/ 56843 w 145"/>
              <a:gd name="T33" fmla="*/ 53446 h 207"/>
              <a:gd name="T34" fmla="*/ 61661 w 145"/>
              <a:gd name="T35" fmla="*/ 48684 h 207"/>
              <a:gd name="T36" fmla="*/ 64551 w 145"/>
              <a:gd name="T37" fmla="*/ 42334 h 207"/>
              <a:gd name="T38" fmla="*/ 66960 w 145"/>
              <a:gd name="T39" fmla="*/ 34396 h 207"/>
              <a:gd name="T40" fmla="*/ 66960 w 145"/>
              <a:gd name="T41" fmla="*/ 25929 h 207"/>
              <a:gd name="T42" fmla="*/ 65033 w 145"/>
              <a:gd name="T43" fmla="*/ 17463 h 207"/>
              <a:gd name="T44" fmla="*/ 62142 w 145"/>
              <a:gd name="T45" fmla="*/ 11113 h 207"/>
              <a:gd name="T46" fmla="*/ 57807 w 145"/>
              <a:gd name="T47" fmla="*/ 5821 h 207"/>
              <a:gd name="T48" fmla="*/ 50581 w 145"/>
              <a:gd name="T49" fmla="*/ 1588 h 207"/>
              <a:gd name="T50" fmla="*/ 40947 w 145"/>
              <a:gd name="T51" fmla="*/ 0 h 207"/>
              <a:gd name="T52" fmla="*/ 0 w 145"/>
              <a:gd name="T53" fmla="*/ 0 h 207"/>
              <a:gd name="T54" fmla="*/ 33239 w 145"/>
              <a:gd name="T55" fmla="*/ 12700 h 207"/>
              <a:gd name="T56" fmla="*/ 42392 w 145"/>
              <a:gd name="T57" fmla="*/ 13229 h 207"/>
              <a:gd name="T58" fmla="*/ 49136 w 145"/>
              <a:gd name="T59" fmla="*/ 15875 h 207"/>
              <a:gd name="T60" fmla="*/ 52508 w 145"/>
              <a:gd name="T61" fmla="*/ 21167 h 207"/>
              <a:gd name="T62" fmla="*/ 53953 w 145"/>
              <a:gd name="T63" fmla="*/ 30692 h 207"/>
              <a:gd name="T64" fmla="*/ 52990 w 145"/>
              <a:gd name="T65" fmla="*/ 39688 h 207"/>
              <a:gd name="T66" fmla="*/ 49136 w 145"/>
              <a:gd name="T67" fmla="*/ 45509 h 207"/>
              <a:gd name="T68" fmla="*/ 42392 w 145"/>
              <a:gd name="T69" fmla="*/ 48684 h 207"/>
              <a:gd name="T70" fmla="*/ 33239 w 145"/>
              <a:gd name="T71" fmla="*/ 49742 h 207"/>
              <a:gd name="T72" fmla="*/ 12525 w 145"/>
              <a:gd name="T73" fmla="*/ 12700 h 20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45" h="207">
                <a:moveTo>
                  <a:pt x="0" y="0"/>
                </a:moveTo>
                <a:lnTo>
                  <a:pt x="0" y="207"/>
                </a:lnTo>
                <a:lnTo>
                  <a:pt x="26" y="207"/>
                </a:lnTo>
                <a:lnTo>
                  <a:pt x="26" y="118"/>
                </a:lnTo>
                <a:lnTo>
                  <a:pt x="67" y="118"/>
                </a:lnTo>
                <a:lnTo>
                  <a:pt x="78" y="118"/>
                </a:lnTo>
                <a:lnTo>
                  <a:pt x="87" y="120"/>
                </a:lnTo>
                <a:lnTo>
                  <a:pt x="94" y="121"/>
                </a:lnTo>
                <a:lnTo>
                  <a:pt x="100" y="123"/>
                </a:lnTo>
                <a:lnTo>
                  <a:pt x="104" y="128"/>
                </a:lnTo>
                <a:lnTo>
                  <a:pt x="106" y="134"/>
                </a:lnTo>
                <a:lnTo>
                  <a:pt x="108" y="142"/>
                </a:lnTo>
                <a:lnTo>
                  <a:pt x="109" y="151"/>
                </a:lnTo>
                <a:lnTo>
                  <a:pt x="110" y="179"/>
                </a:lnTo>
                <a:lnTo>
                  <a:pt x="111" y="187"/>
                </a:lnTo>
                <a:lnTo>
                  <a:pt x="112" y="195"/>
                </a:lnTo>
                <a:lnTo>
                  <a:pt x="113" y="201"/>
                </a:lnTo>
                <a:lnTo>
                  <a:pt x="115" y="207"/>
                </a:lnTo>
                <a:lnTo>
                  <a:pt x="145" y="207"/>
                </a:lnTo>
                <a:lnTo>
                  <a:pt x="145" y="201"/>
                </a:lnTo>
                <a:lnTo>
                  <a:pt x="141" y="198"/>
                </a:lnTo>
                <a:lnTo>
                  <a:pt x="139" y="193"/>
                </a:lnTo>
                <a:lnTo>
                  <a:pt x="137" y="186"/>
                </a:lnTo>
                <a:lnTo>
                  <a:pt x="136" y="177"/>
                </a:lnTo>
                <a:lnTo>
                  <a:pt x="134" y="143"/>
                </a:lnTo>
                <a:lnTo>
                  <a:pt x="133" y="136"/>
                </a:lnTo>
                <a:lnTo>
                  <a:pt x="132" y="129"/>
                </a:lnTo>
                <a:lnTo>
                  <a:pt x="131" y="122"/>
                </a:lnTo>
                <a:lnTo>
                  <a:pt x="129" y="117"/>
                </a:lnTo>
                <a:lnTo>
                  <a:pt x="126" y="113"/>
                </a:lnTo>
                <a:lnTo>
                  <a:pt x="123" y="109"/>
                </a:lnTo>
                <a:lnTo>
                  <a:pt x="118" y="107"/>
                </a:lnTo>
                <a:lnTo>
                  <a:pt x="113" y="105"/>
                </a:lnTo>
                <a:lnTo>
                  <a:pt x="118" y="101"/>
                </a:lnTo>
                <a:lnTo>
                  <a:pt x="124" y="96"/>
                </a:lnTo>
                <a:lnTo>
                  <a:pt x="128" y="92"/>
                </a:lnTo>
                <a:lnTo>
                  <a:pt x="132" y="86"/>
                </a:lnTo>
                <a:lnTo>
                  <a:pt x="134" y="80"/>
                </a:lnTo>
                <a:lnTo>
                  <a:pt x="136" y="73"/>
                </a:lnTo>
                <a:lnTo>
                  <a:pt x="139" y="65"/>
                </a:lnTo>
                <a:lnTo>
                  <a:pt x="139" y="57"/>
                </a:lnTo>
                <a:lnTo>
                  <a:pt x="139" y="49"/>
                </a:lnTo>
                <a:lnTo>
                  <a:pt x="137" y="40"/>
                </a:lnTo>
                <a:lnTo>
                  <a:pt x="135" y="33"/>
                </a:lnTo>
                <a:lnTo>
                  <a:pt x="132" y="26"/>
                </a:lnTo>
                <a:lnTo>
                  <a:pt x="129" y="21"/>
                </a:lnTo>
                <a:lnTo>
                  <a:pt x="125" y="16"/>
                </a:lnTo>
                <a:lnTo>
                  <a:pt x="120" y="11"/>
                </a:lnTo>
                <a:lnTo>
                  <a:pt x="114" y="7"/>
                </a:lnTo>
                <a:lnTo>
                  <a:pt x="105" y="3"/>
                </a:lnTo>
                <a:lnTo>
                  <a:pt x="95" y="1"/>
                </a:lnTo>
                <a:lnTo>
                  <a:pt x="85" y="0"/>
                </a:lnTo>
                <a:lnTo>
                  <a:pt x="73" y="0"/>
                </a:lnTo>
                <a:lnTo>
                  <a:pt x="0" y="0"/>
                </a:lnTo>
                <a:close/>
                <a:moveTo>
                  <a:pt x="26" y="24"/>
                </a:moveTo>
                <a:lnTo>
                  <a:pt x="69" y="24"/>
                </a:lnTo>
                <a:lnTo>
                  <a:pt x="79" y="24"/>
                </a:lnTo>
                <a:lnTo>
                  <a:pt x="88" y="25"/>
                </a:lnTo>
                <a:lnTo>
                  <a:pt x="95" y="28"/>
                </a:lnTo>
                <a:lnTo>
                  <a:pt x="102" y="30"/>
                </a:lnTo>
                <a:lnTo>
                  <a:pt x="106" y="35"/>
                </a:lnTo>
                <a:lnTo>
                  <a:pt x="109" y="40"/>
                </a:lnTo>
                <a:lnTo>
                  <a:pt x="111" y="49"/>
                </a:lnTo>
                <a:lnTo>
                  <a:pt x="112" y="58"/>
                </a:lnTo>
                <a:lnTo>
                  <a:pt x="111" y="67"/>
                </a:lnTo>
                <a:lnTo>
                  <a:pt x="110" y="75"/>
                </a:lnTo>
                <a:lnTo>
                  <a:pt x="106" y="81"/>
                </a:lnTo>
                <a:lnTo>
                  <a:pt x="102" y="86"/>
                </a:lnTo>
                <a:lnTo>
                  <a:pt x="95" y="89"/>
                </a:lnTo>
                <a:lnTo>
                  <a:pt x="88" y="92"/>
                </a:lnTo>
                <a:lnTo>
                  <a:pt x="79" y="94"/>
                </a:lnTo>
                <a:lnTo>
                  <a:pt x="69" y="94"/>
                </a:lnTo>
                <a:lnTo>
                  <a:pt x="26" y="94"/>
                </a:lnTo>
                <a:lnTo>
                  <a:pt x="26" y="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13" name="Freeform 362"/>
          <p:cNvSpPr>
            <a:spLocks noEditPoints="1"/>
          </p:cNvSpPr>
          <p:nvPr/>
        </p:nvSpPr>
        <p:spPr bwMode="auto">
          <a:xfrm>
            <a:off x="5614988" y="2160588"/>
            <a:ext cx="57150" cy="84137"/>
          </a:xfrm>
          <a:custGeom>
            <a:avLst/>
            <a:gdLst>
              <a:gd name="T0" fmla="*/ 45070 w 123"/>
              <a:gd name="T1" fmla="*/ 60174 h 158"/>
              <a:gd name="T2" fmla="*/ 42282 w 123"/>
              <a:gd name="T3" fmla="*/ 66032 h 158"/>
              <a:gd name="T4" fmla="*/ 38100 w 123"/>
              <a:gd name="T5" fmla="*/ 69759 h 158"/>
              <a:gd name="T6" fmla="*/ 32524 w 123"/>
              <a:gd name="T7" fmla="*/ 71889 h 158"/>
              <a:gd name="T8" fmla="*/ 25555 w 123"/>
              <a:gd name="T9" fmla="*/ 71357 h 158"/>
              <a:gd name="T10" fmla="*/ 19050 w 123"/>
              <a:gd name="T11" fmla="*/ 68162 h 158"/>
              <a:gd name="T12" fmla="*/ 13939 w 123"/>
              <a:gd name="T13" fmla="*/ 62304 h 158"/>
              <a:gd name="T14" fmla="*/ 11616 w 123"/>
              <a:gd name="T15" fmla="*/ 52186 h 158"/>
              <a:gd name="T16" fmla="*/ 57150 w 123"/>
              <a:gd name="T17" fmla="*/ 46329 h 158"/>
              <a:gd name="T18" fmla="*/ 56685 w 123"/>
              <a:gd name="T19" fmla="*/ 31951 h 158"/>
              <a:gd name="T20" fmla="*/ 52968 w 123"/>
              <a:gd name="T21" fmla="*/ 15975 h 158"/>
              <a:gd name="T22" fmla="*/ 45534 w 123"/>
              <a:gd name="T23" fmla="*/ 6390 h 158"/>
              <a:gd name="T24" fmla="*/ 35312 w 123"/>
              <a:gd name="T25" fmla="*/ 533 h 158"/>
              <a:gd name="T26" fmla="*/ 22302 w 123"/>
              <a:gd name="T27" fmla="*/ 533 h 158"/>
              <a:gd name="T28" fmla="*/ 11616 w 123"/>
              <a:gd name="T29" fmla="*/ 6390 h 158"/>
              <a:gd name="T30" fmla="*/ 4182 w 123"/>
              <a:gd name="T31" fmla="*/ 17573 h 158"/>
              <a:gd name="T32" fmla="*/ 465 w 123"/>
              <a:gd name="T33" fmla="*/ 33548 h 158"/>
              <a:gd name="T34" fmla="*/ 465 w 123"/>
              <a:gd name="T35" fmla="*/ 52186 h 158"/>
              <a:gd name="T36" fmla="*/ 4182 w 123"/>
              <a:gd name="T37" fmla="*/ 67629 h 158"/>
              <a:gd name="T38" fmla="*/ 11616 w 123"/>
              <a:gd name="T39" fmla="*/ 78279 h 158"/>
              <a:gd name="T40" fmla="*/ 22302 w 123"/>
              <a:gd name="T41" fmla="*/ 83604 h 158"/>
              <a:gd name="T42" fmla="*/ 33918 w 123"/>
              <a:gd name="T43" fmla="*/ 83604 h 158"/>
              <a:gd name="T44" fmla="*/ 43676 w 123"/>
              <a:gd name="T45" fmla="*/ 79877 h 158"/>
              <a:gd name="T46" fmla="*/ 50180 w 123"/>
              <a:gd name="T47" fmla="*/ 73487 h 158"/>
              <a:gd name="T48" fmla="*/ 55291 w 123"/>
              <a:gd name="T49" fmla="*/ 63369 h 158"/>
              <a:gd name="T50" fmla="*/ 45999 w 123"/>
              <a:gd name="T51" fmla="*/ 56979 h 158"/>
              <a:gd name="T52" fmla="*/ 11616 w 123"/>
              <a:gd name="T53" fmla="*/ 29821 h 158"/>
              <a:gd name="T54" fmla="*/ 14404 w 123"/>
              <a:gd name="T55" fmla="*/ 21301 h 158"/>
              <a:gd name="T56" fmla="*/ 19050 w 123"/>
              <a:gd name="T57" fmla="*/ 14910 h 158"/>
              <a:gd name="T58" fmla="*/ 25090 w 123"/>
              <a:gd name="T59" fmla="*/ 12248 h 158"/>
              <a:gd name="T60" fmla="*/ 32524 w 123"/>
              <a:gd name="T61" fmla="*/ 12248 h 158"/>
              <a:gd name="T62" fmla="*/ 39029 w 123"/>
              <a:gd name="T63" fmla="*/ 15443 h 158"/>
              <a:gd name="T64" fmla="*/ 43676 w 123"/>
              <a:gd name="T65" fmla="*/ 21301 h 158"/>
              <a:gd name="T66" fmla="*/ 45534 w 123"/>
              <a:gd name="T67" fmla="*/ 29821 h 158"/>
              <a:gd name="T68" fmla="*/ 11151 w 123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6" y="128"/>
                </a:lnTo>
                <a:lnTo>
                  <a:pt x="82" y="131"/>
                </a:lnTo>
                <a:lnTo>
                  <a:pt x="77" y="133"/>
                </a:lnTo>
                <a:lnTo>
                  <a:pt x="70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8"/>
                </a:lnTo>
                <a:lnTo>
                  <a:pt x="35" y="122"/>
                </a:lnTo>
                <a:lnTo>
                  <a:pt x="30" y="117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6"/>
                </a:lnTo>
                <a:lnTo>
                  <a:pt x="122" y="60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5"/>
                </a:lnTo>
                <a:lnTo>
                  <a:pt x="108" y="138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8"/>
                </a:lnTo>
                <a:lnTo>
                  <a:pt x="31" y="40"/>
                </a:lnTo>
                <a:lnTo>
                  <a:pt x="36" y="34"/>
                </a:lnTo>
                <a:lnTo>
                  <a:pt x="41" y="28"/>
                </a:lnTo>
                <a:lnTo>
                  <a:pt x="47" y="25"/>
                </a:lnTo>
                <a:lnTo>
                  <a:pt x="54" y="23"/>
                </a:lnTo>
                <a:lnTo>
                  <a:pt x="62" y="22"/>
                </a:lnTo>
                <a:lnTo>
                  <a:pt x="70" y="23"/>
                </a:lnTo>
                <a:lnTo>
                  <a:pt x="78" y="25"/>
                </a:lnTo>
                <a:lnTo>
                  <a:pt x="84" y="29"/>
                </a:lnTo>
                <a:lnTo>
                  <a:pt x="89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14" name="Freeform 363"/>
          <p:cNvSpPr>
            <a:spLocks/>
          </p:cNvSpPr>
          <p:nvPr/>
        </p:nvSpPr>
        <p:spPr bwMode="auto">
          <a:xfrm>
            <a:off x="5684838" y="2160588"/>
            <a:ext cx="53975" cy="82550"/>
          </a:xfrm>
          <a:custGeom>
            <a:avLst/>
            <a:gdLst>
              <a:gd name="T0" fmla="*/ 42989 w 113"/>
              <a:gd name="T1" fmla="*/ 82550 h 155"/>
              <a:gd name="T2" fmla="*/ 53975 w 113"/>
              <a:gd name="T3" fmla="*/ 82550 h 155"/>
              <a:gd name="T4" fmla="*/ 53975 w 113"/>
              <a:gd name="T5" fmla="*/ 34085 h 155"/>
              <a:gd name="T6" fmla="*/ 53975 w 113"/>
              <a:gd name="T7" fmla="*/ 30357 h 155"/>
              <a:gd name="T8" fmla="*/ 53975 w 113"/>
              <a:gd name="T9" fmla="*/ 25031 h 155"/>
              <a:gd name="T10" fmla="*/ 53497 w 113"/>
              <a:gd name="T11" fmla="*/ 19705 h 155"/>
              <a:gd name="T12" fmla="*/ 53020 w 113"/>
              <a:gd name="T13" fmla="*/ 14912 h 155"/>
              <a:gd name="T14" fmla="*/ 51109 w 113"/>
              <a:gd name="T15" fmla="*/ 11184 h 155"/>
              <a:gd name="T16" fmla="*/ 49676 w 113"/>
              <a:gd name="T17" fmla="*/ 7989 h 155"/>
              <a:gd name="T18" fmla="*/ 48243 w 113"/>
              <a:gd name="T19" fmla="*/ 6391 h 155"/>
              <a:gd name="T20" fmla="*/ 46333 w 113"/>
              <a:gd name="T21" fmla="*/ 4261 h 155"/>
              <a:gd name="T22" fmla="*/ 43467 w 113"/>
              <a:gd name="T23" fmla="*/ 2663 h 155"/>
              <a:gd name="T24" fmla="*/ 41078 w 113"/>
              <a:gd name="T25" fmla="*/ 1065 h 155"/>
              <a:gd name="T26" fmla="*/ 38212 w 113"/>
              <a:gd name="T27" fmla="*/ 533 h 155"/>
              <a:gd name="T28" fmla="*/ 34391 w 113"/>
              <a:gd name="T29" fmla="*/ 0 h 155"/>
              <a:gd name="T30" fmla="*/ 31048 w 113"/>
              <a:gd name="T31" fmla="*/ 0 h 155"/>
              <a:gd name="T32" fmla="*/ 28182 w 113"/>
              <a:gd name="T33" fmla="*/ 0 h 155"/>
              <a:gd name="T34" fmla="*/ 24838 w 113"/>
              <a:gd name="T35" fmla="*/ 533 h 155"/>
              <a:gd name="T36" fmla="*/ 21972 w 113"/>
              <a:gd name="T37" fmla="*/ 2130 h 155"/>
              <a:gd name="T38" fmla="*/ 19584 w 113"/>
              <a:gd name="T39" fmla="*/ 3195 h 155"/>
              <a:gd name="T40" fmla="*/ 16718 w 113"/>
              <a:gd name="T41" fmla="*/ 4793 h 155"/>
              <a:gd name="T42" fmla="*/ 14330 w 113"/>
              <a:gd name="T43" fmla="*/ 7456 h 155"/>
              <a:gd name="T44" fmla="*/ 12419 w 113"/>
              <a:gd name="T45" fmla="*/ 10652 h 155"/>
              <a:gd name="T46" fmla="*/ 10508 w 113"/>
              <a:gd name="T47" fmla="*/ 13847 h 155"/>
              <a:gd name="T48" fmla="*/ 10508 w 113"/>
              <a:gd name="T49" fmla="*/ 2130 h 155"/>
              <a:gd name="T50" fmla="*/ 0 w 113"/>
              <a:gd name="T51" fmla="*/ 2130 h 155"/>
              <a:gd name="T52" fmla="*/ 0 w 113"/>
              <a:gd name="T53" fmla="*/ 82550 h 155"/>
              <a:gd name="T54" fmla="*/ 10986 w 113"/>
              <a:gd name="T55" fmla="*/ 82550 h 155"/>
              <a:gd name="T56" fmla="*/ 10986 w 113"/>
              <a:gd name="T57" fmla="*/ 36748 h 155"/>
              <a:gd name="T58" fmla="*/ 11464 w 113"/>
              <a:gd name="T59" fmla="*/ 30890 h 155"/>
              <a:gd name="T60" fmla="*/ 12419 w 113"/>
              <a:gd name="T61" fmla="*/ 26096 h 155"/>
              <a:gd name="T62" fmla="*/ 13852 w 113"/>
              <a:gd name="T63" fmla="*/ 21836 h 155"/>
              <a:gd name="T64" fmla="*/ 15763 w 113"/>
              <a:gd name="T65" fmla="*/ 18108 h 155"/>
              <a:gd name="T66" fmla="*/ 19106 w 113"/>
              <a:gd name="T67" fmla="*/ 15445 h 155"/>
              <a:gd name="T68" fmla="*/ 21972 w 113"/>
              <a:gd name="T69" fmla="*/ 13847 h 155"/>
              <a:gd name="T70" fmla="*/ 25793 w 113"/>
              <a:gd name="T71" fmla="*/ 12249 h 155"/>
              <a:gd name="T72" fmla="*/ 30092 w 113"/>
              <a:gd name="T73" fmla="*/ 11717 h 155"/>
              <a:gd name="T74" fmla="*/ 33436 w 113"/>
              <a:gd name="T75" fmla="*/ 12249 h 155"/>
              <a:gd name="T76" fmla="*/ 36779 w 113"/>
              <a:gd name="T77" fmla="*/ 13315 h 155"/>
              <a:gd name="T78" fmla="*/ 38690 w 113"/>
              <a:gd name="T79" fmla="*/ 14912 h 155"/>
              <a:gd name="T80" fmla="*/ 40601 w 113"/>
              <a:gd name="T81" fmla="*/ 17043 h 155"/>
              <a:gd name="T82" fmla="*/ 41556 w 113"/>
              <a:gd name="T83" fmla="*/ 19705 h 155"/>
              <a:gd name="T84" fmla="*/ 42511 w 113"/>
              <a:gd name="T85" fmla="*/ 23434 h 155"/>
              <a:gd name="T86" fmla="*/ 42989 w 113"/>
              <a:gd name="T87" fmla="*/ 28227 h 155"/>
              <a:gd name="T88" fmla="*/ 42989 w 113"/>
              <a:gd name="T89" fmla="*/ 33020 h 155"/>
              <a:gd name="T90" fmla="*/ 42989 w 113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3" h="155">
                <a:moveTo>
                  <a:pt x="90" y="155"/>
                </a:moveTo>
                <a:lnTo>
                  <a:pt x="113" y="155"/>
                </a:lnTo>
                <a:lnTo>
                  <a:pt x="113" y="64"/>
                </a:lnTo>
                <a:lnTo>
                  <a:pt x="113" y="57"/>
                </a:lnTo>
                <a:lnTo>
                  <a:pt x="113" y="47"/>
                </a:lnTo>
                <a:lnTo>
                  <a:pt x="112" y="37"/>
                </a:lnTo>
                <a:lnTo>
                  <a:pt x="111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1" y="5"/>
                </a:lnTo>
                <a:lnTo>
                  <a:pt x="86" y="2"/>
                </a:lnTo>
                <a:lnTo>
                  <a:pt x="80" y="1"/>
                </a:lnTo>
                <a:lnTo>
                  <a:pt x="72" y="0"/>
                </a:lnTo>
                <a:lnTo>
                  <a:pt x="65" y="0"/>
                </a:lnTo>
                <a:lnTo>
                  <a:pt x="59" y="0"/>
                </a:lnTo>
                <a:lnTo>
                  <a:pt x="52" y="1"/>
                </a:lnTo>
                <a:lnTo>
                  <a:pt x="46" y="4"/>
                </a:lnTo>
                <a:lnTo>
                  <a:pt x="41" y="6"/>
                </a:lnTo>
                <a:lnTo>
                  <a:pt x="35" y="9"/>
                </a:lnTo>
                <a:lnTo>
                  <a:pt x="30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29" y="41"/>
                </a:lnTo>
                <a:lnTo>
                  <a:pt x="33" y="34"/>
                </a:lnTo>
                <a:lnTo>
                  <a:pt x="40" y="29"/>
                </a:lnTo>
                <a:lnTo>
                  <a:pt x="46" y="26"/>
                </a:lnTo>
                <a:lnTo>
                  <a:pt x="54" y="23"/>
                </a:lnTo>
                <a:lnTo>
                  <a:pt x="63" y="22"/>
                </a:lnTo>
                <a:lnTo>
                  <a:pt x="70" y="23"/>
                </a:lnTo>
                <a:lnTo>
                  <a:pt x="77" y="25"/>
                </a:lnTo>
                <a:lnTo>
                  <a:pt x="81" y="28"/>
                </a:lnTo>
                <a:lnTo>
                  <a:pt x="85" y="32"/>
                </a:lnTo>
                <a:lnTo>
                  <a:pt x="87" y="37"/>
                </a:lnTo>
                <a:lnTo>
                  <a:pt x="89" y="44"/>
                </a:lnTo>
                <a:lnTo>
                  <a:pt x="90" y="53"/>
                </a:lnTo>
                <a:lnTo>
                  <a:pt x="90" y="62"/>
                </a:lnTo>
                <a:lnTo>
                  <a:pt x="9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15" name="Freeform 364"/>
          <p:cNvSpPr>
            <a:spLocks noEditPoints="1"/>
          </p:cNvSpPr>
          <p:nvPr/>
        </p:nvSpPr>
        <p:spPr bwMode="auto">
          <a:xfrm>
            <a:off x="5751513" y="2160588"/>
            <a:ext cx="58737" cy="84137"/>
          </a:xfrm>
          <a:custGeom>
            <a:avLst/>
            <a:gdLst>
              <a:gd name="T0" fmla="*/ 41758 w 128"/>
              <a:gd name="T1" fmla="*/ 52719 h 158"/>
              <a:gd name="T2" fmla="*/ 39923 w 128"/>
              <a:gd name="T3" fmla="*/ 60706 h 158"/>
              <a:gd name="T4" fmla="*/ 36252 w 128"/>
              <a:gd name="T5" fmla="*/ 67097 h 158"/>
              <a:gd name="T6" fmla="*/ 29827 w 128"/>
              <a:gd name="T7" fmla="*/ 71357 h 158"/>
              <a:gd name="T8" fmla="*/ 22026 w 128"/>
              <a:gd name="T9" fmla="*/ 72422 h 158"/>
              <a:gd name="T10" fmla="*/ 17438 w 128"/>
              <a:gd name="T11" fmla="*/ 71889 h 158"/>
              <a:gd name="T12" fmla="*/ 13766 w 128"/>
              <a:gd name="T13" fmla="*/ 69759 h 158"/>
              <a:gd name="T14" fmla="*/ 11931 w 128"/>
              <a:gd name="T15" fmla="*/ 64967 h 158"/>
              <a:gd name="T16" fmla="*/ 11013 w 128"/>
              <a:gd name="T17" fmla="*/ 60174 h 158"/>
              <a:gd name="T18" fmla="*/ 11472 w 128"/>
              <a:gd name="T19" fmla="*/ 54849 h 158"/>
              <a:gd name="T20" fmla="*/ 13308 w 128"/>
              <a:gd name="T21" fmla="*/ 51121 h 158"/>
              <a:gd name="T22" fmla="*/ 16979 w 128"/>
              <a:gd name="T23" fmla="*/ 47926 h 158"/>
              <a:gd name="T24" fmla="*/ 21567 w 128"/>
              <a:gd name="T25" fmla="*/ 46329 h 158"/>
              <a:gd name="T26" fmla="*/ 32122 w 128"/>
              <a:gd name="T27" fmla="*/ 44731 h 158"/>
              <a:gd name="T28" fmla="*/ 41758 w 128"/>
              <a:gd name="T29" fmla="*/ 41003 h 158"/>
              <a:gd name="T30" fmla="*/ 42676 w 128"/>
              <a:gd name="T31" fmla="*/ 74552 h 158"/>
              <a:gd name="T32" fmla="*/ 44053 w 128"/>
              <a:gd name="T33" fmla="*/ 78812 h 158"/>
              <a:gd name="T34" fmla="*/ 46347 w 128"/>
              <a:gd name="T35" fmla="*/ 82007 h 158"/>
              <a:gd name="T36" fmla="*/ 50018 w 128"/>
              <a:gd name="T37" fmla="*/ 83604 h 158"/>
              <a:gd name="T38" fmla="*/ 55525 w 128"/>
              <a:gd name="T39" fmla="*/ 83072 h 158"/>
              <a:gd name="T40" fmla="*/ 58737 w 128"/>
              <a:gd name="T41" fmla="*/ 71889 h 158"/>
              <a:gd name="T42" fmla="*/ 54148 w 128"/>
              <a:gd name="T43" fmla="*/ 71889 h 158"/>
              <a:gd name="T44" fmla="*/ 52313 w 128"/>
              <a:gd name="T45" fmla="*/ 67629 h 158"/>
              <a:gd name="T46" fmla="*/ 52313 w 128"/>
              <a:gd name="T47" fmla="*/ 24496 h 158"/>
              <a:gd name="T48" fmla="*/ 50936 w 128"/>
              <a:gd name="T49" fmla="*/ 13845 h 158"/>
              <a:gd name="T50" fmla="*/ 46347 w 128"/>
              <a:gd name="T51" fmla="*/ 5858 h 158"/>
              <a:gd name="T52" fmla="*/ 38546 w 128"/>
              <a:gd name="T53" fmla="*/ 1065 h 158"/>
              <a:gd name="T54" fmla="*/ 27992 w 128"/>
              <a:gd name="T55" fmla="*/ 0 h 158"/>
              <a:gd name="T56" fmla="*/ 17438 w 128"/>
              <a:gd name="T57" fmla="*/ 2130 h 158"/>
              <a:gd name="T58" fmla="*/ 9637 w 128"/>
              <a:gd name="T59" fmla="*/ 6923 h 158"/>
              <a:gd name="T60" fmla="*/ 4589 w 128"/>
              <a:gd name="T61" fmla="*/ 14910 h 158"/>
              <a:gd name="T62" fmla="*/ 2753 w 128"/>
              <a:gd name="T63" fmla="*/ 25561 h 158"/>
              <a:gd name="T64" fmla="*/ 12849 w 128"/>
              <a:gd name="T65" fmla="*/ 26093 h 158"/>
              <a:gd name="T66" fmla="*/ 13766 w 128"/>
              <a:gd name="T67" fmla="*/ 19703 h 158"/>
              <a:gd name="T68" fmla="*/ 16979 w 128"/>
              <a:gd name="T69" fmla="*/ 15443 h 158"/>
              <a:gd name="T70" fmla="*/ 21109 w 128"/>
              <a:gd name="T71" fmla="*/ 12248 h 158"/>
              <a:gd name="T72" fmla="*/ 27533 w 128"/>
              <a:gd name="T73" fmla="*/ 11715 h 158"/>
              <a:gd name="T74" fmla="*/ 33957 w 128"/>
              <a:gd name="T75" fmla="*/ 12248 h 158"/>
              <a:gd name="T76" fmla="*/ 38087 w 128"/>
              <a:gd name="T77" fmla="*/ 14910 h 158"/>
              <a:gd name="T78" fmla="*/ 40382 w 128"/>
              <a:gd name="T79" fmla="*/ 18638 h 158"/>
              <a:gd name="T80" fmla="*/ 41758 w 128"/>
              <a:gd name="T81" fmla="*/ 23431 h 158"/>
              <a:gd name="T82" fmla="*/ 40841 w 128"/>
              <a:gd name="T83" fmla="*/ 29288 h 158"/>
              <a:gd name="T84" fmla="*/ 38546 w 128"/>
              <a:gd name="T85" fmla="*/ 31951 h 158"/>
              <a:gd name="T86" fmla="*/ 32122 w 128"/>
              <a:gd name="T87" fmla="*/ 33548 h 158"/>
              <a:gd name="T88" fmla="*/ 21567 w 128"/>
              <a:gd name="T89" fmla="*/ 34613 h 158"/>
              <a:gd name="T90" fmla="*/ 11931 w 128"/>
              <a:gd name="T91" fmla="*/ 37808 h 158"/>
              <a:gd name="T92" fmla="*/ 5048 w 128"/>
              <a:gd name="T93" fmla="*/ 42601 h 158"/>
              <a:gd name="T94" fmla="*/ 1377 w 128"/>
              <a:gd name="T95" fmla="*/ 50056 h 158"/>
              <a:gd name="T96" fmla="*/ 0 w 128"/>
              <a:gd name="T97" fmla="*/ 60174 h 158"/>
              <a:gd name="T98" fmla="*/ 1377 w 128"/>
              <a:gd name="T99" fmla="*/ 70292 h 158"/>
              <a:gd name="T100" fmla="*/ 5048 w 128"/>
              <a:gd name="T101" fmla="*/ 78279 h 158"/>
              <a:gd name="T102" fmla="*/ 11472 w 128"/>
              <a:gd name="T103" fmla="*/ 82539 h 158"/>
              <a:gd name="T104" fmla="*/ 20191 w 128"/>
              <a:gd name="T105" fmla="*/ 84137 h 158"/>
              <a:gd name="T106" fmla="*/ 32122 w 128"/>
              <a:gd name="T107" fmla="*/ 81474 h 158"/>
              <a:gd name="T108" fmla="*/ 42676 w 128"/>
              <a:gd name="T109" fmla="*/ 71357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158">
                <a:moveTo>
                  <a:pt x="91" y="77"/>
                </a:moveTo>
                <a:lnTo>
                  <a:pt x="91" y="99"/>
                </a:lnTo>
                <a:lnTo>
                  <a:pt x="89" y="107"/>
                </a:lnTo>
                <a:lnTo>
                  <a:pt x="87" y="114"/>
                </a:lnTo>
                <a:lnTo>
                  <a:pt x="84" y="120"/>
                </a:lnTo>
                <a:lnTo>
                  <a:pt x="79" y="126"/>
                </a:lnTo>
                <a:lnTo>
                  <a:pt x="73" y="131"/>
                </a:lnTo>
                <a:lnTo>
                  <a:pt x="65" y="134"/>
                </a:lnTo>
                <a:lnTo>
                  <a:pt x="58" y="135"/>
                </a:lnTo>
                <a:lnTo>
                  <a:pt x="48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3"/>
                </a:lnTo>
                <a:lnTo>
                  <a:pt x="30" y="131"/>
                </a:lnTo>
                <a:lnTo>
                  <a:pt x="27" y="127"/>
                </a:lnTo>
                <a:lnTo>
                  <a:pt x="26" y="122"/>
                </a:lnTo>
                <a:lnTo>
                  <a:pt x="24" y="118"/>
                </a:lnTo>
                <a:lnTo>
                  <a:pt x="24" y="113"/>
                </a:lnTo>
                <a:lnTo>
                  <a:pt x="24" y="107"/>
                </a:lnTo>
                <a:lnTo>
                  <a:pt x="25" y="103"/>
                </a:lnTo>
                <a:lnTo>
                  <a:pt x="27" y="99"/>
                </a:lnTo>
                <a:lnTo>
                  <a:pt x="29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7" y="87"/>
                </a:lnTo>
                <a:lnTo>
                  <a:pt x="59" y="85"/>
                </a:lnTo>
                <a:lnTo>
                  <a:pt x="70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5" y="156"/>
                </a:lnTo>
                <a:lnTo>
                  <a:pt x="109" y="157"/>
                </a:lnTo>
                <a:lnTo>
                  <a:pt x="116" y="157"/>
                </a:lnTo>
                <a:lnTo>
                  <a:pt x="121" y="156"/>
                </a:lnTo>
                <a:lnTo>
                  <a:pt x="128" y="155"/>
                </a:lnTo>
                <a:lnTo>
                  <a:pt x="128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6" y="18"/>
                </a:lnTo>
                <a:lnTo>
                  <a:pt x="101" y="11"/>
                </a:lnTo>
                <a:lnTo>
                  <a:pt x="94" y="6"/>
                </a:lnTo>
                <a:lnTo>
                  <a:pt x="84" y="2"/>
                </a:lnTo>
                <a:lnTo>
                  <a:pt x="74" y="1"/>
                </a:lnTo>
                <a:lnTo>
                  <a:pt x="61" y="0"/>
                </a:lnTo>
                <a:lnTo>
                  <a:pt x="48" y="1"/>
                </a:lnTo>
                <a:lnTo>
                  <a:pt x="38" y="4"/>
                </a:lnTo>
                <a:lnTo>
                  <a:pt x="28" y="7"/>
                </a:lnTo>
                <a:lnTo>
                  <a:pt x="21" y="13"/>
                </a:lnTo>
                <a:lnTo>
                  <a:pt x="15" y="20"/>
                </a:lnTo>
                <a:lnTo>
                  <a:pt x="10" y="28"/>
                </a:lnTo>
                <a:lnTo>
                  <a:pt x="7" y="37"/>
                </a:lnTo>
                <a:lnTo>
                  <a:pt x="6" y="48"/>
                </a:lnTo>
                <a:lnTo>
                  <a:pt x="6" y="49"/>
                </a:lnTo>
                <a:lnTo>
                  <a:pt x="28" y="49"/>
                </a:lnTo>
                <a:lnTo>
                  <a:pt x="28" y="43"/>
                </a:lnTo>
                <a:lnTo>
                  <a:pt x="30" y="37"/>
                </a:lnTo>
                <a:lnTo>
                  <a:pt x="33" y="33"/>
                </a:lnTo>
                <a:lnTo>
                  <a:pt x="37" y="29"/>
                </a:lnTo>
                <a:lnTo>
                  <a:pt x="41" y="26"/>
                </a:lnTo>
                <a:lnTo>
                  <a:pt x="46" y="23"/>
                </a:lnTo>
                <a:lnTo>
                  <a:pt x="53" y="22"/>
                </a:lnTo>
                <a:lnTo>
                  <a:pt x="60" y="22"/>
                </a:lnTo>
                <a:lnTo>
                  <a:pt x="67" y="22"/>
                </a:lnTo>
                <a:lnTo>
                  <a:pt x="74" y="23"/>
                </a:lnTo>
                <a:lnTo>
                  <a:pt x="79" y="26"/>
                </a:lnTo>
                <a:lnTo>
                  <a:pt x="83" y="28"/>
                </a:lnTo>
                <a:lnTo>
                  <a:pt x="86" y="30"/>
                </a:lnTo>
                <a:lnTo>
                  <a:pt x="88" y="35"/>
                </a:lnTo>
                <a:lnTo>
                  <a:pt x="91" y="39"/>
                </a:lnTo>
                <a:lnTo>
                  <a:pt x="91" y="44"/>
                </a:lnTo>
                <a:lnTo>
                  <a:pt x="91" y="50"/>
                </a:lnTo>
                <a:lnTo>
                  <a:pt x="89" y="55"/>
                </a:lnTo>
                <a:lnTo>
                  <a:pt x="88" y="57"/>
                </a:lnTo>
                <a:lnTo>
                  <a:pt x="84" y="60"/>
                </a:lnTo>
                <a:lnTo>
                  <a:pt x="79" y="62"/>
                </a:lnTo>
                <a:lnTo>
                  <a:pt x="70" y="63"/>
                </a:lnTo>
                <a:lnTo>
                  <a:pt x="60" y="64"/>
                </a:lnTo>
                <a:lnTo>
                  <a:pt x="47" y="65"/>
                </a:lnTo>
                <a:lnTo>
                  <a:pt x="36" y="68"/>
                </a:lnTo>
                <a:lnTo>
                  <a:pt x="26" y="71"/>
                </a:lnTo>
                <a:lnTo>
                  <a:pt x="18" y="75"/>
                </a:lnTo>
                <a:lnTo>
                  <a:pt x="11" y="80"/>
                </a:lnTo>
                <a:lnTo>
                  <a:pt x="6" y="86"/>
                </a:lnTo>
                <a:lnTo>
                  <a:pt x="3" y="94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6" y="140"/>
                </a:lnTo>
                <a:lnTo>
                  <a:pt x="11" y="147"/>
                </a:lnTo>
                <a:lnTo>
                  <a:pt x="18" y="152"/>
                </a:lnTo>
                <a:lnTo>
                  <a:pt x="25" y="155"/>
                </a:lnTo>
                <a:lnTo>
                  <a:pt x="35" y="157"/>
                </a:lnTo>
                <a:lnTo>
                  <a:pt x="44" y="158"/>
                </a:lnTo>
                <a:lnTo>
                  <a:pt x="58" y="157"/>
                </a:lnTo>
                <a:lnTo>
                  <a:pt x="70" y="153"/>
                </a:lnTo>
                <a:lnTo>
                  <a:pt x="82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16" name="Freeform 365"/>
          <p:cNvSpPr>
            <a:spLocks/>
          </p:cNvSpPr>
          <p:nvPr/>
        </p:nvSpPr>
        <p:spPr bwMode="auto">
          <a:xfrm>
            <a:off x="5822950" y="2162175"/>
            <a:ext cx="50800" cy="82550"/>
          </a:xfrm>
          <a:custGeom>
            <a:avLst/>
            <a:gdLst>
              <a:gd name="T0" fmla="*/ 10340 w 113"/>
              <a:gd name="T1" fmla="*/ 0 h 154"/>
              <a:gd name="T2" fmla="*/ 0 w 113"/>
              <a:gd name="T3" fmla="*/ 0 h 154"/>
              <a:gd name="T4" fmla="*/ 0 w 113"/>
              <a:gd name="T5" fmla="*/ 48244 h 154"/>
              <a:gd name="T6" fmla="*/ 0 w 113"/>
              <a:gd name="T7" fmla="*/ 51996 h 154"/>
              <a:gd name="T8" fmla="*/ 0 w 113"/>
              <a:gd name="T9" fmla="*/ 57892 h 154"/>
              <a:gd name="T10" fmla="*/ 450 w 113"/>
              <a:gd name="T11" fmla="*/ 62717 h 154"/>
              <a:gd name="T12" fmla="*/ 1349 w 113"/>
              <a:gd name="T13" fmla="*/ 68077 h 154"/>
              <a:gd name="T14" fmla="*/ 2697 w 113"/>
              <a:gd name="T15" fmla="*/ 71829 h 154"/>
              <a:gd name="T16" fmla="*/ 4046 w 113"/>
              <a:gd name="T17" fmla="*/ 73973 h 154"/>
              <a:gd name="T18" fmla="*/ 5395 w 113"/>
              <a:gd name="T19" fmla="*/ 76654 h 154"/>
              <a:gd name="T20" fmla="*/ 7193 w 113"/>
              <a:gd name="T21" fmla="*/ 78262 h 154"/>
              <a:gd name="T22" fmla="*/ 9890 w 113"/>
              <a:gd name="T23" fmla="*/ 79870 h 154"/>
              <a:gd name="T24" fmla="*/ 12138 w 113"/>
              <a:gd name="T25" fmla="*/ 80942 h 154"/>
              <a:gd name="T26" fmla="*/ 14835 w 113"/>
              <a:gd name="T27" fmla="*/ 82014 h 154"/>
              <a:gd name="T28" fmla="*/ 17982 w 113"/>
              <a:gd name="T29" fmla="*/ 82550 h 154"/>
              <a:gd name="T30" fmla="*/ 20680 w 113"/>
              <a:gd name="T31" fmla="*/ 82550 h 154"/>
              <a:gd name="T32" fmla="*/ 23827 w 113"/>
              <a:gd name="T33" fmla="*/ 82550 h 154"/>
              <a:gd name="T34" fmla="*/ 27423 w 113"/>
              <a:gd name="T35" fmla="*/ 82014 h 154"/>
              <a:gd name="T36" fmla="*/ 30120 w 113"/>
              <a:gd name="T37" fmla="*/ 80942 h 154"/>
              <a:gd name="T38" fmla="*/ 32818 w 113"/>
              <a:gd name="T39" fmla="*/ 79334 h 154"/>
              <a:gd name="T40" fmla="*/ 35515 w 113"/>
              <a:gd name="T41" fmla="*/ 77190 h 154"/>
              <a:gd name="T42" fmla="*/ 37313 w 113"/>
              <a:gd name="T43" fmla="*/ 74509 h 154"/>
              <a:gd name="T44" fmla="*/ 39112 w 113"/>
              <a:gd name="T45" fmla="*/ 72365 h 154"/>
              <a:gd name="T46" fmla="*/ 40910 w 113"/>
              <a:gd name="T47" fmla="*/ 69149 h 154"/>
              <a:gd name="T48" fmla="*/ 40910 w 113"/>
              <a:gd name="T49" fmla="*/ 80942 h 154"/>
              <a:gd name="T50" fmla="*/ 50800 w 113"/>
              <a:gd name="T51" fmla="*/ 80942 h 154"/>
              <a:gd name="T52" fmla="*/ 50800 w 113"/>
              <a:gd name="T53" fmla="*/ 0 h 154"/>
              <a:gd name="T54" fmla="*/ 40460 w 113"/>
              <a:gd name="T55" fmla="*/ 0 h 154"/>
              <a:gd name="T56" fmla="*/ 40460 w 113"/>
              <a:gd name="T57" fmla="*/ 43419 h 154"/>
              <a:gd name="T58" fmla="*/ 40011 w 113"/>
              <a:gd name="T59" fmla="*/ 49852 h 154"/>
              <a:gd name="T60" fmla="*/ 39561 w 113"/>
              <a:gd name="T61" fmla="*/ 55212 h 154"/>
              <a:gd name="T62" fmla="*/ 38212 w 113"/>
              <a:gd name="T63" fmla="*/ 60572 h 154"/>
              <a:gd name="T64" fmla="*/ 35965 w 113"/>
              <a:gd name="T65" fmla="*/ 64325 h 154"/>
              <a:gd name="T66" fmla="*/ 33267 w 113"/>
              <a:gd name="T67" fmla="*/ 67005 h 154"/>
              <a:gd name="T68" fmla="*/ 30570 w 113"/>
              <a:gd name="T69" fmla="*/ 69149 h 154"/>
              <a:gd name="T70" fmla="*/ 26973 w 113"/>
              <a:gd name="T71" fmla="*/ 70221 h 154"/>
              <a:gd name="T72" fmla="*/ 22478 w 113"/>
              <a:gd name="T73" fmla="*/ 70757 h 154"/>
              <a:gd name="T74" fmla="*/ 19331 w 113"/>
              <a:gd name="T75" fmla="*/ 70757 h 154"/>
              <a:gd name="T76" fmla="*/ 16184 w 113"/>
              <a:gd name="T77" fmla="*/ 69685 h 154"/>
              <a:gd name="T78" fmla="*/ 14386 w 113"/>
              <a:gd name="T79" fmla="*/ 68077 h 154"/>
              <a:gd name="T80" fmla="*/ 12588 w 113"/>
              <a:gd name="T81" fmla="*/ 65933 h 154"/>
              <a:gd name="T82" fmla="*/ 11688 w 113"/>
              <a:gd name="T83" fmla="*/ 62717 h 154"/>
              <a:gd name="T84" fmla="*/ 10789 w 113"/>
              <a:gd name="T85" fmla="*/ 58964 h 154"/>
              <a:gd name="T86" fmla="*/ 10340 w 113"/>
              <a:gd name="T87" fmla="*/ 54676 h 154"/>
              <a:gd name="T88" fmla="*/ 10340 w 113"/>
              <a:gd name="T89" fmla="*/ 49852 h 154"/>
              <a:gd name="T90" fmla="*/ 10340 w 113"/>
              <a:gd name="T91" fmla="*/ 0 h 15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3" h="154">
                <a:moveTo>
                  <a:pt x="23" y="0"/>
                </a:moveTo>
                <a:lnTo>
                  <a:pt x="0" y="0"/>
                </a:lnTo>
                <a:lnTo>
                  <a:pt x="0" y="90"/>
                </a:lnTo>
                <a:lnTo>
                  <a:pt x="0" y="97"/>
                </a:lnTo>
                <a:lnTo>
                  <a:pt x="0" y="108"/>
                </a:lnTo>
                <a:lnTo>
                  <a:pt x="1" y="117"/>
                </a:lnTo>
                <a:lnTo>
                  <a:pt x="3" y="127"/>
                </a:lnTo>
                <a:lnTo>
                  <a:pt x="6" y="134"/>
                </a:lnTo>
                <a:lnTo>
                  <a:pt x="9" y="138"/>
                </a:lnTo>
                <a:lnTo>
                  <a:pt x="12" y="143"/>
                </a:lnTo>
                <a:lnTo>
                  <a:pt x="16" y="146"/>
                </a:lnTo>
                <a:lnTo>
                  <a:pt x="22" y="149"/>
                </a:lnTo>
                <a:lnTo>
                  <a:pt x="27" y="151"/>
                </a:lnTo>
                <a:lnTo>
                  <a:pt x="33" y="153"/>
                </a:lnTo>
                <a:lnTo>
                  <a:pt x="40" y="154"/>
                </a:lnTo>
                <a:lnTo>
                  <a:pt x="46" y="154"/>
                </a:lnTo>
                <a:lnTo>
                  <a:pt x="53" y="154"/>
                </a:lnTo>
                <a:lnTo>
                  <a:pt x="61" y="153"/>
                </a:lnTo>
                <a:lnTo>
                  <a:pt x="67" y="151"/>
                </a:lnTo>
                <a:lnTo>
                  <a:pt x="73" y="148"/>
                </a:lnTo>
                <a:lnTo>
                  <a:pt x="79" y="144"/>
                </a:lnTo>
                <a:lnTo>
                  <a:pt x="83" y="139"/>
                </a:lnTo>
                <a:lnTo>
                  <a:pt x="87" y="135"/>
                </a:lnTo>
                <a:lnTo>
                  <a:pt x="91" y="129"/>
                </a:lnTo>
                <a:lnTo>
                  <a:pt x="91" y="151"/>
                </a:lnTo>
                <a:lnTo>
                  <a:pt x="113" y="151"/>
                </a:lnTo>
                <a:lnTo>
                  <a:pt x="113" y="0"/>
                </a:lnTo>
                <a:lnTo>
                  <a:pt x="90" y="0"/>
                </a:lnTo>
                <a:lnTo>
                  <a:pt x="90" y="81"/>
                </a:lnTo>
                <a:lnTo>
                  <a:pt x="89" y="93"/>
                </a:lnTo>
                <a:lnTo>
                  <a:pt x="88" y="103"/>
                </a:lnTo>
                <a:lnTo>
                  <a:pt x="85" y="113"/>
                </a:lnTo>
                <a:lnTo>
                  <a:pt x="80" y="120"/>
                </a:lnTo>
                <a:lnTo>
                  <a:pt x="74" y="125"/>
                </a:lnTo>
                <a:lnTo>
                  <a:pt x="68" y="129"/>
                </a:lnTo>
                <a:lnTo>
                  <a:pt x="60" y="131"/>
                </a:lnTo>
                <a:lnTo>
                  <a:pt x="50" y="132"/>
                </a:lnTo>
                <a:lnTo>
                  <a:pt x="43" y="132"/>
                </a:lnTo>
                <a:lnTo>
                  <a:pt x="36" y="130"/>
                </a:lnTo>
                <a:lnTo>
                  <a:pt x="32" y="127"/>
                </a:lnTo>
                <a:lnTo>
                  <a:pt x="28" y="123"/>
                </a:lnTo>
                <a:lnTo>
                  <a:pt x="26" y="117"/>
                </a:lnTo>
                <a:lnTo>
                  <a:pt x="24" y="110"/>
                </a:lnTo>
                <a:lnTo>
                  <a:pt x="23" y="102"/>
                </a:lnTo>
                <a:lnTo>
                  <a:pt x="23" y="93"/>
                </a:lnTo>
                <a:lnTo>
                  <a:pt x="23" y="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17" name="Freeform 366"/>
          <p:cNvSpPr>
            <a:spLocks noEditPoints="1"/>
          </p:cNvSpPr>
          <p:nvPr/>
        </p:nvSpPr>
        <p:spPr bwMode="auto">
          <a:xfrm>
            <a:off x="5888038" y="2133600"/>
            <a:ext cx="60325" cy="111125"/>
          </a:xfrm>
          <a:custGeom>
            <a:avLst/>
            <a:gdLst>
              <a:gd name="T0" fmla="*/ 60325 w 126"/>
              <a:gd name="T1" fmla="*/ 0 h 210"/>
              <a:gd name="T2" fmla="*/ 49792 w 126"/>
              <a:gd name="T3" fmla="*/ 0 h 210"/>
              <a:gd name="T4" fmla="*/ 49792 w 126"/>
              <a:gd name="T5" fmla="*/ 39688 h 210"/>
              <a:gd name="T6" fmla="*/ 45962 w 126"/>
              <a:gd name="T7" fmla="*/ 34396 h 210"/>
              <a:gd name="T8" fmla="*/ 40695 w 126"/>
              <a:gd name="T9" fmla="*/ 30692 h 210"/>
              <a:gd name="T10" fmla="*/ 35429 w 126"/>
              <a:gd name="T11" fmla="*/ 28046 h 210"/>
              <a:gd name="T12" fmla="*/ 28726 w 126"/>
              <a:gd name="T13" fmla="*/ 27517 h 210"/>
              <a:gd name="T14" fmla="*/ 22502 w 126"/>
              <a:gd name="T15" fmla="*/ 28046 h 210"/>
              <a:gd name="T16" fmla="*/ 17236 w 126"/>
              <a:gd name="T17" fmla="*/ 30692 h 210"/>
              <a:gd name="T18" fmla="*/ 11969 w 126"/>
              <a:gd name="T19" fmla="*/ 33867 h 210"/>
              <a:gd name="T20" fmla="*/ 8139 w 126"/>
              <a:gd name="T21" fmla="*/ 38629 h 210"/>
              <a:gd name="T22" fmla="*/ 4309 w 126"/>
              <a:gd name="T23" fmla="*/ 44979 h 210"/>
              <a:gd name="T24" fmla="*/ 1915 w 126"/>
              <a:gd name="T25" fmla="*/ 52387 h 210"/>
              <a:gd name="T26" fmla="*/ 479 w 126"/>
              <a:gd name="T27" fmla="*/ 60325 h 210"/>
              <a:gd name="T28" fmla="*/ 0 w 126"/>
              <a:gd name="T29" fmla="*/ 69321 h 210"/>
              <a:gd name="T30" fmla="*/ 479 w 126"/>
              <a:gd name="T31" fmla="*/ 78846 h 210"/>
              <a:gd name="T32" fmla="*/ 1915 w 126"/>
              <a:gd name="T33" fmla="*/ 87313 h 210"/>
              <a:gd name="T34" fmla="*/ 4309 w 126"/>
              <a:gd name="T35" fmla="*/ 94192 h 210"/>
              <a:gd name="T36" fmla="*/ 8139 w 126"/>
              <a:gd name="T37" fmla="*/ 100542 h 210"/>
              <a:gd name="T38" fmla="*/ 11969 w 126"/>
              <a:gd name="T39" fmla="*/ 105304 h 210"/>
              <a:gd name="T40" fmla="*/ 17236 w 126"/>
              <a:gd name="T41" fmla="*/ 108479 h 210"/>
              <a:gd name="T42" fmla="*/ 22502 w 126"/>
              <a:gd name="T43" fmla="*/ 110596 h 210"/>
              <a:gd name="T44" fmla="*/ 28726 w 126"/>
              <a:gd name="T45" fmla="*/ 111125 h 210"/>
              <a:gd name="T46" fmla="*/ 34950 w 126"/>
              <a:gd name="T47" fmla="*/ 110596 h 210"/>
              <a:gd name="T48" fmla="*/ 40217 w 126"/>
              <a:gd name="T49" fmla="*/ 108479 h 210"/>
              <a:gd name="T50" fmla="*/ 45483 w 126"/>
              <a:gd name="T51" fmla="*/ 104775 h 210"/>
              <a:gd name="T52" fmla="*/ 49792 w 126"/>
              <a:gd name="T53" fmla="*/ 98954 h 210"/>
              <a:gd name="T54" fmla="*/ 49792 w 126"/>
              <a:gd name="T55" fmla="*/ 109537 h 210"/>
              <a:gd name="T56" fmla="*/ 60325 w 126"/>
              <a:gd name="T57" fmla="*/ 109537 h 210"/>
              <a:gd name="T58" fmla="*/ 60325 w 126"/>
              <a:gd name="T59" fmla="*/ 0 h 210"/>
              <a:gd name="T60" fmla="*/ 50271 w 126"/>
              <a:gd name="T61" fmla="*/ 69321 h 210"/>
              <a:gd name="T62" fmla="*/ 49792 w 126"/>
              <a:gd name="T63" fmla="*/ 76200 h 210"/>
              <a:gd name="T64" fmla="*/ 48835 w 126"/>
              <a:gd name="T65" fmla="*/ 82550 h 210"/>
              <a:gd name="T66" fmla="*/ 47398 w 126"/>
              <a:gd name="T67" fmla="*/ 87313 h 210"/>
              <a:gd name="T68" fmla="*/ 45483 w 126"/>
              <a:gd name="T69" fmla="*/ 91546 h 210"/>
              <a:gd name="T70" fmla="*/ 42132 w 126"/>
              <a:gd name="T71" fmla="*/ 95250 h 210"/>
              <a:gd name="T72" fmla="*/ 39259 w 126"/>
              <a:gd name="T73" fmla="*/ 97896 h 210"/>
              <a:gd name="T74" fmla="*/ 35429 w 126"/>
              <a:gd name="T75" fmla="*/ 98954 h 210"/>
              <a:gd name="T76" fmla="*/ 31120 w 126"/>
              <a:gd name="T77" fmla="*/ 99483 h 210"/>
              <a:gd name="T78" fmla="*/ 26811 w 126"/>
              <a:gd name="T79" fmla="*/ 98954 h 210"/>
              <a:gd name="T80" fmla="*/ 22981 w 126"/>
              <a:gd name="T81" fmla="*/ 97896 h 210"/>
              <a:gd name="T82" fmla="*/ 19630 w 126"/>
              <a:gd name="T83" fmla="*/ 95250 h 210"/>
              <a:gd name="T84" fmla="*/ 16757 w 126"/>
              <a:gd name="T85" fmla="*/ 92075 h 210"/>
              <a:gd name="T86" fmla="*/ 14363 w 126"/>
              <a:gd name="T87" fmla="*/ 87842 h 210"/>
              <a:gd name="T88" fmla="*/ 12927 w 126"/>
              <a:gd name="T89" fmla="*/ 83079 h 210"/>
              <a:gd name="T90" fmla="*/ 11969 w 126"/>
              <a:gd name="T91" fmla="*/ 77258 h 210"/>
              <a:gd name="T92" fmla="*/ 11490 w 126"/>
              <a:gd name="T93" fmla="*/ 70908 h 210"/>
              <a:gd name="T94" fmla="*/ 11969 w 126"/>
              <a:gd name="T95" fmla="*/ 64029 h 210"/>
              <a:gd name="T96" fmla="*/ 12927 w 126"/>
              <a:gd name="T97" fmla="*/ 57679 h 210"/>
              <a:gd name="T98" fmla="*/ 14363 w 126"/>
              <a:gd name="T99" fmla="*/ 52387 h 210"/>
              <a:gd name="T100" fmla="*/ 16757 w 126"/>
              <a:gd name="T101" fmla="*/ 48154 h 210"/>
              <a:gd name="T102" fmla="*/ 19630 w 126"/>
              <a:gd name="T103" fmla="*/ 44450 h 210"/>
              <a:gd name="T104" fmla="*/ 22502 w 126"/>
              <a:gd name="T105" fmla="*/ 41804 h 210"/>
              <a:gd name="T106" fmla="*/ 26811 w 126"/>
              <a:gd name="T107" fmla="*/ 40746 h 210"/>
              <a:gd name="T108" fmla="*/ 30641 w 126"/>
              <a:gd name="T109" fmla="*/ 39688 h 210"/>
              <a:gd name="T110" fmla="*/ 35429 w 126"/>
              <a:gd name="T111" fmla="*/ 40746 h 210"/>
              <a:gd name="T112" fmla="*/ 39259 w 126"/>
              <a:gd name="T113" fmla="*/ 41804 h 210"/>
              <a:gd name="T114" fmla="*/ 43089 w 126"/>
              <a:gd name="T115" fmla="*/ 44450 h 210"/>
              <a:gd name="T116" fmla="*/ 45483 w 126"/>
              <a:gd name="T117" fmla="*/ 47096 h 210"/>
              <a:gd name="T118" fmla="*/ 47877 w 126"/>
              <a:gd name="T119" fmla="*/ 51858 h 210"/>
              <a:gd name="T120" fmla="*/ 49313 w 126"/>
              <a:gd name="T121" fmla="*/ 56621 h 210"/>
              <a:gd name="T122" fmla="*/ 49792 w 126"/>
              <a:gd name="T123" fmla="*/ 62442 h 210"/>
              <a:gd name="T124" fmla="*/ 50271 w 126"/>
              <a:gd name="T125" fmla="*/ 69321 h 21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26" h="210">
                <a:moveTo>
                  <a:pt x="126" y="0"/>
                </a:moveTo>
                <a:lnTo>
                  <a:pt x="104" y="0"/>
                </a:lnTo>
                <a:lnTo>
                  <a:pt x="104" y="75"/>
                </a:lnTo>
                <a:lnTo>
                  <a:pt x="96" y="65"/>
                </a:lnTo>
                <a:lnTo>
                  <a:pt x="85" y="58"/>
                </a:lnTo>
                <a:lnTo>
                  <a:pt x="74" y="53"/>
                </a:lnTo>
                <a:lnTo>
                  <a:pt x="60" y="52"/>
                </a:lnTo>
                <a:lnTo>
                  <a:pt x="47" y="53"/>
                </a:lnTo>
                <a:lnTo>
                  <a:pt x="36" y="58"/>
                </a:lnTo>
                <a:lnTo>
                  <a:pt x="25" y="64"/>
                </a:lnTo>
                <a:lnTo>
                  <a:pt x="17" y="73"/>
                </a:lnTo>
                <a:lnTo>
                  <a:pt x="9" y="85"/>
                </a:lnTo>
                <a:lnTo>
                  <a:pt x="4" y="99"/>
                </a:lnTo>
                <a:lnTo>
                  <a:pt x="1" y="114"/>
                </a:lnTo>
                <a:lnTo>
                  <a:pt x="0" y="131"/>
                </a:lnTo>
                <a:lnTo>
                  <a:pt x="1" y="149"/>
                </a:lnTo>
                <a:lnTo>
                  <a:pt x="4" y="165"/>
                </a:lnTo>
                <a:lnTo>
                  <a:pt x="9" y="178"/>
                </a:lnTo>
                <a:lnTo>
                  <a:pt x="17" y="190"/>
                </a:lnTo>
                <a:lnTo>
                  <a:pt x="25" y="199"/>
                </a:lnTo>
                <a:lnTo>
                  <a:pt x="36" y="205"/>
                </a:lnTo>
                <a:lnTo>
                  <a:pt x="47" y="209"/>
                </a:lnTo>
                <a:lnTo>
                  <a:pt x="60" y="210"/>
                </a:lnTo>
                <a:lnTo>
                  <a:pt x="73" y="209"/>
                </a:lnTo>
                <a:lnTo>
                  <a:pt x="84" y="205"/>
                </a:lnTo>
                <a:lnTo>
                  <a:pt x="95" y="198"/>
                </a:lnTo>
                <a:lnTo>
                  <a:pt x="104" y="187"/>
                </a:lnTo>
                <a:lnTo>
                  <a:pt x="104" y="207"/>
                </a:lnTo>
                <a:lnTo>
                  <a:pt x="126" y="207"/>
                </a:lnTo>
                <a:lnTo>
                  <a:pt x="126" y="0"/>
                </a:lnTo>
                <a:close/>
                <a:moveTo>
                  <a:pt x="105" y="131"/>
                </a:moveTo>
                <a:lnTo>
                  <a:pt x="104" y="144"/>
                </a:lnTo>
                <a:lnTo>
                  <a:pt x="102" y="156"/>
                </a:lnTo>
                <a:lnTo>
                  <a:pt x="99" y="165"/>
                </a:lnTo>
                <a:lnTo>
                  <a:pt x="95" y="173"/>
                </a:lnTo>
                <a:lnTo>
                  <a:pt x="88" y="180"/>
                </a:lnTo>
                <a:lnTo>
                  <a:pt x="82" y="185"/>
                </a:lnTo>
                <a:lnTo>
                  <a:pt x="74" y="187"/>
                </a:lnTo>
                <a:lnTo>
                  <a:pt x="65" y="188"/>
                </a:lnTo>
                <a:lnTo>
                  <a:pt x="56" y="187"/>
                </a:lnTo>
                <a:lnTo>
                  <a:pt x="48" y="185"/>
                </a:lnTo>
                <a:lnTo>
                  <a:pt x="41" y="180"/>
                </a:lnTo>
                <a:lnTo>
                  <a:pt x="35" y="174"/>
                </a:lnTo>
                <a:lnTo>
                  <a:pt x="30" y="166"/>
                </a:lnTo>
                <a:lnTo>
                  <a:pt x="27" y="157"/>
                </a:lnTo>
                <a:lnTo>
                  <a:pt x="25" y="146"/>
                </a:lnTo>
                <a:lnTo>
                  <a:pt x="24" y="134"/>
                </a:lnTo>
                <a:lnTo>
                  <a:pt x="25" y="121"/>
                </a:lnTo>
                <a:lnTo>
                  <a:pt x="27" y="109"/>
                </a:lnTo>
                <a:lnTo>
                  <a:pt x="30" y="99"/>
                </a:lnTo>
                <a:lnTo>
                  <a:pt x="35" y="91"/>
                </a:lnTo>
                <a:lnTo>
                  <a:pt x="41" y="84"/>
                </a:lnTo>
                <a:lnTo>
                  <a:pt x="47" y="79"/>
                </a:lnTo>
                <a:lnTo>
                  <a:pt x="56" y="77"/>
                </a:lnTo>
                <a:lnTo>
                  <a:pt x="64" y="75"/>
                </a:lnTo>
                <a:lnTo>
                  <a:pt x="74" y="77"/>
                </a:lnTo>
                <a:lnTo>
                  <a:pt x="82" y="79"/>
                </a:lnTo>
                <a:lnTo>
                  <a:pt x="90" y="84"/>
                </a:lnTo>
                <a:lnTo>
                  <a:pt x="95" y="89"/>
                </a:lnTo>
                <a:lnTo>
                  <a:pt x="100" y="98"/>
                </a:lnTo>
                <a:lnTo>
                  <a:pt x="103" y="107"/>
                </a:lnTo>
                <a:lnTo>
                  <a:pt x="104" y="118"/>
                </a:lnTo>
                <a:lnTo>
                  <a:pt x="105" y="13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18" name="Freeform 367"/>
          <p:cNvSpPr>
            <a:spLocks/>
          </p:cNvSpPr>
          <p:nvPr/>
        </p:nvSpPr>
        <p:spPr bwMode="auto">
          <a:xfrm>
            <a:off x="5994400" y="2130425"/>
            <a:ext cx="69850" cy="114300"/>
          </a:xfrm>
          <a:custGeom>
            <a:avLst/>
            <a:gdLst>
              <a:gd name="T0" fmla="*/ 957 w 146"/>
              <a:gd name="T1" fmla="*/ 84138 h 216"/>
              <a:gd name="T2" fmla="*/ 5741 w 146"/>
              <a:gd name="T3" fmla="*/ 98954 h 216"/>
              <a:gd name="T4" fmla="*/ 14831 w 146"/>
              <a:gd name="T5" fmla="*/ 108479 h 216"/>
              <a:gd name="T6" fmla="*/ 27749 w 146"/>
              <a:gd name="T7" fmla="*/ 113242 h 216"/>
              <a:gd name="T8" fmla="*/ 43058 w 146"/>
              <a:gd name="T9" fmla="*/ 113242 h 216"/>
              <a:gd name="T10" fmla="*/ 55976 w 146"/>
              <a:gd name="T11" fmla="*/ 108479 h 216"/>
              <a:gd name="T12" fmla="*/ 65066 w 146"/>
              <a:gd name="T13" fmla="*/ 100013 h 216"/>
              <a:gd name="T14" fmla="*/ 69372 w 146"/>
              <a:gd name="T15" fmla="*/ 87842 h 216"/>
              <a:gd name="T16" fmla="*/ 69372 w 146"/>
              <a:gd name="T17" fmla="*/ 74083 h 216"/>
              <a:gd name="T18" fmla="*/ 66023 w 146"/>
              <a:gd name="T19" fmla="*/ 63500 h 216"/>
              <a:gd name="T20" fmla="*/ 58368 w 146"/>
              <a:gd name="T21" fmla="*/ 56092 h 216"/>
              <a:gd name="T22" fmla="*/ 48321 w 146"/>
              <a:gd name="T23" fmla="*/ 51858 h 216"/>
              <a:gd name="T24" fmla="*/ 34925 w 146"/>
              <a:gd name="T25" fmla="*/ 48154 h 216"/>
              <a:gd name="T26" fmla="*/ 24878 w 146"/>
              <a:gd name="T27" fmla="*/ 44979 h 216"/>
              <a:gd name="T28" fmla="*/ 17702 w 146"/>
              <a:gd name="T29" fmla="*/ 40746 h 216"/>
              <a:gd name="T30" fmla="*/ 14831 w 146"/>
              <a:gd name="T31" fmla="*/ 34396 h 216"/>
              <a:gd name="T32" fmla="*/ 14831 w 146"/>
              <a:gd name="T33" fmla="*/ 25929 h 216"/>
              <a:gd name="T34" fmla="*/ 17223 w 146"/>
              <a:gd name="T35" fmla="*/ 19579 h 216"/>
              <a:gd name="T36" fmla="*/ 22486 w 146"/>
              <a:gd name="T37" fmla="*/ 15346 h 216"/>
              <a:gd name="T38" fmla="*/ 30141 w 146"/>
              <a:gd name="T39" fmla="*/ 13229 h 216"/>
              <a:gd name="T40" fmla="*/ 38752 w 146"/>
              <a:gd name="T41" fmla="*/ 13229 h 216"/>
              <a:gd name="T42" fmla="*/ 46886 w 146"/>
              <a:gd name="T43" fmla="*/ 15346 h 216"/>
              <a:gd name="T44" fmla="*/ 51670 w 146"/>
              <a:gd name="T45" fmla="*/ 21696 h 216"/>
              <a:gd name="T46" fmla="*/ 54540 w 146"/>
              <a:gd name="T47" fmla="*/ 30162 h 216"/>
              <a:gd name="T48" fmla="*/ 67458 w 146"/>
              <a:gd name="T49" fmla="*/ 35454 h 216"/>
              <a:gd name="T50" fmla="*/ 65066 w 146"/>
              <a:gd name="T51" fmla="*/ 20638 h 216"/>
              <a:gd name="T52" fmla="*/ 58846 w 146"/>
              <a:gd name="T53" fmla="*/ 9525 h 216"/>
              <a:gd name="T54" fmla="*/ 48799 w 146"/>
              <a:gd name="T55" fmla="*/ 2646 h 216"/>
              <a:gd name="T56" fmla="*/ 34925 w 146"/>
              <a:gd name="T57" fmla="*/ 0 h 216"/>
              <a:gd name="T58" fmla="*/ 21529 w 146"/>
              <a:gd name="T59" fmla="*/ 2646 h 216"/>
              <a:gd name="T60" fmla="*/ 11482 w 146"/>
              <a:gd name="T61" fmla="*/ 8996 h 216"/>
              <a:gd name="T62" fmla="*/ 4784 w 146"/>
              <a:gd name="T63" fmla="*/ 19050 h 216"/>
              <a:gd name="T64" fmla="*/ 2871 w 146"/>
              <a:gd name="T65" fmla="*/ 32279 h 216"/>
              <a:gd name="T66" fmla="*/ 4784 w 146"/>
              <a:gd name="T67" fmla="*/ 43921 h 216"/>
              <a:gd name="T68" fmla="*/ 10525 w 146"/>
              <a:gd name="T69" fmla="*/ 51858 h 216"/>
              <a:gd name="T70" fmla="*/ 20094 w 146"/>
              <a:gd name="T71" fmla="*/ 57679 h 216"/>
              <a:gd name="T72" fmla="*/ 33011 w 146"/>
              <a:gd name="T73" fmla="*/ 62442 h 216"/>
              <a:gd name="T74" fmla="*/ 43537 w 146"/>
              <a:gd name="T75" fmla="*/ 65617 h 216"/>
              <a:gd name="T76" fmla="*/ 51670 w 146"/>
              <a:gd name="T77" fmla="*/ 68263 h 216"/>
              <a:gd name="T78" fmla="*/ 56454 w 146"/>
              <a:gd name="T79" fmla="*/ 73554 h 216"/>
              <a:gd name="T80" fmla="*/ 57889 w 146"/>
              <a:gd name="T81" fmla="*/ 81492 h 216"/>
              <a:gd name="T82" fmla="*/ 56454 w 146"/>
              <a:gd name="T83" fmla="*/ 89429 h 216"/>
              <a:gd name="T84" fmla="*/ 51670 w 146"/>
              <a:gd name="T85" fmla="*/ 95779 h 216"/>
              <a:gd name="T86" fmla="*/ 44493 w 146"/>
              <a:gd name="T87" fmla="*/ 100013 h 216"/>
              <a:gd name="T88" fmla="*/ 34925 w 146"/>
              <a:gd name="T89" fmla="*/ 101071 h 216"/>
              <a:gd name="T90" fmla="*/ 25357 w 146"/>
              <a:gd name="T91" fmla="*/ 99483 h 216"/>
              <a:gd name="T92" fmla="*/ 18659 w 146"/>
              <a:gd name="T93" fmla="*/ 94192 h 216"/>
              <a:gd name="T94" fmla="*/ 13396 w 146"/>
              <a:gd name="T95" fmla="*/ 85725 h 216"/>
              <a:gd name="T96" fmla="*/ 11961 w 146"/>
              <a:gd name="T97" fmla="*/ 75142 h 2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46" h="216">
                <a:moveTo>
                  <a:pt x="0" y="142"/>
                </a:moveTo>
                <a:lnTo>
                  <a:pt x="2" y="159"/>
                </a:lnTo>
                <a:lnTo>
                  <a:pt x="6" y="174"/>
                </a:lnTo>
                <a:lnTo>
                  <a:pt x="12" y="187"/>
                </a:lnTo>
                <a:lnTo>
                  <a:pt x="21" y="197"/>
                </a:lnTo>
                <a:lnTo>
                  <a:pt x="31" y="205"/>
                </a:lnTo>
                <a:lnTo>
                  <a:pt x="43" y="211"/>
                </a:lnTo>
                <a:lnTo>
                  <a:pt x="58" y="214"/>
                </a:lnTo>
                <a:lnTo>
                  <a:pt x="73" y="216"/>
                </a:lnTo>
                <a:lnTo>
                  <a:pt x="90" y="214"/>
                </a:lnTo>
                <a:lnTo>
                  <a:pt x="104" y="211"/>
                </a:lnTo>
                <a:lnTo>
                  <a:pt x="117" y="205"/>
                </a:lnTo>
                <a:lnTo>
                  <a:pt x="127" y="198"/>
                </a:lnTo>
                <a:lnTo>
                  <a:pt x="136" y="189"/>
                </a:lnTo>
                <a:lnTo>
                  <a:pt x="141" y="177"/>
                </a:lnTo>
                <a:lnTo>
                  <a:pt x="145" y="166"/>
                </a:lnTo>
                <a:lnTo>
                  <a:pt x="146" y="152"/>
                </a:lnTo>
                <a:lnTo>
                  <a:pt x="145" y="140"/>
                </a:lnTo>
                <a:lnTo>
                  <a:pt x="142" y="129"/>
                </a:lnTo>
                <a:lnTo>
                  <a:pt x="138" y="120"/>
                </a:lnTo>
                <a:lnTo>
                  <a:pt x="130" y="112"/>
                </a:lnTo>
                <a:lnTo>
                  <a:pt x="122" y="106"/>
                </a:lnTo>
                <a:lnTo>
                  <a:pt x="112" y="102"/>
                </a:lnTo>
                <a:lnTo>
                  <a:pt x="101" y="98"/>
                </a:lnTo>
                <a:lnTo>
                  <a:pt x="87" y="95"/>
                </a:lnTo>
                <a:lnTo>
                  <a:pt x="73" y="91"/>
                </a:lnTo>
                <a:lnTo>
                  <a:pt x="62" y="88"/>
                </a:lnTo>
                <a:lnTo>
                  <a:pt x="52" y="85"/>
                </a:lnTo>
                <a:lnTo>
                  <a:pt x="44" y="82"/>
                </a:lnTo>
                <a:lnTo>
                  <a:pt x="37" y="77"/>
                </a:lnTo>
                <a:lnTo>
                  <a:pt x="33" y="71"/>
                </a:lnTo>
                <a:lnTo>
                  <a:pt x="31" y="65"/>
                </a:lnTo>
                <a:lnTo>
                  <a:pt x="30" y="56"/>
                </a:lnTo>
                <a:lnTo>
                  <a:pt x="31" y="49"/>
                </a:lnTo>
                <a:lnTo>
                  <a:pt x="33" y="43"/>
                </a:lnTo>
                <a:lnTo>
                  <a:pt x="36" y="37"/>
                </a:lnTo>
                <a:lnTo>
                  <a:pt x="42" y="33"/>
                </a:lnTo>
                <a:lnTo>
                  <a:pt x="47" y="29"/>
                </a:lnTo>
                <a:lnTo>
                  <a:pt x="54" y="26"/>
                </a:lnTo>
                <a:lnTo>
                  <a:pt x="63" y="25"/>
                </a:lnTo>
                <a:lnTo>
                  <a:pt x="71" y="24"/>
                </a:lnTo>
                <a:lnTo>
                  <a:pt x="81" y="25"/>
                </a:lnTo>
                <a:lnTo>
                  <a:pt x="90" y="26"/>
                </a:lnTo>
                <a:lnTo>
                  <a:pt x="98" y="29"/>
                </a:lnTo>
                <a:lnTo>
                  <a:pt x="103" y="35"/>
                </a:lnTo>
                <a:lnTo>
                  <a:pt x="108" y="41"/>
                </a:lnTo>
                <a:lnTo>
                  <a:pt x="112" y="48"/>
                </a:lnTo>
                <a:lnTo>
                  <a:pt x="114" y="57"/>
                </a:lnTo>
                <a:lnTo>
                  <a:pt x="117" y="67"/>
                </a:lnTo>
                <a:lnTo>
                  <a:pt x="141" y="67"/>
                </a:lnTo>
                <a:lnTo>
                  <a:pt x="140" y="51"/>
                </a:lnTo>
                <a:lnTo>
                  <a:pt x="136" y="39"/>
                </a:lnTo>
                <a:lnTo>
                  <a:pt x="130" y="27"/>
                </a:lnTo>
                <a:lnTo>
                  <a:pt x="123" y="18"/>
                </a:lnTo>
                <a:lnTo>
                  <a:pt x="112" y="11"/>
                </a:lnTo>
                <a:lnTo>
                  <a:pt x="102" y="5"/>
                </a:lnTo>
                <a:lnTo>
                  <a:pt x="88" y="1"/>
                </a:lnTo>
                <a:lnTo>
                  <a:pt x="73" y="0"/>
                </a:lnTo>
                <a:lnTo>
                  <a:pt x="59" y="1"/>
                </a:lnTo>
                <a:lnTo>
                  <a:pt x="45" y="5"/>
                </a:lnTo>
                <a:lnTo>
                  <a:pt x="33" y="10"/>
                </a:lnTo>
                <a:lnTo>
                  <a:pt x="24" y="17"/>
                </a:lnTo>
                <a:lnTo>
                  <a:pt x="16" y="26"/>
                </a:lnTo>
                <a:lnTo>
                  <a:pt x="10" y="36"/>
                </a:lnTo>
                <a:lnTo>
                  <a:pt x="7" y="48"/>
                </a:lnTo>
                <a:lnTo>
                  <a:pt x="6" y="61"/>
                </a:lnTo>
                <a:lnTo>
                  <a:pt x="7" y="74"/>
                </a:lnTo>
                <a:lnTo>
                  <a:pt x="10" y="83"/>
                </a:lnTo>
                <a:lnTo>
                  <a:pt x="15" y="92"/>
                </a:lnTo>
                <a:lnTo>
                  <a:pt x="22" y="98"/>
                </a:lnTo>
                <a:lnTo>
                  <a:pt x="31" y="104"/>
                </a:lnTo>
                <a:lnTo>
                  <a:pt x="42" y="109"/>
                </a:lnTo>
                <a:lnTo>
                  <a:pt x="54" y="113"/>
                </a:lnTo>
                <a:lnTo>
                  <a:pt x="69" y="118"/>
                </a:lnTo>
                <a:lnTo>
                  <a:pt x="81" y="120"/>
                </a:lnTo>
                <a:lnTo>
                  <a:pt x="91" y="124"/>
                </a:lnTo>
                <a:lnTo>
                  <a:pt x="101" y="126"/>
                </a:lnTo>
                <a:lnTo>
                  <a:pt x="108" y="129"/>
                </a:lnTo>
                <a:lnTo>
                  <a:pt x="113" y="134"/>
                </a:lnTo>
                <a:lnTo>
                  <a:pt x="118" y="139"/>
                </a:lnTo>
                <a:lnTo>
                  <a:pt x="120" y="146"/>
                </a:lnTo>
                <a:lnTo>
                  <a:pt x="121" y="154"/>
                </a:lnTo>
                <a:lnTo>
                  <a:pt x="120" y="162"/>
                </a:lnTo>
                <a:lnTo>
                  <a:pt x="118" y="169"/>
                </a:lnTo>
                <a:lnTo>
                  <a:pt x="113" y="176"/>
                </a:lnTo>
                <a:lnTo>
                  <a:pt x="108" y="181"/>
                </a:lnTo>
                <a:lnTo>
                  <a:pt x="102" y="185"/>
                </a:lnTo>
                <a:lnTo>
                  <a:pt x="93" y="189"/>
                </a:lnTo>
                <a:lnTo>
                  <a:pt x="84" y="190"/>
                </a:lnTo>
                <a:lnTo>
                  <a:pt x="73" y="191"/>
                </a:lnTo>
                <a:lnTo>
                  <a:pt x="63" y="190"/>
                </a:lnTo>
                <a:lnTo>
                  <a:pt x="53" y="188"/>
                </a:lnTo>
                <a:lnTo>
                  <a:pt x="45" y="184"/>
                </a:lnTo>
                <a:lnTo>
                  <a:pt x="39" y="178"/>
                </a:lnTo>
                <a:lnTo>
                  <a:pt x="32" y="171"/>
                </a:lnTo>
                <a:lnTo>
                  <a:pt x="28" y="162"/>
                </a:lnTo>
                <a:lnTo>
                  <a:pt x="26" y="153"/>
                </a:lnTo>
                <a:lnTo>
                  <a:pt x="25" y="142"/>
                </a:lnTo>
                <a:lnTo>
                  <a:pt x="0" y="14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19" name="Rectangle 368"/>
          <p:cNvSpPr>
            <a:spLocks noChangeArrowheads="1"/>
          </p:cNvSpPr>
          <p:nvPr/>
        </p:nvSpPr>
        <p:spPr bwMode="auto">
          <a:xfrm>
            <a:off x="6078538" y="2225675"/>
            <a:ext cx="12700" cy="1746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20" name="Freeform 369"/>
          <p:cNvSpPr>
            <a:spLocks/>
          </p:cNvSpPr>
          <p:nvPr/>
        </p:nvSpPr>
        <p:spPr bwMode="auto">
          <a:xfrm>
            <a:off x="4851400" y="2330450"/>
            <a:ext cx="58738" cy="107950"/>
          </a:xfrm>
          <a:custGeom>
            <a:avLst/>
            <a:gdLst>
              <a:gd name="T0" fmla="*/ 0 w 126"/>
              <a:gd name="T1" fmla="*/ 72496 h 204"/>
              <a:gd name="T2" fmla="*/ 1865 w 126"/>
              <a:gd name="T3" fmla="*/ 87313 h 204"/>
              <a:gd name="T4" fmla="*/ 7925 w 126"/>
              <a:gd name="T5" fmla="*/ 98425 h 204"/>
              <a:gd name="T6" fmla="*/ 16782 w 126"/>
              <a:gd name="T7" fmla="*/ 105833 h 204"/>
              <a:gd name="T8" fmla="*/ 28437 w 126"/>
              <a:gd name="T9" fmla="*/ 107950 h 204"/>
              <a:gd name="T10" fmla="*/ 41490 w 126"/>
              <a:gd name="T11" fmla="*/ 105833 h 204"/>
              <a:gd name="T12" fmla="*/ 50813 w 126"/>
              <a:gd name="T13" fmla="*/ 98954 h 204"/>
              <a:gd name="T14" fmla="*/ 56873 w 126"/>
              <a:gd name="T15" fmla="*/ 88371 h 204"/>
              <a:gd name="T16" fmla="*/ 58738 w 126"/>
              <a:gd name="T17" fmla="*/ 74613 h 204"/>
              <a:gd name="T18" fmla="*/ 57806 w 126"/>
              <a:gd name="T19" fmla="*/ 65617 h 204"/>
              <a:gd name="T20" fmla="*/ 55475 w 126"/>
              <a:gd name="T21" fmla="*/ 58737 h 204"/>
              <a:gd name="T22" fmla="*/ 51279 w 126"/>
              <a:gd name="T23" fmla="*/ 52387 h 204"/>
              <a:gd name="T24" fmla="*/ 45219 w 126"/>
              <a:gd name="T25" fmla="*/ 48683 h 204"/>
              <a:gd name="T26" fmla="*/ 50347 w 126"/>
              <a:gd name="T27" fmla="*/ 44979 h 204"/>
              <a:gd name="T28" fmla="*/ 53610 w 126"/>
              <a:gd name="T29" fmla="*/ 40746 h 204"/>
              <a:gd name="T30" fmla="*/ 55475 w 126"/>
              <a:gd name="T31" fmla="*/ 34925 h 204"/>
              <a:gd name="T32" fmla="*/ 55941 w 126"/>
              <a:gd name="T33" fmla="*/ 28046 h 204"/>
              <a:gd name="T34" fmla="*/ 54076 w 126"/>
              <a:gd name="T35" fmla="*/ 16404 h 204"/>
              <a:gd name="T36" fmla="*/ 48948 w 126"/>
              <a:gd name="T37" fmla="*/ 7408 h 204"/>
              <a:gd name="T38" fmla="*/ 40091 w 126"/>
              <a:gd name="T39" fmla="*/ 2117 h 204"/>
              <a:gd name="T40" fmla="*/ 28437 w 126"/>
              <a:gd name="T41" fmla="*/ 0 h 204"/>
              <a:gd name="T42" fmla="*/ 17715 w 126"/>
              <a:gd name="T43" fmla="*/ 2646 h 204"/>
              <a:gd name="T44" fmla="*/ 9323 w 126"/>
              <a:gd name="T45" fmla="*/ 9525 h 204"/>
              <a:gd name="T46" fmla="*/ 3729 w 126"/>
              <a:gd name="T47" fmla="*/ 20638 h 204"/>
              <a:gd name="T48" fmla="*/ 1865 w 126"/>
              <a:gd name="T49" fmla="*/ 34925 h 204"/>
              <a:gd name="T50" fmla="*/ 12587 w 126"/>
              <a:gd name="T51" fmla="*/ 35454 h 204"/>
              <a:gd name="T52" fmla="*/ 14451 w 126"/>
              <a:gd name="T53" fmla="*/ 25400 h 204"/>
              <a:gd name="T54" fmla="*/ 17248 w 126"/>
              <a:gd name="T55" fmla="*/ 17992 h 204"/>
              <a:gd name="T56" fmla="*/ 21910 w 126"/>
              <a:gd name="T57" fmla="*/ 13758 h 204"/>
              <a:gd name="T58" fmla="*/ 29369 w 126"/>
              <a:gd name="T59" fmla="*/ 12700 h 204"/>
              <a:gd name="T60" fmla="*/ 35895 w 126"/>
              <a:gd name="T61" fmla="*/ 13758 h 204"/>
              <a:gd name="T62" fmla="*/ 40091 w 126"/>
              <a:gd name="T63" fmla="*/ 16933 h 204"/>
              <a:gd name="T64" fmla="*/ 43354 w 126"/>
              <a:gd name="T65" fmla="*/ 21696 h 204"/>
              <a:gd name="T66" fmla="*/ 44287 w 126"/>
              <a:gd name="T67" fmla="*/ 28575 h 204"/>
              <a:gd name="T68" fmla="*/ 43354 w 126"/>
              <a:gd name="T69" fmla="*/ 35983 h 204"/>
              <a:gd name="T70" fmla="*/ 39625 w 126"/>
              <a:gd name="T71" fmla="*/ 40746 h 204"/>
              <a:gd name="T72" fmla="*/ 34497 w 126"/>
              <a:gd name="T73" fmla="*/ 43921 h 204"/>
              <a:gd name="T74" fmla="*/ 27038 w 126"/>
              <a:gd name="T75" fmla="*/ 44450 h 204"/>
              <a:gd name="T76" fmla="*/ 23309 w 126"/>
              <a:gd name="T77" fmla="*/ 56092 h 204"/>
              <a:gd name="T78" fmla="*/ 33565 w 126"/>
              <a:gd name="T79" fmla="*/ 57150 h 204"/>
              <a:gd name="T80" fmla="*/ 40091 w 126"/>
              <a:gd name="T81" fmla="*/ 59267 h 204"/>
              <a:gd name="T82" fmla="*/ 44753 w 126"/>
              <a:gd name="T83" fmla="*/ 63500 h 204"/>
              <a:gd name="T84" fmla="*/ 46617 w 126"/>
              <a:gd name="T85" fmla="*/ 70379 h 204"/>
              <a:gd name="T86" fmla="*/ 46617 w 126"/>
              <a:gd name="T87" fmla="*/ 78846 h 204"/>
              <a:gd name="T88" fmla="*/ 44753 w 126"/>
              <a:gd name="T89" fmla="*/ 86254 h 204"/>
              <a:gd name="T90" fmla="*/ 39625 w 126"/>
              <a:gd name="T91" fmla="*/ 92075 h 204"/>
              <a:gd name="T92" fmla="*/ 33565 w 126"/>
              <a:gd name="T93" fmla="*/ 94721 h 204"/>
              <a:gd name="T94" fmla="*/ 25640 w 126"/>
              <a:gd name="T95" fmla="*/ 94721 h 204"/>
              <a:gd name="T96" fmla="*/ 18647 w 126"/>
              <a:gd name="T97" fmla="*/ 91546 h 204"/>
              <a:gd name="T98" fmla="*/ 14451 w 126"/>
              <a:gd name="T99" fmla="*/ 85725 h 204"/>
              <a:gd name="T100" fmla="*/ 11654 w 126"/>
              <a:gd name="T101" fmla="*/ 77258 h 204"/>
              <a:gd name="T102" fmla="*/ 0 w 126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5"/>
                </a:moveTo>
                <a:lnTo>
                  <a:pt x="0" y="137"/>
                </a:lnTo>
                <a:lnTo>
                  <a:pt x="1" y="152"/>
                </a:lnTo>
                <a:lnTo>
                  <a:pt x="4" y="165"/>
                </a:lnTo>
                <a:lnTo>
                  <a:pt x="9" y="176"/>
                </a:lnTo>
                <a:lnTo>
                  <a:pt x="17" y="186"/>
                </a:lnTo>
                <a:lnTo>
                  <a:pt x="25" y="194"/>
                </a:lnTo>
                <a:lnTo>
                  <a:pt x="36" y="200"/>
                </a:lnTo>
                <a:lnTo>
                  <a:pt x="47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200"/>
                </a:lnTo>
                <a:lnTo>
                  <a:pt x="99" y="194"/>
                </a:lnTo>
                <a:lnTo>
                  <a:pt x="109" y="187"/>
                </a:lnTo>
                <a:lnTo>
                  <a:pt x="116" y="177"/>
                </a:lnTo>
                <a:lnTo>
                  <a:pt x="122" y="167"/>
                </a:lnTo>
                <a:lnTo>
                  <a:pt x="125" y="154"/>
                </a:lnTo>
                <a:lnTo>
                  <a:pt x="126" y="141"/>
                </a:lnTo>
                <a:lnTo>
                  <a:pt x="126" y="132"/>
                </a:lnTo>
                <a:lnTo>
                  <a:pt x="124" y="124"/>
                </a:lnTo>
                <a:lnTo>
                  <a:pt x="122" y="117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4" y="96"/>
                </a:lnTo>
                <a:lnTo>
                  <a:pt x="97" y="92"/>
                </a:lnTo>
                <a:lnTo>
                  <a:pt x="102" y="89"/>
                </a:lnTo>
                <a:lnTo>
                  <a:pt x="108" y="85"/>
                </a:lnTo>
                <a:lnTo>
                  <a:pt x="111" y="82"/>
                </a:lnTo>
                <a:lnTo>
                  <a:pt x="115" y="77"/>
                </a:lnTo>
                <a:lnTo>
                  <a:pt x="117" y="71"/>
                </a:lnTo>
                <a:lnTo>
                  <a:pt x="119" y="66"/>
                </a:lnTo>
                <a:lnTo>
                  <a:pt x="120" y="60"/>
                </a:lnTo>
                <a:lnTo>
                  <a:pt x="120" y="53"/>
                </a:lnTo>
                <a:lnTo>
                  <a:pt x="119" y="41"/>
                </a:lnTo>
                <a:lnTo>
                  <a:pt x="116" y="31"/>
                </a:lnTo>
                <a:lnTo>
                  <a:pt x="112" y="22"/>
                </a:lnTo>
                <a:lnTo>
                  <a:pt x="105" y="14"/>
                </a:lnTo>
                <a:lnTo>
                  <a:pt x="97" y="9"/>
                </a:lnTo>
                <a:lnTo>
                  <a:pt x="86" y="4"/>
                </a:lnTo>
                <a:lnTo>
                  <a:pt x="75" y="2"/>
                </a:lnTo>
                <a:lnTo>
                  <a:pt x="61" y="0"/>
                </a:lnTo>
                <a:lnTo>
                  <a:pt x="50" y="2"/>
                </a:lnTo>
                <a:lnTo>
                  <a:pt x="38" y="5"/>
                </a:lnTo>
                <a:lnTo>
                  <a:pt x="28" y="11"/>
                </a:lnTo>
                <a:lnTo>
                  <a:pt x="20" y="18"/>
                </a:lnTo>
                <a:lnTo>
                  <a:pt x="14" y="27"/>
                </a:lnTo>
                <a:lnTo>
                  <a:pt x="8" y="39"/>
                </a:lnTo>
                <a:lnTo>
                  <a:pt x="5" y="50"/>
                </a:lnTo>
                <a:lnTo>
                  <a:pt x="4" y="66"/>
                </a:lnTo>
                <a:lnTo>
                  <a:pt x="4" y="67"/>
                </a:lnTo>
                <a:lnTo>
                  <a:pt x="27" y="67"/>
                </a:lnTo>
                <a:lnTo>
                  <a:pt x="28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29"/>
                </a:lnTo>
                <a:lnTo>
                  <a:pt x="47" y="26"/>
                </a:lnTo>
                <a:lnTo>
                  <a:pt x="55" y="25"/>
                </a:lnTo>
                <a:lnTo>
                  <a:pt x="63" y="24"/>
                </a:lnTo>
                <a:lnTo>
                  <a:pt x="71" y="24"/>
                </a:lnTo>
                <a:lnTo>
                  <a:pt x="77" y="26"/>
                </a:lnTo>
                <a:lnTo>
                  <a:pt x="82" y="28"/>
                </a:lnTo>
                <a:lnTo>
                  <a:pt x="86" y="32"/>
                </a:lnTo>
                <a:lnTo>
                  <a:pt x="91" y="35"/>
                </a:lnTo>
                <a:lnTo>
                  <a:pt x="93" y="41"/>
                </a:lnTo>
                <a:lnTo>
                  <a:pt x="95" y="47"/>
                </a:lnTo>
                <a:lnTo>
                  <a:pt x="95" y="54"/>
                </a:lnTo>
                <a:lnTo>
                  <a:pt x="94" y="62"/>
                </a:lnTo>
                <a:lnTo>
                  <a:pt x="93" y="68"/>
                </a:lnTo>
                <a:lnTo>
                  <a:pt x="90" y="74"/>
                </a:lnTo>
                <a:lnTo>
                  <a:pt x="85" y="77"/>
                </a:lnTo>
                <a:lnTo>
                  <a:pt x="80" y="81"/>
                </a:lnTo>
                <a:lnTo>
                  <a:pt x="74" y="83"/>
                </a:lnTo>
                <a:lnTo>
                  <a:pt x="66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3" y="106"/>
                </a:lnTo>
                <a:lnTo>
                  <a:pt x="72" y="108"/>
                </a:lnTo>
                <a:lnTo>
                  <a:pt x="79" y="109"/>
                </a:lnTo>
                <a:lnTo>
                  <a:pt x="86" y="112"/>
                </a:lnTo>
                <a:lnTo>
                  <a:pt x="92" y="116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8"/>
                </a:lnTo>
                <a:lnTo>
                  <a:pt x="96" y="163"/>
                </a:lnTo>
                <a:lnTo>
                  <a:pt x="91" y="169"/>
                </a:lnTo>
                <a:lnTo>
                  <a:pt x="85" y="174"/>
                </a:lnTo>
                <a:lnTo>
                  <a:pt x="79" y="177"/>
                </a:lnTo>
                <a:lnTo>
                  <a:pt x="72" y="179"/>
                </a:lnTo>
                <a:lnTo>
                  <a:pt x="63" y="180"/>
                </a:lnTo>
                <a:lnTo>
                  <a:pt x="55" y="179"/>
                </a:lnTo>
                <a:lnTo>
                  <a:pt x="46" y="177"/>
                </a:lnTo>
                <a:lnTo>
                  <a:pt x="40" y="173"/>
                </a:lnTo>
                <a:lnTo>
                  <a:pt x="35" y="168"/>
                </a:lnTo>
                <a:lnTo>
                  <a:pt x="31" y="162"/>
                </a:lnTo>
                <a:lnTo>
                  <a:pt x="27" y="154"/>
                </a:lnTo>
                <a:lnTo>
                  <a:pt x="25" y="146"/>
                </a:lnTo>
                <a:lnTo>
                  <a:pt x="24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21" name="Freeform 370"/>
          <p:cNvSpPr>
            <a:spLocks/>
          </p:cNvSpPr>
          <p:nvPr/>
        </p:nvSpPr>
        <p:spPr bwMode="auto">
          <a:xfrm>
            <a:off x="4926013" y="2330450"/>
            <a:ext cx="33337" cy="104775"/>
          </a:xfrm>
          <a:custGeom>
            <a:avLst/>
            <a:gdLst>
              <a:gd name="T0" fmla="*/ 20898 w 67"/>
              <a:gd name="T1" fmla="*/ 104775 h 200"/>
              <a:gd name="T2" fmla="*/ 33337 w 67"/>
              <a:gd name="T3" fmla="*/ 104775 h 200"/>
              <a:gd name="T4" fmla="*/ 33337 w 67"/>
              <a:gd name="T5" fmla="*/ 0 h 200"/>
              <a:gd name="T6" fmla="*/ 24381 w 67"/>
              <a:gd name="T7" fmla="*/ 0 h 200"/>
              <a:gd name="T8" fmla="*/ 23386 w 67"/>
              <a:gd name="T9" fmla="*/ 5239 h 200"/>
              <a:gd name="T10" fmla="*/ 22391 w 67"/>
              <a:gd name="T11" fmla="*/ 9430 h 200"/>
              <a:gd name="T12" fmla="*/ 19903 w 67"/>
              <a:gd name="T13" fmla="*/ 12573 h 200"/>
              <a:gd name="T14" fmla="*/ 17415 w 67"/>
              <a:gd name="T15" fmla="*/ 15192 h 200"/>
              <a:gd name="T16" fmla="*/ 13932 w 67"/>
              <a:gd name="T17" fmla="*/ 17812 h 200"/>
              <a:gd name="T18" fmla="*/ 9951 w 67"/>
              <a:gd name="T19" fmla="*/ 18860 h 200"/>
              <a:gd name="T20" fmla="*/ 5473 w 67"/>
              <a:gd name="T21" fmla="*/ 19907 h 200"/>
              <a:gd name="T22" fmla="*/ 0 w 67"/>
              <a:gd name="T23" fmla="*/ 20431 h 200"/>
              <a:gd name="T24" fmla="*/ 0 w 67"/>
              <a:gd name="T25" fmla="*/ 31433 h 200"/>
              <a:gd name="T26" fmla="*/ 20898 w 67"/>
              <a:gd name="T27" fmla="*/ 31433 h 200"/>
              <a:gd name="T28" fmla="*/ 20898 w 67"/>
              <a:gd name="T29" fmla="*/ 104775 h 20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200">
                <a:moveTo>
                  <a:pt x="42" y="200"/>
                </a:moveTo>
                <a:lnTo>
                  <a:pt x="67" y="200"/>
                </a:lnTo>
                <a:lnTo>
                  <a:pt x="67" y="0"/>
                </a:lnTo>
                <a:lnTo>
                  <a:pt x="49" y="0"/>
                </a:lnTo>
                <a:lnTo>
                  <a:pt x="47" y="10"/>
                </a:lnTo>
                <a:lnTo>
                  <a:pt x="45" y="18"/>
                </a:lnTo>
                <a:lnTo>
                  <a:pt x="40" y="24"/>
                </a:lnTo>
                <a:lnTo>
                  <a:pt x="35" y="29"/>
                </a:lnTo>
                <a:lnTo>
                  <a:pt x="28" y="34"/>
                </a:lnTo>
                <a:lnTo>
                  <a:pt x="20" y="36"/>
                </a:lnTo>
                <a:lnTo>
                  <a:pt x="11" y="38"/>
                </a:lnTo>
                <a:lnTo>
                  <a:pt x="0" y="39"/>
                </a:lnTo>
                <a:lnTo>
                  <a:pt x="0" y="60"/>
                </a:lnTo>
                <a:lnTo>
                  <a:pt x="42" y="60"/>
                </a:lnTo>
                <a:lnTo>
                  <a:pt x="42" y="20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22" name="Freeform 371"/>
          <p:cNvSpPr>
            <a:spLocks noEditPoints="1"/>
          </p:cNvSpPr>
          <p:nvPr/>
        </p:nvSpPr>
        <p:spPr bwMode="auto">
          <a:xfrm>
            <a:off x="5537200" y="2325688"/>
            <a:ext cx="63500" cy="109537"/>
          </a:xfrm>
          <a:custGeom>
            <a:avLst/>
            <a:gdLst>
              <a:gd name="T0" fmla="*/ 0 w 134"/>
              <a:gd name="T1" fmla="*/ 109537 h 208"/>
              <a:gd name="T2" fmla="*/ 12321 w 134"/>
              <a:gd name="T3" fmla="*/ 109537 h 208"/>
              <a:gd name="T4" fmla="*/ 12321 w 134"/>
              <a:gd name="T5" fmla="*/ 63194 h 208"/>
              <a:gd name="T6" fmla="*/ 30328 w 134"/>
              <a:gd name="T7" fmla="*/ 63194 h 208"/>
              <a:gd name="T8" fmla="*/ 36489 w 134"/>
              <a:gd name="T9" fmla="*/ 63194 h 208"/>
              <a:gd name="T10" fmla="*/ 42649 w 134"/>
              <a:gd name="T11" fmla="*/ 62668 h 208"/>
              <a:gd name="T12" fmla="*/ 47862 w 134"/>
              <a:gd name="T13" fmla="*/ 61615 h 208"/>
              <a:gd name="T14" fmla="*/ 52127 w 134"/>
              <a:gd name="T15" fmla="*/ 58981 h 208"/>
              <a:gd name="T16" fmla="*/ 54496 w 134"/>
              <a:gd name="T17" fmla="*/ 56348 h 208"/>
              <a:gd name="T18" fmla="*/ 57340 w 134"/>
              <a:gd name="T19" fmla="*/ 54242 h 208"/>
              <a:gd name="T20" fmla="*/ 59235 w 134"/>
              <a:gd name="T21" fmla="*/ 51082 h 208"/>
              <a:gd name="T22" fmla="*/ 60657 w 134"/>
              <a:gd name="T23" fmla="*/ 47922 h 208"/>
              <a:gd name="T24" fmla="*/ 62078 w 134"/>
              <a:gd name="T25" fmla="*/ 44236 h 208"/>
              <a:gd name="T26" fmla="*/ 62552 w 134"/>
              <a:gd name="T27" fmla="*/ 40550 h 208"/>
              <a:gd name="T28" fmla="*/ 63500 w 134"/>
              <a:gd name="T29" fmla="*/ 36337 h 208"/>
              <a:gd name="T30" fmla="*/ 63500 w 134"/>
              <a:gd name="T31" fmla="*/ 32124 h 208"/>
              <a:gd name="T32" fmla="*/ 63500 w 134"/>
              <a:gd name="T33" fmla="*/ 26858 h 208"/>
              <a:gd name="T34" fmla="*/ 63026 w 134"/>
              <a:gd name="T35" fmla="*/ 22645 h 208"/>
              <a:gd name="T36" fmla="*/ 62078 w 134"/>
              <a:gd name="T37" fmla="*/ 18432 h 208"/>
              <a:gd name="T38" fmla="*/ 60657 w 134"/>
              <a:gd name="T39" fmla="*/ 14745 h 208"/>
              <a:gd name="T40" fmla="*/ 59235 w 134"/>
              <a:gd name="T41" fmla="*/ 11586 h 208"/>
              <a:gd name="T42" fmla="*/ 57340 w 134"/>
              <a:gd name="T43" fmla="*/ 8953 h 208"/>
              <a:gd name="T44" fmla="*/ 54970 w 134"/>
              <a:gd name="T45" fmla="*/ 6319 h 208"/>
              <a:gd name="T46" fmla="*/ 52127 w 134"/>
              <a:gd name="T47" fmla="*/ 4213 h 208"/>
              <a:gd name="T48" fmla="*/ 48336 w 134"/>
              <a:gd name="T49" fmla="*/ 2106 h 208"/>
              <a:gd name="T50" fmla="*/ 43123 w 134"/>
              <a:gd name="T51" fmla="*/ 527 h 208"/>
              <a:gd name="T52" fmla="*/ 38384 w 134"/>
              <a:gd name="T53" fmla="*/ 0 h 208"/>
              <a:gd name="T54" fmla="*/ 32698 w 134"/>
              <a:gd name="T55" fmla="*/ 0 h 208"/>
              <a:gd name="T56" fmla="*/ 29854 w 134"/>
              <a:gd name="T57" fmla="*/ 0 h 208"/>
              <a:gd name="T58" fmla="*/ 0 w 134"/>
              <a:gd name="T59" fmla="*/ 0 h 208"/>
              <a:gd name="T60" fmla="*/ 0 w 134"/>
              <a:gd name="T61" fmla="*/ 109537 h 208"/>
              <a:gd name="T62" fmla="*/ 12321 w 134"/>
              <a:gd name="T63" fmla="*/ 50029 h 208"/>
              <a:gd name="T64" fmla="*/ 12321 w 134"/>
              <a:gd name="T65" fmla="*/ 13692 h 208"/>
              <a:gd name="T66" fmla="*/ 33172 w 134"/>
              <a:gd name="T67" fmla="*/ 13692 h 208"/>
              <a:gd name="T68" fmla="*/ 37437 w 134"/>
              <a:gd name="T69" fmla="*/ 13692 h 208"/>
              <a:gd name="T70" fmla="*/ 41228 w 134"/>
              <a:gd name="T71" fmla="*/ 14745 h 208"/>
              <a:gd name="T72" fmla="*/ 44071 w 134"/>
              <a:gd name="T73" fmla="*/ 15799 h 208"/>
              <a:gd name="T74" fmla="*/ 46440 w 134"/>
              <a:gd name="T75" fmla="*/ 17905 h 208"/>
              <a:gd name="T76" fmla="*/ 48810 w 134"/>
              <a:gd name="T77" fmla="*/ 20538 h 208"/>
              <a:gd name="T78" fmla="*/ 50231 w 134"/>
              <a:gd name="T79" fmla="*/ 23171 h 208"/>
              <a:gd name="T80" fmla="*/ 50705 w 134"/>
              <a:gd name="T81" fmla="*/ 26858 h 208"/>
              <a:gd name="T82" fmla="*/ 51179 w 134"/>
              <a:gd name="T83" fmla="*/ 31597 h 208"/>
              <a:gd name="T84" fmla="*/ 50705 w 134"/>
              <a:gd name="T85" fmla="*/ 36337 h 208"/>
              <a:gd name="T86" fmla="*/ 50231 w 134"/>
              <a:gd name="T87" fmla="*/ 40550 h 208"/>
              <a:gd name="T88" fmla="*/ 48810 w 134"/>
              <a:gd name="T89" fmla="*/ 43709 h 208"/>
              <a:gd name="T90" fmla="*/ 46440 w 134"/>
              <a:gd name="T91" fmla="*/ 46343 h 208"/>
              <a:gd name="T92" fmla="*/ 44071 w 134"/>
              <a:gd name="T93" fmla="*/ 47922 h 208"/>
              <a:gd name="T94" fmla="*/ 40754 w 134"/>
              <a:gd name="T95" fmla="*/ 48976 h 208"/>
              <a:gd name="T96" fmla="*/ 36489 w 134"/>
              <a:gd name="T97" fmla="*/ 50029 h 208"/>
              <a:gd name="T98" fmla="*/ 32224 w 134"/>
              <a:gd name="T99" fmla="*/ 50029 h 208"/>
              <a:gd name="T100" fmla="*/ 12321 w 134"/>
              <a:gd name="T101" fmla="*/ 50029 h 20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34" h="208">
                <a:moveTo>
                  <a:pt x="0" y="208"/>
                </a:moveTo>
                <a:lnTo>
                  <a:pt x="26" y="208"/>
                </a:lnTo>
                <a:lnTo>
                  <a:pt x="26" y="120"/>
                </a:lnTo>
                <a:lnTo>
                  <a:pt x="64" y="120"/>
                </a:lnTo>
                <a:lnTo>
                  <a:pt x="77" y="120"/>
                </a:lnTo>
                <a:lnTo>
                  <a:pt x="90" y="119"/>
                </a:lnTo>
                <a:lnTo>
                  <a:pt x="101" y="117"/>
                </a:lnTo>
                <a:lnTo>
                  <a:pt x="110" y="112"/>
                </a:lnTo>
                <a:lnTo>
                  <a:pt x="115" y="107"/>
                </a:lnTo>
                <a:lnTo>
                  <a:pt x="121" y="103"/>
                </a:lnTo>
                <a:lnTo>
                  <a:pt x="125" y="97"/>
                </a:lnTo>
                <a:lnTo>
                  <a:pt x="128" y="91"/>
                </a:lnTo>
                <a:lnTo>
                  <a:pt x="131" y="84"/>
                </a:lnTo>
                <a:lnTo>
                  <a:pt x="132" y="77"/>
                </a:lnTo>
                <a:lnTo>
                  <a:pt x="134" y="69"/>
                </a:lnTo>
                <a:lnTo>
                  <a:pt x="134" y="61"/>
                </a:lnTo>
                <a:lnTo>
                  <a:pt x="134" y="51"/>
                </a:lnTo>
                <a:lnTo>
                  <a:pt x="133" y="43"/>
                </a:lnTo>
                <a:lnTo>
                  <a:pt x="131" y="35"/>
                </a:lnTo>
                <a:lnTo>
                  <a:pt x="128" y="28"/>
                </a:lnTo>
                <a:lnTo>
                  <a:pt x="125" y="22"/>
                </a:lnTo>
                <a:lnTo>
                  <a:pt x="121" y="17"/>
                </a:lnTo>
                <a:lnTo>
                  <a:pt x="116" y="12"/>
                </a:lnTo>
                <a:lnTo>
                  <a:pt x="110" y="8"/>
                </a:lnTo>
                <a:lnTo>
                  <a:pt x="102" y="4"/>
                </a:lnTo>
                <a:lnTo>
                  <a:pt x="91" y="1"/>
                </a:lnTo>
                <a:lnTo>
                  <a:pt x="81" y="0"/>
                </a:lnTo>
                <a:lnTo>
                  <a:pt x="69" y="0"/>
                </a:lnTo>
                <a:lnTo>
                  <a:pt x="63" y="0"/>
                </a:lnTo>
                <a:lnTo>
                  <a:pt x="0" y="0"/>
                </a:lnTo>
                <a:lnTo>
                  <a:pt x="0" y="208"/>
                </a:lnTo>
                <a:close/>
                <a:moveTo>
                  <a:pt x="26" y="95"/>
                </a:moveTo>
                <a:lnTo>
                  <a:pt x="26" y="26"/>
                </a:lnTo>
                <a:lnTo>
                  <a:pt x="70" y="26"/>
                </a:lnTo>
                <a:lnTo>
                  <a:pt x="79" y="26"/>
                </a:lnTo>
                <a:lnTo>
                  <a:pt x="87" y="28"/>
                </a:lnTo>
                <a:lnTo>
                  <a:pt x="93" y="30"/>
                </a:lnTo>
                <a:lnTo>
                  <a:pt x="98" y="34"/>
                </a:lnTo>
                <a:lnTo>
                  <a:pt x="103" y="39"/>
                </a:lnTo>
                <a:lnTo>
                  <a:pt x="106" y="44"/>
                </a:lnTo>
                <a:lnTo>
                  <a:pt x="107" y="51"/>
                </a:lnTo>
                <a:lnTo>
                  <a:pt x="108" y="60"/>
                </a:lnTo>
                <a:lnTo>
                  <a:pt x="107" y="69"/>
                </a:lnTo>
                <a:lnTo>
                  <a:pt x="106" y="77"/>
                </a:lnTo>
                <a:lnTo>
                  <a:pt x="103" y="83"/>
                </a:lnTo>
                <a:lnTo>
                  <a:pt x="98" y="88"/>
                </a:lnTo>
                <a:lnTo>
                  <a:pt x="93" y="91"/>
                </a:lnTo>
                <a:lnTo>
                  <a:pt x="86" y="93"/>
                </a:lnTo>
                <a:lnTo>
                  <a:pt x="77" y="95"/>
                </a:lnTo>
                <a:lnTo>
                  <a:pt x="68" y="95"/>
                </a:lnTo>
                <a:lnTo>
                  <a:pt x="26" y="9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23" name="Freeform 372"/>
          <p:cNvSpPr>
            <a:spLocks noEditPoints="1"/>
          </p:cNvSpPr>
          <p:nvPr/>
        </p:nvSpPr>
        <p:spPr bwMode="auto">
          <a:xfrm>
            <a:off x="5613400" y="2325688"/>
            <a:ext cx="11113" cy="109537"/>
          </a:xfrm>
          <a:custGeom>
            <a:avLst/>
            <a:gdLst>
              <a:gd name="T0" fmla="*/ 0 w 23"/>
              <a:gd name="T1" fmla="*/ 109537 h 208"/>
              <a:gd name="T2" fmla="*/ 11113 w 23"/>
              <a:gd name="T3" fmla="*/ 109537 h 208"/>
              <a:gd name="T4" fmla="*/ 11113 w 23"/>
              <a:gd name="T5" fmla="*/ 29491 h 208"/>
              <a:gd name="T6" fmla="*/ 0 w 23"/>
              <a:gd name="T7" fmla="*/ 29491 h 208"/>
              <a:gd name="T8" fmla="*/ 0 w 23"/>
              <a:gd name="T9" fmla="*/ 109537 h 208"/>
              <a:gd name="T10" fmla="*/ 0 w 23"/>
              <a:gd name="T11" fmla="*/ 14745 h 208"/>
              <a:gd name="T12" fmla="*/ 11113 w 23"/>
              <a:gd name="T13" fmla="*/ 14745 h 208"/>
              <a:gd name="T14" fmla="*/ 11113 w 23"/>
              <a:gd name="T15" fmla="*/ 0 h 208"/>
              <a:gd name="T16" fmla="*/ 0 w 23"/>
              <a:gd name="T17" fmla="*/ 0 h 208"/>
              <a:gd name="T18" fmla="*/ 0 w 23"/>
              <a:gd name="T19" fmla="*/ 14745 h 20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8">
                <a:moveTo>
                  <a:pt x="0" y="208"/>
                </a:moveTo>
                <a:lnTo>
                  <a:pt x="23" y="208"/>
                </a:lnTo>
                <a:lnTo>
                  <a:pt x="23" y="56"/>
                </a:lnTo>
                <a:lnTo>
                  <a:pt x="0" y="56"/>
                </a:lnTo>
                <a:lnTo>
                  <a:pt x="0" y="208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24" name="Freeform 373"/>
          <p:cNvSpPr>
            <a:spLocks noEditPoints="1"/>
          </p:cNvSpPr>
          <p:nvPr/>
        </p:nvSpPr>
        <p:spPr bwMode="auto">
          <a:xfrm>
            <a:off x="5637213" y="2354263"/>
            <a:ext cx="58737" cy="82550"/>
          </a:xfrm>
          <a:custGeom>
            <a:avLst/>
            <a:gdLst>
              <a:gd name="T0" fmla="*/ 45947 w 124"/>
              <a:gd name="T1" fmla="*/ 59039 h 158"/>
              <a:gd name="T2" fmla="*/ 43105 w 124"/>
              <a:gd name="T3" fmla="*/ 64264 h 158"/>
              <a:gd name="T4" fmla="*/ 39316 w 124"/>
              <a:gd name="T5" fmla="*/ 67921 h 158"/>
              <a:gd name="T6" fmla="*/ 33632 w 124"/>
              <a:gd name="T7" fmla="*/ 70533 h 158"/>
              <a:gd name="T8" fmla="*/ 26053 w 124"/>
              <a:gd name="T9" fmla="*/ 70011 h 158"/>
              <a:gd name="T10" fmla="*/ 19421 w 124"/>
              <a:gd name="T11" fmla="*/ 66876 h 158"/>
              <a:gd name="T12" fmla="*/ 14684 w 124"/>
              <a:gd name="T13" fmla="*/ 60606 h 158"/>
              <a:gd name="T14" fmla="*/ 12316 w 124"/>
              <a:gd name="T15" fmla="*/ 50679 h 158"/>
              <a:gd name="T16" fmla="*/ 58737 w 124"/>
              <a:gd name="T17" fmla="*/ 45455 h 158"/>
              <a:gd name="T18" fmla="*/ 58263 w 124"/>
              <a:gd name="T19" fmla="*/ 30826 h 158"/>
              <a:gd name="T20" fmla="*/ 54000 w 124"/>
              <a:gd name="T21" fmla="*/ 15674 h 158"/>
              <a:gd name="T22" fmla="*/ 46421 w 124"/>
              <a:gd name="T23" fmla="*/ 5747 h 158"/>
              <a:gd name="T24" fmla="*/ 36000 w 124"/>
              <a:gd name="T25" fmla="*/ 522 h 158"/>
              <a:gd name="T26" fmla="*/ 23211 w 124"/>
              <a:gd name="T27" fmla="*/ 522 h 158"/>
              <a:gd name="T28" fmla="*/ 12316 w 124"/>
              <a:gd name="T29" fmla="*/ 5747 h 158"/>
              <a:gd name="T30" fmla="*/ 4737 w 124"/>
              <a:gd name="T31" fmla="*/ 16719 h 158"/>
              <a:gd name="T32" fmla="*/ 474 w 124"/>
              <a:gd name="T33" fmla="*/ 32916 h 158"/>
              <a:gd name="T34" fmla="*/ 474 w 124"/>
              <a:gd name="T35" fmla="*/ 50679 h 158"/>
              <a:gd name="T36" fmla="*/ 4737 w 124"/>
              <a:gd name="T37" fmla="*/ 66353 h 158"/>
              <a:gd name="T38" fmla="*/ 12316 w 124"/>
              <a:gd name="T39" fmla="*/ 76280 h 158"/>
              <a:gd name="T40" fmla="*/ 23211 w 124"/>
              <a:gd name="T41" fmla="*/ 82028 h 158"/>
              <a:gd name="T42" fmla="*/ 34579 w 124"/>
              <a:gd name="T43" fmla="*/ 82028 h 158"/>
              <a:gd name="T44" fmla="*/ 44526 w 124"/>
              <a:gd name="T45" fmla="*/ 78370 h 158"/>
              <a:gd name="T46" fmla="*/ 51632 w 124"/>
              <a:gd name="T47" fmla="*/ 71578 h 158"/>
              <a:gd name="T48" fmla="*/ 56369 w 124"/>
              <a:gd name="T49" fmla="*/ 61651 h 158"/>
              <a:gd name="T50" fmla="*/ 46895 w 124"/>
              <a:gd name="T51" fmla="*/ 55904 h 158"/>
              <a:gd name="T52" fmla="*/ 12316 w 124"/>
              <a:gd name="T53" fmla="*/ 29258 h 158"/>
              <a:gd name="T54" fmla="*/ 15158 w 124"/>
              <a:gd name="T55" fmla="*/ 20376 h 158"/>
              <a:gd name="T56" fmla="*/ 19421 w 124"/>
              <a:gd name="T57" fmla="*/ 14629 h 158"/>
              <a:gd name="T58" fmla="*/ 25579 w 124"/>
              <a:gd name="T59" fmla="*/ 12017 h 158"/>
              <a:gd name="T60" fmla="*/ 33632 w 124"/>
              <a:gd name="T61" fmla="*/ 12017 h 158"/>
              <a:gd name="T62" fmla="*/ 40263 w 124"/>
              <a:gd name="T63" fmla="*/ 15152 h 158"/>
              <a:gd name="T64" fmla="*/ 44526 w 124"/>
              <a:gd name="T65" fmla="*/ 20376 h 158"/>
              <a:gd name="T66" fmla="*/ 46421 w 124"/>
              <a:gd name="T67" fmla="*/ 29258 h 158"/>
              <a:gd name="T68" fmla="*/ 11842 w 124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8">
                <a:moveTo>
                  <a:pt x="99" y="107"/>
                </a:moveTo>
                <a:lnTo>
                  <a:pt x="97" y="113"/>
                </a:lnTo>
                <a:lnTo>
                  <a:pt x="94" y="118"/>
                </a:lnTo>
                <a:lnTo>
                  <a:pt x="91" y="123"/>
                </a:lnTo>
                <a:lnTo>
                  <a:pt x="87" y="128"/>
                </a:lnTo>
                <a:lnTo>
                  <a:pt x="83" y="130"/>
                </a:lnTo>
                <a:lnTo>
                  <a:pt x="77" y="132"/>
                </a:lnTo>
                <a:lnTo>
                  <a:pt x="71" y="135"/>
                </a:lnTo>
                <a:lnTo>
                  <a:pt x="64" y="135"/>
                </a:lnTo>
                <a:lnTo>
                  <a:pt x="55" y="134"/>
                </a:lnTo>
                <a:lnTo>
                  <a:pt x="48" y="131"/>
                </a:lnTo>
                <a:lnTo>
                  <a:pt x="41" y="128"/>
                </a:lnTo>
                <a:lnTo>
                  <a:pt x="35" y="122"/>
                </a:lnTo>
                <a:lnTo>
                  <a:pt x="31" y="116"/>
                </a:lnTo>
                <a:lnTo>
                  <a:pt x="28" y="108"/>
                </a:lnTo>
                <a:lnTo>
                  <a:pt x="26" y="97"/>
                </a:lnTo>
                <a:lnTo>
                  <a:pt x="25" y="87"/>
                </a:lnTo>
                <a:lnTo>
                  <a:pt x="124" y="87"/>
                </a:lnTo>
                <a:lnTo>
                  <a:pt x="124" y="75"/>
                </a:lnTo>
                <a:lnTo>
                  <a:pt x="123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19"/>
                </a:lnTo>
                <a:lnTo>
                  <a:pt x="98" y="11"/>
                </a:lnTo>
                <a:lnTo>
                  <a:pt x="88" y="4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5"/>
                </a:lnTo>
                <a:lnTo>
                  <a:pt x="26" y="11"/>
                </a:lnTo>
                <a:lnTo>
                  <a:pt x="17" y="21"/>
                </a:lnTo>
                <a:lnTo>
                  <a:pt x="10" y="32"/>
                </a:lnTo>
                <a:lnTo>
                  <a:pt x="5" y="46"/>
                </a:lnTo>
                <a:lnTo>
                  <a:pt x="1" y="63"/>
                </a:lnTo>
                <a:lnTo>
                  <a:pt x="0" y="80"/>
                </a:lnTo>
                <a:lnTo>
                  <a:pt x="1" y="97"/>
                </a:lnTo>
                <a:lnTo>
                  <a:pt x="5" y="113"/>
                </a:lnTo>
                <a:lnTo>
                  <a:pt x="10" y="127"/>
                </a:lnTo>
                <a:lnTo>
                  <a:pt x="17" y="137"/>
                </a:lnTo>
                <a:lnTo>
                  <a:pt x="26" y="146"/>
                </a:lnTo>
                <a:lnTo>
                  <a:pt x="36" y="152"/>
                </a:lnTo>
                <a:lnTo>
                  <a:pt x="49" y="157"/>
                </a:lnTo>
                <a:lnTo>
                  <a:pt x="61" y="158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3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8"/>
                </a:lnTo>
                <a:lnTo>
                  <a:pt x="122" y="107"/>
                </a:lnTo>
                <a:lnTo>
                  <a:pt x="99" y="107"/>
                </a:lnTo>
                <a:close/>
                <a:moveTo>
                  <a:pt x="25" y="66"/>
                </a:moveTo>
                <a:lnTo>
                  <a:pt x="26" y="56"/>
                </a:lnTo>
                <a:lnTo>
                  <a:pt x="28" y="47"/>
                </a:lnTo>
                <a:lnTo>
                  <a:pt x="32" y="39"/>
                </a:lnTo>
                <a:lnTo>
                  <a:pt x="36" y="33"/>
                </a:lnTo>
                <a:lnTo>
                  <a:pt x="41" y="28"/>
                </a:lnTo>
                <a:lnTo>
                  <a:pt x="48" y="24"/>
                </a:lnTo>
                <a:lnTo>
                  <a:pt x="54" y="23"/>
                </a:lnTo>
                <a:lnTo>
                  <a:pt x="63" y="22"/>
                </a:lnTo>
                <a:lnTo>
                  <a:pt x="71" y="23"/>
                </a:lnTo>
                <a:lnTo>
                  <a:pt x="78" y="24"/>
                </a:lnTo>
                <a:lnTo>
                  <a:pt x="85" y="29"/>
                </a:lnTo>
                <a:lnTo>
                  <a:pt x="90" y="33"/>
                </a:lnTo>
                <a:lnTo>
                  <a:pt x="94" y="39"/>
                </a:lnTo>
                <a:lnTo>
                  <a:pt x="97" y="47"/>
                </a:lnTo>
                <a:lnTo>
                  <a:pt x="98" y="56"/>
                </a:lnTo>
                <a:lnTo>
                  <a:pt x="99" y="66"/>
                </a:lnTo>
                <a:lnTo>
                  <a:pt x="25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25" name="Freeform 374"/>
          <p:cNvSpPr>
            <a:spLocks/>
          </p:cNvSpPr>
          <p:nvPr/>
        </p:nvSpPr>
        <p:spPr bwMode="auto">
          <a:xfrm>
            <a:off x="5708650" y="2354263"/>
            <a:ext cx="30163" cy="80962"/>
          </a:xfrm>
          <a:custGeom>
            <a:avLst/>
            <a:gdLst>
              <a:gd name="T0" fmla="*/ 0 w 67"/>
              <a:gd name="T1" fmla="*/ 80962 h 155"/>
              <a:gd name="T2" fmla="*/ 10354 w 67"/>
              <a:gd name="T3" fmla="*/ 80962 h 155"/>
              <a:gd name="T4" fmla="*/ 10354 w 67"/>
              <a:gd name="T5" fmla="*/ 36041 h 155"/>
              <a:gd name="T6" fmla="*/ 10805 w 67"/>
              <a:gd name="T7" fmla="*/ 31340 h 155"/>
              <a:gd name="T8" fmla="*/ 11255 w 67"/>
              <a:gd name="T9" fmla="*/ 26639 h 155"/>
              <a:gd name="T10" fmla="*/ 13056 w 67"/>
              <a:gd name="T11" fmla="*/ 22983 h 155"/>
              <a:gd name="T12" fmla="*/ 14856 w 67"/>
              <a:gd name="T13" fmla="*/ 19849 h 155"/>
              <a:gd name="T14" fmla="*/ 17107 w 67"/>
              <a:gd name="T15" fmla="*/ 16715 h 155"/>
              <a:gd name="T16" fmla="*/ 19809 w 67"/>
              <a:gd name="T17" fmla="*/ 15148 h 155"/>
              <a:gd name="T18" fmla="*/ 23860 w 67"/>
              <a:gd name="T19" fmla="*/ 14625 h 155"/>
              <a:gd name="T20" fmla="*/ 27462 w 67"/>
              <a:gd name="T21" fmla="*/ 13581 h 155"/>
              <a:gd name="T22" fmla="*/ 30163 w 67"/>
              <a:gd name="T23" fmla="*/ 13581 h 155"/>
              <a:gd name="T24" fmla="*/ 30163 w 67"/>
              <a:gd name="T25" fmla="*/ 0 h 155"/>
              <a:gd name="T26" fmla="*/ 27012 w 67"/>
              <a:gd name="T27" fmla="*/ 0 h 155"/>
              <a:gd name="T28" fmla="*/ 24310 w 67"/>
              <a:gd name="T29" fmla="*/ 0 h 155"/>
              <a:gd name="T30" fmla="*/ 21609 w 67"/>
              <a:gd name="T31" fmla="*/ 1045 h 155"/>
              <a:gd name="T32" fmla="*/ 18908 w 67"/>
              <a:gd name="T33" fmla="*/ 2089 h 155"/>
              <a:gd name="T34" fmla="*/ 16657 w 67"/>
              <a:gd name="T35" fmla="*/ 3656 h 155"/>
              <a:gd name="T36" fmla="*/ 14856 w 67"/>
              <a:gd name="T37" fmla="*/ 5746 h 155"/>
              <a:gd name="T38" fmla="*/ 13056 w 67"/>
              <a:gd name="T39" fmla="*/ 8880 h 155"/>
              <a:gd name="T40" fmla="*/ 11255 w 67"/>
              <a:gd name="T41" fmla="*/ 12014 h 155"/>
              <a:gd name="T42" fmla="*/ 9904 w 67"/>
              <a:gd name="T43" fmla="*/ 15670 h 155"/>
              <a:gd name="T44" fmla="*/ 9904 w 67"/>
              <a:gd name="T45" fmla="*/ 1567 h 155"/>
              <a:gd name="T46" fmla="*/ 0 w 67"/>
              <a:gd name="T47" fmla="*/ 1567 h 155"/>
              <a:gd name="T48" fmla="*/ 0 w 67"/>
              <a:gd name="T49" fmla="*/ 80962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7" h="155">
                <a:moveTo>
                  <a:pt x="0" y="155"/>
                </a:moveTo>
                <a:lnTo>
                  <a:pt x="23" y="155"/>
                </a:lnTo>
                <a:lnTo>
                  <a:pt x="23" y="69"/>
                </a:lnTo>
                <a:lnTo>
                  <a:pt x="24" y="60"/>
                </a:lnTo>
                <a:lnTo>
                  <a:pt x="25" y="51"/>
                </a:lnTo>
                <a:lnTo>
                  <a:pt x="29" y="44"/>
                </a:lnTo>
                <a:lnTo>
                  <a:pt x="33" y="38"/>
                </a:lnTo>
                <a:lnTo>
                  <a:pt x="38" y="32"/>
                </a:lnTo>
                <a:lnTo>
                  <a:pt x="44" y="29"/>
                </a:lnTo>
                <a:lnTo>
                  <a:pt x="53" y="28"/>
                </a:lnTo>
                <a:lnTo>
                  <a:pt x="61" y="26"/>
                </a:lnTo>
                <a:lnTo>
                  <a:pt x="67" y="26"/>
                </a:lnTo>
                <a:lnTo>
                  <a:pt x="67" y="0"/>
                </a:lnTo>
                <a:lnTo>
                  <a:pt x="60" y="0"/>
                </a:lnTo>
                <a:lnTo>
                  <a:pt x="54" y="0"/>
                </a:lnTo>
                <a:lnTo>
                  <a:pt x="48" y="2"/>
                </a:lnTo>
                <a:lnTo>
                  <a:pt x="42" y="4"/>
                </a:lnTo>
                <a:lnTo>
                  <a:pt x="37" y="7"/>
                </a:lnTo>
                <a:lnTo>
                  <a:pt x="33" y="11"/>
                </a:lnTo>
                <a:lnTo>
                  <a:pt x="29" y="17"/>
                </a:lnTo>
                <a:lnTo>
                  <a:pt x="25" y="23"/>
                </a:lnTo>
                <a:lnTo>
                  <a:pt x="22" y="30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26" name="Freeform 375"/>
          <p:cNvSpPr>
            <a:spLocks/>
          </p:cNvSpPr>
          <p:nvPr/>
        </p:nvSpPr>
        <p:spPr bwMode="auto">
          <a:xfrm>
            <a:off x="5748338" y="2354263"/>
            <a:ext cx="31750" cy="80962"/>
          </a:xfrm>
          <a:custGeom>
            <a:avLst/>
            <a:gdLst>
              <a:gd name="T0" fmla="*/ 0 w 66"/>
              <a:gd name="T1" fmla="*/ 80962 h 155"/>
              <a:gd name="T2" fmla="*/ 11064 w 66"/>
              <a:gd name="T3" fmla="*/ 80962 h 155"/>
              <a:gd name="T4" fmla="*/ 11064 w 66"/>
              <a:gd name="T5" fmla="*/ 36041 h 155"/>
              <a:gd name="T6" fmla="*/ 11545 w 66"/>
              <a:gd name="T7" fmla="*/ 31340 h 155"/>
              <a:gd name="T8" fmla="*/ 12027 w 66"/>
              <a:gd name="T9" fmla="*/ 26639 h 155"/>
              <a:gd name="T10" fmla="*/ 13470 w 66"/>
              <a:gd name="T11" fmla="*/ 22983 h 155"/>
              <a:gd name="T12" fmla="*/ 15394 w 66"/>
              <a:gd name="T13" fmla="*/ 19849 h 155"/>
              <a:gd name="T14" fmla="*/ 18280 w 66"/>
              <a:gd name="T15" fmla="*/ 16715 h 155"/>
              <a:gd name="T16" fmla="*/ 21167 w 66"/>
              <a:gd name="T17" fmla="*/ 15148 h 155"/>
              <a:gd name="T18" fmla="*/ 25015 w 66"/>
              <a:gd name="T19" fmla="*/ 14625 h 155"/>
              <a:gd name="T20" fmla="*/ 29345 w 66"/>
              <a:gd name="T21" fmla="*/ 13581 h 155"/>
              <a:gd name="T22" fmla="*/ 31750 w 66"/>
              <a:gd name="T23" fmla="*/ 13581 h 155"/>
              <a:gd name="T24" fmla="*/ 31750 w 66"/>
              <a:gd name="T25" fmla="*/ 0 h 155"/>
              <a:gd name="T26" fmla="*/ 28864 w 66"/>
              <a:gd name="T27" fmla="*/ 0 h 155"/>
              <a:gd name="T28" fmla="*/ 25496 w 66"/>
              <a:gd name="T29" fmla="*/ 0 h 155"/>
              <a:gd name="T30" fmla="*/ 22610 w 66"/>
              <a:gd name="T31" fmla="*/ 1045 h 155"/>
              <a:gd name="T32" fmla="*/ 20205 w 66"/>
              <a:gd name="T33" fmla="*/ 2089 h 155"/>
              <a:gd name="T34" fmla="*/ 17318 w 66"/>
              <a:gd name="T35" fmla="*/ 3656 h 155"/>
              <a:gd name="T36" fmla="*/ 15394 w 66"/>
              <a:gd name="T37" fmla="*/ 5746 h 155"/>
              <a:gd name="T38" fmla="*/ 13470 w 66"/>
              <a:gd name="T39" fmla="*/ 8880 h 155"/>
              <a:gd name="T40" fmla="*/ 12027 w 66"/>
              <a:gd name="T41" fmla="*/ 12014 h 155"/>
              <a:gd name="T42" fmla="*/ 10583 w 66"/>
              <a:gd name="T43" fmla="*/ 15670 h 155"/>
              <a:gd name="T44" fmla="*/ 10583 w 66"/>
              <a:gd name="T45" fmla="*/ 1567 h 155"/>
              <a:gd name="T46" fmla="*/ 0 w 66"/>
              <a:gd name="T47" fmla="*/ 1567 h 155"/>
              <a:gd name="T48" fmla="*/ 0 w 66"/>
              <a:gd name="T49" fmla="*/ 80962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69"/>
                </a:lnTo>
                <a:lnTo>
                  <a:pt x="24" y="60"/>
                </a:lnTo>
                <a:lnTo>
                  <a:pt x="25" y="51"/>
                </a:lnTo>
                <a:lnTo>
                  <a:pt x="28" y="44"/>
                </a:lnTo>
                <a:lnTo>
                  <a:pt x="32" y="38"/>
                </a:lnTo>
                <a:lnTo>
                  <a:pt x="38" y="32"/>
                </a:lnTo>
                <a:lnTo>
                  <a:pt x="44" y="29"/>
                </a:lnTo>
                <a:lnTo>
                  <a:pt x="52" y="28"/>
                </a:lnTo>
                <a:lnTo>
                  <a:pt x="61" y="26"/>
                </a:lnTo>
                <a:lnTo>
                  <a:pt x="66" y="26"/>
                </a:lnTo>
                <a:lnTo>
                  <a:pt x="66" y="0"/>
                </a:lnTo>
                <a:lnTo>
                  <a:pt x="60" y="0"/>
                </a:lnTo>
                <a:lnTo>
                  <a:pt x="53" y="0"/>
                </a:lnTo>
                <a:lnTo>
                  <a:pt x="47" y="2"/>
                </a:lnTo>
                <a:lnTo>
                  <a:pt x="42" y="4"/>
                </a:lnTo>
                <a:lnTo>
                  <a:pt x="36" y="7"/>
                </a:lnTo>
                <a:lnTo>
                  <a:pt x="32" y="11"/>
                </a:lnTo>
                <a:lnTo>
                  <a:pt x="28" y="17"/>
                </a:lnTo>
                <a:lnTo>
                  <a:pt x="25" y="23"/>
                </a:lnTo>
                <a:lnTo>
                  <a:pt x="22" y="30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27" name="Freeform 376"/>
          <p:cNvSpPr>
            <a:spLocks noEditPoints="1"/>
          </p:cNvSpPr>
          <p:nvPr/>
        </p:nvSpPr>
        <p:spPr bwMode="auto">
          <a:xfrm>
            <a:off x="5784850" y="2354263"/>
            <a:ext cx="58738" cy="82550"/>
          </a:xfrm>
          <a:custGeom>
            <a:avLst/>
            <a:gdLst>
              <a:gd name="T0" fmla="*/ 46322 w 123"/>
              <a:gd name="T1" fmla="*/ 59039 h 158"/>
              <a:gd name="T2" fmla="*/ 42979 w 123"/>
              <a:gd name="T3" fmla="*/ 64264 h 158"/>
              <a:gd name="T4" fmla="*/ 39159 w 123"/>
              <a:gd name="T5" fmla="*/ 67921 h 158"/>
              <a:gd name="T6" fmla="*/ 33428 w 123"/>
              <a:gd name="T7" fmla="*/ 70533 h 158"/>
              <a:gd name="T8" fmla="*/ 25787 w 123"/>
              <a:gd name="T9" fmla="*/ 70011 h 158"/>
              <a:gd name="T10" fmla="*/ 19579 w 123"/>
              <a:gd name="T11" fmla="*/ 66876 h 158"/>
              <a:gd name="T12" fmla="*/ 14326 w 123"/>
              <a:gd name="T13" fmla="*/ 60606 h 158"/>
              <a:gd name="T14" fmla="*/ 11939 w 123"/>
              <a:gd name="T15" fmla="*/ 50679 h 158"/>
              <a:gd name="T16" fmla="*/ 58738 w 123"/>
              <a:gd name="T17" fmla="*/ 45455 h 158"/>
              <a:gd name="T18" fmla="*/ 58260 w 123"/>
              <a:gd name="T19" fmla="*/ 30826 h 158"/>
              <a:gd name="T20" fmla="*/ 54440 w 123"/>
              <a:gd name="T21" fmla="*/ 15674 h 158"/>
              <a:gd name="T22" fmla="*/ 46799 w 123"/>
              <a:gd name="T23" fmla="*/ 5747 h 158"/>
              <a:gd name="T24" fmla="*/ 36293 w 123"/>
              <a:gd name="T25" fmla="*/ 522 h 158"/>
              <a:gd name="T26" fmla="*/ 22922 w 123"/>
              <a:gd name="T27" fmla="*/ 522 h 158"/>
              <a:gd name="T28" fmla="*/ 11939 w 123"/>
              <a:gd name="T29" fmla="*/ 5747 h 158"/>
              <a:gd name="T30" fmla="*/ 4298 w 123"/>
              <a:gd name="T31" fmla="*/ 16719 h 158"/>
              <a:gd name="T32" fmla="*/ 478 w 123"/>
              <a:gd name="T33" fmla="*/ 32916 h 158"/>
              <a:gd name="T34" fmla="*/ 478 w 123"/>
              <a:gd name="T35" fmla="*/ 50679 h 158"/>
              <a:gd name="T36" fmla="*/ 4298 w 123"/>
              <a:gd name="T37" fmla="*/ 66353 h 158"/>
              <a:gd name="T38" fmla="*/ 11939 w 123"/>
              <a:gd name="T39" fmla="*/ 76280 h 158"/>
              <a:gd name="T40" fmla="*/ 22922 w 123"/>
              <a:gd name="T41" fmla="*/ 82028 h 158"/>
              <a:gd name="T42" fmla="*/ 34383 w 123"/>
              <a:gd name="T43" fmla="*/ 82028 h 158"/>
              <a:gd name="T44" fmla="*/ 44412 w 123"/>
              <a:gd name="T45" fmla="*/ 78370 h 158"/>
              <a:gd name="T46" fmla="*/ 51575 w 123"/>
              <a:gd name="T47" fmla="*/ 71578 h 158"/>
              <a:gd name="T48" fmla="*/ 56828 w 123"/>
              <a:gd name="T49" fmla="*/ 61651 h 158"/>
              <a:gd name="T50" fmla="*/ 47277 w 123"/>
              <a:gd name="T51" fmla="*/ 55904 h 158"/>
              <a:gd name="T52" fmla="*/ 11939 w 123"/>
              <a:gd name="T53" fmla="*/ 29258 h 158"/>
              <a:gd name="T54" fmla="*/ 14804 w 123"/>
              <a:gd name="T55" fmla="*/ 20376 h 158"/>
              <a:gd name="T56" fmla="*/ 19579 w 123"/>
              <a:gd name="T57" fmla="*/ 14629 h 158"/>
              <a:gd name="T58" fmla="*/ 25310 w 123"/>
              <a:gd name="T59" fmla="*/ 12017 h 158"/>
              <a:gd name="T60" fmla="*/ 33428 w 123"/>
              <a:gd name="T61" fmla="*/ 12017 h 158"/>
              <a:gd name="T62" fmla="*/ 40114 w 123"/>
              <a:gd name="T63" fmla="*/ 15152 h 158"/>
              <a:gd name="T64" fmla="*/ 44412 w 123"/>
              <a:gd name="T65" fmla="*/ 20376 h 158"/>
              <a:gd name="T66" fmla="*/ 46799 w 123"/>
              <a:gd name="T67" fmla="*/ 29258 h 158"/>
              <a:gd name="T68" fmla="*/ 11461 w 123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3" y="118"/>
                </a:lnTo>
                <a:lnTo>
                  <a:pt x="90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2"/>
                </a:lnTo>
                <a:lnTo>
                  <a:pt x="70" y="135"/>
                </a:lnTo>
                <a:lnTo>
                  <a:pt x="63" y="135"/>
                </a:lnTo>
                <a:lnTo>
                  <a:pt x="54" y="134"/>
                </a:lnTo>
                <a:lnTo>
                  <a:pt x="47" y="131"/>
                </a:lnTo>
                <a:lnTo>
                  <a:pt x="41" y="128"/>
                </a:lnTo>
                <a:lnTo>
                  <a:pt x="34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7"/>
                </a:lnTo>
                <a:lnTo>
                  <a:pt x="24" y="87"/>
                </a:lnTo>
                <a:lnTo>
                  <a:pt x="123" y="87"/>
                </a:lnTo>
                <a:lnTo>
                  <a:pt x="123" y="75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19"/>
                </a:lnTo>
                <a:lnTo>
                  <a:pt x="98" y="11"/>
                </a:lnTo>
                <a:lnTo>
                  <a:pt x="87" y="4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5" y="5"/>
                </a:lnTo>
                <a:lnTo>
                  <a:pt x="25" y="11"/>
                </a:lnTo>
                <a:lnTo>
                  <a:pt x="17" y="21"/>
                </a:lnTo>
                <a:lnTo>
                  <a:pt x="9" y="32"/>
                </a:lnTo>
                <a:lnTo>
                  <a:pt x="4" y="46"/>
                </a:lnTo>
                <a:lnTo>
                  <a:pt x="1" y="63"/>
                </a:lnTo>
                <a:lnTo>
                  <a:pt x="0" y="80"/>
                </a:lnTo>
                <a:lnTo>
                  <a:pt x="1" y="97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6"/>
                </a:lnTo>
                <a:lnTo>
                  <a:pt x="35" y="152"/>
                </a:lnTo>
                <a:lnTo>
                  <a:pt x="48" y="157"/>
                </a:lnTo>
                <a:lnTo>
                  <a:pt x="61" y="158"/>
                </a:lnTo>
                <a:lnTo>
                  <a:pt x="72" y="157"/>
                </a:lnTo>
                <a:lnTo>
                  <a:pt x="84" y="155"/>
                </a:lnTo>
                <a:lnTo>
                  <a:pt x="93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8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7"/>
                </a:lnTo>
                <a:lnTo>
                  <a:pt x="31" y="39"/>
                </a:lnTo>
                <a:lnTo>
                  <a:pt x="35" y="33"/>
                </a:lnTo>
                <a:lnTo>
                  <a:pt x="41" y="28"/>
                </a:lnTo>
                <a:lnTo>
                  <a:pt x="47" y="24"/>
                </a:lnTo>
                <a:lnTo>
                  <a:pt x="53" y="23"/>
                </a:lnTo>
                <a:lnTo>
                  <a:pt x="62" y="22"/>
                </a:lnTo>
                <a:lnTo>
                  <a:pt x="70" y="23"/>
                </a:lnTo>
                <a:lnTo>
                  <a:pt x="78" y="24"/>
                </a:lnTo>
                <a:lnTo>
                  <a:pt x="84" y="29"/>
                </a:lnTo>
                <a:lnTo>
                  <a:pt x="89" y="33"/>
                </a:lnTo>
                <a:lnTo>
                  <a:pt x="93" y="39"/>
                </a:lnTo>
                <a:lnTo>
                  <a:pt x="97" y="47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28" name="Freeform 377"/>
          <p:cNvSpPr>
            <a:spLocks/>
          </p:cNvSpPr>
          <p:nvPr/>
        </p:nvSpPr>
        <p:spPr bwMode="auto">
          <a:xfrm>
            <a:off x="5889625" y="2325688"/>
            <a:ext cx="73025" cy="109537"/>
          </a:xfrm>
          <a:custGeom>
            <a:avLst/>
            <a:gdLst>
              <a:gd name="T0" fmla="*/ 0 w 152"/>
              <a:gd name="T1" fmla="*/ 109537 h 208"/>
              <a:gd name="T2" fmla="*/ 12011 w 152"/>
              <a:gd name="T3" fmla="*/ 109537 h 208"/>
              <a:gd name="T4" fmla="*/ 12011 w 152"/>
              <a:gd name="T5" fmla="*/ 71094 h 208"/>
              <a:gd name="T6" fmla="*/ 26424 w 152"/>
              <a:gd name="T7" fmla="*/ 54768 h 208"/>
              <a:gd name="T8" fmla="*/ 57651 w 152"/>
              <a:gd name="T9" fmla="*/ 109537 h 208"/>
              <a:gd name="T10" fmla="*/ 73025 w 152"/>
              <a:gd name="T11" fmla="*/ 109537 h 208"/>
              <a:gd name="T12" fmla="*/ 35071 w 152"/>
              <a:gd name="T13" fmla="*/ 43709 h 208"/>
              <a:gd name="T14" fmla="*/ 72064 w 152"/>
              <a:gd name="T15" fmla="*/ 0 h 208"/>
              <a:gd name="T16" fmla="*/ 55730 w 152"/>
              <a:gd name="T17" fmla="*/ 0 h 208"/>
              <a:gd name="T18" fmla="*/ 12011 w 152"/>
              <a:gd name="T19" fmla="*/ 52662 h 208"/>
              <a:gd name="T20" fmla="*/ 12011 w 152"/>
              <a:gd name="T21" fmla="*/ 0 h 208"/>
              <a:gd name="T22" fmla="*/ 0 w 152"/>
              <a:gd name="T23" fmla="*/ 0 h 208"/>
              <a:gd name="T24" fmla="*/ 0 w 152"/>
              <a:gd name="T25" fmla="*/ 109537 h 20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52" h="208">
                <a:moveTo>
                  <a:pt x="0" y="208"/>
                </a:moveTo>
                <a:lnTo>
                  <a:pt x="25" y="208"/>
                </a:lnTo>
                <a:lnTo>
                  <a:pt x="25" y="135"/>
                </a:lnTo>
                <a:lnTo>
                  <a:pt x="55" y="104"/>
                </a:lnTo>
                <a:lnTo>
                  <a:pt x="120" y="208"/>
                </a:lnTo>
                <a:lnTo>
                  <a:pt x="152" y="208"/>
                </a:lnTo>
                <a:lnTo>
                  <a:pt x="73" y="83"/>
                </a:lnTo>
                <a:lnTo>
                  <a:pt x="150" y="0"/>
                </a:lnTo>
                <a:lnTo>
                  <a:pt x="116" y="0"/>
                </a:lnTo>
                <a:lnTo>
                  <a:pt x="25" y="100"/>
                </a:lnTo>
                <a:lnTo>
                  <a:pt x="25" y="0"/>
                </a:lnTo>
                <a:lnTo>
                  <a:pt x="0" y="0"/>
                </a:lnTo>
                <a:lnTo>
                  <a:pt x="0" y="20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29" name="Rectangle 378"/>
          <p:cNvSpPr>
            <a:spLocks noChangeArrowheads="1"/>
          </p:cNvSpPr>
          <p:nvPr/>
        </p:nvSpPr>
        <p:spPr bwMode="auto">
          <a:xfrm>
            <a:off x="5972175" y="2419350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30" name="Freeform 379"/>
          <p:cNvSpPr>
            <a:spLocks/>
          </p:cNvSpPr>
          <p:nvPr/>
        </p:nvSpPr>
        <p:spPr bwMode="auto">
          <a:xfrm>
            <a:off x="4851400" y="2522538"/>
            <a:ext cx="58738" cy="107950"/>
          </a:xfrm>
          <a:custGeom>
            <a:avLst/>
            <a:gdLst>
              <a:gd name="T0" fmla="*/ 0 w 126"/>
              <a:gd name="T1" fmla="*/ 71967 h 204"/>
              <a:gd name="T2" fmla="*/ 1865 w 126"/>
              <a:gd name="T3" fmla="*/ 86783 h 204"/>
              <a:gd name="T4" fmla="*/ 7925 w 126"/>
              <a:gd name="T5" fmla="*/ 97896 h 204"/>
              <a:gd name="T6" fmla="*/ 16782 w 126"/>
              <a:gd name="T7" fmla="*/ 105304 h 204"/>
              <a:gd name="T8" fmla="*/ 28437 w 126"/>
              <a:gd name="T9" fmla="*/ 107950 h 204"/>
              <a:gd name="T10" fmla="*/ 41490 w 126"/>
              <a:gd name="T11" fmla="*/ 105304 h 204"/>
              <a:gd name="T12" fmla="*/ 50813 w 126"/>
              <a:gd name="T13" fmla="*/ 98425 h 204"/>
              <a:gd name="T14" fmla="*/ 56873 w 126"/>
              <a:gd name="T15" fmla="*/ 87842 h 204"/>
              <a:gd name="T16" fmla="*/ 58738 w 126"/>
              <a:gd name="T17" fmla="*/ 74613 h 204"/>
              <a:gd name="T18" fmla="*/ 57806 w 126"/>
              <a:gd name="T19" fmla="*/ 65087 h 204"/>
              <a:gd name="T20" fmla="*/ 55475 w 126"/>
              <a:gd name="T21" fmla="*/ 58737 h 204"/>
              <a:gd name="T22" fmla="*/ 51279 w 126"/>
              <a:gd name="T23" fmla="*/ 52387 h 204"/>
              <a:gd name="T24" fmla="*/ 45219 w 126"/>
              <a:gd name="T25" fmla="*/ 48683 h 204"/>
              <a:gd name="T26" fmla="*/ 50347 w 126"/>
              <a:gd name="T27" fmla="*/ 44979 h 204"/>
              <a:gd name="T28" fmla="*/ 53610 w 126"/>
              <a:gd name="T29" fmla="*/ 40746 h 204"/>
              <a:gd name="T30" fmla="*/ 55475 w 126"/>
              <a:gd name="T31" fmla="*/ 34396 h 204"/>
              <a:gd name="T32" fmla="*/ 55941 w 126"/>
              <a:gd name="T33" fmla="*/ 27517 h 204"/>
              <a:gd name="T34" fmla="*/ 54076 w 126"/>
              <a:gd name="T35" fmla="*/ 15875 h 204"/>
              <a:gd name="T36" fmla="*/ 48948 w 126"/>
              <a:gd name="T37" fmla="*/ 7408 h 204"/>
              <a:gd name="T38" fmla="*/ 40091 w 126"/>
              <a:gd name="T39" fmla="*/ 1588 h 204"/>
              <a:gd name="T40" fmla="*/ 28437 w 126"/>
              <a:gd name="T41" fmla="*/ 0 h 204"/>
              <a:gd name="T42" fmla="*/ 17715 w 126"/>
              <a:gd name="T43" fmla="*/ 2646 h 204"/>
              <a:gd name="T44" fmla="*/ 9323 w 126"/>
              <a:gd name="T45" fmla="*/ 8996 h 204"/>
              <a:gd name="T46" fmla="*/ 3729 w 126"/>
              <a:gd name="T47" fmla="*/ 20108 h 204"/>
              <a:gd name="T48" fmla="*/ 1865 w 126"/>
              <a:gd name="T49" fmla="*/ 34396 h 204"/>
              <a:gd name="T50" fmla="*/ 12587 w 126"/>
              <a:gd name="T51" fmla="*/ 34925 h 204"/>
              <a:gd name="T52" fmla="*/ 14451 w 126"/>
              <a:gd name="T53" fmla="*/ 25400 h 204"/>
              <a:gd name="T54" fmla="*/ 17248 w 126"/>
              <a:gd name="T55" fmla="*/ 17992 h 204"/>
              <a:gd name="T56" fmla="*/ 21910 w 126"/>
              <a:gd name="T57" fmla="*/ 13229 h 204"/>
              <a:gd name="T58" fmla="*/ 29369 w 126"/>
              <a:gd name="T59" fmla="*/ 12171 h 204"/>
              <a:gd name="T60" fmla="*/ 35895 w 126"/>
              <a:gd name="T61" fmla="*/ 13229 h 204"/>
              <a:gd name="T62" fmla="*/ 40091 w 126"/>
              <a:gd name="T63" fmla="*/ 16404 h 204"/>
              <a:gd name="T64" fmla="*/ 43354 w 126"/>
              <a:gd name="T65" fmla="*/ 21696 h 204"/>
              <a:gd name="T66" fmla="*/ 44287 w 126"/>
              <a:gd name="T67" fmla="*/ 28046 h 204"/>
              <a:gd name="T68" fmla="*/ 43354 w 126"/>
              <a:gd name="T69" fmla="*/ 35454 h 204"/>
              <a:gd name="T70" fmla="*/ 39625 w 126"/>
              <a:gd name="T71" fmla="*/ 40746 h 204"/>
              <a:gd name="T72" fmla="*/ 34497 w 126"/>
              <a:gd name="T73" fmla="*/ 43921 h 204"/>
              <a:gd name="T74" fmla="*/ 27038 w 126"/>
              <a:gd name="T75" fmla="*/ 44450 h 204"/>
              <a:gd name="T76" fmla="*/ 23309 w 126"/>
              <a:gd name="T77" fmla="*/ 56092 h 204"/>
              <a:gd name="T78" fmla="*/ 33565 w 126"/>
              <a:gd name="T79" fmla="*/ 56621 h 204"/>
              <a:gd name="T80" fmla="*/ 40091 w 126"/>
              <a:gd name="T81" fmla="*/ 59267 h 204"/>
              <a:gd name="T82" fmla="*/ 44753 w 126"/>
              <a:gd name="T83" fmla="*/ 63500 h 204"/>
              <a:gd name="T84" fmla="*/ 46617 w 126"/>
              <a:gd name="T85" fmla="*/ 70379 h 204"/>
              <a:gd name="T86" fmla="*/ 46617 w 126"/>
              <a:gd name="T87" fmla="*/ 78846 h 204"/>
              <a:gd name="T88" fmla="*/ 44753 w 126"/>
              <a:gd name="T89" fmla="*/ 86254 h 204"/>
              <a:gd name="T90" fmla="*/ 39625 w 126"/>
              <a:gd name="T91" fmla="*/ 91546 h 204"/>
              <a:gd name="T92" fmla="*/ 33565 w 126"/>
              <a:gd name="T93" fmla="*/ 94192 h 204"/>
              <a:gd name="T94" fmla="*/ 25640 w 126"/>
              <a:gd name="T95" fmla="*/ 94192 h 204"/>
              <a:gd name="T96" fmla="*/ 18647 w 126"/>
              <a:gd name="T97" fmla="*/ 91017 h 204"/>
              <a:gd name="T98" fmla="*/ 14451 w 126"/>
              <a:gd name="T99" fmla="*/ 85725 h 204"/>
              <a:gd name="T100" fmla="*/ 11654 w 126"/>
              <a:gd name="T101" fmla="*/ 76729 h 204"/>
              <a:gd name="T102" fmla="*/ 0 w 126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5"/>
                </a:moveTo>
                <a:lnTo>
                  <a:pt x="0" y="136"/>
                </a:lnTo>
                <a:lnTo>
                  <a:pt x="1" y="151"/>
                </a:lnTo>
                <a:lnTo>
                  <a:pt x="4" y="164"/>
                </a:lnTo>
                <a:lnTo>
                  <a:pt x="9" y="176"/>
                </a:lnTo>
                <a:lnTo>
                  <a:pt x="17" y="185"/>
                </a:lnTo>
                <a:lnTo>
                  <a:pt x="25" y="193"/>
                </a:lnTo>
                <a:lnTo>
                  <a:pt x="36" y="199"/>
                </a:lnTo>
                <a:lnTo>
                  <a:pt x="47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199"/>
                </a:lnTo>
                <a:lnTo>
                  <a:pt x="99" y="193"/>
                </a:lnTo>
                <a:lnTo>
                  <a:pt x="109" y="186"/>
                </a:lnTo>
                <a:lnTo>
                  <a:pt x="116" y="177"/>
                </a:lnTo>
                <a:lnTo>
                  <a:pt x="122" y="166"/>
                </a:lnTo>
                <a:lnTo>
                  <a:pt x="125" y="154"/>
                </a:lnTo>
                <a:lnTo>
                  <a:pt x="126" y="141"/>
                </a:lnTo>
                <a:lnTo>
                  <a:pt x="126" y="131"/>
                </a:lnTo>
                <a:lnTo>
                  <a:pt x="124" y="123"/>
                </a:lnTo>
                <a:lnTo>
                  <a:pt x="122" y="116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4" y="95"/>
                </a:lnTo>
                <a:lnTo>
                  <a:pt x="97" y="92"/>
                </a:lnTo>
                <a:lnTo>
                  <a:pt x="102" y="88"/>
                </a:lnTo>
                <a:lnTo>
                  <a:pt x="108" y="85"/>
                </a:lnTo>
                <a:lnTo>
                  <a:pt x="111" y="81"/>
                </a:lnTo>
                <a:lnTo>
                  <a:pt x="115" y="77"/>
                </a:lnTo>
                <a:lnTo>
                  <a:pt x="117" y="71"/>
                </a:lnTo>
                <a:lnTo>
                  <a:pt x="119" y="65"/>
                </a:lnTo>
                <a:lnTo>
                  <a:pt x="120" y="59"/>
                </a:lnTo>
                <a:lnTo>
                  <a:pt x="120" y="52"/>
                </a:lnTo>
                <a:lnTo>
                  <a:pt x="119" y="41"/>
                </a:lnTo>
                <a:lnTo>
                  <a:pt x="116" y="30"/>
                </a:lnTo>
                <a:lnTo>
                  <a:pt x="112" y="22"/>
                </a:lnTo>
                <a:lnTo>
                  <a:pt x="105" y="14"/>
                </a:lnTo>
                <a:lnTo>
                  <a:pt x="97" y="8"/>
                </a:lnTo>
                <a:lnTo>
                  <a:pt x="86" y="3"/>
                </a:lnTo>
                <a:lnTo>
                  <a:pt x="75" y="1"/>
                </a:lnTo>
                <a:lnTo>
                  <a:pt x="61" y="0"/>
                </a:lnTo>
                <a:lnTo>
                  <a:pt x="50" y="1"/>
                </a:lnTo>
                <a:lnTo>
                  <a:pt x="38" y="5"/>
                </a:lnTo>
                <a:lnTo>
                  <a:pt x="28" y="10"/>
                </a:lnTo>
                <a:lnTo>
                  <a:pt x="20" y="17"/>
                </a:lnTo>
                <a:lnTo>
                  <a:pt x="14" y="27"/>
                </a:lnTo>
                <a:lnTo>
                  <a:pt x="8" y="38"/>
                </a:lnTo>
                <a:lnTo>
                  <a:pt x="5" y="50"/>
                </a:lnTo>
                <a:lnTo>
                  <a:pt x="4" y="65"/>
                </a:lnTo>
                <a:lnTo>
                  <a:pt x="4" y="66"/>
                </a:lnTo>
                <a:lnTo>
                  <a:pt x="27" y="66"/>
                </a:lnTo>
                <a:lnTo>
                  <a:pt x="28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29"/>
                </a:lnTo>
                <a:lnTo>
                  <a:pt x="47" y="25"/>
                </a:lnTo>
                <a:lnTo>
                  <a:pt x="55" y="24"/>
                </a:lnTo>
                <a:lnTo>
                  <a:pt x="63" y="23"/>
                </a:lnTo>
                <a:lnTo>
                  <a:pt x="71" y="23"/>
                </a:lnTo>
                <a:lnTo>
                  <a:pt x="77" y="25"/>
                </a:lnTo>
                <a:lnTo>
                  <a:pt x="82" y="28"/>
                </a:lnTo>
                <a:lnTo>
                  <a:pt x="86" y="31"/>
                </a:lnTo>
                <a:lnTo>
                  <a:pt x="91" y="35"/>
                </a:lnTo>
                <a:lnTo>
                  <a:pt x="93" y="41"/>
                </a:lnTo>
                <a:lnTo>
                  <a:pt x="95" y="46"/>
                </a:lnTo>
                <a:lnTo>
                  <a:pt x="95" y="53"/>
                </a:lnTo>
                <a:lnTo>
                  <a:pt x="94" y="62"/>
                </a:lnTo>
                <a:lnTo>
                  <a:pt x="93" y="67"/>
                </a:lnTo>
                <a:lnTo>
                  <a:pt x="90" y="73"/>
                </a:lnTo>
                <a:lnTo>
                  <a:pt x="85" y="77"/>
                </a:lnTo>
                <a:lnTo>
                  <a:pt x="80" y="80"/>
                </a:lnTo>
                <a:lnTo>
                  <a:pt x="74" y="83"/>
                </a:lnTo>
                <a:lnTo>
                  <a:pt x="66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3" y="106"/>
                </a:lnTo>
                <a:lnTo>
                  <a:pt x="72" y="107"/>
                </a:lnTo>
                <a:lnTo>
                  <a:pt x="79" y="108"/>
                </a:lnTo>
                <a:lnTo>
                  <a:pt x="86" y="112"/>
                </a:lnTo>
                <a:lnTo>
                  <a:pt x="92" y="115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7"/>
                </a:lnTo>
                <a:lnTo>
                  <a:pt x="96" y="163"/>
                </a:lnTo>
                <a:lnTo>
                  <a:pt x="91" y="169"/>
                </a:lnTo>
                <a:lnTo>
                  <a:pt x="85" y="173"/>
                </a:lnTo>
                <a:lnTo>
                  <a:pt x="79" y="177"/>
                </a:lnTo>
                <a:lnTo>
                  <a:pt x="72" y="178"/>
                </a:lnTo>
                <a:lnTo>
                  <a:pt x="63" y="179"/>
                </a:lnTo>
                <a:lnTo>
                  <a:pt x="55" y="178"/>
                </a:lnTo>
                <a:lnTo>
                  <a:pt x="46" y="177"/>
                </a:lnTo>
                <a:lnTo>
                  <a:pt x="40" y="172"/>
                </a:lnTo>
                <a:lnTo>
                  <a:pt x="35" y="168"/>
                </a:lnTo>
                <a:lnTo>
                  <a:pt x="31" y="162"/>
                </a:lnTo>
                <a:lnTo>
                  <a:pt x="27" y="154"/>
                </a:lnTo>
                <a:lnTo>
                  <a:pt x="25" y="145"/>
                </a:lnTo>
                <a:lnTo>
                  <a:pt x="24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31" name="Freeform 380"/>
          <p:cNvSpPr>
            <a:spLocks/>
          </p:cNvSpPr>
          <p:nvPr/>
        </p:nvSpPr>
        <p:spPr bwMode="auto">
          <a:xfrm>
            <a:off x="4919663" y="2522538"/>
            <a:ext cx="57150" cy="106362"/>
          </a:xfrm>
          <a:custGeom>
            <a:avLst/>
            <a:gdLst>
              <a:gd name="T0" fmla="*/ 57150 w 125"/>
              <a:gd name="T1" fmla="*/ 106362 h 199"/>
              <a:gd name="T2" fmla="*/ 12344 w 125"/>
              <a:gd name="T3" fmla="*/ 93534 h 199"/>
              <a:gd name="T4" fmla="*/ 15088 w 125"/>
              <a:gd name="T5" fmla="*/ 86586 h 199"/>
              <a:gd name="T6" fmla="*/ 18745 w 125"/>
              <a:gd name="T7" fmla="*/ 80172 h 199"/>
              <a:gd name="T8" fmla="*/ 24689 w 125"/>
              <a:gd name="T9" fmla="*/ 74828 h 199"/>
              <a:gd name="T10" fmla="*/ 32004 w 125"/>
              <a:gd name="T11" fmla="*/ 69483 h 199"/>
              <a:gd name="T12" fmla="*/ 43434 w 125"/>
              <a:gd name="T13" fmla="*/ 61465 h 199"/>
              <a:gd name="T14" fmla="*/ 50292 w 125"/>
              <a:gd name="T15" fmla="*/ 54517 h 199"/>
              <a:gd name="T16" fmla="*/ 54864 w 125"/>
              <a:gd name="T17" fmla="*/ 46500 h 199"/>
              <a:gd name="T18" fmla="*/ 56693 w 125"/>
              <a:gd name="T19" fmla="*/ 36879 h 199"/>
              <a:gd name="T20" fmla="*/ 56693 w 125"/>
              <a:gd name="T21" fmla="*/ 24586 h 199"/>
              <a:gd name="T22" fmla="*/ 52578 w 125"/>
              <a:gd name="T23" fmla="*/ 12828 h 199"/>
              <a:gd name="T24" fmla="*/ 45263 w 125"/>
              <a:gd name="T25" fmla="*/ 4810 h 199"/>
              <a:gd name="T26" fmla="*/ 35662 w 125"/>
              <a:gd name="T27" fmla="*/ 534 h 199"/>
              <a:gd name="T28" fmla="*/ 23774 w 125"/>
              <a:gd name="T29" fmla="*/ 534 h 199"/>
              <a:gd name="T30" fmla="*/ 13716 w 125"/>
              <a:gd name="T31" fmla="*/ 5345 h 199"/>
              <a:gd name="T32" fmla="*/ 6401 w 125"/>
              <a:gd name="T33" fmla="*/ 14966 h 199"/>
              <a:gd name="T34" fmla="*/ 2743 w 125"/>
              <a:gd name="T35" fmla="*/ 28328 h 199"/>
              <a:gd name="T36" fmla="*/ 2286 w 125"/>
              <a:gd name="T37" fmla="*/ 38483 h 199"/>
              <a:gd name="T38" fmla="*/ 13259 w 125"/>
              <a:gd name="T39" fmla="*/ 37414 h 199"/>
              <a:gd name="T40" fmla="*/ 14173 w 125"/>
              <a:gd name="T41" fmla="*/ 27259 h 199"/>
              <a:gd name="T42" fmla="*/ 17374 w 125"/>
              <a:gd name="T43" fmla="*/ 19241 h 199"/>
              <a:gd name="T44" fmla="*/ 22860 w 125"/>
              <a:gd name="T45" fmla="*/ 14966 h 199"/>
              <a:gd name="T46" fmla="*/ 29261 w 125"/>
              <a:gd name="T47" fmla="*/ 12828 h 199"/>
              <a:gd name="T48" fmla="*/ 35662 w 125"/>
              <a:gd name="T49" fmla="*/ 14431 h 199"/>
              <a:gd name="T50" fmla="*/ 41148 w 125"/>
              <a:gd name="T51" fmla="*/ 18172 h 199"/>
              <a:gd name="T52" fmla="*/ 44348 w 125"/>
              <a:gd name="T53" fmla="*/ 24052 h 199"/>
              <a:gd name="T54" fmla="*/ 45263 w 125"/>
              <a:gd name="T55" fmla="*/ 31534 h 199"/>
              <a:gd name="T56" fmla="*/ 44348 w 125"/>
              <a:gd name="T57" fmla="*/ 38483 h 199"/>
              <a:gd name="T58" fmla="*/ 42520 w 125"/>
              <a:gd name="T59" fmla="*/ 44362 h 199"/>
              <a:gd name="T60" fmla="*/ 38862 w 125"/>
              <a:gd name="T61" fmla="*/ 49707 h 199"/>
              <a:gd name="T62" fmla="*/ 33376 w 125"/>
              <a:gd name="T63" fmla="*/ 53983 h 199"/>
              <a:gd name="T64" fmla="*/ 20574 w 125"/>
              <a:gd name="T65" fmla="*/ 63603 h 199"/>
              <a:gd name="T66" fmla="*/ 10516 w 125"/>
              <a:gd name="T67" fmla="*/ 73224 h 199"/>
              <a:gd name="T68" fmla="*/ 4115 w 125"/>
              <a:gd name="T69" fmla="*/ 84448 h 199"/>
              <a:gd name="T70" fmla="*/ 457 w 125"/>
              <a:gd name="T71" fmla="*/ 97810 h 199"/>
              <a:gd name="T72" fmla="*/ 0 w 125"/>
              <a:gd name="T73" fmla="*/ 106362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5" h="199">
                <a:moveTo>
                  <a:pt x="0" y="199"/>
                </a:moveTo>
                <a:lnTo>
                  <a:pt x="125" y="199"/>
                </a:lnTo>
                <a:lnTo>
                  <a:pt x="125" y="175"/>
                </a:lnTo>
                <a:lnTo>
                  <a:pt x="27" y="175"/>
                </a:lnTo>
                <a:lnTo>
                  <a:pt x="30" y="168"/>
                </a:lnTo>
                <a:lnTo>
                  <a:pt x="33" y="162"/>
                </a:lnTo>
                <a:lnTo>
                  <a:pt x="36" y="156"/>
                </a:lnTo>
                <a:lnTo>
                  <a:pt x="41" y="150"/>
                </a:lnTo>
                <a:lnTo>
                  <a:pt x="48" y="145"/>
                </a:lnTo>
                <a:lnTo>
                  <a:pt x="54" y="140"/>
                </a:lnTo>
                <a:lnTo>
                  <a:pt x="62" y="135"/>
                </a:lnTo>
                <a:lnTo>
                  <a:pt x="70" y="130"/>
                </a:lnTo>
                <a:lnTo>
                  <a:pt x="86" y="122"/>
                </a:lnTo>
                <a:lnTo>
                  <a:pt x="95" y="115"/>
                </a:lnTo>
                <a:lnTo>
                  <a:pt x="103" y="109"/>
                </a:lnTo>
                <a:lnTo>
                  <a:pt x="110" y="102"/>
                </a:lnTo>
                <a:lnTo>
                  <a:pt x="115" y="95"/>
                </a:lnTo>
                <a:lnTo>
                  <a:pt x="120" y="87"/>
                </a:lnTo>
                <a:lnTo>
                  <a:pt x="123" y="78"/>
                </a:lnTo>
                <a:lnTo>
                  <a:pt x="124" y="69"/>
                </a:lnTo>
                <a:lnTo>
                  <a:pt x="125" y="59"/>
                </a:lnTo>
                <a:lnTo>
                  <a:pt x="124" y="46"/>
                </a:lnTo>
                <a:lnTo>
                  <a:pt x="121" y="35"/>
                </a:lnTo>
                <a:lnTo>
                  <a:pt x="115" y="24"/>
                </a:lnTo>
                <a:lnTo>
                  <a:pt x="108" y="16"/>
                </a:lnTo>
                <a:lnTo>
                  <a:pt x="99" y="9"/>
                </a:lnTo>
                <a:lnTo>
                  <a:pt x="90" y="5"/>
                </a:lnTo>
                <a:lnTo>
                  <a:pt x="78" y="1"/>
                </a:lnTo>
                <a:lnTo>
                  <a:pt x="65" y="0"/>
                </a:lnTo>
                <a:lnTo>
                  <a:pt x="52" y="1"/>
                </a:lnTo>
                <a:lnTo>
                  <a:pt x="40" y="5"/>
                </a:lnTo>
                <a:lnTo>
                  <a:pt x="30" y="10"/>
                </a:lnTo>
                <a:lnTo>
                  <a:pt x="21" y="19"/>
                </a:lnTo>
                <a:lnTo>
                  <a:pt x="14" y="28"/>
                </a:lnTo>
                <a:lnTo>
                  <a:pt x="9" y="39"/>
                </a:lnTo>
                <a:lnTo>
                  <a:pt x="6" y="53"/>
                </a:lnTo>
                <a:lnTo>
                  <a:pt x="5" y="69"/>
                </a:lnTo>
                <a:lnTo>
                  <a:pt x="5" y="72"/>
                </a:lnTo>
                <a:lnTo>
                  <a:pt x="29" y="72"/>
                </a:lnTo>
                <a:lnTo>
                  <a:pt x="29" y="70"/>
                </a:lnTo>
                <a:lnTo>
                  <a:pt x="30" y="59"/>
                </a:lnTo>
                <a:lnTo>
                  <a:pt x="31" y="51"/>
                </a:lnTo>
                <a:lnTo>
                  <a:pt x="34" y="43"/>
                </a:lnTo>
                <a:lnTo>
                  <a:pt x="38" y="36"/>
                </a:lnTo>
                <a:lnTo>
                  <a:pt x="44" y="31"/>
                </a:lnTo>
                <a:lnTo>
                  <a:pt x="50" y="28"/>
                </a:lnTo>
                <a:lnTo>
                  <a:pt x="56" y="25"/>
                </a:lnTo>
                <a:lnTo>
                  <a:pt x="64" y="24"/>
                </a:lnTo>
                <a:lnTo>
                  <a:pt x="72" y="25"/>
                </a:lnTo>
                <a:lnTo>
                  <a:pt x="78" y="27"/>
                </a:lnTo>
                <a:lnTo>
                  <a:pt x="85" y="30"/>
                </a:lnTo>
                <a:lnTo>
                  <a:pt x="90" y="34"/>
                </a:lnTo>
                <a:lnTo>
                  <a:pt x="94" y="39"/>
                </a:lnTo>
                <a:lnTo>
                  <a:pt x="97" y="45"/>
                </a:lnTo>
                <a:lnTo>
                  <a:pt x="98" y="52"/>
                </a:lnTo>
                <a:lnTo>
                  <a:pt x="99" y="59"/>
                </a:lnTo>
                <a:lnTo>
                  <a:pt x="99" y="66"/>
                </a:lnTo>
                <a:lnTo>
                  <a:pt x="97" y="72"/>
                </a:lnTo>
                <a:lnTo>
                  <a:pt x="96" y="78"/>
                </a:lnTo>
                <a:lnTo>
                  <a:pt x="93" y="83"/>
                </a:lnTo>
                <a:lnTo>
                  <a:pt x="89" y="88"/>
                </a:lnTo>
                <a:lnTo>
                  <a:pt x="85" y="93"/>
                </a:lnTo>
                <a:lnTo>
                  <a:pt x="79" y="98"/>
                </a:lnTo>
                <a:lnTo>
                  <a:pt x="73" y="101"/>
                </a:lnTo>
                <a:lnTo>
                  <a:pt x="58" y="111"/>
                </a:lnTo>
                <a:lnTo>
                  <a:pt x="45" y="119"/>
                </a:lnTo>
                <a:lnTo>
                  <a:pt x="33" y="128"/>
                </a:lnTo>
                <a:lnTo>
                  <a:pt x="23" y="137"/>
                </a:lnTo>
                <a:lnTo>
                  <a:pt x="15" y="148"/>
                </a:lnTo>
                <a:lnTo>
                  <a:pt x="9" y="158"/>
                </a:lnTo>
                <a:lnTo>
                  <a:pt x="5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32" name="Freeform 381"/>
          <p:cNvSpPr>
            <a:spLocks/>
          </p:cNvSpPr>
          <p:nvPr/>
        </p:nvSpPr>
        <p:spPr bwMode="auto">
          <a:xfrm>
            <a:off x="5537200" y="2519363"/>
            <a:ext cx="65088" cy="109537"/>
          </a:xfrm>
          <a:custGeom>
            <a:avLst/>
            <a:gdLst>
              <a:gd name="T0" fmla="*/ 0 w 136"/>
              <a:gd name="T1" fmla="*/ 109537 h 207"/>
              <a:gd name="T2" fmla="*/ 65088 w 136"/>
              <a:gd name="T3" fmla="*/ 109537 h 207"/>
              <a:gd name="T4" fmla="*/ 65088 w 136"/>
              <a:gd name="T5" fmla="*/ 95779 h 207"/>
              <a:gd name="T6" fmla="*/ 12443 w 136"/>
              <a:gd name="T7" fmla="*/ 95779 h 207"/>
              <a:gd name="T8" fmla="*/ 12443 w 136"/>
              <a:gd name="T9" fmla="*/ 59266 h 207"/>
              <a:gd name="T10" fmla="*/ 60302 w 136"/>
              <a:gd name="T11" fmla="*/ 59266 h 207"/>
              <a:gd name="T12" fmla="*/ 60302 w 136"/>
              <a:gd name="T13" fmla="*/ 46037 h 207"/>
              <a:gd name="T14" fmla="*/ 12443 w 136"/>
              <a:gd name="T15" fmla="*/ 46037 h 207"/>
              <a:gd name="T16" fmla="*/ 12443 w 136"/>
              <a:gd name="T17" fmla="*/ 13229 h 207"/>
              <a:gd name="T18" fmla="*/ 64131 w 136"/>
              <a:gd name="T19" fmla="*/ 13229 h 207"/>
              <a:gd name="T20" fmla="*/ 64131 w 136"/>
              <a:gd name="T21" fmla="*/ 0 h 207"/>
              <a:gd name="T22" fmla="*/ 0 w 136"/>
              <a:gd name="T23" fmla="*/ 0 h 207"/>
              <a:gd name="T24" fmla="*/ 0 w 136"/>
              <a:gd name="T25" fmla="*/ 109537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36" h="207">
                <a:moveTo>
                  <a:pt x="0" y="207"/>
                </a:moveTo>
                <a:lnTo>
                  <a:pt x="136" y="207"/>
                </a:lnTo>
                <a:lnTo>
                  <a:pt x="136" y="181"/>
                </a:lnTo>
                <a:lnTo>
                  <a:pt x="26" y="181"/>
                </a:lnTo>
                <a:lnTo>
                  <a:pt x="26" y="112"/>
                </a:lnTo>
                <a:lnTo>
                  <a:pt x="126" y="112"/>
                </a:lnTo>
                <a:lnTo>
                  <a:pt x="126" y="87"/>
                </a:lnTo>
                <a:lnTo>
                  <a:pt x="26" y="87"/>
                </a:lnTo>
                <a:lnTo>
                  <a:pt x="26" y="25"/>
                </a:lnTo>
                <a:lnTo>
                  <a:pt x="134" y="25"/>
                </a:lnTo>
                <a:lnTo>
                  <a:pt x="134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33" name="Freeform 382"/>
          <p:cNvSpPr>
            <a:spLocks/>
          </p:cNvSpPr>
          <p:nvPr/>
        </p:nvSpPr>
        <p:spPr bwMode="auto">
          <a:xfrm>
            <a:off x="5607050" y="2525713"/>
            <a:ext cx="31750" cy="103187"/>
          </a:xfrm>
          <a:custGeom>
            <a:avLst/>
            <a:gdLst>
              <a:gd name="T0" fmla="*/ 20377 w 67"/>
              <a:gd name="T1" fmla="*/ 82020 h 195"/>
              <a:gd name="T2" fmla="*/ 20377 w 67"/>
              <a:gd name="T3" fmla="*/ 32279 h 195"/>
              <a:gd name="T4" fmla="*/ 31750 w 67"/>
              <a:gd name="T5" fmla="*/ 32279 h 195"/>
              <a:gd name="T6" fmla="*/ 31750 w 67"/>
              <a:gd name="T7" fmla="*/ 22225 h 195"/>
              <a:gd name="T8" fmla="*/ 20377 w 67"/>
              <a:gd name="T9" fmla="*/ 22225 h 195"/>
              <a:gd name="T10" fmla="*/ 20377 w 67"/>
              <a:gd name="T11" fmla="*/ 0 h 195"/>
              <a:gd name="T12" fmla="*/ 9478 w 67"/>
              <a:gd name="T13" fmla="*/ 0 h 195"/>
              <a:gd name="T14" fmla="*/ 9478 w 67"/>
              <a:gd name="T15" fmla="*/ 22225 h 195"/>
              <a:gd name="T16" fmla="*/ 0 w 67"/>
              <a:gd name="T17" fmla="*/ 22225 h 195"/>
              <a:gd name="T18" fmla="*/ 0 w 67"/>
              <a:gd name="T19" fmla="*/ 32279 h 195"/>
              <a:gd name="T20" fmla="*/ 9478 w 67"/>
              <a:gd name="T21" fmla="*/ 32279 h 195"/>
              <a:gd name="T22" fmla="*/ 9478 w 67"/>
              <a:gd name="T23" fmla="*/ 86783 h 195"/>
              <a:gd name="T24" fmla="*/ 9478 w 67"/>
              <a:gd name="T25" fmla="*/ 91016 h 195"/>
              <a:gd name="T26" fmla="*/ 9951 w 67"/>
              <a:gd name="T27" fmla="*/ 94191 h 195"/>
              <a:gd name="T28" fmla="*/ 10899 w 67"/>
              <a:gd name="T29" fmla="*/ 97366 h 195"/>
              <a:gd name="T30" fmla="*/ 12321 w 67"/>
              <a:gd name="T31" fmla="*/ 99483 h 195"/>
              <a:gd name="T32" fmla="*/ 14690 w 67"/>
              <a:gd name="T33" fmla="*/ 101600 h 195"/>
              <a:gd name="T34" fmla="*/ 17060 w 67"/>
              <a:gd name="T35" fmla="*/ 102658 h 195"/>
              <a:gd name="T36" fmla="*/ 19903 w 67"/>
              <a:gd name="T37" fmla="*/ 103187 h 195"/>
              <a:gd name="T38" fmla="*/ 23694 w 67"/>
              <a:gd name="T39" fmla="*/ 103187 h 195"/>
              <a:gd name="T40" fmla="*/ 27485 w 67"/>
              <a:gd name="T41" fmla="*/ 102658 h 195"/>
              <a:gd name="T42" fmla="*/ 31750 w 67"/>
              <a:gd name="T43" fmla="*/ 102129 h 195"/>
              <a:gd name="T44" fmla="*/ 31750 w 67"/>
              <a:gd name="T45" fmla="*/ 90487 h 195"/>
              <a:gd name="T46" fmla="*/ 26537 w 67"/>
              <a:gd name="T47" fmla="*/ 91016 h 195"/>
              <a:gd name="T48" fmla="*/ 23694 w 67"/>
              <a:gd name="T49" fmla="*/ 90487 h 195"/>
              <a:gd name="T50" fmla="*/ 21325 w 67"/>
              <a:gd name="T51" fmla="*/ 89429 h 195"/>
              <a:gd name="T52" fmla="*/ 20377 w 67"/>
              <a:gd name="T53" fmla="*/ 86254 h 195"/>
              <a:gd name="T54" fmla="*/ 20377 w 67"/>
              <a:gd name="T55" fmla="*/ 82020 h 19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7" h="195">
                <a:moveTo>
                  <a:pt x="43" y="155"/>
                </a:moveTo>
                <a:lnTo>
                  <a:pt x="43" y="61"/>
                </a:lnTo>
                <a:lnTo>
                  <a:pt x="67" y="61"/>
                </a:lnTo>
                <a:lnTo>
                  <a:pt x="67" y="42"/>
                </a:lnTo>
                <a:lnTo>
                  <a:pt x="43" y="42"/>
                </a:lnTo>
                <a:lnTo>
                  <a:pt x="43" y="0"/>
                </a:lnTo>
                <a:lnTo>
                  <a:pt x="20" y="0"/>
                </a:lnTo>
                <a:lnTo>
                  <a:pt x="20" y="42"/>
                </a:lnTo>
                <a:lnTo>
                  <a:pt x="0" y="42"/>
                </a:lnTo>
                <a:lnTo>
                  <a:pt x="0" y="61"/>
                </a:lnTo>
                <a:lnTo>
                  <a:pt x="20" y="61"/>
                </a:lnTo>
                <a:lnTo>
                  <a:pt x="20" y="164"/>
                </a:lnTo>
                <a:lnTo>
                  <a:pt x="20" y="172"/>
                </a:lnTo>
                <a:lnTo>
                  <a:pt x="21" y="178"/>
                </a:lnTo>
                <a:lnTo>
                  <a:pt x="23" y="184"/>
                </a:lnTo>
                <a:lnTo>
                  <a:pt x="26" y="188"/>
                </a:lnTo>
                <a:lnTo>
                  <a:pt x="31" y="192"/>
                </a:lnTo>
                <a:lnTo>
                  <a:pt x="36" y="194"/>
                </a:lnTo>
                <a:lnTo>
                  <a:pt x="42" y="195"/>
                </a:lnTo>
                <a:lnTo>
                  <a:pt x="50" y="195"/>
                </a:lnTo>
                <a:lnTo>
                  <a:pt x="58" y="194"/>
                </a:lnTo>
                <a:lnTo>
                  <a:pt x="67" y="193"/>
                </a:lnTo>
                <a:lnTo>
                  <a:pt x="67" y="171"/>
                </a:lnTo>
                <a:lnTo>
                  <a:pt x="56" y="172"/>
                </a:lnTo>
                <a:lnTo>
                  <a:pt x="50" y="171"/>
                </a:lnTo>
                <a:lnTo>
                  <a:pt x="45" y="169"/>
                </a:lnTo>
                <a:lnTo>
                  <a:pt x="43" y="163"/>
                </a:lnTo>
                <a:lnTo>
                  <a:pt x="43" y="155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34" name="Freeform 383"/>
          <p:cNvSpPr>
            <a:spLocks noEditPoints="1"/>
          </p:cNvSpPr>
          <p:nvPr/>
        </p:nvSpPr>
        <p:spPr bwMode="auto">
          <a:xfrm>
            <a:off x="5648325" y="2519363"/>
            <a:ext cx="11113" cy="109537"/>
          </a:xfrm>
          <a:custGeom>
            <a:avLst/>
            <a:gdLst>
              <a:gd name="T0" fmla="*/ 0 w 23"/>
              <a:gd name="T1" fmla="*/ 109537 h 207"/>
              <a:gd name="T2" fmla="*/ 11113 w 23"/>
              <a:gd name="T3" fmla="*/ 109537 h 207"/>
              <a:gd name="T4" fmla="*/ 11113 w 23"/>
              <a:gd name="T5" fmla="*/ 29633 h 207"/>
              <a:gd name="T6" fmla="*/ 0 w 23"/>
              <a:gd name="T7" fmla="*/ 29633 h 207"/>
              <a:gd name="T8" fmla="*/ 0 w 23"/>
              <a:gd name="T9" fmla="*/ 109537 h 207"/>
              <a:gd name="T10" fmla="*/ 0 w 23"/>
              <a:gd name="T11" fmla="*/ 14817 h 207"/>
              <a:gd name="T12" fmla="*/ 11113 w 23"/>
              <a:gd name="T13" fmla="*/ 14817 h 207"/>
              <a:gd name="T14" fmla="*/ 11113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35" name="Freeform 384"/>
          <p:cNvSpPr>
            <a:spLocks noEditPoints="1"/>
          </p:cNvSpPr>
          <p:nvPr/>
        </p:nvSpPr>
        <p:spPr bwMode="auto">
          <a:xfrm>
            <a:off x="5672138" y="2546350"/>
            <a:ext cx="58737" cy="84138"/>
          </a:xfrm>
          <a:custGeom>
            <a:avLst/>
            <a:gdLst>
              <a:gd name="T0" fmla="*/ 45947 w 124"/>
              <a:gd name="T1" fmla="*/ 59796 h 159"/>
              <a:gd name="T2" fmla="*/ 43105 w 124"/>
              <a:gd name="T3" fmla="*/ 65617 h 159"/>
              <a:gd name="T4" fmla="*/ 38842 w 124"/>
              <a:gd name="T5" fmla="*/ 69321 h 159"/>
              <a:gd name="T6" fmla="*/ 33632 w 124"/>
              <a:gd name="T7" fmla="*/ 71438 h 159"/>
              <a:gd name="T8" fmla="*/ 26053 w 124"/>
              <a:gd name="T9" fmla="*/ 70909 h 159"/>
              <a:gd name="T10" fmla="*/ 19421 w 124"/>
              <a:gd name="T11" fmla="*/ 67734 h 159"/>
              <a:gd name="T12" fmla="*/ 14684 w 124"/>
              <a:gd name="T13" fmla="*/ 61913 h 159"/>
              <a:gd name="T14" fmla="*/ 11842 w 124"/>
              <a:gd name="T15" fmla="*/ 51859 h 159"/>
              <a:gd name="T16" fmla="*/ 58737 w 124"/>
              <a:gd name="T17" fmla="*/ 46038 h 159"/>
              <a:gd name="T18" fmla="*/ 57790 w 124"/>
              <a:gd name="T19" fmla="*/ 31750 h 159"/>
              <a:gd name="T20" fmla="*/ 54000 w 124"/>
              <a:gd name="T21" fmla="*/ 15875 h 159"/>
              <a:gd name="T22" fmla="*/ 46421 w 124"/>
              <a:gd name="T23" fmla="*/ 6350 h 159"/>
              <a:gd name="T24" fmla="*/ 36000 w 124"/>
              <a:gd name="T25" fmla="*/ 529 h 159"/>
              <a:gd name="T26" fmla="*/ 23211 w 124"/>
              <a:gd name="T27" fmla="*/ 529 h 159"/>
              <a:gd name="T28" fmla="*/ 11842 w 124"/>
              <a:gd name="T29" fmla="*/ 6350 h 159"/>
              <a:gd name="T30" fmla="*/ 4737 w 124"/>
              <a:gd name="T31" fmla="*/ 17463 h 159"/>
              <a:gd name="T32" fmla="*/ 474 w 124"/>
              <a:gd name="T33" fmla="*/ 33338 h 159"/>
              <a:gd name="T34" fmla="*/ 474 w 124"/>
              <a:gd name="T35" fmla="*/ 51859 h 159"/>
              <a:gd name="T36" fmla="*/ 4737 w 124"/>
              <a:gd name="T37" fmla="*/ 67205 h 159"/>
              <a:gd name="T38" fmla="*/ 11842 w 124"/>
              <a:gd name="T39" fmla="*/ 77788 h 159"/>
              <a:gd name="T40" fmla="*/ 23211 w 124"/>
              <a:gd name="T41" fmla="*/ 83080 h 159"/>
              <a:gd name="T42" fmla="*/ 34579 w 124"/>
              <a:gd name="T43" fmla="*/ 83080 h 159"/>
              <a:gd name="T44" fmla="*/ 44526 w 124"/>
              <a:gd name="T45" fmla="*/ 79375 h 159"/>
              <a:gd name="T46" fmla="*/ 51632 w 124"/>
              <a:gd name="T47" fmla="*/ 73025 h 159"/>
              <a:gd name="T48" fmla="*/ 56369 w 124"/>
              <a:gd name="T49" fmla="*/ 62971 h 159"/>
              <a:gd name="T50" fmla="*/ 46895 w 124"/>
              <a:gd name="T51" fmla="*/ 56621 h 159"/>
              <a:gd name="T52" fmla="*/ 11842 w 124"/>
              <a:gd name="T53" fmla="*/ 29634 h 159"/>
              <a:gd name="T54" fmla="*/ 15158 w 124"/>
              <a:gd name="T55" fmla="*/ 21167 h 159"/>
              <a:gd name="T56" fmla="*/ 19421 w 124"/>
              <a:gd name="T57" fmla="*/ 14817 h 159"/>
              <a:gd name="T58" fmla="*/ 25579 w 124"/>
              <a:gd name="T59" fmla="*/ 12171 h 159"/>
              <a:gd name="T60" fmla="*/ 33632 w 124"/>
              <a:gd name="T61" fmla="*/ 12171 h 159"/>
              <a:gd name="T62" fmla="*/ 40263 w 124"/>
              <a:gd name="T63" fmla="*/ 15346 h 159"/>
              <a:gd name="T64" fmla="*/ 44526 w 124"/>
              <a:gd name="T65" fmla="*/ 21167 h 159"/>
              <a:gd name="T66" fmla="*/ 46421 w 124"/>
              <a:gd name="T67" fmla="*/ 29634 h 159"/>
              <a:gd name="T68" fmla="*/ 11368 w 124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9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7" y="128"/>
                </a:lnTo>
                <a:lnTo>
                  <a:pt x="82" y="131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2"/>
                </a:lnTo>
                <a:lnTo>
                  <a:pt x="41" y="128"/>
                </a:lnTo>
                <a:lnTo>
                  <a:pt x="35" y="122"/>
                </a:lnTo>
                <a:lnTo>
                  <a:pt x="31" y="117"/>
                </a:lnTo>
                <a:lnTo>
                  <a:pt x="28" y="108"/>
                </a:lnTo>
                <a:lnTo>
                  <a:pt x="25" y="98"/>
                </a:lnTo>
                <a:lnTo>
                  <a:pt x="24" y="87"/>
                </a:lnTo>
                <a:lnTo>
                  <a:pt x="124" y="87"/>
                </a:lnTo>
                <a:lnTo>
                  <a:pt x="124" y="76"/>
                </a:lnTo>
                <a:lnTo>
                  <a:pt x="122" y="60"/>
                </a:lnTo>
                <a:lnTo>
                  <a:pt x="119" y="43"/>
                </a:lnTo>
                <a:lnTo>
                  <a:pt x="114" y="30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9" y="157"/>
                </a:lnTo>
                <a:lnTo>
                  <a:pt x="61" y="159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2" y="145"/>
                </a:lnTo>
                <a:lnTo>
                  <a:pt x="109" y="138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5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5"/>
                </a:lnTo>
                <a:lnTo>
                  <a:pt x="85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36" name="Freeform 385"/>
          <p:cNvSpPr>
            <a:spLocks/>
          </p:cNvSpPr>
          <p:nvPr/>
        </p:nvSpPr>
        <p:spPr bwMode="auto">
          <a:xfrm>
            <a:off x="5743575" y="2546350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19705 h 155"/>
              <a:gd name="T12" fmla="*/ 53028 w 114"/>
              <a:gd name="T13" fmla="*/ 14912 h 155"/>
              <a:gd name="T14" fmla="*/ 50661 w 114"/>
              <a:gd name="T15" fmla="*/ 11184 h 155"/>
              <a:gd name="T16" fmla="*/ 49240 w 114"/>
              <a:gd name="T17" fmla="*/ 7989 h 155"/>
              <a:gd name="T18" fmla="*/ 47820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0718 w 114"/>
              <a:gd name="T25" fmla="*/ 1065 h 155"/>
              <a:gd name="T26" fmla="*/ 37877 w 114"/>
              <a:gd name="T27" fmla="*/ 533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1779 w 114"/>
              <a:gd name="T37" fmla="*/ 2130 h 155"/>
              <a:gd name="T38" fmla="*/ 19412 w 114"/>
              <a:gd name="T39" fmla="*/ 3195 h 155"/>
              <a:gd name="T40" fmla="*/ 17045 w 114"/>
              <a:gd name="T41" fmla="*/ 4793 h 155"/>
              <a:gd name="T42" fmla="*/ 14204 w 114"/>
              <a:gd name="T43" fmla="*/ 7456 h 155"/>
              <a:gd name="T44" fmla="*/ 12310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0890 h 155"/>
              <a:gd name="T60" fmla="*/ 12310 w 114"/>
              <a:gd name="T61" fmla="*/ 26096 h 155"/>
              <a:gd name="T62" fmla="*/ 13730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1779 w 114"/>
              <a:gd name="T69" fmla="*/ 13847 h 155"/>
              <a:gd name="T70" fmla="*/ 26041 w 114"/>
              <a:gd name="T71" fmla="*/ 12249 h 155"/>
              <a:gd name="T72" fmla="*/ 29828 w 114"/>
              <a:gd name="T73" fmla="*/ 11717 h 155"/>
              <a:gd name="T74" fmla="*/ 33616 w 114"/>
              <a:gd name="T75" fmla="*/ 12249 h 155"/>
              <a:gd name="T76" fmla="*/ 36457 w 114"/>
              <a:gd name="T77" fmla="*/ 13315 h 155"/>
              <a:gd name="T78" fmla="*/ 38351 w 114"/>
              <a:gd name="T79" fmla="*/ 14912 h 155"/>
              <a:gd name="T80" fmla="*/ 40245 w 114"/>
              <a:gd name="T81" fmla="*/ 17043 h 155"/>
              <a:gd name="T82" fmla="*/ 41191 w 114"/>
              <a:gd name="T83" fmla="*/ 19705 h 155"/>
              <a:gd name="T84" fmla="*/ 42612 w 114"/>
              <a:gd name="T85" fmla="*/ 23434 h 155"/>
              <a:gd name="T86" fmla="*/ 43085 w 114"/>
              <a:gd name="T87" fmla="*/ 28227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7"/>
                </a:lnTo>
                <a:lnTo>
                  <a:pt x="112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6" y="2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4"/>
                </a:lnTo>
                <a:lnTo>
                  <a:pt x="41" y="6"/>
                </a:lnTo>
                <a:lnTo>
                  <a:pt x="36" y="9"/>
                </a:lnTo>
                <a:lnTo>
                  <a:pt x="30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29" y="41"/>
                </a:lnTo>
                <a:lnTo>
                  <a:pt x="34" y="34"/>
                </a:lnTo>
                <a:lnTo>
                  <a:pt x="40" y="29"/>
                </a:lnTo>
                <a:lnTo>
                  <a:pt x="46" y="26"/>
                </a:lnTo>
                <a:lnTo>
                  <a:pt x="55" y="23"/>
                </a:lnTo>
                <a:lnTo>
                  <a:pt x="63" y="22"/>
                </a:lnTo>
                <a:lnTo>
                  <a:pt x="71" y="23"/>
                </a:lnTo>
                <a:lnTo>
                  <a:pt x="77" y="25"/>
                </a:lnTo>
                <a:lnTo>
                  <a:pt x="81" y="28"/>
                </a:lnTo>
                <a:lnTo>
                  <a:pt x="85" y="32"/>
                </a:lnTo>
                <a:lnTo>
                  <a:pt x="87" y="37"/>
                </a:lnTo>
                <a:lnTo>
                  <a:pt x="90" y="44"/>
                </a:lnTo>
                <a:lnTo>
                  <a:pt x="91" y="53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37" name="Freeform 386"/>
          <p:cNvSpPr>
            <a:spLocks/>
          </p:cNvSpPr>
          <p:nvPr/>
        </p:nvSpPr>
        <p:spPr bwMode="auto">
          <a:xfrm>
            <a:off x="5811838" y="2546350"/>
            <a:ext cx="53975" cy="82550"/>
          </a:xfrm>
          <a:custGeom>
            <a:avLst/>
            <a:gdLst>
              <a:gd name="T0" fmla="*/ 42989 w 113"/>
              <a:gd name="T1" fmla="*/ 82550 h 155"/>
              <a:gd name="T2" fmla="*/ 53975 w 113"/>
              <a:gd name="T3" fmla="*/ 82550 h 155"/>
              <a:gd name="T4" fmla="*/ 53975 w 113"/>
              <a:gd name="T5" fmla="*/ 34085 h 155"/>
              <a:gd name="T6" fmla="*/ 53975 w 113"/>
              <a:gd name="T7" fmla="*/ 30357 h 155"/>
              <a:gd name="T8" fmla="*/ 53975 w 113"/>
              <a:gd name="T9" fmla="*/ 25031 h 155"/>
              <a:gd name="T10" fmla="*/ 53497 w 113"/>
              <a:gd name="T11" fmla="*/ 19705 h 155"/>
              <a:gd name="T12" fmla="*/ 53020 w 113"/>
              <a:gd name="T13" fmla="*/ 14912 h 155"/>
              <a:gd name="T14" fmla="*/ 51109 w 113"/>
              <a:gd name="T15" fmla="*/ 11184 h 155"/>
              <a:gd name="T16" fmla="*/ 49676 w 113"/>
              <a:gd name="T17" fmla="*/ 7989 h 155"/>
              <a:gd name="T18" fmla="*/ 48243 w 113"/>
              <a:gd name="T19" fmla="*/ 6391 h 155"/>
              <a:gd name="T20" fmla="*/ 46333 w 113"/>
              <a:gd name="T21" fmla="*/ 4261 h 155"/>
              <a:gd name="T22" fmla="*/ 43467 w 113"/>
              <a:gd name="T23" fmla="*/ 2663 h 155"/>
              <a:gd name="T24" fmla="*/ 41078 w 113"/>
              <a:gd name="T25" fmla="*/ 1065 h 155"/>
              <a:gd name="T26" fmla="*/ 38212 w 113"/>
              <a:gd name="T27" fmla="*/ 533 h 155"/>
              <a:gd name="T28" fmla="*/ 34391 w 113"/>
              <a:gd name="T29" fmla="*/ 0 h 155"/>
              <a:gd name="T30" fmla="*/ 31048 w 113"/>
              <a:gd name="T31" fmla="*/ 0 h 155"/>
              <a:gd name="T32" fmla="*/ 28182 w 113"/>
              <a:gd name="T33" fmla="*/ 0 h 155"/>
              <a:gd name="T34" fmla="*/ 24838 w 113"/>
              <a:gd name="T35" fmla="*/ 533 h 155"/>
              <a:gd name="T36" fmla="*/ 21972 w 113"/>
              <a:gd name="T37" fmla="*/ 2130 h 155"/>
              <a:gd name="T38" fmla="*/ 19584 w 113"/>
              <a:gd name="T39" fmla="*/ 3195 h 155"/>
              <a:gd name="T40" fmla="*/ 16718 w 113"/>
              <a:gd name="T41" fmla="*/ 4793 h 155"/>
              <a:gd name="T42" fmla="*/ 14330 w 113"/>
              <a:gd name="T43" fmla="*/ 7456 h 155"/>
              <a:gd name="T44" fmla="*/ 12419 w 113"/>
              <a:gd name="T45" fmla="*/ 10652 h 155"/>
              <a:gd name="T46" fmla="*/ 10508 w 113"/>
              <a:gd name="T47" fmla="*/ 13847 h 155"/>
              <a:gd name="T48" fmla="*/ 10508 w 113"/>
              <a:gd name="T49" fmla="*/ 2130 h 155"/>
              <a:gd name="T50" fmla="*/ 0 w 113"/>
              <a:gd name="T51" fmla="*/ 2130 h 155"/>
              <a:gd name="T52" fmla="*/ 0 w 113"/>
              <a:gd name="T53" fmla="*/ 82550 h 155"/>
              <a:gd name="T54" fmla="*/ 10986 w 113"/>
              <a:gd name="T55" fmla="*/ 82550 h 155"/>
              <a:gd name="T56" fmla="*/ 10986 w 113"/>
              <a:gd name="T57" fmla="*/ 36748 h 155"/>
              <a:gd name="T58" fmla="*/ 11464 w 113"/>
              <a:gd name="T59" fmla="*/ 30890 h 155"/>
              <a:gd name="T60" fmla="*/ 12419 w 113"/>
              <a:gd name="T61" fmla="*/ 26096 h 155"/>
              <a:gd name="T62" fmla="*/ 13852 w 113"/>
              <a:gd name="T63" fmla="*/ 21836 h 155"/>
              <a:gd name="T64" fmla="*/ 15763 w 113"/>
              <a:gd name="T65" fmla="*/ 18108 h 155"/>
              <a:gd name="T66" fmla="*/ 19106 w 113"/>
              <a:gd name="T67" fmla="*/ 15445 h 155"/>
              <a:gd name="T68" fmla="*/ 21972 w 113"/>
              <a:gd name="T69" fmla="*/ 13847 h 155"/>
              <a:gd name="T70" fmla="*/ 25793 w 113"/>
              <a:gd name="T71" fmla="*/ 12249 h 155"/>
              <a:gd name="T72" fmla="*/ 30092 w 113"/>
              <a:gd name="T73" fmla="*/ 11717 h 155"/>
              <a:gd name="T74" fmla="*/ 33436 w 113"/>
              <a:gd name="T75" fmla="*/ 12249 h 155"/>
              <a:gd name="T76" fmla="*/ 36779 w 113"/>
              <a:gd name="T77" fmla="*/ 13315 h 155"/>
              <a:gd name="T78" fmla="*/ 38690 w 113"/>
              <a:gd name="T79" fmla="*/ 14912 h 155"/>
              <a:gd name="T80" fmla="*/ 40601 w 113"/>
              <a:gd name="T81" fmla="*/ 17043 h 155"/>
              <a:gd name="T82" fmla="*/ 41556 w 113"/>
              <a:gd name="T83" fmla="*/ 19705 h 155"/>
              <a:gd name="T84" fmla="*/ 42511 w 113"/>
              <a:gd name="T85" fmla="*/ 23434 h 155"/>
              <a:gd name="T86" fmla="*/ 42989 w 113"/>
              <a:gd name="T87" fmla="*/ 28227 h 155"/>
              <a:gd name="T88" fmla="*/ 42989 w 113"/>
              <a:gd name="T89" fmla="*/ 33020 h 155"/>
              <a:gd name="T90" fmla="*/ 42989 w 113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3" h="155">
                <a:moveTo>
                  <a:pt x="90" y="155"/>
                </a:moveTo>
                <a:lnTo>
                  <a:pt x="113" y="155"/>
                </a:lnTo>
                <a:lnTo>
                  <a:pt x="113" y="64"/>
                </a:lnTo>
                <a:lnTo>
                  <a:pt x="113" y="57"/>
                </a:lnTo>
                <a:lnTo>
                  <a:pt x="113" y="47"/>
                </a:lnTo>
                <a:lnTo>
                  <a:pt x="112" y="37"/>
                </a:lnTo>
                <a:lnTo>
                  <a:pt x="111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1" y="5"/>
                </a:lnTo>
                <a:lnTo>
                  <a:pt x="86" y="2"/>
                </a:lnTo>
                <a:lnTo>
                  <a:pt x="80" y="1"/>
                </a:lnTo>
                <a:lnTo>
                  <a:pt x="72" y="0"/>
                </a:lnTo>
                <a:lnTo>
                  <a:pt x="65" y="0"/>
                </a:lnTo>
                <a:lnTo>
                  <a:pt x="59" y="0"/>
                </a:lnTo>
                <a:lnTo>
                  <a:pt x="52" y="1"/>
                </a:lnTo>
                <a:lnTo>
                  <a:pt x="46" y="4"/>
                </a:lnTo>
                <a:lnTo>
                  <a:pt x="41" y="6"/>
                </a:lnTo>
                <a:lnTo>
                  <a:pt x="35" y="9"/>
                </a:lnTo>
                <a:lnTo>
                  <a:pt x="30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29" y="41"/>
                </a:lnTo>
                <a:lnTo>
                  <a:pt x="33" y="34"/>
                </a:lnTo>
                <a:lnTo>
                  <a:pt x="40" y="29"/>
                </a:lnTo>
                <a:lnTo>
                  <a:pt x="46" y="26"/>
                </a:lnTo>
                <a:lnTo>
                  <a:pt x="54" y="23"/>
                </a:lnTo>
                <a:lnTo>
                  <a:pt x="63" y="22"/>
                </a:lnTo>
                <a:lnTo>
                  <a:pt x="70" y="23"/>
                </a:lnTo>
                <a:lnTo>
                  <a:pt x="77" y="25"/>
                </a:lnTo>
                <a:lnTo>
                  <a:pt x="81" y="28"/>
                </a:lnTo>
                <a:lnTo>
                  <a:pt x="85" y="32"/>
                </a:lnTo>
                <a:lnTo>
                  <a:pt x="87" y="37"/>
                </a:lnTo>
                <a:lnTo>
                  <a:pt x="89" y="44"/>
                </a:lnTo>
                <a:lnTo>
                  <a:pt x="90" y="53"/>
                </a:lnTo>
                <a:lnTo>
                  <a:pt x="90" y="62"/>
                </a:lnTo>
                <a:lnTo>
                  <a:pt x="90" y="155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38" name="Freeform 387"/>
          <p:cNvSpPr>
            <a:spLocks noEditPoints="1"/>
          </p:cNvSpPr>
          <p:nvPr/>
        </p:nvSpPr>
        <p:spPr bwMode="auto">
          <a:xfrm>
            <a:off x="5878513" y="2546350"/>
            <a:ext cx="58737" cy="84138"/>
          </a:xfrm>
          <a:custGeom>
            <a:avLst/>
            <a:gdLst>
              <a:gd name="T0" fmla="*/ 46321 w 123"/>
              <a:gd name="T1" fmla="*/ 59796 h 159"/>
              <a:gd name="T2" fmla="*/ 43456 w 123"/>
              <a:gd name="T3" fmla="*/ 65617 h 159"/>
              <a:gd name="T4" fmla="*/ 39158 w 123"/>
              <a:gd name="T5" fmla="*/ 69321 h 159"/>
              <a:gd name="T6" fmla="*/ 33905 w 123"/>
              <a:gd name="T7" fmla="*/ 71438 h 159"/>
              <a:gd name="T8" fmla="*/ 26265 w 123"/>
              <a:gd name="T9" fmla="*/ 70909 h 159"/>
              <a:gd name="T10" fmla="*/ 19579 w 123"/>
              <a:gd name="T11" fmla="*/ 67734 h 159"/>
              <a:gd name="T12" fmla="*/ 14326 w 123"/>
              <a:gd name="T13" fmla="*/ 61913 h 159"/>
              <a:gd name="T14" fmla="*/ 11938 w 123"/>
              <a:gd name="T15" fmla="*/ 51859 h 159"/>
              <a:gd name="T16" fmla="*/ 58737 w 123"/>
              <a:gd name="T17" fmla="*/ 46038 h 159"/>
              <a:gd name="T18" fmla="*/ 58259 w 123"/>
              <a:gd name="T19" fmla="*/ 31750 h 159"/>
              <a:gd name="T20" fmla="*/ 54439 w 123"/>
              <a:gd name="T21" fmla="*/ 15875 h 159"/>
              <a:gd name="T22" fmla="*/ 46799 w 123"/>
              <a:gd name="T23" fmla="*/ 6350 h 159"/>
              <a:gd name="T24" fmla="*/ 36293 w 123"/>
              <a:gd name="T25" fmla="*/ 529 h 159"/>
              <a:gd name="T26" fmla="*/ 22922 w 123"/>
              <a:gd name="T27" fmla="*/ 529 h 159"/>
              <a:gd name="T28" fmla="*/ 11938 w 123"/>
              <a:gd name="T29" fmla="*/ 6350 h 159"/>
              <a:gd name="T30" fmla="*/ 4298 w 123"/>
              <a:gd name="T31" fmla="*/ 17463 h 159"/>
              <a:gd name="T32" fmla="*/ 478 w 123"/>
              <a:gd name="T33" fmla="*/ 33338 h 159"/>
              <a:gd name="T34" fmla="*/ 478 w 123"/>
              <a:gd name="T35" fmla="*/ 51859 h 159"/>
              <a:gd name="T36" fmla="*/ 4298 w 123"/>
              <a:gd name="T37" fmla="*/ 67205 h 159"/>
              <a:gd name="T38" fmla="*/ 11938 w 123"/>
              <a:gd name="T39" fmla="*/ 77788 h 159"/>
              <a:gd name="T40" fmla="*/ 22922 w 123"/>
              <a:gd name="T41" fmla="*/ 83080 h 159"/>
              <a:gd name="T42" fmla="*/ 34860 w 123"/>
              <a:gd name="T43" fmla="*/ 83080 h 159"/>
              <a:gd name="T44" fmla="*/ 44888 w 123"/>
              <a:gd name="T45" fmla="*/ 79375 h 159"/>
              <a:gd name="T46" fmla="*/ 51574 w 123"/>
              <a:gd name="T47" fmla="*/ 73025 h 159"/>
              <a:gd name="T48" fmla="*/ 56827 w 123"/>
              <a:gd name="T49" fmla="*/ 62971 h 159"/>
              <a:gd name="T50" fmla="*/ 47276 w 123"/>
              <a:gd name="T51" fmla="*/ 56621 h 159"/>
              <a:gd name="T52" fmla="*/ 11938 w 123"/>
              <a:gd name="T53" fmla="*/ 29634 h 159"/>
              <a:gd name="T54" fmla="*/ 15281 w 123"/>
              <a:gd name="T55" fmla="*/ 21167 h 159"/>
              <a:gd name="T56" fmla="*/ 19579 w 123"/>
              <a:gd name="T57" fmla="*/ 14817 h 159"/>
              <a:gd name="T58" fmla="*/ 25787 w 123"/>
              <a:gd name="T59" fmla="*/ 12171 h 159"/>
              <a:gd name="T60" fmla="*/ 33905 w 123"/>
              <a:gd name="T61" fmla="*/ 12171 h 159"/>
              <a:gd name="T62" fmla="*/ 40113 w 123"/>
              <a:gd name="T63" fmla="*/ 15346 h 159"/>
              <a:gd name="T64" fmla="*/ 44888 w 123"/>
              <a:gd name="T65" fmla="*/ 21167 h 159"/>
              <a:gd name="T66" fmla="*/ 46799 w 123"/>
              <a:gd name="T67" fmla="*/ 29634 h 159"/>
              <a:gd name="T68" fmla="*/ 11461 w 123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9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6" y="128"/>
                </a:lnTo>
                <a:lnTo>
                  <a:pt x="82" y="131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8"/>
                </a:lnTo>
                <a:lnTo>
                  <a:pt x="35" y="122"/>
                </a:lnTo>
                <a:lnTo>
                  <a:pt x="30" y="117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6"/>
                </a:lnTo>
                <a:lnTo>
                  <a:pt x="122" y="60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8" y="157"/>
                </a:lnTo>
                <a:lnTo>
                  <a:pt x="61" y="159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5"/>
                </a:lnTo>
                <a:lnTo>
                  <a:pt x="108" y="138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7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7" y="25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5"/>
                </a:lnTo>
                <a:lnTo>
                  <a:pt x="84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39" name="Freeform 388"/>
          <p:cNvSpPr>
            <a:spLocks/>
          </p:cNvSpPr>
          <p:nvPr/>
        </p:nvSpPr>
        <p:spPr bwMode="auto">
          <a:xfrm>
            <a:off x="5983288" y="2519363"/>
            <a:ext cx="82550" cy="109537"/>
          </a:xfrm>
          <a:custGeom>
            <a:avLst/>
            <a:gdLst>
              <a:gd name="T0" fmla="*/ 11193 w 177"/>
              <a:gd name="T1" fmla="*/ 15875 h 207"/>
              <a:gd name="T2" fmla="*/ 12126 w 177"/>
              <a:gd name="T3" fmla="*/ 20637 h 207"/>
              <a:gd name="T4" fmla="*/ 13059 w 177"/>
              <a:gd name="T5" fmla="*/ 25929 h 207"/>
              <a:gd name="T6" fmla="*/ 34979 w 177"/>
              <a:gd name="T7" fmla="*/ 109537 h 207"/>
              <a:gd name="T8" fmla="*/ 46172 w 177"/>
              <a:gd name="T9" fmla="*/ 109537 h 207"/>
              <a:gd name="T10" fmla="*/ 69025 w 177"/>
              <a:gd name="T11" fmla="*/ 25929 h 207"/>
              <a:gd name="T12" fmla="*/ 70890 w 177"/>
              <a:gd name="T13" fmla="*/ 15875 h 207"/>
              <a:gd name="T14" fmla="*/ 70890 w 177"/>
              <a:gd name="T15" fmla="*/ 109537 h 207"/>
              <a:gd name="T16" fmla="*/ 82550 w 177"/>
              <a:gd name="T17" fmla="*/ 109537 h 207"/>
              <a:gd name="T18" fmla="*/ 82550 w 177"/>
              <a:gd name="T19" fmla="*/ 0 h 207"/>
              <a:gd name="T20" fmla="*/ 65760 w 177"/>
              <a:gd name="T21" fmla="*/ 0 h 207"/>
              <a:gd name="T22" fmla="*/ 42907 w 177"/>
              <a:gd name="T23" fmla="*/ 83608 h 207"/>
              <a:gd name="T24" fmla="*/ 41042 w 177"/>
              <a:gd name="T25" fmla="*/ 93133 h 207"/>
              <a:gd name="T26" fmla="*/ 39176 w 177"/>
              <a:gd name="T27" fmla="*/ 83608 h 207"/>
              <a:gd name="T28" fmla="*/ 16790 w 177"/>
              <a:gd name="T29" fmla="*/ 0 h 207"/>
              <a:gd name="T30" fmla="*/ 0 w 177"/>
              <a:gd name="T31" fmla="*/ 0 h 207"/>
              <a:gd name="T32" fmla="*/ 0 w 177"/>
              <a:gd name="T33" fmla="*/ 109537 h 207"/>
              <a:gd name="T34" fmla="*/ 11193 w 177"/>
              <a:gd name="T35" fmla="*/ 109537 h 207"/>
              <a:gd name="T36" fmla="*/ 11193 w 177"/>
              <a:gd name="T37" fmla="*/ 15875 h 2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7" h="207">
                <a:moveTo>
                  <a:pt x="24" y="30"/>
                </a:moveTo>
                <a:lnTo>
                  <a:pt x="26" y="39"/>
                </a:lnTo>
                <a:lnTo>
                  <a:pt x="28" y="49"/>
                </a:lnTo>
                <a:lnTo>
                  <a:pt x="75" y="207"/>
                </a:lnTo>
                <a:lnTo>
                  <a:pt x="99" y="207"/>
                </a:lnTo>
                <a:lnTo>
                  <a:pt x="148" y="49"/>
                </a:lnTo>
                <a:lnTo>
                  <a:pt x="152" y="30"/>
                </a:lnTo>
                <a:lnTo>
                  <a:pt x="152" y="207"/>
                </a:lnTo>
                <a:lnTo>
                  <a:pt x="177" y="207"/>
                </a:lnTo>
                <a:lnTo>
                  <a:pt x="177" y="0"/>
                </a:lnTo>
                <a:lnTo>
                  <a:pt x="141" y="0"/>
                </a:lnTo>
                <a:lnTo>
                  <a:pt x="92" y="158"/>
                </a:lnTo>
                <a:lnTo>
                  <a:pt x="88" y="176"/>
                </a:lnTo>
                <a:lnTo>
                  <a:pt x="84" y="158"/>
                </a:lnTo>
                <a:lnTo>
                  <a:pt x="36" y="0"/>
                </a:lnTo>
                <a:lnTo>
                  <a:pt x="0" y="0"/>
                </a:lnTo>
                <a:lnTo>
                  <a:pt x="0" y="207"/>
                </a:lnTo>
                <a:lnTo>
                  <a:pt x="24" y="207"/>
                </a:lnTo>
                <a:lnTo>
                  <a:pt x="24" y="30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40" name="Rectangle 389"/>
          <p:cNvSpPr>
            <a:spLocks noChangeArrowheads="1"/>
          </p:cNvSpPr>
          <p:nvPr/>
        </p:nvSpPr>
        <p:spPr bwMode="auto">
          <a:xfrm>
            <a:off x="6086475" y="2611438"/>
            <a:ext cx="12700" cy="1746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41" name="Freeform 390"/>
          <p:cNvSpPr>
            <a:spLocks/>
          </p:cNvSpPr>
          <p:nvPr/>
        </p:nvSpPr>
        <p:spPr bwMode="auto">
          <a:xfrm>
            <a:off x="4851400" y="2716213"/>
            <a:ext cx="58738" cy="107950"/>
          </a:xfrm>
          <a:custGeom>
            <a:avLst/>
            <a:gdLst>
              <a:gd name="T0" fmla="*/ 0 w 126"/>
              <a:gd name="T1" fmla="*/ 72496 h 204"/>
              <a:gd name="T2" fmla="*/ 1865 w 126"/>
              <a:gd name="T3" fmla="*/ 87313 h 204"/>
              <a:gd name="T4" fmla="*/ 7925 w 126"/>
              <a:gd name="T5" fmla="*/ 98425 h 204"/>
              <a:gd name="T6" fmla="*/ 16782 w 126"/>
              <a:gd name="T7" fmla="*/ 105833 h 204"/>
              <a:gd name="T8" fmla="*/ 28437 w 126"/>
              <a:gd name="T9" fmla="*/ 107950 h 204"/>
              <a:gd name="T10" fmla="*/ 41490 w 126"/>
              <a:gd name="T11" fmla="*/ 105833 h 204"/>
              <a:gd name="T12" fmla="*/ 50813 w 126"/>
              <a:gd name="T13" fmla="*/ 98954 h 204"/>
              <a:gd name="T14" fmla="*/ 56873 w 126"/>
              <a:gd name="T15" fmla="*/ 88371 h 204"/>
              <a:gd name="T16" fmla="*/ 58738 w 126"/>
              <a:gd name="T17" fmla="*/ 74613 h 204"/>
              <a:gd name="T18" fmla="*/ 57806 w 126"/>
              <a:gd name="T19" fmla="*/ 65617 h 204"/>
              <a:gd name="T20" fmla="*/ 55475 w 126"/>
              <a:gd name="T21" fmla="*/ 58737 h 204"/>
              <a:gd name="T22" fmla="*/ 51279 w 126"/>
              <a:gd name="T23" fmla="*/ 52387 h 204"/>
              <a:gd name="T24" fmla="*/ 45219 w 126"/>
              <a:gd name="T25" fmla="*/ 48683 h 204"/>
              <a:gd name="T26" fmla="*/ 50347 w 126"/>
              <a:gd name="T27" fmla="*/ 44979 h 204"/>
              <a:gd name="T28" fmla="*/ 53610 w 126"/>
              <a:gd name="T29" fmla="*/ 40746 h 204"/>
              <a:gd name="T30" fmla="*/ 55475 w 126"/>
              <a:gd name="T31" fmla="*/ 34925 h 204"/>
              <a:gd name="T32" fmla="*/ 55941 w 126"/>
              <a:gd name="T33" fmla="*/ 28046 h 204"/>
              <a:gd name="T34" fmla="*/ 54076 w 126"/>
              <a:gd name="T35" fmla="*/ 16404 h 204"/>
              <a:gd name="T36" fmla="*/ 48948 w 126"/>
              <a:gd name="T37" fmla="*/ 7408 h 204"/>
              <a:gd name="T38" fmla="*/ 40091 w 126"/>
              <a:gd name="T39" fmla="*/ 2117 h 204"/>
              <a:gd name="T40" fmla="*/ 28437 w 126"/>
              <a:gd name="T41" fmla="*/ 0 h 204"/>
              <a:gd name="T42" fmla="*/ 17715 w 126"/>
              <a:gd name="T43" fmla="*/ 2646 h 204"/>
              <a:gd name="T44" fmla="*/ 9323 w 126"/>
              <a:gd name="T45" fmla="*/ 9525 h 204"/>
              <a:gd name="T46" fmla="*/ 3729 w 126"/>
              <a:gd name="T47" fmla="*/ 20638 h 204"/>
              <a:gd name="T48" fmla="*/ 1865 w 126"/>
              <a:gd name="T49" fmla="*/ 34925 h 204"/>
              <a:gd name="T50" fmla="*/ 12587 w 126"/>
              <a:gd name="T51" fmla="*/ 35454 h 204"/>
              <a:gd name="T52" fmla="*/ 14451 w 126"/>
              <a:gd name="T53" fmla="*/ 25400 h 204"/>
              <a:gd name="T54" fmla="*/ 17248 w 126"/>
              <a:gd name="T55" fmla="*/ 17992 h 204"/>
              <a:gd name="T56" fmla="*/ 21910 w 126"/>
              <a:gd name="T57" fmla="*/ 13758 h 204"/>
              <a:gd name="T58" fmla="*/ 29369 w 126"/>
              <a:gd name="T59" fmla="*/ 12700 h 204"/>
              <a:gd name="T60" fmla="*/ 35895 w 126"/>
              <a:gd name="T61" fmla="*/ 13758 h 204"/>
              <a:gd name="T62" fmla="*/ 40091 w 126"/>
              <a:gd name="T63" fmla="*/ 16933 h 204"/>
              <a:gd name="T64" fmla="*/ 43354 w 126"/>
              <a:gd name="T65" fmla="*/ 21696 h 204"/>
              <a:gd name="T66" fmla="*/ 44287 w 126"/>
              <a:gd name="T67" fmla="*/ 28575 h 204"/>
              <a:gd name="T68" fmla="*/ 43354 w 126"/>
              <a:gd name="T69" fmla="*/ 35983 h 204"/>
              <a:gd name="T70" fmla="*/ 39625 w 126"/>
              <a:gd name="T71" fmla="*/ 40746 h 204"/>
              <a:gd name="T72" fmla="*/ 34497 w 126"/>
              <a:gd name="T73" fmla="*/ 43921 h 204"/>
              <a:gd name="T74" fmla="*/ 27038 w 126"/>
              <a:gd name="T75" fmla="*/ 44450 h 204"/>
              <a:gd name="T76" fmla="*/ 23309 w 126"/>
              <a:gd name="T77" fmla="*/ 56092 h 204"/>
              <a:gd name="T78" fmla="*/ 33565 w 126"/>
              <a:gd name="T79" fmla="*/ 57150 h 204"/>
              <a:gd name="T80" fmla="*/ 40091 w 126"/>
              <a:gd name="T81" fmla="*/ 59267 h 204"/>
              <a:gd name="T82" fmla="*/ 44753 w 126"/>
              <a:gd name="T83" fmla="*/ 63500 h 204"/>
              <a:gd name="T84" fmla="*/ 46617 w 126"/>
              <a:gd name="T85" fmla="*/ 70379 h 204"/>
              <a:gd name="T86" fmla="*/ 46617 w 126"/>
              <a:gd name="T87" fmla="*/ 78846 h 204"/>
              <a:gd name="T88" fmla="*/ 44753 w 126"/>
              <a:gd name="T89" fmla="*/ 86254 h 204"/>
              <a:gd name="T90" fmla="*/ 39625 w 126"/>
              <a:gd name="T91" fmla="*/ 92075 h 204"/>
              <a:gd name="T92" fmla="*/ 33565 w 126"/>
              <a:gd name="T93" fmla="*/ 94721 h 204"/>
              <a:gd name="T94" fmla="*/ 25640 w 126"/>
              <a:gd name="T95" fmla="*/ 94721 h 204"/>
              <a:gd name="T96" fmla="*/ 18647 w 126"/>
              <a:gd name="T97" fmla="*/ 91546 h 204"/>
              <a:gd name="T98" fmla="*/ 14451 w 126"/>
              <a:gd name="T99" fmla="*/ 85725 h 204"/>
              <a:gd name="T100" fmla="*/ 11654 w 126"/>
              <a:gd name="T101" fmla="*/ 77258 h 204"/>
              <a:gd name="T102" fmla="*/ 0 w 126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5"/>
                </a:moveTo>
                <a:lnTo>
                  <a:pt x="0" y="137"/>
                </a:lnTo>
                <a:lnTo>
                  <a:pt x="1" y="152"/>
                </a:lnTo>
                <a:lnTo>
                  <a:pt x="4" y="165"/>
                </a:lnTo>
                <a:lnTo>
                  <a:pt x="9" y="176"/>
                </a:lnTo>
                <a:lnTo>
                  <a:pt x="17" y="186"/>
                </a:lnTo>
                <a:lnTo>
                  <a:pt x="25" y="194"/>
                </a:lnTo>
                <a:lnTo>
                  <a:pt x="36" y="200"/>
                </a:lnTo>
                <a:lnTo>
                  <a:pt x="47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200"/>
                </a:lnTo>
                <a:lnTo>
                  <a:pt x="99" y="194"/>
                </a:lnTo>
                <a:lnTo>
                  <a:pt x="109" y="187"/>
                </a:lnTo>
                <a:lnTo>
                  <a:pt x="116" y="177"/>
                </a:lnTo>
                <a:lnTo>
                  <a:pt x="122" y="167"/>
                </a:lnTo>
                <a:lnTo>
                  <a:pt x="125" y="154"/>
                </a:lnTo>
                <a:lnTo>
                  <a:pt x="126" y="141"/>
                </a:lnTo>
                <a:lnTo>
                  <a:pt x="126" y="132"/>
                </a:lnTo>
                <a:lnTo>
                  <a:pt x="124" y="124"/>
                </a:lnTo>
                <a:lnTo>
                  <a:pt x="122" y="117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4" y="96"/>
                </a:lnTo>
                <a:lnTo>
                  <a:pt x="97" y="92"/>
                </a:lnTo>
                <a:lnTo>
                  <a:pt x="102" y="89"/>
                </a:lnTo>
                <a:lnTo>
                  <a:pt x="108" y="85"/>
                </a:lnTo>
                <a:lnTo>
                  <a:pt x="111" y="82"/>
                </a:lnTo>
                <a:lnTo>
                  <a:pt x="115" y="77"/>
                </a:lnTo>
                <a:lnTo>
                  <a:pt x="117" y="71"/>
                </a:lnTo>
                <a:lnTo>
                  <a:pt x="119" y="66"/>
                </a:lnTo>
                <a:lnTo>
                  <a:pt x="120" y="60"/>
                </a:lnTo>
                <a:lnTo>
                  <a:pt x="120" y="53"/>
                </a:lnTo>
                <a:lnTo>
                  <a:pt x="119" y="41"/>
                </a:lnTo>
                <a:lnTo>
                  <a:pt x="116" y="31"/>
                </a:lnTo>
                <a:lnTo>
                  <a:pt x="112" y="23"/>
                </a:lnTo>
                <a:lnTo>
                  <a:pt x="105" y="14"/>
                </a:lnTo>
                <a:lnTo>
                  <a:pt x="97" y="9"/>
                </a:lnTo>
                <a:lnTo>
                  <a:pt x="86" y="4"/>
                </a:lnTo>
                <a:lnTo>
                  <a:pt x="75" y="2"/>
                </a:lnTo>
                <a:lnTo>
                  <a:pt x="61" y="0"/>
                </a:lnTo>
                <a:lnTo>
                  <a:pt x="50" y="2"/>
                </a:lnTo>
                <a:lnTo>
                  <a:pt x="38" y="5"/>
                </a:lnTo>
                <a:lnTo>
                  <a:pt x="28" y="11"/>
                </a:lnTo>
                <a:lnTo>
                  <a:pt x="20" y="18"/>
                </a:lnTo>
                <a:lnTo>
                  <a:pt x="14" y="27"/>
                </a:lnTo>
                <a:lnTo>
                  <a:pt x="8" y="39"/>
                </a:lnTo>
                <a:lnTo>
                  <a:pt x="5" y="50"/>
                </a:lnTo>
                <a:lnTo>
                  <a:pt x="4" y="66"/>
                </a:lnTo>
                <a:lnTo>
                  <a:pt x="4" y="67"/>
                </a:lnTo>
                <a:lnTo>
                  <a:pt x="27" y="67"/>
                </a:lnTo>
                <a:lnTo>
                  <a:pt x="28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29"/>
                </a:lnTo>
                <a:lnTo>
                  <a:pt x="47" y="26"/>
                </a:lnTo>
                <a:lnTo>
                  <a:pt x="55" y="25"/>
                </a:lnTo>
                <a:lnTo>
                  <a:pt x="63" y="24"/>
                </a:lnTo>
                <a:lnTo>
                  <a:pt x="71" y="24"/>
                </a:lnTo>
                <a:lnTo>
                  <a:pt x="77" y="26"/>
                </a:lnTo>
                <a:lnTo>
                  <a:pt x="82" y="28"/>
                </a:lnTo>
                <a:lnTo>
                  <a:pt x="86" y="32"/>
                </a:lnTo>
                <a:lnTo>
                  <a:pt x="91" y="35"/>
                </a:lnTo>
                <a:lnTo>
                  <a:pt x="93" y="41"/>
                </a:lnTo>
                <a:lnTo>
                  <a:pt x="95" y="47"/>
                </a:lnTo>
                <a:lnTo>
                  <a:pt x="95" y="54"/>
                </a:lnTo>
                <a:lnTo>
                  <a:pt x="94" y="62"/>
                </a:lnTo>
                <a:lnTo>
                  <a:pt x="93" y="68"/>
                </a:lnTo>
                <a:lnTo>
                  <a:pt x="90" y="74"/>
                </a:lnTo>
                <a:lnTo>
                  <a:pt x="85" y="77"/>
                </a:lnTo>
                <a:lnTo>
                  <a:pt x="80" y="81"/>
                </a:lnTo>
                <a:lnTo>
                  <a:pt x="74" y="83"/>
                </a:lnTo>
                <a:lnTo>
                  <a:pt x="66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3" y="106"/>
                </a:lnTo>
                <a:lnTo>
                  <a:pt x="72" y="108"/>
                </a:lnTo>
                <a:lnTo>
                  <a:pt x="79" y="109"/>
                </a:lnTo>
                <a:lnTo>
                  <a:pt x="86" y="112"/>
                </a:lnTo>
                <a:lnTo>
                  <a:pt x="92" y="116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8"/>
                </a:lnTo>
                <a:lnTo>
                  <a:pt x="96" y="163"/>
                </a:lnTo>
                <a:lnTo>
                  <a:pt x="91" y="169"/>
                </a:lnTo>
                <a:lnTo>
                  <a:pt x="85" y="174"/>
                </a:lnTo>
                <a:lnTo>
                  <a:pt x="79" y="177"/>
                </a:lnTo>
                <a:lnTo>
                  <a:pt x="72" y="179"/>
                </a:lnTo>
                <a:lnTo>
                  <a:pt x="63" y="180"/>
                </a:lnTo>
                <a:lnTo>
                  <a:pt x="55" y="179"/>
                </a:lnTo>
                <a:lnTo>
                  <a:pt x="46" y="177"/>
                </a:lnTo>
                <a:lnTo>
                  <a:pt x="40" y="173"/>
                </a:lnTo>
                <a:lnTo>
                  <a:pt x="35" y="168"/>
                </a:lnTo>
                <a:lnTo>
                  <a:pt x="31" y="162"/>
                </a:lnTo>
                <a:lnTo>
                  <a:pt x="27" y="154"/>
                </a:lnTo>
                <a:lnTo>
                  <a:pt x="25" y="146"/>
                </a:lnTo>
                <a:lnTo>
                  <a:pt x="24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42" name="Freeform 391"/>
          <p:cNvSpPr>
            <a:spLocks/>
          </p:cNvSpPr>
          <p:nvPr/>
        </p:nvSpPr>
        <p:spPr bwMode="auto">
          <a:xfrm>
            <a:off x="4918075" y="2716213"/>
            <a:ext cx="60325" cy="107950"/>
          </a:xfrm>
          <a:custGeom>
            <a:avLst/>
            <a:gdLst>
              <a:gd name="T0" fmla="*/ 0 w 127"/>
              <a:gd name="T1" fmla="*/ 72496 h 204"/>
              <a:gd name="T2" fmla="*/ 2375 w 127"/>
              <a:gd name="T3" fmla="*/ 87313 h 204"/>
              <a:gd name="T4" fmla="*/ 8075 w 127"/>
              <a:gd name="T5" fmla="*/ 98425 h 204"/>
              <a:gd name="T6" fmla="*/ 17100 w 127"/>
              <a:gd name="T7" fmla="*/ 105833 h 204"/>
              <a:gd name="T8" fmla="*/ 28975 w 127"/>
              <a:gd name="T9" fmla="*/ 107950 h 204"/>
              <a:gd name="T10" fmla="*/ 42275 w 127"/>
              <a:gd name="T11" fmla="*/ 105833 h 204"/>
              <a:gd name="T12" fmla="*/ 51775 w 127"/>
              <a:gd name="T13" fmla="*/ 98954 h 204"/>
              <a:gd name="T14" fmla="*/ 58425 w 127"/>
              <a:gd name="T15" fmla="*/ 88371 h 204"/>
              <a:gd name="T16" fmla="*/ 60325 w 127"/>
              <a:gd name="T17" fmla="*/ 74613 h 204"/>
              <a:gd name="T18" fmla="*/ 59375 w 127"/>
              <a:gd name="T19" fmla="*/ 65617 h 204"/>
              <a:gd name="T20" fmla="*/ 56525 w 127"/>
              <a:gd name="T21" fmla="*/ 58737 h 204"/>
              <a:gd name="T22" fmla="*/ 52250 w 127"/>
              <a:gd name="T23" fmla="*/ 52387 h 204"/>
              <a:gd name="T24" fmla="*/ 46075 w 127"/>
              <a:gd name="T25" fmla="*/ 48683 h 204"/>
              <a:gd name="T26" fmla="*/ 51300 w 127"/>
              <a:gd name="T27" fmla="*/ 44979 h 204"/>
              <a:gd name="T28" fmla="*/ 54625 w 127"/>
              <a:gd name="T29" fmla="*/ 40746 h 204"/>
              <a:gd name="T30" fmla="*/ 56525 w 127"/>
              <a:gd name="T31" fmla="*/ 34925 h 204"/>
              <a:gd name="T32" fmla="*/ 57475 w 127"/>
              <a:gd name="T33" fmla="*/ 28046 h 204"/>
              <a:gd name="T34" fmla="*/ 55100 w 127"/>
              <a:gd name="T35" fmla="*/ 16404 h 204"/>
              <a:gd name="T36" fmla="*/ 50350 w 127"/>
              <a:gd name="T37" fmla="*/ 7408 h 204"/>
              <a:gd name="T38" fmla="*/ 41325 w 127"/>
              <a:gd name="T39" fmla="*/ 2117 h 204"/>
              <a:gd name="T40" fmla="*/ 28975 w 127"/>
              <a:gd name="T41" fmla="*/ 0 h 204"/>
              <a:gd name="T42" fmla="*/ 18050 w 127"/>
              <a:gd name="T43" fmla="*/ 2646 h 204"/>
              <a:gd name="T44" fmla="*/ 9500 w 127"/>
              <a:gd name="T45" fmla="*/ 9525 h 204"/>
              <a:gd name="T46" fmla="*/ 4275 w 127"/>
              <a:gd name="T47" fmla="*/ 20638 h 204"/>
              <a:gd name="T48" fmla="*/ 2375 w 127"/>
              <a:gd name="T49" fmla="*/ 34925 h 204"/>
              <a:gd name="T50" fmla="*/ 13300 w 127"/>
              <a:gd name="T51" fmla="*/ 35454 h 204"/>
              <a:gd name="T52" fmla="*/ 14725 w 127"/>
              <a:gd name="T53" fmla="*/ 25400 h 204"/>
              <a:gd name="T54" fmla="*/ 17575 w 127"/>
              <a:gd name="T55" fmla="*/ 17992 h 204"/>
              <a:gd name="T56" fmla="*/ 22800 w 127"/>
              <a:gd name="T57" fmla="*/ 13758 h 204"/>
              <a:gd name="T58" fmla="*/ 30400 w 127"/>
              <a:gd name="T59" fmla="*/ 12700 h 204"/>
              <a:gd name="T60" fmla="*/ 36575 w 127"/>
              <a:gd name="T61" fmla="*/ 13758 h 204"/>
              <a:gd name="T62" fmla="*/ 41325 w 127"/>
              <a:gd name="T63" fmla="*/ 16933 h 204"/>
              <a:gd name="T64" fmla="*/ 44175 w 127"/>
              <a:gd name="T65" fmla="*/ 21696 h 204"/>
              <a:gd name="T66" fmla="*/ 45125 w 127"/>
              <a:gd name="T67" fmla="*/ 28575 h 204"/>
              <a:gd name="T68" fmla="*/ 44175 w 127"/>
              <a:gd name="T69" fmla="*/ 35983 h 204"/>
              <a:gd name="T70" fmla="*/ 40850 w 127"/>
              <a:gd name="T71" fmla="*/ 40746 h 204"/>
              <a:gd name="T72" fmla="*/ 35150 w 127"/>
              <a:gd name="T73" fmla="*/ 43921 h 204"/>
              <a:gd name="T74" fmla="*/ 27550 w 127"/>
              <a:gd name="T75" fmla="*/ 44450 h 204"/>
              <a:gd name="T76" fmla="*/ 23750 w 127"/>
              <a:gd name="T77" fmla="*/ 56092 h 204"/>
              <a:gd name="T78" fmla="*/ 34200 w 127"/>
              <a:gd name="T79" fmla="*/ 57150 h 204"/>
              <a:gd name="T80" fmla="*/ 41325 w 127"/>
              <a:gd name="T81" fmla="*/ 59267 h 204"/>
              <a:gd name="T82" fmla="*/ 45600 w 127"/>
              <a:gd name="T83" fmla="*/ 63500 h 204"/>
              <a:gd name="T84" fmla="*/ 47500 w 127"/>
              <a:gd name="T85" fmla="*/ 70379 h 204"/>
              <a:gd name="T86" fmla="*/ 47500 w 127"/>
              <a:gd name="T87" fmla="*/ 78846 h 204"/>
              <a:gd name="T88" fmla="*/ 45600 w 127"/>
              <a:gd name="T89" fmla="*/ 86254 h 204"/>
              <a:gd name="T90" fmla="*/ 40850 w 127"/>
              <a:gd name="T91" fmla="*/ 92075 h 204"/>
              <a:gd name="T92" fmla="*/ 34200 w 127"/>
              <a:gd name="T93" fmla="*/ 94721 h 204"/>
              <a:gd name="T94" fmla="*/ 26125 w 127"/>
              <a:gd name="T95" fmla="*/ 94721 h 204"/>
              <a:gd name="T96" fmla="*/ 19000 w 127"/>
              <a:gd name="T97" fmla="*/ 91546 h 204"/>
              <a:gd name="T98" fmla="*/ 14725 w 127"/>
              <a:gd name="T99" fmla="*/ 85725 h 204"/>
              <a:gd name="T100" fmla="*/ 12350 w 127"/>
              <a:gd name="T101" fmla="*/ 77258 h 204"/>
              <a:gd name="T102" fmla="*/ 0 w 127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7" h="204">
                <a:moveTo>
                  <a:pt x="0" y="135"/>
                </a:moveTo>
                <a:lnTo>
                  <a:pt x="0" y="137"/>
                </a:lnTo>
                <a:lnTo>
                  <a:pt x="1" y="152"/>
                </a:lnTo>
                <a:lnTo>
                  <a:pt x="5" y="165"/>
                </a:lnTo>
                <a:lnTo>
                  <a:pt x="10" y="176"/>
                </a:lnTo>
                <a:lnTo>
                  <a:pt x="17" y="186"/>
                </a:lnTo>
                <a:lnTo>
                  <a:pt x="26" y="194"/>
                </a:lnTo>
                <a:lnTo>
                  <a:pt x="36" y="200"/>
                </a:lnTo>
                <a:lnTo>
                  <a:pt x="48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200"/>
                </a:lnTo>
                <a:lnTo>
                  <a:pt x="99" y="194"/>
                </a:lnTo>
                <a:lnTo>
                  <a:pt x="109" y="187"/>
                </a:lnTo>
                <a:lnTo>
                  <a:pt x="116" y="177"/>
                </a:lnTo>
                <a:lnTo>
                  <a:pt x="123" y="167"/>
                </a:lnTo>
                <a:lnTo>
                  <a:pt x="126" y="154"/>
                </a:lnTo>
                <a:lnTo>
                  <a:pt x="127" y="141"/>
                </a:lnTo>
                <a:lnTo>
                  <a:pt x="127" y="132"/>
                </a:lnTo>
                <a:lnTo>
                  <a:pt x="125" y="124"/>
                </a:lnTo>
                <a:lnTo>
                  <a:pt x="123" y="117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5" y="96"/>
                </a:lnTo>
                <a:lnTo>
                  <a:pt x="97" y="92"/>
                </a:lnTo>
                <a:lnTo>
                  <a:pt x="103" y="89"/>
                </a:lnTo>
                <a:lnTo>
                  <a:pt x="108" y="85"/>
                </a:lnTo>
                <a:lnTo>
                  <a:pt x="111" y="82"/>
                </a:lnTo>
                <a:lnTo>
                  <a:pt x="115" y="77"/>
                </a:lnTo>
                <a:lnTo>
                  <a:pt x="117" y="71"/>
                </a:lnTo>
                <a:lnTo>
                  <a:pt x="119" y="66"/>
                </a:lnTo>
                <a:lnTo>
                  <a:pt x="121" y="60"/>
                </a:lnTo>
                <a:lnTo>
                  <a:pt x="121" y="53"/>
                </a:lnTo>
                <a:lnTo>
                  <a:pt x="119" y="41"/>
                </a:lnTo>
                <a:lnTo>
                  <a:pt x="116" y="31"/>
                </a:lnTo>
                <a:lnTo>
                  <a:pt x="112" y="23"/>
                </a:lnTo>
                <a:lnTo>
                  <a:pt x="106" y="14"/>
                </a:lnTo>
                <a:lnTo>
                  <a:pt x="97" y="9"/>
                </a:lnTo>
                <a:lnTo>
                  <a:pt x="87" y="4"/>
                </a:lnTo>
                <a:lnTo>
                  <a:pt x="75" y="2"/>
                </a:lnTo>
                <a:lnTo>
                  <a:pt x="61" y="0"/>
                </a:lnTo>
                <a:lnTo>
                  <a:pt x="50" y="2"/>
                </a:lnTo>
                <a:lnTo>
                  <a:pt x="38" y="5"/>
                </a:lnTo>
                <a:lnTo>
                  <a:pt x="29" y="11"/>
                </a:lnTo>
                <a:lnTo>
                  <a:pt x="20" y="18"/>
                </a:lnTo>
                <a:lnTo>
                  <a:pt x="14" y="27"/>
                </a:lnTo>
                <a:lnTo>
                  <a:pt x="9" y="39"/>
                </a:lnTo>
                <a:lnTo>
                  <a:pt x="6" y="50"/>
                </a:lnTo>
                <a:lnTo>
                  <a:pt x="5" y="66"/>
                </a:lnTo>
                <a:lnTo>
                  <a:pt x="5" y="67"/>
                </a:lnTo>
                <a:lnTo>
                  <a:pt x="28" y="67"/>
                </a:lnTo>
                <a:lnTo>
                  <a:pt x="29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29"/>
                </a:lnTo>
                <a:lnTo>
                  <a:pt x="48" y="26"/>
                </a:lnTo>
                <a:lnTo>
                  <a:pt x="55" y="25"/>
                </a:lnTo>
                <a:lnTo>
                  <a:pt x="64" y="24"/>
                </a:lnTo>
                <a:lnTo>
                  <a:pt x="71" y="24"/>
                </a:lnTo>
                <a:lnTo>
                  <a:pt x="77" y="26"/>
                </a:lnTo>
                <a:lnTo>
                  <a:pt x="83" y="28"/>
                </a:lnTo>
                <a:lnTo>
                  <a:pt x="87" y="32"/>
                </a:lnTo>
                <a:lnTo>
                  <a:pt x="91" y="35"/>
                </a:lnTo>
                <a:lnTo>
                  <a:pt x="93" y="41"/>
                </a:lnTo>
                <a:lnTo>
                  <a:pt x="95" y="47"/>
                </a:lnTo>
                <a:lnTo>
                  <a:pt x="95" y="54"/>
                </a:lnTo>
                <a:lnTo>
                  <a:pt x="94" y="62"/>
                </a:lnTo>
                <a:lnTo>
                  <a:pt x="93" y="68"/>
                </a:lnTo>
                <a:lnTo>
                  <a:pt x="90" y="74"/>
                </a:lnTo>
                <a:lnTo>
                  <a:pt x="86" y="77"/>
                </a:lnTo>
                <a:lnTo>
                  <a:pt x="80" y="81"/>
                </a:lnTo>
                <a:lnTo>
                  <a:pt x="74" y="83"/>
                </a:lnTo>
                <a:lnTo>
                  <a:pt x="67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4" y="106"/>
                </a:lnTo>
                <a:lnTo>
                  <a:pt x="72" y="108"/>
                </a:lnTo>
                <a:lnTo>
                  <a:pt x="79" y="109"/>
                </a:lnTo>
                <a:lnTo>
                  <a:pt x="87" y="112"/>
                </a:lnTo>
                <a:lnTo>
                  <a:pt x="92" y="116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2" y="141"/>
                </a:lnTo>
                <a:lnTo>
                  <a:pt x="100" y="149"/>
                </a:lnTo>
                <a:lnTo>
                  <a:pt x="99" y="158"/>
                </a:lnTo>
                <a:lnTo>
                  <a:pt x="96" y="163"/>
                </a:lnTo>
                <a:lnTo>
                  <a:pt x="91" y="169"/>
                </a:lnTo>
                <a:lnTo>
                  <a:pt x="86" y="174"/>
                </a:lnTo>
                <a:lnTo>
                  <a:pt x="79" y="177"/>
                </a:lnTo>
                <a:lnTo>
                  <a:pt x="72" y="179"/>
                </a:lnTo>
                <a:lnTo>
                  <a:pt x="64" y="180"/>
                </a:lnTo>
                <a:lnTo>
                  <a:pt x="55" y="179"/>
                </a:lnTo>
                <a:lnTo>
                  <a:pt x="47" y="177"/>
                </a:lnTo>
                <a:lnTo>
                  <a:pt x="40" y="173"/>
                </a:lnTo>
                <a:lnTo>
                  <a:pt x="35" y="168"/>
                </a:lnTo>
                <a:lnTo>
                  <a:pt x="31" y="162"/>
                </a:lnTo>
                <a:lnTo>
                  <a:pt x="28" y="154"/>
                </a:lnTo>
                <a:lnTo>
                  <a:pt x="26" y="146"/>
                </a:lnTo>
                <a:lnTo>
                  <a:pt x="25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43" name="Freeform 392"/>
          <p:cNvSpPr>
            <a:spLocks/>
          </p:cNvSpPr>
          <p:nvPr/>
        </p:nvSpPr>
        <p:spPr bwMode="auto">
          <a:xfrm>
            <a:off x="5537200" y="2711450"/>
            <a:ext cx="84138" cy="109538"/>
          </a:xfrm>
          <a:custGeom>
            <a:avLst/>
            <a:gdLst>
              <a:gd name="T0" fmla="*/ 11344 w 178"/>
              <a:gd name="T1" fmla="*/ 16325 h 208"/>
              <a:gd name="T2" fmla="*/ 12290 w 178"/>
              <a:gd name="T3" fmla="*/ 21065 h 208"/>
              <a:gd name="T4" fmla="*/ 13235 w 178"/>
              <a:gd name="T5" fmla="*/ 25805 h 208"/>
              <a:gd name="T6" fmla="*/ 35451 w 178"/>
              <a:gd name="T7" fmla="*/ 109538 h 208"/>
              <a:gd name="T8" fmla="*/ 47269 w 178"/>
              <a:gd name="T9" fmla="*/ 109538 h 208"/>
              <a:gd name="T10" fmla="*/ 69957 w 178"/>
              <a:gd name="T11" fmla="*/ 25805 h 208"/>
              <a:gd name="T12" fmla="*/ 71848 w 178"/>
              <a:gd name="T13" fmla="*/ 16325 h 208"/>
              <a:gd name="T14" fmla="*/ 71848 w 178"/>
              <a:gd name="T15" fmla="*/ 109538 h 208"/>
              <a:gd name="T16" fmla="*/ 84138 w 178"/>
              <a:gd name="T17" fmla="*/ 109538 h 208"/>
              <a:gd name="T18" fmla="*/ 84138 w 178"/>
              <a:gd name="T19" fmla="*/ 0 h 208"/>
              <a:gd name="T20" fmla="*/ 66649 w 178"/>
              <a:gd name="T21" fmla="*/ 0 h 208"/>
              <a:gd name="T22" fmla="*/ 43487 w 178"/>
              <a:gd name="T23" fmla="*/ 83733 h 208"/>
              <a:gd name="T24" fmla="*/ 41596 w 178"/>
              <a:gd name="T25" fmla="*/ 92686 h 208"/>
              <a:gd name="T26" fmla="*/ 39706 w 178"/>
              <a:gd name="T27" fmla="*/ 83733 h 208"/>
              <a:gd name="T28" fmla="*/ 17017 w 178"/>
              <a:gd name="T29" fmla="*/ 0 h 208"/>
              <a:gd name="T30" fmla="*/ 0 w 178"/>
              <a:gd name="T31" fmla="*/ 0 h 208"/>
              <a:gd name="T32" fmla="*/ 0 w 178"/>
              <a:gd name="T33" fmla="*/ 109538 h 208"/>
              <a:gd name="T34" fmla="*/ 11344 w 178"/>
              <a:gd name="T35" fmla="*/ 109538 h 208"/>
              <a:gd name="T36" fmla="*/ 11344 w 178"/>
              <a:gd name="T37" fmla="*/ 16325 h 20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8" h="208">
                <a:moveTo>
                  <a:pt x="24" y="31"/>
                </a:moveTo>
                <a:lnTo>
                  <a:pt x="26" y="40"/>
                </a:lnTo>
                <a:lnTo>
                  <a:pt x="28" y="49"/>
                </a:lnTo>
                <a:lnTo>
                  <a:pt x="75" y="208"/>
                </a:lnTo>
                <a:lnTo>
                  <a:pt x="100" y="208"/>
                </a:lnTo>
                <a:lnTo>
                  <a:pt x="148" y="49"/>
                </a:lnTo>
                <a:lnTo>
                  <a:pt x="152" y="31"/>
                </a:lnTo>
                <a:lnTo>
                  <a:pt x="152" y="208"/>
                </a:lnTo>
                <a:lnTo>
                  <a:pt x="178" y="208"/>
                </a:lnTo>
                <a:lnTo>
                  <a:pt x="178" y="0"/>
                </a:lnTo>
                <a:lnTo>
                  <a:pt x="141" y="0"/>
                </a:lnTo>
                <a:lnTo>
                  <a:pt x="92" y="159"/>
                </a:lnTo>
                <a:lnTo>
                  <a:pt x="88" y="176"/>
                </a:lnTo>
                <a:lnTo>
                  <a:pt x="84" y="159"/>
                </a:lnTo>
                <a:lnTo>
                  <a:pt x="36" y="0"/>
                </a:lnTo>
                <a:lnTo>
                  <a:pt x="0" y="0"/>
                </a:lnTo>
                <a:lnTo>
                  <a:pt x="0" y="208"/>
                </a:lnTo>
                <a:lnTo>
                  <a:pt x="24" y="208"/>
                </a:lnTo>
                <a:lnTo>
                  <a:pt x="24" y="3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44" name="Freeform 393"/>
          <p:cNvSpPr>
            <a:spLocks noEditPoints="1"/>
          </p:cNvSpPr>
          <p:nvPr/>
        </p:nvSpPr>
        <p:spPr bwMode="auto">
          <a:xfrm>
            <a:off x="5634038" y="2740025"/>
            <a:ext cx="61912" cy="82550"/>
          </a:xfrm>
          <a:custGeom>
            <a:avLst/>
            <a:gdLst>
              <a:gd name="T0" fmla="*/ 43674 w 129"/>
              <a:gd name="T1" fmla="*/ 51724 h 158"/>
              <a:gd name="T2" fmla="*/ 42235 w 129"/>
              <a:gd name="T3" fmla="*/ 59561 h 158"/>
              <a:gd name="T4" fmla="*/ 37915 w 129"/>
              <a:gd name="T5" fmla="*/ 65309 h 158"/>
              <a:gd name="T6" fmla="*/ 31196 w 129"/>
              <a:gd name="T7" fmla="*/ 70011 h 158"/>
              <a:gd name="T8" fmla="*/ 23517 w 129"/>
              <a:gd name="T9" fmla="*/ 71056 h 158"/>
              <a:gd name="T10" fmla="*/ 18238 w 129"/>
              <a:gd name="T11" fmla="*/ 70533 h 158"/>
              <a:gd name="T12" fmla="*/ 14878 w 129"/>
              <a:gd name="T13" fmla="*/ 67921 h 158"/>
              <a:gd name="T14" fmla="*/ 12478 w 129"/>
              <a:gd name="T15" fmla="*/ 63741 h 158"/>
              <a:gd name="T16" fmla="*/ 11519 w 129"/>
              <a:gd name="T17" fmla="*/ 59039 h 158"/>
              <a:gd name="T18" fmla="*/ 11998 w 129"/>
              <a:gd name="T19" fmla="*/ 53292 h 158"/>
              <a:gd name="T20" fmla="*/ 14398 w 129"/>
              <a:gd name="T21" fmla="*/ 49634 h 158"/>
              <a:gd name="T22" fmla="*/ 17758 w 129"/>
              <a:gd name="T23" fmla="*/ 46500 h 158"/>
              <a:gd name="T24" fmla="*/ 22557 w 129"/>
              <a:gd name="T25" fmla="*/ 45455 h 158"/>
              <a:gd name="T26" fmla="*/ 34076 w 129"/>
              <a:gd name="T27" fmla="*/ 43365 h 158"/>
              <a:gd name="T28" fmla="*/ 43674 w 129"/>
              <a:gd name="T29" fmla="*/ 40230 h 158"/>
              <a:gd name="T30" fmla="*/ 44634 w 129"/>
              <a:gd name="T31" fmla="*/ 72623 h 158"/>
              <a:gd name="T32" fmla="*/ 46074 w 129"/>
              <a:gd name="T33" fmla="*/ 77325 h 158"/>
              <a:gd name="T34" fmla="*/ 48474 w 129"/>
              <a:gd name="T35" fmla="*/ 79938 h 158"/>
              <a:gd name="T36" fmla="*/ 52793 w 129"/>
              <a:gd name="T37" fmla="*/ 82028 h 158"/>
              <a:gd name="T38" fmla="*/ 58072 w 129"/>
              <a:gd name="T39" fmla="*/ 81505 h 158"/>
              <a:gd name="T40" fmla="*/ 61912 w 129"/>
              <a:gd name="T41" fmla="*/ 70533 h 158"/>
              <a:gd name="T42" fmla="*/ 56633 w 129"/>
              <a:gd name="T43" fmla="*/ 70533 h 158"/>
              <a:gd name="T44" fmla="*/ 54713 w 129"/>
              <a:gd name="T45" fmla="*/ 66353 h 158"/>
              <a:gd name="T46" fmla="*/ 54713 w 129"/>
              <a:gd name="T47" fmla="*/ 23511 h 158"/>
              <a:gd name="T48" fmla="*/ 53273 w 129"/>
              <a:gd name="T49" fmla="*/ 13062 h 158"/>
              <a:gd name="T50" fmla="*/ 48474 w 129"/>
              <a:gd name="T51" fmla="*/ 5225 h 158"/>
              <a:gd name="T52" fmla="*/ 40315 w 129"/>
              <a:gd name="T53" fmla="*/ 1045 h 158"/>
              <a:gd name="T54" fmla="*/ 29276 w 129"/>
              <a:gd name="T55" fmla="*/ 0 h 158"/>
              <a:gd name="T56" fmla="*/ 18238 w 129"/>
              <a:gd name="T57" fmla="*/ 1567 h 158"/>
              <a:gd name="T58" fmla="*/ 10079 w 129"/>
              <a:gd name="T59" fmla="*/ 6270 h 158"/>
              <a:gd name="T60" fmla="*/ 5279 w 129"/>
              <a:gd name="T61" fmla="*/ 14629 h 158"/>
              <a:gd name="T62" fmla="*/ 2880 w 129"/>
              <a:gd name="T63" fmla="*/ 24556 h 158"/>
              <a:gd name="T64" fmla="*/ 13438 w 129"/>
              <a:gd name="T65" fmla="*/ 25601 h 158"/>
              <a:gd name="T66" fmla="*/ 14878 w 129"/>
              <a:gd name="T67" fmla="*/ 19331 h 158"/>
              <a:gd name="T68" fmla="*/ 17758 w 129"/>
              <a:gd name="T69" fmla="*/ 15152 h 158"/>
              <a:gd name="T70" fmla="*/ 22077 w 129"/>
              <a:gd name="T71" fmla="*/ 12017 h 158"/>
              <a:gd name="T72" fmla="*/ 28796 w 129"/>
              <a:gd name="T73" fmla="*/ 11494 h 158"/>
              <a:gd name="T74" fmla="*/ 35515 w 129"/>
              <a:gd name="T75" fmla="*/ 12017 h 158"/>
              <a:gd name="T76" fmla="*/ 39835 w 129"/>
              <a:gd name="T77" fmla="*/ 14629 h 158"/>
              <a:gd name="T78" fmla="*/ 42714 w 129"/>
              <a:gd name="T79" fmla="*/ 18286 h 158"/>
              <a:gd name="T80" fmla="*/ 43674 w 129"/>
              <a:gd name="T81" fmla="*/ 22989 h 158"/>
              <a:gd name="T82" fmla="*/ 43194 w 129"/>
              <a:gd name="T83" fmla="*/ 28213 h 158"/>
              <a:gd name="T84" fmla="*/ 40315 w 129"/>
              <a:gd name="T85" fmla="*/ 30826 h 158"/>
              <a:gd name="T86" fmla="*/ 34076 w 129"/>
              <a:gd name="T87" fmla="*/ 32916 h 158"/>
              <a:gd name="T88" fmla="*/ 22557 w 129"/>
              <a:gd name="T89" fmla="*/ 33960 h 158"/>
              <a:gd name="T90" fmla="*/ 12478 w 129"/>
              <a:gd name="T91" fmla="*/ 37095 h 158"/>
              <a:gd name="T92" fmla="*/ 5759 w 129"/>
              <a:gd name="T93" fmla="*/ 41797 h 158"/>
              <a:gd name="T94" fmla="*/ 1440 w 129"/>
              <a:gd name="T95" fmla="*/ 49112 h 158"/>
              <a:gd name="T96" fmla="*/ 0 w 129"/>
              <a:gd name="T97" fmla="*/ 59039 h 158"/>
              <a:gd name="T98" fmla="*/ 1440 w 129"/>
              <a:gd name="T99" fmla="*/ 68443 h 158"/>
              <a:gd name="T100" fmla="*/ 5759 w 129"/>
              <a:gd name="T101" fmla="*/ 76280 h 158"/>
              <a:gd name="T102" fmla="*/ 11998 w 129"/>
              <a:gd name="T103" fmla="*/ 80983 h 158"/>
              <a:gd name="T104" fmla="*/ 21117 w 129"/>
              <a:gd name="T105" fmla="*/ 82550 h 158"/>
              <a:gd name="T106" fmla="*/ 34076 w 129"/>
              <a:gd name="T107" fmla="*/ 79415 h 158"/>
              <a:gd name="T108" fmla="*/ 44634 w 129"/>
              <a:gd name="T109" fmla="*/ 70011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8">
                <a:moveTo>
                  <a:pt x="91" y="77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4" y="120"/>
                </a:lnTo>
                <a:lnTo>
                  <a:pt x="79" y="125"/>
                </a:lnTo>
                <a:lnTo>
                  <a:pt x="73" y="130"/>
                </a:lnTo>
                <a:lnTo>
                  <a:pt x="65" y="134"/>
                </a:lnTo>
                <a:lnTo>
                  <a:pt x="58" y="135"/>
                </a:lnTo>
                <a:lnTo>
                  <a:pt x="49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2"/>
                </a:lnTo>
                <a:lnTo>
                  <a:pt x="31" y="130"/>
                </a:lnTo>
                <a:lnTo>
                  <a:pt x="27" y="127"/>
                </a:lnTo>
                <a:lnTo>
                  <a:pt x="26" y="122"/>
                </a:lnTo>
                <a:lnTo>
                  <a:pt x="24" y="117"/>
                </a:lnTo>
                <a:lnTo>
                  <a:pt x="24" y="113"/>
                </a:lnTo>
                <a:lnTo>
                  <a:pt x="24" y="107"/>
                </a:lnTo>
                <a:lnTo>
                  <a:pt x="25" y="102"/>
                </a:lnTo>
                <a:lnTo>
                  <a:pt x="27" y="99"/>
                </a:lnTo>
                <a:lnTo>
                  <a:pt x="30" y="95"/>
                </a:lnTo>
                <a:lnTo>
                  <a:pt x="33" y="92"/>
                </a:lnTo>
                <a:lnTo>
                  <a:pt x="37" y="89"/>
                </a:lnTo>
                <a:lnTo>
                  <a:pt x="42" y="88"/>
                </a:lnTo>
                <a:lnTo>
                  <a:pt x="47" y="87"/>
                </a:lnTo>
                <a:lnTo>
                  <a:pt x="59" y="85"/>
                </a:lnTo>
                <a:lnTo>
                  <a:pt x="71" y="83"/>
                </a:lnTo>
                <a:lnTo>
                  <a:pt x="81" y="81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39"/>
                </a:lnTo>
                <a:lnTo>
                  <a:pt x="94" y="144"/>
                </a:lnTo>
                <a:lnTo>
                  <a:pt x="96" y="148"/>
                </a:lnTo>
                <a:lnTo>
                  <a:pt x="98" y="151"/>
                </a:lnTo>
                <a:lnTo>
                  <a:pt x="101" y="153"/>
                </a:lnTo>
                <a:lnTo>
                  <a:pt x="105" y="156"/>
                </a:lnTo>
                <a:lnTo>
                  <a:pt x="110" y="157"/>
                </a:lnTo>
                <a:lnTo>
                  <a:pt x="116" y="157"/>
                </a:lnTo>
                <a:lnTo>
                  <a:pt x="121" y="156"/>
                </a:lnTo>
                <a:lnTo>
                  <a:pt x="129" y="155"/>
                </a:lnTo>
                <a:lnTo>
                  <a:pt x="129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1"/>
                </a:lnTo>
                <a:lnTo>
                  <a:pt x="114" y="127"/>
                </a:lnTo>
                <a:lnTo>
                  <a:pt x="114" y="120"/>
                </a:lnTo>
                <a:lnTo>
                  <a:pt x="114" y="45"/>
                </a:lnTo>
                <a:lnTo>
                  <a:pt x="113" y="35"/>
                </a:lnTo>
                <a:lnTo>
                  <a:pt x="111" y="25"/>
                </a:lnTo>
                <a:lnTo>
                  <a:pt x="107" y="17"/>
                </a:lnTo>
                <a:lnTo>
                  <a:pt x="101" y="10"/>
                </a:lnTo>
                <a:lnTo>
                  <a:pt x="94" y="5"/>
                </a:lnTo>
                <a:lnTo>
                  <a:pt x="84" y="2"/>
                </a:lnTo>
                <a:lnTo>
                  <a:pt x="74" y="1"/>
                </a:lnTo>
                <a:lnTo>
                  <a:pt x="61" y="0"/>
                </a:lnTo>
                <a:lnTo>
                  <a:pt x="49" y="1"/>
                </a:lnTo>
                <a:lnTo>
                  <a:pt x="38" y="3"/>
                </a:lnTo>
                <a:lnTo>
                  <a:pt x="28" y="7"/>
                </a:lnTo>
                <a:lnTo>
                  <a:pt x="21" y="12"/>
                </a:lnTo>
                <a:lnTo>
                  <a:pt x="15" y="19"/>
                </a:lnTo>
                <a:lnTo>
                  <a:pt x="11" y="28"/>
                </a:lnTo>
                <a:lnTo>
                  <a:pt x="7" y="37"/>
                </a:lnTo>
                <a:lnTo>
                  <a:pt x="6" y="47"/>
                </a:lnTo>
                <a:lnTo>
                  <a:pt x="6" y="49"/>
                </a:lnTo>
                <a:lnTo>
                  <a:pt x="28" y="49"/>
                </a:lnTo>
                <a:lnTo>
                  <a:pt x="28" y="43"/>
                </a:lnTo>
                <a:lnTo>
                  <a:pt x="31" y="37"/>
                </a:lnTo>
                <a:lnTo>
                  <a:pt x="33" y="32"/>
                </a:lnTo>
                <a:lnTo>
                  <a:pt x="37" y="29"/>
                </a:lnTo>
                <a:lnTo>
                  <a:pt x="41" y="25"/>
                </a:lnTo>
                <a:lnTo>
                  <a:pt x="46" y="23"/>
                </a:lnTo>
                <a:lnTo>
                  <a:pt x="53" y="22"/>
                </a:lnTo>
                <a:lnTo>
                  <a:pt x="60" y="22"/>
                </a:lnTo>
                <a:lnTo>
                  <a:pt x="67" y="22"/>
                </a:lnTo>
                <a:lnTo>
                  <a:pt x="74" y="23"/>
                </a:lnTo>
                <a:lnTo>
                  <a:pt x="79" y="25"/>
                </a:lnTo>
                <a:lnTo>
                  <a:pt x="83" y="28"/>
                </a:lnTo>
                <a:lnTo>
                  <a:pt x="86" y="30"/>
                </a:lnTo>
                <a:lnTo>
                  <a:pt x="89" y="35"/>
                </a:lnTo>
                <a:lnTo>
                  <a:pt x="91" y="38"/>
                </a:lnTo>
                <a:lnTo>
                  <a:pt x="91" y="44"/>
                </a:lnTo>
                <a:lnTo>
                  <a:pt x="91" y="50"/>
                </a:lnTo>
                <a:lnTo>
                  <a:pt x="90" y="54"/>
                </a:lnTo>
                <a:lnTo>
                  <a:pt x="89" y="57"/>
                </a:lnTo>
                <a:lnTo>
                  <a:pt x="84" y="59"/>
                </a:lnTo>
                <a:lnTo>
                  <a:pt x="79" y="61"/>
                </a:lnTo>
                <a:lnTo>
                  <a:pt x="71" y="63"/>
                </a:lnTo>
                <a:lnTo>
                  <a:pt x="60" y="64"/>
                </a:lnTo>
                <a:lnTo>
                  <a:pt x="47" y="65"/>
                </a:lnTo>
                <a:lnTo>
                  <a:pt x="36" y="67"/>
                </a:lnTo>
                <a:lnTo>
                  <a:pt x="26" y="71"/>
                </a:lnTo>
                <a:lnTo>
                  <a:pt x="18" y="74"/>
                </a:lnTo>
                <a:lnTo>
                  <a:pt x="12" y="80"/>
                </a:lnTo>
                <a:lnTo>
                  <a:pt x="6" y="86"/>
                </a:lnTo>
                <a:lnTo>
                  <a:pt x="3" y="94"/>
                </a:lnTo>
                <a:lnTo>
                  <a:pt x="1" y="102"/>
                </a:lnTo>
                <a:lnTo>
                  <a:pt x="0" y="113"/>
                </a:lnTo>
                <a:lnTo>
                  <a:pt x="1" y="123"/>
                </a:lnTo>
                <a:lnTo>
                  <a:pt x="3" y="131"/>
                </a:lnTo>
                <a:lnTo>
                  <a:pt x="6" y="139"/>
                </a:lnTo>
                <a:lnTo>
                  <a:pt x="12" y="146"/>
                </a:lnTo>
                <a:lnTo>
                  <a:pt x="18" y="151"/>
                </a:lnTo>
                <a:lnTo>
                  <a:pt x="25" y="155"/>
                </a:lnTo>
                <a:lnTo>
                  <a:pt x="35" y="157"/>
                </a:lnTo>
                <a:lnTo>
                  <a:pt x="44" y="158"/>
                </a:lnTo>
                <a:lnTo>
                  <a:pt x="58" y="157"/>
                </a:lnTo>
                <a:lnTo>
                  <a:pt x="71" y="152"/>
                </a:lnTo>
                <a:lnTo>
                  <a:pt x="82" y="144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45" name="Freeform 394"/>
          <p:cNvSpPr>
            <a:spLocks/>
          </p:cNvSpPr>
          <p:nvPr/>
        </p:nvSpPr>
        <p:spPr bwMode="auto">
          <a:xfrm>
            <a:off x="5705475" y="2740025"/>
            <a:ext cx="30163" cy="80963"/>
          </a:xfrm>
          <a:custGeom>
            <a:avLst/>
            <a:gdLst>
              <a:gd name="T0" fmla="*/ 0 w 66"/>
              <a:gd name="T1" fmla="*/ 80963 h 155"/>
              <a:gd name="T2" fmla="*/ 10511 w 66"/>
              <a:gd name="T3" fmla="*/ 80963 h 155"/>
              <a:gd name="T4" fmla="*/ 10511 w 66"/>
              <a:gd name="T5" fmla="*/ 36564 h 155"/>
              <a:gd name="T6" fmla="*/ 10968 w 66"/>
              <a:gd name="T7" fmla="*/ 31341 h 155"/>
              <a:gd name="T8" fmla="*/ 11425 w 66"/>
              <a:gd name="T9" fmla="*/ 26639 h 155"/>
              <a:gd name="T10" fmla="*/ 12796 w 66"/>
              <a:gd name="T11" fmla="*/ 22983 h 155"/>
              <a:gd name="T12" fmla="*/ 14624 w 66"/>
              <a:gd name="T13" fmla="*/ 19849 h 155"/>
              <a:gd name="T14" fmla="*/ 17367 w 66"/>
              <a:gd name="T15" fmla="*/ 16715 h 155"/>
              <a:gd name="T16" fmla="*/ 20109 w 66"/>
              <a:gd name="T17" fmla="*/ 15148 h 155"/>
              <a:gd name="T18" fmla="*/ 24222 w 66"/>
              <a:gd name="T19" fmla="*/ 14626 h 155"/>
              <a:gd name="T20" fmla="*/ 27878 w 66"/>
              <a:gd name="T21" fmla="*/ 13581 h 155"/>
              <a:gd name="T22" fmla="*/ 30163 w 66"/>
              <a:gd name="T23" fmla="*/ 13581 h 155"/>
              <a:gd name="T24" fmla="*/ 30163 w 66"/>
              <a:gd name="T25" fmla="*/ 0 h 155"/>
              <a:gd name="T26" fmla="*/ 27421 w 66"/>
              <a:gd name="T27" fmla="*/ 0 h 155"/>
              <a:gd name="T28" fmla="*/ 24679 w 66"/>
              <a:gd name="T29" fmla="*/ 0 h 155"/>
              <a:gd name="T30" fmla="*/ 21480 w 66"/>
              <a:gd name="T31" fmla="*/ 1045 h 155"/>
              <a:gd name="T32" fmla="*/ 19195 w 66"/>
              <a:gd name="T33" fmla="*/ 2089 h 155"/>
              <a:gd name="T34" fmla="*/ 16910 w 66"/>
              <a:gd name="T35" fmla="*/ 3656 h 155"/>
              <a:gd name="T36" fmla="*/ 14624 w 66"/>
              <a:gd name="T37" fmla="*/ 5746 h 155"/>
              <a:gd name="T38" fmla="*/ 12796 w 66"/>
              <a:gd name="T39" fmla="*/ 8880 h 155"/>
              <a:gd name="T40" fmla="*/ 11425 w 66"/>
              <a:gd name="T41" fmla="*/ 12014 h 155"/>
              <a:gd name="T42" fmla="*/ 10054 w 66"/>
              <a:gd name="T43" fmla="*/ 15670 h 155"/>
              <a:gd name="T44" fmla="*/ 10054 w 66"/>
              <a:gd name="T45" fmla="*/ 1567 h 155"/>
              <a:gd name="T46" fmla="*/ 0 w 66"/>
              <a:gd name="T47" fmla="*/ 1567 h 155"/>
              <a:gd name="T48" fmla="*/ 0 w 66"/>
              <a:gd name="T49" fmla="*/ 80963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0"/>
                </a:lnTo>
                <a:lnTo>
                  <a:pt x="25" y="51"/>
                </a:lnTo>
                <a:lnTo>
                  <a:pt x="28" y="44"/>
                </a:lnTo>
                <a:lnTo>
                  <a:pt x="32" y="38"/>
                </a:lnTo>
                <a:lnTo>
                  <a:pt x="38" y="32"/>
                </a:lnTo>
                <a:lnTo>
                  <a:pt x="44" y="29"/>
                </a:lnTo>
                <a:lnTo>
                  <a:pt x="53" y="28"/>
                </a:lnTo>
                <a:lnTo>
                  <a:pt x="61" y="26"/>
                </a:lnTo>
                <a:lnTo>
                  <a:pt x="66" y="26"/>
                </a:lnTo>
                <a:lnTo>
                  <a:pt x="66" y="0"/>
                </a:lnTo>
                <a:lnTo>
                  <a:pt x="60" y="0"/>
                </a:lnTo>
                <a:lnTo>
                  <a:pt x="54" y="0"/>
                </a:lnTo>
                <a:lnTo>
                  <a:pt x="47" y="2"/>
                </a:lnTo>
                <a:lnTo>
                  <a:pt x="42" y="4"/>
                </a:lnTo>
                <a:lnTo>
                  <a:pt x="37" y="7"/>
                </a:lnTo>
                <a:lnTo>
                  <a:pt x="32" y="11"/>
                </a:lnTo>
                <a:lnTo>
                  <a:pt x="28" y="17"/>
                </a:lnTo>
                <a:lnTo>
                  <a:pt x="25" y="23"/>
                </a:lnTo>
                <a:lnTo>
                  <a:pt x="22" y="30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46" name="Freeform 395"/>
          <p:cNvSpPr>
            <a:spLocks noEditPoints="1"/>
          </p:cNvSpPr>
          <p:nvPr/>
        </p:nvSpPr>
        <p:spPr bwMode="auto">
          <a:xfrm>
            <a:off x="5746750" y="2711450"/>
            <a:ext cx="11113" cy="109538"/>
          </a:xfrm>
          <a:custGeom>
            <a:avLst/>
            <a:gdLst>
              <a:gd name="T0" fmla="*/ 0 w 23"/>
              <a:gd name="T1" fmla="*/ 109538 h 208"/>
              <a:gd name="T2" fmla="*/ 11113 w 23"/>
              <a:gd name="T3" fmla="*/ 109538 h 208"/>
              <a:gd name="T4" fmla="*/ 11113 w 23"/>
              <a:gd name="T5" fmla="*/ 29491 h 208"/>
              <a:gd name="T6" fmla="*/ 0 w 23"/>
              <a:gd name="T7" fmla="*/ 29491 h 208"/>
              <a:gd name="T8" fmla="*/ 0 w 23"/>
              <a:gd name="T9" fmla="*/ 109538 h 208"/>
              <a:gd name="T10" fmla="*/ 0 w 23"/>
              <a:gd name="T11" fmla="*/ 14746 h 208"/>
              <a:gd name="T12" fmla="*/ 11113 w 23"/>
              <a:gd name="T13" fmla="*/ 14746 h 208"/>
              <a:gd name="T14" fmla="*/ 11113 w 23"/>
              <a:gd name="T15" fmla="*/ 0 h 208"/>
              <a:gd name="T16" fmla="*/ 0 w 23"/>
              <a:gd name="T17" fmla="*/ 0 h 208"/>
              <a:gd name="T18" fmla="*/ 0 w 23"/>
              <a:gd name="T19" fmla="*/ 14746 h 20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8">
                <a:moveTo>
                  <a:pt x="0" y="208"/>
                </a:moveTo>
                <a:lnTo>
                  <a:pt x="23" y="208"/>
                </a:lnTo>
                <a:lnTo>
                  <a:pt x="23" y="56"/>
                </a:lnTo>
                <a:lnTo>
                  <a:pt x="0" y="56"/>
                </a:lnTo>
                <a:lnTo>
                  <a:pt x="0" y="208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47" name="Freeform 396"/>
          <p:cNvSpPr>
            <a:spLocks noEditPoints="1"/>
          </p:cNvSpPr>
          <p:nvPr/>
        </p:nvSpPr>
        <p:spPr bwMode="auto">
          <a:xfrm>
            <a:off x="5770563" y="2740025"/>
            <a:ext cx="57150" cy="82550"/>
          </a:xfrm>
          <a:custGeom>
            <a:avLst/>
            <a:gdLst>
              <a:gd name="T0" fmla="*/ 45070 w 123"/>
              <a:gd name="T1" fmla="*/ 59039 h 158"/>
              <a:gd name="T2" fmla="*/ 42282 w 123"/>
              <a:gd name="T3" fmla="*/ 64264 h 158"/>
              <a:gd name="T4" fmla="*/ 38100 w 123"/>
              <a:gd name="T5" fmla="*/ 67921 h 158"/>
              <a:gd name="T6" fmla="*/ 32989 w 123"/>
              <a:gd name="T7" fmla="*/ 70533 h 158"/>
              <a:gd name="T8" fmla="*/ 25555 w 123"/>
              <a:gd name="T9" fmla="*/ 70011 h 158"/>
              <a:gd name="T10" fmla="*/ 19050 w 123"/>
              <a:gd name="T11" fmla="*/ 66876 h 158"/>
              <a:gd name="T12" fmla="*/ 13939 w 123"/>
              <a:gd name="T13" fmla="*/ 60606 h 158"/>
              <a:gd name="T14" fmla="*/ 11616 w 123"/>
              <a:gd name="T15" fmla="*/ 50679 h 158"/>
              <a:gd name="T16" fmla="*/ 57150 w 123"/>
              <a:gd name="T17" fmla="*/ 45455 h 158"/>
              <a:gd name="T18" fmla="*/ 56685 w 123"/>
              <a:gd name="T19" fmla="*/ 30826 h 158"/>
              <a:gd name="T20" fmla="*/ 52968 w 123"/>
              <a:gd name="T21" fmla="*/ 15674 h 158"/>
              <a:gd name="T22" fmla="*/ 45534 w 123"/>
              <a:gd name="T23" fmla="*/ 5747 h 158"/>
              <a:gd name="T24" fmla="*/ 35312 w 123"/>
              <a:gd name="T25" fmla="*/ 522 h 158"/>
              <a:gd name="T26" fmla="*/ 22302 w 123"/>
              <a:gd name="T27" fmla="*/ 522 h 158"/>
              <a:gd name="T28" fmla="*/ 11616 w 123"/>
              <a:gd name="T29" fmla="*/ 5747 h 158"/>
              <a:gd name="T30" fmla="*/ 4182 w 123"/>
              <a:gd name="T31" fmla="*/ 16719 h 158"/>
              <a:gd name="T32" fmla="*/ 465 w 123"/>
              <a:gd name="T33" fmla="*/ 32916 h 158"/>
              <a:gd name="T34" fmla="*/ 465 w 123"/>
              <a:gd name="T35" fmla="*/ 50679 h 158"/>
              <a:gd name="T36" fmla="*/ 4182 w 123"/>
              <a:gd name="T37" fmla="*/ 66353 h 158"/>
              <a:gd name="T38" fmla="*/ 11616 w 123"/>
              <a:gd name="T39" fmla="*/ 76280 h 158"/>
              <a:gd name="T40" fmla="*/ 22302 w 123"/>
              <a:gd name="T41" fmla="*/ 82028 h 158"/>
              <a:gd name="T42" fmla="*/ 33918 w 123"/>
              <a:gd name="T43" fmla="*/ 82028 h 158"/>
              <a:gd name="T44" fmla="*/ 43676 w 123"/>
              <a:gd name="T45" fmla="*/ 78370 h 158"/>
              <a:gd name="T46" fmla="*/ 50645 w 123"/>
              <a:gd name="T47" fmla="*/ 71578 h 158"/>
              <a:gd name="T48" fmla="*/ 55291 w 123"/>
              <a:gd name="T49" fmla="*/ 61651 h 158"/>
              <a:gd name="T50" fmla="*/ 45999 w 123"/>
              <a:gd name="T51" fmla="*/ 55904 h 158"/>
              <a:gd name="T52" fmla="*/ 11616 w 123"/>
              <a:gd name="T53" fmla="*/ 29258 h 158"/>
              <a:gd name="T54" fmla="*/ 14868 w 123"/>
              <a:gd name="T55" fmla="*/ 20376 h 158"/>
              <a:gd name="T56" fmla="*/ 19050 w 123"/>
              <a:gd name="T57" fmla="*/ 14629 h 158"/>
              <a:gd name="T58" fmla="*/ 25090 w 123"/>
              <a:gd name="T59" fmla="*/ 12017 h 158"/>
              <a:gd name="T60" fmla="*/ 32989 w 123"/>
              <a:gd name="T61" fmla="*/ 12017 h 158"/>
              <a:gd name="T62" fmla="*/ 39029 w 123"/>
              <a:gd name="T63" fmla="*/ 15152 h 158"/>
              <a:gd name="T64" fmla="*/ 43676 w 123"/>
              <a:gd name="T65" fmla="*/ 20376 h 158"/>
              <a:gd name="T66" fmla="*/ 45534 w 123"/>
              <a:gd name="T67" fmla="*/ 29258 h 158"/>
              <a:gd name="T68" fmla="*/ 11151 w 123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8"/>
                </a:lnTo>
                <a:lnTo>
                  <a:pt x="91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2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1"/>
                </a:lnTo>
                <a:lnTo>
                  <a:pt x="41" y="128"/>
                </a:lnTo>
                <a:lnTo>
                  <a:pt x="35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7"/>
                </a:lnTo>
                <a:lnTo>
                  <a:pt x="24" y="87"/>
                </a:lnTo>
                <a:lnTo>
                  <a:pt x="123" y="87"/>
                </a:lnTo>
                <a:lnTo>
                  <a:pt x="123" y="75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19"/>
                </a:lnTo>
                <a:lnTo>
                  <a:pt x="98" y="11"/>
                </a:lnTo>
                <a:lnTo>
                  <a:pt x="87" y="4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5"/>
                </a:lnTo>
                <a:lnTo>
                  <a:pt x="25" y="11"/>
                </a:lnTo>
                <a:lnTo>
                  <a:pt x="17" y="21"/>
                </a:lnTo>
                <a:lnTo>
                  <a:pt x="9" y="32"/>
                </a:lnTo>
                <a:lnTo>
                  <a:pt x="4" y="46"/>
                </a:lnTo>
                <a:lnTo>
                  <a:pt x="1" y="63"/>
                </a:lnTo>
                <a:lnTo>
                  <a:pt x="0" y="80"/>
                </a:lnTo>
                <a:lnTo>
                  <a:pt x="1" y="97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6"/>
                </a:lnTo>
                <a:lnTo>
                  <a:pt x="36" y="152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8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7"/>
                </a:lnTo>
                <a:lnTo>
                  <a:pt x="32" y="39"/>
                </a:lnTo>
                <a:lnTo>
                  <a:pt x="36" y="33"/>
                </a:lnTo>
                <a:lnTo>
                  <a:pt x="41" y="28"/>
                </a:lnTo>
                <a:lnTo>
                  <a:pt x="47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4" y="29"/>
                </a:lnTo>
                <a:lnTo>
                  <a:pt x="90" y="33"/>
                </a:lnTo>
                <a:lnTo>
                  <a:pt x="94" y="39"/>
                </a:lnTo>
                <a:lnTo>
                  <a:pt x="97" y="47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48" name="Freeform 397"/>
          <p:cNvSpPr>
            <a:spLocks/>
          </p:cNvSpPr>
          <p:nvPr/>
        </p:nvSpPr>
        <p:spPr bwMode="auto">
          <a:xfrm>
            <a:off x="5873750" y="2711450"/>
            <a:ext cx="84138" cy="109538"/>
          </a:xfrm>
          <a:custGeom>
            <a:avLst/>
            <a:gdLst>
              <a:gd name="T0" fmla="*/ 11409 w 177"/>
              <a:gd name="T1" fmla="*/ 16325 h 208"/>
              <a:gd name="T2" fmla="*/ 12359 w 177"/>
              <a:gd name="T3" fmla="*/ 21065 h 208"/>
              <a:gd name="T4" fmla="*/ 13310 w 177"/>
              <a:gd name="T5" fmla="*/ 25805 h 208"/>
              <a:gd name="T6" fmla="*/ 35652 w 177"/>
              <a:gd name="T7" fmla="*/ 109538 h 208"/>
              <a:gd name="T8" fmla="*/ 47060 w 177"/>
              <a:gd name="T9" fmla="*/ 109538 h 208"/>
              <a:gd name="T10" fmla="*/ 70353 w 177"/>
              <a:gd name="T11" fmla="*/ 25805 h 208"/>
              <a:gd name="T12" fmla="*/ 72254 w 177"/>
              <a:gd name="T13" fmla="*/ 16325 h 208"/>
              <a:gd name="T14" fmla="*/ 72254 w 177"/>
              <a:gd name="T15" fmla="*/ 109538 h 208"/>
              <a:gd name="T16" fmla="*/ 84138 w 177"/>
              <a:gd name="T17" fmla="*/ 109538 h 208"/>
              <a:gd name="T18" fmla="*/ 84138 w 177"/>
              <a:gd name="T19" fmla="*/ 0 h 208"/>
              <a:gd name="T20" fmla="*/ 67025 w 177"/>
              <a:gd name="T21" fmla="*/ 0 h 208"/>
              <a:gd name="T22" fmla="*/ 43733 w 177"/>
              <a:gd name="T23" fmla="*/ 83733 h 208"/>
              <a:gd name="T24" fmla="*/ 41831 w 177"/>
              <a:gd name="T25" fmla="*/ 92686 h 208"/>
              <a:gd name="T26" fmla="*/ 39930 w 177"/>
              <a:gd name="T27" fmla="*/ 83733 h 208"/>
              <a:gd name="T28" fmla="*/ 17113 w 177"/>
              <a:gd name="T29" fmla="*/ 0 h 208"/>
              <a:gd name="T30" fmla="*/ 0 w 177"/>
              <a:gd name="T31" fmla="*/ 0 h 208"/>
              <a:gd name="T32" fmla="*/ 0 w 177"/>
              <a:gd name="T33" fmla="*/ 109538 h 208"/>
              <a:gd name="T34" fmla="*/ 11409 w 177"/>
              <a:gd name="T35" fmla="*/ 109538 h 208"/>
              <a:gd name="T36" fmla="*/ 11409 w 177"/>
              <a:gd name="T37" fmla="*/ 16325 h 20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7" h="208">
                <a:moveTo>
                  <a:pt x="24" y="31"/>
                </a:moveTo>
                <a:lnTo>
                  <a:pt x="26" y="40"/>
                </a:lnTo>
                <a:lnTo>
                  <a:pt x="28" y="49"/>
                </a:lnTo>
                <a:lnTo>
                  <a:pt x="75" y="208"/>
                </a:lnTo>
                <a:lnTo>
                  <a:pt x="99" y="208"/>
                </a:lnTo>
                <a:lnTo>
                  <a:pt x="148" y="49"/>
                </a:lnTo>
                <a:lnTo>
                  <a:pt x="152" y="31"/>
                </a:lnTo>
                <a:lnTo>
                  <a:pt x="152" y="208"/>
                </a:lnTo>
                <a:lnTo>
                  <a:pt x="177" y="208"/>
                </a:lnTo>
                <a:lnTo>
                  <a:pt x="177" y="0"/>
                </a:lnTo>
                <a:lnTo>
                  <a:pt x="141" y="0"/>
                </a:lnTo>
                <a:lnTo>
                  <a:pt x="92" y="159"/>
                </a:lnTo>
                <a:lnTo>
                  <a:pt x="88" y="176"/>
                </a:lnTo>
                <a:lnTo>
                  <a:pt x="84" y="159"/>
                </a:lnTo>
                <a:lnTo>
                  <a:pt x="36" y="0"/>
                </a:lnTo>
                <a:lnTo>
                  <a:pt x="0" y="0"/>
                </a:lnTo>
                <a:lnTo>
                  <a:pt x="0" y="208"/>
                </a:lnTo>
                <a:lnTo>
                  <a:pt x="24" y="208"/>
                </a:lnTo>
                <a:lnTo>
                  <a:pt x="24" y="3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49" name="Rectangle 398"/>
          <p:cNvSpPr>
            <a:spLocks noChangeArrowheads="1"/>
          </p:cNvSpPr>
          <p:nvPr/>
        </p:nvSpPr>
        <p:spPr bwMode="auto">
          <a:xfrm>
            <a:off x="5976938" y="2805113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50" name="Freeform 399"/>
          <p:cNvSpPr>
            <a:spLocks/>
          </p:cNvSpPr>
          <p:nvPr/>
        </p:nvSpPr>
        <p:spPr bwMode="auto">
          <a:xfrm>
            <a:off x="4851400" y="2908300"/>
            <a:ext cx="58738" cy="107950"/>
          </a:xfrm>
          <a:custGeom>
            <a:avLst/>
            <a:gdLst>
              <a:gd name="T0" fmla="*/ 0 w 126"/>
              <a:gd name="T1" fmla="*/ 71967 h 204"/>
              <a:gd name="T2" fmla="*/ 1865 w 126"/>
              <a:gd name="T3" fmla="*/ 86783 h 204"/>
              <a:gd name="T4" fmla="*/ 7925 w 126"/>
              <a:gd name="T5" fmla="*/ 97896 h 204"/>
              <a:gd name="T6" fmla="*/ 16782 w 126"/>
              <a:gd name="T7" fmla="*/ 105304 h 204"/>
              <a:gd name="T8" fmla="*/ 28437 w 126"/>
              <a:gd name="T9" fmla="*/ 107950 h 204"/>
              <a:gd name="T10" fmla="*/ 41490 w 126"/>
              <a:gd name="T11" fmla="*/ 105304 h 204"/>
              <a:gd name="T12" fmla="*/ 50813 w 126"/>
              <a:gd name="T13" fmla="*/ 98425 h 204"/>
              <a:gd name="T14" fmla="*/ 56873 w 126"/>
              <a:gd name="T15" fmla="*/ 87842 h 204"/>
              <a:gd name="T16" fmla="*/ 58738 w 126"/>
              <a:gd name="T17" fmla="*/ 74613 h 204"/>
              <a:gd name="T18" fmla="*/ 57806 w 126"/>
              <a:gd name="T19" fmla="*/ 65087 h 204"/>
              <a:gd name="T20" fmla="*/ 55475 w 126"/>
              <a:gd name="T21" fmla="*/ 58737 h 204"/>
              <a:gd name="T22" fmla="*/ 51279 w 126"/>
              <a:gd name="T23" fmla="*/ 52387 h 204"/>
              <a:gd name="T24" fmla="*/ 45219 w 126"/>
              <a:gd name="T25" fmla="*/ 48683 h 204"/>
              <a:gd name="T26" fmla="*/ 50347 w 126"/>
              <a:gd name="T27" fmla="*/ 44979 h 204"/>
              <a:gd name="T28" fmla="*/ 53610 w 126"/>
              <a:gd name="T29" fmla="*/ 40746 h 204"/>
              <a:gd name="T30" fmla="*/ 55475 w 126"/>
              <a:gd name="T31" fmla="*/ 34396 h 204"/>
              <a:gd name="T32" fmla="*/ 55941 w 126"/>
              <a:gd name="T33" fmla="*/ 27517 h 204"/>
              <a:gd name="T34" fmla="*/ 54076 w 126"/>
              <a:gd name="T35" fmla="*/ 15875 h 204"/>
              <a:gd name="T36" fmla="*/ 48948 w 126"/>
              <a:gd name="T37" fmla="*/ 7408 h 204"/>
              <a:gd name="T38" fmla="*/ 40091 w 126"/>
              <a:gd name="T39" fmla="*/ 1588 h 204"/>
              <a:gd name="T40" fmla="*/ 28437 w 126"/>
              <a:gd name="T41" fmla="*/ 0 h 204"/>
              <a:gd name="T42" fmla="*/ 17715 w 126"/>
              <a:gd name="T43" fmla="*/ 2646 h 204"/>
              <a:gd name="T44" fmla="*/ 9323 w 126"/>
              <a:gd name="T45" fmla="*/ 8996 h 204"/>
              <a:gd name="T46" fmla="*/ 3729 w 126"/>
              <a:gd name="T47" fmla="*/ 20108 h 204"/>
              <a:gd name="T48" fmla="*/ 1865 w 126"/>
              <a:gd name="T49" fmla="*/ 34396 h 204"/>
              <a:gd name="T50" fmla="*/ 12587 w 126"/>
              <a:gd name="T51" fmla="*/ 34925 h 204"/>
              <a:gd name="T52" fmla="*/ 14451 w 126"/>
              <a:gd name="T53" fmla="*/ 25400 h 204"/>
              <a:gd name="T54" fmla="*/ 17248 w 126"/>
              <a:gd name="T55" fmla="*/ 17992 h 204"/>
              <a:gd name="T56" fmla="*/ 21910 w 126"/>
              <a:gd name="T57" fmla="*/ 13758 h 204"/>
              <a:gd name="T58" fmla="*/ 29369 w 126"/>
              <a:gd name="T59" fmla="*/ 12171 h 204"/>
              <a:gd name="T60" fmla="*/ 35895 w 126"/>
              <a:gd name="T61" fmla="*/ 13758 h 204"/>
              <a:gd name="T62" fmla="*/ 40091 w 126"/>
              <a:gd name="T63" fmla="*/ 16404 h 204"/>
              <a:gd name="T64" fmla="*/ 43354 w 126"/>
              <a:gd name="T65" fmla="*/ 21696 h 204"/>
              <a:gd name="T66" fmla="*/ 44287 w 126"/>
              <a:gd name="T67" fmla="*/ 28046 h 204"/>
              <a:gd name="T68" fmla="*/ 43354 w 126"/>
              <a:gd name="T69" fmla="*/ 35454 h 204"/>
              <a:gd name="T70" fmla="*/ 39625 w 126"/>
              <a:gd name="T71" fmla="*/ 40746 h 204"/>
              <a:gd name="T72" fmla="*/ 34497 w 126"/>
              <a:gd name="T73" fmla="*/ 43921 h 204"/>
              <a:gd name="T74" fmla="*/ 27038 w 126"/>
              <a:gd name="T75" fmla="*/ 44450 h 204"/>
              <a:gd name="T76" fmla="*/ 23309 w 126"/>
              <a:gd name="T77" fmla="*/ 56092 h 204"/>
              <a:gd name="T78" fmla="*/ 33565 w 126"/>
              <a:gd name="T79" fmla="*/ 56621 h 204"/>
              <a:gd name="T80" fmla="*/ 40091 w 126"/>
              <a:gd name="T81" fmla="*/ 59267 h 204"/>
              <a:gd name="T82" fmla="*/ 44753 w 126"/>
              <a:gd name="T83" fmla="*/ 63500 h 204"/>
              <a:gd name="T84" fmla="*/ 46617 w 126"/>
              <a:gd name="T85" fmla="*/ 70379 h 204"/>
              <a:gd name="T86" fmla="*/ 46617 w 126"/>
              <a:gd name="T87" fmla="*/ 78846 h 204"/>
              <a:gd name="T88" fmla="*/ 44753 w 126"/>
              <a:gd name="T89" fmla="*/ 86254 h 204"/>
              <a:gd name="T90" fmla="*/ 39625 w 126"/>
              <a:gd name="T91" fmla="*/ 91546 h 204"/>
              <a:gd name="T92" fmla="*/ 33565 w 126"/>
              <a:gd name="T93" fmla="*/ 94192 h 204"/>
              <a:gd name="T94" fmla="*/ 25640 w 126"/>
              <a:gd name="T95" fmla="*/ 94192 h 204"/>
              <a:gd name="T96" fmla="*/ 18647 w 126"/>
              <a:gd name="T97" fmla="*/ 91017 h 204"/>
              <a:gd name="T98" fmla="*/ 14451 w 126"/>
              <a:gd name="T99" fmla="*/ 85725 h 204"/>
              <a:gd name="T100" fmla="*/ 11654 w 126"/>
              <a:gd name="T101" fmla="*/ 76729 h 204"/>
              <a:gd name="T102" fmla="*/ 0 w 126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5"/>
                </a:moveTo>
                <a:lnTo>
                  <a:pt x="0" y="136"/>
                </a:lnTo>
                <a:lnTo>
                  <a:pt x="1" y="151"/>
                </a:lnTo>
                <a:lnTo>
                  <a:pt x="4" y="164"/>
                </a:lnTo>
                <a:lnTo>
                  <a:pt x="9" y="176"/>
                </a:lnTo>
                <a:lnTo>
                  <a:pt x="17" y="185"/>
                </a:lnTo>
                <a:lnTo>
                  <a:pt x="25" y="193"/>
                </a:lnTo>
                <a:lnTo>
                  <a:pt x="36" y="199"/>
                </a:lnTo>
                <a:lnTo>
                  <a:pt x="47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199"/>
                </a:lnTo>
                <a:lnTo>
                  <a:pt x="99" y="193"/>
                </a:lnTo>
                <a:lnTo>
                  <a:pt x="109" y="186"/>
                </a:lnTo>
                <a:lnTo>
                  <a:pt x="116" y="177"/>
                </a:lnTo>
                <a:lnTo>
                  <a:pt x="122" y="166"/>
                </a:lnTo>
                <a:lnTo>
                  <a:pt x="125" y="154"/>
                </a:lnTo>
                <a:lnTo>
                  <a:pt x="126" y="141"/>
                </a:lnTo>
                <a:lnTo>
                  <a:pt x="126" y="131"/>
                </a:lnTo>
                <a:lnTo>
                  <a:pt x="124" y="123"/>
                </a:lnTo>
                <a:lnTo>
                  <a:pt x="122" y="116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4" y="95"/>
                </a:lnTo>
                <a:lnTo>
                  <a:pt x="97" y="92"/>
                </a:lnTo>
                <a:lnTo>
                  <a:pt x="102" y="88"/>
                </a:lnTo>
                <a:lnTo>
                  <a:pt x="108" y="85"/>
                </a:lnTo>
                <a:lnTo>
                  <a:pt x="111" y="81"/>
                </a:lnTo>
                <a:lnTo>
                  <a:pt x="115" y="77"/>
                </a:lnTo>
                <a:lnTo>
                  <a:pt x="117" y="71"/>
                </a:lnTo>
                <a:lnTo>
                  <a:pt x="119" y="65"/>
                </a:lnTo>
                <a:lnTo>
                  <a:pt x="120" y="59"/>
                </a:lnTo>
                <a:lnTo>
                  <a:pt x="120" y="52"/>
                </a:lnTo>
                <a:lnTo>
                  <a:pt x="119" y="41"/>
                </a:lnTo>
                <a:lnTo>
                  <a:pt x="116" y="30"/>
                </a:lnTo>
                <a:lnTo>
                  <a:pt x="112" y="22"/>
                </a:lnTo>
                <a:lnTo>
                  <a:pt x="105" y="14"/>
                </a:lnTo>
                <a:lnTo>
                  <a:pt x="97" y="8"/>
                </a:lnTo>
                <a:lnTo>
                  <a:pt x="86" y="3"/>
                </a:lnTo>
                <a:lnTo>
                  <a:pt x="75" y="1"/>
                </a:lnTo>
                <a:lnTo>
                  <a:pt x="61" y="0"/>
                </a:lnTo>
                <a:lnTo>
                  <a:pt x="50" y="1"/>
                </a:lnTo>
                <a:lnTo>
                  <a:pt x="38" y="5"/>
                </a:lnTo>
                <a:lnTo>
                  <a:pt x="28" y="10"/>
                </a:lnTo>
                <a:lnTo>
                  <a:pt x="20" y="17"/>
                </a:lnTo>
                <a:lnTo>
                  <a:pt x="14" y="27"/>
                </a:lnTo>
                <a:lnTo>
                  <a:pt x="8" y="38"/>
                </a:lnTo>
                <a:lnTo>
                  <a:pt x="5" y="50"/>
                </a:lnTo>
                <a:lnTo>
                  <a:pt x="4" y="65"/>
                </a:lnTo>
                <a:lnTo>
                  <a:pt x="4" y="66"/>
                </a:lnTo>
                <a:lnTo>
                  <a:pt x="27" y="66"/>
                </a:lnTo>
                <a:lnTo>
                  <a:pt x="28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29"/>
                </a:lnTo>
                <a:lnTo>
                  <a:pt x="47" y="26"/>
                </a:lnTo>
                <a:lnTo>
                  <a:pt x="55" y="24"/>
                </a:lnTo>
                <a:lnTo>
                  <a:pt x="63" y="23"/>
                </a:lnTo>
                <a:lnTo>
                  <a:pt x="71" y="23"/>
                </a:lnTo>
                <a:lnTo>
                  <a:pt x="77" y="26"/>
                </a:lnTo>
                <a:lnTo>
                  <a:pt x="82" y="28"/>
                </a:lnTo>
                <a:lnTo>
                  <a:pt x="86" y="31"/>
                </a:lnTo>
                <a:lnTo>
                  <a:pt x="91" y="35"/>
                </a:lnTo>
                <a:lnTo>
                  <a:pt x="93" y="41"/>
                </a:lnTo>
                <a:lnTo>
                  <a:pt x="95" y="46"/>
                </a:lnTo>
                <a:lnTo>
                  <a:pt x="95" y="53"/>
                </a:lnTo>
                <a:lnTo>
                  <a:pt x="94" y="62"/>
                </a:lnTo>
                <a:lnTo>
                  <a:pt x="93" y="67"/>
                </a:lnTo>
                <a:lnTo>
                  <a:pt x="90" y="73"/>
                </a:lnTo>
                <a:lnTo>
                  <a:pt x="85" y="77"/>
                </a:lnTo>
                <a:lnTo>
                  <a:pt x="80" y="80"/>
                </a:lnTo>
                <a:lnTo>
                  <a:pt x="74" y="83"/>
                </a:lnTo>
                <a:lnTo>
                  <a:pt x="66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3" y="106"/>
                </a:lnTo>
                <a:lnTo>
                  <a:pt x="72" y="107"/>
                </a:lnTo>
                <a:lnTo>
                  <a:pt x="79" y="108"/>
                </a:lnTo>
                <a:lnTo>
                  <a:pt x="86" y="112"/>
                </a:lnTo>
                <a:lnTo>
                  <a:pt x="92" y="115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7"/>
                </a:lnTo>
                <a:lnTo>
                  <a:pt x="96" y="163"/>
                </a:lnTo>
                <a:lnTo>
                  <a:pt x="91" y="169"/>
                </a:lnTo>
                <a:lnTo>
                  <a:pt x="85" y="173"/>
                </a:lnTo>
                <a:lnTo>
                  <a:pt x="79" y="177"/>
                </a:lnTo>
                <a:lnTo>
                  <a:pt x="72" y="178"/>
                </a:lnTo>
                <a:lnTo>
                  <a:pt x="63" y="179"/>
                </a:lnTo>
                <a:lnTo>
                  <a:pt x="55" y="178"/>
                </a:lnTo>
                <a:lnTo>
                  <a:pt x="46" y="177"/>
                </a:lnTo>
                <a:lnTo>
                  <a:pt x="40" y="172"/>
                </a:lnTo>
                <a:lnTo>
                  <a:pt x="35" y="168"/>
                </a:lnTo>
                <a:lnTo>
                  <a:pt x="31" y="162"/>
                </a:lnTo>
                <a:lnTo>
                  <a:pt x="27" y="154"/>
                </a:lnTo>
                <a:lnTo>
                  <a:pt x="25" y="145"/>
                </a:lnTo>
                <a:lnTo>
                  <a:pt x="24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51" name="Freeform 400"/>
          <p:cNvSpPr>
            <a:spLocks noEditPoints="1"/>
          </p:cNvSpPr>
          <p:nvPr/>
        </p:nvSpPr>
        <p:spPr bwMode="auto">
          <a:xfrm>
            <a:off x="4918075" y="2909888"/>
            <a:ext cx="60325" cy="104775"/>
          </a:xfrm>
          <a:custGeom>
            <a:avLst/>
            <a:gdLst>
              <a:gd name="T0" fmla="*/ 36943 w 129"/>
              <a:gd name="T1" fmla="*/ 104775 h 196"/>
              <a:gd name="T2" fmla="*/ 48634 w 129"/>
              <a:gd name="T3" fmla="*/ 104775 h 196"/>
              <a:gd name="T4" fmla="*/ 48634 w 129"/>
              <a:gd name="T5" fmla="*/ 78581 h 196"/>
              <a:gd name="T6" fmla="*/ 60325 w 129"/>
              <a:gd name="T7" fmla="*/ 78581 h 196"/>
              <a:gd name="T8" fmla="*/ 60325 w 129"/>
              <a:gd name="T9" fmla="*/ 66286 h 196"/>
              <a:gd name="T10" fmla="*/ 48634 w 129"/>
              <a:gd name="T11" fmla="*/ 66286 h 196"/>
              <a:gd name="T12" fmla="*/ 48634 w 129"/>
              <a:gd name="T13" fmla="*/ 0 h 196"/>
              <a:gd name="T14" fmla="*/ 36943 w 129"/>
              <a:gd name="T15" fmla="*/ 0 h 196"/>
              <a:gd name="T16" fmla="*/ 0 w 129"/>
              <a:gd name="T17" fmla="*/ 65217 h 196"/>
              <a:gd name="T18" fmla="*/ 0 w 129"/>
              <a:gd name="T19" fmla="*/ 78581 h 196"/>
              <a:gd name="T20" fmla="*/ 36943 w 129"/>
              <a:gd name="T21" fmla="*/ 78581 h 196"/>
              <a:gd name="T22" fmla="*/ 36943 w 129"/>
              <a:gd name="T23" fmla="*/ 104775 h 196"/>
              <a:gd name="T24" fmla="*/ 10288 w 129"/>
              <a:gd name="T25" fmla="*/ 66286 h 196"/>
              <a:gd name="T26" fmla="*/ 36943 w 129"/>
              <a:gd name="T27" fmla="*/ 18175 h 196"/>
              <a:gd name="T28" fmla="*/ 36943 w 129"/>
              <a:gd name="T29" fmla="*/ 66286 h 196"/>
              <a:gd name="T30" fmla="*/ 10288 w 129"/>
              <a:gd name="T31" fmla="*/ 66286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6">
                <a:moveTo>
                  <a:pt x="79" y="196"/>
                </a:moveTo>
                <a:lnTo>
                  <a:pt x="104" y="196"/>
                </a:lnTo>
                <a:lnTo>
                  <a:pt x="104" y="147"/>
                </a:lnTo>
                <a:lnTo>
                  <a:pt x="129" y="147"/>
                </a:lnTo>
                <a:lnTo>
                  <a:pt x="129" y="124"/>
                </a:lnTo>
                <a:lnTo>
                  <a:pt x="104" y="124"/>
                </a:lnTo>
                <a:lnTo>
                  <a:pt x="104" y="0"/>
                </a:lnTo>
                <a:lnTo>
                  <a:pt x="79" y="0"/>
                </a:lnTo>
                <a:lnTo>
                  <a:pt x="0" y="122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4"/>
                </a:moveTo>
                <a:lnTo>
                  <a:pt x="79" y="34"/>
                </a:lnTo>
                <a:lnTo>
                  <a:pt x="79" y="124"/>
                </a:lnTo>
                <a:lnTo>
                  <a:pt x="22" y="1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52" name="Freeform 401"/>
          <p:cNvSpPr>
            <a:spLocks/>
          </p:cNvSpPr>
          <p:nvPr/>
        </p:nvSpPr>
        <p:spPr bwMode="auto">
          <a:xfrm>
            <a:off x="5534025" y="2901950"/>
            <a:ext cx="80963" cy="114300"/>
          </a:xfrm>
          <a:custGeom>
            <a:avLst/>
            <a:gdLst>
              <a:gd name="T0" fmla="*/ 72914 w 171"/>
              <a:gd name="T1" fmla="*/ 111654 h 216"/>
              <a:gd name="T2" fmla="*/ 80963 w 171"/>
              <a:gd name="T3" fmla="*/ 52387 h 216"/>
              <a:gd name="T4" fmla="*/ 42139 w 171"/>
              <a:gd name="T5" fmla="*/ 65087 h 216"/>
              <a:gd name="T6" fmla="*/ 70073 w 171"/>
              <a:gd name="T7" fmla="*/ 66146 h 216"/>
              <a:gd name="T8" fmla="*/ 67706 w 171"/>
              <a:gd name="T9" fmla="*/ 80963 h 216"/>
              <a:gd name="T10" fmla="*/ 62498 w 171"/>
              <a:gd name="T11" fmla="*/ 91546 h 216"/>
              <a:gd name="T12" fmla="*/ 53502 w 171"/>
              <a:gd name="T13" fmla="*/ 97896 h 216"/>
              <a:gd name="T14" fmla="*/ 42612 w 171"/>
              <a:gd name="T15" fmla="*/ 100542 h 216"/>
              <a:gd name="T16" fmla="*/ 29828 w 171"/>
              <a:gd name="T17" fmla="*/ 97367 h 216"/>
              <a:gd name="T18" fmla="*/ 20359 w 171"/>
              <a:gd name="T19" fmla="*/ 88900 h 216"/>
              <a:gd name="T20" fmla="*/ 14678 w 171"/>
              <a:gd name="T21" fmla="*/ 75142 h 216"/>
              <a:gd name="T22" fmla="*/ 12310 w 171"/>
              <a:gd name="T23" fmla="*/ 56621 h 216"/>
              <a:gd name="T24" fmla="*/ 14678 w 171"/>
              <a:gd name="T25" fmla="*/ 38100 h 216"/>
              <a:gd name="T26" fmla="*/ 20359 w 171"/>
              <a:gd name="T27" fmla="*/ 24871 h 216"/>
              <a:gd name="T28" fmla="*/ 29828 w 171"/>
              <a:gd name="T29" fmla="*/ 16404 h 216"/>
              <a:gd name="T30" fmla="*/ 43086 w 171"/>
              <a:gd name="T31" fmla="*/ 13229 h 216"/>
              <a:gd name="T32" fmla="*/ 52081 w 171"/>
              <a:gd name="T33" fmla="*/ 14287 h 216"/>
              <a:gd name="T34" fmla="*/ 59183 w 171"/>
              <a:gd name="T35" fmla="*/ 18521 h 216"/>
              <a:gd name="T36" fmla="*/ 64392 w 171"/>
              <a:gd name="T37" fmla="*/ 25929 h 216"/>
              <a:gd name="T38" fmla="*/ 67232 w 171"/>
              <a:gd name="T39" fmla="*/ 35454 h 216"/>
              <a:gd name="T40" fmla="*/ 77649 w 171"/>
              <a:gd name="T41" fmla="*/ 26987 h 216"/>
              <a:gd name="T42" fmla="*/ 71967 w 171"/>
              <a:gd name="T43" fmla="*/ 14287 h 216"/>
              <a:gd name="T44" fmla="*/ 62971 w 171"/>
              <a:gd name="T45" fmla="*/ 5821 h 216"/>
              <a:gd name="T46" fmla="*/ 50188 w 171"/>
              <a:gd name="T47" fmla="*/ 529 h 216"/>
              <a:gd name="T48" fmla="*/ 37877 w 171"/>
              <a:gd name="T49" fmla="*/ 0 h 216"/>
              <a:gd name="T50" fmla="*/ 29355 w 171"/>
              <a:gd name="T51" fmla="*/ 2646 h 216"/>
              <a:gd name="T52" fmla="*/ 21306 w 171"/>
              <a:gd name="T53" fmla="*/ 6350 h 216"/>
              <a:gd name="T54" fmla="*/ 14678 w 171"/>
              <a:gd name="T55" fmla="*/ 11642 h 216"/>
              <a:gd name="T56" fmla="*/ 8996 w 171"/>
              <a:gd name="T57" fmla="*/ 19050 h 216"/>
              <a:gd name="T58" fmla="*/ 4261 w 171"/>
              <a:gd name="T59" fmla="*/ 28575 h 216"/>
              <a:gd name="T60" fmla="*/ 1420 w 171"/>
              <a:gd name="T61" fmla="*/ 39158 h 216"/>
              <a:gd name="T62" fmla="*/ 0 w 171"/>
              <a:gd name="T63" fmla="*/ 50800 h 216"/>
              <a:gd name="T64" fmla="*/ 0 w 171"/>
              <a:gd name="T65" fmla="*/ 63500 h 216"/>
              <a:gd name="T66" fmla="*/ 1420 w 171"/>
              <a:gd name="T67" fmla="*/ 75142 h 216"/>
              <a:gd name="T68" fmla="*/ 4261 w 171"/>
              <a:gd name="T69" fmla="*/ 85725 h 216"/>
              <a:gd name="T70" fmla="*/ 8996 w 171"/>
              <a:gd name="T71" fmla="*/ 95250 h 216"/>
              <a:gd name="T72" fmla="*/ 14678 w 171"/>
              <a:gd name="T73" fmla="*/ 102658 h 216"/>
              <a:gd name="T74" fmla="*/ 20359 w 171"/>
              <a:gd name="T75" fmla="*/ 107950 h 216"/>
              <a:gd name="T76" fmla="*/ 27935 w 171"/>
              <a:gd name="T77" fmla="*/ 111654 h 216"/>
              <a:gd name="T78" fmla="*/ 35984 w 171"/>
              <a:gd name="T79" fmla="*/ 114300 h 216"/>
              <a:gd name="T80" fmla="*/ 44979 w 171"/>
              <a:gd name="T81" fmla="*/ 114300 h 216"/>
              <a:gd name="T82" fmla="*/ 53975 w 171"/>
              <a:gd name="T83" fmla="*/ 111654 h 216"/>
              <a:gd name="T84" fmla="*/ 61551 w 171"/>
              <a:gd name="T85" fmla="*/ 107421 h 216"/>
              <a:gd name="T86" fmla="*/ 67706 w 171"/>
              <a:gd name="T87" fmla="*/ 100542 h 21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71" h="216">
                <a:moveTo>
                  <a:pt x="149" y="182"/>
                </a:moveTo>
                <a:lnTo>
                  <a:pt x="154" y="211"/>
                </a:lnTo>
                <a:lnTo>
                  <a:pt x="171" y="211"/>
                </a:lnTo>
                <a:lnTo>
                  <a:pt x="171" y="99"/>
                </a:lnTo>
                <a:lnTo>
                  <a:pt x="89" y="99"/>
                </a:lnTo>
                <a:lnTo>
                  <a:pt x="89" y="123"/>
                </a:lnTo>
                <a:lnTo>
                  <a:pt x="148" y="123"/>
                </a:lnTo>
                <a:lnTo>
                  <a:pt x="148" y="125"/>
                </a:lnTo>
                <a:lnTo>
                  <a:pt x="147" y="140"/>
                </a:lnTo>
                <a:lnTo>
                  <a:pt x="143" y="153"/>
                </a:lnTo>
                <a:lnTo>
                  <a:pt x="138" y="163"/>
                </a:lnTo>
                <a:lnTo>
                  <a:pt x="132" y="173"/>
                </a:lnTo>
                <a:lnTo>
                  <a:pt x="123" y="180"/>
                </a:lnTo>
                <a:lnTo>
                  <a:pt x="113" y="185"/>
                </a:lnTo>
                <a:lnTo>
                  <a:pt x="102" y="189"/>
                </a:lnTo>
                <a:lnTo>
                  <a:pt x="90" y="190"/>
                </a:lnTo>
                <a:lnTo>
                  <a:pt x="76" y="189"/>
                </a:lnTo>
                <a:lnTo>
                  <a:pt x="63" y="184"/>
                </a:lnTo>
                <a:lnTo>
                  <a:pt x="53" y="177"/>
                </a:lnTo>
                <a:lnTo>
                  <a:pt x="43" y="168"/>
                </a:lnTo>
                <a:lnTo>
                  <a:pt x="36" y="156"/>
                </a:lnTo>
                <a:lnTo>
                  <a:pt x="31" y="142"/>
                </a:lnTo>
                <a:lnTo>
                  <a:pt x="27" y="126"/>
                </a:lnTo>
                <a:lnTo>
                  <a:pt x="26" y="107"/>
                </a:lnTo>
                <a:lnTo>
                  <a:pt x="27" y="89"/>
                </a:lnTo>
                <a:lnTo>
                  <a:pt x="31" y="72"/>
                </a:lnTo>
                <a:lnTo>
                  <a:pt x="36" y="58"/>
                </a:lnTo>
                <a:lnTo>
                  <a:pt x="43" y="47"/>
                </a:lnTo>
                <a:lnTo>
                  <a:pt x="53" y="38"/>
                </a:lnTo>
                <a:lnTo>
                  <a:pt x="63" y="31"/>
                </a:lnTo>
                <a:lnTo>
                  <a:pt x="76" y="26"/>
                </a:lnTo>
                <a:lnTo>
                  <a:pt x="91" y="25"/>
                </a:lnTo>
                <a:lnTo>
                  <a:pt x="101" y="26"/>
                </a:lnTo>
                <a:lnTo>
                  <a:pt x="110" y="27"/>
                </a:lnTo>
                <a:lnTo>
                  <a:pt x="118" y="31"/>
                </a:lnTo>
                <a:lnTo>
                  <a:pt x="125" y="35"/>
                </a:lnTo>
                <a:lnTo>
                  <a:pt x="132" y="42"/>
                </a:lnTo>
                <a:lnTo>
                  <a:pt x="136" y="49"/>
                </a:lnTo>
                <a:lnTo>
                  <a:pt x="140" y="57"/>
                </a:lnTo>
                <a:lnTo>
                  <a:pt x="142" y="67"/>
                </a:lnTo>
                <a:lnTo>
                  <a:pt x="168" y="67"/>
                </a:lnTo>
                <a:lnTo>
                  <a:pt x="164" y="51"/>
                </a:lnTo>
                <a:lnTo>
                  <a:pt x="159" y="39"/>
                </a:lnTo>
                <a:lnTo>
                  <a:pt x="152" y="27"/>
                </a:lnTo>
                <a:lnTo>
                  <a:pt x="143" y="18"/>
                </a:lnTo>
                <a:lnTo>
                  <a:pt x="133" y="11"/>
                </a:lnTo>
                <a:lnTo>
                  <a:pt x="120" y="5"/>
                </a:lnTo>
                <a:lnTo>
                  <a:pt x="106" y="1"/>
                </a:lnTo>
                <a:lnTo>
                  <a:pt x="91" y="0"/>
                </a:lnTo>
                <a:lnTo>
                  <a:pt x="80" y="0"/>
                </a:lnTo>
                <a:lnTo>
                  <a:pt x="71" y="3"/>
                </a:lnTo>
                <a:lnTo>
                  <a:pt x="62" y="5"/>
                </a:lnTo>
                <a:lnTo>
                  <a:pt x="53" y="7"/>
                </a:lnTo>
                <a:lnTo>
                  <a:pt x="45" y="12"/>
                </a:lnTo>
                <a:lnTo>
                  <a:pt x="38" y="17"/>
                </a:lnTo>
                <a:lnTo>
                  <a:pt x="31" y="22"/>
                </a:lnTo>
                <a:lnTo>
                  <a:pt x="24" y="29"/>
                </a:lnTo>
                <a:lnTo>
                  <a:pt x="19" y="36"/>
                </a:lnTo>
                <a:lnTo>
                  <a:pt x="14" y="45"/>
                </a:lnTo>
                <a:lnTo>
                  <a:pt x="9" y="54"/>
                </a:lnTo>
                <a:lnTo>
                  <a:pt x="6" y="63"/>
                </a:lnTo>
                <a:lnTo>
                  <a:pt x="3" y="74"/>
                </a:lnTo>
                <a:lnTo>
                  <a:pt x="2" y="84"/>
                </a:lnTo>
                <a:lnTo>
                  <a:pt x="0" y="96"/>
                </a:lnTo>
                <a:lnTo>
                  <a:pt x="0" y="109"/>
                </a:lnTo>
                <a:lnTo>
                  <a:pt x="0" y="120"/>
                </a:lnTo>
                <a:lnTo>
                  <a:pt x="2" y="132"/>
                </a:lnTo>
                <a:lnTo>
                  <a:pt x="3" y="142"/>
                </a:lnTo>
                <a:lnTo>
                  <a:pt x="6" y="153"/>
                </a:lnTo>
                <a:lnTo>
                  <a:pt x="9" y="162"/>
                </a:lnTo>
                <a:lnTo>
                  <a:pt x="14" y="171"/>
                </a:lnTo>
                <a:lnTo>
                  <a:pt x="19" y="180"/>
                </a:lnTo>
                <a:lnTo>
                  <a:pt x="24" y="187"/>
                </a:lnTo>
                <a:lnTo>
                  <a:pt x="31" y="194"/>
                </a:lnTo>
                <a:lnTo>
                  <a:pt x="37" y="199"/>
                </a:lnTo>
                <a:lnTo>
                  <a:pt x="43" y="204"/>
                </a:lnTo>
                <a:lnTo>
                  <a:pt x="52" y="209"/>
                </a:lnTo>
                <a:lnTo>
                  <a:pt x="59" y="211"/>
                </a:lnTo>
                <a:lnTo>
                  <a:pt x="67" y="213"/>
                </a:lnTo>
                <a:lnTo>
                  <a:pt x="76" y="216"/>
                </a:lnTo>
                <a:lnTo>
                  <a:pt x="85" y="216"/>
                </a:lnTo>
                <a:lnTo>
                  <a:pt x="95" y="216"/>
                </a:lnTo>
                <a:lnTo>
                  <a:pt x="104" y="213"/>
                </a:lnTo>
                <a:lnTo>
                  <a:pt x="114" y="211"/>
                </a:lnTo>
                <a:lnTo>
                  <a:pt x="121" y="208"/>
                </a:lnTo>
                <a:lnTo>
                  <a:pt x="130" y="203"/>
                </a:lnTo>
                <a:lnTo>
                  <a:pt x="136" y="197"/>
                </a:lnTo>
                <a:lnTo>
                  <a:pt x="143" y="190"/>
                </a:lnTo>
                <a:lnTo>
                  <a:pt x="149" y="18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53" name="Freeform 402"/>
          <p:cNvSpPr>
            <a:spLocks noEditPoints="1"/>
          </p:cNvSpPr>
          <p:nvPr/>
        </p:nvSpPr>
        <p:spPr bwMode="auto">
          <a:xfrm>
            <a:off x="5626100" y="2932113"/>
            <a:ext cx="60325" cy="84137"/>
          </a:xfrm>
          <a:custGeom>
            <a:avLst/>
            <a:gdLst>
              <a:gd name="T0" fmla="*/ 42555 w 129"/>
              <a:gd name="T1" fmla="*/ 52387 h 159"/>
              <a:gd name="T2" fmla="*/ 41152 w 129"/>
              <a:gd name="T3" fmla="*/ 60325 h 159"/>
              <a:gd name="T4" fmla="*/ 36943 w 129"/>
              <a:gd name="T5" fmla="*/ 66675 h 159"/>
              <a:gd name="T6" fmla="*/ 30864 w 129"/>
              <a:gd name="T7" fmla="*/ 70908 h 159"/>
              <a:gd name="T8" fmla="*/ 22914 w 129"/>
              <a:gd name="T9" fmla="*/ 71966 h 159"/>
              <a:gd name="T10" fmla="*/ 17770 w 129"/>
              <a:gd name="T11" fmla="*/ 71437 h 159"/>
              <a:gd name="T12" fmla="*/ 14497 w 129"/>
              <a:gd name="T13" fmla="*/ 69320 h 159"/>
              <a:gd name="T14" fmla="*/ 12626 w 129"/>
              <a:gd name="T15" fmla="*/ 64558 h 159"/>
              <a:gd name="T16" fmla="*/ 11223 w 129"/>
              <a:gd name="T17" fmla="*/ 59795 h 159"/>
              <a:gd name="T18" fmla="*/ 11691 w 129"/>
              <a:gd name="T19" fmla="*/ 54504 h 159"/>
              <a:gd name="T20" fmla="*/ 14029 w 129"/>
              <a:gd name="T21" fmla="*/ 50800 h 159"/>
              <a:gd name="T22" fmla="*/ 17303 w 129"/>
              <a:gd name="T23" fmla="*/ 47625 h 159"/>
              <a:gd name="T24" fmla="*/ 22447 w 129"/>
              <a:gd name="T25" fmla="*/ 46037 h 159"/>
              <a:gd name="T26" fmla="*/ 33202 w 129"/>
              <a:gd name="T27" fmla="*/ 44450 h 159"/>
              <a:gd name="T28" fmla="*/ 42555 w 129"/>
              <a:gd name="T29" fmla="*/ 40746 h 159"/>
              <a:gd name="T30" fmla="*/ 43490 w 129"/>
              <a:gd name="T31" fmla="*/ 74083 h 159"/>
              <a:gd name="T32" fmla="*/ 44893 w 129"/>
              <a:gd name="T33" fmla="*/ 78316 h 159"/>
              <a:gd name="T34" fmla="*/ 47231 w 129"/>
              <a:gd name="T35" fmla="*/ 81491 h 159"/>
              <a:gd name="T36" fmla="*/ 51440 w 129"/>
              <a:gd name="T37" fmla="*/ 83079 h 159"/>
              <a:gd name="T38" fmla="*/ 56584 w 129"/>
              <a:gd name="T39" fmla="*/ 82550 h 159"/>
              <a:gd name="T40" fmla="*/ 60325 w 129"/>
              <a:gd name="T41" fmla="*/ 71437 h 159"/>
              <a:gd name="T42" fmla="*/ 55181 w 129"/>
              <a:gd name="T43" fmla="*/ 71437 h 159"/>
              <a:gd name="T44" fmla="*/ 53310 w 129"/>
              <a:gd name="T45" fmla="*/ 67204 h 159"/>
              <a:gd name="T46" fmla="*/ 53310 w 129"/>
              <a:gd name="T47" fmla="*/ 24342 h 159"/>
              <a:gd name="T48" fmla="*/ 51908 w 129"/>
              <a:gd name="T49" fmla="*/ 13758 h 159"/>
              <a:gd name="T50" fmla="*/ 47231 w 129"/>
              <a:gd name="T51" fmla="*/ 5821 h 159"/>
              <a:gd name="T52" fmla="*/ 39281 w 129"/>
              <a:gd name="T53" fmla="*/ 1058 h 159"/>
              <a:gd name="T54" fmla="*/ 28526 w 129"/>
              <a:gd name="T55" fmla="*/ 0 h 159"/>
              <a:gd name="T56" fmla="*/ 17770 w 129"/>
              <a:gd name="T57" fmla="*/ 2117 h 159"/>
              <a:gd name="T58" fmla="*/ 9820 w 129"/>
              <a:gd name="T59" fmla="*/ 6879 h 159"/>
              <a:gd name="T60" fmla="*/ 5144 w 129"/>
              <a:gd name="T61" fmla="*/ 14817 h 159"/>
              <a:gd name="T62" fmla="*/ 2806 w 129"/>
              <a:gd name="T63" fmla="*/ 25400 h 159"/>
              <a:gd name="T64" fmla="*/ 13561 w 129"/>
              <a:gd name="T65" fmla="*/ 25929 h 159"/>
              <a:gd name="T66" fmla="*/ 14497 w 129"/>
              <a:gd name="T67" fmla="*/ 19579 h 159"/>
              <a:gd name="T68" fmla="*/ 17303 w 129"/>
              <a:gd name="T69" fmla="*/ 15346 h 159"/>
              <a:gd name="T70" fmla="*/ 21979 w 129"/>
              <a:gd name="T71" fmla="*/ 12171 h 159"/>
              <a:gd name="T72" fmla="*/ 28058 w 129"/>
              <a:gd name="T73" fmla="*/ 11642 h 159"/>
              <a:gd name="T74" fmla="*/ 34605 w 129"/>
              <a:gd name="T75" fmla="*/ 12171 h 159"/>
              <a:gd name="T76" fmla="*/ 38814 w 129"/>
              <a:gd name="T77" fmla="*/ 14817 h 159"/>
              <a:gd name="T78" fmla="*/ 41620 w 129"/>
              <a:gd name="T79" fmla="*/ 18521 h 159"/>
              <a:gd name="T80" fmla="*/ 42555 w 129"/>
              <a:gd name="T81" fmla="*/ 23283 h 159"/>
              <a:gd name="T82" fmla="*/ 42087 w 129"/>
              <a:gd name="T83" fmla="*/ 29104 h 159"/>
              <a:gd name="T84" fmla="*/ 39281 w 129"/>
              <a:gd name="T85" fmla="*/ 31750 h 159"/>
              <a:gd name="T86" fmla="*/ 33202 w 129"/>
              <a:gd name="T87" fmla="*/ 33337 h 159"/>
              <a:gd name="T88" fmla="*/ 22447 w 129"/>
              <a:gd name="T89" fmla="*/ 34396 h 159"/>
              <a:gd name="T90" fmla="*/ 12626 w 129"/>
              <a:gd name="T91" fmla="*/ 37571 h 159"/>
              <a:gd name="T92" fmla="*/ 5612 w 129"/>
              <a:gd name="T93" fmla="*/ 42862 h 159"/>
              <a:gd name="T94" fmla="*/ 1403 w 129"/>
              <a:gd name="T95" fmla="*/ 49741 h 159"/>
              <a:gd name="T96" fmla="*/ 0 w 129"/>
              <a:gd name="T97" fmla="*/ 59795 h 159"/>
              <a:gd name="T98" fmla="*/ 1403 w 129"/>
              <a:gd name="T99" fmla="*/ 69850 h 159"/>
              <a:gd name="T100" fmla="*/ 5612 w 129"/>
              <a:gd name="T101" fmla="*/ 77787 h 159"/>
              <a:gd name="T102" fmla="*/ 11691 w 129"/>
              <a:gd name="T103" fmla="*/ 82020 h 159"/>
              <a:gd name="T104" fmla="*/ 20576 w 129"/>
              <a:gd name="T105" fmla="*/ 84137 h 159"/>
              <a:gd name="T106" fmla="*/ 33202 w 129"/>
              <a:gd name="T107" fmla="*/ 80962 h 159"/>
              <a:gd name="T108" fmla="*/ 43490 w 129"/>
              <a:gd name="T109" fmla="*/ 70908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9">
                <a:moveTo>
                  <a:pt x="91" y="77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4" y="120"/>
                </a:lnTo>
                <a:lnTo>
                  <a:pt x="79" y="126"/>
                </a:lnTo>
                <a:lnTo>
                  <a:pt x="73" y="131"/>
                </a:lnTo>
                <a:lnTo>
                  <a:pt x="66" y="134"/>
                </a:lnTo>
                <a:lnTo>
                  <a:pt x="58" y="135"/>
                </a:lnTo>
                <a:lnTo>
                  <a:pt x="49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3"/>
                </a:lnTo>
                <a:lnTo>
                  <a:pt x="31" y="131"/>
                </a:lnTo>
                <a:lnTo>
                  <a:pt x="28" y="127"/>
                </a:lnTo>
                <a:lnTo>
                  <a:pt x="27" y="122"/>
                </a:lnTo>
                <a:lnTo>
                  <a:pt x="24" y="118"/>
                </a:lnTo>
                <a:lnTo>
                  <a:pt x="24" y="113"/>
                </a:lnTo>
                <a:lnTo>
                  <a:pt x="24" y="107"/>
                </a:lnTo>
                <a:lnTo>
                  <a:pt x="25" y="103"/>
                </a:lnTo>
                <a:lnTo>
                  <a:pt x="28" y="99"/>
                </a:lnTo>
                <a:lnTo>
                  <a:pt x="30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8" y="87"/>
                </a:lnTo>
                <a:lnTo>
                  <a:pt x="59" y="85"/>
                </a:lnTo>
                <a:lnTo>
                  <a:pt x="71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6" y="156"/>
                </a:lnTo>
                <a:lnTo>
                  <a:pt x="110" y="157"/>
                </a:lnTo>
                <a:lnTo>
                  <a:pt x="116" y="157"/>
                </a:lnTo>
                <a:lnTo>
                  <a:pt x="121" y="156"/>
                </a:lnTo>
                <a:lnTo>
                  <a:pt x="129" y="155"/>
                </a:lnTo>
                <a:lnTo>
                  <a:pt x="129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7" y="18"/>
                </a:lnTo>
                <a:lnTo>
                  <a:pt x="101" y="11"/>
                </a:lnTo>
                <a:lnTo>
                  <a:pt x="94" y="6"/>
                </a:lnTo>
                <a:lnTo>
                  <a:pt x="84" y="2"/>
                </a:lnTo>
                <a:lnTo>
                  <a:pt x="74" y="1"/>
                </a:lnTo>
                <a:lnTo>
                  <a:pt x="61" y="0"/>
                </a:lnTo>
                <a:lnTo>
                  <a:pt x="49" y="1"/>
                </a:lnTo>
                <a:lnTo>
                  <a:pt x="38" y="4"/>
                </a:lnTo>
                <a:lnTo>
                  <a:pt x="29" y="7"/>
                </a:lnTo>
                <a:lnTo>
                  <a:pt x="21" y="13"/>
                </a:lnTo>
                <a:lnTo>
                  <a:pt x="15" y="20"/>
                </a:lnTo>
                <a:lnTo>
                  <a:pt x="11" y="28"/>
                </a:lnTo>
                <a:lnTo>
                  <a:pt x="8" y="37"/>
                </a:lnTo>
                <a:lnTo>
                  <a:pt x="6" y="48"/>
                </a:lnTo>
                <a:lnTo>
                  <a:pt x="6" y="49"/>
                </a:lnTo>
                <a:lnTo>
                  <a:pt x="29" y="49"/>
                </a:lnTo>
                <a:lnTo>
                  <a:pt x="29" y="43"/>
                </a:lnTo>
                <a:lnTo>
                  <a:pt x="31" y="37"/>
                </a:lnTo>
                <a:lnTo>
                  <a:pt x="33" y="33"/>
                </a:lnTo>
                <a:lnTo>
                  <a:pt x="37" y="29"/>
                </a:lnTo>
                <a:lnTo>
                  <a:pt x="41" y="26"/>
                </a:lnTo>
                <a:lnTo>
                  <a:pt x="47" y="23"/>
                </a:lnTo>
                <a:lnTo>
                  <a:pt x="53" y="22"/>
                </a:lnTo>
                <a:lnTo>
                  <a:pt x="60" y="22"/>
                </a:lnTo>
                <a:lnTo>
                  <a:pt x="68" y="22"/>
                </a:lnTo>
                <a:lnTo>
                  <a:pt x="74" y="23"/>
                </a:lnTo>
                <a:lnTo>
                  <a:pt x="79" y="26"/>
                </a:lnTo>
                <a:lnTo>
                  <a:pt x="83" y="28"/>
                </a:lnTo>
                <a:lnTo>
                  <a:pt x="87" y="30"/>
                </a:lnTo>
                <a:lnTo>
                  <a:pt x="89" y="35"/>
                </a:lnTo>
                <a:lnTo>
                  <a:pt x="91" y="39"/>
                </a:lnTo>
                <a:lnTo>
                  <a:pt x="91" y="44"/>
                </a:lnTo>
                <a:lnTo>
                  <a:pt x="91" y="50"/>
                </a:lnTo>
                <a:lnTo>
                  <a:pt x="90" y="55"/>
                </a:lnTo>
                <a:lnTo>
                  <a:pt x="89" y="57"/>
                </a:lnTo>
                <a:lnTo>
                  <a:pt x="84" y="60"/>
                </a:lnTo>
                <a:lnTo>
                  <a:pt x="79" y="62"/>
                </a:lnTo>
                <a:lnTo>
                  <a:pt x="71" y="63"/>
                </a:lnTo>
                <a:lnTo>
                  <a:pt x="60" y="64"/>
                </a:lnTo>
                <a:lnTo>
                  <a:pt x="48" y="65"/>
                </a:lnTo>
                <a:lnTo>
                  <a:pt x="36" y="68"/>
                </a:lnTo>
                <a:lnTo>
                  <a:pt x="27" y="71"/>
                </a:lnTo>
                <a:lnTo>
                  <a:pt x="18" y="75"/>
                </a:lnTo>
                <a:lnTo>
                  <a:pt x="12" y="81"/>
                </a:lnTo>
                <a:lnTo>
                  <a:pt x="6" y="86"/>
                </a:lnTo>
                <a:lnTo>
                  <a:pt x="3" y="94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6" y="140"/>
                </a:lnTo>
                <a:lnTo>
                  <a:pt x="12" y="147"/>
                </a:lnTo>
                <a:lnTo>
                  <a:pt x="18" y="152"/>
                </a:lnTo>
                <a:lnTo>
                  <a:pt x="25" y="155"/>
                </a:lnTo>
                <a:lnTo>
                  <a:pt x="35" y="157"/>
                </a:lnTo>
                <a:lnTo>
                  <a:pt x="44" y="159"/>
                </a:lnTo>
                <a:lnTo>
                  <a:pt x="58" y="157"/>
                </a:lnTo>
                <a:lnTo>
                  <a:pt x="71" y="153"/>
                </a:lnTo>
                <a:lnTo>
                  <a:pt x="82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54" name="Freeform 403"/>
          <p:cNvSpPr>
            <a:spLocks noEditPoints="1"/>
          </p:cNvSpPr>
          <p:nvPr/>
        </p:nvSpPr>
        <p:spPr bwMode="auto">
          <a:xfrm>
            <a:off x="5694363" y="2897188"/>
            <a:ext cx="57150" cy="119062"/>
          </a:xfrm>
          <a:custGeom>
            <a:avLst/>
            <a:gdLst>
              <a:gd name="T0" fmla="*/ 45070 w 123"/>
              <a:gd name="T1" fmla="*/ 94612 h 224"/>
              <a:gd name="T2" fmla="*/ 41817 w 123"/>
              <a:gd name="T3" fmla="*/ 100459 h 224"/>
              <a:gd name="T4" fmla="*/ 38100 w 123"/>
              <a:gd name="T5" fmla="*/ 104179 h 224"/>
              <a:gd name="T6" fmla="*/ 32524 w 123"/>
              <a:gd name="T7" fmla="*/ 106305 h 224"/>
              <a:gd name="T8" fmla="*/ 25090 w 123"/>
              <a:gd name="T9" fmla="*/ 105774 h 224"/>
              <a:gd name="T10" fmla="*/ 19050 w 123"/>
              <a:gd name="T11" fmla="*/ 102585 h 224"/>
              <a:gd name="T12" fmla="*/ 13939 w 123"/>
              <a:gd name="T13" fmla="*/ 96738 h 224"/>
              <a:gd name="T14" fmla="*/ 11616 w 123"/>
              <a:gd name="T15" fmla="*/ 86639 h 224"/>
              <a:gd name="T16" fmla="*/ 57150 w 123"/>
              <a:gd name="T17" fmla="*/ 80792 h 224"/>
              <a:gd name="T18" fmla="*/ 56685 w 123"/>
              <a:gd name="T19" fmla="*/ 66441 h 224"/>
              <a:gd name="T20" fmla="*/ 52504 w 123"/>
              <a:gd name="T21" fmla="*/ 50495 h 224"/>
              <a:gd name="T22" fmla="*/ 45534 w 123"/>
              <a:gd name="T23" fmla="*/ 40928 h 224"/>
              <a:gd name="T24" fmla="*/ 34848 w 123"/>
              <a:gd name="T25" fmla="*/ 35081 h 224"/>
              <a:gd name="T26" fmla="*/ 22302 w 123"/>
              <a:gd name="T27" fmla="*/ 35081 h 224"/>
              <a:gd name="T28" fmla="*/ 11616 w 123"/>
              <a:gd name="T29" fmla="*/ 40928 h 224"/>
              <a:gd name="T30" fmla="*/ 4182 w 123"/>
              <a:gd name="T31" fmla="*/ 52090 h 224"/>
              <a:gd name="T32" fmla="*/ 465 w 123"/>
              <a:gd name="T33" fmla="*/ 68035 h 224"/>
              <a:gd name="T34" fmla="*/ 465 w 123"/>
              <a:gd name="T35" fmla="*/ 86639 h 224"/>
              <a:gd name="T36" fmla="*/ 4182 w 123"/>
              <a:gd name="T37" fmla="*/ 102053 h 224"/>
              <a:gd name="T38" fmla="*/ 11616 w 123"/>
              <a:gd name="T39" fmla="*/ 112684 h 224"/>
              <a:gd name="T40" fmla="*/ 22302 w 123"/>
              <a:gd name="T41" fmla="*/ 117999 h 224"/>
              <a:gd name="T42" fmla="*/ 33454 w 123"/>
              <a:gd name="T43" fmla="*/ 117999 h 224"/>
              <a:gd name="T44" fmla="*/ 43211 w 123"/>
              <a:gd name="T45" fmla="*/ 114278 h 224"/>
              <a:gd name="T46" fmla="*/ 50180 w 123"/>
              <a:gd name="T47" fmla="*/ 107900 h 224"/>
              <a:gd name="T48" fmla="*/ 55291 w 123"/>
              <a:gd name="T49" fmla="*/ 97801 h 224"/>
              <a:gd name="T50" fmla="*/ 45999 w 123"/>
              <a:gd name="T51" fmla="*/ 91423 h 224"/>
              <a:gd name="T52" fmla="*/ 11616 w 123"/>
              <a:gd name="T53" fmla="*/ 64315 h 224"/>
              <a:gd name="T54" fmla="*/ 14404 w 123"/>
              <a:gd name="T55" fmla="*/ 55810 h 224"/>
              <a:gd name="T56" fmla="*/ 19050 w 123"/>
              <a:gd name="T57" fmla="*/ 49432 h 224"/>
              <a:gd name="T58" fmla="*/ 24626 w 123"/>
              <a:gd name="T59" fmla="*/ 46774 h 224"/>
              <a:gd name="T60" fmla="*/ 32524 w 123"/>
              <a:gd name="T61" fmla="*/ 46774 h 224"/>
              <a:gd name="T62" fmla="*/ 39029 w 123"/>
              <a:gd name="T63" fmla="*/ 49964 h 224"/>
              <a:gd name="T64" fmla="*/ 43211 w 123"/>
              <a:gd name="T65" fmla="*/ 55810 h 224"/>
              <a:gd name="T66" fmla="*/ 45534 w 123"/>
              <a:gd name="T67" fmla="*/ 64315 h 224"/>
              <a:gd name="T68" fmla="*/ 11151 w 123"/>
              <a:gd name="T69" fmla="*/ 70162 h 224"/>
              <a:gd name="T70" fmla="*/ 27878 w 123"/>
              <a:gd name="T71" fmla="*/ 26045 h 224"/>
              <a:gd name="T72" fmla="*/ 32524 w 123"/>
              <a:gd name="T73" fmla="*/ 0 h 22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224">
                <a:moveTo>
                  <a:pt x="99" y="172"/>
                </a:moveTo>
                <a:lnTo>
                  <a:pt x="97" y="178"/>
                </a:lnTo>
                <a:lnTo>
                  <a:pt x="93" y="184"/>
                </a:lnTo>
                <a:lnTo>
                  <a:pt x="90" y="189"/>
                </a:lnTo>
                <a:lnTo>
                  <a:pt x="86" y="193"/>
                </a:lnTo>
                <a:lnTo>
                  <a:pt x="82" y="196"/>
                </a:lnTo>
                <a:lnTo>
                  <a:pt x="77" y="198"/>
                </a:lnTo>
                <a:lnTo>
                  <a:pt x="70" y="200"/>
                </a:lnTo>
                <a:lnTo>
                  <a:pt x="63" y="200"/>
                </a:lnTo>
                <a:lnTo>
                  <a:pt x="54" y="199"/>
                </a:lnTo>
                <a:lnTo>
                  <a:pt x="47" y="197"/>
                </a:lnTo>
                <a:lnTo>
                  <a:pt x="41" y="193"/>
                </a:lnTo>
                <a:lnTo>
                  <a:pt x="34" y="187"/>
                </a:lnTo>
                <a:lnTo>
                  <a:pt x="30" y="182"/>
                </a:lnTo>
                <a:lnTo>
                  <a:pt x="27" y="173"/>
                </a:lnTo>
                <a:lnTo>
                  <a:pt x="25" y="163"/>
                </a:lnTo>
                <a:lnTo>
                  <a:pt x="24" y="152"/>
                </a:lnTo>
                <a:lnTo>
                  <a:pt x="123" y="152"/>
                </a:lnTo>
                <a:lnTo>
                  <a:pt x="123" y="141"/>
                </a:lnTo>
                <a:lnTo>
                  <a:pt x="122" y="125"/>
                </a:lnTo>
                <a:lnTo>
                  <a:pt x="119" y="108"/>
                </a:lnTo>
                <a:lnTo>
                  <a:pt x="113" y="95"/>
                </a:lnTo>
                <a:lnTo>
                  <a:pt x="107" y="85"/>
                </a:lnTo>
                <a:lnTo>
                  <a:pt x="98" y="77"/>
                </a:lnTo>
                <a:lnTo>
                  <a:pt x="87" y="70"/>
                </a:lnTo>
                <a:lnTo>
                  <a:pt x="75" y="66"/>
                </a:lnTo>
                <a:lnTo>
                  <a:pt x="61" y="65"/>
                </a:lnTo>
                <a:lnTo>
                  <a:pt x="48" y="66"/>
                </a:lnTo>
                <a:lnTo>
                  <a:pt x="35" y="71"/>
                </a:lnTo>
                <a:lnTo>
                  <a:pt x="25" y="77"/>
                </a:lnTo>
                <a:lnTo>
                  <a:pt x="16" y="86"/>
                </a:lnTo>
                <a:lnTo>
                  <a:pt x="9" y="98"/>
                </a:lnTo>
                <a:lnTo>
                  <a:pt x="4" y="112"/>
                </a:lnTo>
                <a:lnTo>
                  <a:pt x="1" y="128"/>
                </a:lnTo>
                <a:lnTo>
                  <a:pt x="0" y="146"/>
                </a:lnTo>
                <a:lnTo>
                  <a:pt x="1" y="163"/>
                </a:lnTo>
                <a:lnTo>
                  <a:pt x="4" y="178"/>
                </a:lnTo>
                <a:lnTo>
                  <a:pt x="9" y="192"/>
                </a:lnTo>
                <a:lnTo>
                  <a:pt x="16" y="203"/>
                </a:lnTo>
                <a:lnTo>
                  <a:pt x="25" y="212"/>
                </a:lnTo>
                <a:lnTo>
                  <a:pt x="35" y="218"/>
                </a:lnTo>
                <a:lnTo>
                  <a:pt x="48" y="222"/>
                </a:lnTo>
                <a:lnTo>
                  <a:pt x="61" y="224"/>
                </a:lnTo>
                <a:lnTo>
                  <a:pt x="72" y="222"/>
                </a:lnTo>
                <a:lnTo>
                  <a:pt x="84" y="220"/>
                </a:lnTo>
                <a:lnTo>
                  <a:pt x="93" y="215"/>
                </a:lnTo>
                <a:lnTo>
                  <a:pt x="102" y="210"/>
                </a:lnTo>
                <a:lnTo>
                  <a:pt x="108" y="203"/>
                </a:lnTo>
                <a:lnTo>
                  <a:pt x="114" y="193"/>
                </a:lnTo>
                <a:lnTo>
                  <a:pt x="119" y="184"/>
                </a:lnTo>
                <a:lnTo>
                  <a:pt x="121" y="172"/>
                </a:lnTo>
                <a:lnTo>
                  <a:pt x="99" y="172"/>
                </a:lnTo>
                <a:close/>
                <a:moveTo>
                  <a:pt x="24" y="132"/>
                </a:moveTo>
                <a:lnTo>
                  <a:pt x="25" y="121"/>
                </a:lnTo>
                <a:lnTo>
                  <a:pt x="27" y="113"/>
                </a:lnTo>
                <a:lnTo>
                  <a:pt x="31" y="105"/>
                </a:lnTo>
                <a:lnTo>
                  <a:pt x="35" y="99"/>
                </a:lnTo>
                <a:lnTo>
                  <a:pt x="41" y="93"/>
                </a:lnTo>
                <a:lnTo>
                  <a:pt x="47" y="90"/>
                </a:lnTo>
                <a:lnTo>
                  <a:pt x="53" y="88"/>
                </a:lnTo>
                <a:lnTo>
                  <a:pt x="62" y="87"/>
                </a:lnTo>
                <a:lnTo>
                  <a:pt x="70" y="88"/>
                </a:lnTo>
                <a:lnTo>
                  <a:pt x="78" y="90"/>
                </a:lnTo>
                <a:lnTo>
                  <a:pt x="84" y="94"/>
                </a:lnTo>
                <a:lnTo>
                  <a:pt x="89" y="99"/>
                </a:lnTo>
                <a:lnTo>
                  <a:pt x="93" y="105"/>
                </a:lnTo>
                <a:lnTo>
                  <a:pt x="97" y="113"/>
                </a:lnTo>
                <a:lnTo>
                  <a:pt x="98" y="121"/>
                </a:lnTo>
                <a:lnTo>
                  <a:pt x="99" y="132"/>
                </a:lnTo>
                <a:lnTo>
                  <a:pt x="24" y="132"/>
                </a:lnTo>
                <a:close/>
                <a:moveTo>
                  <a:pt x="44" y="49"/>
                </a:moveTo>
                <a:lnTo>
                  <a:pt x="60" y="49"/>
                </a:lnTo>
                <a:lnTo>
                  <a:pt x="96" y="0"/>
                </a:lnTo>
                <a:lnTo>
                  <a:pt x="70" y="0"/>
                </a:lnTo>
                <a:lnTo>
                  <a:pt x="44" y="4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55" name="Freeform 404"/>
          <p:cNvSpPr>
            <a:spLocks/>
          </p:cNvSpPr>
          <p:nvPr/>
        </p:nvSpPr>
        <p:spPr bwMode="auto">
          <a:xfrm>
            <a:off x="5756275" y="2911475"/>
            <a:ext cx="31750" cy="103188"/>
          </a:xfrm>
          <a:custGeom>
            <a:avLst/>
            <a:gdLst>
              <a:gd name="T0" fmla="*/ 20544 w 68"/>
              <a:gd name="T1" fmla="*/ 82021 h 195"/>
              <a:gd name="T2" fmla="*/ 20544 w 68"/>
              <a:gd name="T3" fmla="*/ 32279 h 195"/>
              <a:gd name="T4" fmla="*/ 31750 w 68"/>
              <a:gd name="T5" fmla="*/ 32279 h 195"/>
              <a:gd name="T6" fmla="*/ 31750 w 68"/>
              <a:gd name="T7" fmla="*/ 22225 h 195"/>
              <a:gd name="T8" fmla="*/ 20544 w 68"/>
              <a:gd name="T9" fmla="*/ 22225 h 195"/>
              <a:gd name="T10" fmla="*/ 20544 w 68"/>
              <a:gd name="T11" fmla="*/ 0 h 195"/>
              <a:gd name="T12" fmla="*/ 9338 w 68"/>
              <a:gd name="T13" fmla="*/ 0 h 195"/>
              <a:gd name="T14" fmla="*/ 9338 w 68"/>
              <a:gd name="T15" fmla="*/ 22225 h 195"/>
              <a:gd name="T16" fmla="*/ 0 w 68"/>
              <a:gd name="T17" fmla="*/ 22225 h 195"/>
              <a:gd name="T18" fmla="*/ 0 w 68"/>
              <a:gd name="T19" fmla="*/ 32279 h 195"/>
              <a:gd name="T20" fmla="*/ 9338 w 68"/>
              <a:gd name="T21" fmla="*/ 32279 h 195"/>
              <a:gd name="T22" fmla="*/ 9338 w 68"/>
              <a:gd name="T23" fmla="*/ 86784 h 195"/>
              <a:gd name="T24" fmla="*/ 9338 w 68"/>
              <a:gd name="T25" fmla="*/ 91017 h 195"/>
              <a:gd name="T26" fmla="*/ 10272 w 68"/>
              <a:gd name="T27" fmla="*/ 94192 h 195"/>
              <a:gd name="T28" fmla="*/ 11206 w 68"/>
              <a:gd name="T29" fmla="*/ 97367 h 195"/>
              <a:gd name="T30" fmla="*/ 12607 w 68"/>
              <a:gd name="T31" fmla="*/ 99484 h 195"/>
              <a:gd name="T32" fmla="*/ 14474 w 68"/>
              <a:gd name="T33" fmla="*/ 101600 h 195"/>
              <a:gd name="T34" fmla="*/ 16809 w 68"/>
              <a:gd name="T35" fmla="*/ 102659 h 195"/>
              <a:gd name="T36" fmla="*/ 20077 w 68"/>
              <a:gd name="T37" fmla="*/ 103188 h 195"/>
              <a:gd name="T38" fmla="*/ 23346 w 68"/>
              <a:gd name="T39" fmla="*/ 103188 h 195"/>
              <a:gd name="T40" fmla="*/ 27081 w 68"/>
              <a:gd name="T41" fmla="*/ 102659 h 195"/>
              <a:gd name="T42" fmla="*/ 31750 w 68"/>
              <a:gd name="T43" fmla="*/ 102130 h 195"/>
              <a:gd name="T44" fmla="*/ 31750 w 68"/>
              <a:gd name="T45" fmla="*/ 90488 h 195"/>
              <a:gd name="T46" fmla="*/ 26147 w 68"/>
              <a:gd name="T47" fmla="*/ 91017 h 195"/>
              <a:gd name="T48" fmla="*/ 23346 w 68"/>
              <a:gd name="T49" fmla="*/ 90488 h 195"/>
              <a:gd name="T50" fmla="*/ 21478 w 68"/>
              <a:gd name="T51" fmla="*/ 89430 h 195"/>
              <a:gd name="T52" fmla="*/ 20544 w 68"/>
              <a:gd name="T53" fmla="*/ 86255 h 195"/>
              <a:gd name="T54" fmla="*/ 20544 w 68"/>
              <a:gd name="T55" fmla="*/ 82021 h 19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8" h="195">
                <a:moveTo>
                  <a:pt x="44" y="155"/>
                </a:moveTo>
                <a:lnTo>
                  <a:pt x="44" y="61"/>
                </a:lnTo>
                <a:lnTo>
                  <a:pt x="68" y="61"/>
                </a:lnTo>
                <a:lnTo>
                  <a:pt x="68" y="42"/>
                </a:lnTo>
                <a:lnTo>
                  <a:pt x="44" y="42"/>
                </a:lnTo>
                <a:lnTo>
                  <a:pt x="44" y="0"/>
                </a:lnTo>
                <a:lnTo>
                  <a:pt x="20" y="0"/>
                </a:lnTo>
                <a:lnTo>
                  <a:pt x="20" y="42"/>
                </a:lnTo>
                <a:lnTo>
                  <a:pt x="0" y="42"/>
                </a:lnTo>
                <a:lnTo>
                  <a:pt x="0" y="61"/>
                </a:lnTo>
                <a:lnTo>
                  <a:pt x="20" y="61"/>
                </a:lnTo>
                <a:lnTo>
                  <a:pt x="20" y="164"/>
                </a:lnTo>
                <a:lnTo>
                  <a:pt x="20" y="172"/>
                </a:lnTo>
                <a:lnTo>
                  <a:pt x="22" y="178"/>
                </a:lnTo>
                <a:lnTo>
                  <a:pt x="24" y="184"/>
                </a:lnTo>
                <a:lnTo>
                  <a:pt x="27" y="188"/>
                </a:lnTo>
                <a:lnTo>
                  <a:pt x="31" y="192"/>
                </a:lnTo>
                <a:lnTo>
                  <a:pt x="36" y="194"/>
                </a:lnTo>
                <a:lnTo>
                  <a:pt x="43" y="195"/>
                </a:lnTo>
                <a:lnTo>
                  <a:pt x="50" y="195"/>
                </a:lnTo>
                <a:lnTo>
                  <a:pt x="58" y="194"/>
                </a:lnTo>
                <a:lnTo>
                  <a:pt x="68" y="193"/>
                </a:lnTo>
                <a:lnTo>
                  <a:pt x="68" y="171"/>
                </a:lnTo>
                <a:lnTo>
                  <a:pt x="56" y="172"/>
                </a:lnTo>
                <a:lnTo>
                  <a:pt x="50" y="171"/>
                </a:lnTo>
                <a:lnTo>
                  <a:pt x="46" y="169"/>
                </a:lnTo>
                <a:lnTo>
                  <a:pt x="44" y="163"/>
                </a:lnTo>
                <a:lnTo>
                  <a:pt x="44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56" name="Freeform 405"/>
          <p:cNvSpPr>
            <a:spLocks noEditPoints="1"/>
          </p:cNvSpPr>
          <p:nvPr/>
        </p:nvSpPr>
        <p:spPr bwMode="auto">
          <a:xfrm>
            <a:off x="5794375" y="2932113"/>
            <a:ext cx="60325" cy="84137"/>
          </a:xfrm>
          <a:custGeom>
            <a:avLst/>
            <a:gdLst>
              <a:gd name="T0" fmla="*/ 42416 w 128"/>
              <a:gd name="T1" fmla="*/ 52387 h 159"/>
              <a:gd name="T2" fmla="*/ 41002 w 128"/>
              <a:gd name="T3" fmla="*/ 60325 h 159"/>
              <a:gd name="T4" fmla="*/ 37232 w 128"/>
              <a:gd name="T5" fmla="*/ 66675 h 159"/>
              <a:gd name="T6" fmla="*/ 30634 w 128"/>
              <a:gd name="T7" fmla="*/ 70908 h 159"/>
              <a:gd name="T8" fmla="*/ 22622 w 128"/>
              <a:gd name="T9" fmla="*/ 71966 h 159"/>
              <a:gd name="T10" fmla="*/ 17909 w 128"/>
              <a:gd name="T11" fmla="*/ 71437 h 159"/>
              <a:gd name="T12" fmla="*/ 14139 w 128"/>
              <a:gd name="T13" fmla="*/ 69320 h 159"/>
              <a:gd name="T14" fmla="*/ 12254 w 128"/>
              <a:gd name="T15" fmla="*/ 64558 h 159"/>
              <a:gd name="T16" fmla="*/ 11311 w 128"/>
              <a:gd name="T17" fmla="*/ 59795 h 159"/>
              <a:gd name="T18" fmla="*/ 11782 w 128"/>
              <a:gd name="T19" fmla="*/ 54504 h 159"/>
              <a:gd name="T20" fmla="*/ 13667 w 128"/>
              <a:gd name="T21" fmla="*/ 50800 h 159"/>
              <a:gd name="T22" fmla="*/ 16966 w 128"/>
              <a:gd name="T23" fmla="*/ 47625 h 159"/>
              <a:gd name="T24" fmla="*/ 22151 w 128"/>
              <a:gd name="T25" fmla="*/ 46037 h 159"/>
              <a:gd name="T26" fmla="*/ 32990 w 128"/>
              <a:gd name="T27" fmla="*/ 44450 h 159"/>
              <a:gd name="T28" fmla="*/ 42416 w 128"/>
              <a:gd name="T29" fmla="*/ 40746 h 159"/>
              <a:gd name="T30" fmla="*/ 43359 w 128"/>
              <a:gd name="T31" fmla="*/ 74083 h 159"/>
              <a:gd name="T32" fmla="*/ 45244 w 128"/>
              <a:gd name="T33" fmla="*/ 78316 h 159"/>
              <a:gd name="T34" fmla="*/ 47600 w 128"/>
              <a:gd name="T35" fmla="*/ 81491 h 159"/>
              <a:gd name="T36" fmla="*/ 51371 w 128"/>
              <a:gd name="T37" fmla="*/ 83079 h 159"/>
              <a:gd name="T38" fmla="*/ 57026 w 128"/>
              <a:gd name="T39" fmla="*/ 82550 h 159"/>
              <a:gd name="T40" fmla="*/ 60325 w 128"/>
              <a:gd name="T41" fmla="*/ 71437 h 159"/>
              <a:gd name="T42" fmla="*/ 55612 w 128"/>
              <a:gd name="T43" fmla="*/ 71437 h 159"/>
              <a:gd name="T44" fmla="*/ 53256 w 128"/>
              <a:gd name="T45" fmla="*/ 67204 h 159"/>
              <a:gd name="T46" fmla="*/ 53256 w 128"/>
              <a:gd name="T47" fmla="*/ 24342 h 159"/>
              <a:gd name="T48" fmla="*/ 51842 w 128"/>
              <a:gd name="T49" fmla="*/ 13758 h 159"/>
              <a:gd name="T50" fmla="*/ 47600 w 128"/>
              <a:gd name="T51" fmla="*/ 5821 h 159"/>
              <a:gd name="T52" fmla="*/ 39588 w 128"/>
              <a:gd name="T53" fmla="*/ 1058 h 159"/>
              <a:gd name="T54" fmla="*/ 28749 w 128"/>
              <a:gd name="T55" fmla="*/ 0 h 159"/>
              <a:gd name="T56" fmla="*/ 17909 w 128"/>
              <a:gd name="T57" fmla="*/ 2117 h 159"/>
              <a:gd name="T58" fmla="*/ 9897 w 128"/>
              <a:gd name="T59" fmla="*/ 6879 h 159"/>
              <a:gd name="T60" fmla="*/ 4713 w 128"/>
              <a:gd name="T61" fmla="*/ 14817 h 159"/>
              <a:gd name="T62" fmla="*/ 2828 w 128"/>
              <a:gd name="T63" fmla="*/ 25400 h 159"/>
              <a:gd name="T64" fmla="*/ 13196 w 128"/>
              <a:gd name="T65" fmla="*/ 25929 h 159"/>
              <a:gd name="T66" fmla="*/ 14139 w 128"/>
              <a:gd name="T67" fmla="*/ 19579 h 159"/>
              <a:gd name="T68" fmla="*/ 16966 w 128"/>
              <a:gd name="T69" fmla="*/ 15346 h 159"/>
              <a:gd name="T70" fmla="*/ 21679 w 128"/>
              <a:gd name="T71" fmla="*/ 12171 h 159"/>
              <a:gd name="T72" fmla="*/ 28277 w 128"/>
              <a:gd name="T73" fmla="*/ 11642 h 159"/>
              <a:gd name="T74" fmla="*/ 34404 w 128"/>
              <a:gd name="T75" fmla="*/ 12171 h 159"/>
              <a:gd name="T76" fmla="*/ 39117 w 128"/>
              <a:gd name="T77" fmla="*/ 14817 h 159"/>
              <a:gd name="T78" fmla="*/ 41473 w 128"/>
              <a:gd name="T79" fmla="*/ 18521 h 159"/>
              <a:gd name="T80" fmla="*/ 42416 w 128"/>
              <a:gd name="T81" fmla="*/ 23283 h 159"/>
              <a:gd name="T82" fmla="*/ 41945 w 128"/>
              <a:gd name="T83" fmla="*/ 29104 h 159"/>
              <a:gd name="T84" fmla="*/ 39588 w 128"/>
              <a:gd name="T85" fmla="*/ 31750 h 159"/>
              <a:gd name="T86" fmla="*/ 32990 w 128"/>
              <a:gd name="T87" fmla="*/ 33337 h 159"/>
              <a:gd name="T88" fmla="*/ 22151 w 128"/>
              <a:gd name="T89" fmla="*/ 34396 h 159"/>
              <a:gd name="T90" fmla="*/ 12254 w 128"/>
              <a:gd name="T91" fmla="*/ 37571 h 159"/>
              <a:gd name="T92" fmla="*/ 5184 w 128"/>
              <a:gd name="T93" fmla="*/ 42862 h 159"/>
              <a:gd name="T94" fmla="*/ 1414 w 128"/>
              <a:gd name="T95" fmla="*/ 49741 h 159"/>
              <a:gd name="T96" fmla="*/ 0 w 128"/>
              <a:gd name="T97" fmla="*/ 59795 h 159"/>
              <a:gd name="T98" fmla="*/ 1414 w 128"/>
              <a:gd name="T99" fmla="*/ 69850 h 159"/>
              <a:gd name="T100" fmla="*/ 5184 w 128"/>
              <a:gd name="T101" fmla="*/ 77787 h 159"/>
              <a:gd name="T102" fmla="*/ 11782 w 128"/>
              <a:gd name="T103" fmla="*/ 82020 h 159"/>
              <a:gd name="T104" fmla="*/ 20737 w 128"/>
              <a:gd name="T105" fmla="*/ 84137 h 159"/>
              <a:gd name="T106" fmla="*/ 32990 w 128"/>
              <a:gd name="T107" fmla="*/ 80962 h 159"/>
              <a:gd name="T108" fmla="*/ 43359 w 128"/>
              <a:gd name="T109" fmla="*/ 70908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159">
                <a:moveTo>
                  <a:pt x="90" y="77"/>
                </a:moveTo>
                <a:lnTo>
                  <a:pt x="90" y="99"/>
                </a:lnTo>
                <a:lnTo>
                  <a:pt x="89" y="107"/>
                </a:lnTo>
                <a:lnTo>
                  <a:pt x="87" y="114"/>
                </a:lnTo>
                <a:lnTo>
                  <a:pt x="84" y="120"/>
                </a:lnTo>
                <a:lnTo>
                  <a:pt x="79" y="126"/>
                </a:lnTo>
                <a:lnTo>
                  <a:pt x="72" y="131"/>
                </a:lnTo>
                <a:lnTo>
                  <a:pt x="65" y="134"/>
                </a:lnTo>
                <a:lnTo>
                  <a:pt x="58" y="135"/>
                </a:lnTo>
                <a:lnTo>
                  <a:pt x="48" y="136"/>
                </a:lnTo>
                <a:lnTo>
                  <a:pt x="43" y="136"/>
                </a:lnTo>
                <a:lnTo>
                  <a:pt x="38" y="135"/>
                </a:lnTo>
                <a:lnTo>
                  <a:pt x="33" y="133"/>
                </a:lnTo>
                <a:lnTo>
                  <a:pt x="30" y="131"/>
                </a:lnTo>
                <a:lnTo>
                  <a:pt x="27" y="127"/>
                </a:lnTo>
                <a:lnTo>
                  <a:pt x="26" y="122"/>
                </a:lnTo>
                <a:lnTo>
                  <a:pt x="24" y="118"/>
                </a:lnTo>
                <a:lnTo>
                  <a:pt x="24" y="113"/>
                </a:lnTo>
                <a:lnTo>
                  <a:pt x="24" y="107"/>
                </a:lnTo>
                <a:lnTo>
                  <a:pt x="25" y="103"/>
                </a:lnTo>
                <a:lnTo>
                  <a:pt x="27" y="99"/>
                </a:lnTo>
                <a:lnTo>
                  <a:pt x="29" y="96"/>
                </a:lnTo>
                <a:lnTo>
                  <a:pt x="32" y="92"/>
                </a:lnTo>
                <a:lnTo>
                  <a:pt x="36" y="90"/>
                </a:lnTo>
                <a:lnTo>
                  <a:pt x="42" y="89"/>
                </a:lnTo>
                <a:lnTo>
                  <a:pt x="47" y="87"/>
                </a:lnTo>
                <a:lnTo>
                  <a:pt x="59" y="85"/>
                </a:lnTo>
                <a:lnTo>
                  <a:pt x="70" y="84"/>
                </a:lnTo>
                <a:lnTo>
                  <a:pt x="81" y="82"/>
                </a:lnTo>
                <a:lnTo>
                  <a:pt x="90" y="77"/>
                </a:lnTo>
                <a:close/>
                <a:moveTo>
                  <a:pt x="92" y="134"/>
                </a:moveTo>
                <a:lnTo>
                  <a:pt x="92" y="140"/>
                </a:lnTo>
                <a:lnTo>
                  <a:pt x="93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5" y="156"/>
                </a:lnTo>
                <a:lnTo>
                  <a:pt x="109" y="157"/>
                </a:lnTo>
                <a:lnTo>
                  <a:pt x="116" y="157"/>
                </a:lnTo>
                <a:lnTo>
                  <a:pt x="121" y="156"/>
                </a:lnTo>
                <a:lnTo>
                  <a:pt x="128" y="155"/>
                </a:lnTo>
                <a:lnTo>
                  <a:pt x="128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2"/>
                </a:lnTo>
                <a:lnTo>
                  <a:pt x="113" y="127"/>
                </a:lnTo>
                <a:lnTo>
                  <a:pt x="113" y="120"/>
                </a:lnTo>
                <a:lnTo>
                  <a:pt x="113" y="46"/>
                </a:lnTo>
                <a:lnTo>
                  <a:pt x="112" y="35"/>
                </a:lnTo>
                <a:lnTo>
                  <a:pt x="110" y="26"/>
                </a:lnTo>
                <a:lnTo>
                  <a:pt x="106" y="18"/>
                </a:lnTo>
                <a:lnTo>
                  <a:pt x="101" y="11"/>
                </a:lnTo>
                <a:lnTo>
                  <a:pt x="93" y="6"/>
                </a:lnTo>
                <a:lnTo>
                  <a:pt x="84" y="2"/>
                </a:lnTo>
                <a:lnTo>
                  <a:pt x="73" y="1"/>
                </a:lnTo>
                <a:lnTo>
                  <a:pt x="61" y="0"/>
                </a:lnTo>
                <a:lnTo>
                  <a:pt x="48" y="1"/>
                </a:lnTo>
                <a:lnTo>
                  <a:pt x="38" y="4"/>
                </a:lnTo>
                <a:lnTo>
                  <a:pt x="28" y="7"/>
                </a:lnTo>
                <a:lnTo>
                  <a:pt x="21" y="13"/>
                </a:lnTo>
                <a:lnTo>
                  <a:pt x="14" y="20"/>
                </a:lnTo>
                <a:lnTo>
                  <a:pt x="10" y="28"/>
                </a:lnTo>
                <a:lnTo>
                  <a:pt x="7" y="37"/>
                </a:lnTo>
                <a:lnTo>
                  <a:pt x="6" y="48"/>
                </a:lnTo>
                <a:lnTo>
                  <a:pt x="6" y="49"/>
                </a:lnTo>
                <a:lnTo>
                  <a:pt x="28" y="49"/>
                </a:lnTo>
                <a:lnTo>
                  <a:pt x="28" y="43"/>
                </a:lnTo>
                <a:lnTo>
                  <a:pt x="30" y="37"/>
                </a:lnTo>
                <a:lnTo>
                  <a:pt x="32" y="33"/>
                </a:lnTo>
                <a:lnTo>
                  <a:pt x="36" y="29"/>
                </a:lnTo>
                <a:lnTo>
                  <a:pt x="41" y="26"/>
                </a:lnTo>
                <a:lnTo>
                  <a:pt x="46" y="23"/>
                </a:lnTo>
                <a:lnTo>
                  <a:pt x="52" y="22"/>
                </a:lnTo>
                <a:lnTo>
                  <a:pt x="60" y="22"/>
                </a:lnTo>
                <a:lnTo>
                  <a:pt x="67" y="22"/>
                </a:lnTo>
                <a:lnTo>
                  <a:pt x="73" y="23"/>
                </a:lnTo>
                <a:lnTo>
                  <a:pt x="79" y="26"/>
                </a:lnTo>
                <a:lnTo>
                  <a:pt x="83" y="28"/>
                </a:lnTo>
                <a:lnTo>
                  <a:pt x="86" y="30"/>
                </a:lnTo>
                <a:lnTo>
                  <a:pt x="88" y="35"/>
                </a:lnTo>
                <a:lnTo>
                  <a:pt x="90" y="39"/>
                </a:lnTo>
                <a:lnTo>
                  <a:pt x="90" y="44"/>
                </a:lnTo>
                <a:lnTo>
                  <a:pt x="90" y="50"/>
                </a:lnTo>
                <a:lnTo>
                  <a:pt x="89" y="55"/>
                </a:lnTo>
                <a:lnTo>
                  <a:pt x="88" y="57"/>
                </a:lnTo>
                <a:lnTo>
                  <a:pt x="84" y="60"/>
                </a:lnTo>
                <a:lnTo>
                  <a:pt x="79" y="62"/>
                </a:lnTo>
                <a:lnTo>
                  <a:pt x="70" y="63"/>
                </a:lnTo>
                <a:lnTo>
                  <a:pt x="60" y="64"/>
                </a:lnTo>
                <a:lnTo>
                  <a:pt x="47" y="65"/>
                </a:lnTo>
                <a:lnTo>
                  <a:pt x="35" y="68"/>
                </a:lnTo>
                <a:lnTo>
                  <a:pt x="26" y="71"/>
                </a:lnTo>
                <a:lnTo>
                  <a:pt x="17" y="75"/>
                </a:lnTo>
                <a:lnTo>
                  <a:pt x="11" y="81"/>
                </a:lnTo>
                <a:lnTo>
                  <a:pt x="6" y="86"/>
                </a:lnTo>
                <a:lnTo>
                  <a:pt x="3" y="94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6" y="140"/>
                </a:lnTo>
                <a:lnTo>
                  <a:pt x="11" y="147"/>
                </a:lnTo>
                <a:lnTo>
                  <a:pt x="17" y="152"/>
                </a:lnTo>
                <a:lnTo>
                  <a:pt x="25" y="155"/>
                </a:lnTo>
                <a:lnTo>
                  <a:pt x="34" y="157"/>
                </a:lnTo>
                <a:lnTo>
                  <a:pt x="44" y="159"/>
                </a:lnTo>
                <a:lnTo>
                  <a:pt x="58" y="157"/>
                </a:lnTo>
                <a:lnTo>
                  <a:pt x="70" y="153"/>
                </a:lnTo>
                <a:lnTo>
                  <a:pt x="82" y="145"/>
                </a:lnTo>
                <a:lnTo>
                  <a:pt x="92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57" name="Freeform 406"/>
          <p:cNvSpPr>
            <a:spLocks/>
          </p:cNvSpPr>
          <p:nvPr/>
        </p:nvSpPr>
        <p:spPr bwMode="auto">
          <a:xfrm>
            <a:off x="5864225" y="2932113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19705 h 155"/>
              <a:gd name="T12" fmla="*/ 53028 w 114"/>
              <a:gd name="T13" fmla="*/ 14912 h 155"/>
              <a:gd name="T14" fmla="*/ 51134 w 114"/>
              <a:gd name="T15" fmla="*/ 11184 h 155"/>
              <a:gd name="T16" fmla="*/ 49714 w 114"/>
              <a:gd name="T17" fmla="*/ 7989 h 155"/>
              <a:gd name="T18" fmla="*/ 48293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1191 w 114"/>
              <a:gd name="T25" fmla="*/ 1065 h 155"/>
              <a:gd name="T26" fmla="*/ 37877 w 114"/>
              <a:gd name="T27" fmla="*/ 533 h 155"/>
              <a:gd name="T28" fmla="*/ 34563 w 114"/>
              <a:gd name="T29" fmla="*/ 0 h 155"/>
              <a:gd name="T30" fmla="*/ 31249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2253 w 114"/>
              <a:gd name="T37" fmla="*/ 2130 h 155"/>
              <a:gd name="T38" fmla="*/ 19412 w 114"/>
              <a:gd name="T39" fmla="*/ 3195 h 155"/>
              <a:gd name="T40" fmla="*/ 17045 w 114"/>
              <a:gd name="T41" fmla="*/ 4793 h 155"/>
              <a:gd name="T42" fmla="*/ 14677 w 114"/>
              <a:gd name="T43" fmla="*/ 7456 h 155"/>
              <a:gd name="T44" fmla="*/ 12784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1363 w 114"/>
              <a:gd name="T55" fmla="*/ 82550 h 155"/>
              <a:gd name="T56" fmla="*/ 11363 w 114"/>
              <a:gd name="T57" fmla="*/ 36748 h 155"/>
              <a:gd name="T58" fmla="*/ 11837 w 114"/>
              <a:gd name="T59" fmla="*/ 30890 h 155"/>
              <a:gd name="T60" fmla="*/ 12784 w 114"/>
              <a:gd name="T61" fmla="*/ 26096 h 155"/>
              <a:gd name="T62" fmla="*/ 14204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2253 w 114"/>
              <a:gd name="T69" fmla="*/ 13847 h 155"/>
              <a:gd name="T70" fmla="*/ 26041 w 114"/>
              <a:gd name="T71" fmla="*/ 12249 h 155"/>
              <a:gd name="T72" fmla="*/ 30302 w 114"/>
              <a:gd name="T73" fmla="*/ 11717 h 155"/>
              <a:gd name="T74" fmla="*/ 33616 w 114"/>
              <a:gd name="T75" fmla="*/ 12249 h 155"/>
              <a:gd name="T76" fmla="*/ 36457 w 114"/>
              <a:gd name="T77" fmla="*/ 13315 h 155"/>
              <a:gd name="T78" fmla="*/ 38824 w 114"/>
              <a:gd name="T79" fmla="*/ 14912 h 155"/>
              <a:gd name="T80" fmla="*/ 40718 w 114"/>
              <a:gd name="T81" fmla="*/ 17043 h 155"/>
              <a:gd name="T82" fmla="*/ 41665 w 114"/>
              <a:gd name="T83" fmla="*/ 19705 h 155"/>
              <a:gd name="T84" fmla="*/ 42612 w 114"/>
              <a:gd name="T85" fmla="*/ 23434 h 155"/>
              <a:gd name="T86" fmla="*/ 43085 w 114"/>
              <a:gd name="T87" fmla="*/ 28227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5" y="15"/>
                </a:lnTo>
                <a:lnTo>
                  <a:pt x="102" y="12"/>
                </a:lnTo>
                <a:lnTo>
                  <a:pt x="97" y="8"/>
                </a:lnTo>
                <a:lnTo>
                  <a:pt x="92" y="5"/>
                </a:lnTo>
                <a:lnTo>
                  <a:pt x="87" y="2"/>
                </a:lnTo>
                <a:lnTo>
                  <a:pt x="80" y="1"/>
                </a:lnTo>
                <a:lnTo>
                  <a:pt x="73" y="0"/>
                </a:lnTo>
                <a:lnTo>
                  <a:pt x="66" y="0"/>
                </a:lnTo>
                <a:lnTo>
                  <a:pt x="59" y="0"/>
                </a:lnTo>
                <a:lnTo>
                  <a:pt x="53" y="1"/>
                </a:lnTo>
                <a:lnTo>
                  <a:pt x="47" y="4"/>
                </a:lnTo>
                <a:lnTo>
                  <a:pt x="41" y="6"/>
                </a:lnTo>
                <a:lnTo>
                  <a:pt x="36" y="9"/>
                </a:lnTo>
                <a:lnTo>
                  <a:pt x="31" y="14"/>
                </a:lnTo>
                <a:lnTo>
                  <a:pt x="27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4" y="155"/>
                </a:lnTo>
                <a:lnTo>
                  <a:pt x="24" y="69"/>
                </a:lnTo>
                <a:lnTo>
                  <a:pt x="25" y="58"/>
                </a:lnTo>
                <a:lnTo>
                  <a:pt x="27" y="49"/>
                </a:lnTo>
                <a:lnTo>
                  <a:pt x="30" y="41"/>
                </a:lnTo>
                <a:lnTo>
                  <a:pt x="34" y="34"/>
                </a:lnTo>
                <a:lnTo>
                  <a:pt x="40" y="29"/>
                </a:lnTo>
                <a:lnTo>
                  <a:pt x="47" y="26"/>
                </a:lnTo>
                <a:lnTo>
                  <a:pt x="55" y="23"/>
                </a:lnTo>
                <a:lnTo>
                  <a:pt x="64" y="22"/>
                </a:lnTo>
                <a:lnTo>
                  <a:pt x="71" y="23"/>
                </a:lnTo>
                <a:lnTo>
                  <a:pt x="77" y="25"/>
                </a:lnTo>
                <a:lnTo>
                  <a:pt x="82" y="28"/>
                </a:lnTo>
                <a:lnTo>
                  <a:pt x="86" y="32"/>
                </a:lnTo>
                <a:lnTo>
                  <a:pt x="88" y="37"/>
                </a:lnTo>
                <a:lnTo>
                  <a:pt x="90" y="44"/>
                </a:lnTo>
                <a:lnTo>
                  <a:pt x="91" y="53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58" name="Freeform 407"/>
          <p:cNvSpPr>
            <a:spLocks/>
          </p:cNvSpPr>
          <p:nvPr/>
        </p:nvSpPr>
        <p:spPr bwMode="auto">
          <a:xfrm>
            <a:off x="5962650" y="2905125"/>
            <a:ext cx="68263" cy="109538"/>
          </a:xfrm>
          <a:custGeom>
            <a:avLst/>
            <a:gdLst>
              <a:gd name="T0" fmla="*/ 0 w 145"/>
              <a:gd name="T1" fmla="*/ 109538 h 207"/>
              <a:gd name="T2" fmla="*/ 68263 w 145"/>
              <a:gd name="T3" fmla="*/ 109538 h 207"/>
              <a:gd name="T4" fmla="*/ 68263 w 145"/>
              <a:gd name="T5" fmla="*/ 95780 h 207"/>
              <a:gd name="T6" fmla="*/ 15065 w 145"/>
              <a:gd name="T7" fmla="*/ 95780 h 207"/>
              <a:gd name="T8" fmla="*/ 68263 w 145"/>
              <a:gd name="T9" fmla="*/ 13229 h 207"/>
              <a:gd name="T10" fmla="*/ 68263 w 145"/>
              <a:gd name="T11" fmla="*/ 0 h 207"/>
              <a:gd name="T12" fmla="*/ 3295 w 145"/>
              <a:gd name="T13" fmla="*/ 0 h 207"/>
              <a:gd name="T14" fmla="*/ 3295 w 145"/>
              <a:gd name="T15" fmla="*/ 12700 h 207"/>
              <a:gd name="T16" fmla="*/ 54140 w 145"/>
              <a:gd name="T17" fmla="*/ 12700 h 207"/>
              <a:gd name="T18" fmla="*/ 0 w 145"/>
              <a:gd name="T19" fmla="*/ 97367 h 207"/>
              <a:gd name="T20" fmla="*/ 0 w 145"/>
              <a:gd name="T21" fmla="*/ 109538 h 20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5" h="207">
                <a:moveTo>
                  <a:pt x="0" y="207"/>
                </a:moveTo>
                <a:lnTo>
                  <a:pt x="145" y="207"/>
                </a:lnTo>
                <a:lnTo>
                  <a:pt x="145" y="181"/>
                </a:lnTo>
                <a:lnTo>
                  <a:pt x="32" y="181"/>
                </a:lnTo>
                <a:lnTo>
                  <a:pt x="145" y="25"/>
                </a:lnTo>
                <a:lnTo>
                  <a:pt x="145" y="0"/>
                </a:lnTo>
                <a:lnTo>
                  <a:pt x="7" y="0"/>
                </a:lnTo>
                <a:lnTo>
                  <a:pt x="7" y="24"/>
                </a:lnTo>
                <a:lnTo>
                  <a:pt x="115" y="24"/>
                </a:lnTo>
                <a:lnTo>
                  <a:pt x="0" y="184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59" name="Rectangle 408"/>
          <p:cNvSpPr>
            <a:spLocks noChangeArrowheads="1"/>
          </p:cNvSpPr>
          <p:nvPr/>
        </p:nvSpPr>
        <p:spPr bwMode="auto">
          <a:xfrm>
            <a:off x="6046788" y="2997200"/>
            <a:ext cx="12700" cy="1746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60" name="Freeform 409"/>
          <p:cNvSpPr>
            <a:spLocks/>
          </p:cNvSpPr>
          <p:nvPr/>
        </p:nvSpPr>
        <p:spPr bwMode="auto">
          <a:xfrm>
            <a:off x="4851400" y="3101975"/>
            <a:ext cx="58738" cy="107950"/>
          </a:xfrm>
          <a:custGeom>
            <a:avLst/>
            <a:gdLst>
              <a:gd name="T0" fmla="*/ 0 w 126"/>
              <a:gd name="T1" fmla="*/ 72496 h 204"/>
              <a:gd name="T2" fmla="*/ 1865 w 126"/>
              <a:gd name="T3" fmla="*/ 87313 h 204"/>
              <a:gd name="T4" fmla="*/ 7925 w 126"/>
              <a:gd name="T5" fmla="*/ 98425 h 204"/>
              <a:gd name="T6" fmla="*/ 16782 w 126"/>
              <a:gd name="T7" fmla="*/ 105833 h 204"/>
              <a:gd name="T8" fmla="*/ 28437 w 126"/>
              <a:gd name="T9" fmla="*/ 107950 h 204"/>
              <a:gd name="T10" fmla="*/ 41490 w 126"/>
              <a:gd name="T11" fmla="*/ 105833 h 204"/>
              <a:gd name="T12" fmla="*/ 50813 w 126"/>
              <a:gd name="T13" fmla="*/ 98954 h 204"/>
              <a:gd name="T14" fmla="*/ 56873 w 126"/>
              <a:gd name="T15" fmla="*/ 88371 h 204"/>
              <a:gd name="T16" fmla="*/ 58738 w 126"/>
              <a:gd name="T17" fmla="*/ 74613 h 204"/>
              <a:gd name="T18" fmla="*/ 57806 w 126"/>
              <a:gd name="T19" fmla="*/ 65617 h 204"/>
              <a:gd name="T20" fmla="*/ 55475 w 126"/>
              <a:gd name="T21" fmla="*/ 58737 h 204"/>
              <a:gd name="T22" fmla="*/ 51279 w 126"/>
              <a:gd name="T23" fmla="*/ 52387 h 204"/>
              <a:gd name="T24" fmla="*/ 45219 w 126"/>
              <a:gd name="T25" fmla="*/ 48683 h 204"/>
              <a:gd name="T26" fmla="*/ 50347 w 126"/>
              <a:gd name="T27" fmla="*/ 44979 h 204"/>
              <a:gd name="T28" fmla="*/ 53610 w 126"/>
              <a:gd name="T29" fmla="*/ 40746 h 204"/>
              <a:gd name="T30" fmla="*/ 55475 w 126"/>
              <a:gd name="T31" fmla="*/ 34925 h 204"/>
              <a:gd name="T32" fmla="*/ 55941 w 126"/>
              <a:gd name="T33" fmla="*/ 28046 h 204"/>
              <a:gd name="T34" fmla="*/ 54076 w 126"/>
              <a:gd name="T35" fmla="*/ 16404 h 204"/>
              <a:gd name="T36" fmla="*/ 48948 w 126"/>
              <a:gd name="T37" fmla="*/ 7408 h 204"/>
              <a:gd name="T38" fmla="*/ 40091 w 126"/>
              <a:gd name="T39" fmla="*/ 2117 h 204"/>
              <a:gd name="T40" fmla="*/ 28437 w 126"/>
              <a:gd name="T41" fmla="*/ 0 h 204"/>
              <a:gd name="T42" fmla="*/ 17715 w 126"/>
              <a:gd name="T43" fmla="*/ 2646 h 204"/>
              <a:gd name="T44" fmla="*/ 9323 w 126"/>
              <a:gd name="T45" fmla="*/ 9525 h 204"/>
              <a:gd name="T46" fmla="*/ 3729 w 126"/>
              <a:gd name="T47" fmla="*/ 20638 h 204"/>
              <a:gd name="T48" fmla="*/ 1865 w 126"/>
              <a:gd name="T49" fmla="*/ 34925 h 204"/>
              <a:gd name="T50" fmla="*/ 12587 w 126"/>
              <a:gd name="T51" fmla="*/ 35454 h 204"/>
              <a:gd name="T52" fmla="*/ 14451 w 126"/>
              <a:gd name="T53" fmla="*/ 25400 h 204"/>
              <a:gd name="T54" fmla="*/ 17248 w 126"/>
              <a:gd name="T55" fmla="*/ 17992 h 204"/>
              <a:gd name="T56" fmla="*/ 21910 w 126"/>
              <a:gd name="T57" fmla="*/ 13758 h 204"/>
              <a:gd name="T58" fmla="*/ 29369 w 126"/>
              <a:gd name="T59" fmla="*/ 12700 h 204"/>
              <a:gd name="T60" fmla="*/ 35895 w 126"/>
              <a:gd name="T61" fmla="*/ 13758 h 204"/>
              <a:gd name="T62" fmla="*/ 40091 w 126"/>
              <a:gd name="T63" fmla="*/ 16933 h 204"/>
              <a:gd name="T64" fmla="*/ 43354 w 126"/>
              <a:gd name="T65" fmla="*/ 21696 h 204"/>
              <a:gd name="T66" fmla="*/ 44287 w 126"/>
              <a:gd name="T67" fmla="*/ 28575 h 204"/>
              <a:gd name="T68" fmla="*/ 43354 w 126"/>
              <a:gd name="T69" fmla="*/ 35983 h 204"/>
              <a:gd name="T70" fmla="*/ 39625 w 126"/>
              <a:gd name="T71" fmla="*/ 40746 h 204"/>
              <a:gd name="T72" fmla="*/ 34497 w 126"/>
              <a:gd name="T73" fmla="*/ 43921 h 204"/>
              <a:gd name="T74" fmla="*/ 27038 w 126"/>
              <a:gd name="T75" fmla="*/ 44450 h 204"/>
              <a:gd name="T76" fmla="*/ 23309 w 126"/>
              <a:gd name="T77" fmla="*/ 56092 h 204"/>
              <a:gd name="T78" fmla="*/ 33565 w 126"/>
              <a:gd name="T79" fmla="*/ 57150 h 204"/>
              <a:gd name="T80" fmla="*/ 40091 w 126"/>
              <a:gd name="T81" fmla="*/ 59267 h 204"/>
              <a:gd name="T82" fmla="*/ 44753 w 126"/>
              <a:gd name="T83" fmla="*/ 63500 h 204"/>
              <a:gd name="T84" fmla="*/ 46617 w 126"/>
              <a:gd name="T85" fmla="*/ 70379 h 204"/>
              <a:gd name="T86" fmla="*/ 46617 w 126"/>
              <a:gd name="T87" fmla="*/ 78846 h 204"/>
              <a:gd name="T88" fmla="*/ 44753 w 126"/>
              <a:gd name="T89" fmla="*/ 86254 h 204"/>
              <a:gd name="T90" fmla="*/ 39625 w 126"/>
              <a:gd name="T91" fmla="*/ 92075 h 204"/>
              <a:gd name="T92" fmla="*/ 33565 w 126"/>
              <a:gd name="T93" fmla="*/ 94721 h 204"/>
              <a:gd name="T94" fmla="*/ 25640 w 126"/>
              <a:gd name="T95" fmla="*/ 94721 h 204"/>
              <a:gd name="T96" fmla="*/ 18647 w 126"/>
              <a:gd name="T97" fmla="*/ 91546 h 204"/>
              <a:gd name="T98" fmla="*/ 14451 w 126"/>
              <a:gd name="T99" fmla="*/ 85725 h 204"/>
              <a:gd name="T100" fmla="*/ 11654 w 126"/>
              <a:gd name="T101" fmla="*/ 77258 h 204"/>
              <a:gd name="T102" fmla="*/ 0 w 126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5"/>
                </a:moveTo>
                <a:lnTo>
                  <a:pt x="0" y="137"/>
                </a:lnTo>
                <a:lnTo>
                  <a:pt x="1" y="152"/>
                </a:lnTo>
                <a:lnTo>
                  <a:pt x="4" y="165"/>
                </a:lnTo>
                <a:lnTo>
                  <a:pt x="9" y="176"/>
                </a:lnTo>
                <a:lnTo>
                  <a:pt x="17" y="186"/>
                </a:lnTo>
                <a:lnTo>
                  <a:pt x="25" y="194"/>
                </a:lnTo>
                <a:lnTo>
                  <a:pt x="36" y="200"/>
                </a:lnTo>
                <a:lnTo>
                  <a:pt x="47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200"/>
                </a:lnTo>
                <a:lnTo>
                  <a:pt x="99" y="194"/>
                </a:lnTo>
                <a:lnTo>
                  <a:pt x="109" y="187"/>
                </a:lnTo>
                <a:lnTo>
                  <a:pt x="116" y="177"/>
                </a:lnTo>
                <a:lnTo>
                  <a:pt x="122" y="167"/>
                </a:lnTo>
                <a:lnTo>
                  <a:pt x="125" y="154"/>
                </a:lnTo>
                <a:lnTo>
                  <a:pt x="126" y="141"/>
                </a:lnTo>
                <a:lnTo>
                  <a:pt x="126" y="132"/>
                </a:lnTo>
                <a:lnTo>
                  <a:pt x="124" y="124"/>
                </a:lnTo>
                <a:lnTo>
                  <a:pt x="122" y="117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4" y="96"/>
                </a:lnTo>
                <a:lnTo>
                  <a:pt x="97" y="92"/>
                </a:lnTo>
                <a:lnTo>
                  <a:pt x="102" y="89"/>
                </a:lnTo>
                <a:lnTo>
                  <a:pt x="108" y="85"/>
                </a:lnTo>
                <a:lnTo>
                  <a:pt x="111" y="82"/>
                </a:lnTo>
                <a:lnTo>
                  <a:pt x="115" y="77"/>
                </a:lnTo>
                <a:lnTo>
                  <a:pt x="117" y="71"/>
                </a:lnTo>
                <a:lnTo>
                  <a:pt x="119" y="66"/>
                </a:lnTo>
                <a:lnTo>
                  <a:pt x="120" y="60"/>
                </a:lnTo>
                <a:lnTo>
                  <a:pt x="120" y="53"/>
                </a:lnTo>
                <a:lnTo>
                  <a:pt x="119" y="41"/>
                </a:lnTo>
                <a:lnTo>
                  <a:pt x="116" y="31"/>
                </a:lnTo>
                <a:lnTo>
                  <a:pt x="112" y="23"/>
                </a:lnTo>
                <a:lnTo>
                  <a:pt x="105" y="14"/>
                </a:lnTo>
                <a:lnTo>
                  <a:pt x="97" y="9"/>
                </a:lnTo>
                <a:lnTo>
                  <a:pt x="86" y="4"/>
                </a:lnTo>
                <a:lnTo>
                  <a:pt x="75" y="2"/>
                </a:lnTo>
                <a:lnTo>
                  <a:pt x="61" y="0"/>
                </a:lnTo>
                <a:lnTo>
                  <a:pt x="50" y="2"/>
                </a:lnTo>
                <a:lnTo>
                  <a:pt x="38" y="5"/>
                </a:lnTo>
                <a:lnTo>
                  <a:pt x="28" y="11"/>
                </a:lnTo>
                <a:lnTo>
                  <a:pt x="20" y="18"/>
                </a:lnTo>
                <a:lnTo>
                  <a:pt x="14" y="27"/>
                </a:lnTo>
                <a:lnTo>
                  <a:pt x="8" y="39"/>
                </a:lnTo>
                <a:lnTo>
                  <a:pt x="5" y="50"/>
                </a:lnTo>
                <a:lnTo>
                  <a:pt x="4" y="66"/>
                </a:lnTo>
                <a:lnTo>
                  <a:pt x="4" y="67"/>
                </a:lnTo>
                <a:lnTo>
                  <a:pt x="27" y="67"/>
                </a:lnTo>
                <a:lnTo>
                  <a:pt x="28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30"/>
                </a:lnTo>
                <a:lnTo>
                  <a:pt x="47" y="26"/>
                </a:lnTo>
                <a:lnTo>
                  <a:pt x="55" y="25"/>
                </a:lnTo>
                <a:lnTo>
                  <a:pt x="63" y="24"/>
                </a:lnTo>
                <a:lnTo>
                  <a:pt x="71" y="24"/>
                </a:lnTo>
                <a:lnTo>
                  <a:pt x="77" y="26"/>
                </a:lnTo>
                <a:lnTo>
                  <a:pt x="82" y="28"/>
                </a:lnTo>
                <a:lnTo>
                  <a:pt x="86" y="32"/>
                </a:lnTo>
                <a:lnTo>
                  <a:pt x="91" y="35"/>
                </a:lnTo>
                <a:lnTo>
                  <a:pt x="93" y="41"/>
                </a:lnTo>
                <a:lnTo>
                  <a:pt x="95" y="47"/>
                </a:lnTo>
                <a:lnTo>
                  <a:pt x="95" y="54"/>
                </a:lnTo>
                <a:lnTo>
                  <a:pt x="94" y="62"/>
                </a:lnTo>
                <a:lnTo>
                  <a:pt x="93" y="68"/>
                </a:lnTo>
                <a:lnTo>
                  <a:pt x="90" y="74"/>
                </a:lnTo>
                <a:lnTo>
                  <a:pt x="85" y="77"/>
                </a:lnTo>
                <a:lnTo>
                  <a:pt x="80" y="81"/>
                </a:lnTo>
                <a:lnTo>
                  <a:pt x="74" y="83"/>
                </a:lnTo>
                <a:lnTo>
                  <a:pt x="66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3" y="106"/>
                </a:lnTo>
                <a:lnTo>
                  <a:pt x="72" y="108"/>
                </a:lnTo>
                <a:lnTo>
                  <a:pt x="79" y="109"/>
                </a:lnTo>
                <a:lnTo>
                  <a:pt x="86" y="112"/>
                </a:lnTo>
                <a:lnTo>
                  <a:pt x="92" y="116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8"/>
                </a:lnTo>
                <a:lnTo>
                  <a:pt x="96" y="163"/>
                </a:lnTo>
                <a:lnTo>
                  <a:pt x="91" y="169"/>
                </a:lnTo>
                <a:lnTo>
                  <a:pt x="85" y="174"/>
                </a:lnTo>
                <a:lnTo>
                  <a:pt x="79" y="177"/>
                </a:lnTo>
                <a:lnTo>
                  <a:pt x="72" y="179"/>
                </a:lnTo>
                <a:lnTo>
                  <a:pt x="63" y="180"/>
                </a:lnTo>
                <a:lnTo>
                  <a:pt x="55" y="179"/>
                </a:lnTo>
                <a:lnTo>
                  <a:pt x="46" y="177"/>
                </a:lnTo>
                <a:lnTo>
                  <a:pt x="40" y="173"/>
                </a:lnTo>
                <a:lnTo>
                  <a:pt x="35" y="168"/>
                </a:lnTo>
                <a:lnTo>
                  <a:pt x="31" y="162"/>
                </a:lnTo>
                <a:lnTo>
                  <a:pt x="27" y="154"/>
                </a:lnTo>
                <a:lnTo>
                  <a:pt x="25" y="146"/>
                </a:lnTo>
                <a:lnTo>
                  <a:pt x="24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61" name="Freeform 410"/>
          <p:cNvSpPr>
            <a:spLocks/>
          </p:cNvSpPr>
          <p:nvPr/>
        </p:nvSpPr>
        <p:spPr bwMode="auto">
          <a:xfrm>
            <a:off x="4919663" y="3103563"/>
            <a:ext cx="58737" cy="106362"/>
          </a:xfrm>
          <a:custGeom>
            <a:avLst/>
            <a:gdLst>
              <a:gd name="T0" fmla="*/ 925 w 127"/>
              <a:gd name="T1" fmla="*/ 82431 h 200"/>
              <a:gd name="T2" fmla="*/ 5550 w 127"/>
              <a:gd name="T3" fmla="*/ 93599 h 200"/>
              <a:gd name="T4" fmla="*/ 12950 w 127"/>
              <a:gd name="T5" fmla="*/ 101576 h 200"/>
              <a:gd name="T6" fmla="*/ 23125 w 127"/>
              <a:gd name="T7" fmla="*/ 105830 h 200"/>
              <a:gd name="T8" fmla="*/ 35150 w 127"/>
              <a:gd name="T9" fmla="*/ 105830 h 200"/>
              <a:gd name="T10" fmla="*/ 45787 w 127"/>
              <a:gd name="T11" fmla="*/ 100512 h 200"/>
              <a:gd name="T12" fmla="*/ 53650 w 127"/>
              <a:gd name="T13" fmla="*/ 90940 h 200"/>
              <a:gd name="T14" fmla="*/ 58275 w 127"/>
              <a:gd name="T15" fmla="*/ 77112 h 200"/>
              <a:gd name="T16" fmla="*/ 58275 w 127"/>
              <a:gd name="T17" fmla="*/ 61158 h 200"/>
              <a:gd name="T18" fmla="*/ 54112 w 127"/>
              <a:gd name="T19" fmla="*/ 48927 h 200"/>
              <a:gd name="T20" fmla="*/ 47175 w 127"/>
              <a:gd name="T21" fmla="*/ 39354 h 200"/>
              <a:gd name="T22" fmla="*/ 36075 w 127"/>
              <a:gd name="T23" fmla="*/ 34568 h 200"/>
              <a:gd name="T24" fmla="*/ 25437 w 127"/>
              <a:gd name="T25" fmla="*/ 34568 h 200"/>
              <a:gd name="T26" fmla="*/ 17112 w 127"/>
              <a:gd name="T27" fmla="*/ 37759 h 200"/>
              <a:gd name="T28" fmla="*/ 17112 w 127"/>
              <a:gd name="T29" fmla="*/ 12232 h 200"/>
              <a:gd name="T30" fmla="*/ 54112 w 127"/>
              <a:gd name="T31" fmla="*/ 0 h 200"/>
              <a:gd name="T32" fmla="*/ 2775 w 127"/>
              <a:gd name="T33" fmla="*/ 56372 h 200"/>
              <a:gd name="T34" fmla="*/ 15725 w 127"/>
              <a:gd name="T35" fmla="*/ 52117 h 200"/>
              <a:gd name="T36" fmla="*/ 23587 w 127"/>
              <a:gd name="T37" fmla="*/ 46799 h 200"/>
              <a:gd name="T38" fmla="*/ 32375 w 127"/>
              <a:gd name="T39" fmla="*/ 46799 h 200"/>
              <a:gd name="T40" fmla="*/ 39312 w 127"/>
              <a:gd name="T41" fmla="*/ 49990 h 200"/>
              <a:gd name="T42" fmla="*/ 43937 w 127"/>
              <a:gd name="T43" fmla="*/ 56372 h 200"/>
              <a:gd name="T44" fmla="*/ 46712 w 127"/>
              <a:gd name="T45" fmla="*/ 64881 h 200"/>
              <a:gd name="T46" fmla="*/ 46712 w 127"/>
              <a:gd name="T47" fmla="*/ 74985 h 200"/>
              <a:gd name="T48" fmla="*/ 43937 w 127"/>
              <a:gd name="T49" fmla="*/ 83494 h 200"/>
              <a:gd name="T50" fmla="*/ 39312 w 127"/>
              <a:gd name="T51" fmla="*/ 89876 h 200"/>
              <a:gd name="T52" fmla="*/ 32375 w 127"/>
              <a:gd name="T53" fmla="*/ 93067 h 200"/>
              <a:gd name="T54" fmla="*/ 24975 w 127"/>
              <a:gd name="T55" fmla="*/ 93599 h 200"/>
              <a:gd name="T56" fmla="*/ 18962 w 127"/>
              <a:gd name="T57" fmla="*/ 90940 h 200"/>
              <a:gd name="T58" fmla="*/ 14800 w 127"/>
              <a:gd name="T59" fmla="*/ 86153 h 200"/>
              <a:gd name="T60" fmla="*/ 12025 w 127"/>
              <a:gd name="T61" fmla="*/ 79771 h 200"/>
              <a:gd name="T62" fmla="*/ 0 w 127"/>
              <a:gd name="T63" fmla="*/ 76049 h 2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27" h="200">
                <a:moveTo>
                  <a:pt x="0" y="143"/>
                </a:moveTo>
                <a:lnTo>
                  <a:pt x="2" y="155"/>
                </a:lnTo>
                <a:lnTo>
                  <a:pt x="7" y="166"/>
                </a:lnTo>
                <a:lnTo>
                  <a:pt x="12" y="176"/>
                </a:lnTo>
                <a:lnTo>
                  <a:pt x="19" y="185"/>
                </a:lnTo>
                <a:lnTo>
                  <a:pt x="28" y="191"/>
                </a:lnTo>
                <a:lnTo>
                  <a:pt x="38" y="196"/>
                </a:lnTo>
                <a:lnTo>
                  <a:pt x="50" y="199"/>
                </a:lnTo>
                <a:lnTo>
                  <a:pt x="62" y="200"/>
                </a:lnTo>
                <a:lnTo>
                  <a:pt x="76" y="199"/>
                </a:lnTo>
                <a:lnTo>
                  <a:pt x="89" y="196"/>
                </a:lnTo>
                <a:lnTo>
                  <a:pt x="99" y="189"/>
                </a:lnTo>
                <a:lnTo>
                  <a:pt x="109" y="180"/>
                </a:lnTo>
                <a:lnTo>
                  <a:pt x="116" y="171"/>
                </a:lnTo>
                <a:lnTo>
                  <a:pt x="123" y="158"/>
                </a:lnTo>
                <a:lnTo>
                  <a:pt x="126" y="145"/>
                </a:lnTo>
                <a:lnTo>
                  <a:pt x="127" y="130"/>
                </a:lnTo>
                <a:lnTo>
                  <a:pt x="126" y="115"/>
                </a:lnTo>
                <a:lnTo>
                  <a:pt x="123" y="102"/>
                </a:lnTo>
                <a:lnTo>
                  <a:pt x="117" y="92"/>
                </a:lnTo>
                <a:lnTo>
                  <a:pt x="110" y="83"/>
                </a:lnTo>
                <a:lnTo>
                  <a:pt x="102" y="74"/>
                </a:lnTo>
                <a:lnTo>
                  <a:pt x="91" y="69"/>
                </a:lnTo>
                <a:lnTo>
                  <a:pt x="78" y="65"/>
                </a:lnTo>
                <a:lnTo>
                  <a:pt x="66" y="64"/>
                </a:lnTo>
                <a:lnTo>
                  <a:pt x="55" y="65"/>
                </a:lnTo>
                <a:lnTo>
                  <a:pt x="46" y="67"/>
                </a:lnTo>
                <a:lnTo>
                  <a:pt x="37" y="71"/>
                </a:lnTo>
                <a:lnTo>
                  <a:pt x="30" y="77"/>
                </a:lnTo>
                <a:lnTo>
                  <a:pt x="37" y="23"/>
                </a:lnTo>
                <a:lnTo>
                  <a:pt x="117" y="23"/>
                </a:lnTo>
                <a:lnTo>
                  <a:pt x="117" y="0"/>
                </a:lnTo>
                <a:lnTo>
                  <a:pt x="20" y="0"/>
                </a:lnTo>
                <a:lnTo>
                  <a:pt x="6" y="106"/>
                </a:lnTo>
                <a:lnTo>
                  <a:pt x="27" y="106"/>
                </a:lnTo>
                <a:lnTo>
                  <a:pt x="34" y="98"/>
                </a:lnTo>
                <a:lnTo>
                  <a:pt x="41" y="92"/>
                </a:lnTo>
                <a:lnTo>
                  <a:pt x="51" y="88"/>
                </a:lnTo>
                <a:lnTo>
                  <a:pt x="62" y="87"/>
                </a:lnTo>
                <a:lnTo>
                  <a:pt x="70" y="88"/>
                </a:lnTo>
                <a:lnTo>
                  <a:pt x="78" y="91"/>
                </a:lnTo>
                <a:lnTo>
                  <a:pt x="85" y="94"/>
                </a:lnTo>
                <a:lnTo>
                  <a:pt x="91" y="99"/>
                </a:lnTo>
                <a:lnTo>
                  <a:pt x="95" y="106"/>
                </a:lnTo>
                <a:lnTo>
                  <a:pt x="98" y="113"/>
                </a:lnTo>
                <a:lnTo>
                  <a:pt x="101" y="122"/>
                </a:lnTo>
                <a:lnTo>
                  <a:pt x="102" y="131"/>
                </a:lnTo>
                <a:lnTo>
                  <a:pt x="101" y="141"/>
                </a:lnTo>
                <a:lnTo>
                  <a:pt x="98" y="150"/>
                </a:lnTo>
                <a:lnTo>
                  <a:pt x="95" y="157"/>
                </a:lnTo>
                <a:lnTo>
                  <a:pt x="90" y="164"/>
                </a:lnTo>
                <a:lnTo>
                  <a:pt x="85" y="169"/>
                </a:lnTo>
                <a:lnTo>
                  <a:pt x="77" y="172"/>
                </a:lnTo>
                <a:lnTo>
                  <a:pt x="70" y="175"/>
                </a:lnTo>
                <a:lnTo>
                  <a:pt x="62" y="176"/>
                </a:lnTo>
                <a:lnTo>
                  <a:pt x="54" y="176"/>
                </a:lnTo>
                <a:lnTo>
                  <a:pt x="48" y="173"/>
                </a:lnTo>
                <a:lnTo>
                  <a:pt x="41" y="171"/>
                </a:lnTo>
                <a:lnTo>
                  <a:pt x="36" y="168"/>
                </a:lnTo>
                <a:lnTo>
                  <a:pt x="32" y="162"/>
                </a:lnTo>
                <a:lnTo>
                  <a:pt x="29" y="157"/>
                </a:lnTo>
                <a:lnTo>
                  <a:pt x="26" y="150"/>
                </a:lnTo>
                <a:lnTo>
                  <a:pt x="25" y="143"/>
                </a:lnTo>
                <a:lnTo>
                  <a:pt x="0" y="14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62" name="Freeform 411"/>
          <p:cNvSpPr>
            <a:spLocks/>
          </p:cNvSpPr>
          <p:nvPr/>
        </p:nvSpPr>
        <p:spPr bwMode="auto">
          <a:xfrm>
            <a:off x="5537200" y="3097213"/>
            <a:ext cx="60325" cy="109537"/>
          </a:xfrm>
          <a:custGeom>
            <a:avLst/>
            <a:gdLst>
              <a:gd name="T0" fmla="*/ 0 w 127"/>
              <a:gd name="T1" fmla="*/ 109537 h 208"/>
              <a:gd name="T2" fmla="*/ 12350 w 127"/>
              <a:gd name="T3" fmla="*/ 109537 h 208"/>
              <a:gd name="T4" fmla="*/ 12350 w 127"/>
              <a:gd name="T5" fmla="*/ 58981 h 208"/>
              <a:gd name="T6" fmla="*/ 54150 w 127"/>
              <a:gd name="T7" fmla="*/ 58981 h 208"/>
              <a:gd name="T8" fmla="*/ 54150 w 127"/>
              <a:gd name="T9" fmla="*/ 45289 h 208"/>
              <a:gd name="T10" fmla="*/ 12350 w 127"/>
              <a:gd name="T11" fmla="*/ 45289 h 208"/>
              <a:gd name="T12" fmla="*/ 12350 w 127"/>
              <a:gd name="T13" fmla="*/ 13692 h 208"/>
              <a:gd name="T14" fmla="*/ 60325 w 127"/>
              <a:gd name="T15" fmla="*/ 13692 h 208"/>
              <a:gd name="T16" fmla="*/ 60325 w 127"/>
              <a:gd name="T17" fmla="*/ 0 h 208"/>
              <a:gd name="T18" fmla="*/ 0 w 127"/>
              <a:gd name="T19" fmla="*/ 0 h 208"/>
              <a:gd name="T20" fmla="*/ 0 w 127"/>
              <a:gd name="T21" fmla="*/ 109537 h 20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27" h="208">
                <a:moveTo>
                  <a:pt x="0" y="208"/>
                </a:moveTo>
                <a:lnTo>
                  <a:pt x="26" y="208"/>
                </a:lnTo>
                <a:lnTo>
                  <a:pt x="26" y="112"/>
                </a:lnTo>
                <a:lnTo>
                  <a:pt x="114" y="112"/>
                </a:lnTo>
                <a:lnTo>
                  <a:pt x="114" y="86"/>
                </a:lnTo>
                <a:lnTo>
                  <a:pt x="26" y="86"/>
                </a:lnTo>
                <a:lnTo>
                  <a:pt x="26" y="26"/>
                </a:lnTo>
                <a:lnTo>
                  <a:pt x="127" y="26"/>
                </a:lnTo>
                <a:lnTo>
                  <a:pt x="127" y="0"/>
                </a:lnTo>
                <a:lnTo>
                  <a:pt x="0" y="0"/>
                </a:lnTo>
                <a:lnTo>
                  <a:pt x="0" y="20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63" name="Freeform 412"/>
          <p:cNvSpPr>
            <a:spLocks noEditPoints="1"/>
          </p:cNvSpPr>
          <p:nvPr/>
        </p:nvSpPr>
        <p:spPr bwMode="auto">
          <a:xfrm>
            <a:off x="5607050" y="3097213"/>
            <a:ext cx="12700" cy="109537"/>
          </a:xfrm>
          <a:custGeom>
            <a:avLst/>
            <a:gdLst>
              <a:gd name="T0" fmla="*/ 0 w 23"/>
              <a:gd name="T1" fmla="*/ 109537 h 208"/>
              <a:gd name="T2" fmla="*/ 12700 w 23"/>
              <a:gd name="T3" fmla="*/ 109537 h 208"/>
              <a:gd name="T4" fmla="*/ 12700 w 23"/>
              <a:gd name="T5" fmla="*/ 29491 h 208"/>
              <a:gd name="T6" fmla="*/ 0 w 23"/>
              <a:gd name="T7" fmla="*/ 29491 h 208"/>
              <a:gd name="T8" fmla="*/ 0 w 23"/>
              <a:gd name="T9" fmla="*/ 109537 h 208"/>
              <a:gd name="T10" fmla="*/ 0 w 23"/>
              <a:gd name="T11" fmla="*/ 14745 h 208"/>
              <a:gd name="T12" fmla="*/ 12700 w 23"/>
              <a:gd name="T13" fmla="*/ 14745 h 208"/>
              <a:gd name="T14" fmla="*/ 12700 w 23"/>
              <a:gd name="T15" fmla="*/ 0 h 208"/>
              <a:gd name="T16" fmla="*/ 0 w 23"/>
              <a:gd name="T17" fmla="*/ 0 h 208"/>
              <a:gd name="T18" fmla="*/ 0 w 23"/>
              <a:gd name="T19" fmla="*/ 14745 h 20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8">
                <a:moveTo>
                  <a:pt x="0" y="208"/>
                </a:moveTo>
                <a:lnTo>
                  <a:pt x="23" y="208"/>
                </a:lnTo>
                <a:lnTo>
                  <a:pt x="23" y="56"/>
                </a:lnTo>
                <a:lnTo>
                  <a:pt x="0" y="56"/>
                </a:lnTo>
                <a:lnTo>
                  <a:pt x="0" y="208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64" name="Freeform 413"/>
          <p:cNvSpPr>
            <a:spLocks noEditPoints="1"/>
          </p:cNvSpPr>
          <p:nvPr/>
        </p:nvSpPr>
        <p:spPr bwMode="auto">
          <a:xfrm>
            <a:off x="5632450" y="3097213"/>
            <a:ext cx="58738" cy="111125"/>
          </a:xfrm>
          <a:custGeom>
            <a:avLst/>
            <a:gdLst>
              <a:gd name="T0" fmla="*/ 58738 w 126"/>
              <a:gd name="T1" fmla="*/ 0 h 211"/>
              <a:gd name="T2" fmla="*/ 48482 w 126"/>
              <a:gd name="T3" fmla="*/ 0 h 211"/>
              <a:gd name="T4" fmla="*/ 48482 w 126"/>
              <a:gd name="T5" fmla="*/ 40026 h 211"/>
              <a:gd name="T6" fmla="*/ 44753 w 126"/>
              <a:gd name="T7" fmla="*/ 34233 h 211"/>
              <a:gd name="T8" fmla="*/ 39625 w 126"/>
              <a:gd name="T9" fmla="*/ 30546 h 211"/>
              <a:gd name="T10" fmla="*/ 34497 w 126"/>
              <a:gd name="T11" fmla="*/ 28440 h 211"/>
              <a:gd name="T12" fmla="*/ 27970 w 126"/>
              <a:gd name="T13" fmla="*/ 27913 h 211"/>
              <a:gd name="T14" fmla="*/ 21910 w 126"/>
              <a:gd name="T15" fmla="*/ 28440 h 211"/>
              <a:gd name="T16" fmla="*/ 16782 w 126"/>
              <a:gd name="T17" fmla="*/ 30546 h 211"/>
              <a:gd name="T18" fmla="*/ 11654 w 126"/>
              <a:gd name="T19" fmla="*/ 33706 h 211"/>
              <a:gd name="T20" fmla="*/ 7925 w 126"/>
              <a:gd name="T21" fmla="*/ 38973 h 211"/>
              <a:gd name="T22" fmla="*/ 4196 w 126"/>
              <a:gd name="T23" fmla="*/ 44766 h 211"/>
              <a:gd name="T24" fmla="*/ 1865 w 126"/>
              <a:gd name="T25" fmla="*/ 52139 h 211"/>
              <a:gd name="T26" fmla="*/ 466 w 126"/>
              <a:gd name="T27" fmla="*/ 60039 h 211"/>
              <a:gd name="T28" fmla="*/ 0 w 126"/>
              <a:gd name="T29" fmla="*/ 69519 h 211"/>
              <a:gd name="T30" fmla="*/ 466 w 126"/>
              <a:gd name="T31" fmla="*/ 78472 h 211"/>
              <a:gd name="T32" fmla="*/ 1865 w 126"/>
              <a:gd name="T33" fmla="*/ 87425 h 211"/>
              <a:gd name="T34" fmla="*/ 4196 w 126"/>
              <a:gd name="T35" fmla="*/ 93745 h 211"/>
              <a:gd name="T36" fmla="*/ 7925 w 126"/>
              <a:gd name="T37" fmla="*/ 100065 h 211"/>
              <a:gd name="T38" fmla="*/ 11654 w 126"/>
              <a:gd name="T39" fmla="*/ 104805 h 211"/>
              <a:gd name="T40" fmla="*/ 16782 w 126"/>
              <a:gd name="T41" fmla="*/ 107965 h 211"/>
              <a:gd name="T42" fmla="*/ 21910 w 126"/>
              <a:gd name="T43" fmla="*/ 110598 h 211"/>
              <a:gd name="T44" fmla="*/ 27970 w 126"/>
              <a:gd name="T45" fmla="*/ 111125 h 211"/>
              <a:gd name="T46" fmla="*/ 33565 w 126"/>
              <a:gd name="T47" fmla="*/ 110598 h 211"/>
              <a:gd name="T48" fmla="*/ 39159 w 126"/>
              <a:gd name="T49" fmla="*/ 107965 h 211"/>
              <a:gd name="T50" fmla="*/ 44287 w 126"/>
              <a:gd name="T51" fmla="*/ 104278 h 211"/>
              <a:gd name="T52" fmla="*/ 48482 w 126"/>
              <a:gd name="T53" fmla="*/ 99012 h 211"/>
              <a:gd name="T54" fmla="*/ 48482 w 126"/>
              <a:gd name="T55" fmla="*/ 109545 h 211"/>
              <a:gd name="T56" fmla="*/ 58738 w 126"/>
              <a:gd name="T57" fmla="*/ 109545 h 211"/>
              <a:gd name="T58" fmla="*/ 58738 w 126"/>
              <a:gd name="T59" fmla="*/ 0 h 211"/>
              <a:gd name="T60" fmla="*/ 48948 w 126"/>
              <a:gd name="T61" fmla="*/ 69519 h 211"/>
              <a:gd name="T62" fmla="*/ 48482 w 126"/>
              <a:gd name="T63" fmla="*/ 76366 h 211"/>
              <a:gd name="T64" fmla="*/ 47550 w 126"/>
              <a:gd name="T65" fmla="*/ 82159 h 211"/>
              <a:gd name="T66" fmla="*/ 46151 w 126"/>
              <a:gd name="T67" fmla="*/ 87425 h 211"/>
              <a:gd name="T68" fmla="*/ 44287 w 126"/>
              <a:gd name="T69" fmla="*/ 91639 h 211"/>
              <a:gd name="T70" fmla="*/ 41023 w 126"/>
              <a:gd name="T71" fmla="*/ 95325 h 211"/>
              <a:gd name="T72" fmla="*/ 38226 w 126"/>
              <a:gd name="T73" fmla="*/ 97432 h 211"/>
              <a:gd name="T74" fmla="*/ 34497 w 126"/>
              <a:gd name="T75" fmla="*/ 99012 h 211"/>
              <a:gd name="T76" fmla="*/ 30301 w 126"/>
              <a:gd name="T77" fmla="*/ 99539 h 211"/>
              <a:gd name="T78" fmla="*/ 26106 w 126"/>
              <a:gd name="T79" fmla="*/ 99012 h 211"/>
              <a:gd name="T80" fmla="*/ 22376 w 126"/>
              <a:gd name="T81" fmla="*/ 97432 h 211"/>
              <a:gd name="T82" fmla="*/ 19113 w 126"/>
              <a:gd name="T83" fmla="*/ 95325 h 211"/>
              <a:gd name="T84" fmla="*/ 16316 w 126"/>
              <a:gd name="T85" fmla="*/ 92165 h 211"/>
              <a:gd name="T86" fmla="*/ 13985 w 126"/>
              <a:gd name="T87" fmla="*/ 87952 h 211"/>
              <a:gd name="T88" fmla="*/ 12587 w 126"/>
              <a:gd name="T89" fmla="*/ 82685 h 211"/>
              <a:gd name="T90" fmla="*/ 11654 w 126"/>
              <a:gd name="T91" fmla="*/ 77419 h 211"/>
              <a:gd name="T92" fmla="*/ 11188 w 126"/>
              <a:gd name="T93" fmla="*/ 70572 h 211"/>
              <a:gd name="T94" fmla="*/ 11654 w 126"/>
              <a:gd name="T95" fmla="*/ 63726 h 211"/>
              <a:gd name="T96" fmla="*/ 12587 w 126"/>
              <a:gd name="T97" fmla="*/ 57932 h 211"/>
              <a:gd name="T98" fmla="*/ 13985 w 126"/>
              <a:gd name="T99" fmla="*/ 52139 h 211"/>
              <a:gd name="T100" fmla="*/ 16316 w 126"/>
              <a:gd name="T101" fmla="*/ 47926 h 211"/>
              <a:gd name="T102" fmla="*/ 19113 w 126"/>
              <a:gd name="T103" fmla="*/ 44239 h 211"/>
              <a:gd name="T104" fmla="*/ 21910 w 126"/>
              <a:gd name="T105" fmla="*/ 41606 h 211"/>
              <a:gd name="T106" fmla="*/ 26106 w 126"/>
              <a:gd name="T107" fmla="*/ 40553 h 211"/>
              <a:gd name="T108" fmla="*/ 29835 w 126"/>
              <a:gd name="T109" fmla="*/ 40026 h 211"/>
              <a:gd name="T110" fmla="*/ 34497 w 126"/>
              <a:gd name="T111" fmla="*/ 40553 h 211"/>
              <a:gd name="T112" fmla="*/ 38226 w 126"/>
              <a:gd name="T113" fmla="*/ 41606 h 211"/>
              <a:gd name="T114" fmla="*/ 41490 w 126"/>
              <a:gd name="T115" fmla="*/ 44239 h 211"/>
              <a:gd name="T116" fmla="*/ 44287 w 126"/>
              <a:gd name="T117" fmla="*/ 47399 h 211"/>
              <a:gd name="T118" fmla="*/ 46617 w 126"/>
              <a:gd name="T119" fmla="*/ 51613 h 211"/>
              <a:gd name="T120" fmla="*/ 48016 w 126"/>
              <a:gd name="T121" fmla="*/ 56352 h 211"/>
              <a:gd name="T122" fmla="*/ 48482 w 126"/>
              <a:gd name="T123" fmla="*/ 62672 h 211"/>
              <a:gd name="T124" fmla="*/ 48948 w 126"/>
              <a:gd name="T125" fmla="*/ 69519 h 21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26" h="211">
                <a:moveTo>
                  <a:pt x="126" y="0"/>
                </a:moveTo>
                <a:lnTo>
                  <a:pt x="104" y="0"/>
                </a:lnTo>
                <a:lnTo>
                  <a:pt x="104" y="76"/>
                </a:lnTo>
                <a:lnTo>
                  <a:pt x="96" y="65"/>
                </a:lnTo>
                <a:lnTo>
                  <a:pt x="85" y="58"/>
                </a:lnTo>
                <a:lnTo>
                  <a:pt x="74" y="54"/>
                </a:lnTo>
                <a:lnTo>
                  <a:pt x="60" y="53"/>
                </a:lnTo>
                <a:lnTo>
                  <a:pt x="47" y="54"/>
                </a:lnTo>
                <a:lnTo>
                  <a:pt x="36" y="58"/>
                </a:lnTo>
                <a:lnTo>
                  <a:pt x="25" y="64"/>
                </a:lnTo>
                <a:lnTo>
                  <a:pt x="17" y="74"/>
                </a:lnTo>
                <a:lnTo>
                  <a:pt x="9" y="85"/>
                </a:lnTo>
                <a:lnTo>
                  <a:pt x="4" y="99"/>
                </a:lnTo>
                <a:lnTo>
                  <a:pt x="1" y="114"/>
                </a:lnTo>
                <a:lnTo>
                  <a:pt x="0" y="132"/>
                </a:lnTo>
                <a:lnTo>
                  <a:pt x="1" y="149"/>
                </a:lnTo>
                <a:lnTo>
                  <a:pt x="4" y="166"/>
                </a:lnTo>
                <a:lnTo>
                  <a:pt x="9" y="178"/>
                </a:lnTo>
                <a:lnTo>
                  <a:pt x="17" y="190"/>
                </a:lnTo>
                <a:lnTo>
                  <a:pt x="25" y="199"/>
                </a:lnTo>
                <a:lnTo>
                  <a:pt x="36" y="205"/>
                </a:lnTo>
                <a:lnTo>
                  <a:pt x="47" y="210"/>
                </a:lnTo>
                <a:lnTo>
                  <a:pt x="60" y="211"/>
                </a:lnTo>
                <a:lnTo>
                  <a:pt x="72" y="210"/>
                </a:lnTo>
                <a:lnTo>
                  <a:pt x="84" y="205"/>
                </a:lnTo>
                <a:lnTo>
                  <a:pt x="95" y="198"/>
                </a:lnTo>
                <a:lnTo>
                  <a:pt x="104" y="188"/>
                </a:lnTo>
                <a:lnTo>
                  <a:pt x="104" y="208"/>
                </a:lnTo>
                <a:lnTo>
                  <a:pt x="126" y="208"/>
                </a:lnTo>
                <a:lnTo>
                  <a:pt x="126" y="0"/>
                </a:lnTo>
                <a:close/>
                <a:moveTo>
                  <a:pt x="105" y="132"/>
                </a:moveTo>
                <a:lnTo>
                  <a:pt x="104" y="145"/>
                </a:lnTo>
                <a:lnTo>
                  <a:pt x="102" y="156"/>
                </a:lnTo>
                <a:lnTo>
                  <a:pt x="99" y="166"/>
                </a:lnTo>
                <a:lnTo>
                  <a:pt x="95" y="174"/>
                </a:lnTo>
                <a:lnTo>
                  <a:pt x="88" y="181"/>
                </a:lnTo>
                <a:lnTo>
                  <a:pt x="82" y="185"/>
                </a:lnTo>
                <a:lnTo>
                  <a:pt x="74" y="188"/>
                </a:lnTo>
                <a:lnTo>
                  <a:pt x="65" y="189"/>
                </a:lnTo>
                <a:lnTo>
                  <a:pt x="56" y="188"/>
                </a:lnTo>
                <a:lnTo>
                  <a:pt x="48" y="185"/>
                </a:lnTo>
                <a:lnTo>
                  <a:pt x="41" y="181"/>
                </a:lnTo>
                <a:lnTo>
                  <a:pt x="35" y="175"/>
                </a:lnTo>
                <a:lnTo>
                  <a:pt x="30" y="167"/>
                </a:lnTo>
                <a:lnTo>
                  <a:pt x="27" y="157"/>
                </a:lnTo>
                <a:lnTo>
                  <a:pt x="25" y="147"/>
                </a:lnTo>
                <a:lnTo>
                  <a:pt x="24" y="134"/>
                </a:lnTo>
                <a:lnTo>
                  <a:pt x="25" y="121"/>
                </a:lnTo>
                <a:lnTo>
                  <a:pt x="27" y="110"/>
                </a:lnTo>
                <a:lnTo>
                  <a:pt x="30" y="99"/>
                </a:lnTo>
                <a:lnTo>
                  <a:pt x="35" y="91"/>
                </a:lnTo>
                <a:lnTo>
                  <a:pt x="41" y="84"/>
                </a:lnTo>
                <a:lnTo>
                  <a:pt x="47" y="79"/>
                </a:lnTo>
                <a:lnTo>
                  <a:pt x="56" y="77"/>
                </a:lnTo>
                <a:lnTo>
                  <a:pt x="64" y="76"/>
                </a:lnTo>
                <a:lnTo>
                  <a:pt x="74" y="77"/>
                </a:lnTo>
                <a:lnTo>
                  <a:pt x="82" y="79"/>
                </a:lnTo>
                <a:lnTo>
                  <a:pt x="89" y="84"/>
                </a:lnTo>
                <a:lnTo>
                  <a:pt x="95" y="90"/>
                </a:lnTo>
                <a:lnTo>
                  <a:pt x="100" y="98"/>
                </a:lnTo>
                <a:lnTo>
                  <a:pt x="103" y="107"/>
                </a:lnTo>
                <a:lnTo>
                  <a:pt x="104" y="119"/>
                </a:lnTo>
                <a:lnTo>
                  <a:pt x="105" y="13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65" name="Freeform 414"/>
          <p:cNvSpPr>
            <a:spLocks noEditPoints="1"/>
          </p:cNvSpPr>
          <p:nvPr/>
        </p:nvSpPr>
        <p:spPr bwMode="auto">
          <a:xfrm>
            <a:off x="5705475" y="3090863"/>
            <a:ext cx="57150" cy="117475"/>
          </a:xfrm>
          <a:custGeom>
            <a:avLst/>
            <a:gdLst>
              <a:gd name="T0" fmla="*/ 45070 w 123"/>
              <a:gd name="T1" fmla="*/ 93875 h 224"/>
              <a:gd name="T2" fmla="*/ 41817 w 123"/>
              <a:gd name="T3" fmla="*/ 99120 h 224"/>
              <a:gd name="T4" fmla="*/ 38100 w 123"/>
              <a:gd name="T5" fmla="*/ 102791 h 224"/>
              <a:gd name="T6" fmla="*/ 32524 w 123"/>
              <a:gd name="T7" fmla="*/ 105413 h 224"/>
              <a:gd name="T8" fmla="*/ 25555 w 123"/>
              <a:gd name="T9" fmla="*/ 104888 h 224"/>
              <a:gd name="T10" fmla="*/ 19050 w 123"/>
              <a:gd name="T11" fmla="*/ 101742 h 224"/>
              <a:gd name="T12" fmla="*/ 13939 w 123"/>
              <a:gd name="T13" fmla="*/ 95448 h 224"/>
              <a:gd name="T14" fmla="*/ 11616 w 123"/>
              <a:gd name="T15" fmla="*/ 85484 h 224"/>
              <a:gd name="T16" fmla="*/ 57150 w 123"/>
              <a:gd name="T17" fmla="*/ 80240 h 224"/>
              <a:gd name="T18" fmla="*/ 56685 w 123"/>
              <a:gd name="T19" fmla="*/ 65555 h 224"/>
              <a:gd name="T20" fmla="*/ 52968 w 123"/>
              <a:gd name="T21" fmla="*/ 50346 h 224"/>
              <a:gd name="T22" fmla="*/ 45534 w 123"/>
              <a:gd name="T23" fmla="*/ 40382 h 224"/>
              <a:gd name="T24" fmla="*/ 35312 w 123"/>
              <a:gd name="T25" fmla="*/ 35138 h 224"/>
              <a:gd name="T26" fmla="*/ 22302 w 123"/>
              <a:gd name="T27" fmla="*/ 35138 h 224"/>
              <a:gd name="T28" fmla="*/ 11616 w 123"/>
              <a:gd name="T29" fmla="*/ 40382 h 224"/>
              <a:gd name="T30" fmla="*/ 4182 w 123"/>
              <a:gd name="T31" fmla="*/ 51395 h 224"/>
              <a:gd name="T32" fmla="*/ 465 w 123"/>
              <a:gd name="T33" fmla="*/ 67653 h 224"/>
              <a:gd name="T34" fmla="*/ 465 w 123"/>
              <a:gd name="T35" fmla="*/ 85484 h 224"/>
              <a:gd name="T36" fmla="*/ 4182 w 123"/>
              <a:gd name="T37" fmla="*/ 101217 h 224"/>
              <a:gd name="T38" fmla="*/ 11616 w 123"/>
              <a:gd name="T39" fmla="*/ 111182 h 224"/>
              <a:gd name="T40" fmla="*/ 22302 w 123"/>
              <a:gd name="T41" fmla="*/ 116951 h 224"/>
              <a:gd name="T42" fmla="*/ 33454 w 123"/>
              <a:gd name="T43" fmla="*/ 116951 h 224"/>
              <a:gd name="T44" fmla="*/ 43676 w 123"/>
              <a:gd name="T45" fmla="*/ 113279 h 224"/>
              <a:gd name="T46" fmla="*/ 50180 w 123"/>
              <a:gd name="T47" fmla="*/ 106462 h 224"/>
              <a:gd name="T48" fmla="*/ 55291 w 123"/>
              <a:gd name="T49" fmla="*/ 96497 h 224"/>
              <a:gd name="T50" fmla="*/ 45999 w 123"/>
              <a:gd name="T51" fmla="*/ 90728 h 224"/>
              <a:gd name="T52" fmla="*/ 11616 w 123"/>
              <a:gd name="T53" fmla="*/ 63982 h 224"/>
              <a:gd name="T54" fmla="*/ 14404 w 123"/>
              <a:gd name="T55" fmla="*/ 55066 h 224"/>
              <a:gd name="T56" fmla="*/ 19050 w 123"/>
              <a:gd name="T57" fmla="*/ 49298 h 224"/>
              <a:gd name="T58" fmla="*/ 24626 w 123"/>
              <a:gd name="T59" fmla="*/ 46675 h 224"/>
              <a:gd name="T60" fmla="*/ 32524 w 123"/>
              <a:gd name="T61" fmla="*/ 46675 h 224"/>
              <a:gd name="T62" fmla="*/ 39029 w 123"/>
              <a:gd name="T63" fmla="*/ 49822 h 224"/>
              <a:gd name="T64" fmla="*/ 43676 w 123"/>
              <a:gd name="T65" fmla="*/ 55066 h 224"/>
              <a:gd name="T66" fmla="*/ 45534 w 123"/>
              <a:gd name="T67" fmla="*/ 63982 h 224"/>
              <a:gd name="T68" fmla="*/ 11151 w 123"/>
              <a:gd name="T69" fmla="*/ 69226 h 224"/>
              <a:gd name="T70" fmla="*/ 24626 w 123"/>
              <a:gd name="T71" fmla="*/ 0 h 224"/>
              <a:gd name="T72" fmla="*/ 29737 w 123"/>
              <a:gd name="T73" fmla="*/ 25698 h 22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224">
                <a:moveTo>
                  <a:pt x="99" y="173"/>
                </a:moveTo>
                <a:lnTo>
                  <a:pt x="97" y="179"/>
                </a:lnTo>
                <a:lnTo>
                  <a:pt x="94" y="184"/>
                </a:lnTo>
                <a:lnTo>
                  <a:pt x="90" y="189"/>
                </a:lnTo>
                <a:lnTo>
                  <a:pt x="86" y="194"/>
                </a:lnTo>
                <a:lnTo>
                  <a:pt x="82" y="196"/>
                </a:lnTo>
                <a:lnTo>
                  <a:pt x="77" y="198"/>
                </a:lnTo>
                <a:lnTo>
                  <a:pt x="70" y="201"/>
                </a:lnTo>
                <a:lnTo>
                  <a:pt x="63" y="201"/>
                </a:lnTo>
                <a:lnTo>
                  <a:pt x="55" y="200"/>
                </a:lnTo>
                <a:lnTo>
                  <a:pt x="47" y="197"/>
                </a:lnTo>
                <a:lnTo>
                  <a:pt x="41" y="194"/>
                </a:lnTo>
                <a:lnTo>
                  <a:pt x="34" y="188"/>
                </a:lnTo>
                <a:lnTo>
                  <a:pt x="30" y="182"/>
                </a:lnTo>
                <a:lnTo>
                  <a:pt x="27" y="174"/>
                </a:lnTo>
                <a:lnTo>
                  <a:pt x="25" y="163"/>
                </a:lnTo>
                <a:lnTo>
                  <a:pt x="24" y="153"/>
                </a:lnTo>
                <a:lnTo>
                  <a:pt x="123" y="153"/>
                </a:lnTo>
                <a:lnTo>
                  <a:pt x="123" y="141"/>
                </a:lnTo>
                <a:lnTo>
                  <a:pt x="122" y="125"/>
                </a:lnTo>
                <a:lnTo>
                  <a:pt x="119" y="109"/>
                </a:lnTo>
                <a:lnTo>
                  <a:pt x="114" y="96"/>
                </a:lnTo>
                <a:lnTo>
                  <a:pt x="107" y="85"/>
                </a:lnTo>
                <a:lnTo>
                  <a:pt x="98" y="77"/>
                </a:lnTo>
                <a:lnTo>
                  <a:pt x="87" y="70"/>
                </a:lnTo>
                <a:lnTo>
                  <a:pt x="76" y="67"/>
                </a:lnTo>
                <a:lnTo>
                  <a:pt x="61" y="66"/>
                </a:lnTo>
                <a:lnTo>
                  <a:pt x="48" y="67"/>
                </a:lnTo>
                <a:lnTo>
                  <a:pt x="36" y="71"/>
                </a:lnTo>
                <a:lnTo>
                  <a:pt x="25" y="77"/>
                </a:lnTo>
                <a:lnTo>
                  <a:pt x="17" y="87"/>
                </a:lnTo>
                <a:lnTo>
                  <a:pt x="9" y="98"/>
                </a:lnTo>
                <a:lnTo>
                  <a:pt x="4" y="112"/>
                </a:lnTo>
                <a:lnTo>
                  <a:pt x="1" y="129"/>
                </a:lnTo>
                <a:lnTo>
                  <a:pt x="0" y="146"/>
                </a:lnTo>
                <a:lnTo>
                  <a:pt x="1" y="163"/>
                </a:lnTo>
                <a:lnTo>
                  <a:pt x="4" y="179"/>
                </a:lnTo>
                <a:lnTo>
                  <a:pt x="9" y="193"/>
                </a:lnTo>
                <a:lnTo>
                  <a:pt x="17" y="203"/>
                </a:lnTo>
                <a:lnTo>
                  <a:pt x="25" y="212"/>
                </a:lnTo>
                <a:lnTo>
                  <a:pt x="36" y="218"/>
                </a:lnTo>
                <a:lnTo>
                  <a:pt x="48" y="223"/>
                </a:lnTo>
                <a:lnTo>
                  <a:pt x="61" y="224"/>
                </a:lnTo>
                <a:lnTo>
                  <a:pt x="72" y="223"/>
                </a:lnTo>
                <a:lnTo>
                  <a:pt x="84" y="221"/>
                </a:lnTo>
                <a:lnTo>
                  <a:pt x="94" y="216"/>
                </a:lnTo>
                <a:lnTo>
                  <a:pt x="102" y="210"/>
                </a:lnTo>
                <a:lnTo>
                  <a:pt x="108" y="203"/>
                </a:lnTo>
                <a:lnTo>
                  <a:pt x="115" y="194"/>
                </a:lnTo>
                <a:lnTo>
                  <a:pt x="119" y="184"/>
                </a:lnTo>
                <a:lnTo>
                  <a:pt x="121" y="173"/>
                </a:lnTo>
                <a:lnTo>
                  <a:pt x="99" y="173"/>
                </a:lnTo>
                <a:close/>
                <a:moveTo>
                  <a:pt x="24" y="132"/>
                </a:moveTo>
                <a:lnTo>
                  <a:pt x="25" y="122"/>
                </a:lnTo>
                <a:lnTo>
                  <a:pt x="27" y="113"/>
                </a:lnTo>
                <a:lnTo>
                  <a:pt x="31" y="105"/>
                </a:lnTo>
                <a:lnTo>
                  <a:pt x="36" y="99"/>
                </a:lnTo>
                <a:lnTo>
                  <a:pt x="41" y="94"/>
                </a:lnTo>
                <a:lnTo>
                  <a:pt x="47" y="90"/>
                </a:lnTo>
                <a:lnTo>
                  <a:pt x="53" y="89"/>
                </a:lnTo>
                <a:lnTo>
                  <a:pt x="62" y="88"/>
                </a:lnTo>
                <a:lnTo>
                  <a:pt x="70" y="89"/>
                </a:lnTo>
                <a:lnTo>
                  <a:pt x="78" y="90"/>
                </a:lnTo>
                <a:lnTo>
                  <a:pt x="84" y="95"/>
                </a:lnTo>
                <a:lnTo>
                  <a:pt x="89" y="99"/>
                </a:lnTo>
                <a:lnTo>
                  <a:pt x="94" y="105"/>
                </a:lnTo>
                <a:lnTo>
                  <a:pt x="97" y="113"/>
                </a:lnTo>
                <a:lnTo>
                  <a:pt x="98" y="122"/>
                </a:lnTo>
                <a:lnTo>
                  <a:pt x="99" y="132"/>
                </a:lnTo>
                <a:lnTo>
                  <a:pt x="24" y="132"/>
                </a:lnTo>
                <a:close/>
                <a:moveTo>
                  <a:pt x="80" y="49"/>
                </a:moveTo>
                <a:lnTo>
                  <a:pt x="53" y="0"/>
                </a:lnTo>
                <a:lnTo>
                  <a:pt x="28" y="0"/>
                </a:lnTo>
                <a:lnTo>
                  <a:pt x="64" y="49"/>
                </a:lnTo>
                <a:lnTo>
                  <a:pt x="80" y="4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66" name="Rectangle 415"/>
          <p:cNvSpPr>
            <a:spLocks noChangeArrowheads="1"/>
          </p:cNvSpPr>
          <p:nvPr/>
        </p:nvSpPr>
        <p:spPr bwMode="auto">
          <a:xfrm>
            <a:off x="5773738" y="3097213"/>
            <a:ext cx="11112" cy="109537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67" name="Freeform 416"/>
          <p:cNvSpPr>
            <a:spLocks noEditPoints="1"/>
          </p:cNvSpPr>
          <p:nvPr/>
        </p:nvSpPr>
        <p:spPr bwMode="auto">
          <a:xfrm>
            <a:off x="5797550" y="3125788"/>
            <a:ext cx="58738" cy="82550"/>
          </a:xfrm>
          <a:custGeom>
            <a:avLst/>
            <a:gdLst>
              <a:gd name="T0" fmla="*/ 46322 w 123"/>
              <a:gd name="T1" fmla="*/ 59039 h 158"/>
              <a:gd name="T2" fmla="*/ 43457 w 123"/>
              <a:gd name="T3" fmla="*/ 64264 h 158"/>
              <a:gd name="T4" fmla="*/ 39159 w 123"/>
              <a:gd name="T5" fmla="*/ 67921 h 158"/>
              <a:gd name="T6" fmla="*/ 33906 w 123"/>
              <a:gd name="T7" fmla="*/ 70533 h 158"/>
              <a:gd name="T8" fmla="*/ 26265 w 123"/>
              <a:gd name="T9" fmla="*/ 70011 h 158"/>
              <a:gd name="T10" fmla="*/ 19579 w 123"/>
              <a:gd name="T11" fmla="*/ 66876 h 158"/>
              <a:gd name="T12" fmla="*/ 14804 w 123"/>
              <a:gd name="T13" fmla="*/ 60606 h 158"/>
              <a:gd name="T14" fmla="*/ 11939 w 123"/>
              <a:gd name="T15" fmla="*/ 50679 h 158"/>
              <a:gd name="T16" fmla="*/ 58738 w 123"/>
              <a:gd name="T17" fmla="*/ 45455 h 158"/>
              <a:gd name="T18" fmla="*/ 58260 w 123"/>
              <a:gd name="T19" fmla="*/ 30826 h 158"/>
              <a:gd name="T20" fmla="*/ 54440 w 123"/>
              <a:gd name="T21" fmla="*/ 15674 h 158"/>
              <a:gd name="T22" fmla="*/ 46799 w 123"/>
              <a:gd name="T23" fmla="*/ 5747 h 158"/>
              <a:gd name="T24" fmla="*/ 36293 w 123"/>
              <a:gd name="T25" fmla="*/ 522 h 158"/>
              <a:gd name="T26" fmla="*/ 23400 w 123"/>
              <a:gd name="T27" fmla="*/ 522 h 158"/>
              <a:gd name="T28" fmla="*/ 11939 w 123"/>
              <a:gd name="T29" fmla="*/ 5747 h 158"/>
              <a:gd name="T30" fmla="*/ 4775 w 123"/>
              <a:gd name="T31" fmla="*/ 16719 h 158"/>
              <a:gd name="T32" fmla="*/ 478 w 123"/>
              <a:gd name="T33" fmla="*/ 32916 h 158"/>
              <a:gd name="T34" fmla="*/ 478 w 123"/>
              <a:gd name="T35" fmla="*/ 50679 h 158"/>
              <a:gd name="T36" fmla="*/ 4775 w 123"/>
              <a:gd name="T37" fmla="*/ 66353 h 158"/>
              <a:gd name="T38" fmla="*/ 11939 w 123"/>
              <a:gd name="T39" fmla="*/ 76280 h 158"/>
              <a:gd name="T40" fmla="*/ 23400 w 123"/>
              <a:gd name="T41" fmla="*/ 82028 h 158"/>
              <a:gd name="T42" fmla="*/ 34861 w 123"/>
              <a:gd name="T43" fmla="*/ 82028 h 158"/>
              <a:gd name="T44" fmla="*/ 44889 w 123"/>
              <a:gd name="T45" fmla="*/ 78370 h 158"/>
              <a:gd name="T46" fmla="*/ 52052 w 123"/>
              <a:gd name="T47" fmla="*/ 71578 h 158"/>
              <a:gd name="T48" fmla="*/ 56828 w 123"/>
              <a:gd name="T49" fmla="*/ 61651 h 158"/>
              <a:gd name="T50" fmla="*/ 47277 w 123"/>
              <a:gd name="T51" fmla="*/ 55904 h 158"/>
              <a:gd name="T52" fmla="*/ 11939 w 123"/>
              <a:gd name="T53" fmla="*/ 29258 h 158"/>
              <a:gd name="T54" fmla="*/ 15281 w 123"/>
              <a:gd name="T55" fmla="*/ 20376 h 158"/>
              <a:gd name="T56" fmla="*/ 19579 w 123"/>
              <a:gd name="T57" fmla="*/ 14629 h 158"/>
              <a:gd name="T58" fmla="*/ 25787 w 123"/>
              <a:gd name="T59" fmla="*/ 12017 h 158"/>
              <a:gd name="T60" fmla="*/ 33906 w 123"/>
              <a:gd name="T61" fmla="*/ 12017 h 158"/>
              <a:gd name="T62" fmla="*/ 40114 w 123"/>
              <a:gd name="T63" fmla="*/ 15152 h 158"/>
              <a:gd name="T64" fmla="*/ 44889 w 123"/>
              <a:gd name="T65" fmla="*/ 20376 h 158"/>
              <a:gd name="T66" fmla="*/ 46799 w 123"/>
              <a:gd name="T67" fmla="*/ 29258 h 158"/>
              <a:gd name="T68" fmla="*/ 11461 w 123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8"/>
                </a:lnTo>
                <a:lnTo>
                  <a:pt x="91" y="123"/>
                </a:lnTo>
                <a:lnTo>
                  <a:pt x="87" y="128"/>
                </a:lnTo>
                <a:lnTo>
                  <a:pt x="82" y="130"/>
                </a:lnTo>
                <a:lnTo>
                  <a:pt x="77" y="132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1"/>
                </a:lnTo>
                <a:lnTo>
                  <a:pt x="41" y="128"/>
                </a:lnTo>
                <a:lnTo>
                  <a:pt x="35" y="122"/>
                </a:lnTo>
                <a:lnTo>
                  <a:pt x="31" y="116"/>
                </a:lnTo>
                <a:lnTo>
                  <a:pt x="27" y="108"/>
                </a:lnTo>
                <a:lnTo>
                  <a:pt x="25" y="97"/>
                </a:lnTo>
                <a:lnTo>
                  <a:pt x="24" y="87"/>
                </a:lnTo>
                <a:lnTo>
                  <a:pt x="123" y="87"/>
                </a:lnTo>
                <a:lnTo>
                  <a:pt x="123" y="75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19"/>
                </a:lnTo>
                <a:lnTo>
                  <a:pt x="98" y="11"/>
                </a:lnTo>
                <a:lnTo>
                  <a:pt x="88" y="4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5"/>
                </a:lnTo>
                <a:lnTo>
                  <a:pt x="25" y="11"/>
                </a:lnTo>
                <a:lnTo>
                  <a:pt x="17" y="21"/>
                </a:lnTo>
                <a:lnTo>
                  <a:pt x="10" y="32"/>
                </a:lnTo>
                <a:lnTo>
                  <a:pt x="4" y="46"/>
                </a:lnTo>
                <a:lnTo>
                  <a:pt x="1" y="63"/>
                </a:lnTo>
                <a:lnTo>
                  <a:pt x="0" y="80"/>
                </a:lnTo>
                <a:lnTo>
                  <a:pt x="1" y="97"/>
                </a:lnTo>
                <a:lnTo>
                  <a:pt x="4" y="113"/>
                </a:lnTo>
                <a:lnTo>
                  <a:pt x="10" y="127"/>
                </a:lnTo>
                <a:lnTo>
                  <a:pt x="17" y="137"/>
                </a:lnTo>
                <a:lnTo>
                  <a:pt x="25" y="146"/>
                </a:lnTo>
                <a:lnTo>
                  <a:pt x="36" y="152"/>
                </a:lnTo>
                <a:lnTo>
                  <a:pt x="49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8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7"/>
                </a:lnTo>
                <a:lnTo>
                  <a:pt x="32" y="39"/>
                </a:lnTo>
                <a:lnTo>
                  <a:pt x="36" y="33"/>
                </a:lnTo>
                <a:lnTo>
                  <a:pt x="41" y="28"/>
                </a:lnTo>
                <a:lnTo>
                  <a:pt x="48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4" y="29"/>
                </a:lnTo>
                <a:lnTo>
                  <a:pt x="90" y="33"/>
                </a:lnTo>
                <a:lnTo>
                  <a:pt x="94" y="39"/>
                </a:lnTo>
                <a:lnTo>
                  <a:pt x="97" y="47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68" name="Freeform 417"/>
          <p:cNvSpPr>
            <a:spLocks noEditPoints="1"/>
          </p:cNvSpPr>
          <p:nvPr/>
        </p:nvSpPr>
        <p:spPr bwMode="auto">
          <a:xfrm>
            <a:off x="5902325" y="3097213"/>
            <a:ext cx="73025" cy="109537"/>
          </a:xfrm>
          <a:custGeom>
            <a:avLst/>
            <a:gdLst>
              <a:gd name="T0" fmla="*/ 0 w 153"/>
              <a:gd name="T1" fmla="*/ 109537 h 208"/>
              <a:gd name="T2" fmla="*/ 33887 w 153"/>
              <a:gd name="T3" fmla="*/ 109537 h 208"/>
              <a:gd name="T4" fmla="*/ 38660 w 153"/>
              <a:gd name="T5" fmla="*/ 109537 h 208"/>
              <a:gd name="T6" fmla="*/ 42479 w 153"/>
              <a:gd name="T7" fmla="*/ 107957 h 208"/>
              <a:gd name="T8" fmla="*/ 46774 w 153"/>
              <a:gd name="T9" fmla="*/ 107431 h 208"/>
              <a:gd name="T10" fmla="*/ 50592 w 153"/>
              <a:gd name="T11" fmla="*/ 105851 h 208"/>
              <a:gd name="T12" fmla="*/ 53933 w 153"/>
              <a:gd name="T13" fmla="*/ 103744 h 208"/>
              <a:gd name="T14" fmla="*/ 57275 w 153"/>
              <a:gd name="T15" fmla="*/ 100584 h 208"/>
              <a:gd name="T16" fmla="*/ 60138 w 153"/>
              <a:gd name="T17" fmla="*/ 98478 h 208"/>
              <a:gd name="T18" fmla="*/ 62525 w 153"/>
              <a:gd name="T19" fmla="*/ 94792 h 208"/>
              <a:gd name="T20" fmla="*/ 65388 w 153"/>
              <a:gd name="T21" fmla="*/ 91105 h 208"/>
              <a:gd name="T22" fmla="*/ 67298 w 153"/>
              <a:gd name="T23" fmla="*/ 86366 h 208"/>
              <a:gd name="T24" fmla="*/ 69207 w 153"/>
              <a:gd name="T25" fmla="*/ 82153 h 208"/>
              <a:gd name="T26" fmla="*/ 70639 w 153"/>
              <a:gd name="T27" fmla="*/ 76887 h 208"/>
              <a:gd name="T28" fmla="*/ 71593 w 153"/>
              <a:gd name="T29" fmla="*/ 72147 h 208"/>
              <a:gd name="T30" fmla="*/ 72548 w 153"/>
              <a:gd name="T31" fmla="*/ 65828 h 208"/>
              <a:gd name="T32" fmla="*/ 73025 w 153"/>
              <a:gd name="T33" fmla="*/ 59508 h 208"/>
              <a:gd name="T34" fmla="*/ 73025 w 153"/>
              <a:gd name="T35" fmla="*/ 52662 h 208"/>
              <a:gd name="T36" fmla="*/ 73025 w 153"/>
              <a:gd name="T37" fmla="*/ 46869 h 208"/>
              <a:gd name="T38" fmla="*/ 72548 w 153"/>
              <a:gd name="T39" fmla="*/ 41076 h 208"/>
              <a:gd name="T40" fmla="*/ 71593 w 153"/>
              <a:gd name="T41" fmla="*/ 35810 h 208"/>
              <a:gd name="T42" fmla="*/ 70639 w 153"/>
              <a:gd name="T43" fmla="*/ 30017 h 208"/>
              <a:gd name="T44" fmla="*/ 69207 w 153"/>
              <a:gd name="T45" fmla="*/ 25804 h 208"/>
              <a:gd name="T46" fmla="*/ 67775 w 153"/>
              <a:gd name="T47" fmla="*/ 21065 h 208"/>
              <a:gd name="T48" fmla="*/ 65866 w 153"/>
              <a:gd name="T49" fmla="*/ 17378 h 208"/>
              <a:gd name="T50" fmla="*/ 63002 w 153"/>
              <a:gd name="T51" fmla="*/ 13692 h 208"/>
              <a:gd name="T52" fmla="*/ 60616 w 153"/>
              <a:gd name="T53" fmla="*/ 10532 h 208"/>
              <a:gd name="T54" fmla="*/ 57752 w 153"/>
              <a:gd name="T55" fmla="*/ 7899 h 208"/>
              <a:gd name="T56" fmla="*/ 54411 w 153"/>
              <a:gd name="T57" fmla="*/ 5793 h 208"/>
              <a:gd name="T58" fmla="*/ 51070 w 153"/>
              <a:gd name="T59" fmla="*/ 3686 h 208"/>
              <a:gd name="T60" fmla="*/ 47729 w 153"/>
              <a:gd name="T61" fmla="*/ 2106 h 208"/>
              <a:gd name="T62" fmla="*/ 43433 w 153"/>
              <a:gd name="T63" fmla="*/ 527 h 208"/>
              <a:gd name="T64" fmla="*/ 39138 w 153"/>
              <a:gd name="T65" fmla="*/ 0 h 208"/>
              <a:gd name="T66" fmla="*/ 34365 w 153"/>
              <a:gd name="T67" fmla="*/ 0 h 208"/>
              <a:gd name="T68" fmla="*/ 0 w 153"/>
              <a:gd name="T69" fmla="*/ 0 h 208"/>
              <a:gd name="T70" fmla="*/ 0 w 153"/>
              <a:gd name="T71" fmla="*/ 109537 h 208"/>
              <a:gd name="T72" fmla="*/ 33410 w 153"/>
              <a:gd name="T73" fmla="*/ 13166 h 208"/>
              <a:gd name="T74" fmla="*/ 39615 w 153"/>
              <a:gd name="T75" fmla="*/ 13692 h 208"/>
              <a:gd name="T76" fmla="*/ 44865 w 153"/>
              <a:gd name="T77" fmla="*/ 15272 h 208"/>
              <a:gd name="T78" fmla="*/ 49638 w 153"/>
              <a:gd name="T79" fmla="*/ 18958 h 208"/>
              <a:gd name="T80" fmla="*/ 53456 w 153"/>
              <a:gd name="T81" fmla="*/ 23698 h 208"/>
              <a:gd name="T82" fmla="*/ 56797 w 153"/>
              <a:gd name="T83" fmla="*/ 29491 h 208"/>
              <a:gd name="T84" fmla="*/ 58706 w 153"/>
              <a:gd name="T85" fmla="*/ 36337 h 208"/>
              <a:gd name="T86" fmla="*/ 60138 w 153"/>
              <a:gd name="T87" fmla="*/ 44236 h 208"/>
              <a:gd name="T88" fmla="*/ 60616 w 153"/>
              <a:gd name="T89" fmla="*/ 54242 h 208"/>
              <a:gd name="T90" fmla="*/ 60138 w 153"/>
              <a:gd name="T91" fmla="*/ 63721 h 208"/>
              <a:gd name="T92" fmla="*/ 59184 w 153"/>
              <a:gd name="T93" fmla="*/ 72147 h 208"/>
              <a:gd name="T94" fmla="*/ 56797 w 153"/>
              <a:gd name="T95" fmla="*/ 78993 h 208"/>
              <a:gd name="T96" fmla="*/ 53456 w 153"/>
              <a:gd name="T97" fmla="*/ 85312 h 208"/>
              <a:gd name="T98" fmla="*/ 50115 w 153"/>
              <a:gd name="T99" fmla="*/ 89525 h 208"/>
              <a:gd name="T100" fmla="*/ 44865 w 153"/>
              <a:gd name="T101" fmla="*/ 93212 h 208"/>
              <a:gd name="T102" fmla="*/ 39615 w 153"/>
              <a:gd name="T103" fmla="*/ 95318 h 208"/>
              <a:gd name="T104" fmla="*/ 33410 w 153"/>
              <a:gd name="T105" fmla="*/ 95845 h 208"/>
              <a:gd name="T106" fmla="*/ 12409 w 153"/>
              <a:gd name="T107" fmla="*/ 95845 h 208"/>
              <a:gd name="T108" fmla="*/ 12409 w 153"/>
              <a:gd name="T109" fmla="*/ 13166 h 208"/>
              <a:gd name="T110" fmla="*/ 33410 w 153"/>
              <a:gd name="T111" fmla="*/ 13166 h 2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3" h="208">
                <a:moveTo>
                  <a:pt x="0" y="208"/>
                </a:moveTo>
                <a:lnTo>
                  <a:pt x="71" y="208"/>
                </a:lnTo>
                <a:lnTo>
                  <a:pt x="81" y="208"/>
                </a:lnTo>
                <a:lnTo>
                  <a:pt x="89" y="205"/>
                </a:lnTo>
                <a:lnTo>
                  <a:pt x="98" y="204"/>
                </a:lnTo>
                <a:lnTo>
                  <a:pt x="106" y="201"/>
                </a:lnTo>
                <a:lnTo>
                  <a:pt x="113" y="197"/>
                </a:lnTo>
                <a:lnTo>
                  <a:pt x="120" y="191"/>
                </a:lnTo>
                <a:lnTo>
                  <a:pt x="126" y="187"/>
                </a:lnTo>
                <a:lnTo>
                  <a:pt x="131" y="180"/>
                </a:lnTo>
                <a:lnTo>
                  <a:pt x="137" y="173"/>
                </a:lnTo>
                <a:lnTo>
                  <a:pt x="141" y="164"/>
                </a:lnTo>
                <a:lnTo>
                  <a:pt x="145" y="156"/>
                </a:lnTo>
                <a:lnTo>
                  <a:pt x="148" y="146"/>
                </a:lnTo>
                <a:lnTo>
                  <a:pt x="150" y="137"/>
                </a:lnTo>
                <a:lnTo>
                  <a:pt x="152" y="125"/>
                </a:lnTo>
                <a:lnTo>
                  <a:pt x="153" y="113"/>
                </a:lnTo>
                <a:lnTo>
                  <a:pt x="153" y="100"/>
                </a:lnTo>
                <a:lnTo>
                  <a:pt x="153" y="89"/>
                </a:lnTo>
                <a:lnTo>
                  <a:pt x="152" y="78"/>
                </a:lnTo>
                <a:lnTo>
                  <a:pt x="150" y="68"/>
                </a:lnTo>
                <a:lnTo>
                  <a:pt x="148" y="57"/>
                </a:lnTo>
                <a:lnTo>
                  <a:pt x="145" y="49"/>
                </a:lnTo>
                <a:lnTo>
                  <a:pt x="142" y="40"/>
                </a:lnTo>
                <a:lnTo>
                  <a:pt x="138" y="33"/>
                </a:lnTo>
                <a:lnTo>
                  <a:pt x="132" y="26"/>
                </a:lnTo>
                <a:lnTo>
                  <a:pt x="127" y="20"/>
                </a:lnTo>
                <a:lnTo>
                  <a:pt x="121" y="15"/>
                </a:lnTo>
                <a:lnTo>
                  <a:pt x="114" y="11"/>
                </a:lnTo>
                <a:lnTo>
                  <a:pt x="107" y="7"/>
                </a:lnTo>
                <a:lnTo>
                  <a:pt x="100" y="4"/>
                </a:lnTo>
                <a:lnTo>
                  <a:pt x="91" y="1"/>
                </a:lnTo>
                <a:lnTo>
                  <a:pt x="82" y="0"/>
                </a:lnTo>
                <a:lnTo>
                  <a:pt x="72" y="0"/>
                </a:lnTo>
                <a:lnTo>
                  <a:pt x="0" y="0"/>
                </a:lnTo>
                <a:lnTo>
                  <a:pt x="0" y="208"/>
                </a:lnTo>
                <a:close/>
                <a:moveTo>
                  <a:pt x="70" y="25"/>
                </a:moveTo>
                <a:lnTo>
                  <a:pt x="83" y="26"/>
                </a:lnTo>
                <a:lnTo>
                  <a:pt x="94" y="29"/>
                </a:lnTo>
                <a:lnTo>
                  <a:pt x="104" y="36"/>
                </a:lnTo>
                <a:lnTo>
                  <a:pt x="112" y="45"/>
                </a:lnTo>
                <a:lnTo>
                  <a:pt x="119" y="56"/>
                </a:lnTo>
                <a:lnTo>
                  <a:pt x="123" y="69"/>
                </a:lnTo>
                <a:lnTo>
                  <a:pt x="126" y="84"/>
                </a:lnTo>
                <a:lnTo>
                  <a:pt x="127" y="103"/>
                </a:lnTo>
                <a:lnTo>
                  <a:pt x="126" y="121"/>
                </a:lnTo>
                <a:lnTo>
                  <a:pt x="124" y="137"/>
                </a:lnTo>
                <a:lnTo>
                  <a:pt x="119" y="150"/>
                </a:lnTo>
                <a:lnTo>
                  <a:pt x="112" y="162"/>
                </a:lnTo>
                <a:lnTo>
                  <a:pt x="105" y="170"/>
                </a:lnTo>
                <a:lnTo>
                  <a:pt x="94" y="177"/>
                </a:lnTo>
                <a:lnTo>
                  <a:pt x="83" y="181"/>
                </a:lnTo>
                <a:lnTo>
                  <a:pt x="70" y="182"/>
                </a:lnTo>
                <a:lnTo>
                  <a:pt x="26" y="182"/>
                </a:lnTo>
                <a:lnTo>
                  <a:pt x="26" y="25"/>
                </a:lnTo>
                <a:lnTo>
                  <a:pt x="70" y="2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69" name="Rectangle 418"/>
          <p:cNvSpPr>
            <a:spLocks noChangeArrowheads="1"/>
          </p:cNvSpPr>
          <p:nvPr/>
        </p:nvSpPr>
        <p:spPr bwMode="auto">
          <a:xfrm>
            <a:off x="5988050" y="3190875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70" name="Freeform 419"/>
          <p:cNvSpPr>
            <a:spLocks/>
          </p:cNvSpPr>
          <p:nvPr/>
        </p:nvSpPr>
        <p:spPr bwMode="auto">
          <a:xfrm>
            <a:off x="4851400" y="3294063"/>
            <a:ext cx="58738" cy="107950"/>
          </a:xfrm>
          <a:custGeom>
            <a:avLst/>
            <a:gdLst>
              <a:gd name="T0" fmla="*/ 0 w 126"/>
              <a:gd name="T1" fmla="*/ 71967 h 204"/>
              <a:gd name="T2" fmla="*/ 1865 w 126"/>
              <a:gd name="T3" fmla="*/ 86783 h 204"/>
              <a:gd name="T4" fmla="*/ 7925 w 126"/>
              <a:gd name="T5" fmla="*/ 97896 h 204"/>
              <a:gd name="T6" fmla="*/ 16782 w 126"/>
              <a:gd name="T7" fmla="*/ 105304 h 204"/>
              <a:gd name="T8" fmla="*/ 28437 w 126"/>
              <a:gd name="T9" fmla="*/ 107950 h 204"/>
              <a:gd name="T10" fmla="*/ 41490 w 126"/>
              <a:gd name="T11" fmla="*/ 105304 h 204"/>
              <a:gd name="T12" fmla="*/ 50813 w 126"/>
              <a:gd name="T13" fmla="*/ 98425 h 204"/>
              <a:gd name="T14" fmla="*/ 56873 w 126"/>
              <a:gd name="T15" fmla="*/ 87842 h 204"/>
              <a:gd name="T16" fmla="*/ 58738 w 126"/>
              <a:gd name="T17" fmla="*/ 74613 h 204"/>
              <a:gd name="T18" fmla="*/ 57806 w 126"/>
              <a:gd name="T19" fmla="*/ 65087 h 204"/>
              <a:gd name="T20" fmla="*/ 55475 w 126"/>
              <a:gd name="T21" fmla="*/ 58737 h 204"/>
              <a:gd name="T22" fmla="*/ 51279 w 126"/>
              <a:gd name="T23" fmla="*/ 52387 h 204"/>
              <a:gd name="T24" fmla="*/ 45219 w 126"/>
              <a:gd name="T25" fmla="*/ 48683 h 204"/>
              <a:gd name="T26" fmla="*/ 50347 w 126"/>
              <a:gd name="T27" fmla="*/ 44979 h 204"/>
              <a:gd name="T28" fmla="*/ 53610 w 126"/>
              <a:gd name="T29" fmla="*/ 40746 h 204"/>
              <a:gd name="T30" fmla="*/ 55475 w 126"/>
              <a:gd name="T31" fmla="*/ 34396 h 204"/>
              <a:gd name="T32" fmla="*/ 55941 w 126"/>
              <a:gd name="T33" fmla="*/ 27517 h 204"/>
              <a:gd name="T34" fmla="*/ 54076 w 126"/>
              <a:gd name="T35" fmla="*/ 15875 h 204"/>
              <a:gd name="T36" fmla="*/ 48948 w 126"/>
              <a:gd name="T37" fmla="*/ 7408 h 204"/>
              <a:gd name="T38" fmla="*/ 40091 w 126"/>
              <a:gd name="T39" fmla="*/ 1588 h 204"/>
              <a:gd name="T40" fmla="*/ 28437 w 126"/>
              <a:gd name="T41" fmla="*/ 0 h 204"/>
              <a:gd name="T42" fmla="*/ 17715 w 126"/>
              <a:gd name="T43" fmla="*/ 2646 h 204"/>
              <a:gd name="T44" fmla="*/ 9323 w 126"/>
              <a:gd name="T45" fmla="*/ 8996 h 204"/>
              <a:gd name="T46" fmla="*/ 3729 w 126"/>
              <a:gd name="T47" fmla="*/ 20108 h 204"/>
              <a:gd name="T48" fmla="*/ 1865 w 126"/>
              <a:gd name="T49" fmla="*/ 34396 h 204"/>
              <a:gd name="T50" fmla="*/ 12587 w 126"/>
              <a:gd name="T51" fmla="*/ 34925 h 204"/>
              <a:gd name="T52" fmla="*/ 14451 w 126"/>
              <a:gd name="T53" fmla="*/ 25400 h 204"/>
              <a:gd name="T54" fmla="*/ 17248 w 126"/>
              <a:gd name="T55" fmla="*/ 17992 h 204"/>
              <a:gd name="T56" fmla="*/ 21910 w 126"/>
              <a:gd name="T57" fmla="*/ 13758 h 204"/>
              <a:gd name="T58" fmla="*/ 29369 w 126"/>
              <a:gd name="T59" fmla="*/ 12171 h 204"/>
              <a:gd name="T60" fmla="*/ 35895 w 126"/>
              <a:gd name="T61" fmla="*/ 13758 h 204"/>
              <a:gd name="T62" fmla="*/ 40091 w 126"/>
              <a:gd name="T63" fmla="*/ 16404 h 204"/>
              <a:gd name="T64" fmla="*/ 43354 w 126"/>
              <a:gd name="T65" fmla="*/ 21696 h 204"/>
              <a:gd name="T66" fmla="*/ 44287 w 126"/>
              <a:gd name="T67" fmla="*/ 28046 h 204"/>
              <a:gd name="T68" fmla="*/ 43354 w 126"/>
              <a:gd name="T69" fmla="*/ 35454 h 204"/>
              <a:gd name="T70" fmla="*/ 39625 w 126"/>
              <a:gd name="T71" fmla="*/ 40746 h 204"/>
              <a:gd name="T72" fmla="*/ 34497 w 126"/>
              <a:gd name="T73" fmla="*/ 43921 h 204"/>
              <a:gd name="T74" fmla="*/ 27038 w 126"/>
              <a:gd name="T75" fmla="*/ 44450 h 204"/>
              <a:gd name="T76" fmla="*/ 23309 w 126"/>
              <a:gd name="T77" fmla="*/ 56092 h 204"/>
              <a:gd name="T78" fmla="*/ 33565 w 126"/>
              <a:gd name="T79" fmla="*/ 56621 h 204"/>
              <a:gd name="T80" fmla="*/ 40091 w 126"/>
              <a:gd name="T81" fmla="*/ 59267 h 204"/>
              <a:gd name="T82" fmla="*/ 44753 w 126"/>
              <a:gd name="T83" fmla="*/ 63500 h 204"/>
              <a:gd name="T84" fmla="*/ 46617 w 126"/>
              <a:gd name="T85" fmla="*/ 70379 h 204"/>
              <a:gd name="T86" fmla="*/ 46617 w 126"/>
              <a:gd name="T87" fmla="*/ 78846 h 204"/>
              <a:gd name="T88" fmla="*/ 44753 w 126"/>
              <a:gd name="T89" fmla="*/ 86254 h 204"/>
              <a:gd name="T90" fmla="*/ 39625 w 126"/>
              <a:gd name="T91" fmla="*/ 91546 h 204"/>
              <a:gd name="T92" fmla="*/ 33565 w 126"/>
              <a:gd name="T93" fmla="*/ 94192 h 204"/>
              <a:gd name="T94" fmla="*/ 25640 w 126"/>
              <a:gd name="T95" fmla="*/ 94192 h 204"/>
              <a:gd name="T96" fmla="*/ 18647 w 126"/>
              <a:gd name="T97" fmla="*/ 91017 h 204"/>
              <a:gd name="T98" fmla="*/ 14451 w 126"/>
              <a:gd name="T99" fmla="*/ 85725 h 204"/>
              <a:gd name="T100" fmla="*/ 11654 w 126"/>
              <a:gd name="T101" fmla="*/ 76729 h 204"/>
              <a:gd name="T102" fmla="*/ 0 w 126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5"/>
                </a:moveTo>
                <a:lnTo>
                  <a:pt x="0" y="136"/>
                </a:lnTo>
                <a:lnTo>
                  <a:pt x="1" y="151"/>
                </a:lnTo>
                <a:lnTo>
                  <a:pt x="4" y="164"/>
                </a:lnTo>
                <a:lnTo>
                  <a:pt x="9" y="176"/>
                </a:lnTo>
                <a:lnTo>
                  <a:pt x="17" y="185"/>
                </a:lnTo>
                <a:lnTo>
                  <a:pt x="25" y="193"/>
                </a:lnTo>
                <a:lnTo>
                  <a:pt x="36" y="199"/>
                </a:lnTo>
                <a:lnTo>
                  <a:pt x="47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199"/>
                </a:lnTo>
                <a:lnTo>
                  <a:pt x="99" y="193"/>
                </a:lnTo>
                <a:lnTo>
                  <a:pt x="109" y="186"/>
                </a:lnTo>
                <a:lnTo>
                  <a:pt x="116" y="177"/>
                </a:lnTo>
                <a:lnTo>
                  <a:pt x="122" y="166"/>
                </a:lnTo>
                <a:lnTo>
                  <a:pt x="125" y="154"/>
                </a:lnTo>
                <a:lnTo>
                  <a:pt x="126" y="141"/>
                </a:lnTo>
                <a:lnTo>
                  <a:pt x="126" y="132"/>
                </a:lnTo>
                <a:lnTo>
                  <a:pt x="124" y="123"/>
                </a:lnTo>
                <a:lnTo>
                  <a:pt x="122" y="116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4" y="95"/>
                </a:lnTo>
                <a:lnTo>
                  <a:pt x="97" y="92"/>
                </a:lnTo>
                <a:lnTo>
                  <a:pt x="102" y="88"/>
                </a:lnTo>
                <a:lnTo>
                  <a:pt x="108" y="85"/>
                </a:lnTo>
                <a:lnTo>
                  <a:pt x="111" y="81"/>
                </a:lnTo>
                <a:lnTo>
                  <a:pt x="115" y="77"/>
                </a:lnTo>
                <a:lnTo>
                  <a:pt x="117" y="71"/>
                </a:lnTo>
                <a:lnTo>
                  <a:pt x="119" y="65"/>
                </a:lnTo>
                <a:lnTo>
                  <a:pt x="120" y="59"/>
                </a:lnTo>
                <a:lnTo>
                  <a:pt x="120" y="52"/>
                </a:lnTo>
                <a:lnTo>
                  <a:pt x="119" y="41"/>
                </a:lnTo>
                <a:lnTo>
                  <a:pt x="116" y="30"/>
                </a:lnTo>
                <a:lnTo>
                  <a:pt x="112" y="22"/>
                </a:lnTo>
                <a:lnTo>
                  <a:pt x="105" y="14"/>
                </a:lnTo>
                <a:lnTo>
                  <a:pt x="97" y="8"/>
                </a:lnTo>
                <a:lnTo>
                  <a:pt x="86" y="3"/>
                </a:lnTo>
                <a:lnTo>
                  <a:pt x="75" y="1"/>
                </a:lnTo>
                <a:lnTo>
                  <a:pt x="61" y="0"/>
                </a:lnTo>
                <a:lnTo>
                  <a:pt x="50" y="1"/>
                </a:lnTo>
                <a:lnTo>
                  <a:pt x="38" y="5"/>
                </a:lnTo>
                <a:lnTo>
                  <a:pt x="28" y="10"/>
                </a:lnTo>
                <a:lnTo>
                  <a:pt x="20" y="17"/>
                </a:lnTo>
                <a:lnTo>
                  <a:pt x="14" y="27"/>
                </a:lnTo>
                <a:lnTo>
                  <a:pt x="8" y="38"/>
                </a:lnTo>
                <a:lnTo>
                  <a:pt x="5" y="50"/>
                </a:lnTo>
                <a:lnTo>
                  <a:pt x="4" y="65"/>
                </a:lnTo>
                <a:lnTo>
                  <a:pt x="4" y="66"/>
                </a:lnTo>
                <a:lnTo>
                  <a:pt x="27" y="66"/>
                </a:lnTo>
                <a:lnTo>
                  <a:pt x="28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29"/>
                </a:lnTo>
                <a:lnTo>
                  <a:pt x="47" y="26"/>
                </a:lnTo>
                <a:lnTo>
                  <a:pt x="55" y="24"/>
                </a:lnTo>
                <a:lnTo>
                  <a:pt x="63" y="23"/>
                </a:lnTo>
                <a:lnTo>
                  <a:pt x="71" y="23"/>
                </a:lnTo>
                <a:lnTo>
                  <a:pt x="77" y="26"/>
                </a:lnTo>
                <a:lnTo>
                  <a:pt x="82" y="28"/>
                </a:lnTo>
                <a:lnTo>
                  <a:pt x="86" y="31"/>
                </a:lnTo>
                <a:lnTo>
                  <a:pt x="91" y="35"/>
                </a:lnTo>
                <a:lnTo>
                  <a:pt x="93" y="41"/>
                </a:lnTo>
                <a:lnTo>
                  <a:pt x="95" y="46"/>
                </a:lnTo>
                <a:lnTo>
                  <a:pt x="95" y="53"/>
                </a:lnTo>
                <a:lnTo>
                  <a:pt x="94" y="62"/>
                </a:lnTo>
                <a:lnTo>
                  <a:pt x="93" y="67"/>
                </a:lnTo>
                <a:lnTo>
                  <a:pt x="90" y="73"/>
                </a:lnTo>
                <a:lnTo>
                  <a:pt x="85" y="77"/>
                </a:lnTo>
                <a:lnTo>
                  <a:pt x="80" y="80"/>
                </a:lnTo>
                <a:lnTo>
                  <a:pt x="74" y="83"/>
                </a:lnTo>
                <a:lnTo>
                  <a:pt x="66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3" y="106"/>
                </a:lnTo>
                <a:lnTo>
                  <a:pt x="72" y="107"/>
                </a:lnTo>
                <a:lnTo>
                  <a:pt x="79" y="108"/>
                </a:lnTo>
                <a:lnTo>
                  <a:pt x="86" y="112"/>
                </a:lnTo>
                <a:lnTo>
                  <a:pt x="92" y="115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7"/>
                </a:lnTo>
                <a:lnTo>
                  <a:pt x="96" y="163"/>
                </a:lnTo>
                <a:lnTo>
                  <a:pt x="91" y="169"/>
                </a:lnTo>
                <a:lnTo>
                  <a:pt x="85" y="173"/>
                </a:lnTo>
                <a:lnTo>
                  <a:pt x="79" y="177"/>
                </a:lnTo>
                <a:lnTo>
                  <a:pt x="72" y="178"/>
                </a:lnTo>
                <a:lnTo>
                  <a:pt x="63" y="179"/>
                </a:lnTo>
                <a:lnTo>
                  <a:pt x="55" y="178"/>
                </a:lnTo>
                <a:lnTo>
                  <a:pt x="46" y="177"/>
                </a:lnTo>
                <a:lnTo>
                  <a:pt x="40" y="172"/>
                </a:lnTo>
                <a:lnTo>
                  <a:pt x="35" y="168"/>
                </a:lnTo>
                <a:lnTo>
                  <a:pt x="31" y="162"/>
                </a:lnTo>
                <a:lnTo>
                  <a:pt x="27" y="154"/>
                </a:lnTo>
                <a:lnTo>
                  <a:pt x="25" y="145"/>
                </a:lnTo>
                <a:lnTo>
                  <a:pt x="24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71" name="Freeform 420"/>
          <p:cNvSpPr>
            <a:spLocks noEditPoints="1"/>
          </p:cNvSpPr>
          <p:nvPr/>
        </p:nvSpPr>
        <p:spPr bwMode="auto">
          <a:xfrm>
            <a:off x="4919663" y="3294063"/>
            <a:ext cx="60325" cy="107950"/>
          </a:xfrm>
          <a:custGeom>
            <a:avLst/>
            <a:gdLst>
              <a:gd name="T0" fmla="*/ 58911 w 128"/>
              <a:gd name="T1" fmla="*/ 21696 h 204"/>
              <a:gd name="T2" fmla="*/ 54670 w 128"/>
              <a:gd name="T3" fmla="*/ 11113 h 204"/>
              <a:gd name="T4" fmla="*/ 48071 w 128"/>
              <a:gd name="T5" fmla="*/ 4233 h 204"/>
              <a:gd name="T6" fmla="*/ 38646 w 128"/>
              <a:gd name="T7" fmla="*/ 529 h 204"/>
              <a:gd name="T8" fmla="*/ 29220 w 128"/>
              <a:gd name="T9" fmla="*/ 0 h 204"/>
              <a:gd name="T10" fmla="*/ 22151 w 128"/>
              <a:gd name="T11" fmla="*/ 2646 h 204"/>
              <a:gd name="T12" fmla="*/ 16024 w 128"/>
              <a:gd name="T13" fmla="*/ 6350 h 204"/>
              <a:gd name="T14" fmla="*/ 11311 w 128"/>
              <a:gd name="T15" fmla="*/ 11642 h 204"/>
              <a:gd name="T16" fmla="*/ 6598 w 128"/>
              <a:gd name="T17" fmla="*/ 19050 h 204"/>
              <a:gd name="T18" fmla="*/ 3770 w 128"/>
              <a:gd name="T19" fmla="*/ 28046 h 204"/>
              <a:gd name="T20" fmla="*/ 1885 w 128"/>
              <a:gd name="T21" fmla="*/ 38629 h 204"/>
              <a:gd name="T22" fmla="*/ 0 w 128"/>
              <a:gd name="T23" fmla="*/ 51858 h 204"/>
              <a:gd name="T24" fmla="*/ 0 w 128"/>
              <a:gd name="T25" fmla="*/ 64558 h 204"/>
              <a:gd name="T26" fmla="*/ 1414 w 128"/>
              <a:gd name="T27" fmla="*/ 75142 h 204"/>
              <a:gd name="T28" fmla="*/ 3299 w 128"/>
              <a:gd name="T29" fmla="*/ 84138 h 204"/>
              <a:gd name="T30" fmla="*/ 6127 w 128"/>
              <a:gd name="T31" fmla="*/ 91546 h 204"/>
              <a:gd name="T32" fmla="*/ 10368 w 128"/>
              <a:gd name="T33" fmla="*/ 97896 h 204"/>
              <a:gd name="T34" fmla="*/ 15081 w 128"/>
              <a:gd name="T35" fmla="*/ 102658 h 204"/>
              <a:gd name="T36" fmla="*/ 21208 w 128"/>
              <a:gd name="T37" fmla="*/ 105833 h 204"/>
              <a:gd name="T38" fmla="*/ 27335 w 128"/>
              <a:gd name="T39" fmla="*/ 107950 h 204"/>
              <a:gd name="T40" fmla="*/ 37703 w 128"/>
              <a:gd name="T41" fmla="*/ 107421 h 204"/>
              <a:gd name="T42" fmla="*/ 48071 w 128"/>
              <a:gd name="T43" fmla="*/ 102129 h 204"/>
              <a:gd name="T44" fmla="*/ 56083 w 128"/>
              <a:gd name="T45" fmla="*/ 93133 h 204"/>
              <a:gd name="T46" fmla="*/ 59854 w 128"/>
              <a:gd name="T47" fmla="*/ 79375 h 204"/>
              <a:gd name="T48" fmla="*/ 59854 w 128"/>
              <a:gd name="T49" fmla="*/ 64558 h 204"/>
              <a:gd name="T50" fmla="*/ 56083 w 128"/>
              <a:gd name="T51" fmla="*/ 51858 h 204"/>
              <a:gd name="T52" fmla="*/ 49014 w 128"/>
              <a:gd name="T53" fmla="*/ 42333 h 204"/>
              <a:gd name="T54" fmla="*/ 39117 w 128"/>
              <a:gd name="T55" fmla="*/ 37571 h 204"/>
              <a:gd name="T56" fmla="*/ 26863 w 128"/>
              <a:gd name="T57" fmla="*/ 37571 h 204"/>
              <a:gd name="T58" fmla="*/ 16495 w 128"/>
              <a:gd name="T59" fmla="*/ 43921 h 204"/>
              <a:gd name="T60" fmla="*/ 13196 w 128"/>
              <a:gd name="T61" fmla="*/ 40217 h 204"/>
              <a:gd name="T62" fmla="*/ 16024 w 128"/>
              <a:gd name="T63" fmla="*/ 26458 h 204"/>
              <a:gd name="T64" fmla="*/ 21208 w 128"/>
              <a:gd name="T65" fmla="*/ 17463 h 204"/>
              <a:gd name="T66" fmla="*/ 28749 w 128"/>
              <a:gd name="T67" fmla="*/ 12700 h 204"/>
              <a:gd name="T68" fmla="*/ 35818 w 128"/>
              <a:gd name="T69" fmla="*/ 12171 h 204"/>
              <a:gd name="T70" fmla="*/ 41473 w 128"/>
              <a:gd name="T71" fmla="*/ 14817 h 204"/>
              <a:gd name="T72" fmla="*/ 45244 w 128"/>
              <a:gd name="T73" fmla="*/ 18521 h 204"/>
              <a:gd name="T74" fmla="*/ 48071 w 128"/>
              <a:gd name="T75" fmla="*/ 24342 h 204"/>
              <a:gd name="T76" fmla="*/ 59854 w 128"/>
              <a:gd name="T77" fmla="*/ 27517 h 204"/>
              <a:gd name="T78" fmla="*/ 48071 w 128"/>
              <a:gd name="T79" fmla="*/ 76729 h 204"/>
              <a:gd name="T80" fmla="*/ 45715 w 128"/>
              <a:gd name="T81" fmla="*/ 85725 h 204"/>
              <a:gd name="T82" fmla="*/ 41002 w 128"/>
              <a:gd name="T83" fmla="*/ 91546 h 204"/>
              <a:gd name="T84" fmla="*/ 34875 w 128"/>
              <a:gd name="T85" fmla="*/ 94721 h 204"/>
              <a:gd name="T86" fmla="*/ 27335 w 128"/>
              <a:gd name="T87" fmla="*/ 94721 h 204"/>
              <a:gd name="T88" fmla="*/ 21208 w 128"/>
              <a:gd name="T89" fmla="*/ 91546 h 204"/>
              <a:gd name="T90" fmla="*/ 16495 w 128"/>
              <a:gd name="T91" fmla="*/ 85725 h 204"/>
              <a:gd name="T92" fmla="*/ 14139 w 128"/>
              <a:gd name="T93" fmla="*/ 77788 h 204"/>
              <a:gd name="T94" fmla="*/ 14139 w 128"/>
              <a:gd name="T95" fmla="*/ 67204 h 204"/>
              <a:gd name="T96" fmla="*/ 16495 w 128"/>
              <a:gd name="T97" fmla="*/ 58737 h 204"/>
              <a:gd name="T98" fmla="*/ 21208 w 128"/>
              <a:gd name="T99" fmla="*/ 52917 h 204"/>
              <a:gd name="T100" fmla="*/ 27335 w 128"/>
              <a:gd name="T101" fmla="*/ 49742 h 204"/>
              <a:gd name="T102" fmla="*/ 34875 w 128"/>
              <a:gd name="T103" fmla="*/ 49742 h 204"/>
              <a:gd name="T104" fmla="*/ 41473 w 128"/>
              <a:gd name="T105" fmla="*/ 52917 h 204"/>
              <a:gd name="T106" fmla="*/ 45715 w 128"/>
              <a:gd name="T107" fmla="*/ 58737 h 204"/>
              <a:gd name="T108" fmla="*/ 48071 w 128"/>
              <a:gd name="T109" fmla="*/ 67204 h 20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204">
                <a:moveTo>
                  <a:pt x="127" y="52"/>
                </a:moveTo>
                <a:lnTo>
                  <a:pt x="125" y="41"/>
                </a:lnTo>
                <a:lnTo>
                  <a:pt x="122" y="30"/>
                </a:lnTo>
                <a:lnTo>
                  <a:pt x="116" y="21"/>
                </a:lnTo>
                <a:lnTo>
                  <a:pt x="110" y="14"/>
                </a:lnTo>
                <a:lnTo>
                  <a:pt x="102" y="8"/>
                </a:lnTo>
                <a:lnTo>
                  <a:pt x="92" y="3"/>
                </a:lnTo>
                <a:lnTo>
                  <a:pt x="82" y="1"/>
                </a:lnTo>
                <a:lnTo>
                  <a:pt x="69" y="0"/>
                </a:lnTo>
                <a:lnTo>
                  <a:pt x="62" y="0"/>
                </a:lnTo>
                <a:lnTo>
                  <a:pt x="54" y="2"/>
                </a:lnTo>
                <a:lnTo>
                  <a:pt x="47" y="5"/>
                </a:lnTo>
                <a:lnTo>
                  <a:pt x="40" y="7"/>
                </a:lnTo>
                <a:lnTo>
                  <a:pt x="34" y="12"/>
                </a:lnTo>
                <a:lnTo>
                  <a:pt x="29" y="16"/>
                </a:lnTo>
                <a:lnTo>
                  <a:pt x="24" y="22"/>
                </a:lnTo>
                <a:lnTo>
                  <a:pt x="18" y="28"/>
                </a:lnTo>
                <a:lnTo>
                  <a:pt x="14" y="36"/>
                </a:lnTo>
                <a:lnTo>
                  <a:pt x="11" y="44"/>
                </a:lnTo>
                <a:lnTo>
                  <a:pt x="8" y="53"/>
                </a:lnTo>
                <a:lnTo>
                  <a:pt x="5" y="63"/>
                </a:lnTo>
                <a:lnTo>
                  <a:pt x="4" y="73"/>
                </a:lnTo>
                <a:lnTo>
                  <a:pt x="1" y="85"/>
                </a:lnTo>
                <a:lnTo>
                  <a:pt x="0" y="98"/>
                </a:lnTo>
                <a:lnTo>
                  <a:pt x="0" y="111"/>
                </a:lnTo>
                <a:lnTo>
                  <a:pt x="0" y="122"/>
                </a:lnTo>
                <a:lnTo>
                  <a:pt x="1" y="133"/>
                </a:lnTo>
                <a:lnTo>
                  <a:pt x="3" y="142"/>
                </a:lnTo>
                <a:lnTo>
                  <a:pt x="5" y="151"/>
                </a:lnTo>
                <a:lnTo>
                  <a:pt x="7" y="159"/>
                </a:lnTo>
                <a:lnTo>
                  <a:pt x="10" y="166"/>
                </a:lnTo>
                <a:lnTo>
                  <a:pt x="13" y="173"/>
                </a:lnTo>
                <a:lnTo>
                  <a:pt x="17" y="180"/>
                </a:lnTo>
                <a:lnTo>
                  <a:pt x="22" y="185"/>
                </a:lnTo>
                <a:lnTo>
                  <a:pt x="27" y="190"/>
                </a:lnTo>
                <a:lnTo>
                  <a:pt x="32" y="194"/>
                </a:lnTo>
                <a:lnTo>
                  <a:pt x="38" y="198"/>
                </a:lnTo>
                <a:lnTo>
                  <a:pt x="45" y="200"/>
                </a:lnTo>
                <a:lnTo>
                  <a:pt x="51" y="203"/>
                </a:lnTo>
                <a:lnTo>
                  <a:pt x="58" y="204"/>
                </a:lnTo>
                <a:lnTo>
                  <a:pt x="66" y="204"/>
                </a:lnTo>
                <a:lnTo>
                  <a:pt x="80" y="203"/>
                </a:lnTo>
                <a:lnTo>
                  <a:pt x="91" y="199"/>
                </a:lnTo>
                <a:lnTo>
                  <a:pt x="102" y="193"/>
                </a:lnTo>
                <a:lnTo>
                  <a:pt x="111" y="185"/>
                </a:lnTo>
                <a:lnTo>
                  <a:pt x="119" y="176"/>
                </a:lnTo>
                <a:lnTo>
                  <a:pt x="124" y="164"/>
                </a:lnTo>
                <a:lnTo>
                  <a:pt x="127" y="150"/>
                </a:lnTo>
                <a:lnTo>
                  <a:pt x="128" y="136"/>
                </a:lnTo>
                <a:lnTo>
                  <a:pt x="127" y="122"/>
                </a:lnTo>
                <a:lnTo>
                  <a:pt x="124" y="109"/>
                </a:lnTo>
                <a:lnTo>
                  <a:pt x="119" y="98"/>
                </a:lnTo>
                <a:lnTo>
                  <a:pt x="112" y="88"/>
                </a:lnTo>
                <a:lnTo>
                  <a:pt x="104" y="80"/>
                </a:lnTo>
                <a:lnTo>
                  <a:pt x="93" y="74"/>
                </a:lnTo>
                <a:lnTo>
                  <a:pt x="83" y="71"/>
                </a:lnTo>
                <a:lnTo>
                  <a:pt x="70" y="70"/>
                </a:lnTo>
                <a:lnTo>
                  <a:pt x="57" y="71"/>
                </a:lnTo>
                <a:lnTo>
                  <a:pt x="46" y="76"/>
                </a:lnTo>
                <a:lnTo>
                  <a:pt x="35" y="83"/>
                </a:lnTo>
                <a:lnTo>
                  <a:pt x="27" y="92"/>
                </a:lnTo>
                <a:lnTo>
                  <a:pt x="28" y="76"/>
                </a:lnTo>
                <a:lnTo>
                  <a:pt x="31" y="62"/>
                </a:lnTo>
                <a:lnTo>
                  <a:pt x="34" y="50"/>
                </a:lnTo>
                <a:lnTo>
                  <a:pt x="39" y="41"/>
                </a:lnTo>
                <a:lnTo>
                  <a:pt x="45" y="33"/>
                </a:lnTo>
                <a:lnTo>
                  <a:pt x="52" y="28"/>
                </a:lnTo>
                <a:lnTo>
                  <a:pt x="61" y="24"/>
                </a:lnTo>
                <a:lnTo>
                  <a:pt x="70" y="23"/>
                </a:lnTo>
                <a:lnTo>
                  <a:pt x="76" y="23"/>
                </a:lnTo>
                <a:lnTo>
                  <a:pt x="83" y="26"/>
                </a:lnTo>
                <a:lnTo>
                  <a:pt x="88" y="28"/>
                </a:lnTo>
                <a:lnTo>
                  <a:pt x="93" y="30"/>
                </a:lnTo>
                <a:lnTo>
                  <a:pt x="96" y="35"/>
                </a:lnTo>
                <a:lnTo>
                  <a:pt x="100" y="40"/>
                </a:lnTo>
                <a:lnTo>
                  <a:pt x="102" y="46"/>
                </a:lnTo>
                <a:lnTo>
                  <a:pt x="103" y="52"/>
                </a:lnTo>
                <a:lnTo>
                  <a:pt x="127" y="52"/>
                </a:lnTo>
                <a:close/>
                <a:moveTo>
                  <a:pt x="103" y="136"/>
                </a:moveTo>
                <a:lnTo>
                  <a:pt x="102" y="145"/>
                </a:lnTo>
                <a:lnTo>
                  <a:pt x="101" y="155"/>
                </a:lnTo>
                <a:lnTo>
                  <a:pt x="97" y="162"/>
                </a:lnTo>
                <a:lnTo>
                  <a:pt x="92" y="169"/>
                </a:lnTo>
                <a:lnTo>
                  <a:pt x="87" y="173"/>
                </a:lnTo>
                <a:lnTo>
                  <a:pt x="82" y="177"/>
                </a:lnTo>
                <a:lnTo>
                  <a:pt x="74" y="179"/>
                </a:lnTo>
                <a:lnTo>
                  <a:pt x="66" y="180"/>
                </a:lnTo>
                <a:lnTo>
                  <a:pt x="58" y="179"/>
                </a:lnTo>
                <a:lnTo>
                  <a:pt x="51" y="177"/>
                </a:lnTo>
                <a:lnTo>
                  <a:pt x="45" y="173"/>
                </a:lnTo>
                <a:lnTo>
                  <a:pt x="39" y="169"/>
                </a:lnTo>
                <a:lnTo>
                  <a:pt x="35" y="162"/>
                </a:lnTo>
                <a:lnTo>
                  <a:pt x="32" y="155"/>
                </a:lnTo>
                <a:lnTo>
                  <a:pt x="30" y="147"/>
                </a:lnTo>
                <a:lnTo>
                  <a:pt x="29" y="136"/>
                </a:lnTo>
                <a:lnTo>
                  <a:pt x="30" y="127"/>
                </a:lnTo>
                <a:lnTo>
                  <a:pt x="31" y="119"/>
                </a:lnTo>
                <a:lnTo>
                  <a:pt x="35" y="111"/>
                </a:lnTo>
                <a:lnTo>
                  <a:pt x="39" y="105"/>
                </a:lnTo>
                <a:lnTo>
                  <a:pt x="45" y="100"/>
                </a:lnTo>
                <a:lnTo>
                  <a:pt x="51" y="97"/>
                </a:lnTo>
                <a:lnTo>
                  <a:pt x="58" y="94"/>
                </a:lnTo>
                <a:lnTo>
                  <a:pt x="67" y="93"/>
                </a:lnTo>
                <a:lnTo>
                  <a:pt x="74" y="94"/>
                </a:lnTo>
                <a:lnTo>
                  <a:pt x="82" y="97"/>
                </a:lnTo>
                <a:lnTo>
                  <a:pt x="88" y="100"/>
                </a:lnTo>
                <a:lnTo>
                  <a:pt x="93" y="105"/>
                </a:lnTo>
                <a:lnTo>
                  <a:pt x="97" y="111"/>
                </a:lnTo>
                <a:lnTo>
                  <a:pt x="101" y="119"/>
                </a:lnTo>
                <a:lnTo>
                  <a:pt x="102" y="127"/>
                </a:lnTo>
                <a:lnTo>
                  <a:pt x="103" y="13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72" name="Freeform 421"/>
          <p:cNvSpPr>
            <a:spLocks/>
          </p:cNvSpPr>
          <p:nvPr/>
        </p:nvSpPr>
        <p:spPr bwMode="auto">
          <a:xfrm>
            <a:off x="5537200" y="3290888"/>
            <a:ext cx="84138" cy="109537"/>
          </a:xfrm>
          <a:custGeom>
            <a:avLst/>
            <a:gdLst>
              <a:gd name="T0" fmla="*/ 11344 w 178"/>
              <a:gd name="T1" fmla="*/ 15875 h 207"/>
              <a:gd name="T2" fmla="*/ 12290 w 178"/>
              <a:gd name="T3" fmla="*/ 20637 h 207"/>
              <a:gd name="T4" fmla="*/ 13235 w 178"/>
              <a:gd name="T5" fmla="*/ 25929 h 207"/>
              <a:gd name="T6" fmla="*/ 35451 w 178"/>
              <a:gd name="T7" fmla="*/ 109537 h 207"/>
              <a:gd name="T8" fmla="*/ 47269 w 178"/>
              <a:gd name="T9" fmla="*/ 109537 h 207"/>
              <a:gd name="T10" fmla="*/ 69957 w 178"/>
              <a:gd name="T11" fmla="*/ 25929 h 207"/>
              <a:gd name="T12" fmla="*/ 71848 w 178"/>
              <a:gd name="T13" fmla="*/ 15875 h 207"/>
              <a:gd name="T14" fmla="*/ 71848 w 178"/>
              <a:gd name="T15" fmla="*/ 109537 h 207"/>
              <a:gd name="T16" fmla="*/ 84138 w 178"/>
              <a:gd name="T17" fmla="*/ 109537 h 207"/>
              <a:gd name="T18" fmla="*/ 84138 w 178"/>
              <a:gd name="T19" fmla="*/ 0 h 207"/>
              <a:gd name="T20" fmla="*/ 66649 w 178"/>
              <a:gd name="T21" fmla="*/ 0 h 207"/>
              <a:gd name="T22" fmla="*/ 43487 w 178"/>
              <a:gd name="T23" fmla="*/ 83608 h 207"/>
              <a:gd name="T24" fmla="*/ 41596 w 178"/>
              <a:gd name="T25" fmla="*/ 93133 h 207"/>
              <a:gd name="T26" fmla="*/ 39706 w 178"/>
              <a:gd name="T27" fmla="*/ 83608 h 207"/>
              <a:gd name="T28" fmla="*/ 17017 w 178"/>
              <a:gd name="T29" fmla="*/ 0 h 207"/>
              <a:gd name="T30" fmla="*/ 0 w 178"/>
              <a:gd name="T31" fmla="*/ 0 h 207"/>
              <a:gd name="T32" fmla="*/ 0 w 178"/>
              <a:gd name="T33" fmla="*/ 109537 h 207"/>
              <a:gd name="T34" fmla="*/ 11344 w 178"/>
              <a:gd name="T35" fmla="*/ 109537 h 207"/>
              <a:gd name="T36" fmla="*/ 11344 w 178"/>
              <a:gd name="T37" fmla="*/ 15875 h 2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8" h="207">
                <a:moveTo>
                  <a:pt x="24" y="30"/>
                </a:moveTo>
                <a:lnTo>
                  <a:pt x="26" y="39"/>
                </a:lnTo>
                <a:lnTo>
                  <a:pt x="28" y="49"/>
                </a:lnTo>
                <a:lnTo>
                  <a:pt x="75" y="207"/>
                </a:lnTo>
                <a:lnTo>
                  <a:pt x="100" y="207"/>
                </a:lnTo>
                <a:lnTo>
                  <a:pt x="148" y="49"/>
                </a:lnTo>
                <a:lnTo>
                  <a:pt x="152" y="30"/>
                </a:lnTo>
                <a:lnTo>
                  <a:pt x="152" y="207"/>
                </a:lnTo>
                <a:lnTo>
                  <a:pt x="178" y="207"/>
                </a:lnTo>
                <a:lnTo>
                  <a:pt x="178" y="0"/>
                </a:lnTo>
                <a:lnTo>
                  <a:pt x="141" y="0"/>
                </a:lnTo>
                <a:lnTo>
                  <a:pt x="92" y="158"/>
                </a:lnTo>
                <a:lnTo>
                  <a:pt x="88" y="176"/>
                </a:lnTo>
                <a:lnTo>
                  <a:pt x="84" y="158"/>
                </a:lnTo>
                <a:lnTo>
                  <a:pt x="36" y="0"/>
                </a:lnTo>
                <a:lnTo>
                  <a:pt x="0" y="0"/>
                </a:lnTo>
                <a:lnTo>
                  <a:pt x="0" y="207"/>
                </a:lnTo>
                <a:lnTo>
                  <a:pt x="24" y="207"/>
                </a:lnTo>
                <a:lnTo>
                  <a:pt x="24" y="3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73" name="Freeform 422"/>
          <p:cNvSpPr>
            <a:spLocks noEditPoints="1"/>
          </p:cNvSpPr>
          <p:nvPr/>
        </p:nvSpPr>
        <p:spPr bwMode="auto">
          <a:xfrm>
            <a:off x="5634038" y="3317875"/>
            <a:ext cx="61912" cy="84138"/>
          </a:xfrm>
          <a:custGeom>
            <a:avLst/>
            <a:gdLst>
              <a:gd name="T0" fmla="*/ 43674 w 129"/>
              <a:gd name="T1" fmla="*/ 52388 h 159"/>
              <a:gd name="T2" fmla="*/ 42235 w 129"/>
              <a:gd name="T3" fmla="*/ 60325 h 159"/>
              <a:gd name="T4" fmla="*/ 37915 w 129"/>
              <a:gd name="T5" fmla="*/ 66675 h 159"/>
              <a:gd name="T6" fmla="*/ 31196 w 129"/>
              <a:gd name="T7" fmla="*/ 70909 h 159"/>
              <a:gd name="T8" fmla="*/ 23517 w 129"/>
              <a:gd name="T9" fmla="*/ 71967 h 159"/>
              <a:gd name="T10" fmla="*/ 18238 w 129"/>
              <a:gd name="T11" fmla="*/ 71438 h 159"/>
              <a:gd name="T12" fmla="*/ 14878 w 129"/>
              <a:gd name="T13" fmla="*/ 69321 h 159"/>
              <a:gd name="T14" fmla="*/ 12478 w 129"/>
              <a:gd name="T15" fmla="*/ 64559 h 159"/>
              <a:gd name="T16" fmla="*/ 11519 w 129"/>
              <a:gd name="T17" fmla="*/ 59796 h 159"/>
              <a:gd name="T18" fmla="*/ 11998 w 129"/>
              <a:gd name="T19" fmla="*/ 54504 h 159"/>
              <a:gd name="T20" fmla="*/ 14398 w 129"/>
              <a:gd name="T21" fmla="*/ 50800 h 159"/>
              <a:gd name="T22" fmla="*/ 17758 w 129"/>
              <a:gd name="T23" fmla="*/ 47625 h 159"/>
              <a:gd name="T24" fmla="*/ 22557 w 129"/>
              <a:gd name="T25" fmla="*/ 46567 h 159"/>
              <a:gd name="T26" fmla="*/ 34076 w 129"/>
              <a:gd name="T27" fmla="*/ 44450 h 159"/>
              <a:gd name="T28" fmla="*/ 43674 w 129"/>
              <a:gd name="T29" fmla="*/ 40746 h 159"/>
              <a:gd name="T30" fmla="*/ 44634 w 129"/>
              <a:gd name="T31" fmla="*/ 74084 h 159"/>
              <a:gd name="T32" fmla="*/ 46074 w 129"/>
              <a:gd name="T33" fmla="*/ 78317 h 159"/>
              <a:gd name="T34" fmla="*/ 48474 w 129"/>
              <a:gd name="T35" fmla="*/ 81492 h 159"/>
              <a:gd name="T36" fmla="*/ 52793 w 129"/>
              <a:gd name="T37" fmla="*/ 83080 h 159"/>
              <a:gd name="T38" fmla="*/ 58072 w 129"/>
              <a:gd name="T39" fmla="*/ 82550 h 159"/>
              <a:gd name="T40" fmla="*/ 61912 w 129"/>
              <a:gd name="T41" fmla="*/ 71438 h 159"/>
              <a:gd name="T42" fmla="*/ 56633 w 129"/>
              <a:gd name="T43" fmla="*/ 71438 h 159"/>
              <a:gd name="T44" fmla="*/ 54713 w 129"/>
              <a:gd name="T45" fmla="*/ 67205 h 159"/>
              <a:gd name="T46" fmla="*/ 54713 w 129"/>
              <a:gd name="T47" fmla="*/ 24342 h 159"/>
              <a:gd name="T48" fmla="*/ 53273 w 129"/>
              <a:gd name="T49" fmla="*/ 13758 h 159"/>
              <a:gd name="T50" fmla="*/ 48474 w 129"/>
              <a:gd name="T51" fmla="*/ 5821 h 159"/>
              <a:gd name="T52" fmla="*/ 40315 w 129"/>
              <a:gd name="T53" fmla="*/ 1058 h 159"/>
              <a:gd name="T54" fmla="*/ 29276 w 129"/>
              <a:gd name="T55" fmla="*/ 0 h 159"/>
              <a:gd name="T56" fmla="*/ 18238 w 129"/>
              <a:gd name="T57" fmla="*/ 2117 h 159"/>
              <a:gd name="T58" fmla="*/ 10079 w 129"/>
              <a:gd name="T59" fmla="*/ 6879 h 159"/>
              <a:gd name="T60" fmla="*/ 5279 w 129"/>
              <a:gd name="T61" fmla="*/ 14817 h 159"/>
              <a:gd name="T62" fmla="*/ 2880 w 129"/>
              <a:gd name="T63" fmla="*/ 25400 h 159"/>
              <a:gd name="T64" fmla="*/ 13438 w 129"/>
              <a:gd name="T65" fmla="*/ 25929 h 159"/>
              <a:gd name="T66" fmla="*/ 14878 w 129"/>
              <a:gd name="T67" fmla="*/ 19579 h 159"/>
              <a:gd name="T68" fmla="*/ 17758 w 129"/>
              <a:gd name="T69" fmla="*/ 15346 h 159"/>
              <a:gd name="T70" fmla="*/ 22077 w 129"/>
              <a:gd name="T71" fmla="*/ 12171 h 159"/>
              <a:gd name="T72" fmla="*/ 28796 w 129"/>
              <a:gd name="T73" fmla="*/ 11642 h 159"/>
              <a:gd name="T74" fmla="*/ 35515 w 129"/>
              <a:gd name="T75" fmla="*/ 12171 h 159"/>
              <a:gd name="T76" fmla="*/ 39835 w 129"/>
              <a:gd name="T77" fmla="*/ 14817 h 159"/>
              <a:gd name="T78" fmla="*/ 42714 w 129"/>
              <a:gd name="T79" fmla="*/ 18521 h 159"/>
              <a:gd name="T80" fmla="*/ 43674 w 129"/>
              <a:gd name="T81" fmla="*/ 23283 h 159"/>
              <a:gd name="T82" fmla="*/ 43194 w 129"/>
              <a:gd name="T83" fmla="*/ 29104 h 159"/>
              <a:gd name="T84" fmla="*/ 40315 w 129"/>
              <a:gd name="T85" fmla="*/ 31750 h 159"/>
              <a:gd name="T86" fmla="*/ 34076 w 129"/>
              <a:gd name="T87" fmla="*/ 33338 h 159"/>
              <a:gd name="T88" fmla="*/ 22557 w 129"/>
              <a:gd name="T89" fmla="*/ 34396 h 159"/>
              <a:gd name="T90" fmla="*/ 12478 w 129"/>
              <a:gd name="T91" fmla="*/ 37571 h 159"/>
              <a:gd name="T92" fmla="*/ 5759 w 129"/>
              <a:gd name="T93" fmla="*/ 42863 h 159"/>
              <a:gd name="T94" fmla="*/ 1440 w 129"/>
              <a:gd name="T95" fmla="*/ 49742 h 159"/>
              <a:gd name="T96" fmla="*/ 0 w 129"/>
              <a:gd name="T97" fmla="*/ 59796 h 159"/>
              <a:gd name="T98" fmla="*/ 1440 w 129"/>
              <a:gd name="T99" fmla="*/ 69850 h 159"/>
              <a:gd name="T100" fmla="*/ 5759 w 129"/>
              <a:gd name="T101" fmla="*/ 77788 h 159"/>
              <a:gd name="T102" fmla="*/ 11998 w 129"/>
              <a:gd name="T103" fmla="*/ 82021 h 159"/>
              <a:gd name="T104" fmla="*/ 21117 w 129"/>
              <a:gd name="T105" fmla="*/ 84138 h 159"/>
              <a:gd name="T106" fmla="*/ 34076 w 129"/>
              <a:gd name="T107" fmla="*/ 80963 h 159"/>
              <a:gd name="T108" fmla="*/ 44634 w 129"/>
              <a:gd name="T109" fmla="*/ 70909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9">
                <a:moveTo>
                  <a:pt x="91" y="77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4" y="120"/>
                </a:lnTo>
                <a:lnTo>
                  <a:pt x="79" y="126"/>
                </a:lnTo>
                <a:lnTo>
                  <a:pt x="73" y="131"/>
                </a:lnTo>
                <a:lnTo>
                  <a:pt x="65" y="134"/>
                </a:lnTo>
                <a:lnTo>
                  <a:pt x="58" y="135"/>
                </a:lnTo>
                <a:lnTo>
                  <a:pt x="49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3"/>
                </a:lnTo>
                <a:lnTo>
                  <a:pt x="31" y="131"/>
                </a:lnTo>
                <a:lnTo>
                  <a:pt x="27" y="127"/>
                </a:lnTo>
                <a:lnTo>
                  <a:pt x="26" y="122"/>
                </a:lnTo>
                <a:lnTo>
                  <a:pt x="24" y="118"/>
                </a:lnTo>
                <a:lnTo>
                  <a:pt x="24" y="113"/>
                </a:lnTo>
                <a:lnTo>
                  <a:pt x="24" y="107"/>
                </a:lnTo>
                <a:lnTo>
                  <a:pt x="25" y="103"/>
                </a:lnTo>
                <a:lnTo>
                  <a:pt x="27" y="99"/>
                </a:lnTo>
                <a:lnTo>
                  <a:pt x="30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7" y="88"/>
                </a:lnTo>
                <a:lnTo>
                  <a:pt x="59" y="85"/>
                </a:lnTo>
                <a:lnTo>
                  <a:pt x="71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5" y="156"/>
                </a:lnTo>
                <a:lnTo>
                  <a:pt x="110" y="157"/>
                </a:lnTo>
                <a:lnTo>
                  <a:pt x="116" y="157"/>
                </a:lnTo>
                <a:lnTo>
                  <a:pt x="121" y="156"/>
                </a:lnTo>
                <a:lnTo>
                  <a:pt x="129" y="155"/>
                </a:lnTo>
                <a:lnTo>
                  <a:pt x="129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7" y="18"/>
                </a:lnTo>
                <a:lnTo>
                  <a:pt x="101" y="11"/>
                </a:lnTo>
                <a:lnTo>
                  <a:pt x="94" y="6"/>
                </a:lnTo>
                <a:lnTo>
                  <a:pt x="84" y="2"/>
                </a:lnTo>
                <a:lnTo>
                  <a:pt x="74" y="1"/>
                </a:lnTo>
                <a:lnTo>
                  <a:pt x="61" y="0"/>
                </a:lnTo>
                <a:lnTo>
                  <a:pt x="49" y="1"/>
                </a:lnTo>
                <a:lnTo>
                  <a:pt x="38" y="4"/>
                </a:lnTo>
                <a:lnTo>
                  <a:pt x="28" y="7"/>
                </a:lnTo>
                <a:lnTo>
                  <a:pt x="21" y="13"/>
                </a:lnTo>
                <a:lnTo>
                  <a:pt x="15" y="20"/>
                </a:lnTo>
                <a:lnTo>
                  <a:pt x="11" y="28"/>
                </a:lnTo>
                <a:lnTo>
                  <a:pt x="7" y="37"/>
                </a:lnTo>
                <a:lnTo>
                  <a:pt x="6" y="48"/>
                </a:lnTo>
                <a:lnTo>
                  <a:pt x="6" y="49"/>
                </a:lnTo>
                <a:lnTo>
                  <a:pt x="28" y="49"/>
                </a:lnTo>
                <a:lnTo>
                  <a:pt x="28" y="43"/>
                </a:lnTo>
                <a:lnTo>
                  <a:pt x="31" y="37"/>
                </a:lnTo>
                <a:lnTo>
                  <a:pt x="33" y="33"/>
                </a:lnTo>
                <a:lnTo>
                  <a:pt x="37" y="29"/>
                </a:lnTo>
                <a:lnTo>
                  <a:pt x="41" y="26"/>
                </a:lnTo>
                <a:lnTo>
                  <a:pt x="46" y="23"/>
                </a:lnTo>
                <a:lnTo>
                  <a:pt x="53" y="22"/>
                </a:lnTo>
                <a:lnTo>
                  <a:pt x="60" y="22"/>
                </a:lnTo>
                <a:lnTo>
                  <a:pt x="67" y="22"/>
                </a:lnTo>
                <a:lnTo>
                  <a:pt x="74" y="23"/>
                </a:lnTo>
                <a:lnTo>
                  <a:pt x="79" y="26"/>
                </a:lnTo>
                <a:lnTo>
                  <a:pt x="83" y="28"/>
                </a:lnTo>
                <a:lnTo>
                  <a:pt x="86" y="30"/>
                </a:lnTo>
                <a:lnTo>
                  <a:pt x="89" y="35"/>
                </a:lnTo>
                <a:lnTo>
                  <a:pt x="91" y="39"/>
                </a:lnTo>
                <a:lnTo>
                  <a:pt x="91" y="44"/>
                </a:lnTo>
                <a:lnTo>
                  <a:pt x="91" y="50"/>
                </a:lnTo>
                <a:lnTo>
                  <a:pt x="90" y="55"/>
                </a:lnTo>
                <a:lnTo>
                  <a:pt x="89" y="57"/>
                </a:lnTo>
                <a:lnTo>
                  <a:pt x="84" y="60"/>
                </a:lnTo>
                <a:lnTo>
                  <a:pt x="79" y="62"/>
                </a:lnTo>
                <a:lnTo>
                  <a:pt x="71" y="63"/>
                </a:lnTo>
                <a:lnTo>
                  <a:pt x="60" y="64"/>
                </a:lnTo>
                <a:lnTo>
                  <a:pt x="47" y="65"/>
                </a:lnTo>
                <a:lnTo>
                  <a:pt x="36" y="68"/>
                </a:lnTo>
                <a:lnTo>
                  <a:pt x="26" y="71"/>
                </a:lnTo>
                <a:lnTo>
                  <a:pt x="18" y="75"/>
                </a:lnTo>
                <a:lnTo>
                  <a:pt x="12" y="81"/>
                </a:lnTo>
                <a:lnTo>
                  <a:pt x="6" y="86"/>
                </a:lnTo>
                <a:lnTo>
                  <a:pt x="3" y="94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6" y="140"/>
                </a:lnTo>
                <a:lnTo>
                  <a:pt x="12" y="147"/>
                </a:lnTo>
                <a:lnTo>
                  <a:pt x="18" y="152"/>
                </a:lnTo>
                <a:lnTo>
                  <a:pt x="25" y="155"/>
                </a:lnTo>
                <a:lnTo>
                  <a:pt x="35" y="157"/>
                </a:lnTo>
                <a:lnTo>
                  <a:pt x="44" y="159"/>
                </a:lnTo>
                <a:lnTo>
                  <a:pt x="58" y="157"/>
                </a:lnTo>
                <a:lnTo>
                  <a:pt x="71" y="153"/>
                </a:lnTo>
                <a:lnTo>
                  <a:pt x="82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74" name="Freeform 423"/>
          <p:cNvSpPr>
            <a:spLocks/>
          </p:cNvSpPr>
          <p:nvPr/>
        </p:nvSpPr>
        <p:spPr bwMode="auto">
          <a:xfrm>
            <a:off x="5705475" y="3317875"/>
            <a:ext cx="30163" cy="82550"/>
          </a:xfrm>
          <a:custGeom>
            <a:avLst/>
            <a:gdLst>
              <a:gd name="T0" fmla="*/ 0 w 66"/>
              <a:gd name="T1" fmla="*/ 82550 h 155"/>
              <a:gd name="T2" fmla="*/ 10511 w 66"/>
              <a:gd name="T3" fmla="*/ 82550 h 155"/>
              <a:gd name="T4" fmla="*/ 10511 w 66"/>
              <a:gd name="T5" fmla="*/ 37281 h 155"/>
              <a:gd name="T6" fmla="*/ 10968 w 66"/>
              <a:gd name="T7" fmla="*/ 32487 h 155"/>
              <a:gd name="T8" fmla="*/ 11425 w 66"/>
              <a:gd name="T9" fmla="*/ 27162 h 155"/>
              <a:gd name="T10" fmla="*/ 12796 w 66"/>
              <a:gd name="T11" fmla="*/ 23434 h 155"/>
              <a:gd name="T12" fmla="*/ 14624 w 66"/>
              <a:gd name="T13" fmla="*/ 20771 h 155"/>
              <a:gd name="T14" fmla="*/ 17367 w 66"/>
              <a:gd name="T15" fmla="*/ 17575 h 155"/>
              <a:gd name="T16" fmla="*/ 20109 w 66"/>
              <a:gd name="T17" fmla="*/ 15445 h 155"/>
              <a:gd name="T18" fmla="*/ 24222 w 66"/>
              <a:gd name="T19" fmla="*/ 14912 h 155"/>
              <a:gd name="T20" fmla="*/ 27878 w 66"/>
              <a:gd name="T21" fmla="*/ 14380 h 155"/>
              <a:gd name="T22" fmla="*/ 30163 w 66"/>
              <a:gd name="T23" fmla="*/ 14380 h 155"/>
              <a:gd name="T24" fmla="*/ 30163 w 66"/>
              <a:gd name="T25" fmla="*/ 0 h 155"/>
              <a:gd name="T26" fmla="*/ 27421 w 66"/>
              <a:gd name="T27" fmla="*/ 0 h 155"/>
              <a:gd name="T28" fmla="*/ 24679 w 66"/>
              <a:gd name="T29" fmla="*/ 0 h 155"/>
              <a:gd name="T30" fmla="*/ 21480 w 66"/>
              <a:gd name="T31" fmla="*/ 1065 h 155"/>
              <a:gd name="T32" fmla="*/ 19195 w 66"/>
              <a:gd name="T33" fmla="*/ 2663 h 155"/>
              <a:gd name="T34" fmla="*/ 16910 w 66"/>
              <a:gd name="T35" fmla="*/ 3728 h 155"/>
              <a:gd name="T36" fmla="*/ 14624 w 66"/>
              <a:gd name="T37" fmla="*/ 6391 h 155"/>
              <a:gd name="T38" fmla="*/ 12796 w 66"/>
              <a:gd name="T39" fmla="*/ 9586 h 155"/>
              <a:gd name="T40" fmla="*/ 11425 w 66"/>
              <a:gd name="T41" fmla="*/ 12249 h 155"/>
              <a:gd name="T42" fmla="*/ 10054 w 66"/>
              <a:gd name="T43" fmla="*/ 15977 h 155"/>
              <a:gd name="T44" fmla="*/ 10054 w 66"/>
              <a:gd name="T45" fmla="*/ 2130 h 155"/>
              <a:gd name="T46" fmla="*/ 0 w 66"/>
              <a:gd name="T47" fmla="*/ 2130 h 155"/>
              <a:gd name="T48" fmla="*/ 0 w 66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1"/>
                </a:lnTo>
                <a:lnTo>
                  <a:pt x="25" y="51"/>
                </a:lnTo>
                <a:lnTo>
                  <a:pt x="28" y="44"/>
                </a:lnTo>
                <a:lnTo>
                  <a:pt x="32" y="39"/>
                </a:lnTo>
                <a:lnTo>
                  <a:pt x="38" y="33"/>
                </a:lnTo>
                <a:lnTo>
                  <a:pt x="44" y="29"/>
                </a:lnTo>
                <a:lnTo>
                  <a:pt x="53" y="28"/>
                </a:lnTo>
                <a:lnTo>
                  <a:pt x="61" y="27"/>
                </a:lnTo>
                <a:lnTo>
                  <a:pt x="66" y="27"/>
                </a:lnTo>
                <a:lnTo>
                  <a:pt x="66" y="0"/>
                </a:lnTo>
                <a:lnTo>
                  <a:pt x="60" y="0"/>
                </a:lnTo>
                <a:lnTo>
                  <a:pt x="54" y="0"/>
                </a:lnTo>
                <a:lnTo>
                  <a:pt x="47" y="2"/>
                </a:lnTo>
                <a:lnTo>
                  <a:pt x="42" y="5"/>
                </a:lnTo>
                <a:lnTo>
                  <a:pt x="37" y="7"/>
                </a:lnTo>
                <a:lnTo>
                  <a:pt x="32" y="12"/>
                </a:lnTo>
                <a:lnTo>
                  <a:pt x="28" y="18"/>
                </a:lnTo>
                <a:lnTo>
                  <a:pt x="25" y="23"/>
                </a:lnTo>
                <a:lnTo>
                  <a:pt x="22" y="30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75" name="Freeform 424"/>
          <p:cNvSpPr>
            <a:spLocks noEditPoints="1"/>
          </p:cNvSpPr>
          <p:nvPr/>
        </p:nvSpPr>
        <p:spPr bwMode="auto">
          <a:xfrm>
            <a:off x="5746750" y="3290888"/>
            <a:ext cx="11113" cy="109537"/>
          </a:xfrm>
          <a:custGeom>
            <a:avLst/>
            <a:gdLst>
              <a:gd name="T0" fmla="*/ 0 w 23"/>
              <a:gd name="T1" fmla="*/ 109537 h 207"/>
              <a:gd name="T2" fmla="*/ 11113 w 23"/>
              <a:gd name="T3" fmla="*/ 109537 h 207"/>
              <a:gd name="T4" fmla="*/ 11113 w 23"/>
              <a:gd name="T5" fmla="*/ 29633 h 207"/>
              <a:gd name="T6" fmla="*/ 0 w 23"/>
              <a:gd name="T7" fmla="*/ 29633 h 207"/>
              <a:gd name="T8" fmla="*/ 0 w 23"/>
              <a:gd name="T9" fmla="*/ 109537 h 207"/>
              <a:gd name="T10" fmla="*/ 0 w 23"/>
              <a:gd name="T11" fmla="*/ 14817 h 207"/>
              <a:gd name="T12" fmla="*/ 11113 w 23"/>
              <a:gd name="T13" fmla="*/ 14817 h 207"/>
              <a:gd name="T14" fmla="*/ 11113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76" name="Freeform 425"/>
          <p:cNvSpPr>
            <a:spLocks noEditPoints="1"/>
          </p:cNvSpPr>
          <p:nvPr/>
        </p:nvSpPr>
        <p:spPr bwMode="auto">
          <a:xfrm>
            <a:off x="5770563" y="3317875"/>
            <a:ext cx="58737" cy="84138"/>
          </a:xfrm>
          <a:custGeom>
            <a:avLst/>
            <a:gdLst>
              <a:gd name="T0" fmla="*/ 41758 w 128"/>
              <a:gd name="T1" fmla="*/ 52388 h 159"/>
              <a:gd name="T2" fmla="*/ 39923 w 128"/>
              <a:gd name="T3" fmla="*/ 60325 h 159"/>
              <a:gd name="T4" fmla="*/ 36252 w 128"/>
              <a:gd name="T5" fmla="*/ 66675 h 159"/>
              <a:gd name="T6" fmla="*/ 29827 w 128"/>
              <a:gd name="T7" fmla="*/ 70909 h 159"/>
              <a:gd name="T8" fmla="*/ 22026 w 128"/>
              <a:gd name="T9" fmla="*/ 71967 h 159"/>
              <a:gd name="T10" fmla="*/ 17438 w 128"/>
              <a:gd name="T11" fmla="*/ 71438 h 159"/>
              <a:gd name="T12" fmla="*/ 13766 w 128"/>
              <a:gd name="T13" fmla="*/ 69321 h 159"/>
              <a:gd name="T14" fmla="*/ 11931 w 128"/>
              <a:gd name="T15" fmla="*/ 64559 h 159"/>
              <a:gd name="T16" fmla="*/ 11013 w 128"/>
              <a:gd name="T17" fmla="*/ 59796 h 159"/>
              <a:gd name="T18" fmla="*/ 11472 w 128"/>
              <a:gd name="T19" fmla="*/ 54504 h 159"/>
              <a:gd name="T20" fmla="*/ 13308 w 128"/>
              <a:gd name="T21" fmla="*/ 50800 h 159"/>
              <a:gd name="T22" fmla="*/ 16979 w 128"/>
              <a:gd name="T23" fmla="*/ 47625 h 159"/>
              <a:gd name="T24" fmla="*/ 21567 w 128"/>
              <a:gd name="T25" fmla="*/ 46567 h 159"/>
              <a:gd name="T26" fmla="*/ 32122 w 128"/>
              <a:gd name="T27" fmla="*/ 44450 h 159"/>
              <a:gd name="T28" fmla="*/ 41758 w 128"/>
              <a:gd name="T29" fmla="*/ 40746 h 159"/>
              <a:gd name="T30" fmla="*/ 42676 w 128"/>
              <a:gd name="T31" fmla="*/ 74084 h 159"/>
              <a:gd name="T32" fmla="*/ 44053 w 128"/>
              <a:gd name="T33" fmla="*/ 78317 h 159"/>
              <a:gd name="T34" fmla="*/ 46347 w 128"/>
              <a:gd name="T35" fmla="*/ 81492 h 159"/>
              <a:gd name="T36" fmla="*/ 50477 w 128"/>
              <a:gd name="T37" fmla="*/ 83080 h 159"/>
              <a:gd name="T38" fmla="*/ 55525 w 128"/>
              <a:gd name="T39" fmla="*/ 82550 h 159"/>
              <a:gd name="T40" fmla="*/ 58737 w 128"/>
              <a:gd name="T41" fmla="*/ 71438 h 159"/>
              <a:gd name="T42" fmla="*/ 54148 w 128"/>
              <a:gd name="T43" fmla="*/ 71438 h 159"/>
              <a:gd name="T44" fmla="*/ 52313 w 128"/>
              <a:gd name="T45" fmla="*/ 67205 h 159"/>
              <a:gd name="T46" fmla="*/ 52313 w 128"/>
              <a:gd name="T47" fmla="*/ 24342 h 159"/>
              <a:gd name="T48" fmla="*/ 50936 w 128"/>
              <a:gd name="T49" fmla="*/ 13758 h 159"/>
              <a:gd name="T50" fmla="*/ 46347 w 128"/>
              <a:gd name="T51" fmla="*/ 5821 h 159"/>
              <a:gd name="T52" fmla="*/ 38546 w 128"/>
              <a:gd name="T53" fmla="*/ 1058 h 159"/>
              <a:gd name="T54" fmla="*/ 27992 w 128"/>
              <a:gd name="T55" fmla="*/ 0 h 159"/>
              <a:gd name="T56" fmla="*/ 17438 w 128"/>
              <a:gd name="T57" fmla="*/ 2117 h 159"/>
              <a:gd name="T58" fmla="*/ 9637 w 128"/>
              <a:gd name="T59" fmla="*/ 6879 h 159"/>
              <a:gd name="T60" fmla="*/ 4589 w 128"/>
              <a:gd name="T61" fmla="*/ 14817 h 159"/>
              <a:gd name="T62" fmla="*/ 2753 w 128"/>
              <a:gd name="T63" fmla="*/ 25400 h 159"/>
              <a:gd name="T64" fmla="*/ 12849 w 128"/>
              <a:gd name="T65" fmla="*/ 25929 h 159"/>
              <a:gd name="T66" fmla="*/ 13766 w 128"/>
              <a:gd name="T67" fmla="*/ 19579 h 159"/>
              <a:gd name="T68" fmla="*/ 16979 w 128"/>
              <a:gd name="T69" fmla="*/ 15346 h 159"/>
              <a:gd name="T70" fmla="*/ 21109 w 128"/>
              <a:gd name="T71" fmla="*/ 12171 h 159"/>
              <a:gd name="T72" fmla="*/ 27533 w 128"/>
              <a:gd name="T73" fmla="*/ 11642 h 159"/>
              <a:gd name="T74" fmla="*/ 33957 w 128"/>
              <a:gd name="T75" fmla="*/ 12171 h 159"/>
              <a:gd name="T76" fmla="*/ 38087 w 128"/>
              <a:gd name="T77" fmla="*/ 14817 h 159"/>
              <a:gd name="T78" fmla="*/ 40382 w 128"/>
              <a:gd name="T79" fmla="*/ 18521 h 159"/>
              <a:gd name="T80" fmla="*/ 41758 w 128"/>
              <a:gd name="T81" fmla="*/ 23283 h 159"/>
              <a:gd name="T82" fmla="*/ 40841 w 128"/>
              <a:gd name="T83" fmla="*/ 29104 h 159"/>
              <a:gd name="T84" fmla="*/ 38546 w 128"/>
              <a:gd name="T85" fmla="*/ 31750 h 159"/>
              <a:gd name="T86" fmla="*/ 32122 w 128"/>
              <a:gd name="T87" fmla="*/ 33338 h 159"/>
              <a:gd name="T88" fmla="*/ 21567 w 128"/>
              <a:gd name="T89" fmla="*/ 34396 h 159"/>
              <a:gd name="T90" fmla="*/ 11931 w 128"/>
              <a:gd name="T91" fmla="*/ 37571 h 159"/>
              <a:gd name="T92" fmla="*/ 5048 w 128"/>
              <a:gd name="T93" fmla="*/ 42863 h 159"/>
              <a:gd name="T94" fmla="*/ 1377 w 128"/>
              <a:gd name="T95" fmla="*/ 49742 h 159"/>
              <a:gd name="T96" fmla="*/ 0 w 128"/>
              <a:gd name="T97" fmla="*/ 59796 h 159"/>
              <a:gd name="T98" fmla="*/ 1377 w 128"/>
              <a:gd name="T99" fmla="*/ 69850 h 159"/>
              <a:gd name="T100" fmla="*/ 5048 w 128"/>
              <a:gd name="T101" fmla="*/ 77788 h 159"/>
              <a:gd name="T102" fmla="*/ 11472 w 128"/>
              <a:gd name="T103" fmla="*/ 82021 h 159"/>
              <a:gd name="T104" fmla="*/ 20191 w 128"/>
              <a:gd name="T105" fmla="*/ 84138 h 159"/>
              <a:gd name="T106" fmla="*/ 32122 w 128"/>
              <a:gd name="T107" fmla="*/ 80963 h 159"/>
              <a:gd name="T108" fmla="*/ 42676 w 128"/>
              <a:gd name="T109" fmla="*/ 70909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159">
                <a:moveTo>
                  <a:pt x="91" y="77"/>
                </a:moveTo>
                <a:lnTo>
                  <a:pt x="91" y="99"/>
                </a:lnTo>
                <a:lnTo>
                  <a:pt x="89" y="107"/>
                </a:lnTo>
                <a:lnTo>
                  <a:pt x="87" y="114"/>
                </a:lnTo>
                <a:lnTo>
                  <a:pt x="84" y="120"/>
                </a:lnTo>
                <a:lnTo>
                  <a:pt x="79" y="126"/>
                </a:lnTo>
                <a:lnTo>
                  <a:pt x="73" y="131"/>
                </a:lnTo>
                <a:lnTo>
                  <a:pt x="65" y="134"/>
                </a:lnTo>
                <a:lnTo>
                  <a:pt x="58" y="135"/>
                </a:lnTo>
                <a:lnTo>
                  <a:pt x="48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3"/>
                </a:lnTo>
                <a:lnTo>
                  <a:pt x="30" y="131"/>
                </a:lnTo>
                <a:lnTo>
                  <a:pt x="27" y="127"/>
                </a:lnTo>
                <a:lnTo>
                  <a:pt x="26" y="122"/>
                </a:lnTo>
                <a:lnTo>
                  <a:pt x="24" y="118"/>
                </a:lnTo>
                <a:lnTo>
                  <a:pt x="24" y="113"/>
                </a:lnTo>
                <a:lnTo>
                  <a:pt x="24" y="107"/>
                </a:lnTo>
                <a:lnTo>
                  <a:pt x="25" y="103"/>
                </a:lnTo>
                <a:lnTo>
                  <a:pt x="27" y="99"/>
                </a:lnTo>
                <a:lnTo>
                  <a:pt x="29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7" y="88"/>
                </a:lnTo>
                <a:lnTo>
                  <a:pt x="59" y="85"/>
                </a:lnTo>
                <a:lnTo>
                  <a:pt x="70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5" y="156"/>
                </a:lnTo>
                <a:lnTo>
                  <a:pt x="110" y="157"/>
                </a:lnTo>
                <a:lnTo>
                  <a:pt x="116" y="157"/>
                </a:lnTo>
                <a:lnTo>
                  <a:pt x="121" y="156"/>
                </a:lnTo>
                <a:lnTo>
                  <a:pt x="128" y="155"/>
                </a:lnTo>
                <a:lnTo>
                  <a:pt x="128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6" y="18"/>
                </a:lnTo>
                <a:lnTo>
                  <a:pt x="101" y="11"/>
                </a:lnTo>
                <a:lnTo>
                  <a:pt x="94" y="6"/>
                </a:lnTo>
                <a:lnTo>
                  <a:pt x="84" y="2"/>
                </a:lnTo>
                <a:lnTo>
                  <a:pt x="74" y="1"/>
                </a:lnTo>
                <a:lnTo>
                  <a:pt x="61" y="0"/>
                </a:lnTo>
                <a:lnTo>
                  <a:pt x="48" y="1"/>
                </a:lnTo>
                <a:lnTo>
                  <a:pt x="38" y="4"/>
                </a:lnTo>
                <a:lnTo>
                  <a:pt x="28" y="7"/>
                </a:lnTo>
                <a:lnTo>
                  <a:pt x="21" y="13"/>
                </a:lnTo>
                <a:lnTo>
                  <a:pt x="15" y="20"/>
                </a:lnTo>
                <a:lnTo>
                  <a:pt x="10" y="28"/>
                </a:lnTo>
                <a:lnTo>
                  <a:pt x="7" y="37"/>
                </a:lnTo>
                <a:lnTo>
                  <a:pt x="6" y="48"/>
                </a:lnTo>
                <a:lnTo>
                  <a:pt x="6" y="49"/>
                </a:lnTo>
                <a:lnTo>
                  <a:pt x="28" y="49"/>
                </a:lnTo>
                <a:lnTo>
                  <a:pt x="28" y="43"/>
                </a:lnTo>
                <a:lnTo>
                  <a:pt x="30" y="37"/>
                </a:lnTo>
                <a:lnTo>
                  <a:pt x="33" y="33"/>
                </a:lnTo>
                <a:lnTo>
                  <a:pt x="37" y="29"/>
                </a:lnTo>
                <a:lnTo>
                  <a:pt x="41" y="26"/>
                </a:lnTo>
                <a:lnTo>
                  <a:pt x="46" y="23"/>
                </a:lnTo>
                <a:lnTo>
                  <a:pt x="53" y="22"/>
                </a:lnTo>
                <a:lnTo>
                  <a:pt x="60" y="22"/>
                </a:lnTo>
                <a:lnTo>
                  <a:pt x="67" y="22"/>
                </a:lnTo>
                <a:lnTo>
                  <a:pt x="74" y="23"/>
                </a:lnTo>
                <a:lnTo>
                  <a:pt x="79" y="26"/>
                </a:lnTo>
                <a:lnTo>
                  <a:pt x="83" y="28"/>
                </a:lnTo>
                <a:lnTo>
                  <a:pt x="86" y="30"/>
                </a:lnTo>
                <a:lnTo>
                  <a:pt x="88" y="35"/>
                </a:lnTo>
                <a:lnTo>
                  <a:pt x="91" y="39"/>
                </a:lnTo>
                <a:lnTo>
                  <a:pt x="91" y="44"/>
                </a:lnTo>
                <a:lnTo>
                  <a:pt x="91" y="50"/>
                </a:lnTo>
                <a:lnTo>
                  <a:pt x="89" y="55"/>
                </a:lnTo>
                <a:lnTo>
                  <a:pt x="88" y="57"/>
                </a:lnTo>
                <a:lnTo>
                  <a:pt x="84" y="60"/>
                </a:lnTo>
                <a:lnTo>
                  <a:pt x="79" y="62"/>
                </a:lnTo>
                <a:lnTo>
                  <a:pt x="70" y="63"/>
                </a:lnTo>
                <a:lnTo>
                  <a:pt x="60" y="64"/>
                </a:lnTo>
                <a:lnTo>
                  <a:pt x="47" y="65"/>
                </a:lnTo>
                <a:lnTo>
                  <a:pt x="36" y="68"/>
                </a:lnTo>
                <a:lnTo>
                  <a:pt x="26" y="71"/>
                </a:lnTo>
                <a:lnTo>
                  <a:pt x="18" y="75"/>
                </a:lnTo>
                <a:lnTo>
                  <a:pt x="11" y="81"/>
                </a:lnTo>
                <a:lnTo>
                  <a:pt x="6" y="86"/>
                </a:lnTo>
                <a:lnTo>
                  <a:pt x="3" y="94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6" y="140"/>
                </a:lnTo>
                <a:lnTo>
                  <a:pt x="11" y="147"/>
                </a:lnTo>
                <a:lnTo>
                  <a:pt x="18" y="152"/>
                </a:lnTo>
                <a:lnTo>
                  <a:pt x="25" y="155"/>
                </a:lnTo>
                <a:lnTo>
                  <a:pt x="35" y="157"/>
                </a:lnTo>
                <a:lnTo>
                  <a:pt x="44" y="159"/>
                </a:lnTo>
                <a:lnTo>
                  <a:pt x="58" y="157"/>
                </a:lnTo>
                <a:lnTo>
                  <a:pt x="70" y="153"/>
                </a:lnTo>
                <a:lnTo>
                  <a:pt x="82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77" name="Freeform 426"/>
          <p:cNvSpPr>
            <a:spLocks noEditPoints="1"/>
          </p:cNvSpPr>
          <p:nvPr/>
        </p:nvSpPr>
        <p:spPr bwMode="auto">
          <a:xfrm>
            <a:off x="5873750" y="3290888"/>
            <a:ext cx="63500" cy="109537"/>
          </a:xfrm>
          <a:custGeom>
            <a:avLst/>
            <a:gdLst>
              <a:gd name="T0" fmla="*/ 0 w 134"/>
              <a:gd name="T1" fmla="*/ 109537 h 207"/>
              <a:gd name="T2" fmla="*/ 12321 w 134"/>
              <a:gd name="T3" fmla="*/ 109537 h 207"/>
              <a:gd name="T4" fmla="*/ 12321 w 134"/>
              <a:gd name="T5" fmla="*/ 63500 h 207"/>
              <a:gd name="T6" fmla="*/ 30328 w 134"/>
              <a:gd name="T7" fmla="*/ 63500 h 207"/>
              <a:gd name="T8" fmla="*/ 36489 w 134"/>
              <a:gd name="T9" fmla="*/ 63500 h 207"/>
              <a:gd name="T10" fmla="*/ 42649 w 134"/>
              <a:gd name="T11" fmla="*/ 62971 h 207"/>
              <a:gd name="T12" fmla="*/ 47862 w 134"/>
              <a:gd name="T13" fmla="*/ 61383 h 207"/>
              <a:gd name="T14" fmla="*/ 52127 w 134"/>
              <a:gd name="T15" fmla="*/ 59266 h 207"/>
              <a:gd name="T16" fmla="*/ 54496 w 134"/>
              <a:gd name="T17" fmla="*/ 56621 h 207"/>
              <a:gd name="T18" fmla="*/ 57340 w 134"/>
              <a:gd name="T19" fmla="*/ 53975 h 207"/>
              <a:gd name="T20" fmla="*/ 59235 w 134"/>
              <a:gd name="T21" fmla="*/ 50800 h 207"/>
              <a:gd name="T22" fmla="*/ 60657 w 134"/>
              <a:gd name="T23" fmla="*/ 48154 h 207"/>
              <a:gd name="T24" fmla="*/ 62078 w 134"/>
              <a:gd name="T25" fmla="*/ 44450 h 207"/>
              <a:gd name="T26" fmla="*/ 62552 w 134"/>
              <a:gd name="T27" fmla="*/ 40746 h 207"/>
              <a:gd name="T28" fmla="*/ 63500 w 134"/>
              <a:gd name="T29" fmla="*/ 35983 h 207"/>
              <a:gd name="T30" fmla="*/ 63500 w 134"/>
              <a:gd name="T31" fmla="*/ 31750 h 207"/>
              <a:gd name="T32" fmla="*/ 63500 w 134"/>
              <a:gd name="T33" fmla="*/ 26987 h 207"/>
              <a:gd name="T34" fmla="*/ 63026 w 134"/>
              <a:gd name="T35" fmla="*/ 22754 h 207"/>
              <a:gd name="T36" fmla="*/ 62078 w 134"/>
              <a:gd name="T37" fmla="*/ 18521 h 207"/>
              <a:gd name="T38" fmla="*/ 60657 w 134"/>
              <a:gd name="T39" fmla="*/ 14817 h 207"/>
              <a:gd name="T40" fmla="*/ 59235 w 134"/>
              <a:gd name="T41" fmla="*/ 11642 h 207"/>
              <a:gd name="T42" fmla="*/ 57340 w 134"/>
              <a:gd name="T43" fmla="*/ 8467 h 207"/>
              <a:gd name="T44" fmla="*/ 54970 w 134"/>
              <a:gd name="T45" fmla="*/ 5821 h 207"/>
              <a:gd name="T46" fmla="*/ 52127 w 134"/>
              <a:gd name="T47" fmla="*/ 4233 h 207"/>
              <a:gd name="T48" fmla="*/ 48336 w 134"/>
              <a:gd name="T49" fmla="*/ 1587 h 207"/>
              <a:gd name="T50" fmla="*/ 43123 w 134"/>
              <a:gd name="T51" fmla="*/ 529 h 207"/>
              <a:gd name="T52" fmla="*/ 37910 w 134"/>
              <a:gd name="T53" fmla="*/ 0 h 207"/>
              <a:gd name="T54" fmla="*/ 32698 w 134"/>
              <a:gd name="T55" fmla="*/ 0 h 207"/>
              <a:gd name="T56" fmla="*/ 29854 w 134"/>
              <a:gd name="T57" fmla="*/ 0 h 207"/>
              <a:gd name="T58" fmla="*/ 0 w 134"/>
              <a:gd name="T59" fmla="*/ 0 h 207"/>
              <a:gd name="T60" fmla="*/ 0 w 134"/>
              <a:gd name="T61" fmla="*/ 109537 h 207"/>
              <a:gd name="T62" fmla="*/ 12321 w 134"/>
              <a:gd name="T63" fmla="*/ 49741 h 207"/>
              <a:gd name="T64" fmla="*/ 12321 w 134"/>
              <a:gd name="T65" fmla="*/ 13229 h 207"/>
              <a:gd name="T66" fmla="*/ 33172 w 134"/>
              <a:gd name="T67" fmla="*/ 13229 h 207"/>
              <a:gd name="T68" fmla="*/ 37437 w 134"/>
              <a:gd name="T69" fmla="*/ 13229 h 207"/>
              <a:gd name="T70" fmla="*/ 41228 w 134"/>
              <a:gd name="T71" fmla="*/ 14817 h 207"/>
              <a:gd name="T72" fmla="*/ 44071 w 134"/>
              <a:gd name="T73" fmla="*/ 15875 h 207"/>
              <a:gd name="T74" fmla="*/ 46440 w 134"/>
              <a:gd name="T75" fmla="*/ 17992 h 207"/>
              <a:gd name="T76" fmla="*/ 48810 w 134"/>
              <a:gd name="T77" fmla="*/ 20108 h 207"/>
              <a:gd name="T78" fmla="*/ 50231 w 134"/>
              <a:gd name="T79" fmla="*/ 23283 h 207"/>
              <a:gd name="T80" fmla="*/ 50705 w 134"/>
              <a:gd name="T81" fmla="*/ 26987 h 207"/>
              <a:gd name="T82" fmla="*/ 51179 w 134"/>
              <a:gd name="T83" fmla="*/ 31221 h 207"/>
              <a:gd name="T84" fmla="*/ 50705 w 134"/>
              <a:gd name="T85" fmla="*/ 35983 h 207"/>
              <a:gd name="T86" fmla="*/ 50231 w 134"/>
              <a:gd name="T87" fmla="*/ 40746 h 207"/>
              <a:gd name="T88" fmla="*/ 48810 w 134"/>
              <a:gd name="T89" fmla="*/ 43391 h 207"/>
              <a:gd name="T90" fmla="*/ 46440 w 134"/>
              <a:gd name="T91" fmla="*/ 46037 h 207"/>
              <a:gd name="T92" fmla="*/ 44071 w 134"/>
              <a:gd name="T93" fmla="*/ 48154 h 207"/>
              <a:gd name="T94" fmla="*/ 40754 w 134"/>
              <a:gd name="T95" fmla="*/ 49212 h 207"/>
              <a:gd name="T96" fmla="*/ 36489 w 134"/>
              <a:gd name="T97" fmla="*/ 49741 h 207"/>
              <a:gd name="T98" fmla="*/ 32224 w 134"/>
              <a:gd name="T99" fmla="*/ 49741 h 207"/>
              <a:gd name="T100" fmla="*/ 12321 w 134"/>
              <a:gd name="T101" fmla="*/ 49741 h 20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34" h="207">
                <a:moveTo>
                  <a:pt x="0" y="207"/>
                </a:moveTo>
                <a:lnTo>
                  <a:pt x="26" y="207"/>
                </a:lnTo>
                <a:lnTo>
                  <a:pt x="26" y="120"/>
                </a:lnTo>
                <a:lnTo>
                  <a:pt x="64" y="120"/>
                </a:lnTo>
                <a:lnTo>
                  <a:pt x="77" y="120"/>
                </a:lnTo>
                <a:lnTo>
                  <a:pt x="90" y="119"/>
                </a:lnTo>
                <a:lnTo>
                  <a:pt x="101" y="116"/>
                </a:lnTo>
                <a:lnTo>
                  <a:pt x="110" y="112"/>
                </a:lnTo>
                <a:lnTo>
                  <a:pt x="115" y="107"/>
                </a:lnTo>
                <a:lnTo>
                  <a:pt x="121" y="102"/>
                </a:lnTo>
                <a:lnTo>
                  <a:pt x="125" y="96"/>
                </a:lnTo>
                <a:lnTo>
                  <a:pt x="128" y="91"/>
                </a:lnTo>
                <a:lnTo>
                  <a:pt x="131" y="84"/>
                </a:lnTo>
                <a:lnTo>
                  <a:pt x="132" y="77"/>
                </a:lnTo>
                <a:lnTo>
                  <a:pt x="134" y="68"/>
                </a:lnTo>
                <a:lnTo>
                  <a:pt x="134" y="60"/>
                </a:lnTo>
                <a:lnTo>
                  <a:pt x="134" y="51"/>
                </a:lnTo>
                <a:lnTo>
                  <a:pt x="133" y="43"/>
                </a:lnTo>
                <a:lnTo>
                  <a:pt x="131" y="35"/>
                </a:lnTo>
                <a:lnTo>
                  <a:pt x="128" y="28"/>
                </a:lnTo>
                <a:lnTo>
                  <a:pt x="125" y="22"/>
                </a:lnTo>
                <a:lnTo>
                  <a:pt x="121" y="16"/>
                </a:lnTo>
                <a:lnTo>
                  <a:pt x="116" y="11"/>
                </a:lnTo>
                <a:lnTo>
                  <a:pt x="110" y="8"/>
                </a:lnTo>
                <a:lnTo>
                  <a:pt x="102" y="3"/>
                </a:lnTo>
                <a:lnTo>
                  <a:pt x="91" y="1"/>
                </a:lnTo>
                <a:lnTo>
                  <a:pt x="80" y="0"/>
                </a:lnTo>
                <a:lnTo>
                  <a:pt x="69" y="0"/>
                </a:lnTo>
                <a:lnTo>
                  <a:pt x="63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26" y="94"/>
                </a:moveTo>
                <a:lnTo>
                  <a:pt x="26" y="25"/>
                </a:lnTo>
                <a:lnTo>
                  <a:pt x="70" y="25"/>
                </a:lnTo>
                <a:lnTo>
                  <a:pt x="79" y="25"/>
                </a:lnTo>
                <a:lnTo>
                  <a:pt x="87" y="28"/>
                </a:lnTo>
                <a:lnTo>
                  <a:pt x="93" y="30"/>
                </a:lnTo>
                <a:lnTo>
                  <a:pt x="98" y="34"/>
                </a:lnTo>
                <a:lnTo>
                  <a:pt x="103" y="38"/>
                </a:lnTo>
                <a:lnTo>
                  <a:pt x="106" y="44"/>
                </a:lnTo>
                <a:lnTo>
                  <a:pt x="107" y="51"/>
                </a:lnTo>
                <a:lnTo>
                  <a:pt x="108" y="59"/>
                </a:lnTo>
                <a:lnTo>
                  <a:pt x="107" y="68"/>
                </a:lnTo>
                <a:lnTo>
                  <a:pt x="106" y="77"/>
                </a:lnTo>
                <a:lnTo>
                  <a:pt x="103" y="82"/>
                </a:lnTo>
                <a:lnTo>
                  <a:pt x="98" y="87"/>
                </a:lnTo>
                <a:lnTo>
                  <a:pt x="93" y="91"/>
                </a:lnTo>
                <a:lnTo>
                  <a:pt x="86" y="93"/>
                </a:lnTo>
                <a:lnTo>
                  <a:pt x="77" y="94"/>
                </a:lnTo>
                <a:lnTo>
                  <a:pt x="68" y="94"/>
                </a:lnTo>
                <a:lnTo>
                  <a:pt x="26" y="9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78" name="Rectangle 427"/>
          <p:cNvSpPr>
            <a:spLocks noChangeArrowheads="1"/>
          </p:cNvSpPr>
          <p:nvPr/>
        </p:nvSpPr>
        <p:spPr bwMode="auto">
          <a:xfrm>
            <a:off x="5924550" y="3382963"/>
            <a:ext cx="12700" cy="17462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79" name="Freeform 428"/>
          <p:cNvSpPr>
            <a:spLocks/>
          </p:cNvSpPr>
          <p:nvPr/>
        </p:nvSpPr>
        <p:spPr bwMode="auto">
          <a:xfrm>
            <a:off x="4851400" y="3487738"/>
            <a:ext cx="58738" cy="107950"/>
          </a:xfrm>
          <a:custGeom>
            <a:avLst/>
            <a:gdLst>
              <a:gd name="T0" fmla="*/ 0 w 126"/>
              <a:gd name="T1" fmla="*/ 72496 h 204"/>
              <a:gd name="T2" fmla="*/ 1865 w 126"/>
              <a:gd name="T3" fmla="*/ 87313 h 204"/>
              <a:gd name="T4" fmla="*/ 7925 w 126"/>
              <a:gd name="T5" fmla="*/ 98425 h 204"/>
              <a:gd name="T6" fmla="*/ 16782 w 126"/>
              <a:gd name="T7" fmla="*/ 105833 h 204"/>
              <a:gd name="T8" fmla="*/ 28437 w 126"/>
              <a:gd name="T9" fmla="*/ 107950 h 204"/>
              <a:gd name="T10" fmla="*/ 41490 w 126"/>
              <a:gd name="T11" fmla="*/ 105833 h 204"/>
              <a:gd name="T12" fmla="*/ 50813 w 126"/>
              <a:gd name="T13" fmla="*/ 98954 h 204"/>
              <a:gd name="T14" fmla="*/ 56873 w 126"/>
              <a:gd name="T15" fmla="*/ 88371 h 204"/>
              <a:gd name="T16" fmla="*/ 58738 w 126"/>
              <a:gd name="T17" fmla="*/ 74613 h 204"/>
              <a:gd name="T18" fmla="*/ 57806 w 126"/>
              <a:gd name="T19" fmla="*/ 65617 h 204"/>
              <a:gd name="T20" fmla="*/ 55475 w 126"/>
              <a:gd name="T21" fmla="*/ 58737 h 204"/>
              <a:gd name="T22" fmla="*/ 51279 w 126"/>
              <a:gd name="T23" fmla="*/ 52387 h 204"/>
              <a:gd name="T24" fmla="*/ 45219 w 126"/>
              <a:gd name="T25" fmla="*/ 48683 h 204"/>
              <a:gd name="T26" fmla="*/ 50347 w 126"/>
              <a:gd name="T27" fmla="*/ 44979 h 204"/>
              <a:gd name="T28" fmla="*/ 53610 w 126"/>
              <a:gd name="T29" fmla="*/ 40746 h 204"/>
              <a:gd name="T30" fmla="*/ 55475 w 126"/>
              <a:gd name="T31" fmla="*/ 34925 h 204"/>
              <a:gd name="T32" fmla="*/ 55941 w 126"/>
              <a:gd name="T33" fmla="*/ 28046 h 204"/>
              <a:gd name="T34" fmla="*/ 54076 w 126"/>
              <a:gd name="T35" fmla="*/ 16404 h 204"/>
              <a:gd name="T36" fmla="*/ 48948 w 126"/>
              <a:gd name="T37" fmla="*/ 7408 h 204"/>
              <a:gd name="T38" fmla="*/ 40091 w 126"/>
              <a:gd name="T39" fmla="*/ 2117 h 204"/>
              <a:gd name="T40" fmla="*/ 28437 w 126"/>
              <a:gd name="T41" fmla="*/ 0 h 204"/>
              <a:gd name="T42" fmla="*/ 17715 w 126"/>
              <a:gd name="T43" fmla="*/ 2646 h 204"/>
              <a:gd name="T44" fmla="*/ 9323 w 126"/>
              <a:gd name="T45" fmla="*/ 9525 h 204"/>
              <a:gd name="T46" fmla="*/ 3729 w 126"/>
              <a:gd name="T47" fmla="*/ 20638 h 204"/>
              <a:gd name="T48" fmla="*/ 1865 w 126"/>
              <a:gd name="T49" fmla="*/ 34925 h 204"/>
              <a:gd name="T50" fmla="*/ 12587 w 126"/>
              <a:gd name="T51" fmla="*/ 35454 h 204"/>
              <a:gd name="T52" fmla="*/ 14451 w 126"/>
              <a:gd name="T53" fmla="*/ 25400 h 204"/>
              <a:gd name="T54" fmla="*/ 17248 w 126"/>
              <a:gd name="T55" fmla="*/ 17992 h 204"/>
              <a:gd name="T56" fmla="*/ 21910 w 126"/>
              <a:gd name="T57" fmla="*/ 13758 h 204"/>
              <a:gd name="T58" fmla="*/ 29369 w 126"/>
              <a:gd name="T59" fmla="*/ 12700 h 204"/>
              <a:gd name="T60" fmla="*/ 35895 w 126"/>
              <a:gd name="T61" fmla="*/ 13758 h 204"/>
              <a:gd name="T62" fmla="*/ 40091 w 126"/>
              <a:gd name="T63" fmla="*/ 16933 h 204"/>
              <a:gd name="T64" fmla="*/ 43354 w 126"/>
              <a:gd name="T65" fmla="*/ 21696 h 204"/>
              <a:gd name="T66" fmla="*/ 44287 w 126"/>
              <a:gd name="T67" fmla="*/ 28575 h 204"/>
              <a:gd name="T68" fmla="*/ 43354 w 126"/>
              <a:gd name="T69" fmla="*/ 35983 h 204"/>
              <a:gd name="T70" fmla="*/ 39625 w 126"/>
              <a:gd name="T71" fmla="*/ 40746 h 204"/>
              <a:gd name="T72" fmla="*/ 34497 w 126"/>
              <a:gd name="T73" fmla="*/ 43921 h 204"/>
              <a:gd name="T74" fmla="*/ 27038 w 126"/>
              <a:gd name="T75" fmla="*/ 44450 h 204"/>
              <a:gd name="T76" fmla="*/ 23309 w 126"/>
              <a:gd name="T77" fmla="*/ 56092 h 204"/>
              <a:gd name="T78" fmla="*/ 33565 w 126"/>
              <a:gd name="T79" fmla="*/ 57150 h 204"/>
              <a:gd name="T80" fmla="*/ 40091 w 126"/>
              <a:gd name="T81" fmla="*/ 59267 h 204"/>
              <a:gd name="T82" fmla="*/ 44753 w 126"/>
              <a:gd name="T83" fmla="*/ 63500 h 204"/>
              <a:gd name="T84" fmla="*/ 46617 w 126"/>
              <a:gd name="T85" fmla="*/ 70379 h 204"/>
              <a:gd name="T86" fmla="*/ 46617 w 126"/>
              <a:gd name="T87" fmla="*/ 78846 h 204"/>
              <a:gd name="T88" fmla="*/ 44753 w 126"/>
              <a:gd name="T89" fmla="*/ 86254 h 204"/>
              <a:gd name="T90" fmla="*/ 39625 w 126"/>
              <a:gd name="T91" fmla="*/ 92075 h 204"/>
              <a:gd name="T92" fmla="*/ 33565 w 126"/>
              <a:gd name="T93" fmla="*/ 94721 h 204"/>
              <a:gd name="T94" fmla="*/ 25640 w 126"/>
              <a:gd name="T95" fmla="*/ 94721 h 204"/>
              <a:gd name="T96" fmla="*/ 18647 w 126"/>
              <a:gd name="T97" fmla="*/ 91546 h 204"/>
              <a:gd name="T98" fmla="*/ 14451 w 126"/>
              <a:gd name="T99" fmla="*/ 85725 h 204"/>
              <a:gd name="T100" fmla="*/ 11654 w 126"/>
              <a:gd name="T101" fmla="*/ 77258 h 204"/>
              <a:gd name="T102" fmla="*/ 0 w 126"/>
              <a:gd name="T103" fmla="*/ 71967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6"/>
                </a:moveTo>
                <a:lnTo>
                  <a:pt x="0" y="137"/>
                </a:lnTo>
                <a:lnTo>
                  <a:pt x="1" y="152"/>
                </a:lnTo>
                <a:lnTo>
                  <a:pt x="4" y="165"/>
                </a:lnTo>
                <a:lnTo>
                  <a:pt x="9" y="176"/>
                </a:lnTo>
                <a:lnTo>
                  <a:pt x="17" y="186"/>
                </a:lnTo>
                <a:lnTo>
                  <a:pt x="25" y="194"/>
                </a:lnTo>
                <a:lnTo>
                  <a:pt x="36" y="200"/>
                </a:lnTo>
                <a:lnTo>
                  <a:pt x="47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200"/>
                </a:lnTo>
                <a:lnTo>
                  <a:pt x="99" y="194"/>
                </a:lnTo>
                <a:lnTo>
                  <a:pt x="109" y="187"/>
                </a:lnTo>
                <a:lnTo>
                  <a:pt x="116" y="177"/>
                </a:lnTo>
                <a:lnTo>
                  <a:pt x="122" y="167"/>
                </a:lnTo>
                <a:lnTo>
                  <a:pt x="125" y="154"/>
                </a:lnTo>
                <a:lnTo>
                  <a:pt x="126" y="141"/>
                </a:lnTo>
                <a:lnTo>
                  <a:pt x="126" y="132"/>
                </a:lnTo>
                <a:lnTo>
                  <a:pt x="124" y="124"/>
                </a:lnTo>
                <a:lnTo>
                  <a:pt x="122" y="117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4" y="96"/>
                </a:lnTo>
                <a:lnTo>
                  <a:pt x="97" y="92"/>
                </a:lnTo>
                <a:lnTo>
                  <a:pt x="102" y="89"/>
                </a:lnTo>
                <a:lnTo>
                  <a:pt x="108" y="85"/>
                </a:lnTo>
                <a:lnTo>
                  <a:pt x="111" y="82"/>
                </a:lnTo>
                <a:lnTo>
                  <a:pt x="115" y="77"/>
                </a:lnTo>
                <a:lnTo>
                  <a:pt x="117" y="71"/>
                </a:lnTo>
                <a:lnTo>
                  <a:pt x="119" y="66"/>
                </a:lnTo>
                <a:lnTo>
                  <a:pt x="120" y="60"/>
                </a:lnTo>
                <a:lnTo>
                  <a:pt x="120" y="53"/>
                </a:lnTo>
                <a:lnTo>
                  <a:pt x="119" y="41"/>
                </a:lnTo>
                <a:lnTo>
                  <a:pt x="116" y="31"/>
                </a:lnTo>
                <a:lnTo>
                  <a:pt x="112" y="23"/>
                </a:lnTo>
                <a:lnTo>
                  <a:pt x="105" y="14"/>
                </a:lnTo>
                <a:lnTo>
                  <a:pt x="97" y="9"/>
                </a:lnTo>
                <a:lnTo>
                  <a:pt x="86" y="4"/>
                </a:lnTo>
                <a:lnTo>
                  <a:pt x="75" y="2"/>
                </a:lnTo>
                <a:lnTo>
                  <a:pt x="61" y="0"/>
                </a:lnTo>
                <a:lnTo>
                  <a:pt x="50" y="2"/>
                </a:lnTo>
                <a:lnTo>
                  <a:pt x="38" y="5"/>
                </a:lnTo>
                <a:lnTo>
                  <a:pt x="28" y="11"/>
                </a:lnTo>
                <a:lnTo>
                  <a:pt x="20" y="18"/>
                </a:lnTo>
                <a:lnTo>
                  <a:pt x="14" y="27"/>
                </a:lnTo>
                <a:lnTo>
                  <a:pt x="8" y="39"/>
                </a:lnTo>
                <a:lnTo>
                  <a:pt x="5" y="51"/>
                </a:lnTo>
                <a:lnTo>
                  <a:pt x="4" y="66"/>
                </a:lnTo>
                <a:lnTo>
                  <a:pt x="4" y="67"/>
                </a:lnTo>
                <a:lnTo>
                  <a:pt x="27" y="67"/>
                </a:lnTo>
                <a:lnTo>
                  <a:pt x="28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30"/>
                </a:lnTo>
                <a:lnTo>
                  <a:pt x="47" y="26"/>
                </a:lnTo>
                <a:lnTo>
                  <a:pt x="55" y="25"/>
                </a:lnTo>
                <a:lnTo>
                  <a:pt x="63" y="24"/>
                </a:lnTo>
                <a:lnTo>
                  <a:pt x="71" y="24"/>
                </a:lnTo>
                <a:lnTo>
                  <a:pt x="77" y="26"/>
                </a:lnTo>
                <a:lnTo>
                  <a:pt x="82" y="28"/>
                </a:lnTo>
                <a:lnTo>
                  <a:pt x="86" y="32"/>
                </a:lnTo>
                <a:lnTo>
                  <a:pt x="91" y="35"/>
                </a:lnTo>
                <a:lnTo>
                  <a:pt x="93" y="41"/>
                </a:lnTo>
                <a:lnTo>
                  <a:pt x="95" y="47"/>
                </a:lnTo>
                <a:lnTo>
                  <a:pt x="95" y="54"/>
                </a:lnTo>
                <a:lnTo>
                  <a:pt x="94" y="62"/>
                </a:lnTo>
                <a:lnTo>
                  <a:pt x="93" y="68"/>
                </a:lnTo>
                <a:lnTo>
                  <a:pt x="90" y="74"/>
                </a:lnTo>
                <a:lnTo>
                  <a:pt x="85" y="77"/>
                </a:lnTo>
                <a:lnTo>
                  <a:pt x="80" y="81"/>
                </a:lnTo>
                <a:lnTo>
                  <a:pt x="74" y="83"/>
                </a:lnTo>
                <a:lnTo>
                  <a:pt x="66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3" y="106"/>
                </a:lnTo>
                <a:lnTo>
                  <a:pt x="72" y="108"/>
                </a:lnTo>
                <a:lnTo>
                  <a:pt x="79" y="109"/>
                </a:lnTo>
                <a:lnTo>
                  <a:pt x="86" y="112"/>
                </a:lnTo>
                <a:lnTo>
                  <a:pt x="92" y="116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8"/>
                </a:lnTo>
                <a:lnTo>
                  <a:pt x="96" y="163"/>
                </a:lnTo>
                <a:lnTo>
                  <a:pt x="91" y="169"/>
                </a:lnTo>
                <a:lnTo>
                  <a:pt x="85" y="174"/>
                </a:lnTo>
                <a:lnTo>
                  <a:pt x="79" y="177"/>
                </a:lnTo>
                <a:lnTo>
                  <a:pt x="72" y="179"/>
                </a:lnTo>
                <a:lnTo>
                  <a:pt x="63" y="180"/>
                </a:lnTo>
                <a:lnTo>
                  <a:pt x="55" y="179"/>
                </a:lnTo>
                <a:lnTo>
                  <a:pt x="46" y="177"/>
                </a:lnTo>
                <a:lnTo>
                  <a:pt x="40" y="173"/>
                </a:lnTo>
                <a:lnTo>
                  <a:pt x="35" y="168"/>
                </a:lnTo>
                <a:lnTo>
                  <a:pt x="31" y="162"/>
                </a:lnTo>
                <a:lnTo>
                  <a:pt x="27" y="154"/>
                </a:lnTo>
                <a:lnTo>
                  <a:pt x="25" y="146"/>
                </a:lnTo>
                <a:lnTo>
                  <a:pt x="24" y="136"/>
                </a:lnTo>
                <a:lnTo>
                  <a:pt x="0" y="13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80" name="Freeform 429"/>
          <p:cNvSpPr>
            <a:spLocks/>
          </p:cNvSpPr>
          <p:nvPr/>
        </p:nvSpPr>
        <p:spPr bwMode="auto">
          <a:xfrm>
            <a:off x="4921250" y="3489325"/>
            <a:ext cx="57150" cy="103188"/>
          </a:xfrm>
          <a:custGeom>
            <a:avLst/>
            <a:gdLst>
              <a:gd name="T0" fmla="*/ 11522 w 124"/>
              <a:gd name="T1" fmla="*/ 103188 h 196"/>
              <a:gd name="T2" fmla="*/ 23505 w 124"/>
              <a:gd name="T3" fmla="*/ 103188 h 196"/>
              <a:gd name="T4" fmla="*/ 24888 w 124"/>
              <a:gd name="T5" fmla="*/ 90026 h 196"/>
              <a:gd name="T6" fmla="*/ 27653 w 124"/>
              <a:gd name="T7" fmla="*/ 77917 h 196"/>
              <a:gd name="T8" fmla="*/ 30879 w 124"/>
              <a:gd name="T9" fmla="*/ 66335 h 196"/>
              <a:gd name="T10" fmla="*/ 34106 w 124"/>
              <a:gd name="T11" fmla="*/ 54753 h 196"/>
              <a:gd name="T12" fmla="*/ 39175 w 124"/>
              <a:gd name="T13" fmla="*/ 43697 h 196"/>
              <a:gd name="T14" fmla="*/ 44706 w 124"/>
              <a:gd name="T15" fmla="*/ 33168 h 196"/>
              <a:gd name="T16" fmla="*/ 50237 w 124"/>
              <a:gd name="T17" fmla="*/ 22638 h 196"/>
              <a:gd name="T18" fmla="*/ 57150 w 124"/>
              <a:gd name="T19" fmla="*/ 12635 h 196"/>
              <a:gd name="T20" fmla="*/ 57150 w 124"/>
              <a:gd name="T21" fmla="*/ 0 h 196"/>
              <a:gd name="T22" fmla="*/ 0 w 124"/>
              <a:gd name="T23" fmla="*/ 0 h 196"/>
              <a:gd name="T24" fmla="*/ 0 w 124"/>
              <a:gd name="T25" fmla="*/ 14215 h 196"/>
              <a:gd name="T26" fmla="*/ 45628 w 124"/>
              <a:gd name="T27" fmla="*/ 14215 h 196"/>
              <a:gd name="T28" fmla="*/ 38715 w 124"/>
              <a:gd name="T29" fmla="*/ 23691 h 196"/>
              <a:gd name="T30" fmla="*/ 32262 w 124"/>
              <a:gd name="T31" fmla="*/ 34221 h 196"/>
              <a:gd name="T32" fmla="*/ 27192 w 124"/>
              <a:gd name="T33" fmla="*/ 44750 h 196"/>
              <a:gd name="T34" fmla="*/ 22123 w 124"/>
              <a:gd name="T35" fmla="*/ 55806 h 196"/>
              <a:gd name="T36" fmla="*/ 18435 w 124"/>
              <a:gd name="T37" fmla="*/ 66862 h 196"/>
              <a:gd name="T38" fmla="*/ 15209 w 124"/>
              <a:gd name="T39" fmla="*/ 78444 h 196"/>
              <a:gd name="T40" fmla="*/ 12905 w 124"/>
              <a:gd name="T41" fmla="*/ 90553 h 196"/>
              <a:gd name="T42" fmla="*/ 11522 w 124"/>
              <a:gd name="T43" fmla="*/ 103188 h 19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24" h="196">
                <a:moveTo>
                  <a:pt x="25" y="196"/>
                </a:moveTo>
                <a:lnTo>
                  <a:pt x="51" y="196"/>
                </a:lnTo>
                <a:lnTo>
                  <a:pt x="54" y="171"/>
                </a:lnTo>
                <a:lnTo>
                  <a:pt x="60" y="148"/>
                </a:lnTo>
                <a:lnTo>
                  <a:pt x="67" y="126"/>
                </a:lnTo>
                <a:lnTo>
                  <a:pt x="74" y="104"/>
                </a:lnTo>
                <a:lnTo>
                  <a:pt x="85" y="83"/>
                </a:lnTo>
                <a:lnTo>
                  <a:pt x="97" y="63"/>
                </a:lnTo>
                <a:lnTo>
                  <a:pt x="109" y="43"/>
                </a:lnTo>
                <a:lnTo>
                  <a:pt x="124" y="24"/>
                </a:lnTo>
                <a:lnTo>
                  <a:pt x="124" y="0"/>
                </a:lnTo>
                <a:lnTo>
                  <a:pt x="0" y="0"/>
                </a:lnTo>
                <a:lnTo>
                  <a:pt x="0" y="27"/>
                </a:lnTo>
                <a:lnTo>
                  <a:pt x="99" y="27"/>
                </a:lnTo>
                <a:lnTo>
                  <a:pt x="84" y="45"/>
                </a:lnTo>
                <a:lnTo>
                  <a:pt x="70" y="65"/>
                </a:lnTo>
                <a:lnTo>
                  <a:pt x="59" y="85"/>
                </a:lnTo>
                <a:lnTo>
                  <a:pt x="48" y="106"/>
                </a:lnTo>
                <a:lnTo>
                  <a:pt x="40" y="127"/>
                </a:lnTo>
                <a:lnTo>
                  <a:pt x="33" y="149"/>
                </a:lnTo>
                <a:lnTo>
                  <a:pt x="28" y="172"/>
                </a:lnTo>
                <a:lnTo>
                  <a:pt x="25" y="19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81" name="Freeform 430"/>
          <p:cNvSpPr>
            <a:spLocks noEditPoints="1"/>
          </p:cNvSpPr>
          <p:nvPr/>
        </p:nvSpPr>
        <p:spPr bwMode="auto">
          <a:xfrm>
            <a:off x="5527675" y="3482975"/>
            <a:ext cx="79375" cy="109538"/>
          </a:xfrm>
          <a:custGeom>
            <a:avLst/>
            <a:gdLst>
              <a:gd name="T0" fmla="*/ 0 w 168"/>
              <a:gd name="T1" fmla="*/ 109538 h 208"/>
              <a:gd name="T2" fmla="*/ 12757 w 168"/>
              <a:gd name="T3" fmla="*/ 109538 h 208"/>
              <a:gd name="T4" fmla="*/ 22206 w 168"/>
              <a:gd name="T5" fmla="*/ 76887 h 208"/>
              <a:gd name="T6" fmla="*/ 57169 w 168"/>
              <a:gd name="T7" fmla="*/ 76887 h 208"/>
              <a:gd name="T8" fmla="*/ 66618 w 168"/>
              <a:gd name="T9" fmla="*/ 109538 h 208"/>
              <a:gd name="T10" fmla="*/ 79375 w 168"/>
              <a:gd name="T11" fmla="*/ 109538 h 208"/>
              <a:gd name="T12" fmla="*/ 46302 w 168"/>
              <a:gd name="T13" fmla="*/ 0 h 208"/>
              <a:gd name="T14" fmla="*/ 33073 w 168"/>
              <a:gd name="T15" fmla="*/ 0 h 208"/>
              <a:gd name="T16" fmla="*/ 0 w 168"/>
              <a:gd name="T17" fmla="*/ 109538 h 208"/>
              <a:gd name="T18" fmla="*/ 25986 w 168"/>
              <a:gd name="T19" fmla="*/ 63722 h 208"/>
              <a:gd name="T20" fmla="*/ 40160 w 168"/>
              <a:gd name="T21" fmla="*/ 16325 h 208"/>
              <a:gd name="T22" fmla="*/ 53389 w 168"/>
              <a:gd name="T23" fmla="*/ 63722 h 208"/>
              <a:gd name="T24" fmla="*/ 25986 w 168"/>
              <a:gd name="T25" fmla="*/ 63722 h 20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8" h="208">
                <a:moveTo>
                  <a:pt x="0" y="208"/>
                </a:moveTo>
                <a:lnTo>
                  <a:pt x="27" y="208"/>
                </a:lnTo>
                <a:lnTo>
                  <a:pt x="47" y="146"/>
                </a:lnTo>
                <a:lnTo>
                  <a:pt x="121" y="146"/>
                </a:lnTo>
                <a:lnTo>
                  <a:pt x="141" y="208"/>
                </a:lnTo>
                <a:lnTo>
                  <a:pt x="168" y="208"/>
                </a:lnTo>
                <a:lnTo>
                  <a:pt x="98" y="0"/>
                </a:lnTo>
                <a:lnTo>
                  <a:pt x="70" y="0"/>
                </a:lnTo>
                <a:lnTo>
                  <a:pt x="0" y="208"/>
                </a:lnTo>
                <a:close/>
                <a:moveTo>
                  <a:pt x="55" y="121"/>
                </a:moveTo>
                <a:lnTo>
                  <a:pt x="85" y="31"/>
                </a:lnTo>
                <a:lnTo>
                  <a:pt x="113" y="121"/>
                </a:lnTo>
                <a:lnTo>
                  <a:pt x="55" y="12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82" name="Freeform 431"/>
          <p:cNvSpPr>
            <a:spLocks/>
          </p:cNvSpPr>
          <p:nvPr/>
        </p:nvSpPr>
        <p:spPr bwMode="auto">
          <a:xfrm>
            <a:off x="5614988" y="3511550"/>
            <a:ext cx="53975" cy="80963"/>
          </a:xfrm>
          <a:custGeom>
            <a:avLst/>
            <a:gdLst>
              <a:gd name="T0" fmla="*/ 43085 w 114"/>
              <a:gd name="T1" fmla="*/ 80963 h 155"/>
              <a:gd name="T2" fmla="*/ 53975 w 114"/>
              <a:gd name="T3" fmla="*/ 80963 h 155"/>
              <a:gd name="T4" fmla="*/ 53975 w 114"/>
              <a:gd name="T5" fmla="*/ 33430 h 155"/>
              <a:gd name="T6" fmla="*/ 53975 w 114"/>
              <a:gd name="T7" fmla="*/ 29773 h 155"/>
              <a:gd name="T8" fmla="*/ 53975 w 114"/>
              <a:gd name="T9" fmla="*/ 24028 h 155"/>
              <a:gd name="T10" fmla="*/ 53502 w 114"/>
              <a:gd name="T11" fmla="*/ 19327 h 155"/>
              <a:gd name="T12" fmla="*/ 53028 w 114"/>
              <a:gd name="T13" fmla="*/ 14626 h 155"/>
              <a:gd name="T14" fmla="*/ 50661 w 114"/>
              <a:gd name="T15" fmla="*/ 10969 h 155"/>
              <a:gd name="T16" fmla="*/ 49240 w 114"/>
              <a:gd name="T17" fmla="*/ 7835 h 155"/>
              <a:gd name="T18" fmla="*/ 47820 w 114"/>
              <a:gd name="T19" fmla="*/ 5746 h 155"/>
              <a:gd name="T20" fmla="*/ 45926 w 114"/>
              <a:gd name="T21" fmla="*/ 4179 h 155"/>
              <a:gd name="T22" fmla="*/ 43559 w 114"/>
              <a:gd name="T23" fmla="*/ 2089 h 155"/>
              <a:gd name="T24" fmla="*/ 40718 w 114"/>
              <a:gd name="T25" fmla="*/ 1045 h 155"/>
              <a:gd name="T26" fmla="*/ 37877 w 114"/>
              <a:gd name="T27" fmla="*/ 522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522 h 155"/>
              <a:gd name="T36" fmla="*/ 21779 w 114"/>
              <a:gd name="T37" fmla="*/ 1567 h 155"/>
              <a:gd name="T38" fmla="*/ 19412 w 114"/>
              <a:gd name="T39" fmla="*/ 3134 h 155"/>
              <a:gd name="T40" fmla="*/ 17045 w 114"/>
              <a:gd name="T41" fmla="*/ 4701 h 155"/>
              <a:gd name="T42" fmla="*/ 14204 w 114"/>
              <a:gd name="T43" fmla="*/ 7313 h 155"/>
              <a:gd name="T44" fmla="*/ 12310 w 114"/>
              <a:gd name="T45" fmla="*/ 9924 h 155"/>
              <a:gd name="T46" fmla="*/ 10416 w 114"/>
              <a:gd name="T47" fmla="*/ 13059 h 155"/>
              <a:gd name="T48" fmla="*/ 10416 w 114"/>
              <a:gd name="T49" fmla="*/ 1567 h 155"/>
              <a:gd name="T50" fmla="*/ 0 w 114"/>
              <a:gd name="T51" fmla="*/ 1567 h 155"/>
              <a:gd name="T52" fmla="*/ 0 w 114"/>
              <a:gd name="T53" fmla="*/ 80963 h 155"/>
              <a:gd name="T54" fmla="*/ 10890 w 114"/>
              <a:gd name="T55" fmla="*/ 80963 h 155"/>
              <a:gd name="T56" fmla="*/ 10890 w 114"/>
              <a:gd name="T57" fmla="*/ 35519 h 155"/>
              <a:gd name="T58" fmla="*/ 11363 w 114"/>
              <a:gd name="T59" fmla="*/ 30296 h 155"/>
              <a:gd name="T60" fmla="*/ 12310 w 114"/>
              <a:gd name="T61" fmla="*/ 25595 h 155"/>
              <a:gd name="T62" fmla="*/ 13730 w 114"/>
              <a:gd name="T63" fmla="*/ 20894 h 155"/>
              <a:gd name="T64" fmla="*/ 16098 w 114"/>
              <a:gd name="T65" fmla="*/ 17237 h 155"/>
              <a:gd name="T66" fmla="*/ 18939 w 114"/>
              <a:gd name="T67" fmla="*/ 15148 h 155"/>
              <a:gd name="T68" fmla="*/ 21779 w 114"/>
              <a:gd name="T69" fmla="*/ 13059 h 155"/>
              <a:gd name="T70" fmla="*/ 26041 w 114"/>
              <a:gd name="T71" fmla="*/ 12014 h 155"/>
              <a:gd name="T72" fmla="*/ 29828 w 114"/>
              <a:gd name="T73" fmla="*/ 11492 h 155"/>
              <a:gd name="T74" fmla="*/ 33143 w 114"/>
              <a:gd name="T75" fmla="*/ 12014 h 155"/>
              <a:gd name="T76" fmla="*/ 36457 w 114"/>
              <a:gd name="T77" fmla="*/ 12536 h 155"/>
              <a:gd name="T78" fmla="*/ 38351 w 114"/>
              <a:gd name="T79" fmla="*/ 14626 h 155"/>
              <a:gd name="T80" fmla="*/ 40245 w 114"/>
              <a:gd name="T81" fmla="*/ 16193 h 155"/>
              <a:gd name="T82" fmla="*/ 41191 w 114"/>
              <a:gd name="T83" fmla="*/ 19327 h 155"/>
              <a:gd name="T84" fmla="*/ 42138 w 114"/>
              <a:gd name="T85" fmla="*/ 22983 h 155"/>
              <a:gd name="T86" fmla="*/ 43085 w 114"/>
              <a:gd name="T87" fmla="*/ 27162 h 155"/>
              <a:gd name="T88" fmla="*/ 43085 w 114"/>
              <a:gd name="T89" fmla="*/ 31863 h 155"/>
              <a:gd name="T90" fmla="*/ 43085 w 114"/>
              <a:gd name="T91" fmla="*/ 80963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6"/>
                </a:lnTo>
                <a:lnTo>
                  <a:pt x="113" y="37"/>
                </a:lnTo>
                <a:lnTo>
                  <a:pt x="112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1"/>
                </a:lnTo>
                <a:lnTo>
                  <a:pt x="97" y="8"/>
                </a:lnTo>
                <a:lnTo>
                  <a:pt x="92" y="4"/>
                </a:lnTo>
                <a:lnTo>
                  <a:pt x="86" y="2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3"/>
                </a:lnTo>
                <a:lnTo>
                  <a:pt x="41" y="6"/>
                </a:lnTo>
                <a:lnTo>
                  <a:pt x="36" y="9"/>
                </a:lnTo>
                <a:lnTo>
                  <a:pt x="30" y="14"/>
                </a:lnTo>
                <a:lnTo>
                  <a:pt x="26" y="19"/>
                </a:lnTo>
                <a:lnTo>
                  <a:pt x="22" y="25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lnTo>
                  <a:pt x="23" y="155"/>
                </a:lnTo>
                <a:lnTo>
                  <a:pt x="23" y="68"/>
                </a:lnTo>
                <a:lnTo>
                  <a:pt x="24" y="58"/>
                </a:lnTo>
                <a:lnTo>
                  <a:pt x="26" y="49"/>
                </a:lnTo>
                <a:lnTo>
                  <a:pt x="29" y="40"/>
                </a:lnTo>
                <a:lnTo>
                  <a:pt x="34" y="33"/>
                </a:lnTo>
                <a:lnTo>
                  <a:pt x="40" y="29"/>
                </a:lnTo>
                <a:lnTo>
                  <a:pt x="46" y="25"/>
                </a:lnTo>
                <a:lnTo>
                  <a:pt x="55" y="23"/>
                </a:lnTo>
                <a:lnTo>
                  <a:pt x="63" y="22"/>
                </a:lnTo>
                <a:lnTo>
                  <a:pt x="70" y="23"/>
                </a:lnTo>
                <a:lnTo>
                  <a:pt x="77" y="24"/>
                </a:lnTo>
                <a:lnTo>
                  <a:pt x="81" y="28"/>
                </a:lnTo>
                <a:lnTo>
                  <a:pt x="85" y="31"/>
                </a:lnTo>
                <a:lnTo>
                  <a:pt x="87" y="37"/>
                </a:lnTo>
                <a:lnTo>
                  <a:pt x="89" y="44"/>
                </a:lnTo>
                <a:lnTo>
                  <a:pt x="91" y="52"/>
                </a:lnTo>
                <a:lnTo>
                  <a:pt x="91" y="61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83" name="Freeform 432"/>
          <p:cNvSpPr>
            <a:spLocks/>
          </p:cNvSpPr>
          <p:nvPr/>
        </p:nvSpPr>
        <p:spPr bwMode="auto">
          <a:xfrm>
            <a:off x="5684838" y="3511550"/>
            <a:ext cx="52387" cy="80963"/>
          </a:xfrm>
          <a:custGeom>
            <a:avLst/>
            <a:gdLst>
              <a:gd name="T0" fmla="*/ 41724 w 113"/>
              <a:gd name="T1" fmla="*/ 80963 h 155"/>
              <a:gd name="T2" fmla="*/ 52387 w 113"/>
              <a:gd name="T3" fmla="*/ 80963 h 155"/>
              <a:gd name="T4" fmla="*/ 52387 w 113"/>
              <a:gd name="T5" fmla="*/ 33430 h 155"/>
              <a:gd name="T6" fmla="*/ 52387 w 113"/>
              <a:gd name="T7" fmla="*/ 29773 h 155"/>
              <a:gd name="T8" fmla="*/ 52387 w 113"/>
              <a:gd name="T9" fmla="*/ 24028 h 155"/>
              <a:gd name="T10" fmla="*/ 51923 w 113"/>
              <a:gd name="T11" fmla="*/ 19327 h 155"/>
              <a:gd name="T12" fmla="*/ 51460 w 113"/>
              <a:gd name="T13" fmla="*/ 14626 h 155"/>
              <a:gd name="T14" fmla="*/ 49605 w 113"/>
              <a:gd name="T15" fmla="*/ 10969 h 155"/>
              <a:gd name="T16" fmla="*/ 48215 w 113"/>
              <a:gd name="T17" fmla="*/ 7835 h 155"/>
              <a:gd name="T18" fmla="*/ 46824 w 113"/>
              <a:gd name="T19" fmla="*/ 5746 h 155"/>
              <a:gd name="T20" fmla="*/ 44969 w 113"/>
              <a:gd name="T21" fmla="*/ 4179 h 155"/>
              <a:gd name="T22" fmla="*/ 42188 w 113"/>
              <a:gd name="T23" fmla="*/ 2089 h 155"/>
              <a:gd name="T24" fmla="*/ 39870 w 113"/>
              <a:gd name="T25" fmla="*/ 1045 h 155"/>
              <a:gd name="T26" fmla="*/ 37088 w 113"/>
              <a:gd name="T27" fmla="*/ 522 h 155"/>
              <a:gd name="T28" fmla="*/ 33379 w 113"/>
              <a:gd name="T29" fmla="*/ 0 h 155"/>
              <a:gd name="T30" fmla="*/ 30134 w 113"/>
              <a:gd name="T31" fmla="*/ 0 h 155"/>
              <a:gd name="T32" fmla="*/ 27353 w 113"/>
              <a:gd name="T33" fmla="*/ 0 h 155"/>
              <a:gd name="T34" fmla="*/ 24107 w 113"/>
              <a:gd name="T35" fmla="*/ 522 h 155"/>
              <a:gd name="T36" fmla="*/ 21326 w 113"/>
              <a:gd name="T37" fmla="*/ 1567 h 155"/>
              <a:gd name="T38" fmla="*/ 19008 w 113"/>
              <a:gd name="T39" fmla="*/ 3134 h 155"/>
              <a:gd name="T40" fmla="*/ 16226 w 113"/>
              <a:gd name="T41" fmla="*/ 4701 h 155"/>
              <a:gd name="T42" fmla="*/ 13908 w 113"/>
              <a:gd name="T43" fmla="*/ 7313 h 155"/>
              <a:gd name="T44" fmla="*/ 12054 w 113"/>
              <a:gd name="T45" fmla="*/ 9924 h 155"/>
              <a:gd name="T46" fmla="*/ 10199 w 113"/>
              <a:gd name="T47" fmla="*/ 13059 h 155"/>
              <a:gd name="T48" fmla="*/ 10199 w 113"/>
              <a:gd name="T49" fmla="*/ 1567 h 155"/>
              <a:gd name="T50" fmla="*/ 0 w 113"/>
              <a:gd name="T51" fmla="*/ 1567 h 155"/>
              <a:gd name="T52" fmla="*/ 0 w 113"/>
              <a:gd name="T53" fmla="*/ 80963 h 155"/>
              <a:gd name="T54" fmla="*/ 10663 w 113"/>
              <a:gd name="T55" fmla="*/ 80963 h 155"/>
              <a:gd name="T56" fmla="*/ 10663 w 113"/>
              <a:gd name="T57" fmla="*/ 35519 h 155"/>
              <a:gd name="T58" fmla="*/ 11126 w 113"/>
              <a:gd name="T59" fmla="*/ 30296 h 155"/>
              <a:gd name="T60" fmla="*/ 12054 w 113"/>
              <a:gd name="T61" fmla="*/ 25595 h 155"/>
              <a:gd name="T62" fmla="*/ 13444 w 113"/>
              <a:gd name="T63" fmla="*/ 20894 h 155"/>
              <a:gd name="T64" fmla="*/ 15299 w 113"/>
              <a:gd name="T65" fmla="*/ 17237 h 155"/>
              <a:gd name="T66" fmla="*/ 18544 w 113"/>
              <a:gd name="T67" fmla="*/ 15148 h 155"/>
              <a:gd name="T68" fmla="*/ 21326 w 113"/>
              <a:gd name="T69" fmla="*/ 13059 h 155"/>
              <a:gd name="T70" fmla="*/ 25034 w 113"/>
              <a:gd name="T71" fmla="*/ 12014 h 155"/>
              <a:gd name="T72" fmla="*/ 29207 w 113"/>
              <a:gd name="T73" fmla="*/ 11492 h 155"/>
              <a:gd name="T74" fmla="*/ 32452 w 113"/>
              <a:gd name="T75" fmla="*/ 12014 h 155"/>
              <a:gd name="T76" fmla="*/ 35234 w 113"/>
              <a:gd name="T77" fmla="*/ 12536 h 155"/>
              <a:gd name="T78" fmla="*/ 37552 w 113"/>
              <a:gd name="T79" fmla="*/ 14626 h 155"/>
              <a:gd name="T80" fmla="*/ 39406 w 113"/>
              <a:gd name="T81" fmla="*/ 16193 h 155"/>
              <a:gd name="T82" fmla="*/ 40333 w 113"/>
              <a:gd name="T83" fmla="*/ 19327 h 155"/>
              <a:gd name="T84" fmla="*/ 41261 w 113"/>
              <a:gd name="T85" fmla="*/ 22983 h 155"/>
              <a:gd name="T86" fmla="*/ 41724 w 113"/>
              <a:gd name="T87" fmla="*/ 27162 h 155"/>
              <a:gd name="T88" fmla="*/ 41724 w 113"/>
              <a:gd name="T89" fmla="*/ 31863 h 155"/>
              <a:gd name="T90" fmla="*/ 41724 w 113"/>
              <a:gd name="T91" fmla="*/ 80963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3" h="155">
                <a:moveTo>
                  <a:pt x="90" y="155"/>
                </a:moveTo>
                <a:lnTo>
                  <a:pt x="113" y="155"/>
                </a:lnTo>
                <a:lnTo>
                  <a:pt x="113" y="64"/>
                </a:lnTo>
                <a:lnTo>
                  <a:pt x="113" y="57"/>
                </a:lnTo>
                <a:lnTo>
                  <a:pt x="113" y="46"/>
                </a:lnTo>
                <a:lnTo>
                  <a:pt x="112" y="37"/>
                </a:lnTo>
                <a:lnTo>
                  <a:pt x="111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1"/>
                </a:lnTo>
                <a:lnTo>
                  <a:pt x="97" y="8"/>
                </a:lnTo>
                <a:lnTo>
                  <a:pt x="91" y="4"/>
                </a:lnTo>
                <a:lnTo>
                  <a:pt x="86" y="2"/>
                </a:lnTo>
                <a:lnTo>
                  <a:pt x="80" y="1"/>
                </a:lnTo>
                <a:lnTo>
                  <a:pt x="72" y="0"/>
                </a:lnTo>
                <a:lnTo>
                  <a:pt x="65" y="0"/>
                </a:lnTo>
                <a:lnTo>
                  <a:pt x="59" y="0"/>
                </a:lnTo>
                <a:lnTo>
                  <a:pt x="52" y="1"/>
                </a:lnTo>
                <a:lnTo>
                  <a:pt x="46" y="3"/>
                </a:lnTo>
                <a:lnTo>
                  <a:pt x="41" y="6"/>
                </a:lnTo>
                <a:lnTo>
                  <a:pt x="35" y="9"/>
                </a:lnTo>
                <a:lnTo>
                  <a:pt x="30" y="14"/>
                </a:lnTo>
                <a:lnTo>
                  <a:pt x="26" y="19"/>
                </a:lnTo>
                <a:lnTo>
                  <a:pt x="22" y="25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lnTo>
                  <a:pt x="23" y="155"/>
                </a:lnTo>
                <a:lnTo>
                  <a:pt x="23" y="68"/>
                </a:lnTo>
                <a:lnTo>
                  <a:pt x="24" y="58"/>
                </a:lnTo>
                <a:lnTo>
                  <a:pt x="26" y="49"/>
                </a:lnTo>
                <a:lnTo>
                  <a:pt x="29" y="40"/>
                </a:lnTo>
                <a:lnTo>
                  <a:pt x="33" y="33"/>
                </a:lnTo>
                <a:lnTo>
                  <a:pt x="40" y="29"/>
                </a:lnTo>
                <a:lnTo>
                  <a:pt x="46" y="25"/>
                </a:lnTo>
                <a:lnTo>
                  <a:pt x="54" y="23"/>
                </a:lnTo>
                <a:lnTo>
                  <a:pt x="63" y="22"/>
                </a:lnTo>
                <a:lnTo>
                  <a:pt x="70" y="23"/>
                </a:lnTo>
                <a:lnTo>
                  <a:pt x="76" y="24"/>
                </a:lnTo>
                <a:lnTo>
                  <a:pt x="81" y="28"/>
                </a:lnTo>
                <a:lnTo>
                  <a:pt x="85" y="31"/>
                </a:lnTo>
                <a:lnTo>
                  <a:pt x="87" y="37"/>
                </a:lnTo>
                <a:lnTo>
                  <a:pt x="89" y="44"/>
                </a:lnTo>
                <a:lnTo>
                  <a:pt x="90" y="52"/>
                </a:lnTo>
                <a:lnTo>
                  <a:pt x="90" y="61"/>
                </a:lnTo>
                <a:lnTo>
                  <a:pt x="9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84" name="Freeform 433"/>
          <p:cNvSpPr>
            <a:spLocks noEditPoints="1"/>
          </p:cNvSpPr>
          <p:nvPr/>
        </p:nvSpPr>
        <p:spPr bwMode="auto">
          <a:xfrm>
            <a:off x="5751513" y="3511550"/>
            <a:ext cx="58737" cy="82550"/>
          </a:xfrm>
          <a:custGeom>
            <a:avLst/>
            <a:gdLst>
              <a:gd name="T0" fmla="*/ 46321 w 123"/>
              <a:gd name="T1" fmla="*/ 59039 h 158"/>
              <a:gd name="T2" fmla="*/ 43456 w 123"/>
              <a:gd name="T3" fmla="*/ 64264 h 158"/>
              <a:gd name="T4" fmla="*/ 39158 w 123"/>
              <a:gd name="T5" fmla="*/ 67921 h 158"/>
              <a:gd name="T6" fmla="*/ 33428 w 123"/>
              <a:gd name="T7" fmla="*/ 70533 h 158"/>
              <a:gd name="T8" fmla="*/ 26265 w 123"/>
              <a:gd name="T9" fmla="*/ 70011 h 158"/>
              <a:gd name="T10" fmla="*/ 19579 w 123"/>
              <a:gd name="T11" fmla="*/ 66876 h 158"/>
              <a:gd name="T12" fmla="*/ 14326 w 123"/>
              <a:gd name="T13" fmla="*/ 60606 h 158"/>
              <a:gd name="T14" fmla="*/ 11938 w 123"/>
              <a:gd name="T15" fmla="*/ 51202 h 158"/>
              <a:gd name="T16" fmla="*/ 58737 w 123"/>
              <a:gd name="T17" fmla="*/ 45455 h 158"/>
              <a:gd name="T18" fmla="*/ 58259 w 123"/>
              <a:gd name="T19" fmla="*/ 30826 h 158"/>
              <a:gd name="T20" fmla="*/ 54439 w 123"/>
              <a:gd name="T21" fmla="*/ 15674 h 158"/>
              <a:gd name="T22" fmla="*/ 46799 w 123"/>
              <a:gd name="T23" fmla="*/ 5747 h 158"/>
              <a:gd name="T24" fmla="*/ 36293 w 123"/>
              <a:gd name="T25" fmla="*/ 522 h 158"/>
              <a:gd name="T26" fmla="*/ 22922 w 123"/>
              <a:gd name="T27" fmla="*/ 522 h 158"/>
              <a:gd name="T28" fmla="*/ 11938 w 123"/>
              <a:gd name="T29" fmla="*/ 5747 h 158"/>
              <a:gd name="T30" fmla="*/ 4298 w 123"/>
              <a:gd name="T31" fmla="*/ 16719 h 158"/>
              <a:gd name="T32" fmla="*/ 478 w 123"/>
              <a:gd name="T33" fmla="*/ 32916 h 158"/>
              <a:gd name="T34" fmla="*/ 478 w 123"/>
              <a:gd name="T35" fmla="*/ 51202 h 158"/>
              <a:gd name="T36" fmla="*/ 4298 w 123"/>
              <a:gd name="T37" fmla="*/ 66353 h 158"/>
              <a:gd name="T38" fmla="*/ 11938 w 123"/>
              <a:gd name="T39" fmla="*/ 76280 h 158"/>
              <a:gd name="T40" fmla="*/ 22922 w 123"/>
              <a:gd name="T41" fmla="*/ 82028 h 158"/>
              <a:gd name="T42" fmla="*/ 34860 w 123"/>
              <a:gd name="T43" fmla="*/ 82028 h 158"/>
              <a:gd name="T44" fmla="*/ 44888 w 123"/>
              <a:gd name="T45" fmla="*/ 78370 h 158"/>
              <a:gd name="T46" fmla="*/ 51574 w 123"/>
              <a:gd name="T47" fmla="*/ 71578 h 158"/>
              <a:gd name="T48" fmla="*/ 56827 w 123"/>
              <a:gd name="T49" fmla="*/ 61651 h 158"/>
              <a:gd name="T50" fmla="*/ 47276 w 123"/>
              <a:gd name="T51" fmla="*/ 55904 h 158"/>
              <a:gd name="T52" fmla="*/ 11938 w 123"/>
              <a:gd name="T53" fmla="*/ 29258 h 158"/>
              <a:gd name="T54" fmla="*/ 14804 w 123"/>
              <a:gd name="T55" fmla="*/ 20376 h 158"/>
              <a:gd name="T56" fmla="*/ 19579 w 123"/>
              <a:gd name="T57" fmla="*/ 14629 h 158"/>
              <a:gd name="T58" fmla="*/ 25787 w 123"/>
              <a:gd name="T59" fmla="*/ 12017 h 158"/>
              <a:gd name="T60" fmla="*/ 33428 w 123"/>
              <a:gd name="T61" fmla="*/ 12017 h 158"/>
              <a:gd name="T62" fmla="*/ 40113 w 123"/>
              <a:gd name="T63" fmla="*/ 15152 h 158"/>
              <a:gd name="T64" fmla="*/ 44888 w 123"/>
              <a:gd name="T65" fmla="*/ 20376 h 158"/>
              <a:gd name="T66" fmla="*/ 46799 w 123"/>
              <a:gd name="T67" fmla="*/ 29258 h 158"/>
              <a:gd name="T68" fmla="*/ 11461 w 123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8"/>
                </a:lnTo>
                <a:lnTo>
                  <a:pt x="91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2"/>
                </a:lnTo>
                <a:lnTo>
                  <a:pt x="70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1"/>
                </a:lnTo>
                <a:lnTo>
                  <a:pt x="41" y="128"/>
                </a:lnTo>
                <a:lnTo>
                  <a:pt x="35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5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19"/>
                </a:lnTo>
                <a:lnTo>
                  <a:pt x="98" y="11"/>
                </a:lnTo>
                <a:lnTo>
                  <a:pt x="87" y="4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1"/>
                </a:lnTo>
                <a:lnTo>
                  <a:pt x="17" y="21"/>
                </a:lnTo>
                <a:lnTo>
                  <a:pt x="9" y="32"/>
                </a:lnTo>
                <a:lnTo>
                  <a:pt x="4" y="46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6"/>
                </a:lnTo>
                <a:lnTo>
                  <a:pt x="36" y="152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8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7"/>
                </a:lnTo>
                <a:lnTo>
                  <a:pt x="31" y="39"/>
                </a:lnTo>
                <a:lnTo>
                  <a:pt x="36" y="33"/>
                </a:lnTo>
                <a:lnTo>
                  <a:pt x="41" y="28"/>
                </a:lnTo>
                <a:lnTo>
                  <a:pt x="47" y="24"/>
                </a:lnTo>
                <a:lnTo>
                  <a:pt x="54" y="23"/>
                </a:lnTo>
                <a:lnTo>
                  <a:pt x="62" y="22"/>
                </a:lnTo>
                <a:lnTo>
                  <a:pt x="70" y="23"/>
                </a:lnTo>
                <a:lnTo>
                  <a:pt x="78" y="24"/>
                </a:lnTo>
                <a:lnTo>
                  <a:pt x="84" y="29"/>
                </a:lnTo>
                <a:lnTo>
                  <a:pt x="89" y="33"/>
                </a:lnTo>
                <a:lnTo>
                  <a:pt x="94" y="39"/>
                </a:lnTo>
                <a:lnTo>
                  <a:pt x="97" y="47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85" name="Freeform 434"/>
          <p:cNvSpPr>
            <a:spLocks/>
          </p:cNvSpPr>
          <p:nvPr/>
        </p:nvSpPr>
        <p:spPr bwMode="auto">
          <a:xfrm>
            <a:off x="5861050" y="3482975"/>
            <a:ext cx="84138" cy="109538"/>
          </a:xfrm>
          <a:custGeom>
            <a:avLst/>
            <a:gdLst>
              <a:gd name="T0" fmla="*/ 10933 w 177"/>
              <a:gd name="T1" fmla="*/ 16325 h 208"/>
              <a:gd name="T2" fmla="*/ 11884 w 177"/>
              <a:gd name="T3" fmla="*/ 21065 h 208"/>
              <a:gd name="T4" fmla="*/ 12835 w 177"/>
              <a:gd name="T5" fmla="*/ 25805 h 208"/>
              <a:gd name="T6" fmla="*/ 35652 w 177"/>
              <a:gd name="T7" fmla="*/ 109538 h 208"/>
              <a:gd name="T8" fmla="*/ 47060 w 177"/>
              <a:gd name="T9" fmla="*/ 109538 h 208"/>
              <a:gd name="T10" fmla="*/ 70353 w 177"/>
              <a:gd name="T11" fmla="*/ 25805 h 208"/>
              <a:gd name="T12" fmla="*/ 72254 w 177"/>
              <a:gd name="T13" fmla="*/ 16325 h 208"/>
              <a:gd name="T14" fmla="*/ 72254 w 177"/>
              <a:gd name="T15" fmla="*/ 109538 h 208"/>
              <a:gd name="T16" fmla="*/ 84138 w 177"/>
              <a:gd name="T17" fmla="*/ 109538 h 208"/>
              <a:gd name="T18" fmla="*/ 84138 w 177"/>
              <a:gd name="T19" fmla="*/ 0 h 208"/>
              <a:gd name="T20" fmla="*/ 66550 w 177"/>
              <a:gd name="T21" fmla="*/ 0 h 208"/>
              <a:gd name="T22" fmla="*/ 43733 w 177"/>
              <a:gd name="T23" fmla="*/ 83733 h 208"/>
              <a:gd name="T24" fmla="*/ 41356 w 177"/>
              <a:gd name="T25" fmla="*/ 92686 h 208"/>
              <a:gd name="T26" fmla="*/ 39455 w 177"/>
              <a:gd name="T27" fmla="*/ 83733 h 208"/>
              <a:gd name="T28" fmla="*/ 17113 w 177"/>
              <a:gd name="T29" fmla="*/ 0 h 208"/>
              <a:gd name="T30" fmla="*/ 0 w 177"/>
              <a:gd name="T31" fmla="*/ 0 h 208"/>
              <a:gd name="T32" fmla="*/ 0 w 177"/>
              <a:gd name="T33" fmla="*/ 109538 h 208"/>
              <a:gd name="T34" fmla="*/ 10933 w 177"/>
              <a:gd name="T35" fmla="*/ 109538 h 208"/>
              <a:gd name="T36" fmla="*/ 10933 w 177"/>
              <a:gd name="T37" fmla="*/ 16325 h 20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7" h="208">
                <a:moveTo>
                  <a:pt x="23" y="31"/>
                </a:moveTo>
                <a:lnTo>
                  <a:pt x="25" y="40"/>
                </a:lnTo>
                <a:lnTo>
                  <a:pt x="27" y="49"/>
                </a:lnTo>
                <a:lnTo>
                  <a:pt x="75" y="208"/>
                </a:lnTo>
                <a:lnTo>
                  <a:pt x="99" y="208"/>
                </a:lnTo>
                <a:lnTo>
                  <a:pt x="148" y="49"/>
                </a:lnTo>
                <a:lnTo>
                  <a:pt x="152" y="31"/>
                </a:lnTo>
                <a:lnTo>
                  <a:pt x="152" y="208"/>
                </a:lnTo>
                <a:lnTo>
                  <a:pt x="177" y="208"/>
                </a:lnTo>
                <a:lnTo>
                  <a:pt x="177" y="0"/>
                </a:lnTo>
                <a:lnTo>
                  <a:pt x="140" y="0"/>
                </a:lnTo>
                <a:lnTo>
                  <a:pt x="92" y="159"/>
                </a:lnTo>
                <a:lnTo>
                  <a:pt x="87" y="176"/>
                </a:lnTo>
                <a:lnTo>
                  <a:pt x="83" y="159"/>
                </a:lnTo>
                <a:lnTo>
                  <a:pt x="36" y="0"/>
                </a:lnTo>
                <a:lnTo>
                  <a:pt x="0" y="0"/>
                </a:lnTo>
                <a:lnTo>
                  <a:pt x="0" y="208"/>
                </a:lnTo>
                <a:lnTo>
                  <a:pt x="23" y="208"/>
                </a:lnTo>
                <a:lnTo>
                  <a:pt x="23" y="3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86" name="Freeform 435"/>
          <p:cNvSpPr>
            <a:spLocks noEditPoints="1"/>
          </p:cNvSpPr>
          <p:nvPr/>
        </p:nvSpPr>
        <p:spPr bwMode="auto">
          <a:xfrm>
            <a:off x="5957888" y="3511550"/>
            <a:ext cx="60325" cy="82550"/>
          </a:xfrm>
          <a:custGeom>
            <a:avLst/>
            <a:gdLst>
              <a:gd name="T0" fmla="*/ 42416 w 128"/>
              <a:gd name="T1" fmla="*/ 51724 h 158"/>
              <a:gd name="T2" fmla="*/ 41002 w 128"/>
              <a:gd name="T3" fmla="*/ 59561 h 158"/>
              <a:gd name="T4" fmla="*/ 37232 w 128"/>
              <a:gd name="T5" fmla="*/ 65309 h 158"/>
              <a:gd name="T6" fmla="*/ 30634 w 128"/>
              <a:gd name="T7" fmla="*/ 70011 h 158"/>
              <a:gd name="T8" fmla="*/ 22622 w 128"/>
              <a:gd name="T9" fmla="*/ 71056 h 158"/>
              <a:gd name="T10" fmla="*/ 17909 w 128"/>
              <a:gd name="T11" fmla="*/ 70533 h 158"/>
              <a:gd name="T12" fmla="*/ 14139 w 128"/>
              <a:gd name="T13" fmla="*/ 67921 h 158"/>
              <a:gd name="T14" fmla="*/ 12254 w 128"/>
              <a:gd name="T15" fmla="*/ 63741 h 158"/>
              <a:gd name="T16" fmla="*/ 11311 w 128"/>
              <a:gd name="T17" fmla="*/ 59039 h 158"/>
              <a:gd name="T18" fmla="*/ 11782 w 128"/>
              <a:gd name="T19" fmla="*/ 53292 h 158"/>
              <a:gd name="T20" fmla="*/ 13667 w 128"/>
              <a:gd name="T21" fmla="*/ 49634 h 158"/>
              <a:gd name="T22" fmla="*/ 16966 w 128"/>
              <a:gd name="T23" fmla="*/ 46500 h 158"/>
              <a:gd name="T24" fmla="*/ 22151 w 128"/>
              <a:gd name="T25" fmla="*/ 45455 h 158"/>
              <a:gd name="T26" fmla="*/ 32990 w 128"/>
              <a:gd name="T27" fmla="*/ 43887 h 158"/>
              <a:gd name="T28" fmla="*/ 42416 w 128"/>
              <a:gd name="T29" fmla="*/ 40230 h 158"/>
              <a:gd name="T30" fmla="*/ 43359 w 128"/>
              <a:gd name="T31" fmla="*/ 72623 h 158"/>
              <a:gd name="T32" fmla="*/ 45244 w 128"/>
              <a:gd name="T33" fmla="*/ 77325 h 158"/>
              <a:gd name="T34" fmla="*/ 47600 w 128"/>
              <a:gd name="T35" fmla="*/ 79938 h 158"/>
              <a:gd name="T36" fmla="*/ 51371 w 128"/>
              <a:gd name="T37" fmla="*/ 82028 h 158"/>
              <a:gd name="T38" fmla="*/ 57026 w 128"/>
              <a:gd name="T39" fmla="*/ 81505 h 158"/>
              <a:gd name="T40" fmla="*/ 60325 w 128"/>
              <a:gd name="T41" fmla="*/ 70533 h 158"/>
              <a:gd name="T42" fmla="*/ 55612 w 128"/>
              <a:gd name="T43" fmla="*/ 70533 h 158"/>
              <a:gd name="T44" fmla="*/ 53256 w 128"/>
              <a:gd name="T45" fmla="*/ 66353 h 158"/>
              <a:gd name="T46" fmla="*/ 53256 w 128"/>
              <a:gd name="T47" fmla="*/ 23511 h 158"/>
              <a:gd name="T48" fmla="*/ 51842 w 128"/>
              <a:gd name="T49" fmla="*/ 13062 h 158"/>
              <a:gd name="T50" fmla="*/ 47600 w 128"/>
              <a:gd name="T51" fmla="*/ 5225 h 158"/>
              <a:gd name="T52" fmla="*/ 39588 w 128"/>
              <a:gd name="T53" fmla="*/ 1045 h 158"/>
              <a:gd name="T54" fmla="*/ 28749 w 128"/>
              <a:gd name="T55" fmla="*/ 0 h 158"/>
              <a:gd name="T56" fmla="*/ 17909 w 128"/>
              <a:gd name="T57" fmla="*/ 1567 h 158"/>
              <a:gd name="T58" fmla="*/ 9897 w 128"/>
              <a:gd name="T59" fmla="*/ 6270 h 158"/>
              <a:gd name="T60" fmla="*/ 4713 w 128"/>
              <a:gd name="T61" fmla="*/ 14629 h 158"/>
              <a:gd name="T62" fmla="*/ 2828 w 128"/>
              <a:gd name="T63" fmla="*/ 24556 h 158"/>
              <a:gd name="T64" fmla="*/ 13196 w 128"/>
              <a:gd name="T65" fmla="*/ 25601 h 158"/>
              <a:gd name="T66" fmla="*/ 14139 w 128"/>
              <a:gd name="T67" fmla="*/ 19331 h 158"/>
              <a:gd name="T68" fmla="*/ 16966 w 128"/>
              <a:gd name="T69" fmla="*/ 15152 h 158"/>
              <a:gd name="T70" fmla="*/ 21679 w 128"/>
              <a:gd name="T71" fmla="*/ 12017 h 158"/>
              <a:gd name="T72" fmla="*/ 28277 w 128"/>
              <a:gd name="T73" fmla="*/ 11494 h 158"/>
              <a:gd name="T74" fmla="*/ 34404 w 128"/>
              <a:gd name="T75" fmla="*/ 12017 h 158"/>
              <a:gd name="T76" fmla="*/ 39117 w 128"/>
              <a:gd name="T77" fmla="*/ 14629 h 158"/>
              <a:gd name="T78" fmla="*/ 41473 w 128"/>
              <a:gd name="T79" fmla="*/ 18286 h 158"/>
              <a:gd name="T80" fmla="*/ 42416 w 128"/>
              <a:gd name="T81" fmla="*/ 22989 h 158"/>
              <a:gd name="T82" fmla="*/ 41945 w 128"/>
              <a:gd name="T83" fmla="*/ 28213 h 158"/>
              <a:gd name="T84" fmla="*/ 39588 w 128"/>
              <a:gd name="T85" fmla="*/ 30826 h 158"/>
              <a:gd name="T86" fmla="*/ 32990 w 128"/>
              <a:gd name="T87" fmla="*/ 32916 h 158"/>
              <a:gd name="T88" fmla="*/ 22151 w 128"/>
              <a:gd name="T89" fmla="*/ 33960 h 158"/>
              <a:gd name="T90" fmla="*/ 12254 w 128"/>
              <a:gd name="T91" fmla="*/ 37095 h 158"/>
              <a:gd name="T92" fmla="*/ 5184 w 128"/>
              <a:gd name="T93" fmla="*/ 41797 h 158"/>
              <a:gd name="T94" fmla="*/ 1414 w 128"/>
              <a:gd name="T95" fmla="*/ 49112 h 158"/>
              <a:gd name="T96" fmla="*/ 0 w 128"/>
              <a:gd name="T97" fmla="*/ 59039 h 158"/>
              <a:gd name="T98" fmla="*/ 1414 w 128"/>
              <a:gd name="T99" fmla="*/ 68443 h 158"/>
              <a:gd name="T100" fmla="*/ 5184 w 128"/>
              <a:gd name="T101" fmla="*/ 76280 h 158"/>
              <a:gd name="T102" fmla="*/ 11782 w 128"/>
              <a:gd name="T103" fmla="*/ 80983 h 158"/>
              <a:gd name="T104" fmla="*/ 20737 w 128"/>
              <a:gd name="T105" fmla="*/ 82550 h 158"/>
              <a:gd name="T106" fmla="*/ 32990 w 128"/>
              <a:gd name="T107" fmla="*/ 79415 h 158"/>
              <a:gd name="T108" fmla="*/ 43359 w 128"/>
              <a:gd name="T109" fmla="*/ 70011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158">
                <a:moveTo>
                  <a:pt x="90" y="77"/>
                </a:moveTo>
                <a:lnTo>
                  <a:pt x="90" y="99"/>
                </a:lnTo>
                <a:lnTo>
                  <a:pt x="89" y="107"/>
                </a:lnTo>
                <a:lnTo>
                  <a:pt x="87" y="114"/>
                </a:lnTo>
                <a:lnTo>
                  <a:pt x="84" y="120"/>
                </a:lnTo>
                <a:lnTo>
                  <a:pt x="79" y="125"/>
                </a:lnTo>
                <a:lnTo>
                  <a:pt x="72" y="130"/>
                </a:lnTo>
                <a:lnTo>
                  <a:pt x="65" y="134"/>
                </a:lnTo>
                <a:lnTo>
                  <a:pt x="58" y="135"/>
                </a:lnTo>
                <a:lnTo>
                  <a:pt x="48" y="136"/>
                </a:lnTo>
                <a:lnTo>
                  <a:pt x="43" y="136"/>
                </a:lnTo>
                <a:lnTo>
                  <a:pt x="38" y="135"/>
                </a:lnTo>
                <a:lnTo>
                  <a:pt x="33" y="132"/>
                </a:lnTo>
                <a:lnTo>
                  <a:pt x="30" y="130"/>
                </a:lnTo>
                <a:lnTo>
                  <a:pt x="27" y="127"/>
                </a:lnTo>
                <a:lnTo>
                  <a:pt x="26" y="122"/>
                </a:lnTo>
                <a:lnTo>
                  <a:pt x="24" y="117"/>
                </a:lnTo>
                <a:lnTo>
                  <a:pt x="24" y="113"/>
                </a:lnTo>
                <a:lnTo>
                  <a:pt x="24" y="107"/>
                </a:lnTo>
                <a:lnTo>
                  <a:pt x="25" y="102"/>
                </a:lnTo>
                <a:lnTo>
                  <a:pt x="27" y="99"/>
                </a:lnTo>
                <a:lnTo>
                  <a:pt x="29" y="95"/>
                </a:lnTo>
                <a:lnTo>
                  <a:pt x="32" y="92"/>
                </a:lnTo>
                <a:lnTo>
                  <a:pt x="36" y="89"/>
                </a:lnTo>
                <a:lnTo>
                  <a:pt x="42" y="88"/>
                </a:lnTo>
                <a:lnTo>
                  <a:pt x="47" y="87"/>
                </a:lnTo>
                <a:lnTo>
                  <a:pt x="59" y="85"/>
                </a:lnTo>
                <a:lnTo>
                  <a:pt x="70" y="84"/>
                </a:lnTo>
                <a:lnTo>
                  <a:pt x="81" y="81"/>
                </a:lnTo>
                <a:lnTo>
                  <a:pt x="90" y="77"/>
                </a:lnTo>
                <a:close/>
                <a:moveTo>
                  <a:pt x="92" y="134"/>
                </a:moveTo>
                <a:lnTo>
                  <a:pt x="92" y="139"/>
                </a:lnTo>
                <a:lnTo>
                  <a:pt x="93" y="144"/>
                </a:lnTo>
                <a:lnTo>
                  <a:pt x="96" y="148"/>
                </a:lnTo>
                <a:lnTo>
                  <a:pt x="98" y="151"/>
                </a:lnTo>
                <a:lnTo>
                  <a:pt x="101" y="153"/>
                </a:lnTo>
                <a:lnTo>
                  <a:pt x="105" y="156"/>
                </a:lnTo>
                <a:lnTo>
                  <a:pt x="109" y="157"/>
                </a:lnTo>
                <a:lnTo>
                  <a:pt x="116" y="157"/>
                </a:lnTo>
                <a:lnTo>
                  <a:pt x="121" y="156"/>
                </a:lnTo>
                <a:lnTo>
                  <a:pt x="128" y="155"/>
                </a:lnTo>
                <a:lnTo>
                  <a:pt x="128" y="135"/>
                </a:lnTo>
                <a:lnTo>
                  <a:pt x="122" y="136"/>
                </a:lnTo>
                <a:lnTo>
                  <a:pt x="118" y="135"/>
                </a:lnTo>
                <a:lnTo>
                  <a:pt x="114" y="131"/>
                </a:lnTo>
                <a:lnTo>
                  <a:pt x="113" y="127"/>
                </a:lnTo>
                <a:lnTo>
                  <a:pt x="113" y="120"/>
                </a:lnTo>
                <a:lnTo>
                  <a:pt x="113" y="45"/>
                </a:lnTo>
                <a:lnTo>
                  <a:pt x="112" y="35"/>
                </a:lnTo>
                <a:lnTo>
                  <a:pt x="110" y="25"/>
                </a:lnTo>
                <a:lnTo>
                  <a:pt x="106" y="17"/>
                </a:lnTo>
                <a:lnTo>
                  <a:pt x="101" y="10"/>
                </a:lnTo>
                <a:lnTo>
                  <a:pt x="93" y="6"/>
                </a:lnTo>
                <a:lnTo>
                  <a:pt x="84" y="2"/>
                </a:lnTo>
                <a:lnTo>
                  <a:pt x="73" y="1"/>
                </a:lnTo>
                <a:lnTo>
                  <a:pt x="61" y="0"/>
                </a:lnTo>
                <a:lnTo>
                  <a:pt x="48" y="1"/>
                </a:lnTo>
                <a:lnTo>
                  <a:pt x="38" y="3"/>
                </a:lnTo>
                <a:lnTo>
                  <a:pt x="28" y="7"/>
                </a:lnTo>
                <a:lnTo>
                  <a:pt x="21" y="12"/>
                </a:lnTo>
                <a:lnTo>
                  <a:pt x="14" y="19"/>
                </a:lnTo>
                <a:lnTo>
                  <a:pt x="10" y="28"/>
                </a:lnTo>
                <a:lnTo>
                  <a:pt x="7" y="37"/>
                </a:lnTo>
                <a:lnTo>
                  <a:pt x="6" y="47"/>
                </a:lnTo>
                <a:lnTo>
                  <a:pt x="6" y="49"/>
                </a:lnTo>
                <a:lnTo>
                  <a:pt x="28" y="49"/>
                </a:lnTo>
                <a:lnTo>
                  <a:pt x="28" y="43"/>
                </a:lnTo>
                <a:lnTo>
                  <a:pt x="30" y="37"/>
                </a:lnTo>
                <a:lnTo>
                  <a:pt x="32" y="32"/>
                </a:lnTo>
                <a:lnTo>
                  <a:pt x="36" y="29"/>
                </a:lnTo>
                <a:lnTo>
                  <a:pt x="41" y="25"/>
                </a:lnTo>
                <a:lnTo>
                  <a:pt x="46" y="23"/>
                </a:lnTo>
                <a:lnTo>
                  <a:pt x="52" y="22"/>
                </a:lnTo>
                <a:lnTo>
                  <a:pt x="60" y="22"/>
                </a:lnTo>
                <a:lnTo>
                  <a:pt x="67" y="22"/>
                </a:lnTo>
                <a:lnTo>
                  <a:pt x="73" y="23"/>
                </a:lnTo>
                <a:lnTo>
                  <a:pt x="79" y="25"/>
                </a:lnTo>
                <a:lnTo>
                  <a:pt x="83" y="28"/>
                </a:lnTo>
                <a:lnTo>
                  <a:pt x="86" y="30"/>
                </a:lnTo>
                <a:lnTo>
                  <a:pt x="88" y="35"/>
                </a:lnTo>
                <a:lnTo>
                  <a:pt x="90" y="38"/>
                </a:lnTo>
                <a:lnTo>
                  <a:pt x="90" y="44"/>
                </a:lnTo>
                <a:lnTo>
                  <a:pt x="90" y="50"/>
                </a:lnTo>
                <a:lnTo>
                  <a:pt x="89" y="54"/>
                </a:lnTo>
                <a:lnTo>
                  <a:pt x="88" y="57"/>
                </a:lnTo>
                <a:lnTo>
                  <a:pt x="84" y="59"/>
                </a:lnTo>
                <a:lnTo>
                  <a:pt x="79" y="61"/>
                </a:lnTo>
                <a:lnTo>
                  <a:pt x="70" y="63"/>
                </a:lnTo>
                <a:lnTo>
                  <a:pt x="60" y="64"/>
                </a:lnTo>
                <a:lnTo>
                  <a:pt x="47" y="65"/>
                </a:lnTo>
                <a:lnTo>
                  <a:pt x="35" y="67"/>
                </a:lnTo>
                <a:lnTo>
                  <a:pt x="26" y="71"/>
                </a:lnTo>
                <a:lnTo>
                  <a:pt x="17" y="74"/>
                </a:lnTo>
                <a:lnTo>
                  <a:pt x="11" y="80"/>
                </a:lnTo>
                <a:lnTo>
                  <a:pt x="6" y="86"/>
                </a:lnTo>
                <a:lnTo>
                  <a:pt x="3" y="94"/>
                </a:lnTo>
                <a:lnTo>
                  <a:pt x="1" y="102"/>
                </a:lnTo>
                <a:lnTo>
                  <a:pt x="0" y="113"/>
                </a:lnTo>
                <a:lnTo>
                  <a:pt x="1" y="123"/>
                </a:lnTo>
                <a:lnTo>
                  <a:pt x="3" y="131"/>
                </a:lnTo>
                <a:lnTo>
                  <a:pt x="6" y="139"/>
                </a:lnTo>
                <a:lnTo>
                  <a:pt x="11" y="146"/>
                </a:lnTo>
                <a:lnTo>
                  <a:pt x="17" y="151"/>
                </a:lnTo>
                <a:lnTo>
                  <a:pt x="25" y="155"/>
                </a:lnTo>
                <a:lnTo>
                  <a:pt x="34" y="157"/>
                </a:lnTo>
                <a:lnTo>
                  <a:pt x="44" y="158"/>
                </a:lnTo>
                <a:lnTo>
                  <a:pt x="58" y="157"/>
                </a:lnTo>
                <a:lnTo>
                  <a:pt x="70" y="152"/>
                </a:lnTo>
                <a:lnTo>
                  <a:pt x="82" y="144"/>
                </a:lnTo>
                <a:lnTo>
                  <a:pt x="92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87" name="Freeform 436"/>
          <p:cNvSpPr>
            <a:spLocks/>
          </p:cNvSpPr>
          <p:nvPr/>
        </p:nvSpPr>
        <p:spPr bwMode="auto">
          <a:xfrm>
            <a:off x="6027738" y="3511550"/>
            <a:ext cx="33337" cy="80963"/>
          </a:xfrm>
          <a:custGeom>
            <a:avLst/>
            <a:gdLst>
              <a:gd name="T0" fmla="*/ 0 w 67"/>
              <a:gd name="T1" fmla="*/ 80963 h 155"/>
              <a:gd name="T2" fmla="*/ 11942 w 67"/>
              <a:gd name="T3" fmla="*/ 80963 h 155"/>
              <a:gd name="T4" fmla="*/ 11942 w 67"/>
              <a:gd name="T5" fmla="*/ 36564 h 155"/>
              <a:gd name="T6" fmla="*/ 12439 w 67"/>
              <a:gd name="T7" fmla="*/ 31341 h 155"/>
              <a:gd name="T8" fmla="*/ 12937 w 67"/>
              <a:gd name="T9" fmla="*/ 26639 h 155"/>
              <a:gd name="T10" fmla="*/ 14429 w 67"/>
              <a:gd name="T11" fmla="*/ 22983 h 155"/>
              <a:gd name="T12" fmla="*/ 16420 w 67"/>
              <a:gd name="T13" fmla="*/ 19849 h 155"/>
              <a:gd name="T14" fmla="*/ 18908 w 67"/>
              <a:gd name="T15" fmla="*/ 16715 h 155"/>
              <a:gd name="T16" fmla="*/ 22391 w 67"/>
              <a:gd name="T17" fmla="*/ 15148 h 155"/>
              <a:gd name="T18" fmla="*/ 26371 w 67"/>
              <a:gd name="T19" fmla="*/ 14626 h 155"/>
              <a:gd name="T20" fmla="*/ 30352 w 67"/>
              <a:gd name="T21" fmla="*/ 13581 h 155"/>
              <a:gd name="T22" fmla="*/ 33337 w 67"/>
              <a:gd name="T23" fmla="*/ 13581 h 155"/>
              <a:gd name="T24" fmla="*/ 33337 w 67"/>
              <a:gd name="T25" fmla="*/ 0 h 155"/>
              <a:gd name="T26" fmla="*/ 29854 w 67"/>
              <a:gd name="T27" fmla="*/ 0 h 155"/>
              <a:gd name="T28" fmla="*/ 26869 w 67"/>
              <a:gd name="T29" fmla="*/ 0 h 155"/>
              <a:gd name="T30" fmla="*/ 23883 w 67"/>
              <a:gd name="T31" fmla="*/ 1045 h 155"/>
              <a:gd name="T32" fmla="*/ 21395 w 67"/>
              <a:gd name="T33" fmla="*/ 2089 h 155"/>
              <a:gd name="T34" fmla="*/ 18410 w 67"/>
              <a:gd name="T35" fmla="*/ 3656 h 155"/>
              <a:gd name="T36" fmla="*/ 16420 w 67"/>
              <a:gd name="T37" fmla="*/ 5746 h 155"/>
              <a:gd name="T38" fmla="*/ 14429 w 67"/>
              <a:gd name="T39" fmla="*/ 8880 h 155"/>
              <a:gd name="T40" fmla="*/ 12937 w 67"/>
              <a:gd name="T41" fmla="*/ 12014 h 155"/>
              <a:gd name="T42" fmla="*/ 10946 w 67"/>
              <a:gd name="T43" fmla="*/ 15670 h 155"/>
              <a:gd name="T44" fmla="*/ 10946 w 67"/>
              <a:gd name="T45" fmla="*/ 1567 h 155"/>
              <a:gd name="T46" fmla="*/ 0 w 67"/>
              <a:gd name="T47" fmla="*/ 1567 h 155"/>
              <a:gd name="T48" fmla="*/ 0 w 67"/>
              <a:gd name="T49" fmla="*/ 80963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7" h="155">
                <a:moveTo>
                  <a:pt x="0" y="155"/>
                </a:moveTo>
                <a:lnTo>
                  <a:pt x="24" y="155"/>
                </a:lnTo>
                <a:lnTo>
                  <a:pt x="24" y="70"/>
                </a:lnTo>
                <a:lnTo>
                  <a:pt x="25" y="60"/>
                </a:lnTo>
                <a:lnTo>
                  <a:pt x="26" y="51"/>
                </a:lnTo>
                <a:lnTo>
                  <a:pt x="29" y="44"/>
                </a:lnTo>
                <a:lnTo>
                  <a:pt x="33" y="38"/>
                </a:lnTo>
                <a:lnTo>
                  <a:pt x="38" y="32"/>
                </a:lnTo>
                <a:lnTo>
                  <a:pt x="45" y="29"/>
                </a:lnTo>
                <a:lnTo>
                  <a:pt x="53" y="28"/>
                </a:lnTo>
                <a:lnTo>
                  <a:pt x="61" y="26"/>
                </a:lnTo>
                <a:lnTo>
                  <a:pt x="67" y="26"/>
                </a:lnTo>
                <a:lnTo>
                  <a:pt x="67" y="0"/>
                </a:lnTo>
                <a:lnTo>
                  <a:pt x="60" y="0"/>
                </a:lnTo>
                <a:lnTo>
                  <a:pt x="54" y="0"/>
                </a:lnTo>
                <a:lnTo>
                  <a:pt x="48" y="2"/>
                </a:lnTo>
                <a:lnTo>
                  <a:pt x="43" y="4"/>
                </a:lnTo>
                <a:lnTo>
                  <a:pt x="37" y="7"/>
                </a:lnTo>
                <a:lnTo>
                  <a:pt x="33" y="11"/>
                </a:lnTo>
                <a:lnTo>
                  <a:pt x="29" y="17"/>
                </a:lnTo>
                <a:lnTo>
                  <a:pt x="26" y="23"/>
                </a:lnTo>
                <a:lnTo>
                  <a:pt x="22" y="30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88" name="Freeform 437"/>
          <p:cNvSpPr>
            <a:spLocks noEditPoints="1"/>
          </p:cNvSpPr>
          <p:nvPr/>
        </p:nvSpPr>
        <p:spPr bwMode="auto">
          <a:xfrm>
            <a:off x="6069013" y="3482975"/>
            <a:ext cx="11112" cy="109538"/>
          </a:xfrm>
          <a:custGeom>
            <a:avLst/>
            <a:gdLst>
              <a:gd name="T0" fmla="*/ 0 w 23"/>
              <a:gd name="T1" fmla="*/ 109538 h 208"/>
              <a:gd name="T2" fmla="*/ 11112 w 23"/>
              <a:gd name="T3" fmla="*/ 109538 h 208"/>
              <a:gd name="T4" fmla="*/ 11112 w 23"/>
              <a:gd name="T5" fmla="*/ 29491 h 208"/>
              <a:gd name="T6" fmla="*/ 0 w 23"/>
              <a:gd name="T7" fmla="*/ 29491 h 208"/>
              <a:gd name="T8" fmla="*/ 0 w 23"/>
              <a:gd name="T9" fmla="*/ 109538 h 208"/>
              <a:gd name="T10" fmla="*/ 0 w 23"/>
              <a:gd name="T11" fmla="*/ 14746 h 208"/>
              <a:gd name="T12" fmla="*/ 11112 w 23"/>
              <a:gd name="T13" fmla="*/ 14746 h 208"/>
              <a:gd name="T14" fmla="*/ 11112 w 23"/>
              <a:gd name="T15" fmla="*/ 0 h 208"/>
              <a:gd name="T16" fmla="*/ 0 w 23"/>
              <a:gd name="T17" fmla="*/ 0 h 208"/>
              <a:gd name="T18" fmla="*/ 0 w 23"/>
              <a:gd name="T19" fmla="*/ 14746 h 20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8">
                <a:moveTo>
                  <a:pt x="0" y="208"/>
                </a:moveTo>
                <a:lnTo>
                  <a:pt x="23" y="208"/>
                </a:lnTo>
                <a:lnTo>
                  <a:pt x="23" y="56"/>
                </a:lnTo>
                <a:lnTo>
                  <a:pt x="0" y="56"/>
                </a:lnTo>
                <a:lnTo>
                  <a:pt x="0" y="208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89" name="Freeform 438"/>
          <p:cNvSpPr>
            <a:spLocks noEditPoints="1"/>
          </p:cNvSpPr>
          <p:nvPr/>
        </p:nvSpPr>
        <p:spPr bwMode="auto">
          <a:xfrm>
            <a:off x="6092825" y="3511550"/>
            <a:ext cx="58738" cy="82550"/>
          </a:xfrm>
          <a:custGeom>
            <a:avLst/>
            <a:gdLst>
              <a:gd name="T0" fmla="*/ 45948 w 124"/>
              <a:gd name="T1" fmla="*/ 59039 h 158"/>
              <a:gd name="T2" fmla="*/ 43106 w 124"/>
              <a:gd name="T3" fmla="*/ 64264 h 158"/>
              <a:gd name="T4" fmla="*/ 39317 w 124"/>
              <a:gd name="T5" fmla="*/ 67921 h 158"/>
              <a:gd name="T6" fmla="*/ 33632 w 124"/>
              <a:gd name="T7" fmla="*/ 70533 h 158"/>
              <a:gd name="T8" fmla="*/ 26053 w 124"/>
              <a:gd name="T9" fmla="*/ 70011 h 158"/>
              <a:gd name="T10" fmla="*/ 19895 w 124"/>
              <a:gd name="T11" fmla="*/ 66876 h 158"/>
              <a:gd name="T12" fmla="*/ 14685 w 124"/>
              <a:gd name="T13" fmla="*/ 60606 h 158"/>
              <a:gd name="T14" fmla="*/ 12316 w 124"/>
              <a:gd name="T15" fmla="*/ 51202 h 158"/>
              <a:gd name="T16" fmla="*/ 58738 w 124"/>
              <a:gd name="T17" fmla="*/ 45455 h 158"/>
              <a:gd name="T18" fmla="*/ 58264 w 124"/>
              <a:gd name="T19" fmla="*/ 30826 h 158"/>
              <a:gd name="T20" fmla="*/ 54001 w 124"/>
              <a:gd name="T21" fmla="*/ 15674 h 158"/>
              <a:gd name="T22" fmla="*/ 46422 w 124"/>
              <a:gd name="T23" fmla="*/ 5747 h 158"/>
              <a:gd name="T24" fmla="*/ 36001 w 124"/>
              <a:gd name="T25" fmla="*/ 522 h 158"/>
              <a:gd name="T26" fmla="*/ 23211 w 124"/>
              <a:gd name="T27" fmla="*/ 522 h 158"/>
              <a:gd name="T28" fmla="*/ 12316 w 124"/>
              <a:gd name="T29" fmla="*/ 5747 h 158"/>
              <a:gd name="T30" fmla="*/ 4737 w 124"/>
              <a:gd name="T31" fmla="*/ 16719 h 158"/>
              <a:gd name="T32" fmla="*/ 474 w 124"/>
              <a:gd name="T33" fmla="*/ 32916 h 158"/>
              <a:gd name="T34" fmla="*/ 474 w 124"/>
              <a:gd name="T35" fmla="*/ 51202 h 158"/>
              <a:gd name="T36" fmla="*/ 4737 w 124"/>
              <a:gd name="T37" fmla="*/ 66353 h 158"/>
              <a:gd name="T38" fmla="*/ 12316 w 124"/>
              <a:gd name="T39" fmla="*/ 76280 h 158"/>
              <a:gd name="T40" fmla="*/ 23211 w 124"/>
              <a:gd name="T41" fmla="*/ 82028 h 158"/>
              <a:gd name="T42" fmla="*/ 34580 w 124"/>
              <a:gd name="T43" fmla="*/ 82028 h 158"/>
              <a:gd name="T44" fmla="*/ 44527 w 124"/>
              <a:gd name="T45" fmla="*/ 78370 h 158"/>
              <a:gd name="T46" fmla="*/ 51633 w 124"/>
              <a:gd name="T47" fmla="*/ 71578 h 158"/>
              <a:gd name="T48" fmla="*/ 56843 w 124"/>
              <a:gd name="T49" fmla="*/ 61651 h 158"/>
              <a:gd name="T50" fmla="*/ 47369 w 124"/>
              <a:gd name="T51" fmla="*/ 55904 h 158"/>
              <a:gd name="T52" fmla="*/ 12316 w 124"/>
              <a:gd name="T53" fmla="*/ 29258 h 158"/>
              <a:gd name="T54" fmla="*/ 15158 w 124"/>
              <a:gd name="T55" fmla="*/ 20376 h 158"/>
              <a:gd name="T56" fmla="*/ 19895 w 124"/>
              <a:gd name="T57" fmla="*/ 14629 h 158"/>
              <a:gd name="T58" fmla="*/ 25579 w 124"/>
              <a:gd name="T59" fmla="*/ 12017 h 158"/>
              <a:gd name="T60" fmla="*/ 33632 w 124"/>
              <a:gd name="T61" fmla="*/ 12017 h 158"/>
              <a:gd name="T62" fmla="*/ 40264 w 124"/>
              <a:gd name="T63" fmla="*/ 15152 h 158"/>
              <a:gd name="T64" fmla="*/ 44527 w 124"/>
              <a:gd name="T65" fmla="*/ 20376 h 158"/>
              <a:gd name="T66" fmla="*/ 46422 w 124"/>
              <a:gd name="T67" fmla="*/ 29258 h 158"/>
              <a:gd name="T68" fmla="*/ 11842 w 124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8">
                <a:moveTo>
                  <a:pt x="100" y="107"/>
                </a:moveTo>
                <a:lnTo>
                  <a:pt x="97" y="113"/>
                </a:lnTo>
                <a:lnTo>
                  <a:pt x="94" y="118"/>
                </a:lnTo>
                <a:lnTo>
                  <a:pt x="91" y="123"/>
                </a:lnTo>
                <a:lnTo>
                  <a:pt x="87" y="128"/>
                </a:lnTo>
                <a:lnTo>
                  <a:pt x="83" y="130"/>
                </a:lnTo>
                <a:lnTo>
                  <a:pt x="77" y="132"/>
                </a:lnTo>
                <a:lnTo>
                  <a:pt x="71" y="135"/>
                </a:lnTo>
                <a:lnTo>
                  <a:pt x="64" y="135"/>
                </a:lnTo>
                <a:lnTo>
                  <a:pt x="55" y="134"/>
                </a:lnTo>
                <a:lnTo>
                  <a:pt x="48" y="131"/>
                </a:lnTo>
                <a:lnTo>
                  <a:pt x="42" y="128"/>
                </a:lnTo>
                <a:lnTo>
                  <a:pt x="35" y="122"/>
                </a:lnTo>
                <a:lnTo>
                  <a:pt x="31" y="116"/>
                </a:lnTo>
                <a:lnTo>
                  <a:pt x="28" y="108"/>
                </a:lnTo>
                <a:lnTo>
                  <a:pt x="26" y="98"/>
                </a:lnTo>
                <a:lnTo>
                  <a:pt x="25" y="87"/>
                </a:lnTo>
                <a:lnTo>
                  <a:pt x="124" y="87"/>
                </a:lnTo>
                <a:lnTo>
                  <a:pt x="124" y="75"/>
                </a:lnTo>
                <a:lnTo>
                  <a:pt x="123" y="59"/>
                </a:lnTo>
                <a:lnTo>
                  <a:pt x="120" y="43"/>
                </a:lnTo>
                <a:lnTo>
                  <a:pt x="114" y="30"/>
                </a:lnTo>
                <a:lnTo>
                  <a:pt x="108" y="19"/>
                </a:lnTo>
                <a:lnTo>
                  <a:pt x="98" y="11"/>
                </a:lnTo>
                <a:lnTo>
                  <a:pt x="88" y="4"/>
                </a:lnTo>
                <a:lnTo>
                  <a:pt x="76" y="1"/>
                </a:lnTo>
                <a:lnTo>
                  <a:pt x="62" y="0"/>
                </a:lnTo>
                <a:lnTo>
                  <a:pt x="49" y="1"/>
                </a:lnTo>
                <a:lnTo>
                  <a:pt x="36" y="6"/>
                </a:lnTo>
                <a:lnTo>
                  <a:pt x="26" y="11"/>
                </a:lnTo>
                <a:lnTo>
                  <a:pt x="17" y="21"/>
                </a:lnTo>
                <a:lnTo>
                  <a:pt x="10" y="32"/>
                </a:lnTo>
                <a:lnTo>
                  <a:pt x="5" y="46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5" y="113"/>
                </a:lnTo>
                <a:lnTo>
                  <a:pt x="10" y="127"/>
                </a:lnTo>
                <a:lnTo>
                  <a:pt x="17" y="137"/>
                </a:lnTo>
                <a:lnTo>
                  <a:pt x="26" y="146"/>
                </a:lnTo>
                <a:lnTo>
                  <a:pt x="36" y="152"/>
                </a:lnTo>
                <a:lnTo>
                  <a:pt x="49" y="157"/>
                </a:lnTo>
                <a:lnTo>
                  <a:pt x="62" y="158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3" y="144"/>
                </a:lnTo>
                <a:lnTo>
                  <a:pt x="109" y="137"/>
                </a:lnTo>
                <a:lnTo>
                  <a:pt x="115" y="128"/>
                </a:lnTo>
                <a:lnTo>
                  <a:pt x="120" y="118"/>
                </a:lnTo>
                <a:lnTo>
                  <a:pt x="122" y="107"/>
                </a:lnTo>
                <a:lnTo>
                  <a:pt x="100" y="107"/>
                </a:lnTo>
                <a:close/>
                <a:moveTo>
                  <a:pt x="25" y="66"/>
                </a:moveTo>
                <a:lnTo>
                  <a:pt x="26" y="56"/>
                </a:lnTo>
                <a:lnTo>
                  <a:pt x="28" y="47"/>
                </a:lnTo>
                <a:lnTo>
                  <a:pt x="32" y="39"/>
                </a:lnTo>
                <a:lnTo>
                  <a:pt x="36" y="33"/>
                </a:lnTo>
                <a:lnTo>
                  <a:pt x="42" y="28"/>
                </a:lnTo>
                <a:lnTo>
                  <a:pt x="48" y="24"/>
                </a:lnTo>
                <a:lnTo>
                  <a:pt x="54" y="23"/>
                </a:lnTo>
                <a:lnTo>
                  <a:pt x="63" y="22"/>
                </a:lnTo>
                <a:lnTo>
                  <a:pt x="71" y="23"/>
                </a:lnTo>
                <a:lnTo>
                  <a:pt x="78" y="24"/>
                </a:lnTo>
                <a:lnTo>
                  <a:pt x="85" y="29"/>
                </a:lnTo>
                <a:lnTo>
                  <a:pt x="90" y="33"/>
                </a:lnTo>
                <a:lnTo>
                  <a:pt x="94" y="39"/>
                </a:lnTo>
                <a:lnTo>
                  <a:pt x="97" y="47"/>
                </a:lnTo>
                <a:lnTo>
                  <a:pt x="98" y="56"/>
                </a:lnTo>
                <a:lnTo>
                  <a:pt x="100" y="66"/>
                </a:lnTo>
                <a:lnTo>
                  <a:pt x="25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90" name="Freeform 439"/>
          <p:cNvSpPr>
            <a:spLocks/>
          </p:cNvSpPr>
          <p:nvPr/>
        </p:nvSpPr>
        <p:spPr bwMode="auto">
          <a:xfrm>
            <a:off x="6192838" y="3481388"/>
            <a:ext cx="80962" cy="114300"/>
          </a:xfrm>
          <a:custGeom>
            <a:avLst/>
            <a:gdLst>
              <a:gd name="T0" fmla="*/ 72913 w 171"/>
              <a:gd name="T1" fmla="*/ 112173 h 215"/>
              <a:gd name="T2" fmla="*/ 80962 w 171"/>
              <a:gd name="T3" fmla="*/ 52631 h 215"/>
              <a:gd name="T4" fmla="*/ 42138 w 171"/>
              <a:gd name="T5" fmla="*/ 64859 h 215"/>
              <a:gd name="T6" fmla="*/ 70072 w 171"/>
              <a:gd name="T7" fmla="*/ 65922 h 215"/>
              <a:gd name="T8" fmla="*/ 68179 w 171"/>
              <a:gd name="T9" fmla="*/ 80807 h 215"/>
              <a:gd name="T10" fmla="*/ 62497 w 171"/>
              <a:gd name="T11" fmla="*/ 91440 h 215"/>
              <a:gd name="T12" fmla="*/ 53501 w 171"/>
              <a:gd name="T13" fmla="*/ 98351 h 215"/>
              <a:gd name="T14" fmla="*/ 42612 w 171"/>
              <a:gd name="T15" fmla="*/ 101009 h 215"/>
              <a:gd name="T16" fmla="*/ 30302 w 171"/>
              <a:gd name="T17" fmla="*/ 97820 h 215"/>
              <a:gd name="T18" fmla="*/ 20832 w 171"/>
              <a:gd name="T19" fmla="*/ 88782 h 215"/>
              <a:gd name="T20" fmla="*/ 14677 w 171"/>
              <a:gd name="T21" fmla="*/ 75491 h 215"/>
              <a:gd name="T22" fmla="*/ 12783 w 171"/>
              <a:gd name="T23" fmla="*/ 56884 h 215"/>
              <a:gd name="T24" fmla="*/ 14677 w 171"/>
              <a:gd name="T25" fmla="*/ 38277 h 215"/>
              <a:gd name="T26" fmla="*/ 20832 w 171"/>
              <a:gd name="T27" fmla="*/ 24455 h 215"/>
              <a:gd name="T28" fmla="*/ 30302 w 171"/>
              <a:gd name="T29" fmla="*/ 15949 h 215"/>
              <a:gd name="T30" fmla="*/ 43085 w 171"/>
              <a:gd name="T31" fmla="*/ 12759 h 215"/>
              <a:gd name="T32" fmla="*/ 52081 w 171"/>
              <a:gd name="T33" fmla="*/ 14354 h 215"/>
              <a:gd name="T34" fmla="*/ 59656 w 171"/>
              <a:gd name="T35" fmla="*/ 18607 h 215"/>
              <a:gd name="T36" fmla="*/ 64391 w 171"/>
              <a:gd name="T37" fmla="*/ 26050 h 215"/>
              <a:gd name="T38" fmla="*/ 67705 w 171"/>
              <a:gd name="T39" fmla="*/ 35087 h 215"/>
              <a:gd name="T40" fmla="*/ 78121 w 171"/>
              <a:gd name="T41" fmla="*/ 27113 h 215"/>
              <a:gd name="T42" fmla="*/ 71966 w 171"/>
              <a:gd name="T43" fmla="*/ 14354 h 215"/>
              <a:gd name="T44" fmla="*/ 62970 w 171"/>
              <a:gd name="T45" fmla="*/ 5316 h 215"/>
              <a:gd name="T46" fmla="*/ 50660 w 171"/>
              <a:gd name="T47" fmla="*/ 532 h 215"/>
              <a:gd name="T48" fmla="*/ 38350 w 171"/>
              <a:gd name="T49" fmla="*/ 0 h 215"/>
              <a:gd name="T50" fmla="*/ 29828 w 171"/>
              <a:gd name="T51" fmla="*/ 2127 h 215"/>
              <a:gd name="T52" fmla="*/ 21779 w 171"/>
              <a:gd name="T53" fmla="*/ 5848 h 215"/>
              <a:gd name="T54" fmla="*/ 14677 w 171"/>
              <a:gd name="T55" fmla="*/ 11696 h 215"/>
              <a:gd name="T56" fmla="*/ 8996 w 171"/>
              <a:gd name="T57" fmla="*/ 19139 h 215"/>
              <a:gd name="T58" fmla="*/ 4735 w 171"/>
              <a:gd name="T59" fmla="*/ 28176 h 215"/>
              <a:gd name="T60" fmla="*/ 1894 w 171"/>
              <a:gd name="T61" fmla="*/ 38809 h 215"/>
              <a:gd name="T62" fmla="*/ 0 w 171"/>
              <a:gd name="T63" fmla="*/ 50505 h 215"/>
              <a:gd name="T64" fmla="*/ 0 w 171"/>
              <a:gd name="T65" fmla="*/ 63795 h 215"/>
              <a:gd name="T66" fmla="*/ 1894 w 171"/>
              <a:gd name="T67" fmla="*/ 75491 h 215"/>
              <a:gd name="T68" fmla="*/ 4735 w 171"/>
              <a:gd name="T69" fmla="*/ 86124 h 215"/>
              <a:gd name="T70" fmla="*/ 8996 w 171"/>
              <a:gd name="T71" fmla="*/ 95161 h 215"/>
              <a:gd name="T72" fmla="*/ 14677 w 171"/>
              <a:gd name="T73" fmla="*/ 102604 h 215"/>
              <a:gd name="T74" fmla="*/ 20832 w 171"/>
              <a:gd name="T75" fmla="*/ 108452 h 215"/>
              <a:gd name="T76" fmla="*/ 27934 w 171"/>
              <a:gd name="T77" fmla="*/ 112173 h 215"/>
              <a:gd name="T78" fmla="*/ 35983 w 171"/>
              <a:gd name="T79" fmla="*/ 114300 h 215"/>
              <a:gd name="T80" fmla="*/ 44979 w 171"/>
              <a:gd name="T81" fmla="*/ 114300 h 215"/>
              <a:gd name="T82" fmla="*/ 53975 w 171"/>
              <a:gd name="T83" fmla="*/ 112173 h 215"/>
              <a:gd name="T84" fmla="*/ 61550 w 171"/>
              <a:gd name="T85" fmla="*/ 107389 h 215"/>
              <a:gd name="T86" fmla="*/ 68179 w 171"/>
              <a:gd name="T87" fmla="*/ 101009 h 21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71" h="215">
                <a:moveTo>
                  <a:pt x="149" y="181"/>
                </a:moveTo>
                <a:lnTo>
                  <a:pt x="154" y="211"/>
                </a:lnTo>
                <a:lnTo>
                  <a:pt x="171" y="211"/>
                </a:lnTo>
                <a:lnTo>
                  <a:pt x="171" y="99"/>
                </a:lnTo>
                <a:lnTo>
                  <a:pt x="89" y="99"/>
                </a:lnTo>
                <a:lnTo>
                  <a:pt x="89" y="122"/>
                </a:lnTo>
                <a:lnTo>
                  <a:pt x="148" y="122"/>
                </a:lnTo>
                <a:lnTo>
                  <a:pt x="148" y="124"/>
                </a:lnTo>
                <a:lnTo>
                  <a:pt x="147" y="140"/>
                </a:lnTo>
                <a:lnTo>
                  <a:pt x="144" y="152"/>
                </a:lnTo>
                <a:lnTo>
                  <a:pt x="139" y="163"/>
                </a:lnTo>
                <a:lnTo>
                  <a:pt x="132" y="172"/>
                </a:lnTo>
                <a:lnTo>
                  <a:pt x="124" y="179"/>
                </a:lnTo>
                <a:lnTo>
                  <a:pt x="113" y="185"/>
                </a:lnTo>
                <a:lnTo>
                  <a:pt x="103" y="188"/>
                </a:lnTo>
                <a:lnTo>
                  <a:pt x="90" y="190"/>
                </a:lnTo>
                <a:lnTo>
                  <a:pt x="76" y="188"/>
                </a:lnTo>
                <a:lnTo>
                  <a:pt x="64" y="184"/>
                </a:lnTo>
                <a:lnTo>
                  <a:pt x="53" y="177"/>
                </a:lnTo>
                <a:lnTo>
                  <a:pt x="44" y="167"/>
                </a:lnTo>
                <a:lnTo>
                  <a:pt x="36" y="156"/>
                </a:lnTo>
                <a:lnTo>
                  <a:pt x="31" y="142"/>
                </a:lnTo>
                <a:lnTo>
                  <a:pt x="28" y="126"/>
                </a:lnTo>
                <a:lnTo>
                  <a:pt x="27" y="107"/>
                </a:lnTo>
                <a:lnTo>
                  <a:pt x="28" y="88"/>
                </a:lnTo>
                <a:lnTo>
                  <a:pt x="31" y="72"/>
                </a:lnTo>
                <a:lnTo>
                  <a:pt x="36" y="58"/>
                </a:lnTo>
                <a:lnTo>
                  <a:pt x="44" y="46"/>
                </a:lnTo>
                <a:lnTo>
                  <a:pt x="53" y="37"/>
                </a:lnTo>
                <a:lnTo>
                  <a:pt x="64" y="30"/>
                </a:lnTo>
                <a:lnTo>
                  <a:pt x="76" y="25"/>
                </a:lnTo>
                <a:lnTo>
                  <a:pt x="91" y="24"/>
                </a:lnTo>
                <a:lnTo>
                  <a:pt x="102" y="25"/>
                </a:lnTo>
                <a:lnTo>
                  <a:pt x="110" y="27"/>
                </a:lnTo>
                <a:lnTo>
                  <a:pt x="119" y="30"/>
                </a:lnTo>
                <a:lnTo>
                  <a:pt x="126" y="35"/>
                </a:lnTo>
                <a:lnTo>
                  <a:pt x="132" y="42"/>
                </a:lnTo>
                <a:lnTo>
                  <a:pt x="136" y="49"/>
                </a:lnTo>
                <a:lnTo>
                  <a:pt x="141" y="57"/>
                </a:lnTo>
                <a:lnTo>
                  <a:pt x="143" y="66"/>
                </a:lnTo>
                <a:lnTo>
                  <a:pt x="168" y="66"/>
                </a:lnTo>
                <a:lnTo>
                  <a:pt x="165" y="51"/>
                </a:lnTo>
                <a:lnTo>
                  <a:pt x="160" y="38"/>
                </a:lnTo>
                <a:lnTo>
                  <a:pt x="152" y="27"/>
                </a:lnTo>
                <a:lnTo>
                  <a:pt x="144" y="17"/>
                </a:lnTo>
                <a:lnTo>
                  <a:pt x="133" y="10"/>
                </a:lnTo>
                <a:lnTo>
                  <a:pt x="121" y="4"/>
                </a:lnTo>
                <a:lnTo>
                  <a:pt x="107" y="1"/>
                </a:lnTo>
                <a:lnTo>
                  <a:pt x="91" y="0"/>
                </a:lnTo>
                <a:lnTo>
                  <a:pt x="81" y="0"/>
                </a:lnTo>
                <a:lnTo>
                  <a:pt x="71" y="2"/>
                </a:lnTo>
                <a:lnTo>
                  <a:pt x="63" y="4"/>
                </a:lnTo>
                <a:lnTo>
                  <a:pt x="53" y="7"/>
                </a:lnTo>
                <a:lnTo>
                  <a:pt x="46" y="11"/>
                </a:lnTo>
                <a:lnTo>
                  <a:pt x="38" y="16"/>
                </a:lnTo>
                <a:lnTo>
                  <a:pt x="31" y="22"/>
                </a:lnTo>
                <a:lnTo>
                  <a:pt x="25" y="29"/>
                </a:lnTo>
                <a:lnTo>
                  <a:pt x="19" y="36"/>
                </a:lnTo>
                <a:lnTo>
                  <a:pt x="14" y="44"/>
                </a:lnTo>
                <a:lnTo>
                  <a:pt x="10" y="53"/>
                </a:lnTo>
                <a:lnTo>
                  <a:pt x="7" y="63"/>
                </a:lnTo>
                <a:lnTo>
                  <a:pt x="4" y="73"/>
                </a:lnTo>
                <a:lnTo>
                  <a:pt x="3" y="84"/>
                </a:lnTo>
                <a:lnTo>
                  <a:pt x="0" y="95"/>
                </a:lnTo>
                <a:lnTo>
                  <a:pt x="0" y="108"/>
                </a:lnTo>
                <a:lnTo>
                  <a:pt x="0" y="120"/>
                </a:lnTo>
                <a:lnTo>
                  <a:pt x="3" y="131"/>
                </a:lnTo>
                <a:lnTo>
                  <a:pt x="4" y="142"/>
                </a:lnTo>
                <a:lnTo>
                  <a:pt x="7" y="152"/>
                </a:lnTo>
                <a:lnTo>
                  <a:pt x="10" y="162"/>
                </a:lnTo>
                <a:lnTo>
                  <a:pt x="14" y="171"/>
                </a:lnTo>
                <a:lnTo>
                  <a:pt x="19" y="179"/>
                </a:lnTo>
                <a:lnTo>
                  <a:pt x="25" y="186"/>
                </a:lnTo>
                <a:lnTo>
                  <a:pt x="31" y="193"/>
                </a:lnTo>
                <a:lnTo>
                  <a:pt x="37" y="199"/>
                </a:lnTo>
                <a:lnTo>
                  <a:pt x="44" y="204"/>
                </a:lnTo>
                <a:lnTo>
                  <a:pt x="52" y="208"/>
                </a:lnTo>
                <a:lnTo>
                  <a:pt x="59" y="211"/>
                </a:lnTo>
                <a:lnTo>
                  <a:pt x="68" y="213"/>
                </a:lnTo>
                <a:lnTo>
                  <a:pt x="76" y="215"/>
                </a:lnTo>
                <a:lnTo>
                  <a:pt x="86" y="215"/>
                </a:lnTo>
                <a:lnTo>
                  <a:pt x="95" y="215"/>
                </a:lnTo>
                <a:lnTo>
                  <a:pt x="105" y="213"/>
                </a:lnTo>
                <a:lnTo>
                  <a:pt x="114" y="211"/>
                </a:lnTo>
                <a:lnTo>
                  <a:pt x="122" y="207"/>
                </a:lnTo>
                <a:lnTo>
                  <a:pt x="130" y="202"/>
                </a:lnTo>
                <a:lnTo>
                  <a:pt x="136" y="197"/>
                </a:lnTo>
                <a:lnTo>
                  <a:pt x="144" y="190"/>
                </a:lnTo>
                <a:lnTo>
                  <a:pt x="149" y="18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91" name="Rectangle 440"/>
          <p:cNvSpPr>
            <a:spLocks noChangeArrowheads="1"/>
          </p:cNvSpPr>
          <p:nvPr/>
        </p:nvSpPr>
        <p:spPr bwMode="auto">
          <a:xfrm>
            <a:off x="6292850" y="3576638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92" name="Freeform 441"/>
          <p:cNvSpPr>
            <a:spLocks/>
          </p:cNvSpPr>
          <p:nvPr/>
        </p:nvSpPr>
        <p:spPr bwMode="auto">
          <a:xfrm>
            <a:off x="4851400" y="3679825"/>
            <a:ext cx="58738" cy="107950"/>
          </a:xfrm>
          <a:custGeom>
            <a:avLst/>
            <a:gdLst>
              <a:gd name="T0" fmla="*/ 0 w 126"/>
              <a:gd name="T1" fmla="*/ 71967 h 204"/>
              <a:gd name="T2" fmla="*/ 1865 w 126"/>
              <a:gd name="T3" fmla="*/ 86783 h 204"/>
              <a:gd name="T4" fmla="*/ 7925 w 126"/>
              <a:gd name="T5" fmla="*/ 97896 h 204"/>
              <a:gd name="T6" fmla="*/ 16782 w 126"/>
              <a:gd name="T7" fmla="*/ 105304 h 204"/>
              <a:gd name="T8" fmla="*/ 28437 w 126"/>
              <a:gd name="T9" fmla="*/ 107950 h 204"/>
              <a:gd name="T10" fmla="*/ 41490 w 126"/>
              <a:gd name="T11" fmla="*/ 105304 h 204"/>
              <a:gd name="T12" fmla="*/ 50813 w 126"/>
              <a:gd name="T13" fmla="*/ 98425 h 204"/>
              <a:gd name="T14" fmla="*/ 56873 w 126"/>
              <a:gd name="T15" fmla="*/ 87842 h 204"/>
              <a:gd name="T16" fmla="*/ 58738 w 126"/>
              <a:gd name="T17" fmla="*/ 74613 h 204"/>
              <a:gd name="T18" fmla="*/ 57806 w 126"/>
              <a:gd name="T19" fmla="*/ 65087 h 204"/>
              <a:gd name="T20" fmla="*/ 55475 w 126"/>
              <a:gd name="T21" fmla="*/ 58737 h 204"/>
              <a:gd name="T22" fmla="*/ 51279 w 126"/>
              <a:gd name="T23" fmla="*/ 52387 h 204"/>
              <a:gd name="T24" fmla="*/ 45219 w 126"/>
              <a:gd name="T25" fmla="*/ 48683 h 204"/>
              <a:gd name="T26" fmla="*/ 50347 w 126"/>
              <a:gd name="T27" fmla="*/ 44979 h 204"/>
              <a:gd name="T28" fmla="*/ 53610 w 126"/>
              <a:gd name="T29" fmla="*/ 40746 h 204"/>
              <a:gd name="T30" fmla="*/ 55475 w 126"/>
              <a:gd name="T31" fmla="*/ 34396 h 204"/>
              <a:gd name="T32" fmla="*/ 55941 w 126"/>
              <a:gd name="T33" fmla="*/ 27517 h 204"/>
              <a:gd name="T34" fmla="*/ 54076 w 126"/>
              <a:gd name="T35" fmla="*/ 15875 h 204"/>
              <a:gd name="T36" fmla="*/ 48948 w 126"/>
              <a:gd name="T37" fmla="*/ 7408 h 204"/>
              <a:gd name="T38" fmla="*/ 40091 w 126"/>
              <a:gd name="T39" fmla="*/ 1588 h 204"/>
              <a:gd name="T40" fmla="*/ 28437 w 126"/>
              <a:gd name="T41" fmla="*/ 0 h 204"/>
              <a:gd name="T42" fmla="*/ 17715 w 126"/>
              <a:gd name="T43" fmla="*/ 2646 h 204"/>
              <a:gd name="T44" fmla="*/ 9323 w 126"/>
              <a:gd name="T45" fmla="*/ 8996 h 204"/>
              <a:gd name="T46" fmla="*/ 3729 w 126"/>
              <a:gd name="T47" fmla="*/ 20108 h 204"/>
              <a:gd name="T48" fmla="*/ 1865 w 126"/>
              <a:gd name="T49" fmla="*/ 34396 h 204"/>
              <a:gd name="T50" fmla="*/ 12587 w 126"/>
              <a:gd name="T51" fmla="*/ 34925 h 204"/>
              <a:gd name="T52" fmla="*/ 14451 w 126"/>
              <a:gd name="T53" fmla="*/ 25400 h 204"/>
              <a:gd name="T54" fmla="*/ 17248 w 126"/>
              <a:gd name="T55" fmla="*/ 17992 h 204"/>
              <a:gd name="T56" fmla="*/ 21910 w 126"/>
              <a:gd name="T57" fmla="*/ 13758 h 204"/>
              <a:gd name="T58" fmla="*/ 29369 w 126"/>
              <a:gd name="T59" fmla="*/ 12171 h 204"/>
              <a:gd name="T60" fmla="*/ 35895 w 126"/>
              <a:gd name="T61" fmla="*/ 13758 h 204"/>
              <a:gd name="T62" fmla="*/ 40091 w 126"/>
              <a:gd name="T63" fmla="*/ 16404 h 204"/>
              <a:gd name="T64" fmla="*/ 43354 w 126"/>
              <a:gd name="T65" fmla="*/ 21696 h 204"/>
              <a:gd name="T66" fmla="*/ 44287 w 126"/>
              <a:gd name="T67" fmla="*/ 28575 h 204"/>
              <a:gd name="T68" fmla="*/ 43354 w 126"/>
              <a:gd name="T69" fmla="*/ 35454 h 204"/>
              <a:gd name="T70" fmla="*/ 39625 w 126"/>
              <a:gd name="T71" fmla="*/ 40746 h 204"/>
              <a:gd name="T72" fmla="*/ 34497 w 126"/>
              <a:gd name="T73" fmla="*/ 43921 h 204"/>
              <a:gd name="T74" fmla="*/ 27038 w 126"/>
              <a:gd name="T75" fmla="*/ 44450 h 204"/>
              <a:gd name="T76" fmla="*/ 23309 w 126"/>
              <a:gd name="T77" fmla="*/ 56092 h 204"/>
              <a:gd name="T78" fmla="*/ 33565 w 126"/>
              <a:gd name="T79" fmla="*/ 56621 h 204"/>
              <a:gd name="T80" fmla="*/ 40091 w 126"/>
              <a:gd name="T81" fmla="*/ 59267 h 204"/>
              <a:gd name="T82" fmla="*/ 44753 w 126"/>
              <a:gd name="T83" fmla="*/ 63500 h 204"/>
              <a:gd name="T84" fmla="*/ 46617 w 126"/>
              <a:gd name="T85" fmla="*/ 70379 h 204"/>
              <a:gd name="T86" fmla="*/ 46617 w 126"/>
              <a:gd name="T87" fmla="*/ 78846 h 204"/>
              <a:gd name="T88" fmla="*/ 44753 w 126"/>
              <a:gd name="T89" fmla="*/ 86254 h 204"/>
              <a:gd name="T90" fmla="*/ 39625 w 126"/>
              <a:gd name="T91" fmla="*/ 91546 h 204"/>
              <a:gd name="T92" fmla="*/ 33565 w 126"/>
              <a:gd name="T93" fmla="*/ 94192 h 204"/>
              <a:gd name="T94" fmla="*/ 25640 w 126"/>
              <a:gd name="T95" fmla="*/ 94192 h 204"/>
              <a:gd name="T96" fmla="*/ 18647 w 126"/>
              <a:gd name="T97" fmla="*/ 91017 h 204"/>
              <a:gd name="T98" fmla="*/ 14451 w 126"/>
              <a:gd name="T99" fmla="*/ 85725 h 204"/>
              <a:gd name="T100" fmla="*/ 11654 w 126"/>
              <a:gd name="T101" fmla="*/ 77258 h 204"/>
              <a:gd name="T102" fmla="*/ 0 w 126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5"/>
                </a:moveTo>
                <a:lnTo>
                  <a:pt x="0" y="136"/>
                </a:lnTo>
                <a:lnTo>
                  <a:pt x="1" y="151"/>
                </a:lnTo>
                <a:lnTo>
                  <a:pt x="4" y="164"/>
                </a:lnTo>
                <a:lnTo>
                  <a:pt x="9" y="176"/>
                </a:lnTo>
                <a:lnTo>
                  <a:pt x="17" y="185"/>
                </a:lnTo>
                <a:lnTo>
                  <a:pt x="25" y="193"/>
                </a:lnTo>
                <a:lnTo>
                  <a:pt x="36" y="199"/>
                </a:lnTo>
                <a:lnTo>
                  <a:pt x="47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199"/>
                </a:lnTo>
                <a:lnTo>
                  <a:pt x="99" y="193"/>
                </a:lnTo>
                <a:lnTo>
                  <a:pt x="109" y="186"/>
                </a:lnTo>
                <a:lnTo>
                  <a:pt x="116" y="177"/>
                </a:lnTo>
                <a:lnTo>
                  <a:pt x="122" y="166"/>
                </a:lnTo>
                <a:lnTo>
                  <a:pt x="125" y="154"/>
                </a:lnTo>
                <a:lnTo>
                  <a:pt x="126" y="141"/>
                </a:lnTo>
                <a:lnTo>
                  <a:pt x="126" y="132"/>
                </a:lnTo>
                <a:lnTo>
                  <a:pt x="124" y="123"/>
                </a:lnTo>
                <a:lnTo>
                  <a:pt x="122" y="116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4" y="95"/>
                </a:lnTo>
                <a:lnTo>
                  <a:pt x="97" y="92"/>
                </a:lnTo>
                <a:lnTo>
                  <a:pt x="102" y="88"/>
                </a:lnTo>
                <a:lnTo>
                  <a:pt x="108" y="85"/>
                </a:lnTo>
                <a:lnTo>
                  <a:pt x="111" y="81"/>
                </a:lnTo>
                <a:lnTo>
                  <a:pt x="115" y="77"/>
                </a:lnTo>
                <a:lnTo>
                  <a:pt x="117" y="71"/>
                </a:lnTo>
                <a:lnTo>
                  <a:pt x="119" y="65"/>
                </a:lnTo>
                <a:lnTo>
                  <a:pt x="120" y="59"/>
                </a:lnTo>
                <a:lnTo>
                  <a:pt x="120" y="52"/>
                </a:lnTo>
                <a:lnTo>
                  <a:pt x="119" y="41"/>
                </a:lnTo>
                <a:lnTo>
                  <a:pt x="116" y="30"/>
                </a:lnTo>
                <a:lnTo>
                  <a:pt x="112" y="22"/>
                </a:lnTo>
                <a:lnTo>
                  <a:pt x="105" y="14"/>
                </a:lnTo>
                <a:lnTo>
                  <a:pt x="97" y="8"/>
                </a:lnTo>
                <a:lnTo>
                  <a:pt x="86" y="3"/>
                </a:lnTo>
                <a:lnTo>
                  <a:pt x="75" y="1"/>
                </a:lnTo>
                <a:lnTo>
                  <a:pt x="61" y="0"/>
                </a:lnTo>
                <a:lnTo>
                  <a:pt x="50" y="1"/>
                </a:lnTo>
                <a:lnTo>
                  <a:pt x="38" y="5"/>
                </a:lnTo>
                <a:lnTo>
                  <a:pt x="28" y="10"/>
                </a:lnTo>
                <a:lnTo>
                  <a:pt x="20" y="17"/>
                </a:lnTo>
                <a:lnTo>
                  <a:pt x="14" y="27"/>
                </a:lnTo>
                <a:lnTo>
                  <a:pt x="8" y="38"/>
                </a:lnTo>
                <a:lnTo>
                  <a:pt x="5" y="50"/>
                </a:lnTo>
                <a:lnTo>
                  <a:pt x="4" y="65"/>
                </a:lnTo>
                <a:lnTo>
                  <a:pt x="4" y="66"/>
                </a:lnTo>
                <a:lnTo>
                  <a:pt x="27" y="66"/>
                </a:lnTo>
                <a:lnTo>
                  <a:pt x="28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29"/>
                </a:lnTo>
                <a:lnTo>
                  <a:pt x="47" y="26"/>
                </a:lnTo>
                <a:lnTo>
                  <a:pt x="55" y="24"/>
                </a:lnTo>
                <a:lnTo>
                  <a:pt x="63" y="23"/>
                </a:lnTo>
                <a:lnTo>
                  <a:pt x="71" y="23"/>
                </a:lnTo>
                <a:lnTo>
                  <a:pt x="77" y="26"/>
                </a:lnTo>
                <a:lnTo>
                  <a:pt x="82" y="28"/>
                </a:lnTo>
                <a:lnTo>
                  <a:pt x="86" y="31"/>
                </a:lnTo>
                <a:lnTo>
                  <a:pt x="91" y="35"/>
                </a:lnTo>
                <a:lnTo>
                  <a:pt x="93" y="41"/>
                </a:lnTo>
                <a:lnTo>
                  <a:pt x="95" y="47"/>
                </a:lnTo>
                <a:lnTo>
                  <a:pt x="95" y="54"/>
                </a:lnTo>
                <a:lnTo>
                  <a:pt x="94" y="62"/>
                </a:lnTo>
                <a:lnTo>
                  <a:pt x="93" y="67"/>
                </a:lnTo>
                <a:lnTo>
                  <a:pt x="90" y="73"/>
                </a:lnTo>
                <a:lnTo>
                  <a:pt x="85" y="77"/>
                </a:lnTo>
                <a:lnTo>
                  <a:pt x="80" y="80"/>
                </a:lnTo>
                <a:lnTo>
                  <a:pt x="74" y="83"/>
                </a:lnTo>
                <a:lnTo>
                  <a:pt x="66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3" y="106"/>
                </a:lnTo>
                <a:lnTo>
                  <a:pt x="72" y="107"/>
                </a:lnTo>
                <a:lnTo>
                  <a:pt x="79" y="108"/>
                </a:lnTo>
                <a:lnTo>
                  <a:pt x="86" y="112"/>
                </a:lnTo>
                <a:lnTo>
                  <a:pt x="92" y="115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7"/>
                </a:lnTo>
                <a:lnTo>
                  <a:pt x="96" y="163"/>
                </a:lnTo>
                <a:lnTo>
                  <a:pt x="91" y="169"/>
                </a:lnTo>
                <a:lnTo>
                  <a:pt x="85" y="173"/>
                </a:lnTo>
                <a:lnTo>
                  <a:pt x="79" y="177"/>
                </a:lnTo>
                <a:lnTo>
                  <a:pt x="72" y="178"/>
                </a:lnTo>
                <a:lnTo>
                  <a:pt x="63" y="179"/>
                </a:lnTo>
                <a:lnTo>
                  <a:pt x="55" y="178"/>
                </a:lnTo>
                <a:lnTo>
                  <a:pt x="46" y="177"/>
                </a:lnTo>
                <a:lnTo>
                  <a:pt x="40" y="172"/>
                </a:lnTo>
                <a:lnTo>
                  <a:pt x="35" y="168"/>
                </a:lnTo>
                <a:lnTo>
                  <a:pt x="31" y="162"/>
                </a:lnTo>
                <a:lnTo>
                  <a:pt x="27" y="154"/>
                </a:lnTo>
                <a:lnTo>
                  <a:pt x="25" y="146"/>
                </a:lnTo>
                <a:lnTo>
                  <a:pt x="24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93" name="Freeform 442"/>
          <p:cNvSpPr>
            <a:spLocks noEditPoints="1"/>
          </p:cNvSpPr>
          <p:nvPr/>
        </p:nvSpPr>
        <p:spPr bwMode="auto">
          <a:xfrm>
            <a:off x="4919663" y="3679825"/>
            <a:ext cx="58737" cy="107950"/>
          </a:xfrm>
          <a:custGeom>
            <a:avLst/>
            <a:gdLst>
              <a:gd name="T0" fmla="*/ 7925 w 126"/>
              <a:gd name="T1" fmla="*/ 51858 h 204"/>
              <a:gd name="T2" fmla="*/ 2331 w 126"/>
              <a:gd name="T3" fmla="*/ 60854 h 204"/>
              <a:gd name="T4" fmla="*/ 0 w 126"/>
              <a:gd name="T5" fmla="*/ 74083 h 204"/>
              <a:gd name="T6" fmla="*/ 4662 w 126"/>
              <a:gd name="T7" fmla="*/ 93663 h 204"/>
              <a:gd name="T8" fmla="*/ 16782 w 126"/>
              <a:gd name="T9" fmla="*/ 105304 h 204"/>
              <a:gd name="T10" fmla="*/ 35895 w 126"/>
              <a:gd name="T11" fmla="*/ 107421 h 204"/>
              <a:gd name="T12" fmla="*/ 50812 w 126"/>
              <a:gd name="T13" fmla="*/ 98425 h 204"/>
              <a:gd name="T14" fmla="*/ 58271 w 126"/>
              <a:gd name="T15" fmla="*/ 81492 h 204"/>
              <a:gd name="T16" fmla="*/ 57805 w 126"/>
              <a:gd name="T17" fmla="*/ 65087 h 204"/>
              <a:gd name="T18" fmla="*/ 52677 w 126"/>
              <a:gd name="T19" fmla="*/ 53975 h 204"/>
              <a:gd name="T20" fmla="*/ 44286 w 126"/>
              <a:gd name="T21" fmla="*/ 47625 h 204"/>
              <a:gd name="T22" fmla="*/ 51278 w 126"/>
              <a:gd name="T23" fmla="*/ 41275 h 204"/>
              <a:gd name="T24" fmla="*/ 55474 w 126"/>
              <a:gd name="T25" fmla="*/ 33338 h 204"/>
              <a:gd name="T26" fmla="*/ 55474 w 126"/>
              <a:gd name="T27" fmla="*/ 20108 h 204"/>
              <a:gd name="T28" fmla="*/ 48481 w 126"/>
              <a:gd name="T29" fmla="*/ 7408 h 204"/>
              <a:gd name="T30" fmla="*/ 34963 w 126"/>
              <a:gd name="T31" fmla="*/ 529 h 204"/>
              <a:gd name="T32" fmla="*/ 18181 w 126"/>
              <a:gd name="T33" fmla="*/ 1588 h 204"/>
              <a:gd name="T34" fmla="*/ 6993 w 126"/>
              <a:gd name="T35" fmla="*/ 11113 h 204"/>
              <a:gd name="T36" fmla="*/ 3263 w 126"/>
              <a:gd name="T37" fmla="*/ 25929 h 204"/>
              <a:gd name="T38" fmla="*/ 4662 w 126"/>
              <a:gd name="T39" fmla="*/ 36513 h 204"/>
              <a:gd name="T40" fmla="*/ 9790 w 126"/>
              <a:gd name="T41" fmla="*/ 43921 h 204"/>
              <a:gd name="T42" fmla="*/ 14451 w 126"/>
              <a:gd name="T43" fmla="*/ 27517 h 204"/>
              <a:gd name="T44" fmla="*/ 16782 w 126"/>
              <a:gd name="T45" fmla="*/ 18521 h 204"/>
              <a:gd name="T46" fmla="*/ 22842 w 126"/>
              <a:gd name="T47" fmla="*/ 13758 h 204"/>
              <a:gd name="T48" fmla="*/ 32632 w 126"/>
              <a:gd name="T49" fmla="*/ 12171 h 204"/>
              <a:gd name="T50" fmla="*/ 40090 w 126"/>
              <a:gd name="T51" fmla="*/ 16404 h 204"/>
              <a:gd name="T52" fmla="*/ 43354 w 126"/>
              <a:gd name="T53" fmla="*/ 23813 h 204"/>
              <a:gd name="T54" fmla="*/ 42887 w 126"/>
              <a:gd name="T55" fmla="*/ 33867 h 204"/>
              <a:gd name="T56" fmla="*/ 38226 w 126"/>
              <a:gd name="T57" fmla="*/ 40746 h 204"/>
              <a:gd name="T58" fmla="*/ 29369 w 126"/>
              <a:gd name="T59" fmla="*/ 42863 h 204"/>
              <a:gd name="T60" fmla="*/ 20511 w 126"/>
              <a:gd name="T61" fmla="*/ 40746 h 204"/>
              <a:gd name="T62" fmla="*/ 15384 w 126"/>
              <a:gd name="T63" fmla="*/ 33867 h 204"/>
              <a:gd name="T64" fmla="*/ 12120 w 126"/>
              <a:gd name="T65" fmla="*/ 74083 h 204"/>
              <a:gd name="T66" fmla="*/ 14451 w 126"/>
              <a:gd name="T67" fmla="*/ 62442 h 204"/>
              <a:gd name="T68" fmla="*/ 22376 w 126"/>
              <a:gd name="T69" fmla="*/ 55562 h 204"/>
              <a:gd name="T70" fmla="*/ 33098 w 126"/>
              <a:gd name="T71" fmla="*/ 55033 h 204"/>
              <a:gd name="T72" fmla="*/ 42421 w 126"/>
              <a:gd name="T73" fmla="*/ 59796 h 204"/>
              <a:gd name="T74" fmla="*/ 46617 w 126"/>
              <a:gd name="T75" fmla="*/ 69850 h 204"/>
              <a:gd name="T76" fmla="*/ 46151 w 126"/>
              <a:gd name="T77" fmla="*/ 82550 h 204"/>
              <a:gd name="T78" fmla="*/ 39624 w 126"/>
              <a:gd name="T79" fmla="*/ 91546 h 204"/>
              <a:gd name="T80" fmla="*/ 29369 w 126"/>
              <a:gd name="T81" fmla="*/ 94721 h 204"/>
              <a:gd name="T82" fmla="*/ 19113 w 126"/>
              <a:gd name="T83" fmla="*/ 91546 h 204"/>
              <a:gd name="T84" fmla="*/ 13053 w 126"/>
              <a:gd name="T85" fmla="*/ 82550 h 20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26" h="204">
                <a:moveTo>
                  <a:pt x="31" y="90"/>
                </a:moveTo>
                <a:lnTo>
                  <a:pt x="24" y="93"/>
                </a:lnTo>
                <a:lnTo>
                  <a:pt x="17" y="98"/>
                </a:lnTo>
                <a:lnTo>
                  <a:pt x="12" y="102"/>
                </a:lnTo>
                <a:lnTo>
                  <a:pt x="8" y="108"/>
                </a:lnTo>
                <a:lnTo>
                  <a:pt x="5" y="115"/>
                </a:lnTo>
                <a:lnTo>
                  <a:pt x="3" y="123"/>
                </a:lnTo>
                <a:lnTo>
                  <a:pt x="0" y="132"/>
                </a:lnTo>
                <a:lnTo>
                  <a:pt x="0" y="140"/>
                </a:lnTo>
                <a:lnTo>
                  <a:pt x="2" y="154"/>
                </a:lnTo>
                <a:lnTo>
                  <a:pt x="5" y="166"/>
                </a:lnTo>
                <a:lnTo>
                  <a:pt x="10" y="177"/>
                </a:lnTo>
                <a:lnTo>
                  <a:pt x="17" y="186"/>
                </a:lnTo>
                <a:lnTo>
                  <a:pt x="26" y="193"/>
                </a:lnTo>
                <a:lnTo>
                  <a:pt x="36" y="199"/>
                </a:lnTo>
                <a:lnTo>
                  <a:pt x="49" y="203"/>
                </a:lnTo>
                <a:lnTo>
                  <a:pt x="63" y="204"/>
                </a:lnTo>
                <a:lnTo>
                  <a:pt x="77" y="203"/>
                </a:lnTo>
                <a:lnTo>
                  <a:pt x="89" y="199"/>
                </a:lnTo>
                <a:lnTo>
                  <a:pt x="101" y="193"/>
                </a:lnTo>
                <a:lnTo>
                  <a:pt x="109" y="186"/>
                </a:lnTo>
                <a:lnTo>
                  <a:pt x="116" y="177"/>
                </a:lnTo>
                <a:lnTo>
                  <a:pt x="122" y="166"/>
                </a:lnTo>
                <a:lnTo>
                  <a:pt x="125" y="154"/>
                </a:lnTo>
                <a:lnTo>
                  <a:pt x="126" y="140"/>
                </a:lnTo>
                <a:lnTo>
                  <a:pt x="126" y="132"/>
                </a:lnTo>
                <a:lnTo>
                  <a:pt x="124" y="123"/>
                </a:lnTo>
                <a:lnTo>
                  <a:pt x="122" y="115"/>
                </a:lnTo>
                <a:lnTo>
                  <a:pt x="119" y="108"/>
                </a:lnTo>
                <a:lnTo>
                  <a:pt x="113" y="102"/>
                </a:lnTo>
                <a:lnTo>
                  <a:pt x="108" y="98"/>
                </a:lnTo>
                <a:lnTo>
                  <a:pt x="103" y="93"/>
                </a:lnTo>
                <a:lnTo>
                  <a:pt x="95" y="90"/>
                </a:lnTo>
                <a:lnTo>
                  <a:pt x="101" y="86"/>
                </a:lnTo>
                <a:lnTo>
                  <a:pt x="106" y="83"/>
                </a:lnTo>
                <a:lnTo>
                  <a:pt x="110" y="78"/>
                </a:lnTo>
                <a:lnTo>
                  <a:pt x="113" y="73"/>
                </a:lnTo>
                <a:lnTo>
                  <a:pt x="116" y="69"/>
                </a:lnTo>
                <a:lnTo>
                  <a:pt x="119" y="63"/>
                </a:lnTo>
                <a:lnTo>
                  <a:pt x="120" y="56"/>
                </a:lnTo>
                <a:lnTo>
                  <a:pt x="120" y="49"/>
                </a:lnTo>
                <a:lnTo>
                  <a:pt x="119" y="38"/>
                </a:lnTo>
                <a:lnTo>
                  <a:pt x="115" y="29"/>
                </a:lnTo>
                <a:lnTo>
                  <a:pt x="111" y="21"/>
                </a:lnTo>
                <a:lnTo>
                  <a:pt x="104" y="14"/>
                </a:lnTo>
                <a:lnTo>
                  <a:pt x="96" y="8"/>
                </a:lnTo>
                <a:lnTo>
                  <a:pt x="87" y="3"/>
                </a:lnTo>
                <a:lnTo>
                  <a:pt x="75" y="1"/>
                </a:lnTo>
                <a:lnTo>
                  <a:pt x="63" y="0"/>
                </a:lnTo>
                <a:lnTo>
                  <a:pt x="51" y="1"/>
                </a:lnTo>
                <a:lnTo>
                  <a:pt x="39" y="3"/>
                </a:lnTo>
                <a:lnTo>
                  <a:pt x="30" y="8"/>
                </a:lnTo>
                <a:lnTo>
                  <a:pt x="22" y="14"/>
                </a:lnTo>
                <a:lnTo>
                  <a:pt x="15" y="21"/>
                </a:lnTo>
                <a:lnTo>
                  <a:pt x="11" y="29"/>
                </a:lnTo>
                <a:lnTo>
                  <a:pt x="8" y="38"/>
                </a:lnTo>
                <a:lnTo>
                  <a:pt x="7" y="49"/>
                </a:lnTo>
                <a:lnTo>
                  <a:pt x="7" y="56"/>
                </a:lnTo>
                <a:lnTo>
                  <a:pt x="8" y="63"/>
                </a:lnTo>
                <a:lnTo>
                  <a:pt x="10" y="69"/>
                </a:lnTo>
                <a:lnTo>
                  <a:pt x="13" y="73"/>
                </a:lnTo>
                <a:lnTo>
                  <a:pt x="16" y="78"/>
                </a:lnTo>
                <a:lnTo>
                  <a:pt x="21" y="83"/>
                </a:lnTo>
                <a:lnTo>
                  <a:pt x="25" y="86"/>
                </a:lnTo>
                <a:lnTo>
                  <a:pt x="31" y="90"/>
                </a:lnTo>
                <a:close/>
                <a:moveTo>
                  <a:pt x="31" y="52"/>
                </a:moveTo>
                <a:lnTo>
                  <a:pt x="32" y="45"/>
                </a:lnTo>
                <a:lnTo>
                  <a:pt x="33" y="40"/>
                </a:lnTo>
                <a:lnTo>
                  <a:pt x="36" y="35"/>
                </a:lnTo>
                <a:lnTo>
                  <a:pt x="39" y="31"/>
                </a:lnTo>
                <a:lnTo>
                  <a:pt x="44" y="28"/>
                </a:lnTo>
                <a:lnTo>
                  <a:pt x="49" y="26"/>
                </a:lnTo>
                <a:lnTo>
                  <a:pt x="55" y="23"/>
                </a:lnTo>
                <a:lnTo>
                  <a:pt x="63" y="23"/>
                </a:lnTo>
                <a:lnTo>
                  <a:pt x="70" y="23"/>
                </a:lnTo>
                <a:lnTo>
                  <a:pt x="76" y="26"/>
                </a:lnTo>
                <a:lnTo>
                  <a:pt x="82" y="28"/>
                </a:lnTo>
                <a:lnTo>
                  <a:pt x="86" y="31"/>
                </a:lnTo>
                <a:lnTo>
                  <a:pt x="89" y="35"/>
                </a:lnTo>
                <a:lnTo>
                  <a:pt x="92" y="40"/>
                </a:lnTo>
                <a:lnTo>
                  <a:pt x="93" y="45"/>
                </a:lnTo>
                <a:lnTo>
                  <a:pt x="94" y="52"/>
                </a:lnTo>
                <a:lnTo>
                  <a:pt x="93" y="58"/>
                </a:lnTo>
                <a:lnTo>
                  <a:pt x="92" y="64"/>
                </a:lnTo>
                <a:lnTo>
                  <a:pt x="89" y="69"/>
                </a:lnTo>
                <a:lnTo>
                  <a:pt x="86" y="73"/>
                </a:lnTo>
                <a:lnTo>
                  <a:pt x="82" y="77"/>
                </a:lnTo>
                <a:lnTo>
                  <a:pt x="75" y="79"/>
                </a:lnTo>
                <a:lnTo>
                  <a:pt x="70" y="81"/>
                </a:lnTo>
                <a:lnTo>
                  <a:pt x="63" y="81"/>
                </a:lnTo>
                <a:lnTo>
                  <a:pt x="55" y="81"/>
                </a:lnTo>
                <a:lnTo>
                  <a:pt x="50" y="79"/>
                </a:lnTo>
                <a:lnTo>
                  <a:pt x="44" y="77"/>
                </a:lnTo>
                <a:lnTo>
                  <a:pt x="39" y="73"/>
                </a:lnTo>
                <a:lnTo>
                  <a:pt x="36" y="69"/>
                </a:lnTo>
                <a:lnTo>
                  <a:pt x="33" y="64"/>
                </a:lnTo>
                <a:lnTo>
                  <a:pt x="32" y="58"/>
                </a:lnTo>
                <a:lnTo>
                  <a:pt x="31" y="52"/>
                </a:lnTo>
                <a:close/>
                <a:moveTo>
                  <a:pt x="26" y="140"/>
                </a:moveTo>
                <a:lnTo>
                  <a:pt x="27" y="132"/>
                </a:lnTo>
                <a:lnTo>
                  <a:pt x="28" y="125"/>
                </a:lnTo>
                <a:lnTo>
                  <a:pt x="31" y="118"/>
                </a:lnTo>
                <a:lnTo>
                  <a:pt x="35" y="113"/>
                </a:lnTo>
                <a:lnTo>
                  <a:pt x="41" y="108"/>
                </a:lnTo>
                <a:lnTo>
                  <a:pt x="48" y="105"/>
                </a:lnTo>
                <a:lnTo>
                  <a:pt x="55" y="104"/>
                </a:lnTo>
                <a:lnTo>
                  <a:pt x="63" y="102"/>
                </a:lnTo>
                <a:lnTo>
                  <a:pt x="71" y="104"/>
                </a:lnTo>
                <a:lnTo>
                  <a:pt x="79" y="105"/>
                </a:lnTo>
                <a:lnTo>
                  <a:pt x="85" y="108"/>
                </a:lnTo>
                <a:lnTo>
                  <a:pt x="91" y="113"/>
                </a:lnTo>
                <a:lnTo>
                  <a:pt x="95" y="118"/>
                </a:lnTo>
                <a:lnTo>
                  <a:pt x="99" y="125"/>
                </a:lnTo>
                <a:lnTo>
                  <a:pt x="100" y="132"/>
                </a:lnTo>
                <a:lnTo>
                  <a:pt x="101" y="140"/>
                </a:lnTo>
                <a:lnTo>
                  <a:pt x="100" y="148"/>
                </a:lnTo>
                <a:lnTo>
                  <a:pt x="99" y="156"/>
                </a:lnTo>
                <a:lnTo>
                  <a:pt x="95" y="163"/>
                </a:lnTo>
                <a:lnTo>
                  <a:pt x="91" y="169"/>
                </a:lnTo>
                <a:lnTo>
                  <a:pt x="85" y="173"/>
                </a:lnTo>
                <a:lnTo>
                  <a:pt x="79" y="177"/>
                </a:lnTo>
                <a:lnTo>
                  <a:pt x="71" y="178"/>
                </a:lnTo>
                <a:lnTo>
                  <a:pt x="63" y="179"/>
                </a:lnTo>
                <a:lnTo>
                  <a:pt x="55" y="178"/>
                </a:lnTo>
                <a:lnTo>
                  <a:pt x="48" y="177"/>
                </a:lnTo>
                <a:lnTo>
                  <a:pt x="41" y="173"/>
                </a:lnTo>
                <a:lnTo>
                  <a:pt x="35" y="169"/>
                </a:lnTo>
                <a:lnTo>
                  <a:pt x="31" y="163"/>
                </a:lnTo>
                <a:lnTo>
                  <a:pt x="28" y="156"/>
                </a:lnTo>
                <a:lnTo>
                  <a:pt x="27" y="148"/>
                </a:lnTo>
                <a:lnTo>
                  <a:pt x="26" y="14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94" name="Freeform 443"/>
          <p:cNvSpPr>
            <a:spLocks/>
          </p:cNvSpPr>
          <p:nvPr/>
        </p:nvSpPr>
        <p:spPr bwMode="auto">
          <a:xfrm>
            <a:off x="5537200" y="3676650"/>
            <a:ext cx="84138" cy="109538"/>
          </a:xfrm>
          <a:custGeom>
            <a:avLst/>
            <a:gdLst>
              <a:gd name="T0" fmla="*/ 11344 w 178"/>
              <a:gd name="T1" fmla="*/ 15875 h 207"/>
              <a:gd name="T2" fmla="*/ 12290 w 178"/>
              <a:gd name="T3" fmla="*/ 20638 h 207"/>
              <a:gd name="T4" fmla="*/ 13235 w 178"/>
              <a:gd name="T5" fmla="*/ 25929 h 207"/>
              <a:gd name="T6" fmla="*/ 35451 w 178"/>
              <a:gd name="T7" fmla="*/ 109538 h 207"/>
              <a:gd name="T8" fmla="*/ 47269 w 178"/>
              <a:gd name="T9" fmla="*/ 109538 h 207"/>
              <a:gd name="T10" fmla="*/ 69957 w 178"/>
              <a:gd name="T11" fmla="*/ 25929 h 207"/>
              <a:gd name="T12" fmla="*/ 71848 w 178"/>
              <a:gd name="T13" fmla="*/ 15875 h 207"/>
              <a:gd name="T14" fmla="*/ 71848 w 178"/>
              <a:gd name="T15" fmla="*/ 109538 h 207"/>
              <a:gd name="T16" fmla="*/ 84138 w 178"/>
              <a:gd name="T17" fmla="*/ 109538 h 207"/>
              <a:gd name="T18" fmla="*/ 84138 w 178"/>
              <a:gd name="T19" fmla="*/ 0 h 207"/>
              <a:gd name="T20" fmla="*/ 66649 w 178"/>
              <a:gd name="T21" fmla="*/ 0 h 207"/>
              <a:gd name="T22" fmla="*/ 43487 w 178"/>
              <a:gd name="T23" fmla="*/ 83609 h 207"/>
              <a:gd name="T24" fmla="*/ 41596 w 178"/>
              <a:gd name="T25" fmla="*/ 93134 h 207"/>
              <a:gd name="T26" fmla="*/ 39706 w 178"/>
              <a:gd name="T27" fmla="*/ 83609 h 207"/>
              <a:gd name="T28" fmla="*/ 17017 w 178"/>
              <a:gd name="T29" fmla="*/ 0 h 207"/>
              <a:gd name="T30" fmla="*/ 0 w 178"/>
              <a:gd name="T31" fmla="*/ 0 h 207"/>
              <a:gd name="T32" fmla="*/ 0 w 178"/>
              <a:gd name="T33" fmla="*/ 109538 h 207"/>
              <a:gd name="T34" fmla="*/ 11344 w 178"/>
              <a:gd name="T35" fmla="*/ 109538 h 207"/>
              <a:gd name="T36" fmla="*/ 11344 w 178"/>
              <a:gd name="T37" fmla="*/ 15875 h 2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8" h="207">
                <a:moveTo>
                  <a:pt x="24" y="30"/>
                </a:moveTo>
                <a:lnTo>
                  <a:pt x="26" y="39"/>
                </a:lnTo>
                <a:lnTo>
                  <a:pt x="28" y="49"/>
                </a:lnTo>
                <a:lnTo>
                  <a:pt x="75" y="207"/>
                </a:lnTo>
                <a:lnTo>
                  <a:pt x="100" y="207"/>
                </a:lnTo>
                <a:lnTo>
                  <a:pt x="148" y="49"/>
                </a:lnTo>
                <a:lnTo>
                  <a:pt x="152" y="30"/>
                </a:lnTo>
                <a:lnTo>
                  <a:pt x="152" y="207"/>
                </a:lnTo>
                <a:lnTo>
                  <a:pt x="178" y="207"/>
                </a:lnTo>
                <a:lnTo>
                  <a:pt x="178" y="0"/>
                </a:lnTo>
                <a:lnTo>
                  <a:pt x="141" y="0"/>
                </a:lnTo>
                <a:lnTo>
                  <a:pt x="92" y="158"/>
                </a:lnTo>
                <a:lnTo>
                  <a:pt x="88" y="176"/>
                </a:lnTo>
                <a:lnTo>
                  <a:pt x="84" y="158"/>
                </a:lnTo>
                <a:lnTo>
                  <a:pt x="36" y="0"/>
                </a:lnTo>
                <a:lnTo>
                  <a:pt x="0" y="0"/>
                </a:lnTo>
                <a:lnTo>
                  <a:pt x="0" y="207"/>
                </a:lnTo>
                <a:lnTo>
                  <a:pt x="24" y="207"/>
                </a:lnTo>
                <a:lnTo>
                  <a:pt x="24" y="3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95" name="Freeform 444"/>
          <p:cNvSpPr>
            <a:spLocks noEditPoints="1"/>
          </p:cNvSpPr>
          <p:nvPr/>
        </p:nvSpPr>
        <p:spPr bwMode="auto">
          <a:xfrm>
            <a:off x="5638800" y="3676650"/>
            <a:ext cx="11113" cy="109538"/>
          </a:xfrm>
          <a:custGeom>
            <a:avLst/>
            <a:gdLst>
              <a:gd name="T0" fmla="*/ 0 w 24"/>
              <a:gd name="T1" fmla="*/ 109538 h 207"/>
              <a:gd name="T2" fmla="*/ 11113 w 24"/>
              <a:gd name="T3" fmla="*/ 109538 h 207"/>
              <a:gd name="T4" fmla="*/ 11113 w 24"/>
              <a:gd name="T5" fmla="*/ 29633 h 207"/>
              <a:gd name="T6" fmla="*/ 0 w 24"/>
              <a:gd name="T7" fmla="*/ 29633 h 207"/>
              <a:gd name="T8" fmla="*/ 0 w 24"/>
              <a:gd name="T9" fmla="*/ 109538 h 207"/>
              <a:gd name="T10" fmla="*/ 0 w 24"/>
              <a:gd name="T11" fmla="*/ 14817 h 207"/>
              <a:gd name="T12" fmla="*/ 11113 w 24"/>
              <a:gd name="T13" fmla="*/ 14817 h 207"/>
              <a:gd name="T14" fmla="*/ 11113 w 24"/>
              <a:gd name="T15" fmla="*/ 0 h 207"/>
              <a:gd name="T16" fmla="*/ 0 w 24"/>
              <a:gd name="T17" fmla="*/ 0 h 207"/>
              <a:gd name="T18" fmla="*/ 0 w 24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" h="207">
                <a:moveTo>
                  <a:pt x="0" y="207"/>
                </a:moveTo>
                <a:lnTo>
                  <a:pt x="24" y="207"/>
                </a:lnTo>
                <a:lnTo>
                  <a:pt x="24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4" y="28"/>
                </a:lnTo>
                <a:lnTo>
                  <a:pt x="24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96" name="Freeform 445"/>
          <p:cNvSpPr>
            <a:spLocks/>
          </p:cNvSpPr>
          <p:nvPr/>
        </p:nvSpPr>
        <p:spPr bwMode="auto">
          <a:xfrm>
            <a:off x="5662613" y="3703638"/>
            <a:ext cx="57150" cy="84137"/>
          </a:xfrm>
          <a:custGeom>
            <a:avLst/>
            <a:gdLst>
              <a:gd name="T0" fmla="*/ 57150 w 121"/>
              <a:gd name="T1" fmla="*/ 29104 h 159"/>
              <a:gd name="T2" fmla="*/ 54788 w 121"/>
              <a:gd name="T3" fmla="*/ 17462 h 159"/>
              <a:gd name="T4" fmla="*/ 49121 w 121"/>
              <a:gd name="T5" fmla="*/ 7937 h 159"/>
              <a:gd name="T6" fmla="*/ 41091 w 121"/>
              <a:gd name="T7" fmla="*/ 2117 h 159"/>
              <a:gd name="T8" fmla="*/ 29756 w 121"/>
              <a:gd name="T9" fmla="*/ 0 h 159"/>
              <a:gd name="T10" fmla="*/ 17476 w 121"/>
              <a:gd name="T11" fmla="*/ 3175 h 159"/>
              <a:gd name="T12" fmla="*/ 8029 w 121"/>
              <a:gd name="T13" fmla="*/ 11112 h 159"/>
              <a:gd name="T14" fmla="*/ 1889 w 121"/>
              <a:gd name="T15" fmla="*/ 24871 h 159"/>
              <a:gd name="T16" fmla="*/ 0 w 121"/>
              <a:gd name="T17" fmla="*/ 41804 h 159"/>
              <a:gd name="T18" fmla="*/ 1889 w 121"/>
              <a:gd name="T19" fmla="*/ 59795 h 159"/>
              <a:gd name="T20" fmla="*/ 7557 w 121"/>
              <a:gd name="T21" fmla="*/ 73025 h 159"/>
              <a:gd name="T22" fmla="*/ 16531 w 121"/>
              <a:gd name="T23" fmla="*/ 80962 h 159"/>
              <a:gd name="T24" fmla="*/ 28339 w 121"/>
              <a:gd name="T25" fmla="*/ 84137 h 159"/>
              <a:gd name="T26" fmla="*/ 39674 w 121"/>
              <a:gd name="T27" fmla="*/ 82020 h 159"/>
              <a:gd name="T28" fmla="*/ 48648 w 121"/>
              <a:gd name="T29" fmla="*/ 75670 h 159"/>
              <a:gd name="T30" fmla="*/ 54788 w 121"/>
              <a:gd name="T31" fmla="*/ 66145 h 159"/>
              <a:gd name="T32" fmla="*/ 57150 w 121"/>
              <a:gd name="T33" fmla="*/ 52916 h 159"/>
              <a:gd name="T34" fmla="*/ 45814 w 121"/>
              <a:gd name="T35" fmla="*/ 57150 h 159"/>
              <a:gd name="T36" fmla="*/ 43453 w 121"/>
              <a:gd name="T37" fmla="*/ 64029 h 159"/>
              <a:gd name="T38" fmla="*/ 38730 w 121"/>
              <a:gd name="T39" fmla="*/ 69320 h 159"/>
              <a:gd name="T40" fmla="*/ 33062 w 121"/>
              <a:gd name="T41" fmla="*/ 71437 h 159"/>
              <a:gd name="T42" fmla="*/ 25033 w 121"/>
              <a:gd name="T43" fmla="*/ 70908 h 159"/>
              <a:gd name="T44" fmla="*/ 18420 w 121"/>
              <a:gd name="T45" fmla="*/ 67204 h 159"/>
              <a:gd name="T46" fmla="*/ 14169 w 121"/>
              <a:gd name="T47" fmla="*/ 59795 h 159"/>
              <a:gd name="T48" fmla="*/ 11808 w 121"/>
              <a:gd name="T49" fmla="*/ 48683 h 159"/>
              <a:gd name="T50" fmla="*/ 11808 w 121"/>
              <a:gd name="T51" fmla="*/ 35454 h 159"/>
              <a:gd name="T52" fmla="*/ 14642 w 121"/>
              <a:gd name="T53" fmla="*/ 24342 h 159"/>
              <a:gd name="T54" fmla="*/ 18893 w 121"/>
              <a:gd name="T55" fmla="*/ 16933 h 159"/>
              <a:gd name="T56" fmla="*/ 25977 w 121"/>
              <a:gd name="T57" fmla="*/ 13229 h 159"/>
              <a:gd name="T58" fmla="*/ 33534 w 121"/>
              <a:gd name="T59" fmla="*/ 12171 h 159"/>
              <a:gd name="T60" fmla="*/ 39202 w 121"/>
              <a:gd name="T61" fmla="*/ 14817 h 159"/>
              <a:gd name="T62" fmla="*/ 43453 w 121"/>
              <a:gd name="T63" fmla="*/ 19050 h 159"/>
              <a:gd name="T64" fmla="*/ 45814 w 121"/>
              <a:gd name="T65" fmla="*/ 25400 h 15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1" h="159">
                <a:moveTo>
                  <a:pt x="98" y="55"/>
                </a:moveTo>
                <a:lnTo>
                  <a:pt x="121" y="55"/>
                </a:lnTo>
                <a:lnTo>
                  <a:pt x="119" y="43"/>
                </a:lnTo>
                <a:lnTo>
                  <a:pt x="116" y="33"/>
                </a:lnTo>
                <a:lnTo>
                  <a:pt x="112" y="23"/>
                </a:lnTo>
                <a:lnTo>
                  <a:pt x="104" y="15"/>
                </a:lnTo>
                <a:lnTo>
                  <a:pt x="96" y="8"/>
                </a:lnTo>
                <a:lnTo>
                  <a:pt x="87" y="4"/>
                </a:lnTo>
                <a:lnTo>
                  <a:pt x="76" y="1"/>
                </a:lnTo>
                <a:lnTo>
                  <a:pt x="63" y="0"/>
                </a:lnTo>
                <a:lnTo>
                  <a:pt x="50" y="1"/>
                </a:lnTo>
                <a:lnTo>
                  <a:pt x="37" y="6"/>
                </a:lnTo>
                <a:lnTo>
                  <a:pt x="26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2"/>
                </a:lnTo>
                <a:lnTo>
                  <a:pt x="0" y="79"/>
                </a:lnTo>
                <a:lnTo>
                  <a:pt x="1" y="98"/>
                </a:lnTo>
                <a:lnTo>
                  <a:pt x="4" y="113"/>
                </a:lnTo>
                <a:lnTo>
                  <a:pt x="10" y="126"/>
                </a:lnTo>
                <a:lnTo>
                  <a:pt x="16" y="138"/>
                </a:lnTo>
                <a:lnTo>
                  <a:pt x="25" y="147"/>
                </a:lnTo>
                <a:lnTo>
                  <a:pt x="35" y="153"/>
                </a:lnTo>
                <a:lnTo>
                  <a:pt x="48" y="157"/>
                </a:lnTo>
                <a:lnTo>
                  <a:pt x="60" y="159"/>
                </a:lnTo>
                <a:lnTo>
                  <a:pt x="74" y="157"/>
                </a:lnTo>
                <a:lnTo>
                  <a:pt x="84" y="155"/>
                </a:lnTo>
                <a:lnTo>
                  <a:pt x="95" y="149"/>
                </a:lnTo>
                <a:lnTo>
                  <a:pt x="103" y="143"/>
                </a:lnTo>
                <a:lnTo>
                  <a:pt x="111" y="135"/>
                </a:lnTo>
                <a:lnTo>
                  <a:pt x="116" y="125"/>
                </a:lnTo>
                <a:lnTo>
                  <a:pt x="119" y="113"/>
                </a:lnTo>
                <a:lnTo>
                  <a:pt x="121" y="100"/>
                </a:lnTo>
                <a:lnTo>
                  <a:pt x="99" y="100"/>
                </a:lnTo>
                <a:lnTo>
                  <a:pt x="97" y="108"/>
                </a:lnTo>
                <a:lnTo>
                  <a:pt x="95" y="115"/>
                </a:lnTo>
                <a:lnTo>
                  <a:pt x="92" y="121"/>
                </a:lnTo>
                <a:lnTo>
                  <a:pt x="88" y="126"/>
                </a:lnTo>
                <a:lnTo>
                  <a:pt x="82" y="131"/>
                </a:lnTo>
                <a:lnTo>
                  <a:pt x="76" y="133"/>
                </a:lnTo>
                <a:lnTo>
                  <a:pt x="70" y="135"/>
                </a:lnTo>
                <a:lnTo>
                  <a:pt x="61" y="135"/>
                </a:lnTo>
                <a:lnTo>
                  <a:pt x="53" y="134"/>
                </a:lnTo>
                <a:lnTo>
                  <a:pt x="45" y="132"/>
                </a:lnTo>
                <a:lnTo>
                  <a:pt x="39" y="127"/>
                </a:lnTo>
                <a:lnTo>
                  <a:pt x="34" y="121"/>
                </a:lnTo>
                <a:lnTo>
                  <a:pt x="30" y="113"/>
                </a:lnTo>
                <a:lnTo>
                  <a:pt x="26" y="104"/>
                </a:lnTo>
                <a:lnTo>
                  <a:pt x="25" y="92"/>
                </a:lnTo>
                <a:lnTo>
                  <a:pt x="24" y="79"/>
                </a:lnTo>
                <a:lnTo>
                  <a:pt x="25" y="67"/>
                </a:lnTo>
                <a:lnTo>
                  <a:pt x="27" y="55"/>
                </a:lnTo>
                <a:lnTo>
                  <a:pt x="31" y="46"/>
                </a:lnTo>
                <a:lnTo>
                  <a:pt x="35" y="37"/>
                </a:lnTo>
                <a:lnTo>
                  <a:pt x="40" y="32"/>
                </a:lnTo>
                <a:lnTo>
                  <a:pt x="46" y="27"/>
                </a:lnTo>
                <a:lnTo>
                  <a:pt x="55" y="25"/>
                </a:lnTo>
                <a:lnTo>
                  <a:pt x="63" y="23"/>
                </a:lnTo>
                <a:lnTo>
                  <a:pt x="71" y="23"/>
                </a:lnTo>
                <a:lnTo>
                  <a:pt x="77" y="26"/>
                </a:lnTo>
                <a:lnTo>
                  <a:pt x="83" y="28"/>
                </a:lnTo>
                <a:lnTo>
                  <a:pt x="88" y="32"/>
                </a:lnTo>
                <a:lnTo>
                  <a:pt x="92" y="36"/>
                </a:lnTo>
                <a:lnTo>
                  <a:pt x="95" y="42"/>
                </a:lnTo>
                <a:lnTo>
                  <a:pt x="97" y="48"/>
                </a:lnTo>
                <a:lnTo>
                  <a:pt x="98" y="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97" name="Freeform 446"/>
          <p:cNvSpPr>
            <a:spLocks/>
          </p:cNvSpPr>
          <p:nvPr/>
        </p:nvSpPr>
        <p:spPr bwMode="auto">
          <a:xfrm>
            <a:off x="5730875" y="3676650"/>
            <a:ext cx="53975" cy="109538"/>
          </a:xfrm>
          <a:custGeom>
            <a:avLst/>
            <a:gdLst>
              <a:gd name="T0" fmla="*/ 42989 w 113"/>
              <a:gd name="T1" fmla="*/ 109538 h 207"/>
              <a:gd name="T2" fmla="*/ 53975 w 113"/>
              <a:gd name="T3" fmla="*/ 109538 h 207"/>
              <a:gd name="T4" fmla="*/ 53975 w 113"/>
              <a:gd name="T5" fmla="*/ 61384 h 207"/>
              <a:gd name="T6" fmla="*/ 53975 w 113"/>
              <a:gd name="T7" fmla="*/ 57679 h 207"/>
              <a:gd name="T8" fmla="*/ 53975 w 113"/>
              <a:gd name="T9" fmla="*/ 52388 h 207"/>
              <a:gd name="T10" fmla="*/ 53497 w 113"/>
              <a:gd name="T11" fmla="*/ 47096 h 207"/>
              <a:gd name="T12" fmla="*/ 53020 w 113"/>
              <a:gd name="T13" fmla="*/ 42334 h 207"/>
              <a:gd name="T14" fmla="*/ 51109 w 113"/>
              <a:gd name="T15" fmla="*/ 38629 h 207"/>
              <a:gd name="T16" fmla="*/ 49676 w 113"/>
              <a:gd name="T17" fmla="*/ 35454 h 207"/>
              <a:gd name="T18" fmla="*/ 48243 w 113"/>
              <a:gd name="T19" fmla="*/ 33867 h 207"/>
              <a:gd name="T20" fmla="*/ 46333 w 113"/>
              <a:gd name="T21" fmla="*/ 31750 h 207"/>
              <a:gd name="T22" fmla="*/ 43467 w 113"/>
              <a:gd name="T23" fmla="*/ 30163 h 207"/>
              <a:gd name="T24" fmla="*/ 41078 w 113"/>
              <a:gd name="T25" fmla="*/ 29104 h 207"/>
              <a:gd name="T26" fmla="*/ 38212 w 113"/>
              <a:gd name="T27" fmla="*/ 28046 h 207"/>
              <a:gd name="T28" fmla="*/ 34391 w 113"/>
              <a:gd name="T29" fmla="*/ 27517 h 207"/>
              <a:gd name="T30" fmla="*/ 31048 w 113"/>
              <a:gd name="T31" fmla="*/ 27517 h 207"/>
              <a:gd name="T32" fmla="*/ 28182 w 113"/>
              <a:gd name="T33" fmla="*/ 27517 h 207"/>
              <a:gd name="T34" fmla="*/ 24360 w 113"/>
              <a:gd name="T35" fmla="*/ 28046 h 207"/>
              <a:gd name="T36" fmla="*/ 21972 w 113"/>
              <a:gd name="T37" fmla="*/ 29633 h 207"/>
              <a:gd name="T38" fmla="*/ 19106 w 113"/>
              <a:gd name="T39" fmla="*/ 30692 h 207"/>
              <a:gd name="T40" fmla="*/ 16240 w 113"/>
              <a:gd name="T41" fmla="*/ 32808 h 207"/>
              <a:gd name="T42" fmla="*/ 14330 w 113"/>
              <a:gd name="T43" fmla="*/ 34925 h 207"/>
              <a:gd name="T44" fmla="*/ 12419 w 113"/>
              <a:gd name="T45" fmla="*/ 37571 h 207"/>
              <a:gd name="T46" fmla="*/ 10986 w 113"/>
              <a:gd name="T47" fmla="*/ 40746 h 207"/>
              <a:gd name="T48" fmla="*/ 10986 w 113"/>
              <a:gd name="T49" fmla="*/ 0 h 207"/>
              <a:gd name="T50" fmla="*/ 0 w 113"/>
              <a:gd name="T51" fmla="*/ 0 h 207"/>
              <a:gd name="T52" fmla="*/ 0 w 113"/>
              <a:gd name="T53" fmla="*/ 109538 h 207"/>
              <a:gd name="T54" fmla="*/ 10986 w 113"/>
              <a:gd name="T55" fmla="*/ 109538 h 207"/>
              <a:gd name="T56" fmla="*/ 10986 w 113"/>
              <a:gd name="T57" fmla="*/ 61913 h 207"/>
              <a:gd name="T58" fmla="*/ 11464 w 113"/>
              <a:gd name="T59" fmla="*/ 57150 h 207"/>
              <a:gd name="T60" fmla="*/ 12419 w 113"/>
              <a:gd name="T61" fmla="*/ 52917 h 207"/>
              <a:gd name="T62" fmla="*/ 13852 w 113"/>
              <a:gd name="T63" fmla="*/ 48684 h 207"/>
              <a:gd name="T64" fmla="*/ 15763 w 113"/>
              <a:gd name="T65" fmla="*/ 45509 h 207"/>
              <a:gd name="T66" fmla="*/ 19106 w 113"/>
              <a:gd name="T67" fmla="*/ 42863 h 207"/>
              <a:gd name="T68" fmla="*/ 21972 w 113"/>
              <a:gd name="T69" fmla="*/ 41275 h 207"/>
              <a:gd name="T70" fmla="*/ 25793 w 113"/>
              <a:gd name="T71" fmla="*/ 39688 h 207"/>
              <a:gd name="T72" fmla="*/ 30092 w 113"/>
              <a:gd name="T73" fmla="*/ 39159 h 207"/>
              <a:gd name="T74" fmla="*/ 33436 w 113"/>
              <a:gd name="T75" fmla="*/ 39688 h 207"/>
              <a:gd name="T76" fmla="*/ 36779 w 113"/>
              <a:gd name="T77" fmla="*/ 40746 h 207"/>
              <a:gd name="T78" fmla="*/ 39168 w 113"/>
              <a:gd name="T79" fmla="*/ 42334 h 207"/>
              <a:gd name="T80" fmla="*/ 40601 w 113"/>
              <a:gd name="T81" fmla="*/ 44450 h 207"/>
              <a:gd name="T82" fmla="*/ 41556 w 113"/>
              <a:gd name="T83" fmla="*/ 47096 h 207"/>
              <a:gd name="T84" fmla="*/ 42511 w 113"/>
              <a:gd name="T85" fmla="*/ 50800 h 207"/>
              <a:gd name="T86" fmla="*/ 42989 w 113"/>
              <a:gd name="T87" fmla="*/ 55563 h 207"/>
              <a:gd name="T88" fmla="*/ 42989 w 113"/>
              <a:gd name="T89" fmla="*/ 60325 h 207"/>
              <a:gd name="T90" fmla="*/ 42989 w 113"/>
              <a:gd name="T91" fmla="*/ 109538 h 20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3" h="207">
                <a:moveTo>
                  <a:pt x="90" y="207"/>
                </a:moveTo>
                <a:lnTo>
                  <a:pt x="113" y="207"/>
                </a:lnTo>
                <a:lnTo>
                  <a:pt x="113" y="116"/>
                </a:lnTo>
                <a:lnTo>
                  <a:pt x="113" y="109"/>
                </a:lnTo>
                <a:lnTo>
                  <a:pt x="113" y="99"/>
                </a:lnTo>
                <a:lnTo>
                  <a:pt x="112" y="89"/>
                </a:lnTo>
                <a:lnTo>
                  <a:pt x="111" y="80"/>
                </a:lnTo>
                <a:lnTo>
                  <a:pt x="107" y="73"/>
                </a:lnTo>
                <a:lnTo>
                  <a:pt x="104" y="67"/>
                </a:lnTo>
                <a:lnTo>
                  <a:pt x="101" y="64"/>
                </a:lnTo>
                <a:lnTo>
                  <a:pt x="97" y="60"/>
                </a:lnTo>
                <a:lnTo>
                  <a:pt x="91" y="57"/>
                </a:lnTo>
                <a:lnTo>
                  <a:pt x="86" y="55"/>
                </a:lnTo>
                <a:lnTo>
                  <a:pt x="80" y="53"/>
                </a:lnTo>
                <a:lnTo>
                  <a:pt x="72" y="52"/>
                </a:lnTo>
                <a:lnTo>
                  <a:pt x="65" y="52"/>
                </a:lnTo>
                <a:lnTo>
                  <a:pt x="59" y="52"/>
                </a:lnTo>
                <a:lnTo>
                  <a:pt x="51" y="53"/>
                </a:lnTo>
                <a:lnTo>
                  <a:pt x="46" y="56"/>
                </a:lnTo>
                <a:lnTo>
                  <a:pt x="40" y="58"/>
                </a:lnTo>
                <a:lnTo>
                  <a:pt x="34" y="62"/>
                </a:lnTo>
                <a:lnTo>
                  <a:pt x="30" y="66"/>
                </a:lnTo>
                <a:lnTo>
                  <a:pt x="26" y="71"/>
                </a:lnTo>
                <a:lnTo>
                  <a:pt x="23" y="77"/>
                </a:lnTo>
                <a:lnTo>
                  <a:pt x="23" y="0"/>
                </a:lnTo>
                <a:lnTo>
                  <a:pt x="0" y="0"/>
                </a:lnTo>
                <a:lnTo>
                  <a:pt x="0" y="207"/>
                </a:lnTo>
                <a:lnTo>
                  <a:pt x="23" y="207"/>
                </a:lnTo>
                <a:lnTo>
                  <a:pt x="23" y="117"/>
                </a:lnTo>
                <a:lnTo>
                  <a:pt x="24" y="108"/>
                </a:lnTo>
                <a:lnTo>
                  <a:pt x="26" y="100"/>
                </a:lnTo>
                <a:lnTo>
                  <a:pt x="29" y="92"/>
                </a:lnTo>
                <a:lnTo>
                  <a:pt x="33" y="86"/>
                </a:lnTo>
                <a:lnTo>
                  <a:pt x="40" y="81"/>
                </a:lnTo>
                <a:lnTo>
                  <a:pt x="46" y="78"/>
                </a:lnTo>
                <a:lnTo>
                  <a:pt x="54" y="75"/>
                </a:lnTo>
                <a:lnTo>
                  <a:pt x="63" y="74"/>
                </a:lnTo>
                <a:lnTo>
                  <a:pt x="70" y="75"/>
                </a:lnTo>
                <a:lnTo>
                  <a:pt x="77" y="77"/>
                </a:lnTo>
                <a:lnTo>
                  <a:pt x="82" y="80"/>
                </a:lnTo>
                <a:lnTo>
                  <a:pt x="85" y="84"/>
                </a:lnTo>
                <a:lnTo>
                  <a:pt x="87" y="89"/>
                </a:lnTo>
                <a:lnTo>
                  <a:pt x="89" y="96"/>
                </a:lnTo>
                <a:lnTo>
                  <a:pt x="90" y="105"/>
                </a:lnTo>
                <a:lnTo>
                  <a:pt x="90" y="114"/>
                </a:lnTo>
                <a:lnTo>
                  <a:pt x="9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98" name="Freeform 447"/>
          <p:cNvSpPr>
            <a:spLocks noEditPoints="1"/>
          </p:cNvSpPr>
          <p:nvPr/>
        </p:nvSpPr>
        <p:spPr bwMode="auto">
          <a:xfrm>
            <a:off x="5797550" y="3703638"/>
            <a:ext cx="57150" cy="84137"/>
          </a:xfrm>
          <a:custGeom>
            <a:avLst/>
            <a:gdLst>
              <a:gd name="T0" fmla="*/ 45070 w 123"/>
              <a:gd name="T1" fmla="*/ 59795 h 159"/>
              <a:gd name="T2" fmla="*/ 42282 w 123"/>
              <a:gd name="T3" fmla="*/ 65616 h 159"/>
              <a:gd name="T4" fmla="*/ 38100 w 123"/>
              <a:gd name="T5" fmla="*/ 69320 h 159"/>
              <a:gd name="T6" fmla="*/ 32524 w 123"/>
              <a:gd name="T7" fmla="*/ 71437 h 159"/>
              <a:gd name="T8" fmla="*/ 25555 w 123"/>
              <a:gd name="T9" fmla="*/ 70908 h 159"/>
              <a:gd name="T10" fmla="*/ 19050 w 123"/>
              <a:gd name="T11" fmla="*/ 67733 h 159"/>
              <a:gd name="T12" fmla="*/ 13939 w 123"/>
              <a:gd name="T13" fmla="*/ 61912 h 159"/>
              <a:gd name="T14" fmla="*/ 11616 w 123"/>
              <a:gd name="T15" fmla="*/ 51858 h 159"/>
              <a:gd name="T16" fmla="*/ 57150 w 123"/>
              <a:gd name="T17" fmla="*/ 46566 h 159"/>
              <a:gd name="T18" fmla="*/ 56685 w 123"/>
              <a:gd name="T19" fmla="*/ 31750 h 159"/>
              <a:gd name="T20" fmla="*/ 52968 w 123"/>
              <a:gd name="T21" fmla="*/ 15875 h 159"/>
              <a:gd name="T22" fmla="*/ 45534 w 123"/>
              <a:gd name="T23" fmla="*/ 6350 h 159"/>
              <a:gd name="T24" fmla="*/ 35312 w 123"/>
              <a:gd name="T25" fmla="*/ 529 h 159"/>
              <a:gd name="T26" fmla="*/ 22302 w 123"/>
              <a:gd name="T27" fmla="*/ 529 h 159"/>
              <a:gd name="T28" fmla="*/ 11616 w 123"/>
              <a:gd name="T29" fmla="*/ 6350 h 159"/>
              <a:gd name="T30" fmla="*/ 4182 w 123"/>
              <a:gd name="T31" fmla="*/ 17462 h 159"/>
              <a:gd name="T32" fmla="*/ 465 w 123"/>
              <a:gd name="T33" fmla="*/ 33337 h 159"/>
              <a:gd name="T34" fmla="*/ 465 w 123"/>
              <a:gd name="T35" fmla="*/ 51858 h 159"/>
              <a:gd name="T36" fmla="*/ 4182 w 123"/>
              <a:gd name="T37" fmla="*/ 67204 h 159"/>
              <a:gd name="T38" fmla="*/ 11616 w 123"/>
              <a:gd name="T39" fmla="*/ 77787 h 159"/>
              <a:gd name="T40" fmla="*/ 22302 w 123"/>
              <a:gd name="T41" fmla="*/ 83079 h 159"/>
              <a:gd name="T42" fmla="*/ 33918 w 123"/>
              <a:gd name="T43" fmla="*/ 83079 h 159"/>
              <a:gd name="T44" fmla="*/ 43676 w 123"/>
              <a:gd name="T45" fmla="*/ 79375 h 159"/>
              <a:gd name="T46" fmla="*/ 50180 w 123"/>
              <a:gd name="T47" fmla="*/ 73025 h 159"/>
              <a:gd name="T48" fmla="*/ 55291 w 123"/>
              <a:gd name="T49" fmla="*/ 62970 h 159"/>
              <a:gd name="T50" fmla="*/ 45999 w 123"/>
              <a:gd name="T51" fmla="*/ 56620 h 159"/>
              <a:gd name="T52" fmla="*/ 11616 w 123"/>
              <a:gd name="T53" fmla="*/ 29633 h 159"/>
              <a:gd name="T54" fmla="*/ 14404 w 123"/>
              <a:gd name="T55" fmla="*/ 21167 h 159"/>
              <a:gd name="T56" fmla="*/ 19050 w 123"/>
              <a:gd name="T57" fmla="*/ 14817 h 159"/>
              <a:gd name="T58" fmla="*/ 25090 w 123"/>
              <a:gd name="T59" fmla="*/ 12171 h 159"/>
              <a:gd name="T60" fmla="*/ 32524 w 123"/>
              <a:gd name="T61" fmla="*/ 12171 h 159"/>
              <a:gd name="T62" fmla="*/ 39029 w 123"/>
              <a:gd name="T63" fmla="*/ 15346 h 159"/>
              <a:gd name="T64" fmla="*/ 43676 w 123"/>
              <a:gd name="T65" fmla="*/ 21167 h 159"/>
              <a:gd name="T66" fmla="*/ 45534 w 123"/>
              <a:gd name="T67" fmla="*/ 29633 h 159"/>
              <a:gd name="T68" fmla="*/ 11151 w 123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9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6" y="128"/>
                </a:lnTo>
                <a:lnTo>
                  <a:pt x="82" y="131"/>
                </a:lnTo>
                <a:lnTo>
                  <a:pt x="77" y="133"/>
                </a:lnTo>
                <a:lnTo>
                  <a:pt x="70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8"/>
                </a:lnTo>
                <a:lnTo>
                  <a:pt x="35" y="122"/>
                </a:lnTo>
                <a:lnTo>
                  <a:pt x="30" y="117"/>
                </a:lnTo>
                <a:lnTo>
                  <a:pt x="27" y="108"/>
                </a:lnTo>
                <a:lnTo>
                  <a:pt x="25" y="98"/>
                </a:lnTo>
                <a:lnTo>
                  <a:pt x="24" y="88"/>
                </a:lnTo>
                <a:lnTo>
                  <a:pt x="123" y="88"/>
                </a:lnTo>
                <a:lnTo>
                  <a:pt x="123" y="76"/>
                </a:lnTo>
                <a:lnTo>
                  <a:pt x="122" y="60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8" y="157"/>
                </a:lnTo>
                <a:lnTo>
                  <a:pt x="61" y="159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5"/>
                </a:lnTo>
                <a:lnTo>
                  <a:pt x="108" y="138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7" y="48"/>
                </a:lnTo>
                <a:lnTo>
                  <a:pt x="31" y="40"/>
                </a:lnTo>
                <a:lnTo>
                  <a:pt x="36" y="34"/>
                </a:lnTo>
                <a:lnTo>
                  <a:pt x="41" y="28"/>
                </a:lnTo>
                <a:lnTo>
                  <a:pt x="47" y="25"/>
                </a:lnTo>
                <a:lnTo>
                  <a:pt x="54" y="23"/>
                </a:lnTo>
                <a:lnTo>
                  <a:pt x="62" y="22"/>
                </a:lnTo>
                <a:lnTo>
                  <a:pt x="70" y="23"/>
                </a:lnTo>
                <a:lnTo>
                  <a:pt x="78" y="25"/>
                </a:lnTo>
                <a:lnTo>
                  <a:pt x="84" y="29"/>
                </a:lnTo>
                <a:lnTo>
                  <a:pt x="89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3999" name="Rectangle 448"/>
          <p:cNvSpPr>
            <a:spLocks noChangeArrowheads="1"/>
          </p:cNvSpPr>
          <p:nvPr/>
        </p:nvSpPr>
        <p:spPr bwMode="auto">
          <a:xfrm>
            <a:off x="5867400" y="3676650"/>
            <a:ext cx="11113" cy="10953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00" name="Freeform 449"/>
          <p:cNvSpPr>
            <a:spLocks/>
          </p:cNvSpPr>
          <p:nvPr/>
        </p:nvSpPr>
        <p:spPr bwMode="auto">
          <a:xfrm>
            <a:off x="5927725" y="3676650"/>
            <a:ext cx="73025" cy="109538"/>
          </a:xfrm>
          <a:custGeom>
            <a:avLst/>
            <a:gdLst>
              <a:gd name="T0" fmla="*/ 0 w 152"/>
              <a:gd name="T1" fmla="*/ 109538 h 207"/>
              <a:gd name="T2" fmla="*/ 12491 w 152"/>
              <a:gd name="T3" fmla="*/ 109538 h 207"/>
              <a:gd name="T4" fmla="*/ 12491 w 152"/>
              <a:gd name="T5" fmla="*/ 71438 h 207"/>
              <a:gd name="T6" fmla="*/ 26424 w 152"/>
              <a:gd name="T7" fmla="*/ 54504 h 207"/>
              <a:gd name="T8" fmla="*/ 57651 w 152"/>
              <a:gd name="T9" fmla="*/ 109538 h 207"/>
              <a:gd name="T10" fmla="*/ 73025 w 152"/>
              <a:gd name="T11" fmla="*/ 109538 h 207"/>
              <a:gd name="T12" fmla="*/ 35071 w 152"/>
              <a:gd name="T13" fmla="*/ 43392 h 207"/>
              <a:gd name="T14" fmla="*/ 72064 w 152"/>
              <a:gd name="T15" fmla="*/ 0 h 207"/>
              <a:gd name="T16" fmla="*/ 55730 w 152"/>
              <a:gd name="T17" fmla="*/ 0 h 207"/>
              <a:gd name="T18" fmla="*/ 12491 w 152"/>
              <a:gd name="T19" fmla="*/ 52917 h 207"/>
              <a:gd name="T20" fmla="*/ 12491 w 152"/>
              <a:gd name="T21" fmla="*/ 0 h 207"/>
              <a:gd name="T22" fmla="*/ 0 w 152"/>
              <a:gd name="T23" fmla="*/ 0 h 207"/>
              <a:gd name="T24" fmla="*/ 0 w 152"/>
              <a:gd name="T25" fmla="*/ 109538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52" h="207">
                <a:moveTo>
                  <a:pt x="0" y="207"/>
                </a:moveTo>
                <a:lnTo>
                  <a:pt x="26" y="207"/>
                </a:lnTo>
                <a:lnTo>
                  <a:pt x="26" y="135"/>
                </a:lnTo>
                <a:lnTo>
                  <a:pt x="55" y="103"/>
                </a:lnTo>
                <a:lnTo>
                  <a:pt x="120" y="207"/>
                </a:lnTo>
                <a:lnTo>
                  <a:pt x="152" y="207"/>
                </a:lnTo>
                <a:lnTo>
                  <a:pt x="73" y="82"/>
                </a:lnTo>
                <a:lnTo>
                  <a:pt x="150" y="0"/>
                </a:lnTo>
                <a:lnTo>
                  <a:pt x="116" y="0"/>
                </a:lnTo>
                <a:lnTo>
                  <a:pt x="26" y="100"/>
                </a:lnTo>
                <a:lnTo>
                  <a:pt x="26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01" name="Rectangle 450"/>
          <p:cNvSpPr>
            <a:spLocks noChangeArrowheads="1"/>
          </p:cNvSpPr>
          <p:nvPr/>
        </p:nvSpPr>
        <p:spPr bwMode="auto">
          <a:xfrm>
            <a:off x="6010275" y="3768725"/>
            <a:ext cx="12700" cy="1746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02" name="Freeform 451"/>
          <p:cNvSpPr>
            <a:spLocks/>
          </p:cNvSpPr>
          <p:nvPr/>
        </p:nvSpPr>
        <p:spPr bwMode="auto">
          <a:xfrm>
            <a:off x="4851400" y="3873500"/>
            <a:ext cx="58738" cy="107950"/>
          </a:xfrm>
          <a:custGeom>
            <a:avLst/>
            <a:gdLst>
              <a:gd name="T0" fmla="*/ 0 w 126"/>
              <a:gd name="T1" fmla="*/ 72496 h 204"/>
              <a:gd name="T2" fmla="*/ 1865 w 126"/>
              <a:gd name="T3" fmla="*/ 87313 h 204"/>
              <a:gd name="T4" fmla="*/ 7925 w 126"/>
              <a:gd name="T5" fmla="*/ 98425 h 204"/>
              <a:gd name="T6" fmla="*/ 16782 w 126"/>
              <a:gd name="T7" fmla="*/ 105833 h 204"/>
              <a:gd name="T8" fmla="*/ 28437 w 126"/>
              <a:gd name="T9" fmla="*/ 107950 h 204"/>
              <a:gd name="T10" fmla="*/ 41490 w 126"/>
              <a:gd name="T11" fmla="*/ 105833 h 204"/>
              <a:gd name="T12" fmla="*/ 50813 w 126"/>
              <a:gd name="T13" fmla="*/ 98954 h 204"/>
              <a:gd name="T14" fmla="*/ 56873 w 126"/>
              <a:gd name="T15" fmla="*/ 88371 h 204"/>
              <a:gd name="T16" fmla="*/ 58738 w 126"/>
              <a:gd name="T17" fmla="*/ 74613 h 204"/>
              <a:gd name="T18" fmla="*/ 57806 w 126"/>
              <a:gd name="T19" fmla="*/ 65617 h 204"/>
              <a:gd name="T20" fmla="*/ 55475 w 126"/>
              <a:gd name="T21" fmla="*/ 58737 h 204"/>
              <a:gd name="T22" fmla="*/ 51279 w 126"/>
              <a:gd name="T23" fmla="*/ 52387 h 204"/>
              <a:gd name="T24" fmla="*/ 45219 w 126"/>
              <a:gd name="T25" fmla="*/ 48683 h 204"/>
              <a:gd name="T26" fmla="*/ 50347 w 126"/>
              <a:gd name="T27" fmla="*/ 44979 h 204"/>
              <a:gd name="T28" fmla="*/ 53610 w 126"/>
              <a:gd name="T29" fmla="*/ 40746 h 204"/>
              <a:gd name="T30" fmla="*/ 55475 w 126"/>
              <a:gd name="T31" fmla="*/ 34925 h 204"/>
              <a:gd name="T32" fmla="*/ 55941 w 126"/>
              <a:gd name="T33" fmla="*/ 28046 h 204"/>
              <a:gd name="T34" fmla="*/ 54076 w 126"/>
              <a:gd name="T35" fmla="*/ 16404 h 204"/>
              <a:gd name="T36" fmla="*/ 48948 w 126"/>
              <a:gd name="T37" fmla="*/ 7408 h 204"/>
              <a:gd name="T38" fmla="*/ 40091 w 126"/>
              <a:gd name="T39" fmla="*/ 2117 h 204"/>
              <a:gd name="T40" fmla="*/ 28437 w 126"/>
              <a:gd name="T41" fmla="*/ 0 h 204"/>
              <a:gd name="T42" fmla="*/ 17715 w 126"/>
              <a:gd name="T43" fmla="*/ 2646 h 204"/>
              <a:gd name="T44" fmla="*/ 9323 w 126"/>
              <a:gd name="T45" fmla="*/ 9525 h 204"/>
              <a:gd name="T46" fmla="*/ 3729 w 126"/>
              <a:gd name="T47" fmla="*/ 20638 h 204"/>
              <a:gd name="T48" fmla="*/ 1865 w 126"/>
              <a:gd name="T49" fmla="*/ 34925 h 204"/>
              <a:gd name="T50" fmla="*/ 12587 w 126"/>
              <a:gd name="T51" fmla="*/ 35454 h 204"/>
              <a:gd name="T52" fmla="*/ 14451 w 126"/>
              <a:gd name="T53" fmla="*/ 25400 h 204"/>
              <a:gd name="T54" fmla="*/ 17248 w 126"/>
              <a:gd name="T55" fmla="*/ 17992 h 204"/>
              <a:gd name="T56" fmla="*/ 21910 w 126"/>
              <a:gd name="T57" fmla="*/ 13758 h 204"/>
              <a:gd name="T58" fmla="*/ 29369 w 126"/>
              <a:gd name="T59" fmla="*/ 12700 h 204"/>
              <a:gd name="T60" fmla="*/ 35895 w 126"/>
              <a:gd name="T61" fmla="*/ 13758 h 204"/>
              <a:gd name="T62" fmla="*/ 40091 w 126"/>
              <a:gd name="T63" fmla="*/ 16933 h 204"/>
              <a:gd name="T64" fmla="*/ 43354 w 126"/>
              <a:gd name="T65" fmla="*/ 21696 h 204"/>
              <a:gd name="T66" fmla="*/ 44287 w 126"/>
              <a:gd name="T67" fmla="*/ 28575 h 204"/>
              <a:gd name="T68" fmla="*/ 43354 w 126"/>
              <a:gd name="T69" fmla="*/ 35983 h 204"/>
              <a:gd name="T70" fmla="*/ 39625 w 126"/>
              <a:gd name="T71" fmla="*/ 40746 h 204"/>
              <a:gd name="T72" fmla="*/ 34497 w 126"/>
              <a:gd name="T73" fmla="*/ 43921 h 204"/>
              <a:gd name="T74" fmla="*/ 27038 w 126"/>
              <a:gd name="T75" fmla="*/ 44450 h 204"/>
              <a:gd name="T76" fmla="*/ 23309 w 126"/>
              <a:gd name="T77" fmla="*/ 56092 h 204"/>
              <a:gd name="T78" fmla="*/ 33565 w 126"/>
              <a:gd name="T79" fmla="*/ 57150 h 204"/>
              <a:gd name="T80" fmla="*/ 40091 w 126"/>
              <a:gd name="T81" fmla="*/ 59267 h 204"/>
              <a:gd name="T82" fmla="*/ 44753 w 126"/>
              <a:gd name="T83" fmla="*/ 63500 h 204"/>
              <a:gd name="T84" fmla="*/ 46617 w 126"/>
              <a:gd name="T85" fmla="*/ 70379 h 204"/>
              <a:gd name="T86" fmla="*/ 46617 w 126"/>
              <a:gd name="T87" fmla="*/ 79375 h 204"/>
              <a:gd name="T88" fmla="*/ 44753 w 126"/>
              <a:gd name="T89" fmla="*/ 86254 h 204"/>
              <a:gd name="T90" fmla="*/ 39625 w 126"/>
              <a:gd name="T91" fmla="*/ 92075 h 204"/>
              <a:gd name="T92" fmla="*/ 33565 w 126"/>
              <a:gd name="T93" fmla="*/ 94721 h 204"/>
              <a:gd name="T94" fmla="*/ 25640 w 126"/>
              <a:gd name="T95" fmla="*/ 94721 h 204"/>
              <a:gd name="T96" fmla="*/ 18647 w 126"/>
              <a:gd name="T97" fmla="*/ 91546 h 204"/>
              <a:gd name="T98" fmla="*/ 14451 w 126"/>
              <a:gd name="T99" fmla="*/ 85725 h 204"/>
              <a:gd name="T100" fmla="*/ 11654 w 126"/>
              <a:gd name="T101" fmla="*/ 77258 h 204"/>
              <a:gd name="T102" fmla="*/ 0 w 126"/>
              <a:gd name="T103" fmla="*/ 71967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6"/>
                </a:moveTo>
                <a:lnTo>
                  <a:pt x="0" y="137"/>
                </a:lnTo>
                <a:lnTo>
                  <a:pt x="1" y="152"/>
                </a:lnTo>
                <a:lnTo>
                  <a:pt x="4" y="165"/>
                </a:lnTo>
                <a:lnTo>
                  <a:pt x="9" y="176"/>
                </a:lnTo>
                <a:lnTo>
                  <a:pt x="17" y="186"/>
                </a:lnTo>
                <a:lnTo>
                  <a:pt x="25" y="194"/>
                </a:lnTo>
                <a:lnTo>
                  <a:pt x="36" y="200"/>
                </a:lnTo>
                <a:lnTo>
                  <a:pt x="47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200"/>
                </a:lnTo>
                <a:lnTo>
                  <a:pt x="99" y="194"/>
                </a:lnTo>
                <a:lnTo>
                  <a:pt x="109" y="187"/>
                </a:lnTo>
                <a:lnTo>
                  <a:pt x="116" y="177"/>
                </a:lnTo>
                <a:lnTo>
                  <a:pt x="122" y="167"/>
                </a:lnTo>
                <a:lnTo>
                  <a:pt x="125" y="154"/>
                </a:lnTo>
                <a:lnTo>
                  <a:pt x="126" y="141"/>
                </a:lnTo>
                <a:lnTo>
                  <a:pt x="126" y="132"/>
                </a:lnTo>
                <a:lnTo>
                  <a:pt x="124" y="124"/>
                </a:lnTo>
                <a:lnTo>
                  <a:pt x="122" y="117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4" y="96"/>
                </a:lnTo>
                <a:lnTo>
                  <a:pt x="97" y="92"/>
                </a:lnTo>
                <a:lnTo>
                  <a:pt x="102" y="89"/>
                </a:lnTo>
                <a:lnTo>
                  <a:pt x="108" y="85"/>
                </a:lnTo>
                <a:lnTo>
                  <a:pt x="111" y="82"/>
                </a:lnTo>
                <a:lnTo>
                  <a:pt x="115" y="77"/>
                </a:lnTo>
                <a:lnTo>
                  <a:pt x="117" y="71"/>
                </a:lnTo>
                <a:lnTo>
                  <a:pt x="119" y="66"/>
                </a:lnTo>
                <a:lnTo>
                  <a:pt x="120" y="60"/>
                </a:lnTo>
                <a:lnTo>
                  <a:pt x="120" y="53"/>
                </a:lnTo>
                <a:lnTo>
                  <a:pt x="119" y="41"/>
                </a:lnTo>
                <a:lnTo>
                  <a:pt x="116" y="31"/>
                </a:lnTo>
                <a:lnTo>
                  <a:pt x="112" y="23"/>
                </a:lnTo>
                <a:lnTo>
                  <a:pt x="105" y="14"/>
                </a:lnTo>
                <a:lnTo>
                  <a:pt x="97" y="9"/>
                </a:lnTo>
                <a:lnTo>
                  <a:pt x="86" y="4"/>
                </a:lnTo>
                <a:lnTo>
                  <a:pt x="75" y="2"/>
                </a:lnTo>
                <a:lnTo>
                  <a:pt x="61" y="0"/>
                </a:lnTo>
                <a:lnTo>
                  <a:pt x="50" y="2"/>
                </a:lnTo>
                <a:lnTo>
                  <a:pt x="38" y="5"/>
                </a:lnTo>
                <a:lnTo>
                  <a:pt x="28" y="11"/>
                </a:lnTo>
                <a:lnTo>
                  <a:pt x="20" y="18"/>
                </a:lnTo>
                <a:lnTo>
                  <a:pt x="14" y="27"/>
                </a:lnTo>
                <a:lnTo>
                  <a:pt x="8" y="39"/>
                </a:lnTo>
                <a:lnTo>
                  <a:pt x="5" y="51"/>
                </a:lnTo>
                <a:lnTo>
                  <a:pt x="4" y="66"/>
                </a:lnTo>
                <a:lnTo>
                  <a:pt x="4" y="67"/>
                </a:lnTo>
                <a:lnTo>
                  <a:pt x="27" y="67"/>
                </a:lnTo>
                <a:lnTo>
                  <a:pt x="28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30"/>
                </a:lnTo>
                <a:lnTo>
                  <a:pt x="47" y="26"/>
                </a:lnTo>
                <a:lnTo>
                  <a:pt x="55" y="25"/>
                </a:lnTo>
                <a:lnTo>
                  <a:pt x="63" y="24"/>
                </a:lnTo>
                <a:lnTo>
                  <a:pt x="71" y="24"/>
                </a:lnTo>
                <a:lnTo>
                  <a:pt x="77" y="26"/>
                </a:lnTo>
                <a:lnTo>
                  <a:pt x="82" y="28"/>
                </a:lnTo>
                <a:lnTo>
                  <a:pt x="86" y="32"/>
                </a:lnTo>
                <a:lnTo>
                  <a:pt x="91" y="35"/>
                </a:lnTo>
                <a:lnTo>
                  <a:pt x="93" y="41"/>
                </a:lnTo>
                <a:lnTo>
                  <a:pt x="95" y="47"/>
                </a:lnTo>
                <a:lnTo>
                  <a:pt x="95" y="54"/>
                </a:lnTo>
                <a:lnTo>
                  <a:pt x="94" y="62"/>
                </a:lnTo>
                <a:lnTo>
                  <a:pt x="93" y="68"/>
                </a:lnTo>
                <a:lnTo>
                  <a:pt x="90" y="74"/>
                </a:lnTo>
                <a:lnTo>
                  <a:pt x="85" y="77"/>
                </a:lnTo>
                <a:lnTo>
                  <a:pt x="80" y="81"/>
                </a:lnTo>
                <a:lnTo>
                  <a:pt x="74" y="83"/>
                </a:lnTo>
                <a:lnTo>
                  <a:pt x="66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3" y="106"/>
                </a:lnTo>
                <a:lnTo>
                  <a:pt x="72" y="108"/>
                </a:lnTo>
                <a:lnTo>
                  <a:pt x="79" y="109"/>
                </a:lnTo>
                <a:lnTo>
                  <a:pt x="86" y="112"/>
                </a:lnTo>
                <a:lnTo>
                  <a:pt x="92" y="116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50"/>
                </a:lnTo>
                <a:lnTo>
                  <a:pt x="99" y="158"/>
                </a:lnTo>
                <a:lnTo>
                  <a:pt x="96" y="163"/>
                </a:lnTo>
                <a:lnTo>
                  <a:pt x="91" y="169"/>
                </a:lnTo>
                <a:lnTo>
                  <a:pt x="85" y="174"/>
                </a:lnTo>
                <a:lnTo>
                  <a:pt x="79" y="177"/>
                </a:lnTo>
                <a:lnTo>
                  <a:pt x="72" y="179"/>
                </a:lnTo>
                <a:lnTo>
                  <a:pt x="63" y="180"/>
                </a:lnTo>
                <a:lnTo>
                  <a:pt x="55" y="179"/>
                </a:lnTo>
                <a:lnTo>
                  <a:pt x="46" y="177"/>
                </a:lnTo>
                <a:lnTo>
                  <a:pt x="40" y="173"/>
                </a:lnTo>
                <a:lnTo>
                  <a:pt x="35" y="168"/>
                </a:lnTo>
                <a:lnTo>
                  <a:pt x="31" y="162"/>
                </a:lnTo>
                <a:lnTo>
                  <a:pt x="27" y="154"/>
                </a:lnTo>
                <a:lnTo>
                  <a:pt x="25" y="146"/>
                </a:lnTo>
                <a:lnTo>
                  <a:pt x="24" y="136"/>
                </a:lnTo>
                <a:lnTo>
                  <a:pt x="0" y="13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03" name="Freeform 452"/>
          <p:cNvSpPr>
            <a:spLocks noEditPoints="1"/>
          </p:cNvSpPr>
          <p:nvPr/>
        </p:nvSpPr>
        <p:spPr bwMode="auto">
          <a:xfrm>
            <a:off x="4919663" y="3873500"/>
            <a:ext cx="58737" cy="107950"/>
          </a:xfrm>
          <a:custGeom>
            <a:avLst/>
            <a:gdLst>
              <a:gd name="T0" fmla="*/ 1836 w 128"/>
              <a:gd name="T1" fmla="*/ 86254 h 204"/>
              <a:gd name="T2" fmla="*/ 5048 w 128"/>
              <a:gd name="T3" fmla="*/ 96308 h 204"/>
              <a:gd name="T4" fmla="*/ 11931 w 128"/>
              <a:gd name="T5" fmla="*/ 103717 h 204"/>
              <a:gd name="T6" fmla="*/ 21109 w 128"/>
              <a:gd name="T7" fmla="*/ 107421 h 204"/>
              <a:gd name="T8" fmla="*/ 30745 w 128"/>
              <a:gd name="T9" fmla="*/ 107950 h 204"/>
              <a:gd name="T10" fmla="*/ 37628 w 128"/>
              <a:gd name="T11" fmla="*/ 106362 h 204"/>
              <a:gd name="T12" fmla="*/ 43135 w 128"/>
              <a:gd name="T13" fmla="*/ 102129 h 204"/>
              <a:gd name="T14" fmla="*/ 48183 w 128"/>
              <a:gd name="T15" fmla="*/ 96308 h 204"/>
              <a:gd name="T16" fmla="*/ 52313 w 128"/>
              <a:gd name="T17" fmla="*/ 88900 h 204"/>
              <a:gd name="T18" fmla="*/ 55525 w 128"/>
              <a:gd name="T19" fmla="*/ 79904 h 204"/>
              <a:gd name="T20" fmla="*/ 57819 w 128"/>
              <a:gd name="T21" fmla="*/ 69321 h 204"/>
              <a:gd name="T22" fmla="*/ 58737 w 128"/>
              <a:gd name="T23" fmla="*/ 56092 h 204"/>
              <a:gd name="T24" fmla="*/ 58737 w 128"/>
              <a:gd name="T25" fmla="*/ 43392 h 204"/>
              <a:gd name="T26" fmla="*/ 57819 w 128"/>
              <a:gd name="T27" fmla="*/ 32808 h 204"/>
              <a:gd name="T28" fmla="*/ 55984 w 128"/>
              <a:gd name="T29" fmla="*/ 23813 h 204"/>
              <a:gd name="T30" fmla="*/ 52313 w 128"/>
              <a:gd name="T31" fmla="*/ 16404 h 204"/>
              <a:gd name="T32" fmla="*/ 48642 w 128"/>
              <a:gd name="T33" fmla="*/ 10054 h 204"/>
              <a:gd name="T34" fmla="*/ 44053 w 128"/>
              <a:gd name="T35" fmla="*/ 5292 h 204"/>
              <a:gd name="T36" fmla="*/ 38546 w 128"/>
              <a:gd name="T37" fmla="*/ 2117 h 204"/>
              <a:gd name="T38" fmla="*/ 32122 w 128"/>
              <a:gd name="T39" fmla="*/ 0 h 204"/>
              <a:gd name="T40" fmla="*/ 22485 w 128"/>
              <a:gd name="T41" fmla="*/ 1058 h 204"/>
              <a:gd name="T42" fmla="*/ 11931 w 128"/>
              <a:gd name="T43" fmla="*/ 5821 h 204"/>
              <a:gd name="T44" fmla="*/ 4589 w 128"/>
              <a:gd name="T45" fmla="*/ 15875 h 204"/>
              <a:gd name="T46" fmla="*/ 459 w 128"/>
              <a:gd name="T47" fmla="*/ 28575 h 204"/>
              <a:gd name="T48" fmla="*/ 459 w 128"/>
              <a:gd name="T49" fmla="*/ 43392 h 204"/>
              <a:gd name="T50" fmla="*/ 4589 w 128"/>
              <a:gd name="T51" fmla="*/ 56092 h 204"/>
              <a:gd name="T52" fmla="*/ 11472 w 128"/>
              <a:gd name="T53" fmla="*/ 65617 h 204"/>
              <a:gd name="T54" fmla="*/ 21109 w 128"/>
              <a:gd name="T55" fmla="*/ 70379 h 204"/>
              <a:gd name="T56" fmla="*/ 32581 w 128"/>
              <a:gd name="T57" fmla="*/ 70379 h 204"/>
              <a:gd name="T58" fmla="*/ 42676 w 128"/>
              <a:gd name="T59" fmla="*/ 64558 h 204"/>
              <a:gd name="T60" fmla="*/ 46347 w 128"/>
              <a:gd name="T61" fmla="*/ 68263 h 204"/>
              <a:gd name="T62" fmla="*/ 43135 w 128"/>
              <a:gd name="T63" fmla="*/ 81492 h 204"/>
              <a:gd name="T64" fmla="*/ 38546 w 128"/>
              <a:gd name="T65" fmla="*/ 91017 h 204"/>
              <a:gd name="T66" fmla="*/ 31204 w 128"/>
              <a:gd name="T67" fmla="*/ 95250 h 204"/>
              <a:gd name="T68" fmla="*/ 23862 w 128"/>
              <a:gd name="T69" fmla="*/ 95779 h 204"/>
              <a:gd name="T70" fmla="*/ 17896 w 128"/>
              <a:gd name="T71" fmla="*/ 93133 h 204"/>
              <a:gd name="T72" fmla="*/ 14225 w 128"/>
              <a:gd name="T73" fmla="*/ 89429 h 204"/>
              <a:gd name="T74" fmla="*/ 12390 w 128"/>
              <a:gd name="T75" fmla="*/ 83608 h 204"/>
              <a:gd name="T76" fmla="*/ 918 w 128"/>
              <a:gd name="T77" fmla="*/ 80433 h 204"/>
              <a:gd name="T78" fmla="*/ 12390 w 128"/>
              <a:gd name="T79" fmla="*/ 30692 h 204"/>
              <a:gd name="T80" fmla="*/ 14684 w 128"/>
              <a:gd name="T81" fmla="*/ 22225 h 204"/>
              <a:gd name="T82" fmla="*/ 18814 w 128"/>
              <a:gd name="T83" fmla="*/ 16404 h 204"/>
              <a:gd name="T84" fmla="*/ 24780 w 128"/>
              <a:gd name="T85" fmla="*/ 13229 h 204"/>
              <a:gd name="T86" fmla="*/ 32122 w 128"/>
              <a:gd name="T87" fmla="*/ 13229 h 204"/>
              <a:gd name="T88" fmla="*/ 38546 w 128"/>
              <a:gd name="T89" fmla="*/ 16404 h 204"/>
              <a:gd name="T90" fmla="*/ 42676 w 128"/>
              <a:gd name="T91" fmla="*/ 22225 h 204"/>
              <a:gd name="T92" fmla="*/ 44971 w 128"/>
              <a:gd name="T93" fmla="*/ 30692 h 204"/>
              <a:gd name="T94" fmla="*/ 44971 w 128"/>
              <a:gd name="T95" fmla="*/ 40746 h 204"/>
              <a:gd name="T96" fmla="*/ 42676 w 128"/>
              <a:gd name="T97" fmla="*/ 48683 h 204"/>
              <a:gd name="T98" fmla="*/ 38546 w 128"/>
              <a:gd name="T99" fmla="*/ 54504 h 204"/>
              <a:gd name="T100" fmla="*/ 32122 w 128"/>
              <a:gd name="T101" fmla="*/ 57679 h 204"/>
              <a:gd name="T102" fmla="*/ 24321 w 128"/>
              <a:gd name="T103" fmla="*/ 57679 h 204"/>
              <a:gd name="T104" fmla="*/ 18355 w 128"/>
              <a:gd name="T105" fmla="*/ 54504 h 204"/>
              <a:gd name="T106" fmla="*/ 14225 w 128"/>
              <a:gd name="T107" fmla="*/ 48683 h 204"/>
              <a:gd name="T108" fmla="*/ 12390 w 128"/>
              <a:gd name="T109" fmla="*/ 40746 h 20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204">
                <a:moveTo>
                  <a:pt x="2" y="152"/>
                </a:moveTo>
                <a:lnTo>
                  <a:pt x="4" y="163"/>
                </a:lnTo>
                <a:lnTo>
                  <a:pt x="6" y="173"/>
                </a:lnTo>
                <a:lnTo>
                  <a:pt x="11" y="182"/>
                </a:lnTo>
                <a:lnTo>
                  <a:pt x="17" y="190"/>
                </a:lnTo>
                <a:lnTo>
                  <a:pt x="26" y="196"/>
                </a:lnTo>
                <a:lnTo>
                  <a:pt x="35" y="201"/>
                </a:lnTo>
                <a:lnTo>
                  <a:pt x="46" y="203"/>
                </a:lnTo>
                <a:lnTo>
                  <a:pt x="58" y="204"/>
                </a:lnTo>
                <a:lnTo>
                  <a:pt x="67" y="204"/>
                </a:lnTo>
                <a:lnTo>
                  <a:pt x="74" y="202"/>
                </a:lnTo>
                <a:lnTo>
                  <a:pt x="82" y="201"/>
                </a:lnTo>
                <a:lnTo>
                  <a:pt x="88" y="197"/>
                </a:lnTo>
                <a:lnTo>
                  <a:pt x="94" y="193"/>
                </a:lnTo>
                <a:lnTo>
                  <a:pt x="99" y="188"/>
                </a:lnTo>
                <a:lnTo>
                  <a:pt x="105" y="182"/>
                </a:lnTo>
                <a:lnTo>
                  <a:pt x="110" y="176"/>
                </a:lnTo>
                <a:lnTo>
                  <a:pt x="114" y="168"/>
                </a:lnTo>
                <a:lnTo>
                  <a:pt x="117" y="160"/>
                </a:lnTo>
                <a:lnTo>
                  <a:pt x="121" y="151"/>
                </a:lnTo>
                <a:lnTo>
                  <a:pt x="124" y="141"/>
                </a:lnTo>
                <a:lnTo>
                  <a:pt x="126" y="131"/>
                </a:lnTo>
                <a:lnTo>
                  <a:pt x="127" y="119"/>
                </a:lnTo>
                <a:lnTo>
                  <a:pt x="128" y="106"/>
                </a:lnTo>
                <a:lnTo>
                  <a:pt x="128" y="94"/>
                </a:lnTo>
                <a:lnTo>
                  <a:pt x="128" y="82"/>
                </a:lnTo>
                <a:lnTo>
                  <a:pt x="127" y="71"/>
                </a:lnTo>
                <a:lnTo>
                  <a:pt x="126" y="62"/>
                </a:lnTo>
                <a:lnTo>
                  <a:pt x="124" y="53"/>
                </a:lnTo>
                <a:lnTo>
                  <a:pt x="122" y="45"/>
                </a:lnTo>
                <a:lnTo>
                  <a:pt x="118" y="38"/>
                </a:lnTo>
                <a:lnTo>
                  <a:pt x="114" y="31"/>
                </a:lnTo>
                <a:lnTo>
                  <a:pt x="111" y="24"/>
                </a:lnTo>
                <a:lnTo>
                  <a:pt x="106" y="19"/>
                </a:lnTo>
                <a:lnTo>
                  <a:pt x="102" y="14"/>
                </a:lnTo>
                <a:lnTo>
                  <a:pt x="96" y="10"/>
                </a:lnTo>
                <a:lnTo>
                  <a:pt x="90" y="6"/>
                </a:lnTo>
                <a:lnTo>
                  <a:pt x="84" y="4"/>
                </a:lnTo>
                <a:lnTo>
                  <a:pt x="77" y="2"/>
                </a:lnTo>
                <a:lnTo>
                  <a:pt x="70" y="0"/>
                </a:lnTo>
                <a:lnTo>
                  <a:pt x="62" y="0"/>
                </a:lnTo>
                <a:lnTo>
                  <a:pt x="49" y="2"/>
                </a:lnTo>
                <a:lnTo>
                  <a:pt x="36" y="5"/>
                </a:lnTo>
                <a:lnTo>
                  <a:pt x="26" y="11"/>
                </a:lnTo>
                <a:lnTo>
                  <a:pt x="17" y="19"/>
                </a:lnTo>
                <a:lnTo>
                  <a:pt x="10" y="30"/>
                </a:lnTo>
                <a:lnTo>
                  <a:pt x="5" y="40"/>
                </a:lnTo>
                <a:lnTo>
                  <a:pt x="1" y="54"/>
                </a:lnTo>
                <a:lnTo>
                  <a:pt x="0" y="68"/>
                </a:lnTo>
                <a:lnTo>
                  <a:pt x="1" y="82"/>
                </a:lnTo>
                <a:lnTo>
                  <a:pt x="5" y="95"/>
                </a:lnTo>
                <a:lnTo>
                  <a:pt x="10" y="106"/>
                </a:lnTo>
                <a:lnTo>
                  <a:pt x="16" y="116"/>
                </a:lnTo>
                <a:lnTo>
                  <a:pt x="25" y="124"/>
                </a:lnTo>
                <a:lnTo>
                  <a:pt x="35" y="130"/>
                </a:lnTo>
                <a:lnTo>
                  <a:pt x="46" y="133"/>
                </a:lnTo>
                <a:lnTo>
                  <a:pt x="58" y="134"/>
                </a:lnTo>
                <a:lnTo>
                  <a:pt x="71" y="133"/>
                </a:lnTo>
                <a:lnTo>
                  <a:pt x="83" y="129"/>
                </a:lnTo>
                <a:lnTo>
                  <a:pt x="93" y="122"/>
                </a:lnTo>
                <a:lnTo>
                  <a:pt x="102" y="112"/>
                </a:lnTo>
                <a:lnTo>
                  <a:pt x="101" y="129"/>
                </a:lnTo>
                <a:lnTo>
                  <a:pt x="97" y="143"/>
                </a:lnTo>
                <a:lnTo>
                  <a:pt x="94" y="154"/>
                </a:lnTo>
                <a:lnTo>
                  <a:pt x="89" y="163"/>
                </a:lnTo>
                <a:lnTo>
                  <a:pt x="84" y="172"/>
                </a:lnTo>
                <a:lnTo>
                  <a:pt x="76" y="176"/>
                </a:lnTo>
                <a:lnTo>
                  <a:pt x="68" y="180"/>
                </a:lnTo>
                <a:lnTo>
                  <a:pt x="58" y="181"/>
                </a:lnTo>
                <a:lnTo>
                  <a:pt x="52" y="181"/>
                </a:lnTo>
                <a:lnTo>
                  <a:pt x="46" y="179"/>
                </a:lnTo>
                <a:lnTo>
                  <a:pt x="39" y="176"/>
                </a:lnTo>
                <a:lnTo>
                  <a:pt x="35" y="173"/>
                </a:lnTo>
                <a:lnTo>
                  <a:pt x="31" y="169"/>
                </a:lnTo>
                <a:lnTo>
                  <a:pt x="29" y="163"/>
                </a:lnTo>
                <a:lnTo>
                  <a:pt x="27" y="158"/>
                </a:lnTo>
                <a:lnTo>
                  <a:pt x="26" y="152"/>
                </a:lnTo>
                <a:lnTo>
                  <a:pt x="2" y="152"/>
                </a:lnTo>
                <a:close/>
                <a:moveTo>
                  <a:pt x="26" y="68"/>
                </a:moveTo>
                <a:lnTo>
                  <a:pt x="27" y="58"/>
                </a:lnTo>
                <a:lnTo>
                  <a:pt x="29" y="49"/>
                </a:lnTo>
                <a:lnTo>
                  <a:pt x="32" y="42"/>
                </a:lnTo>
                <a:lnTo>
                  <a:pt x="36" y="35"/>
                </a:lnTo>
                <a:lnTo>
                  <a:pt x="41" y="31"/>
                </a:lnTo>
                <a:lnTo>
                  <a:pt x="47" y="27"/>
                </a:lnTo>
                <a:lnTo>
                  <a:pt x="54" y="25"/>
                </a:lnTo>
                <a:lnTo>
                  <a:pt x="63" y="24"/>
                </a:lnTo>
                <a:lnTo>
                  <a:pt x="70" y="25"/>
                </a:lnTo>
                <a:lnTo>
                  <a:pt x="77" y="27"/>
                </a:lnTo>
                <a:lnTo>
                  <a:pt x="84" y="31"/>
                </a:lnTo>
                <a:lnTo>
                  <a:pt x="89" y="35"/>
                </a:lnTo>
                <a:lnTo>
                  <a:pt x="93" y="42"/>
                </a:lnTo>
                <a:lnTo>
                  <a:pt x="96" y="49"/>
                </a:lnTo>
                <a:lnTo>
                  <a:pt x="98" y="58"/>
                </a:lnTo>
                <a:lnTo>
                  <a:pt x="99" y="67"/>
                </a:lnTo>
                <a:lnTo>
                  <a:pt x="98" y="77"/>
                </a:lnTo>
                <a:lnTo>
                  <a:pt x="96" y="85"/>
                </a:lnTo>
                <a:lnTo>
                  <a:pt x="93" y="92"/>
                </a:lnTo>
                <a:lnTo>
                  <a:pt x="89" y="98"/>
                </a:lnTo>
                <a:lnTo>
                  <a:pt x="84" y="103"/>
                </a:lnTo>
                <a:lnTo>
                  <a:pt x="77" y="108"/>
                </a:lnTo>
                <a:lnTo>
                  <a:pt x="70" y="109"/>
                </a:lnTo>
                <a:lnTo>
                  <a:pt x="62" y="110"/>
                </a:lnTo>
                <a:lnTo>
                  <a:pt x="53" y="109"/>
                </a:lnTo>
                <a:lnTo>
                  <a:pt x="47" y="108"/>
                </a:lnTo>
                <a:lnTo>
                  <a:pt x="40" y="103"/>
                </a:lnTo>
                <a:lnTo>
                  <a:pt x="35" y="98"/>
                </a:lnTo>
                <a:lnTo>
                  <a:pt x="31" y="92"/>
                </a:lnTo>
                <a:lnTo>
                  <a:pt x="28" y="85"/>
                </a:lnTo>
                <a:lnTo>
                  <a:pt x="27" y="77"/>
                </a:lnTo>
                <a:lnTo>
                  <a:pt x="26" y="6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04" name="Freeform 453"/>
          <p:cNvSpPr>
            <a:spLocks/>
          </p:cNvSpPr>
          <p:nvPr/>
        </p:nvSpPr>
        <p:spPr bwMode="auto">
          <a:xfrm>
            <a:off x="5534025" y="3867150"/>
            <a:ext cx="80963" cy="114300"/>
          </a:xfrm>
          <a:custGeom>
            <a:avLst/>
            <a:gdLst>
              <a:gd name="T0" fmla="*/ 72914 w 171"/>
              <a:gd name="T1" fmla="*/ 112173 h 215"/>
              <a:gd name="T2" fmla="*/ 80963 w 171"/>
              <a:gd name="T3" fmla="*/ 52631 h 215"/>
              <a:gd name="T4" fmla="*/ 42139 w 171"/>
              <a:gd name="T5" fmla="*/ 64859 h 215"/>
              <a:gd name="T6" fmla="*/ 70073 w 171"/>
              <a:gd name="T7" fmla="*/ 65922 h 215"/>
              <a:gd name="T8" fmla="*/ 67706 w 171"/>
              <a:gd name="T9" fmla="*/ 80807 h 215"/>
              <a:gd name="T10" fmla="*/ 62498 w 171"/>
              <a:gd name="T11" fmla="*/ 91440 h 215"/>
              <a:gd name="T12" fmla="*/ 53502 w 171"/>
              <a:gd name="T13" fmla="*/ 98351 h 215"/>
              <a:gd name="T14" fmla="*/ 42612 w 171"/>
              <a:gd name="T15" fmla="*/ 101009 h 215"/>
              <a:gd name="T16" fmla="*/ 29828 w 171"/>
              <a:gd name="T17" fmla="*/ 97820 h 215"/>
              <a:gd name="T18" fmla="*/ 20359 w 171"/>
              <a:gd name="T19" fmla="*/ 88782 h 215"/>
              <a:gd name="T20" fmla="*/ 14678 w 171"/>
              <a:gd name="T21" fmla="*/ 75491 h 215"/>
              <a:gd name="T22" fmla="*/ 12310 w 171"/>
              <a:gd name="T23" fmla="*/ 56884 h 215"/>
              <a:gd name="T24" fmla="*/ 14678 w 171"/>
              <a:gd name="T25" fmla="*/ 38277 h 215"/>
              <a:gd name="T26" fmla="*/ 20359 w 171"/>
              <a:gd name="T27" fmla="*/ 24455 h 215"/>
              <a:gd name="T28" fmla="*/ 29828 w 171"/>
              <a:gd name="T29" fmla="*/ 15949 h 215"/>
              <a:gd name="T30" fmla="*/ 43086 w 171"/>
              <a:gd name="T31" fmla="*/ 12759 h 215"/>
              <a:gd name="T32" fmla="*/ 52081 w 171"/>
              <a:gd name="T33" fmla="*/ 14354 h 215"/>
              <a:gd name="T34" fmla="*/ 59183 w 171"/>
              <a:gd name="T35" fmla="*/ 18607 h 215"/>
              <a:gd name="T36" fmla="*/ 64392 w 171"/>
              <a:gd name="T37" fmla="*/ 26050 h 215"/>
              <a:gd name="T38" fmla="*/ 67232 w 171"/>
              <a:gd name="T39" fmla="*/ 35087 h 215"/>
              <a:gd name="T40" fmla="*/ 77649 w 171"/>
              <a:gd name="T41" fmla="*/ 27113 h 215"/>
              <a:gd name="T42" fmla="*/ 71967 w 171"/>
              <a:gd name="T43" fmla="*/ 14354 h 215"/>
              <a:gd name="T44" fmla="*/ 62971 w 171"/>
              <a:gd name="T45" fmla="*/ 5316 h 215"/>
              <a:gd name="T46" fmla="*/ 50188 w 171"/>
              <a:gd name="T47" fmla="*/ 532 h 215"/>
              <a:gd name="T48" fmla="*/ 37877 w 171"/>
              <a:gd name="T49" fmla="*/ 0 h 215"/>
              <a:gd name="T50" fmla="*/ 29355 w 171"/>
              <a:gd name="T51" fmla="*/ 2127 h 215"/>
              <a:gd name="T52" fmla="*/ 21306 w 171"/>
              <a:gd name="T53" fmla="*/ 5848 h 215"/>
              <a:gd name="T54" fmla="*/ 14678 w 171"/>
              <a:gd name="T55" fmla="*/ 11696 h 215"/>
              <a:gd name="T56" fmla="*/ 8996 w 171"/>
              <a:gd name="T57" fmla="*/ 19139 h 215"/>
              <a:gd name="T58" fmla="*/ 4261 w 171"/>
              <a:gd name="T59" fmla="*/ 28176 h 215"/>
              <a:gd name="T60" fmla="*/ 1420 w 171"/>
              <a:gd name="T61" fmla="*/ 38809 h 215"/>
              <a:gd name="T62" fmla="*/ 0 w 171"/>
              <a:gd name="T63" fmla="*/ 50505 h 215"/>
              <a:gd name="T64" fmla="*/ 0 w 171"/>
              <a:gd name="T65" fmla="*/ 63795 h 215"/>
              <a:gd name="T66" fmla="*/ 1420 w 171"/>
              <a:gd name="T67" fmla="*/ 75491 h 215"/>
              <a:gd name="T68" fmla="*/ 4261 w 171"/>
              <a:gd name="T69" fmla="*/ 86124 h 215"/>
              <a:gd name="T70" fmla="*/ 8996 w 171"/>
              <a:gd name="T71" fmla="*/ 95161 h 215"/>
              <a:gd name="T72" fmla="*/ 14678 w 171"/>
              <a:gd name="T73" fmla="*/ 102604 h 215"/>
              <a:gd name="T74" fmla="*/ 20359 w 171"/>
              <a:gd name="T75" fmla="*/ 108452 h 215"/>
              <a:gd name="T76" fmla="*/ 27935 w 171"/>
              <a:gd name="T77" fmla="*/ 112173 h 215"/>
              <a:gd name="T78" fmla="*/ 35984 w 171"/>
              <a:gd name="T79" fmla="*/ 114300 h 215"/>
              <a:gd name="T80" fmla="*/ 44979 w 171"/>
              <a:gd name="T81" fmla="*/ 114300 h 215"/>
              <a:gd name="T82" fmla="*/ 53975 w 171"/>
              <a:gd name="T83" fmla="*/ 112173 h 215"/>
              <a:gd name="T84" fmla="*/ 61551 w 171"/>
              <a:gd name="T85" fmla="*/ 107389 h 215"/>
              <a:gd name="T86" fmla="*/ 67706 w 171"/>
              <a:gd name="T87" fmla="*/ 101009 h 21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71" h="215">
                <a:moveTo>
                  <a:pt x="149" y="181"/>
                </a:moveTo>
                <a:lnTo>
                  <a:pt x="154" y="211"/>
                </a:lnTo>
                <a:lnTo>
                  <a:pt x="171" y="211"/>
                </a:lnTo>
                <a:lnTo>
                  <a:pt x="171" y="99"/>
                </a:lnTo>
                <a:lnTo>
                  <a:pt x="89" y="99"/>
                </a:lnTo>
                <a:lnTo>
                  <a:pt x="89" y="122"/>
                </a:lnTo>
                <a:lnTo>
                  <a:pt x="148" y="122"/>
                </a:lnTo>
                <a:lnTo>
                  <a:pt x="148" y="124"/>
                </a:lnTo>
                <a:lnTo>
                  <a:pt x="147" y="140"/>
                </a:lnTo>
                <a:lnTo>
                  <a:pt x="143" y="152"/>
                </a:lnTo>
                <a:lnTo>
                  <a:pt x="138" y="163"/>
                </a:lnTo>
                <a:lnTo>
                  <a:pt x="132" y="172"/>
                </a:lnTo>
                <a:lnTo>
                  <a:pt x="123" y="179"/>
                </a:lnTo>
                <a:lnTo>
                  <a:pt x="113" y="185"/>
                </a:lnTo>
                <a:lnTo>
                  <a:pt x="102" y="188"/>
                </a:lnTo>
                <a:lnTo>
                  <a:pt x="90" y="190"/>
                </a:lnTo>
                <a:lnTo>
                  <a:pt x="76" y="188"/>
                </a:lnTo>
                <a:lnTo>
                  <a:pt x="63" y="184"/>
                </a:lnTo>
                <a:lnTo>
                  <a:pt x="53" y="177"/>
                </a:lnTo>
                <a:lnTo>
                  <a:pt x="43" y="167"/>
                </a:lnTo>
                <a:lnTo>
                  <a:pt x="36" y="156"/>
                </a:lnTo>
                <a:lnTo>
                  <a:pt x="31" y="142"/>
                </a:lnTo>
                <a:lnTo>
                  <a:pt x="27" y="126"/>
                </a:lnTo>
                <a:lnTo>
                  <a:pt x="26" y="107"/>
                </a:lnTo>
                <a:lnTo>
                  <a:pt x="27" y="88"/>
                </a:lnTo>
                <a:lnTo>
                  <a:pt x="31" y="72"/>
                </a:lnTo>
                <a:lnTo>
                  <a:pt x="36" y="58"/>
                </a:lnTo>
                <a:lnTo>
                  <a:pt x="43" y="46"/>
                </a:lnTo>
                <a:lnTo>
                  <a:pt x="53" y="37"/>
                </a:lnTo>
                <a:lnTo>
                  <a:pt x="63" y="30"/>
                </a:lnTo>
                <a:lnTo>
                  <a:pt x="76" y="25"/>
                </a:lnTo>
                <a:lnTo>
                  <a:pt x="91" y="24"/>
                </a:lnTo>
                <a:lnTo>
                  <a:pt x="101" y="25"/>
                </a:lnTo>
                <a:lnTo>
                  <a:pt x="110" y="27"/>
                </a:lnTo>
                <a:lnTo>
                  <a:pt x="118" y="30"/>
                </a:lnTo>
                <a:lnTo>
                  <a:pt x="125" y="35"/>
                </a:lnTo>
                <a:lnTo>
                  <a:pt x="132" y="42"/>
                </a:lnTo>
                <a:lnTo>
                  <a:pt x="136" y="49"/>
                </a:lnTo>
                <a:lnTo>
                  <a:pt x="140" y="57"/>
                </a:lnTo>
                <a:lnTo>
                  <a:pt x="142" y="66"/>
                </a:lnTo>
                <a:lnTo>
                  <a:pt x="168" y="66"/>
                </a:lnTo>
                <a:lnTo>
                  <a:pt x="164" y="51"/>
                </a:lnTo>
                <a:lnTo>
                  <a:pt x="159" y="38"/>
                </a:lnTo>
                <a:lnTo>
                  <a:pt x="152" y="27"/>
                </a:lnTo>
                <a:lnTo>
                  <a:pt x="143" y="17"/>
                </a:lnTo>
                <a:lnTo>
                  <a:pt x="133" y="10"/>
                </a:lnTo>
                <a:lnTo>
                  <a:pt x="120" y="4"/>
                </a:lnTo>
                <a:lnTo>
                  <a:pt x="106" y="1"/>
                </a:lnTo>
                <a:lnTo>
                  <a:pt x="91" y="0"/>
                </a:lnTo>
                <a:lnTo>
                  <a:pt x="80" y="0"/>
                </a:lnTo>
                <a:lnTo>
                  <a:pt x="71" y="2"/>
                </a:lnTo>
                <a:lnTo>
                  <a:pt x="62" y="4"/>
                </a:lnTo>
                <a:lnTo>
                  <a:pt x="53" y="7"/>
                </a:lnTo>
                <a:lnTo>
                  <a:pt x="45" y="11"/>
                </a:lnTo>
                <a:lnTo>
                  <a:pt x="38" y="16"/>
                </a:lnTo>
                <a:lnTo>
                  <a:pt x="31" y="22"/>
                </a:lnTo>
                <a:lnTo>
                  <a:pt x="24" y="29"/>
                </a:lnTo>
                <a:lnTo>
                  <a:pt x="19" y="36"/>
                </a:lnTo>
                <a:lnTo>
                  <a:pt x="14" y="44"/>
                </a:lnTo>
                <a:lnTo>
                  <a:pt x="9" y="53"/>
                </a:lnTo>
                <a:lnTo>
                  <a:pt x="6" y="63"/>
                </a:lnTo>
                <a:lnTo>
                  <a:pt x="3" y="73"/>
                </a:lnTo>
                <a:lnTo>
                  <a:pt x="2" y="84"/>
                </a:lnTo>
                <a:lnTo>
                  <a:pt x="0" y="95"/>
                </a:lnTo>
                <a:lnTo>
                  <a:pt x="0" y="108"/>
                </a:lnTo>
                <a:lnTo>
                  <a:pt x="0" y="120"/>
                </a:lnTo>
                <a:lnTo>
                  <a:pt x="2" y="131"/>
                </a:lnTo>
                <a:lnTo>
                  <a:pt x="3" y="142"/>
                </a:lnTo>
                <a:lnTo>
                  <a:pt x="6" y="152"/>
                </a:lnTo>
                <a:lnTo>
                  <a:pt x="9" y="162"/>
                </a:lnTo>
                <a:lnTo>
                  <a:pt x="14" y="171"/>
                </a:lnTo>
                <a:lnTo>
                  <a:pt x="19" y="179"/>
                </a:lnTo>
                <a:lnTo>
                  <a:pt x="24" y="186"/>
                </a:lnTo>
                <a:lnTo>
                  <a:pt x="31" y="193"/>
                </a:lnTo>
                <a:lnTo>
                  <a:pt x="37" y="199"/>
                </a:lnTo>
                <a:lnTo>
                  <a:pt x="43" y="204"/>
                </a:lnTo>
                <a:lnTo>
                  <a:pt x="52" y="208"/>
                </a:lnTo>
                <a:lnTo>
                  <a:pt x="59" y="211"/>
                </a:lnTo>
                <a:lnTo>
                  <a:pt x="67" y="213"/>
                </a:lnTo>
                <a:lnTo>
                  <a:pt x="76" y="215"/>
                </a:lnTo>
                <a:lnTo>
                  <a:pt x="85" y="215"/>
                </a:lnTo>
                <a:lnTo>
                  <a:pt x="95" y="215"/>
                </a:lnTo>
                <a:lnTo>
                  <a:pt x="104" y="213"/>
                </a:lnTo>
                <a:lnTo>
                  <a:pt x="114" y="211"/>
                </a:lnTo>
                <a:lnTo>
                  <a:pt x="121" y="207"/>
                </a:lnTo>
                <a:lnTo>
                  <a:pt x="130" y="202"/>
                </a:lnTo>
                <a:lnTo>
                  <a:pt x="136" y="197"/>
                </a:lnTo>
                <a:lnTo>
                  <a:pt x="143" y="190"/>
                </a:lnTo>
                <a:lnTo>
                  <a:pt x="149" y="18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05" name="Freeform 454"/>
          <p:cNvSpPr>
            <a:spLocks noEditPoints="1"/>
          </p:cNvSpPr>
          <p:nvPr/>
        </p:nvSpPr>
        <p:spPr bwMode="auto">
          <a:xfrm>
            <a:off x="5626100" y="3897313"/>
            <a:ext cx="60325" cy="82550"/>
          </a:xfrm>
          <a:custGeom>
            <a:avLst/>
            <a:gdLst>
              <a:gd name="T0" fmla="*/ 42555 w 129"/>
              <a:gd name="T1" fmla="*/ 51724 h 158"/>
              <a:gd name="T2" fmla="*/ 41152 w 129"/>
              <a:gd name="T3" fmla="*/ 59561 h 158"/>
              <a:gd name="T4" fmla="*/ 36943 w 129"/>
              <a:gd name="T5" fmla="*/ 65309 h 158"/>
              <a:gd name="T6" fmla="*/ 30864 w 129"/>
              <a:gd name="T7" fmla="*/ 70011 h 158"/>
              <a:gd name="T8" fmla="*/ 22914 w 129"/>
              <a:gd name="T9" fmla="*/ 71056 h 158"/>
              <a:gd name="T10" fmla="*/ 17770 w 129"/>
              <a:gd name="T11" fmla="*/ 70533 h 158"/>
              <a:gd name="T12" fmla="*/ 14497 w 129"/>
              <a:gd name="T13" fmla="*/ 67921 h 158"/>
              <a:gd name="T14" fmla="*/ 12626 w 129"/>
              <a:gd name="T15" fmla="*/ 63741 h 158"/>
              <a:gd name="T16" fmla="*/ 11223 w 129"/>
              <a:gd name="T17" fmla="*/ 59039 h 158"/>
              <a:gd name="T18" fmla="*/ 11691 w 129"/>
              <a:gd name="T19" fmla="*/ 53292 h 158"/>
              <a:gd name="T20" fmla="*/ 14029 w 129"/>
              <a:gd name="T21" fmla="*/ 49634 h 158"/>
              <a:gd name="T22" fmla="*/ 17303 w 129"/>
              <a:gd name="T23" fmla="*/ 46500 h 158"/>
              <a:gd name="T24" fmla="*/ 22447 w 129"/>
              <a:gd name="T25" fmla="*/ 45455 h 158"/>
              <a:gd name="T26" fmla="*/ 33202 w 129"/>
              <a:gd name="T27" fmla="*/ 43887 h 158"/>
              <a:gd name="T28" fmla="*/ 42555 w 129"/>
              <a:gd name="T29" fmla="*/ 40230 h 158"/>
              <a:gd name="T30" fmla="*/ 43490 w 129"/>
              <a:gd name="T31" fmla="*/ 72623 h 158"/>
              <a:gd name="T32" fmla="*/ 44893 w 129"/>
              <a:gd name="T33" fmla="*/ 77325 h 158"/>
              <a:gd name="T34" fmla="*/ 47231 w 129"/>
              <a:gd name="T35" fmla="*/ 79938 h 158"/>
              <a:gd name="T36" fmla="*/ 51440 w 129"/>
              <a:gd name="T37" fmla="*/ 82028 h 158"/>
              <a:gd name="T38" fmla="*/ 56584 w 129"/>
              <a:gd name="T39" fmla="*/ 81505 h 158"/>
              <a:gd name="T40" fmla="*/ 60325 w 129"/>
              <a:gd name="T41" fmla="*/ 70533 h 158"/>
              <a:gd name="T42" fmla="*/ 55181 w 129"/>
              <a:gd name="T43" fmla="*/ 70533 h 158"/>
              <a:gd name="T44" fmla="*/ 53310 w 129"/>
              <a:gd name="T45" fmla="*/ 66353 h 158"/>
              <a:gd name="T46" fmla="*/ 53310 w 129"/>
              <a:gd name="T47" fmla="*/ 23511 h 158"/>
              <a:gd name="T48" fmla="*/ 51908 w 129"/>
              <a:gd name="T49" fmla="*/ 13062 h 158"/>
              <a:gd name="T50" fmla="*/ 47231 w 129"/>
              <a:gd name="T51" fmla="*/ 5225 h 158"/>
              <a:gd name="T52" fmla="*/ 39281 w 129"/>
              <a:gd name="T53" fmla="*/ 1045 h 158"/>
              <a:gd name="T54" fmla="*/ 28526 w 129"/>
              <a:gd name="T55" fmla="*/ 0 h 158"/>
              <a:gd name="T56" fmla="*/ 17770 w 129"/>
              <a:gd name="T57" fmla="*/ 1567 h 158"/>
              <a:gd name="T58" fmla="*/ 9820 w 129"/>
              <a:gd name="T59" fmla="*/ 6792 h 158"/>
              <a:gd name="T60" fmla="*/ 5144 w 129"/>
              <a:gd name="T61" fmla="*/ 14629 h 158"/>
              <a:gd name="T62" fmla="*/ 2806 w 129"/>
              <a:gd name="T63" fmla="*/ 24556 h 158"/>
              <a:gd name="T64" fmla="*/ 13561 w 129"/>
              <a:gd name="T65" fmla="*/ 25601 h 158"/>
              <a:gd name="T66" fmla="*/ 14497 w 129"/>
              <a:gd name="T67" fmla="*/ 19331 h 158"/>
              <a:gd name="T68" fmla="*/ 17303 w 129"/>
              <a:gd name="T69" fmla="*/ 15152 h 158"/>
              <a:gd name="T70" fmla="*/ 21979 w 129"/>
              <a:gd name="T71" fmla="*/ 12017 h 158"/>
              <a:gd name="T72" fmla="*/ 28058 w 129"/>
              <a:gd name="T73" fmla="*/ 11494 h 158"/>
              <a:gd name="T74" fmla="*/ 34605 w 129"/>
              <a:gd name="T75" fmla="*/ 12017 h 158"/>
              <a:gd name="T76" fmla="*/ 38814 w 129"/>
              <a:gd name="T77" fmla="*/ 14629 h 158"/>
              <a:gd name="T78" fmla="*/ 41620 w 129"/>
              <a:gd name="T79" fmla="*/ 18286 h 158"/>
              <a:gd name="T80" fmla="*/ 42555 w 129"/>
              <a:gd name="T81" fmla="*/ 22989 h 158"/>
              <a:gd name="T82" fmla="*/ 42087 w 129"/>
              <a:gd name="T83" fmla="*/ 28213 h 158"/>
              <a:gd name="T84" fmla="*/ 39281 w 129"/>
              <a:gd name="T85" fmla="*/ 30826 h 158"/>
              <a:gd name="T86" fmla="*/ 33202 w 129"/>
              <a:gd name="T87" fmla="*/ 32916 h 158"/>
              <a:gd name="T88" fmla="*/ 22447 w 129"/>
              <a:gd name="T89" fmla="*/ 33960 h 158"/>
              <a:gd name="T90" fmla="*/ 12626 w 129"/>
              <a:gd name="T91" fmla="*/ 37095 h 158"/>
              <a:gd name="T92" fmla="*/ 5612 w 129"/>
              <a:gd name="T93" fmla="*/ 41797 h 158"/>
              <a:gd name="T94" fmla="*/ 1403 w 129"/>
              <a:gd name="T95" fmla="*/ 49112 h 158"/>
              <a:gd name="T96" fmla="*/ 0 w 129"/>
              <a:gd name="T97" fmla="*/ 59039 h 158"/>
              <a:gd name="T98" fmla="*/ 1403 w 129"/>
              <a:gd name="T99" fmla="*/ 68443 h 158"/>
              <a:gd name="T100" fmla="*/ 5612 w 129"/>
              <a:gd name="T101" fmla="*/ 76280 h 158"/>
              <a:gd name="T102" fmla="*/ 11691 w 129"/>
              <a:gd name="T103" fmla="*/ 80983 h 158"/>
              <a:gd name="T104" fmla="*/ 20576 w 129"/>
              <a:gd name="T105" fmla="*/ 82550 h 158"/>
              <a:gd name="T106" fmla="*/ 33202 w 129"/>
              <a:gd name="T107" fmla="*/ 79415 h 158"/>
              <a:gd name="T108" fmla="*/ 43490 w 129"/>
              <a:gd name="T109" fmla="*/ 70011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8">
                <a:moveTo>
                  <a:pt x="91" y="77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4" y="120"/>
                </a:lnTo>
                <a:lnTo>
                  <a:pt x="79" y="125"/>
                </a:lnTo>
                <a:lnTo>
                  <a:pt x="73" y="130"/>
                </a:lnTo>
                <a:lnTo>
                  <a:pt x="66" y="134"/>
                </a:lnTo>
                <a:lnTo>
                  <a:pt x="58" y="135"/>
                </a:lnTo>
                <a:lnTo>
                  <a:pt x="49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2"/>
                </a:lnTo>
                <a:lnTo>
                  <a:pt x="31" y="130"/>
                </a:lnTo>
                <a:lnTo>
                  <a:pt x="28" y="127"/>
                </a:lnTo>
                <a:lnTo>
                  <a:pt x="27" y="122"/>
                </a:lnTo>
                <a:lnTo>
                  <a:pt x="24" y="117"/>
                </a:lnTo>
                <a:lnTo>
                  <a:pt x="24" y="113"/>
                </a:lnTo>
                <a:lnTo>
                  <a:pt x="24" y="107"/>
                </a:lnTo>
                <a:lnTo>
                  <a:pt x="25" y="102"/>
                </a:lnTo>
                <a:lnTo>
                  <a:pt x="28" y="99"/>
                </a:lnTo>
                <a:lnTo>
                  <a:pt x="30" y="95"/>
                </a:lnTo>
                <a:lnTo>
                  <a:pt x="33" y="92"/>
                </a:lnTo>
                <a:lnTo>
                  <a:pt x="37" y="89"/>
                </a:lnTo>
                <a:lnTo>
                  <a:pt x="42" y="88"/>
                </a:lnTo>
                <a:lnTo>
                  <a:pt x="48" y="87"/>
                </a:lnTo>
                <a:lnTo>
                  <a:pt x="59" y="85"/>
                </a:lnTo>
                <a:lnTo>
                  <a:pt x="71" y="84"/>
                </a:lnTo>
                <a:lnTo>
                  <a:pt x="81" y="81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39"/>
                </a:lnTo>
                <a:lnTo>
                  <a:pt x="94" y="144"/>
                </a:lnTo>
                <a:lnTo>
                  <a:pt x="96" y="148"/>
                </a:lnTo>
                <a:lnTo>
                  <a:pt x="98" y="151"/>
                </a:lnTo>
                <a:lnTo>
                  <a:pt x="101" y="153"/>
                </a:lnTo>
                <a:lnTo>
                  <a:pt x="106" y="156"/>
                </a:lnTo>
                <a:lnTo>
                  <a:pt x="110" y="157"/>
                </a:lnTo>
                <a:lnTo>
                  <a:pt x="116" y="157"/>
                </a:lnTo>
                <a:lnTo>
                  <a:pt x="121" y="156"/>
                </a:lnTo>
                <a:lnTo>
                  <a:pt x="129" y="155"/>
                </a:lnTo>
                <a:lnTo>
                  <a:pt x="129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1"/>
                </a:lnTo>
                <a:lnTo>
                  <a:pt x="114" y="127"/>
                </a:lnTo>
                <a:lnTo>
                  <a:pt x="114" y="120"/>
                </a:lnTo>
                <a:lnTo>
                  <a:pt x="114" y="45"/>
                </a:lnTo>
                <a:lnTo>
                  <a:pt x="113" y="35"/>
                </a:lnTo>
                <a:lnTo>
                  <a:pt x="111" y="25"/>
                </a:lnTo>
                <a:lnTo>
                  <a:pt x="107" y="17"/>
                </a:lnTo>
                <a:lnTo>
                  <a:pt x="101" y="10"/>
                </a:lnTo>
                <a:lnTo>
                  <a:pt x="94" y="6"/>
                </a:lnTo>
                <a:lnTo>
                  <a:pt x="84" y="2"/>
                </a:lnTo>
                <a:lnTo>
                  <a:pt x="74" y="1"/>
                </a:lnTo>
                <a:lnTo>
                  <a:pt x="61" y="0"/>
                </a:lnTo>
                <a:lnTo>
                  <a:pt x="49" y="1"/>
                </a:lnTo>
                <a:lnTo>
                  <a:pt x="38" y="3"/>
                </a:lnTo>
                <a:lnTo>
                  <a:pt x="29" y="7"/>
                </a:lnTo>
                <a:lnTo>
                  <a:pt x="21" y="13"/>
                </a:lnTo>
                <a:lnTo>
                  <a:pt x="15" y="19"/>
                </a:lnTo>
                <a:lnTo>
                  <a:pt x="11" y="28"/>
                </a:lnTo>
                <a:lnTo>
                  <a:pt x="8" y="37"/>
                </a:lnTo>
                <a:lnTo>
                  <a:pt x="6" y="47"/>
                </a:lnTo>
                <a:lnTo>
                  <a:pt x="6" y="49"/>
                </a:lnTo>
                <a:lnTo>
                  <a:pt x="29" y="49"/>
                </a:lnTo>
                <a:lnTo>
                  <a:pt x="29" y="43"/>
                </a:lnTo>
                <a:lnTo>
                  <a:pt x="31" y="37"/>
                </a:lnTo>
                <a:lnTo>
                  <a:pt x="33" y="32"/>
                </a:lnTo>
                <a:lnTo>
                  <a:pt x="37" y="29"/>
                </a:lnTo>
                <a:lnTo>
                  <a:pt x="41" y="25"/>
                </a:lnTo>
                <a:lnTo>
                  <a:pt x="47" y="23"/>
                </a:lnTo>
                <a:lnTo>
                  <a:pt x="53" y="22"/>
                </a:lnTo>
                <a:lnTo>
                  <a:pt x="60" y="22"/>
                </a:lnTo>
                <a:lnTo>
                  <a:pt x="68" y="22"/>
                </a:lnTo>
                <a:lnTo>
                  <a:pt x="74" y="23"/>
                </a:lnTo>
                <a:lnTo>
                  <a:pt x="79" y="25"/>
                </a:lnTo>
                <a:lnTo>
                  <a:pt x="83" y="28"/>
                </a:lnTo>
                <a:lnTo>
                  <a:pt x="87" y="30"/>
                </a:lnTo>
                <a:lnTo>
                  <a:pt x="89" y="35"/>
                </a:lnTo>
                <a:lnTo>
                  <a:pt x="91" y="38"/>
                </a:lnTo>
                <a:lnTo>
                  <a:pt x="91" y="44"/>
                </a:lnTo>
                <a:lnTo>
                  <a:pt x="91" y="50"/>
                </a:lnTo>
                <a:lnTo>
                  <a:pt x="90" y="54"/>
                </a:lnTo>
                <a:lnTo>
                  <a:pt x="89" y="57"/>
                </a:lnTo>
                <a:lnTo>
                  <a:pt x="84" y="59"/>
                </a:lnTo>
                <a:lnTo>
                  <a:pt x="79" y="61"/>
                </a:lnTo>
                <a:lnTo>
                  <a:pt x="71" y="63"/>
                </a:lnTo>
                <a:lnTo>
                  <a:pt x="60" y="64"/>
                </a:lnTo>
                <a:lnTo>
                  <a:pt x="48" y="65"/>
                </a:lnTo>
                <a:lnTo>
                  <a:pt x="36" y="67"/>
                </a:lnTo>
                <a:lnTo>
                  <a:pt x="27" y="71"/>
                </a:lnTo>
                <a:lnTo>
                  <a:pt x="18" y="74"/>
                </a:lnTo>
                <a:lnTo>
                  <a:pt x="12" y="80"/>
                </a:lnTo>
                <a:lnTo>
                  <a:pt x="6" y="86"/>
                </a:lnTo>
                <a:lnTo>
                  <a:pt x="3" y="94"/>
                </a:lnTo>
                <a:lnTo>
                  <a:pt x="1" y="102"/>
                </a:lnTo>
                <a:lnTo>
                  <a:pt x="0" y="113"/>
                </a:lnTo>
                <a:lnTo>
                  <a:pt x="1" y="123"/>
                </a:lnTo>
                <a:lnTo>
                  <a:pt x="3" y="131"/>
                </a:lnTo>
                <a:lnTo>
                  <a:pt x="6" y="139"/>
                </a:lnTo>
                <a:lnTo>
                  <a:pt x="12" y="146"/>
                </a:lnTo>
                <a:lnTo>
                  <a:pt x="18" y="151"/>
                </a:lnTo>
                <a:lnTo>
                  <a:pt x="25" y="155"/>
                </a:lnTo>
                <a:lnTo>
                  <a:pt x="35" y="157"/>
                </a:lnTo>
                <a:lnTo>
                  <a:pt x="44" y="158"/>
                </a:lnTo>
                <a:lnTo>
                  <a:pt x="58" y="157"/>
                </a:lnTo>
                <a:lnTo>
                  <a:pt x="71" y="152"/>
                </a:lnTo>
                <a:lnTo>
                  <a:pt x="82" y="144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06" name="Freeform 455"/>
          <p:cNvSpPr>
            <a:spLocks/>
          </p:cNvSpPr>
          <p:nvPr/>
        </p:nvSpPr>
        <p:spPr bwMode="auto">
          <a:xfrm>
            <a:off x="5692775" y="3897313"/>
            <a:ext cx="53975" cy="82550"/>
          </a:xfrm>
          <a:custGeom>
            <a:avLst/>
            <a:gdLst>
              <a:gd name="T0" fmla="*/ 482 w 112"/>
              <a:gd name="T1" fmla="*/ 61129 h 158"/>
              <a:gd name="T2" fmla="*/ 4337 w 112"/>
              <a:gd name="T3" fmla="*/ 71578 h 158"/>
              <a:gd name="T4" fmla="*/ 11084 w 112"/>
              <a:gd name="T5" fmla="*/ 78370 h 158"/>
              <a:gd name="T6" fmla="*/ 20723 w 112"/>
              <a:gd name="T7" fmla="*/ 82028 h 158"/>
              <a:gd name="T8" fmla="*/ 32771 w 112"/>
              <a:gd name="T9" fmla="*/ 82028 h 158"/>
              <a:gd name="T10" fmla="*/ 42891 w 112"/>
              <a:gd name="T11" fmla="*/ 78893 h 158"/>
              <a:gd name="T12" fmla="*/ 50120 w 112"/>
              <a:gd name="T13" fmla="*/ 72101 h 158"/>
              <a:gd name="T14" fmla="*/ 53493 w 112"/>
              <a:gd name="T15" fmla="*/ 62696 h 158"/>
              <a:gd name="T16" fmla="*/ 53493 w 112"/>
              <a:gd name="T17" fmla="*/ 52247 h 158"/>
              <a:gd name="T18" fmla="*/ 51565 w 112"/>
              <a:gd name="T19" fmla="*/ 44932 h 158"/>
              <a:gd name="T20" fmla="*/ 46264 w 112"/>
              <a:gd name="T21" fmla="*/ 40230 h 158"/>
              <a:gd name="T22" fmla="*/ 39035 w 112"/>
              <a:gd name="T23" fmla="*/ 36573 h 158"/>
              <a:gd name="T24" fmla="*/ 23132 w 112"/>
              <a:gd name="T25" fmla="*/ 31871 h 158"/>
              <a:gd name="T26" fmla="*/ 18313 w 112"/>
              <a:gd name="T27" fmla="*/ 30303 h 158"/>
              <a:gd name="T28" fmla="*/ 14940 w 112"/>
              <a:gd name="T29" fmla="*/ 28213 h 158"/>
              <a:gd name="T30" fmla="*/ 13012 w 112"/>
              <a:gd name="T31" fmla="*/ 26123 h 158"/>
              <a:gd name="T32" fmla="*/ 12530 w 112"/>
              <a:gd name="T33" fmla="*/ 22466 h 158"/>
              <a:gd name="T34" fmla="*/ 13494 w 112"/>
              <a:gd name="T35" fmla="*/ 17241 h 158"/>
              <a:gd name="T36" fmla="*/ 15903 w 112"/>
              <a:gd name="T37" fmla="*/ 14629 h 158"/>
              <a:gd name="T38" fmla="*/ 20723 w 112"/>
              <a:gd name="T39" fmla="*/ 12017 h 158"/>
              <a:gd name="T40" fmla="*/ 26506 w 112"/>
              <a:gd name="T41" fmla="*/ 11494 h 158"/>
              <a:gd name="T42" fmla="*/ 32771 w 112"/>
              <a:gd name="T43" fmla="*/ 12017 h 158"/>
              <a:gd name="T44" fmla="*/ 37108 w 112"/>
              <a:gd name="T45" fmla="*/ 15152 h 158"/>
              <a:gd name="T46" fmla="*/ 40481 w 112"/>
              <a:gd name="T47" fmla="*/ 18809 h 158"/>
              <a:gd name="T48" fmla="*/ 41927 w 112"/>
              <a:gd name="T49" fmla="*/ 24034 h 158"/>
              <a:gd name="T50" fmla="*/ 52047 w 112"/>
              <a:gd name="T51" fmla="*/ 18809 h 158"/>
              <a:gd name="T52" fmla="*/ 48674 w 112"/>
              <a:gd name="T53" fmla="*/ 9404 h 158"/>
              <a:gd name="T54" fmla="*/ 41927 w 112"/>
              <a:gd name="T55" fmla="*/ 3657 h 158"/>
              <a:gd name="T56" fmla="*/ 32289 w 112"/>
              <a:gd name="T57" fmla="*/ 522 h 158"/>
              <a:gd name="T58" fmla="*/ 21204 w 112"/>
              <a:gd name="T59" fmla="*/ 522 h 158"/>
              <a:gd name="T60" fmla="*/ 12048 w 112"/>
              <a:gd name="T61" fmla="*/ 3657 h 158"/>
              <a:gd name="T62" fmla="*/ 5301 w 112"/>
              <a:gd name="T63" fmla="*/ 9404 h 158"/>
              <a:gd name="T64" fmla="*/ 2410 w 112"/>
              <a:gd name="T65" fmla="*/ 17241 h 158"/>
              <a:gd name="T66" fmla="*/ 2410 w 112"/>
              <a:gd name="T67" fmla="*/ 27168 h 158"/>
              <a:gd name="T68" fmla="*/ 4337 w 112"/>
              <a:gd name="T69" fmla="*/ 34483 h 158"/>
              <a:gd name="T70" fmla="*/ 8675 w 112"/>
              <a:gd name="T71" fmla="*/ 39185 h 158"/>
              <a:gd name="T72" fmla="*/ 15903 w 112"/>
              <a:gd name="T73" fmla="*/ 42842 h 158"/>
              <a:gd name="T74" fmla="*/ 33252 w 112"/>
              <a:gd name="T75" fmla="*/ 48590 h 158"/>
              <a:gd name="T76" fmla="*/ 37590 w 112"/>
              <a:gd name="T77" fmla="*/ 49634 h 158"/>
              <a:gd name="T78" fmla="*/ 40963 w 112"/>
              <a:gd name="T79" fmla="*/ 51724 h 158"/>
              <a:gd name="T80" fmla="*/ 42891 w 112"/>
              <a:gd name="T81" fmla="*/ 54859 h 158"/>
              <a:gd name="T82" fmla="*/ 43373 w 112"/>
              <a:gd name="T83" fmla="*/ 59039 h 158"/>
              <a:gd name="T84" fmla="*/ 42409 w 112"/>
              <a:gd name="T85" fmla="*/ 63741 h 158"/>
              <a:gd name="T86" fmla="*/ 39517 w 112"/>
              <a:gd name="T87" fmla="*/ 67398 h 158"/>
              <a:gd name="T88" fmla="*/ 34216 w 112"/>
              <a:gd name="T89" fmla="*/ 70533 h 158"/>
              <a:gd name="T90" fmla="*/ 27469 w 112"/>
              <a:gd name="T91" fmla="*/ 71056 h 158"/>
              <a:gd name="T92" fmla="*/ 20723 w 112"/>
              <a:gd name="T93" fmla="*/ 70011 h 158"/>
              <a:gd name="T94" fmla="*/ 15421 w 112"/>
              <a:gd name="T95" fmla="*/ 66876 h 158"/>
              <a:gd name="T96" fmla="*/ 12048 w 112"/>
              <a:gd name="T97" fmla="*/ 61651 h 158"/>
              <a:gd name="T98" fmla="*/ 10602 w 112"/>
              <a:gd name="T99" fmla="*/ 55382 h 15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2" h="158">
                <a:moveTo>
                  <a:pt x="0" y="106"/>
                </a:moveTo>
                <a:lnTo>
                  <a:pt x="1" y="117"/>
                </a:lnTo>
                <a:lnTo>
                  <a:pt x="4" y="128"/>
                </a:lnTo>
                <a:lnTo>
                  <a:pt x="9" y="137"/>
                </a:lnTo>
                <a:lnTo>
                  <a:pt x="14" y="144"/>
                </a:lnTo>
                <a:lnTo>
                  <a:pt x="23" y="150"/>
                </a:lnTo>
                <a:lnTo>
                  <a:pt x="32" y="155"/>
                </a:lnTo>
                <a:lnTo>
                  <a:pt x="43" y="157"/>
                </a:lnTo>
                <a:lnTo>
                  <a:pt x="55" y="158"/>
                </a:lnTo>
                <a:lnTo>
                  <a:pt x="68" y="157"/>
                </a:lnTo>
                <a:lnTo>
                  <a:pt x="80" y="155"/>
                </a:lnTo>
                <a:lnTo>
                  <a:pt x="89" y="151"/>
                </a:lnTo>
                <a:lnTo>
                  <a:pt x="97" y="145"/>
                </a:lnTo>
                <a:lnTo>
                  <a:pt x="104" y="138"/>
                </a:lnTo>
                <a:lnTo>
                  <a:pt x="108" y="130"/>
                </a:lnTo>
                <a:lnTo>
                  <a:pt x="111" y="120"/>
                </a:lnTo>
                <a:lnTo>
                  <a:pt x="112" y="109"/>
                </a:lnTo>
                <a:lnTo>
                  <a:pt x="111" y="100"/>
                </a:lnTo>
                <a:lnTo>
                  <a:pt x="110" y="93"/>
                </a:lnTo>
                <a:lnTo>
                  <a:pt x="107" y="86"/>
                </a:lnTo>
                <a:lnTo>
                  <a:pt x="102" y="81"/>
                </a:lnTo>
                <a:lnTo>
                  <a:pt x="96" y="77"/>
                </a:lnTo>
                <a:lnTo>
                  <a:pt x="89" y="73"/>
                </a:lnTo>
                <a:lnTo>
                  <a:pt x="81" y="70"/>
                </a:lnTo>
                <a:lnTo>
                  <a:pt x="71" y="67"/>
                </a:lnTo>
                <a:lnTo>
                  <a:pt x="48" y="61"/>
                </a:lnTo>
                <a:lnTo>
                  <a:pt x="43" y="59"/>
                </a:lnTo>
                <a:lnTo>
                  <a:pt x="38" y="58"/>
                </a:lnTo>
                <a:lnTo>
                  <a:pt x="34" y="57"/>
                </a:lnTo>
                <a:lnTo>
                  <a:pt x="31" y="54"/>
                </a:lnTo>
                <a:lnTo>
                  <a:pt x="29" y="52"/>
                </a:lnTo>
                <a:lnTo>
                  <a:pt x="27" y="50"/>
                </a:lnTo>
                <a:lnTo>
                  <a:pt x="26" y="46"/>
                </a:lnTo>
                <a:lnTo>
                  <a:pt x="26" y="43"/>
                </a:lnTo>
                <a:lnTo>
                  <a:pt x="26" y="38"/>
                </a:lnTo>
                <a:lnTo>
                  <a:pt x="28" y="33"/>
                </a:lnTo>
                <a:lnTo>
                  <a:pt x="30" y="30"/>
                </a:lnTo>
                <a:lnTo>
                  <a:pt x="33" y="28"/>
                </a:lnTo>
                <a:lnTo>
                  <a:pt x="37" y="25"/>
                </a:lnTo>
                <a:lnTo>
                  <a:pt x="43" y="23"/>
                </a:lnTo>
                <a:lnTo>
                  <a:pt x="48" y="22"/>
                </a:lnTo>
                <a:lnTo>
                  <a:pt x="55" y="22"/>
                </a:lnTo>
                <a:lnTo>
                  <a:pt x="62" y="22"/>
                </a:lnTo>
                <a:lnTo>
                  <a:pt x="68" y="23"/>
                </a:lnTo>
                <a:lnTo>
                  <a:pt x="73" y="25"/>
                </a:lnTo>
                <a:lnTo>
                  <a:pt x="77" y="29"/>
                </a:lnTo>
                <a:lnTo>
                  <a:pt x="82" y="32"/>
                </a:lnTo>
                <a:lnTo>
                  <a:pt x="84" y="36"/>
                </a:lnTo>
                <a:lnTo>
                  <a:pt x="86" y="40"/>
                </a:lnTo>
                <a:lnTo>
                  <a:pt x="87" y="46"/>
                </a:lnTo>
                <a:lnTo>
                  <a:pt x="109" y="46"/>
                </a:lnTo>
                <a:lnTo>
                  <a:pt x="108" y="36"/>
                </a:lnTo>
                <a:lnTo>
                  <a:pt x="105" y="26"/>
                </a:lnTo>
                <a:lnTo>
                  <a:pt x="101" y="18"/>
                </a:lnTo>
                <a:lnTo>
                  <a:pt x="94" y="13"/>
                </a:lnTo>
                <a:lnTo>
                  <a:pt x="87" y="7"/>
                </a:lnTo>
                <a:lnTo>
                  <a:pt x="77" y="3"/>
                </a:lnTo>
                <a:lnTo>
                  <a:pt x="67" y="1"/>
                </a:lnTo>
                <a:lnTo>
                  <a:pt x="55" y="0"/>
                </a:lnTo>
                <a:lnTo>
                  <a:pt x="44" y="1"/>
                </a:lnTo>
                <a:lnTo>
                  <a:pt x="33" y="3"/>
                </a:lnTo>
                <a:lnTo>
                  <a:pt x="25" y="7"/>
                </a:lnTo>
                <a:lnTo>
                  <a:pt x="17" y="11"/>
                </a:lnTo>
                <a:lnTo>
                  <a:pt x="11" y="18"/>
                </a:lnTo>
                <a:lnTo>
                  <a:pt x="7" y="25"/>
                </a:lnTo>
                <a:lnTo>
                  <a:pt x="5" y="33"/>
                </a:lnTo>
                <a:lnTo>
                  <a:pt x="4" y="43"/>
                </a:lnTo>
                <a:lnTo>
                  <a:pt x="5" y="52"/>
                </a:lnTo>
                <a:lnTo>
                  <a:pt x="6" y="59"/>
                </a:lnTo>
                <a:lnTo>
                  <a:pt x="9" y="66"/>
                </a:lnTo>
                <a:lnTo>
                  <a:pt x="13" y="71"/>
                </a:lnTo>
                <a:lnTo>
                  <a:pt x="18" y="75"/>
                </a:lnTo>
                <a:lnTo>
                  <a:pt x="25" y="79"/>
                </a:lnTo>
                <a:lnTo>
                  <a:pt x="33" y="82"/>
                </a:lnTo>
                <a:lnTo>
                  <a:pt x="42" y="85"/>
                </a:lnTo>
                <a:lnTo>
                  <a:pt x="69" y="93"/>
                </a:lnTo>
                <a:lnTo>
                  <a:pt x="73" y="94"/>
                </a:lnTo>
                <a:lnTo>
                  <a:pt x="78" y="95"/>
                </a:lnTo>
                <a:lnTo>
                  <a:pt x="82" y="98"/>
                </a:lnTo>
                <a:lnTo>
                  <a:pt x="85" y="99"/>
                </a:lnTo>
                <a:lnTo>
                  <a:pt x="87" y="102"/>
                </a:lnTo>
                <a:lnTo>
                  <a:pt x="89" y="105"/>
                </a:lnTo>
                <a:lnTo>
                  <a:pt x="90" y="108"/>
                </a:lnTo>
                <a:lnTo>
                  <a:pt x="90" y="113"/>
                </a:lnTo>
                <a:lnTo>
                  <a:pt x="89" y="117"/>
                </a:lnTo>
                <a:lnTo>
                  <a:pt x="88" y="122"/>
                </a:lnTo>
                <a:lnTo>
                  <a:pt x="85" y="127"/>
                </a:lnTo>
                <a:lnTo>
                  <a:pt x="82" y="129"/>
                </a:lnTo>
                <a:lnTo>
                  <a:pt x="76" y="132"/>
                </a:lnTo>
                <a:lnTo>
                  <a:pt x="71" y="135"/>
                </a:lnTo>
                <a:lnTo>
                  <a:pt x="65" y="136"/>
                </a:lnTo>
                <a:lnTo>
                  <a:pt x="57" y="136"/>
                </a:lnTo>
                <a:lnTo>
                  <a:pt x="50" y="136"/>
                </a:lnTo>
                <a:lnTo>
                  <a:pt x="43" y="134"/>
                </a:lnTo>
                <a:lnTo>
                  <a:pt x="36" y="131"/>
                </a:lnTo>
                <a:lnTo>
                  <a:pt x="32" y="128"/>
                </a:lnTo>
                <a:lnTo>
                  <a:pt x="28" y="124"/>
                </a:lnTo>
                <a:lnTo>
                  <a:pt x="25" y="118"/>
                </a:lnTo>
                <a:lnTo>
                  <a:pt x="23" y="113"/>
                </a:lnTo>
                <a:lnTo>
                  <a:pt x="22" y="106"/>
                </a:lnTo>
                <a:lnTo>
                  <a:pt x="0" y="10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07" name="Freeform 456"/>
          <p:cNvSpPr>
            <a:spLocks/>
          </p:cNvSpPr>
          <p:nvPr/>
        </p:nvSpPr>
        <p:spPr bwMode="auto">
          <a:xfrm>
            <a:off x="5749925" y="3876675"/>
            <a:ext cx="33338" cy="103188"/>
          </a:xfrm>
          <a:custGeom>
            <a:avLst/>
            <a:gdLst>
              <a:gd name="T0" fmla="*/ 21396 w 67"/>
              <a:gd name="T1" fmla="*/ 81603 h 196"/>
              <a:gd name="T2" fmla="*/ 21396 w 67"/>
              <a:gd name="T3" fmla="*/ 32641 h 196"/>
              <a:gd name="T4" fmla="*/ 33338 w 67"/>
              <a:gd name="T5" fmla="*/ 32641 h 196"/>
              <a:gd name="T6" fmla="*/ 33338 w 67"/>
              <a:gd name="T7" fmla="*/ 22112 h 196"/>
              <a:gd name="T8" fmla="*/ 21396 w 67"/>
              <a:gd name="T9" fmla="*/ 22112 h 196"/>
              <a:gd name="T10" fmla="*/ 21396 w 67"/>
              <a:gd name="T11" fmla="*/ 0 h 196"/>
              <a:gd name="T12" fmla="*/ 9952 w 67"/>
              <a:gd name="T13" fmla="*/ 0 h 196"/>
              <a:gd name="T14" fmla="*/ 9952 w 67"/>
              <a:gd name="T15" fmla="*/ 22112 h 196"/>
              <a:gd name="T16" fmla="*/ 0 w 67"/>
              <a:gd name="T17" fmla="*/ 22112 h 196"/>
              <a:gd name="T18" fmla="*/ 0 w 67"/>
              <a:gd name="T19" fmla="*/ 32641 h 196"/>
              <a:gd name="T20" fmla="*/ 9952 w 67"/>
              <a:gd name="T21" fmla="*/ 32641 h 196"/>
              <a:gd name="T22" fmla="*/ 9952 w 67"/>
              <a:gd name="T23" fmla="*/ 86341 h 196"/>
              <a:gd name="T24" fmla="*/ 9952 w 67"/>
              <a:gd name="T25" fmla="*/ 91079 h 196"/>
              <a:gd name="T26" fmla="*/ 10449 w 67"/>
              <a:gd name="T27" fmla="*/ 93712 h 196"/>
              <a:gd name="T28" fmla="*/ 11444 w 67"/>
              <a:gd name="T29" fmla="*/ 96870 h 196"/>
              <a:gd name="T30" fmla="*/ 12937 w 67"/>
              <a:gd name="T31" fmla="*/ 99503 h 196"/>
              <a:gd name="T32" fmla="*/ 14927 w 67"/>
              <a:gd name="T33" fmla="*/ 101082 h 196"/>
              <a:gd name="T34" fmla="*/ 17913 w 67"/>
              <a:gd name="T35" fmla="*/ 102662 h 196"/>
              <a:gd name="T36" fmla="*/ 20898 w 67"/>
              <a:gd name="T37" fmla="*/ 103188 h 196"/>
              <a:gd name="T38" fmla="*/ 24382 w 67"/>
              <a:gd name="T39" fmla="*/ 103188 h 196"/>
              <a:gd name="T40" fmla="*/ 28860 w 67"/>
              <a:gd name="T41" fmla="*/ 102662 h 196"/>
              <a:gd name="T42" fmla="*/ 33338 w 67"/>
              <a:gd name="T43" fmla="*/ 102135 h 196"/>
              <a:gd name="T44" fmla="*/ 33338 w 67"/>
              <a:gd name="T45" fmla="*/ 90026 h 196"/>
              <a:gd name="T46" fmla="*/ 27865 w 67"/>
              <a:gd name="T47" fmla="*/ 91079 h 196"/>
              <a:gd name="T48" fmla="*/ 24382 w 67"/>
              <a:gd name="T49" fmla="*/ 90026 h 196"/>
              <a:gd name="T50" fmla="*/ 22391 w 67"/>
              <a:gd name="T51" fmla="*/ 88973 h 196"/>
              <a:gd name="T52" fmla="*/ 21396 w 67"/>
              <a:gd name="T53" fmla="*/ 85815 h 196"/>
              <a:gd name="T54" fmla="*/ 21396 w 67"/>
              <a:gd name="T55" fmla="*/ 81603 h 19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7" h="196">
                <a:moveTo>
                  <a:pt x="43" y="155"/>
                </a:moveTo>
                <a:lnTo>
                  <a:pt x="43" y="62"/>
                </a:lnTo>
                <a:lnTo>
                  <a:pt x="67" y="62"/>
                </a:lnTo>
                <a:lnTo>
                  <a:pt x="67" y="42"/>
                </a:lnTo>
                <a:lnTo>
                  <a:pt x="43" y="42"/>
                </a:lnTo>
                <a:lnTo>
                  <a:pt x="43" y="0"/>
                </a:lnTo>
                <a:lnTo>
                  <a:pt x="20" y="0"/>
                </a:lnTo>
                <a:lnTo>
                  <a:pt x="20" y="42"/>
                </a:lnTo>
                <a:lnTo>
                  <a:pt x="0" y="42"/>
                </a:lnTo>
                <a:lnTo>
                  <a:pt x="0" y="62"/>
                </a:lnTo>
                <a:lnTo>
                  <a:pt x="20" y="62"/>
                </a:lnTo>
                <a:lnTo>
                  <a:pt x="20" y="164"/>
                </a:lnTo>
                <a:lnTo>
                  <a:pt x="20" y="173"/>
                </a:lnTo>
                <a:lnTo>
                  <a:pt x="21" y="178"/>
                </a:lnTo>
                <a:lnTo>
                  <a:pt x="23" y="184"/>
                </a:lnTo>
                <a:lnTo>
                  <a:pt x="26" y="189"/>
                </a:lnTo>
                <a:lnTo>
                  <a:pt x="30" y="192"/>
                </a:lnTo>
                <a:lnTo>
                  <a:pt x="36" y="195"/>
                </a:lnTo>
                <a:lnTo>
                  <a:pt x="42" y="196"/>
                </a:lnTo>
                <a:lnTo>
                  <a:pt x="49" y="196"/>
                </a:lnTo>
                <a:lnTo>
                  <a:pt x="58" y="195"/>
                </a:lnTo>
                <a:lnTo>
                  <a:pt x="67" y="194"/>
                </a:lnTo>
                <a:lnTo>
                  <a:pt x="67" y="171"/>
                </a:lnTo>
                <a:lnTo>
                  <a:pt x="56" y="173"/>
                </a:lnTo>
                <a:lnTo>
                  <a:pt x="49" y="171"/>
                </a:lnTo>
                <a:lnTo>
                  <a:pt x="45" y="169"/>
                </a:lnTo>
                <a:lnTo>
                  <a:pt x="43" y="163"/>
                </a:lnTo>
                <a:lnTo>
                  <a:pt x="43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08" name="Freeform 457"/>
          <p:cNvSpPr>
            <a:spLocks noEditPoints="1"/>
          </p:cNvSpPr>
          <p:nvPr/>
        </p:nvSpPr>
        <p:spPr bwMode="auto">
          <a:xfrm>
            <a:off x="5788025" y="3897313"/>
            <a:ext cx="61913" cy="82550"/>
          </a:xfrm>
          <a:custGeom>
            <a:avLst/>
            <a:gdLst>
              <a:gd name="T0" fmla="*/ 473 w 131"/>
              <a:gd name="T1" fmla="*/ 50157 h 158"/>
              <a:gd name="T2" fmla="*/ 4254 w 131"/>
              <a:gd name="T3" fmla="*/ 66353 h 158"/>
              <a:gd name="T4" fmla="*/ 12288 w 131"/>
              <a:gd name="T5" fmla="*/ 76280 h 158"/>
              <a:gd name="T6" fmla="*/ 24104 w 131"/>
              <a:gd name="T7" fmla="*/ 82028 h 158"/>
              <a:gd name="T8" fmla="*/ 37809 w 131"/>
              <a:gd name="T9" fmla="*/ 82028 h 158"/>
              <a:gd name="T10" fmla="*/ 49152 w 131"/>
              <a:gd name="T11" fmla="*/ 76280 h 158"/>
              <a:gd name="T12" fmla="*/ 57187 w 131"/>
              <a:gd name="T13" fmla="*/ 66353 h 158"/>
              <a:gd name="T14" fmla="*/ 61440 w 131"/>
              <a:gd name="T15" fmla="*/ 50157 h 158"/>
              <a:gd name="T16" fmla="*/ 61440 w 131"/>
              <a:gd name="T17" fmla="*/ 31871 h 158"/>
              <a:gd name="T18" fmla="*/ 57187 w 131"/>
              <a:gd name="T19" fmla="*/ 16197 h 158"/>
              <a:gd name="T20" fmla="*/ 49152 w 131"/>
              <a:gd name="T21" fmla="*/ 5747 h 158"/>
              <a:gd name="T22" fmla="*/ 37809 w 131"/>
              <a:gd name="T23" fmla="*/ 522 h 158"/>
              <a:gd name="T24" fmla="*/ 24104 w 131"/>
              <a:gd name="T25" fmla="*/ 522 h 158"/>
              <a:gd name="T26" fmla="*/ 12288 w 131"/>
              <a:gd name="T27" fmla="*/ 5747 h 158"/>
              <a:gd name="T28" fmla="*/ 4254 w 131"/>
              <a:gd name="T29" fmla="*/ 16197 h 158"/>
              <a:gd name="T30" fmla="*/ 473 w 131"/>
              <a:gd name="T31" fmla="*/ 31871 h 158"/>
              <a:gd name="T32" fmla="*/ 10870 w 131"/>
              <a:gd name="T33" fmla="*/ 41275 h 158"/>
              <a:gd name="T34" fmla="*/ 12288 w 131"/>
              <a:gd name="T35" fmla="*/ 28213 h 158"/>
              <a:gd name="T36" fmla="*/ 16069 w 131"/>
              <a:gd name="T37" fmla="*/ 19331 h 158"/>
              <a:gd name="T38" fmla="*/ 22213 w 131"/>
              <a:gd name="T39" fmla="*/ 13062 h 158"/>
              <a:gd name="T40" fmla="*/ 30720 w 131"/>
              <a:gd name="T41" fmla="*/ 11494 h 158"/>
              <a:gd name="T42" fmla="*/ 39227 w 131"/>
              <a:gd name="T43" fmla="*/ 13062 h 158"/>
              <a:gd name="T44" fmla="*/ 45371 w 131"/>
              <a:gd name="T45" fmla="*/ 19331 h 158"/>
              <a:gd name="T46" fmla="*/ 48680 w 131"/>
              <a:gd name="T47" fmla="*/ 28213 h 158"/>
              <a:gd name="T48" fmla="*/ 50098 w 131"/>
              <a:gd name="T49" fmla="*/ 41275 h 158"/>
              <a:gd name="T50" fmla="*/ 48680 w 131"/>
              <a:gd name="T51" fmla="*/ 53814 h 158"/>
              <a:gd name="T52" fmla="*/ 45371 w 131"/>
              <a:gd name="T53" fmla="*/ 63219 h 158"/>
              <a:gd name="T54" fmla="*/ 39227 w 131"/>
              <a:gd name="T55" fmla="*/ 68966 h 158"/>
              <a:gd name="T56" fmla="*/ 30720 w 131"/>
              <a:gd name="T57" fmla="*/ 71056 h 158"/>
              <a:gd name="T58" fmla="*/ 22213 w 131"/>
              <a:gd name="T59" fmla="*/ 68966 h 158"/>
              <a:gd name="T60" fmla="*/ 16069 w 131"/>
              <a:gd name="T61" fmla="*/ 63219 h 158"/>
              <a:gd name="T62" fmla="*/ 12288 w 131"/>
              <a:gd name="T63" fmla="*/ 53814 h 158"/>
              <a:gd name="T64" fmla="*/ 10870 w 131"/>
              <a:gd name="T65" fmla="*/ 41275 h 15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31" h="158">
                <a:moveTo>
                  <a:pt x="0" y="79"/>
                </a:moveTo>
                <a:lnTo>
                  <a:pt x="1" y="96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6" y="146"/>
                </a:lnTo>
                <a:lnTo>
                  <a:pt x="38" y="152"/>
                </a:lnTo>
                <a:lnTo>
                  <a:pt x="51" y="157"/>
                </a:lnTo>
                <a:lnTo>
                  <a:pt x="65" y="158"/>
                </a:lnTo>
                <a:lnTo>
                  <a:pt x="80" y="157"/>
                </a:lnTo>
                <a:lnTo>
                  <a:pt x="93" y="152"/>
                </a:lnTo>
                <a:lnTo>
                  <a:pt x="104" y="146"/>
                </a:lnTo>
                <a:lnTo>
                  <a:pt x="114" y="137"/>
                </a:lnTo>
                <a:lnTo>
                  <a:pt x="121" y="127"/>
                </a:lnTo>
                <a:lnTo>
                  <a:pt x="127" y="113"/>
                </a:lnTo>
                <a:lnTo>
                  <a:pt x="130" y="96"/>
                </a:lnTo>
                <a:lnTo>
                  <a:pt x="131" y="79"/>
                </a:lnTo>
                <a:lnTo>
                  <a:pt x="130" y="61"/>
                </a:lnTo>
                <a:lnTo>
                  <a:pt x="127" y="45"/>
                </a:lnTo>
                <a:lnTo>
                  <a:pt x="121" y="31"/>
                </a:lnTo>
                <a:lnTo>
                  <a:pt x="114" y="21"/>
                </a:lnTo>
                <a:lnTo>
                  <a:pt x="104" y="11"/>
                </a:lnTo>
                <a:lnTo>
                  <a:pt x="93" y="6"/>
                </a:lnTo>
                <a:lnTo>
                  <a:pt x="80" y="1"/>
                </a:lnTo>
                <a:lnTo>
                  <a:pt x="65" y="0"/>
                </a:lnTo>
                <a:lnTo>
                  <a:pt x="51" y="1"/>
                </a:lnTo>
                <a:lnTo>
                  <a:pt x="38" y="6"/>
                </a:lnTo>
                <a:lnTo>
                  <a:pt x="26" y="11"/>
                </a:lnTo>
                <a:lnTo>
                  <a:pt x="17" y="21"/>
                </a:lnTo>
                <a:lnTo>
                  <a:pt x="9" y="31"/>
                </a:lnTo>
                <a:lnTo>
                  <a:pt x="4" y="45"/>
                </a:lnTo>
                <a:lnTo>
                  <a:pt x="1" y="61"/>
                </a:lnTo>
                <a:lnTo>
                  <a:pt x="0" y="79"/>
                </a:lnTo>
                <a:close/>
                <a:moveTo>
                  <a:pt x="23" y="79"/>
                </a:moveTo>
                <a:lnTo>
                  <a:pt x="24" y="66"/>
                </a:lnTo>
                <a:lnTo>
                  <a:pt x="26" y="54"/>
                </a:lnTo>
                <a:lnTo>
                  <a:pt x="29" y="45"/>
                </a:lnTo>
                <a:lnTo>
                  <a:pt x="34" y="37"/>
                </a:lnTo>
                <a:lnTo>
                  <a:pt x="40" y="30"/>
                </a:lnTo>
                <a:lnTo>
                  <a:pt x="47" y="25"/>
                </a:lnTo>
                <a:lnTo>
                  <a:pt x="56" y="23"/>
                </a:lnTo>
                <a:lnTo>
                  <a:pt x="65" y="22"/>
                </a:lnTo>
                <a:lnTo>
                  <a:pt x="75" y="23"/>
                </a:lnTo>
                <a:lnTo>
                  <a:pt x="83" y="25"/>
                </a:lnTo>
                <a:lnTo>
                  <a:pt x="90" y="30"/>
                </a:lnTo>
                <a:lnTo>
                  <a:pt x="96" y="37"/>
                </a:lnTo>
                <a:lnTo>
                  <a:pt x="100" y="45"/>
                </a:lnTo>
                <a:lnTo>
                  <a:pt x="103" y="54"/>
                </a:lnTo>
                <a:lnTo>
                  <a:pt x="105" y="66"/>
                </a:lnTo>
                <a:lnTo>
                  <a:pt x="106" y="79"/>
                </a:lnTo>
                <a:lnTo>
                  <a:pt x="105" y="92"/>
                </a:lnTo>
                <a:lnTo>
                  <a:pt x="103" y="103"/>
                </a:lnTo>
                <a:lnTo>
                  <a:pt x="100" y="114"/>
                </a:lnTo>
                <a:lnTo>
                  <a:pt x="96" y="121"/>
                </a:lnTo>
                <a:lnTo>
                  <a:pt x="90" y="128"/>
                </a:lnTo>
                <a:lnTo>
                  <a:pt x="83" y="132"/>
                </a:lnTo>
                <a:lnTo>
                  <a:pt x="75" y="135"/>
                </a:lnTo>
                <a:lnTo>
                  <a:pt x="65" y="136"/>
                </a:lnTo>
                <a:lnTo>
                  <a:pt x="56" y="135"/>
                </a:lnTo>
                <a:lnTo>
                  <a:pt x="47" y="132"/>
                </a:lnTo>
                <a:lnTo>
                  <a:pt x="40" y="128"/>
                </a:lnTo>
                <a:lnTo>
                  <a:pt x="34" y="121"/>
                </a:lnTo>
                <a:lnTo>
                  <a:pt x="29" y="114"/>
                </a:lnTo>
                <a:lnTo>
                  <a:pt x="26" y="103"/>
                </a:lnTo>
                <a:lnTo>
                  <a:pt x="24" y="92"/>
                </a:lnTo>
                <a:lnTo>
                  <a:pt x="23" y="7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09" name="Freeform 458"/>
          <p:cNvSpPr>
            <a:spLocks/>
          </p:cNvSpPr>
          <p:nvPr/>
        </p:nvSpPr>
        <p:spPr bwMode="auto">
          <a:xfrm>
            <a:off x="5862638" y="3897313"/>
            <a:ext cx="53975" cy="80962"/>
          </a:xfrm>
          <a:custGeom>
            <a:avLst/>
            <a:gdLst>
              <a:gd name="T0" fmla="*/ 43085 w 114"/>
              <a:gd name="T1" fmla="*/ 80962 h 155"/>
              <a:gd name="T2" fmla="*/ 53975 w 114"/>
              <a:gd name="T3" fmla="*/ 80962 h 155"/>
              <a:gd name="T4" fmla="*/ 53975 w 114"/>
              <a:gd name="T5" fmla="*/ 33429 h 155"/>
              <a:gd name="T6" fmla="*/ 53975 w 114"/>
              <a:gd name="T7" fmla="*/ 29773 h 155"/>
              <a:gd name="T8" fmla="*/ 53975 w 114"/>
              <a:gd name="T9" fmla="*/ 24027 h 155"/>
              <a:gd name="T10" fmla="*/ 53502 w 114"/>
              <a:gd name="T11" fmla="*/ 19326 h 155"/>
              <a:gd name="T12" fmla="*/ 53028 w 114"/>
              <a:gd name="T13" fmla="*/ 14625 h 155"/>
              <a:gd name="T14" fmla="*/ 51134 w 114"/>
              <a:gd name="T15" fmla="*/ 10969 h 155"/>
              <a:gd name="T16" fmla="*/ 49714 w 114"/>
              <a:gd name="T17" fmla="*/ 7835 h 155"/>
              <a:gd name="T18" fmla="*/ 47820 w 114"/>
              <a:gd name="T19" fmla="*/ 5746 h 155"/>
              <a:gd name="T20" fmla="*/ 45926 w 114"/>
              <a:gd name="T21" fmla="*/ 4179 h 155"/>
              <a:gd name="T22" fmla="*/ 43559 w 114"/>
              <a:gd name="T23" fmla="*/ 2089 h 155"/>
              <a:gd name="T24" fmla="*/ 41191 w 114"/>
              <a:gd name="T25" fmla="*/ 1045 h 155"/>
              <a:gd name="T26" fmla="*/ 37877 w 114"/>
              <a:gd name="T27" fmla="*/ 522 h 155"/>
              <a:gd name="T28" fmla="*/ 34563 w 114"/>
              <a:gd name="T29" fmla="*/ 0 h 155"/>
              <a:gd name="T30" fmla="*/ 31249 w 114"/>
              <a:gd name="T31" fmla="*/ 0 h 155"/>
              <a:gd name="T32" fmla="*/ 27934 w 114"/>
              <a:gd name="T33" fmla="*/ 0 h 155"/>
              <a:gd name="T34" fmla="*/ 25094 w 114"/>
              <a:gd name="T35" fmla="*/ 522 h 155"/>
              <a:gd name="T36" fmla="*/ 22253 w 114"/>
              <a:gd name="T37" fmla="*/ 1567 h 155"/>
              <a:gd name="T38" fmla="*/ 19412 w 114"/>
              <a:gd name="T39" fmla="*/ 3134 h 155"/>
              <a:gd name="T40" fmla="*/ 17045 w 114"/>
              <a:gd name="T41" fmla="*/ 4701 h 155"/>
              <a:gd name="T42" fmla="*/ 14677 w 114"/>
              <a:gd name="T43" fmla="*/ 7313 h 155"/>
              <a:gd name="T44" fmla="*/ 12784 w 114"/>
              <a:gd name="T45" fmla="*/ 9924 h 155"/>
              <a:gd name="T46" fmla="*/ 10416 w 114"/>
              <a:gd name="T47" fmla="*/ 13058 h 155"/>
              <a:gd name="T48" fmla="*/ 10416 w 114"/>
              <a:gd name="T49" fmla="*/ 1567 h 155"/>
              <a:gd name="T50" fmla="*/ 0 w 114"/>
              <a:gd name="T51" fmla="*/ 1567 h 155"/>
              <a:gd name="T52" fmla="*/ 0 w 114"/>
              <a:gd name="T53" fmla="*/ 80962 h 155"/>
              <a:gd name="T54" fmla="*/ 10890 w 114"/>
              <a:gd name="T55" fmla="*/ 80962 h 155"/>
              <a:gd name="T56" fmla="*/ 10890 w 114"/>
              <a:gd name="T57" fmla="*/ 35519 h 155"/>
              <a:gd name="T58" fmla="*/ 11363 w 114"/>
              <a:gd name="T59" fmla="*/ 30295 h 155"/>
              <a:gd name="T60" fmla="*/ 12784 w 114"/>
              <a:gd name="T61" fmla="*/ 25594 h 155"/>
              <a:gd name="T62" fmla="*/ 14204 w 114"/>
              <a:gd name="T63" fmla="*/ 20893 h 155"/>
              <a:gd name="T64" fmla="*/ 16098 w 114"/>
              <a:gd name="T65" fmla="*/ 17237 h 155"/>
              <a:gd name="T66" fmla="*/ 18939 w 114"/>
              <a:gd name="T67" fmla="*/ 15148 h 155"/>
              <a:gd name="T68" fmla="*/ 22253 w 114"/>
              <a:gd name="T69" fmla="*/ 13058 h 155"/>
              <a:gd name="T70" fmla="*/ 26041 w 114"/>
              <a:gd name="T71" fmla="*/ 12014 h 155"/>
              <a:gd name="T72" fmla="*/ 29828 w 114"/>
              <a:gd name="T73" fmla="*/ 11491 h 155"/>
              <a:gd name="T74" fmla="*/ 33616 w 114"/>
              <a:gd name="T75" fmla="*/ 12014 h 155"/>
              <a:gd name="T76" fmla="*/ 36457 w 114"/>
              <a:gd name="T77" fmla="*/ 12536 h 155"/>
              <a:gd name="T78" fmla="*/ 38351 w 114"/>
              <a:gd name="T79" fmla="*/ 14625 h 155"/>
              <a:gd name="T80" fmla="*/ 40718 w 114"/>
              <a:gd name="T81" fmla="*/ 16192 h 155"/>
              <a:gd name="T82" fmla="*/ 41665 w 114"/>
              <a:gd name="T83" fmla="*/ 19326 h 155"/>
              <a:gd name="T84" fmla="*/ 42612 w 114"/>
              <a:gd name="T85" fmla="*/ 22983 h 155"/>
              <a:gd name="T86" fmla="*/ 43085 w 114"/>
              <a:gd name="T87" fmla="*/ 27161 h 155"/>
              <a:gd name="T88" fmla="*/ 43085 w 114"/>
              <a:gd name="T89" fmla="*/ 31862 h 155"/>
              <a:gd name="T90" fmla="*/ 43085 w 114"/>
              <a:gd name="T91" fmla="*/ 80962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6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5" y="15"/>
                </a:lnTo>
                <a:lnTo>
                  <a:pt x="101" y="11"/>
                </a:lnTo>
                <a:lnTo>
                  <a:pt x="97" y="8"/>
                </a:lnTo>
                <a:lnTo>
                  <a:pt x="92" y="4"/>
                </a:lnTo>
                <a:lnTo>
                  <a:pt x="87" y="2"/>
                </a:lnTo>
                <a:lnTo>
                  <a:pt x="80" y="1"/>
                </a:lnTo>
                <a:lnTo>
                  <a:pt x="73" y="0"/>
                </a:lnTo>
                <a:lnTo>
                  <a:pt x="66" y="0"/>
                </a:lnTo>
                <a:lnTo>
                  <a:pt x="59" y="0"/>
                </a:lnTo>
                <a:lnTo>
                  <a:pt x="53" y="1"/>
                </a:lnTo>
                <a:lnTo>
                  <a:pt x="47" y="3"/>
                </a:lnTo>
                <a:lnTo>
                  <a:pt x="41" y="6"/>
                </a:lnTo>
                <a:lnTo>
                  <a:pt x="36" y="9"/>
                </a:lnTo>
                <a:lnTo>
                  <a:pt x="31" y="14"/>
                </a:lnTo>
                <a:lnTo>
                  <a:pt x="27" y="19"/>
                </a:lnTo>
                <a:lnTo>
                  <a:pt x="22" y="25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lnTo>
                  <a:pt x="23" y="155"/>
                </a:lnTo>
                <a:lnTo>
                  <a:pt x="23" y="68"/>
                </a:lnTo>
                <a:lnTo>
                  <a:pt x="24" y="58"/>
                </a:lnTo>
                <a:lnTo>
                  <a:pt x="27" y="49"/>
                </a:lnTo>
                <a:lnTo>
                  <a:pt x="30" y="40"/>
                </a:lnTo>
                <a:lnTo>
                  <a:pt x="34" y="33"/>
                </a:lnTo>
                <a:lnTo>
                  <a:pt x="40" y="29"/>
                </a:lnTo>
                <a:lnTo>
                  <a:pt x="47" y="25"/>
                </a:lnTo>
                <a:lnTo>
                  <a:pt x="55" y="23"/>
                </a:lnTo>
                <a:lnTo>
                  <a:pt x="63" y="22"/>
                </a:lnTo>
                <a:lnTo>
                  <a:pt x="71" y="23"/>
                </a:lnTo>
                <a:lnTo>
                  <a:pt x="77" y="24"/>
                </a:lnTo>
                <a:lnTo>
                  <a:pt x="81" y="28"/>
                </a:lnTo>
                <a:lnTo>
                  <a:pt x="86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1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10" name="Freeform 459"/>
          <p:cNvSpPr>
            <a:spLocks/>
          </p:cNvSpPr>
          <p:nvPr/>
        </p:nvSpPr>
        <p:spPr bwMode="auto">
          <a:xfrm>
            <a:off x="5962650" y="3867150"/>
            <a:ext cx="77788" cy="114300"/>
          </a:xfrm>
          <a:custGeom>
            <a:avLst/>
            <a:gdLst>
              <a:gd name="T0" fmla="*/ 65059 w 165"/>
              <a:gd name="T1" fmla="*/ 77086 h 215"/>
              <a:gd name="T2" fmla="*/ 61759 w 165"/>
              <a:gd name="T3" fmla="*/ 88250 h 215"/>
              <a:gd name="T4" fmla="*/ 54687 w 165"/>
              <a:gd name="T5" fmla="*/ 95693 h 215"/>
              <a:gd name="T6" fmla="*/ 45730 w 165"/>
              <a:gd name="T7" fmla="*/ 99946 h 215"/>
              <a:gd name="T8" fmla="*/ 34887 w 165"/>
              <a:gd name="T9" fmla="*/ 99946 h 215"/>
              <a:gd name="T10" fmla="*/ 24515 w 165"/>
              <a:gd name="T11" fmla="*/ 94098 h 215"/>
              <a:gd name="T12" fmla="*/ 16972 w 165"/>
              <a:gd name="T13" fmla="*/ 82934 h 215"/>
              <a:gd name="T14" fmla="*/ 13200 w 165"/>
              <a:gd name="T15" fmla="*/ 66985 h 215"/>
              <a:gd name="T16" fmla="*/ 13200 w 165"/>
              <a:gd name="T17" fmla="*/ 47315 h 215"/>
              <a:gd name="T18" fmla="*/ 16972 w 165"/>
              <a:gd name="T19" fmla="*/ 31366 h 215"/>
              <a:gd name="T20" fmla="*/ 24044 w 165"/>
              <a:gd name="T21" fmla="*/ 19670 h 215"/>
              <a:gd name="T22" fmla="*/ 34415 w 165"/>
              <a:gd name="T23" fmla="*/ 14354 h 215"/>
              <a:gd name="T24" fmla="*/ 45730 w 165"/>
              <a:gd name="T25" fmla="*/ 14354 h 215"/>
              <a:gd name="T26" fmla="*/ 53744 w 165"/>
              <a:gd name="T27" fmla="*/ 16480 h 215"/>
              <a:gd name="T28" fmla="*/ 60345 w 165"/>
              <a:gd name="T29" fmla="*/ 22328 h 215"/>
              <a:gd name="T30" fmla="*/ 64116 w 165"/>
              <a:gd name="T31" fmla="*/ 30834 h 215"/>
              <a:gd name="T32" fmla="*/ 77317 w 165"/>
              <a:gd name="T33" fmla="*/ 35619 h 215"/>
              <a:gd name="T34" fmla="*/ 73545 w 165"/>
              <a:gd name="T35" fmla="*/ 20733 h 215"/>
              <a:gd name="T36" fmla="*/ 66002 w 165"/>
              <a:gd name="T37" fmla="*/ 9569 h 215"/>
              <a:gd name="T38" fmla="*/ 55159 w 165"/>
              <a:gd name="T39" fmla="*/ 2127 h 215"/>
              <a:gd name="T40" fmla="*/ 41487 w 165"/>
              <a:gd name="T41" fmla="*/ 0 h 215"/>
              <a:gd name="T42" fmla="*/ 32530 w 165"/>
              <a:gd name="T43" fmla="*/ 1063 h 215"/>
              <a:gd name="T44" fmla="*/ 24044 w 165"/>
              <a:gd name="T45" fmla="*/ 3721 h 215"/>
              <a:gd name="T46" fmla="*/ 16972 w 165"/>
              <a:gd name="T47" fmla="*/ 8506 h 215"/>
              <a:gd name="T48" fmla="*/ 10843 w 165"/>
              <a:gd name="T49" fmla="*/ 14886 h 215"/>
              <a:gd name="T50" fmla="*/ 6600 w 165"/>
              <a:gd name="T51" fmla="*/ 22860 h 215"/>
              <a:gd name="T52" fmla="*/ 2829 w 165"/>
              <a:gd name="T53" fmla="*/ 32961 h 215"/>
              <a:gd name="T54" fmla="*/ 471 w 165"/>
              <a:gd name="T55" fmla="*/ 43062 h 215"/>
              <a:gd name="T56" fmla="*/ 0 w 165"/>
              <a:gd name="T57" fmla="*/ 55821 h 215"/>
              <a:gd name="T58" fmla="*/ 471 w 165"/>
              <a:gd name="T59" fmla="*/ 68580 h 215"/>
              <a:gd name="T60" fmla="*/ 2829 w 165"/>
              <a:gd name="T61" fmla="*/ 80276 h 215"/>
              <a:gd name="T62" fmla="*/ 6129 w 165"/>
              <a:gd name="T63" fmla="*/ 90377 h 215"/>
              <a:gd name="T64" fmla="*/ 10843 w 165"/>
              <a:gd name="T65" fmla="*/ 98883 h 215"/>
              <a:gd name="T66" fmla="*/ 16500 w 165"/>
              <a:gd name="T67" fmla="*/ 105794 h 215"/>
              <a:gd name="T68" fmla="*/ 23572 w 165"/>
              <a:gd name="T69" fmla="*/ 110579 h 215"/>
              <a:gd name="T70" fmla="*/ 31587 w 165"/>
              <a:gd name="T71" fmla="*/ 113237 h 215"/>
              <a:gd name="T72" fmla="*/ 40073 w 165"/>
              <a:gd name="T73" fmla="*/ 114300 h 215"/>
              <a:gd name="T74" fmla="*/ 54687 w 165"/>
              <a:gd name="T75" fmla="*/ 111110 h 215"/>
              <a:gd name="T76" fmla="*/ 66473 w 165"/>
              <a:gd name="T77" fmla="*/ 102604 h 215"/>
              <a:gd name="T78" fmla="*/ 74016 w 165"/>
              <a:gd name="T79" fmla="*/ 88782 h 215"/>
              <a:gd name="T80" fmla="*/ 77788 w 165"/>
              <a:gd name="T81" fmla="*/ 71238 h 21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65" h="215">
                <a:moveTo>
                  <a:pt x="139" y="134"/>
                </a:moveTo>
                <a:lnTo>
                  <a:pt x="138" y="145"/>
                </a:lnTo>
                <a:lnTo>
                  <a:pt x="135" y="157"/>
                </a:lnTo>
                <a:lnTo>
                  <a:pt x="131" y="166"/>
                </a:lnTo>
                <a:lnTo>
                  <a:pt x="124" y="174"/>
                </a:lnTo>
                <a:lnTo>
                  <a:pt x="116" y="180"/>
                </a:lnTo>
                <a:lnTo>
                  <a:pt x="108" y="186"/>
                </a:lnTo>
                <a:lnTo>
                  <a:pt x="97" y="188"/>
                </a:lnTo>
                <a:lnTo>
                  <a:pt x="87" y="190"/>
                </a:lnTo>
                <a:lnTo>
                  <a:pt x="74" y="188"/>
                </a:lnTo>
                <a:lnTo>
                  <a:pt x="62" y="184"/>
                </a:lnTo>
                <a:lnTo>
                  <a:pt x="52" y="177"/>
                </a:lnTo>
                <a:lnTo>
                  <a:pt x="43" y="167"/>
                </a:lnTo>
                <a:lnTo>
                  <a:pt x="36" y="156"/>
                </a:lnTo>
                <a:lnTo>
                  <a:pt x="31" y="142"/>
                </a:lnTo>
                <a:lnTo>
                  <a:pt x="28" y="126"/>
                </a:lnTo>
                <a:lnTo>
                  <a:pt x="27" y="108"/>
                </a:lnTo>
                <a:lnTo>
                  <a:pt x="28" y="89"/>
                </a:lnTo>
                <a:lnTo>
                  <a:pt x="31" y="73"/>
                </a:lnTo>
                <a:lnTo>
                  <a:pt x="36" y="59"/>
                </a:lnTo>
                <a:lnTo>
                  <a:pt x="42" y="46"/>
                </a:lnTo>
                <a:lnTo>
                  <a:pt x="51" y="37"/>
                </a:lnTo>
                <a:lnTo>
                  <a:pt x="61" y="31"/>
                </a:lnTo>
                <a:lnTo>
                  <a:pt x="73" y="27"/>
                </a:lnTo>
                <a:lnTo>
                  <a:pt x="87" y="25"/>
                </a:lnTo>
                <a:lnTo>
                  <a:pt x="97" y="27"/>
                </a:lnTo>
                <a:lnTo>
                  <a:pt x="106" y="28"/>
                </a:lnTo>
                <a:lnTo>
                  <a:pt x="114" y="31"/>
                </a:lnTo>
                <a:lnTo>
                  <a:pt x="121" y="36"/>
                </a:lnTo>
                <a:lnTo>
                  <a:pt x="128" y="42"/>
                </a:lnTo>
                <a:lnTo>
                  <a:pt x="132" y="49"/>
                </a:lnTo>
                <a:lnTo>
                  <a:pt x="136" y="58"/>
                </a:lnTo>
                <a:lnTo>
                  <a:pt x="138" y="67"/>
                </a:lnTo>
                <a:lnTo>
                  <a:pt x="164" y="67"/>
                </a:lnTo>
                <a:lnTo>
                  <a:pt x="160" y="52"/>
                </a:lnTo>
                <a:lnTo>
                  <a:pt x="156" y="39"/>
                </a:lnTo>
                <a:lnTo>
                  <a:pt x="149" y="28"/>
                </a:lnTo>
                <a:lnTo>
                  <a:pt x="140" y="18"/>
                </a:lnTo>
                <a:lnTo>
                  <a:pt x="129" y="10"/>
                </a:lnTo>
                <a:lnTo>
                  <a:pt x="117" y="4"/>
                </a:lnTo>
                <a:lnTo>
                  <a:pt x="102" y="1"/>
                </a:lnTo>
                <a:lnTo>
                  <a:pt x="88" y="0"/>
                </a:lnTo>
                <a:lnTo>
                  <a:pt x="78" y="0"/>
                </a:lnTo>
                <a:lnTo>
                  <a:pt x="69" y="2"/>
                </a:lnTo>
                <a:lnTo>
                  <a:pt x="59" y="4"/>
                </a:lnTo>
                <a:lnTo>
                  <a:pt x="51" y="7"/>
                </a:lnTo>
                <a:lnTo>
                  <a:pt x="43" y="11"/>
                </a:lnTo>
                <a:lnTo>
                  <a:pt x="36" y="16"/>
                </a:lnTo>
                <a:lnTo>
                  <a:pt x="30" y="22"/>
                </a:lnTo>
                <a:lnTo>
                  <a:pt x="23" y="28"/>
                </a:lnTo>
                <a:lnTo>
                  <a:pt x="18" y="35"/>
                </a:lnTo>
                <a:lnTo>
                  <a:pt x="14" y="43"/>
                </a:lnTo>
                <a:lnTo>
                  <a:pt x="10" y="52"/>
                </a:lnTo>
                <a:lnTo>
                  <a:pt x="6" y="62"/>
                </a:lnTo>
                <a:lnTo>
                  <a:pt x="3" y="71"/>
                </a:lnTo>
                <a:lnTo>
                  <a:pt x="1" y="81"/>
                </a:lnTo>
                <a:lnTo>
                  <a:pt x="0" y="93"/>
                </a:lnTo>
                <a:lnTo>
                  <a:pt x="0" y="105"/>
                </a:lnTo>
                <a:lnTo>
                  <a:pt x="0" y="117"/>
                </a:lnTo>
                <a:lnTo>
                  <a:pt x="1" y="129"/>
                </a:lnTo>
                <a:lnTo>
                  <a:pt x="3" y="141"/>
                </a:lnTo>
                <a:lnTo>
                  <a:pt x="6" y="151"/>
                </a:lnTo>
                <a:lnTo>
                  <a:pt x="10" y="162"/>
                </a:lnTo>
                <a:lnTo>
                  <a:pt x="13" y="170"/>
                </a:lnTo>
                <a:lnTo>
                  <a:pt x="18" y="179"/>
                </a:lnTo>
                <a:lnTo>
                  <a:pt x="23" y="186"/>
                </a:lnTo>
                <a:lnTo>
                  <a:pt x="29" y="193"/>
                </a:lnTo>
                <a:lnTo>
                  <a:pt x="35" y="199"/>
                </a:lnTo>
                <a:lnTo>
                  <a:pt x="42" y="204"/>
                </a:lnTo>
                <a:lnTo>
                  <a:pt x="50" y="208"/>
                </a:lnTo>
                <a:lnTo>
                  <a:pt x="58" y="211"/>
                </a:lnTo>
                <a:lnTo>
                  <a:pt x="67" y="213"/>
                </a:lnTo>
                <a:lnTo>
                  <a:pt x="75" y="215"/>
                </a:lnTo>
                <a:lnTo>
                  <a:pt x="85" y="215"/>
                </a:lnTo>
                <a:lnTo>
                  <a:pt x="101" y="214"/>
                </a:lnTo>
                <a:lnTo>
                  <a:pt x="116" y="209"/>
                </a:lnTo>
                <a:lnTo>
                  <a:pt x="130" y="202"/>
                </a:lnTo>
                <a:lnTo>
                  <a:pt x="141" y="193"/>
                </a:lnTo>
                <a:lnTo>
                  <a:pt x="151" y="181"/>
                </a:lnTo>
                <a:lnTo>
                  <a:pt x="157" y="167"/>
                </a:lnTo>
                <a:lnTo>
                  <a:pt x="163" y="151"/>
                </a:lnTo>
                <a:lnTo>
                  <a:pt x="165" y="134"/>
                </a:lnTo>
                <a:lnTo>
                  <a:pt x="139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11" name="Rectangle 460"/>
          <p:cNvSpPr>
            <a:spLocks noChangeArrowheads="1"/>
          </p:cNvSpPr>
          <p:nvPr/>
        </p:nvSpPr>
        <p:spPr bwMode="auto">
          <a:xfrm>
            <a:off x="6056313" y="3962400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12" name="Freeform 461"/>
          <p:cNvSpPr>
            <a:spLocks noEditPoints="1"/>
          </p:cNvSpPr>
          <p:nvPr/>
        </p:nvSpPr>
        <p:spPr bwMode="auto">
          <a:xfrm>
            <a:off x="4851400" y="4067175"/>
            <a:ext cx="60325" cy="104775"/>
          </a:xfrm>
          <a:custGeom>
            <a:avLst/>
            <a:gdLst>
              <a:gd name="T0" fmla="*/ 36943 w 129"/>
              <a:gd name="T1" fmla="*/ 104775 h 196"/>
              <a:gd name="T2" fmla="*/ 48166 w 129"/>
              <a:gd name="T3" fmla="*/ 104775 h 196"/>
              <a:gd name="T4" fmla="*/ 48166 w 129"/>
              <a:gd name="T5" fmla="*/ 78581 h 196"/>
              <a:gd name="T6" fmla="*/ 60325 w 129"/>
              <a:gd name="T7" fmla="*/ 78581 h 196"/>
              <a:gd name="T8" fmla="*/ 60325 w 129"/>
              <a:gd name="T9" fmla="*/ 66286 h 196"/>
              <a:gd name="T10" fmla="*/ 48166 w 129"/>
              <a:gd name="T11" fmla="*/ 66286 h 196"/>
              <a:gd name="T12" fmla="*/ 48166 w 129"/>
              <a:gd name="T13" fmla="*/ 0 h 196"/>
              <a:gd name="T14" fmla="*/ 36943 w 129"/>
              <a:gd name="T15" fmla="*/ 0 h 196"/>
              <a:gd name="T16" fmla="*/ 0 w 129"/>
              <a:gd name="T17" fmla="*/ 65217 h 196"/>
              <a:gd name="T18" fmla="*/ 0 w 129"/>
              <a:gd name="T19" fmla="*/ 78581 h 196"/>
              <a:gd name="T20" fmla="*/ 36943 w 129"/>
              <a:gd name="T21" fmla="*/ 78581 h 196"/>
              <a:gd name="T22" fmla="*/ 36943 w 129"/>
              <a:gd name="T23" fmla="*/ 104775 h 196"/>
              <a:gd name="T24" fmla="*/ 10288 w 129"/>
              <a:gd name="T25" fmla="*/ 66286 h 196"/>
              <a:gd name="T26" fmla="*/ 36943 w 129"/>
              <a:gd name="T27" fmla="*/ 18175 h 196"/>
              <a:gd name="T28" fmla="*/ 36943 w 129"/>
              <a:gd name="T29" fmla="*/ 66286 h 196"/>
              <a:gd name="T30" fmla="*/ 10288 w 129"/>
              <a:gd name="T31" fmla="*/ 66286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6">
                <a:moveTo>
                  <a:pt x="79" y="196"/>
                </a:moveTo>
                <a:lnTo>
                  <a:pt x="103" y="196"/>
                </a:lnTo>
                <a:lnTo>
                  <a:pt x="103" y="147"/>
                </a:lnTo>
                <a:lnTo>
                  <a:pt x="129" y="147"/>
                </a:lnTo>
                <a:lnTo>
                  <a:pt x="129" y="124"/>
                </a:lnTo>
                <a:lnTo>
                  <a:pt x="103" y="124"/>
                </a:lnTo>
                <a:lnTo>
                  <a:pt x="103" y="0"/>
                </a:lnTo>
                <a:lnTo>
                  <a:pt x="79" y="0"/>
                </a:lnTo>
                <a:lnTo>
                  <a:pt x="0" y="122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4"/>
                </a:moveTo>
                <a:lnTo>
                  <a:pt x="79" y="34"/>
                </a:lnTo>
                <a:lnTo>
                  <a:pt x="79" y="124"/>
                </a:lnTo>
                <a:lnTo>
                  <a:pt x="22" y="124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13" name="Freeform 462"/>
          <p:cNvSpPr>
            <a:spLocks noEditPoints="1"/>
          </p:cNvSpPr>
          <p:nvPr/>
        </p:nvSpPr>
        <p:spPr bwMode="auto">
          <a:xfrm>
            <a:off x="4919663" y="4065588"/>
            <a:ext cx="58737" cy="107950"/>
          </a:xfrm>
          <a:custGeom>
            <a:avLst/>
            <a:gdLst>
              <a:gd name="T0" fmla="*/ 0 w 126"/>
              <a:gd name="T1" fmla="*/ 60325 h 204"/>
              <a:gd name="T2" fmla="*/ 1399 w 126"/>
              <a:gd name="T3" fmla="*/ 71967 h 204"/>
              <a:gd name="T4" fmla="*/ 3263 w 126"/>
              <a:gd name="T5" fmla="*/ 82021 h 204"/>
              <a:gd name="T6" fmla="*/ 6060 w 126"/>
              <a:gd name="T7" fmla="*/ 90488 h 204"/>
              <a:gd name="T8" fmla="*/ 9323 w 126"/>
              <a:gd name="T9" fmla="*/ 97367 h 204"/>
              <a:gd name="T10" fmla="*/ 14451 w 126"/>
              <a:gd name="T11" fmla="*/ 102129 h 204"/>
              <a:gd name="T12" fmla="*/ 20045 w 126"/>
              <a:gd name="T13" fmla="*/ 105833 h 204"/>
              <a:gd name="T14" fmla="*/ 25639 w 126"/>
              <a:gd name="T15" fmla="*/ 107950 h 204"/>
              <a:gd name="T16" fmla="*/ 32632 w 126"/>
              <a:gd name="T17" fmla="*/ 107950 h 204"/>
              <a:gd name="T18" fmla="*/ 39158 w 126"/>
              <a:gd name="T19" fmla="*/ 105833 h 204"/>
              <a:gd name="T20" fmla="*/ 44286 w 126"/>
              <a:gd name="T21" fmla="*/ 102129 h 204"/>
              <a:gd name="T22" fmla="*/ 49414 w 126"/>
              <a:gd name="T23" fmla="*/ 97367 h 204"/>
              <a:gd name="T24" fmla="*/ 52677 w 126"/>
              <a:gd name="T25" fmla="*/ 90488 h 204"/>
              <a:gd name="T26" fmla="*/ 55940 w 126"/>
              <a:gd name="T27" fmla="*/ 82021 h 204"/>
              <a:gd name="T28" fmla="*/ 57805 w 126"/>
              <a:gd name="T29" fmla="*/ 71967 h 204"/>
              <a:gd name="T30" fmla="*/ 58737 w 126"/>
              <a:gd name="T31" fmla="*/ 60325 h 204"/>
              <a:gd name="T32" fmla="*/ 58737 w 126"/>
              <a:gd name="T33" fmla="*/ 47625 h 204"/>
              <a:gd name="T34" fmla="*/ 57805 w 126"/>
              <a:gd name="T35" fmla="*/ 35983 h 204"/>
              <a:gd name="T36" fmla="*/ 55940 w 126"/>
              <a:gd name="T37" fmla="*/ 25929 h 204"/>
              <a:gd name="T38" fmla="*/ 52677 w 126"/>
              <a:gd name="T39" fmla="*/ 17463 h 204"/>
              <a:gd name="T40" fmla="*/ 49414 w 126"/>
              <a:gd name="T41" fmla="*/ 10583 h 204"/>
              <a:gd name="T42" fmla="*/ 44286 w 126"/>
              <a:gd name="T43" fmla="*/ 5292 h 204"/>
              <a:gd name="T44" fmla="*/ 39158 w 126"/>
              <a:gd name="T45" fmla="*/ 1588 h 204"/>
              <a:gd name="T46" fmla="*/ 32632 w 126"/>
              <a:gd name="T47" fmla="*/ 0 h 204"/>
              <a:gd name="T48" fmla="*/ 25639 w 126"/>
              <a:gd name="T49" fmla="*/ 0 h 204"/>
              <a:gd name="T50" fmla="*/ 20045 w 126"/>
              <a:gd name="T51" fmla="*/ 1588 h 204"/>
              <a:gd name="T52" fmla="*/ 14451 w 126"/>
              <a:gd name="T53" fmla="*/ 5292 h 204"/>
              <a:gd name="T54" fmla="*/ 9323 w 126"/>
              <a:gd name="T55" fmla="*/ 10583 h 204"/>
              <a:gd name="T56" fmla="*/ 6060 w 126"/>
              <a:gd name="T57" fmla="*/ 17463 h 204"/>
              <a:gd name="T58" fmla="*/ 3263 w 126"/>
              <a:gd name="T59" fmla="*/ 25929 h 204"/>
              <a:gd name="T60" fmla="*/ 1399 w 126"/>
              <a:gd name="T61" fmla="*/ 35983 h 204"/>
              <a:gd name="T62" fmla="*/ 0 w 126"/>
              <a:gd name="T63" fmla="*/ 47625 h 204"/>
              <a:gd name="T64" fmla="*/ 12120 w 126"/>
              <a:gd name="T65" fmla="*/ 53975 h 204"/>
              <a:gd name="T66" fmla="*/ 13053 w 126"/>
              <a:gd name="T67" fmla="*/ 35983 h 204"/>
              <a:gd name="T68" fmla="*/ 15850 w 126"/>
              <a:gd name="T69" fmla="*/ 22754 h 204"/>
              <a:gd name="T70" fmla="*/ 21444 w 126"/>
              <a:gd name="T71" fmla="*/ 14817 h 204"/>
              <a:gd name="T72" fmla="*/ 29835 w 126"/>
              <a:gd name="T73" fmla="*/ 12171 h 204"/>
              <a:gd name="T74" fmla="*/ 37760 w 126"/>
              <a:gd name="T75" fmla="*/ 14817 h 204"/>
              <a:gd name="T76" fmla="*/ 42887 w 126"/>
              <a:gd name="T77" fmla="*/ 22754 h 204"/>
              <a:gd name="T78" fmla="*/ 45684 w 126"/>
              <a:gd name="T79" fmla="*/ 35983 h 204"/>
              <a:gd name="T80" fmla="*/ 47083 w 126"/>
              <a:gd name="T81" fmla="*/ 53975 h 204"/>
              <a:gd name="T82" fmla="*/ 45684 w 126"/>
              <a:gd name="T83" fmla="*/ 71967 h 204"/>
              <a:gd name="T84" fmla="*/ 42887 w 126"/>
              <a:gd name="T85" fmla="*/ 85196 h 204"/>
              <a:gd name="T86" fmla="*/ 37760 w 126"/>
              <a:gd name="T87" fmla="*/ 93133 h 204"/>
              <a:gd name="T88" fmla="*/ 29835 w 126"/>
              <a:gd name="T89" fmla="*/ 95250 h 204"/>
              <a:gd name="T90" fmla="*/ 21444 w 126"/>
              <a:gd name="T91" fmla="*/ 93133 h 204"/>
              <a:gd name="T92" fmla="*/ 15850 w 126"/>
              <a:gd name="T93" fmla="*/ 85196 h 204"/>
              <a:gd name="T94" fmla="*/ 13053 w 126"/>
              <a:gd name="T95" fmla="*/ 71967 h 204"/>
              <a:gd name="T96" fmla="*/ 12120 w 126"/>
              <a:gd name="T97" fmla="*/ 53975 h 20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6" h="204">
                <a:moveTo>
                  <a:pt x="0" y="102"/>
                </a:moveTo>
                <a:lnTo>
                  <a:pt x="0" y="114"/>
                </a:lnTo>
                <a:lnTo>
                  <a:pt x="1" y="126"/>
                </a:lnTo>
                <a:lnTo>
                  <a:pt x="3" y="136"/>
                </a:lnTo>
                <a:lnTo>
                  <a:pt x="5" y="147"/>
                </a:lnTo>
                <a:lnTo>
                  <a:pt x="7" y="155"/>
                </a:lnTo>
                <a:lnTo>
                  <a:pt x="10" y="164"/>
                </a:lnTo>
                <a:lnTo>
                  <a:pt x="13" y="171"/>
                </a:lnTo>
                <a:lnTo>
                  <a:pt x="16" y="178"/>
                </a:lnTo>
                <a:lnTo>
                  <a:pt x="20" y="184"/>
                </a:lnTo>
                <a:lnTo>
                  <a:pt x="26" y="190"/>
                </a:lnTo>
                <a:lnTo>
                  <a:pt x="31" y="193"/>
                </a:lnTo>
                <a:lnTo>
                  <a:pt x="36" y="197"/>
                </a:lnTo>
                <a:lnTo>
                  <a:pt x="43" y="200"/>
                </a:lnTo>
                <a:lnTo>
                  <a:pt x="49" y="203"/>
                </a:lnTo>
                <a:lnTo>
                  <a:pt x="55" y="204"/>
                </a:lnTo>
                <a:lnTo>
                  <a:pt x="63" y="204"/>
                </a:lnTo>
                <a:lnTo>
                  <a:pt x="70" y="204"/>
                </a:lnTo>
                <a:lnTo>
                  <a:pt x="77" y="203"/>
                </a:lnTo>
                <a:lnTo>
                  <a:pt x="84" y="200"/>
                </a:lnTo>
                <a:lnTo>
                  <a:pt x="90" y="197"/>
                </a:lnTo>
                <a:lnTo>
                  <a:pt x="95" y="193"/>
                </a:lnTo>
                <a:lnTo>
                  <a:pt x="101" y="190"/>
                </a:lnTo>
                <a:lnTo>
                  <a:pt x="106" y="184"/>
                </a:lnTo>
                <a:lnTo>
                  <a:pt x="110" y="178"/>
                </a:lnTo>
                <a:lnTo>
                  <a:pt x="113" y="171"/>
                </a:lnTo>
                <a:lnTo>
                  <a:pt x="116" y="164"/>
                </a:lnTo>
                <a:lnTo>
                  <a:pt x="120" y="155"/>
                </a:lnTo>
                <a:lnTo>
                  <a:pt x="122" y="147"/>
                </a:lnTo>
                <a:lnTo>
                  <a:pt x="124" y="136"/>
                </a:lnTo>
                <a:lnTo>
                  <a:pt x="125" y="126"/>
                </a:lnTo>
                <a:lnTo>
                  <a:pt x="126" y="114"/>
                </a:lnTo>
                <a:lnTo>
                  <a:pt x="126" y="102"/>
                </a:lnTo>
                <a:lnTo>
                  <a:pt x="126" y="90"/>
                </a:lnTo>
                <a:lnTo>
                  <a:pt x="125" y="78"/>
                </a:lnTo>
                <a:lnTo>
                  <a:pt x="124" y="68"/>
                </a:lnTo>
                <a:lnTo>
                  <a:pt x="122" y="58"/>
                </a:lnTo>
                <a:lnTo>
                  <a:pt x="120" y="49"/>
                </a:lnTo>
                <a:lnTo>
                  <a:pt x="116" y="41"/>
                </a:lnTo>
                <a:lnTo>
                  <a:pt x="113" y="33"/>
                </a:lnTo>
                <a:lnTo>
                  <a:pt x="110" y="26"/>
                </a:lnTo>
                <a:lnTo>
                  <a:pt x="106" y="20"/>
                </a:lnTo>
                <a:lnTo>
                  <a:pt x="101" y="15"/>
                </a:lnTo>
                <a:lnTo>
                  <a:pt x="95" y="10"/>
                </a:lnTo>
                <a:lnTo>
                  <a:pt x="90" y="7"/>
                </a:lnTo>
                <a:lnTo>
                  <a:pt x="84" y="3"/>
                </a:lnTo>
                <a:lnTo>
                  <a:pt x="77" y="1"/>
                </a:lnTo>
                <a:lnTo>
                  <a:pt x="70" y="0"/>
                </a:lnTo>
                <a:lnTo>
                  <a:pt x="63" y="0"/>
                </a:lnTo>
                <a:lnTo>
                  <a:pt x="55" y="0"/>
                </a:lnTo>
                <a:lnTo>
                  <a:pt x="49" y="1"/>
                </a:lnTo>
                <a:lnTo>
                  <a:pt x="43" y="3"/>
                </a:lnTo>
                <a:lnTo>
                  <a:pt x="36" y="7"/>
                </a:lnTo>
                <a:lnTo>
                  <a:pt x="31" y="10"/>
                </a:lnTo>
                <a:lnTo>
                  <a:pt x="26" y="15"/>
                </a:lnTo>
                <a:lnTo>
                  <a:pt x="20" y="20"/>
                </a:lnTo>
                <a:lnTo>
                  <a:pt x="16" y="26"/>
                </a:lnTo>
                <a:lnTo>
                  <a:pt x="13" y="33"/>
                </a:lnTo>
                <a:lnTo>
                  <a:pt x="10" y="41"/>
                </a:lnTo>
                <a:lnTo>
                  <a:pt x="7" y="49"/>
                </a:lnTo>
                <a:lnTo>
                  <a:pt x="5" y="58"/>
                </a:lnTo>
                <a:lnTo>
                  <a:pt x="3" y="68"/>
                </a:lnTo>
                <a:lnTo>
                  <a:pt x="1" y="78"/>
                </a:lnTo>
                <a:lnTo>
                  <a:pt x="0" y="90"/>
                </a:lnTo>
                <a:lnTo>
                  <a:pt x="0" y="102"/>
                </a:lnTo>
                <a:close/>
                <a:moveTo>
                  <a:pt x="26" y="102"/>
                </a:moveTo>
                <a:lnTo>
                  <a:pt x="26" y="84"/>
                </a:lnTo>
                <a:lnTo>
                  <a:pt x="28" y="68"/>
                </a:lnTo>
                <a:lnTo>
                  <a:pt x="31" y="54"/>
                </a:lnTo>
                <a:lnTo>
                  <a:pt x="34" y="43"/>
                </a:lnTo>
                <a:lnTo>
                  <a:pt x="39" y="34"/>
                </a:lnTo>
                <a:lnTo>
                  <a:pt x="46" y="28"/>
                </a:lnTo>
                <a:lnTo>
                  <a:pt x="54" y="24"/>
                </a:lnTo>
                <a:lnTo>
                  <a:pt x="64" y="23"/>
                </a:lnTo>
                <a:lnTo>
                  <a:pt x="72" y="24"/>
                </a:lnTo>
                <a:lnTo>
                  <a:pt x="81" y="28"/>
                </a:lnTo>
                <a:lnTo>
                  <a:pt x="87" y="34"/>
                </a:lnTo>
                <a:lnTo>
                  <a:pt x="92" y="43"/>
                </a:lnTo>
                <a:lnTo>
                  <a:pt x="96" y="54"/>
                </a:lnTo>
                <a:lnTo>
                  <a:pt x="98" y="68"/>
                </a:lnTo>
                <a:lnTo>
                  <a:pt x="101" y="84"/>
                </a:lnTo>
                <a:lnTo>
                  <a:pt x="101" y="102"/>
                </a:lnTo>
                <a:lnTo>
                  <a:pt x="101" y="121"/>
                </a:lnTo>
                <a:lnTo>
                  <a:pt x="98" y="136"/>
                </a:lnTo>
                <a:lnTo>
                  <a:pt x="96" y="150"/>
                </a:lnTo>
                <a:lnTo>
                  <a:pt x="92" y="161"/>
                </a:lnTo>
                <a:lnTo>
                  <a:pt x="87" y="170"/>
                </a:lnTo>
                <a:lnTo>
                  <a:pt x="81" y="176"/>
                </a:lnTo>
                <a:lnTo>
                  <a:pt x="72" y="179"/>
                </a:lnTo>
                <a:lnTo>
                  <a:pt x="64" y="180"/>
                </a:lnTo>
                <a:lnTo>
                  <a:pt x="54" y="179"/>
                </a:lnTo>
                <a:lnTo>
                  <a:pt x="46" y="176"/>
                </a:lnTo>
                <a:lnTo>
                  <a:pt x="39" y="170"/>
                </a:lnTo>
                <a:lnTo>
                  <a:pt x="34" y="161"/>
                </a:lnTo>
                <a:lnTo>
                  <a:pt x="31" y="150"/>
                </a:lnTo>
                <a:lnTo>
                  <a:pt x="28" y="136"/>
                </a:lnTo>
                <a:lnTo>
                  <a:pt x="26" y="121"/>
                </a:lnTo>
                <a:lnTo>
                  <a:pt x="26" y="102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14" name="Freeform 463"/>
          <p:cNvSpPr>
            <a:spLocks noEditPoints="1"/>
          </p:cNvSpPr>
          <p:nvPr/>
        </p:nvSpPr>
        <p:spPr bwMode="auto">
          <a:xfrm>
            <a:off x="5527675" y="4062413"/>
            <a:ext cx="79375" cy="109537"/>
          </a:xfrm>
          <a:custGeom>
            <a:avLst/>
            <a:gdLst>
              <a:gd name="T0" fmla="*/ 0 w 168"/>
              <a:gd name="T1" fmla="*/ 109537 h 207"/>
              <a:gd name="T2" fmla="*/ 12757 w 168"/>
              <a:gd name="T3" fmla="*/ 109537 h 207"/>
              <a:gd name="T4" fmla="*/ 22206 w 168"/>
              <a:gd name="T5" fmla="*/ 76729 h 207"/>
              <a:gd name="T6" fmla="*/ 57169 w 168"/>
              <a:gd name="T7" fmla="*/ 76729 h 207"/>
              <a:gd name="T8" fmla="*/ 66618 w 168"/>
              <a:gd name="T9" fmla="*/ 109537 h 207"/>
              <a:gd name="T10" fmla="*/ 79375 w 168"/>
              <a:gd name="T11" fmla="*/ 109537 h 207"/>
              <a:gd name="T12" fmla="*/ 46302 w 168"/>
              <a:gd name="T13" fmla="*/ 0 h 207"/>
              <a:gd name="T14" fmla="*/ 33073 w 168"/>
              <a:gd name="T15" fmla="*/ 0 h 207"/>
              <a:gd name="T16" fmla="*/ 0 w 168"/>
              <a:gd name="T17" fmla="*/ 109537 h 207"/>
              <a:gd name="T18" fmla="*/ 25986 w 168"/>
              <a:gd name="T19" fmla="*/ 64029 h 207"/>
              <a:gd name="T20" fmla="*/ 40160 w 168"/>
              <a:gd name="T21" fmla="*/ 15875 h 207"/>
              <a:gd name="T22" fmla="*/ 53389 w 168"/>
              <a:gd name="T23" fmla="*/ 64029 h 207"/>
              <a:gd name="T24" fmla="*/ 25986 w 168"/>
              <a:gd name="T25" fmla="*/ 64029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8" h="207">
                <a:moveTo>
                  <a:pt x="0" y="207"/>
                </a:moveTo>
                <a:lnTo>
                  <a:pt x="27" y="207"/>
                </a:lnTo>
                <a:lnTo>
                  <a:pt x="47" y="145"/>
                </a:lnTo>
                <a:lnTo>
                  <a:pt x="121" y="145"/>
                </a:lnTo>
                <a:lnTo>
                  <a:pt x="141" y="207"/>
                </a:lnTo>
                <a:lnTo>
                  <a:pt x="168" y="207"/>
                </a:lnTo>
                <a:lnTo>
                  <a:pt x="98" y="0"/>
                </a:lnTo>
                <a:lnTo>
                  <a:pt x="70" y="0"/>
                </a:lnTo>
                <a:lnTo>
                  <a:pt x="0" y="207"/>
                </a:lnTo>
                <a:close/>
                <a:moveTo>
                  <a:pt x="55" y="121"/>
                </a:moveTo>
                <a:lnTo>
                  <a:pt x="85" y="30"/>
                </a:lnTo>
                <a:lnTo>
                  <a:pt x="113" y="121"/>
                </a:lnTo>
                <a:lnTo>
                  <a:pt x="55" y="121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15" name="Rectangle 464"/>
          <p:cNvSpPr>
            <a:spLocks noChangeArrowheads="1"/>
          </p:cNvSpPr>
          <p:nvPr/>
        </p:nvSpPr>
        <p:spPr bwMode="auto">
          <a:xfrm>
            <a:off x="5614988" y="4062413"/>
            <a:ext cx="11112" cy="109537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16" name="Freeform 465"/>
          <p:cNvSpPr>
            <a:spLocks noEditPoints="1"/>
          </p:cNvSpPr>
          <p:nvPr/>
        </p:nvSpPr>
        <p:spPr bwMode="auto">
          <a:xfrm>
            <a:off x="5637213" y="4089400"/>
            <a:ext cx="60325" cy="84138"/>
          </a:xfrm>
          <a:custGeom>
            <a:avLst/>
            <a:gdLst>
              <a:gd name="T0" fmla="*/ 42555 w 129"/>
              <a:gd name="T1" fmla="*/ 52388 h 159"/>
              <a:gd name="T2" fmla="*/ 41152 w 129"/>
              <a:gd name="T3" fmla="*/ 60325 h 159"/>
              <a:gd name="T4" fmla="*/ 36943 w 129"/>
              <a:gd name="T5" fmla="*/ 66675 h 159"/>
              <a:gd name="T6" fmla="*/ 30864 w 129"/>
              <a:gd name="T7" fmla="*/ 70909 h 159"/>
              <a:gd name="T8" fmla="*/ 22914 w 129"/>
              <a:gd name="T9" fmla="*/ 71967 h 159"/>
              <a:gd name="T10" fmla="*/ 17770 w 129"/>
              <a:gd name="T11" fmla="*/ 71438 h 159"/>
              <a:gd name="T12" fmla="*/ 14497 w 129"/>
              <a:gd name="T13" fmla="*/ 69321 h 159"/>
              <a:gd name="T14" fmla="*/ 12626 w 129"/>
              <a:gd name="T15" fmla="*/ 64559 h 159"/>
              <a:gd name="T16" fmla="*/ 11691 w 129"/>
              <a:gd name="T17" fmla="*/ 59796 h 159"/>
              <a:gd name="T18" fmla="*/ 12159 w 129"/>
              <a:gd name="T19" fmla="*/ 54504 h 159"/>
              <a:gd name="T20" fmla="*/ 14029 w 129"/>
              <a:gd name="T21" fmla="*/ 50800 h 159"/>
              <a:gd name="T22" fmla="*/ 17303 w 129"/>
              <a:gd name="T23" fmla="*/ 47625 h 159"/>
              <a:gd name="T24" fmla="*/ 22447 w 129"/>
              <a:gd name="T25" fmla="*/ 46567 h 159"/>
              <a:gd name="T26" fmla="*/ 33202 w 129"/>
              <a:gd name="T27" fmla="*/ 44450 h 159"/>
              <a:gd name="T28" fmla="*/ 42555 w 129"/>
              <a:gd name="T29" fmla="*/ 40746 h 159"/>
              <a:gd name="T30" fmla="*/ 43490 w 129"/>
              <a:gd name="T31" fmla="*/ 74084 h 159"/>
              <a:gd name="T32" fmla="*/ 44893 w 129"/>
              <a:gd name="T33" fmla="*/ 78317 h 159"/>
              <a:gd name="T34" fmla="*/ 47699 w 129"/>
              <a:gd name="T35" fmla="*/ 81492 h 159"/>
              <a:gd name="T36" fmla="*/ 51440 w 129"/>
              <a:gd name="T37" fmla="*/ 83080 h 159"/>
              <a:gd name="T38" fmla="*/ 57052 w 129"/>
              <a:gd name="T39" fmla="*/ 82550 h 159"/>
              <a:gd name="T40" fmla="*/ 60325 w 129"/>
              <a:gd name="T41" fmla="*/ 71438 h 159"/>
              <a:gd name="T42" fmla="*/ 55181 w 129"/>
              <a:gd name="T43" fmla="*/ 71438 h 159"/>
              <a:gd name="T44" fmla="*/ 53310 w 129"/>
              <a:gd name="T45" fmla="*/ 67205 h 159"/>
              <a:gd name="T46" fmla="*/ 53310 w 129"/>
              <a:gd name="T47" fmla="*/ 24342 h 159"/>
              <a:gd name="T48" fmla="*/ 51908 w 129"/>
              <a:gd name="T49" fmla="*/ 13758 h 159"/>
              <a:gd name="T50" fmla="*/ 47699 w 129"/>
              <a:gd name="T51" fmla="*/ 5821 h 159"/>
              <a:gd name="T52" fmla="*/ 39749 w 129"/>
              <a:gd name="T53" fmla="*/ 1588 h 159"/>
              <a:gd name="T54" fmla="*/ 28993 w 129"/>
              <a:gd name="T55" fmla="*/ 0 h 159"/>
              <a:gd name="T56" fmla="*/ 17770 w 129"/>
              <a:gd name="T57" fmla="*/ 2117 h 159"/>
              <a:gd name="T58" fmla="*/ 9820 w 129"/>
              <a:gd name="T59" fmla="*/ 6879 h 159"/>
              <a:gd name="T60" fmla="*/ 5144 w 129"/>
              <a:gd name="T61" fmla="*/ 14817 h 159"/>
              <a:gd name="T62" fmla="*/ 3273 w 129"/>
              <a:gd name="T63" fmla="*/ 25400 h 159"/>
              <a:gd name="T64" fmla="*/ 13561 w 129"/>
              <a:gd name="T65" fmla="*/ 25929 h 159"/>
              <a:gd name="T66" fmla="*/ 14497 w 129"/>
              <a:gd name="T67" fmla="*/ 19579 h 159"/>
              <a:gd name="T68" fmla="*/ 17303 w 129"/>
              <a:gd name="T69" fmla="*/ 15346 h 159"/>
              <a:gd name="T70" fmla="*/ 21979 w 129"/>
              <a:gd name="T71" fmla="*/ 12700 h 159"/>
              <a:gd name="T72" fmla="*/ 28058 w 129"/>
              <a:gd name="T73" fmla="*/ 11642 h 159"/>
              <a:gd name="T74" fmla="*/ 34605 w 129"/>
              <a:gd name="T75" fmla="*/ 12700 h 159"/>
              <a:gd name="T76" fmla="*/ 39281 w 129"/>
              <a:gd name="T77" fmla="*/ 14817 h 159"/>
              <a:gd name="T78" fmla="*/ 41620 w 129"/>
              <a:gd name="T79" fmla="*/ 18521 h 159"/>
              <a:gd name="T80" fmla="*/ 42555 w 129"/>
              <a:gd name="T81" fmla="*/ 23283 h 159"/>
              <a:gd name="T82" fmla="*/ 42087 w 129"/>
              <a:gd name="T83" fmla="*/ 29104 h 159"/>
              <a:gd name="T84" fmla="*/ 39749 w 129"/>
              <a:gd name="T85" fmla="*/ 31750 h 159"/>
              <a:gd name="T86" fmla="*/ 33202 w 129"/>
              <a:gd name="T87" fmla="*/ 33338 h 159"/>
              <a:gd name="T88" fmla="*/ 22447 w 129"/>
              <a:gd name="T89" fmla="*/ 34396 h 159"/>
              <a:gd name="T90" fmla="*/ 12626 w 129"/>
              <a:gd name="T91" fmla="*/ 37571 h 159"/>
              <a:gd name="T92" fmla="*/ 5612 w 129"/>
              <a:gd name="T93" fmla="*/ 42863 h 159"/>
              <a:gd name="T94" fmla="*/ 1871 w 129"/>
              <a:gd name="T95" fmla="*/ 50271 h 159"/>
              <a:gd name="T96" fmla="*/ 0 w 129"/>
              <a:gd name="T97" fmla="*/ 59796 h 159"/>
              <a:gd name="T98" fmla="*/ 1871 w 129"/>
              <a:gd name="T99" fmla="*/ 69850 h 159"/>
              <a:gd name="T100" fmla="*/ 5612 w 129"/>
              <a:gd name="T101" fmla="*/ 77788 h 159"/>
              <a:gd name="T102" fmla="*/ 12159 w 129"/>
              <a:gd name="T103" fmla="*/ 82021 h 159"/>
              <a:gd name="T104" fmla="*/ 21044 w 129"/>
              <a:gd name="T105" fmla="*/ 84138 h 159"/>
              <a:gd name="T106" fmla="*/ 33202 w 129"/>
              <a:gd name="T107" fmla="*/ 80963 h 159"/>
              <a:gd name="T108" fmla="*/ 43490 w 129"/>
              <a:gd name="T109" fmla="*/ 70909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9">
                <a:moveTo>
                  <a:pt x="91" y="77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5" y="120"/>
                </a:lnTo>
                <a:lnTo>
                  <a:pt x="79" y="126"/>
                </a:lnTo>
                <a:lnTo>
                  <a:pt x="73" y="131"/>
                </a:lnTo>
                <a:lnTo>
                  <a:pt x="66" y="134"/>
                </a:lnTo>
                <a:lnTo>
                  <a:pt x="58" y="135"/>
                </a:lnTo>
                <a:lnTo>
                  <a:pt x="49" y="136"/>
                </a:lnTo>
                <a:lnTo>
                  <a:pt x="44" y="136"/>
                </a:lnTo>
                <a:lnTo>
                  <a:pt x="38" y="135"/>
                </a:lnTo>
                <a:lnTo>
                  <a:pt x="34" y="133"/>
                </a:lnTo>
                <a:lnTo>
                  <a:pt x="31" y="131"/>
                </a:lnTo>
                <a:lnTo>
                  <a:pt x="28" y="127"/>
                </a:lnTo>
                <a:lnTo>
                  <a:pt x="27" y="122"/>
                </a:lnTo>
                <a:lnTo>
                  <a:pt x="25" y="118"/>
                </a:lnTo>
                <a:lnTo>
                  <a:pt x="25" y="113"/>
                </a:lnTo>
                <a:lnTo>
                  <a:pt x="25" y="107"/>
                </a:lnTo>
                <a:lnTo>
                  <a:pt x="26" y="103"/>
                </a:lnTo>
                <a:lnTo>
                  <a:pt x="28" y="99"/>
                </a:lnTo>
                <a:lnTo>
                  <a:pt x="30" y="96"/>
                </a:lnTo>
                <a:lnTo>
                  <a:pt x="33" y="92"/>
                </a:lnTo>
                <a:lnTo>
                  <a:pt x="37" y="90"/>
                </a:lnTo>
                <a:lnTo>
                  <a:pt x="43" y="89"/>
                </a:lnTo>
                <a:lnTo>
                  <a:pt x="48" y="88"/>
                </a:lnTo>
                <a:lnTo>
                  <a:pt x="59" y="85"/>
                </a:lnTo>
                <a:lnTo>
                  <a:pt x="71" y="84"/>
                </a:lnTo>
                <a:lnTo>
                  <a:pt x="82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2" y="154"/>
                </a:lnTo>
                <a:lnTo>
                  <a:pt x="106" y="156"/>
                </a:lnTo>
                <a:lnTo>
                  <a:pt x="110" y="157"/>
                </a:lnTo>
                <a:lnTo>
                  <a:pt x="116" y="157"/>
                </a:lnTo>
                <a:lnTo>
                  <a:pt x="122" y="156"/>
                </a:lnTo>
                <a:lnTo>
                  <a:pt x="129" y="155"/>
                </a:lnTo>
                <a:lnTo>
                  <a:pt x="129" y="135"/>
                </a:lnTo>
                <a:lnTo>
                  <a:pt x="123" y="136"/>
                </a:lnTo>
                <a:lnTo>
                  <a:pt x="118" y="135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7" y="18"/>
                </a:lnTo>
                <a:lnTo>
                  <a:pt x="102" y="11"/>
                </a:lnTo>
                <a:lnTo>
                  <a:pt x="94" y="6"/>
                </a:lnTo>
                <a:lnTo>
                  <a:pt x="85" y="3"/>
                </a:lnTo>
                <a:lnTo>
                  <a:pt x="74" y="1"/>
                </a:lnTo>
                <a:lnTo>
                  <a:pt x="62" y="0"/>
                </a:lnTo>
                <a:lnTo>
                  <a:pt x="49" y="1"/>
                </a:lnTo>
                <a:lnTo>
                  <a:pt x="38" y="4"/>
                </a:lnTo>
                <a:lnTo>
                  <a:pt x="29" y="7"/>
                </a:lnTo>
                <a:lnTo>
                  <a:pt x="21" y="13"/>
                </a:lnTo>
                <a:lnTo>
                  <a:pt x="15" y="20"/>
                </a:lnTo>
                <a:lnTo>
                  <a:pt x="11" y="28"/>
                </a:lnTo>
                <a:lnTo>
                  <a:pt x="8" y="37"/>
                </a:lnTo>
                <a:lnTo>
                  <a:pt x="7" y="48"/>
                </a:lnTo>
                <a:lnTo>
                  <a:pt x="7" y="49"/>
                </a:lnTo>
                <a:lnTo>
                  <a:pt x="29" y="49"/>
                </a:lnTo>
                <a:lnTo>
                  <a:pt x="29" y="43"/>
                </a:lnTo>
                <a:lnTo>
                  <a:pt x="31" y="37"/>
                </a:lnTo>
                <a:lnTo>
                  <a:pt x="33" y="33"/>
                </a:lnTo>
                <a:lnTo>
                  <a:pt x="37" y="29"/>
                </a:lnTo>
                <a:lnTo>
                  <a:pt x="42" y="26"/>
                </a:lnTo>
                <a:lnTo>
                  <a:pt x="47" y="24"/>
                </a:lnTo>
                <a:lnTo>
                  <a:pt x="53" y="22"/>
                </a:lnTo>
                <a:lnTo>
                  <a:pt x="60" y="22"/>
                </a:lnTo>
                <a:lnTo>
                  <a:pt x="68" y="22"/>
                </a:lnTo>
                <a:lnTo>
                  <a:pt x="74" y="24"/>
                </a:lnTo>
                <a:lnTo>
                  <a:pt x="79" y="26"/>
                </a:lnTo>
                <a:lnTo>
                  <a:pt x="84" y="28"/>
                </a:lnTo>
                <a:lnTo>
                  <a:pt x="87" y="30"/>
                </a:lnTo>
                <a:lnTo>
                  <a:pt x="89" y="35"/>
                </a:lnTo>
                <a:lnTo>
                  <a:pt x="91" y="39"/>
                </a:lnTo>
                <a:lnTo>
                  <a:pt x="91" y="44"/>
                </a:lnTo>
                <a:lnTo>
                  <a:pt x="91" y="50"/>
                </a:lnTo>
                <a:lnTo>
                  <a:pt x="90" y="55"/>
                </a:lnTo>
                <a:lnTo>
                  <a:pt x="89" y="57"/>
                </a:lnTo>
                <a:lnTo>
                  <a:pt x="85" y="60"/>
                </a:lnTo>
                <a:lnTo>
                  <a:pt x="79" y="62"/>
                </a:lnTo>
                <a:lnTo>
                  <a:pt x="71" y="63"/>
                </a:lnTo>
                <a:lnTo>
                  <a:pt x="60" y="64"/>
                </a:lnTo>
                <a:lnTo>
                  <a:pt x="48" y="65"/>
                </a:lnTo>
                <a:lnTo>
                  <a:pt x="36" y="68"/>
                </a:lnTo>
                <a:lnTo>
                  <a:pt x="27" y="71"/>
                </a:lnTo>
                <a:lnTo>
                  <a:pt x="18" y="75"/>
                </a:lnTo>
                <a:lnTo>
                  <a:pt x="12" y="81"/>
                </a:lnTo>
                <a:lnTo>
                  <a:pt x="7" y="86"/>
                </a:lnTo>
                <a:lnTo>
                  <a:pt x="4" y="95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4" y="132"/>
                </a:lnTo>
                <a:lnTo>
                  <a:pt x="7" y="140"/>
                </a:lnTo>
                <a:lnTo>
                  <a:pt x="12" y="147"/>
                </a:lnTo>
                <a:lnTo>
                  <a:pt x="18" y="152"/>
                </a:lnTo>
                <a:lnTo>
                  <a:pt x="26" y="155"/>
                </a:lnTo>
                <a:lnTo>
                  <a:pt x="35" y="157"/>
                </a:lnTo>
                <a:lnTo>
                  <a:pt x="45" y="159"/>
                </a:lnTo>
                <a:lnTo>
                  <a:pt x="58" y="157"/>
                </a:lnTo>
                <a:lnTo>
                  <a:pt x="71" y="153"/>
                </a:lnTo>
                <a:lnTo>
                  <a:pt x="83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17" name="Freeform 466"/>
          <p:cNvSpPr>
            <a:spLocks noEditPoints="1"/>
          </p:cNvSpPr>
          <p:nvPr/>
        </p:nvSpPr>
        <p:spPr bwMode="auto">
          <a:xfrm>
            <a:off x="5708650" y="4062413"/>
            <a:ext cx="11113" cy="109537"/>
          </a:xfrm>
          <a:custGeom>
            <a:avLst/>
            <a:gdLst>
              <a:gd name="T0" fmla="*/ 0 w 23"/>
              <a:gd name="T1" fmla="*/ 109537 h 207"/>
              <a:gd name="T2" fmla="*/ 11113 w 23"/>
              <a:gd name="T3" fmla="*/ 109537 h 207"/>
              <a:gd name="T4" fmla="*/ 11113 w 23"/>
              <a:gd name="T5" fmla="*/ 29633 h 207"/>
              <a:gd name="T6" fmla="*/ 0 w 23"/>
              <a:gd name="T7" fmla="*/ 29633 h 207"/>
              <a:gd name="T8" fmla="*/ 0 w 23"/>
              <a:gd name="T9" fmla="*/ 109537 h 207"/>
              <a:gd name="T10" fmla="*/ 0 w 23"/>
              <a:gd name="T11" fmla="*/ 14817 h 207"/>
              <a:gd name="T12" fmla="*/ 11113 w 23"/>
              <a:gd name="T13" fmla="*/ 14817 h 207"/>
              <a:gd name="T14" fmla="*/ 11113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18" name="Freeform 467"/>
          <p:cNvSpPr>
            <a:spLocks/>
          </p:cNvSpPr>
          <p:nvPr/>
        </p:nvSpPr>
        <p:spPr bwMode="auto">
          <a:xfrm>
            <a:off x="5735638" y="4089400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19705 h 155"/>
              <a:gd name="T12" fmla="*/ 53028 w 114"/>
              <a:gd name="T13" fmla="*/ 14912 h 155"/>
              <a:gd name="T14" fmla="*/ 51134 w 114"/>
              <a:gd name="T15" fmla="*/ 11184 h 155"/>
              <a:gd name="T16" fmla="*/ 49714 w 114"/>
              <a:gd name="T17" fmla="*/ 7989 h 155"/>
              <a:gd name="T18" fmla="*/ 47820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1191 w 114"/>
              <a:gd name="T25" fmla="*/ 1598 h 155"/>
              <a:gd name="T26" fmla="*/ 37877 w 114"/>
              <a:gd name="T27" fmla="*/ 533 h 155"/>
              <a:gd name="T28" fmla="*/ 34563 w 114"/>
              <a:gd name="T29" fmla="*/ 0 h 155"/>
              <a:gd name="T30" fmla="*/ 31249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2253 w 114"/>
              <a:gd name="T37" fmla="*/ 2130 h 155"/>
              <a:gd name="T38" fmla="*/ 19412 w 114"/>
              <a:gd name="T39" fmla="*/ 3195 h 155"/>
              <a:gd name="T40" fmla="*/ 17045 w 114"/>
              <a:gd name="T41" fmla="*/ 5326 h 155"/>
              <a:gd name="T42" fmla="*/ 14677 w 114"/>
              <a:gd name="T43" fmla="*/ 7456 h 155"/>
              <a:gd name="T44" fmla="*/ 12784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0890 h 155"/>
              <a:gd name="T60" fmla="*/ 12784 w 114"/>
              <a:gd name="T61" fmla="*/ 26096 h 155"/>
              <a:gd name="T62" fmla="*/ 14204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2253 w 114"/>
              <a:gd name="T69" fmla="*/ 13847 h 155"/>
              <a:gd name="T70" fmla="*/ 26041 w 114"/>
              <a:gd name="T71" fmla="*/ 12782 h 155"/>
              <a:gd name="T72" fmla="*/ 29828 w 114"/>
              <a:gd name="T73" fmla="*/ 11717 h 155"/>
              <a:gd name="T74" fmla="*/ 33616 w 114"/>
              <a:gd name="T75" fmla="*/ 12782 h 155"/>
              <a:gd name="T76" fmla="*/ 36457 w 114"/>
              <a:gd name="T77" fmla="*/ 13315 h 155"/>
              <a:gd name="T78" fmla="*/ 38351 w 114"/>
              <a:gd name="T79" fmla="*/ 14912 h 155"/>
              <a:gd name="T80" fmla="*/ 40718 w 114"/>
              <a:gd name="T81" fmla="*/ 17043 h 155"/>
              <a:gd name="T82" fmla="*/ 41665 w 114"/>
              <a:gd name="T83" fmla="*/ 19705 h 155"/>
              <a:gd name="T84" fmla="*/ 42612 w 114"/>
              <a:gd name="T85" fmla="*/ 23434 h 155"/>
              <a:gd name="T86" fmla="*/ 43085 w 114"/>
              <a:gd name="T87" fmla="*/ 28227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5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7" y="3"/>
                </a:lnTo>
                <a:lnTo>
                  <a:pt x="80" y="1"/>
                </a:lnTo>
                <a:lnTo>
                  <a:pt x="73" y="0"/>
                </a:lnTo>
                <a:lnTo>
                  <a:pt x="66" y="0"/>
                </a:lnTo>
                <a:lnTo>
                  <a:pt x="59" y="0"/>
                </a:lnTo>
                <a:lnTo>
                  <a:pt x="53" y="1"/>
                </a:lnTo>
                <a:lnTo>
                  <a:pt x="47" y="4"/>
                </a:lnTo>
                <a:lnTo>
                  <a:pt x="41" y="6"/>
                </a:lnTo>
                <a:lnTo>
                  <a:pt x="36" y="10"/>
                </a:lnTo>
                <a:lnTo>
                  <a:pt x="31" y="14"/>
                </a:lnTo>
                <a:lnTo>
                  <a:pt x="27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7" y="49"/>
                </a:lnTo>
                <a:lnTo>
                  <a:pt x="30" y="41"/>
                </a:lnTo>
                <a:lnTo>
                  <a:pt x="34" y="34"/>
                </a:lnTo>
                <a:lnTo>
                  <a:pt x="40" y="29"/>
                </a:lnTo>
                <a:lnTo>
                  <a:pt x="47" y="26"/>
                </a:lnTo>
                <a:lnTo>
                  <a:pt x="55" y="24"/>
                </a:lnTo>
                <a:lnTo>
                  <a:pt x="63" y="22"/>
                </a:lnTo>
                <a:lnTo>
                  <a:pt x="71" y="24"/>
                </a:lnTo>
                <a:lnTo>
                  <a:pt x="77" y="25"/>
                </a:lnTo>
                <a:lnTo>
                  <a:pt x="81" y="28"/>
                </a:lnTo>
                <a:lnTo>
                  <a:pt x="86" y="32"/>
                </a:lnTo>
                <a:lnTo>
                  <a:pt x="88" y="37"/>
                </a:lnTo>
                <a:lnTo>
                  <a:pt x="90" y="44"/>
                </a:lnTo>
                <a:lnTo>
                  <a:pt x="91" y="53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19" name="Freeform 468"/>
          <p:cNvSpPr>
            <a:spLocks/>
          </p:cNvSpPr>
          <p:nvPr/>
        </p:nvSpPr>
        <p:spPr bwMode="auto">
          <a:xfrm>
            <a:off x="5840413" y="4062413"/>
            <a:ext cx="84137" cy="109537"/>
          </a:xfrm>
          <a:custGeom>
            <a:avLst/>
            <a:gdLst>
              <a:gd name="T0" fmla="*/ 10933 w 177"/>
              <a:gd name="T1" fmla="*/ 15875 h 207"/>
              <a:gd name="T2" fmla="*/ 11884 w 177"/>
              <a:gd name="T3" fmla="*/ 20637 h 207"/>
              <a:gd name="T4" fmla="*/ 12834 w 177"/>
              <a:gd name="T5" fmla="*/ 25929 h 207"/>
              <a:gd name="T6" fmla="*/ 35176 w 177"/>
              <a:gd name="T7" fmla="*/ 109537 h 207"/>
              <a:gd name="T8" fmla="*/ 47060 w 177"/>
              <a:gd name="T9" fmla="*/ 109537 h 207"/>
              <a:gd name="T10" fmla="*/ 69876 w 177"/>
              <a:gd name="T11" fmla="*/ 25929 h 207"/>
              <a:gd name="T12" fmla="*/ 71778 w 177"/>
              <a:gd name="T13" fmla="*/ 15875 h 207"/>
              <a:gd name="T14" fmla="*/ 71778 w 177"/>
              <a:gd name="T15" fmla="*/ 109537 h 207"/>
              <a:gd name="T16" fmla="*/ 84137 w 177"/>
              <a:gd name="T17" fmla="*/ 109537 h 207"/>
              <a:gd name="T18" fmla="*/ 84137 w 177"/>
              <a:gd name="T19" fmla="*/ 0 h 207"/>
              <a:gd name="T20" fmla="*/ 66549 w 177"/>
              <a:gd name="T21" fmla="*/ 0 h 207"/>
              <a:gd name="T22" fmla="*/ 43257 w 177"/>
              <a:gd name="T23" fmla="*/ 83608 h 207"/>
              <a:gd name="T24" fmla="*/ 41355 w 177"/>
              <a:gd name="T25" fmla="*/ 93133 h 207"/>
              <a:gd name="T26" fmla="*/ 39454 w 177"/>
              <a:gd name="T27" fmla="*/ 83608 h 207"/>
              <a:gd name="T28" fmla="*/ 16637 w 177"/>
              <a:gd name="T29" fmla="*/ 0 h 207"/>
              <a:gd name="T30" fmla="*/ 0 w 177"/>
              <a:gd name="T31" fmla="*/ 0 h 207"/>
              <a:gd name="T32" fmla="*/ 0 w 177"/>
              <a:gd name="T33" fmla="*/ 109537 h 207"/>
              <a:gd name="T34" fmla="*/ 10933 w 177"/>
              <a:gd name="T35" fmla="*/ 109537 h 207"/>
              <a:gd name="T36" fmla="*/ 10933 w 177"/>
              <a:gd name="T37" fmla="*/ 15875 h 2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7" h="207">
                <a:moveTo>
                  <a:pt x="23" y="30"/>
                </a:moveTo>
                <a:lnTo>
                  <a:pt x="25" y="39"/>
                </a:lnTo>
                <a:lnTo>
                  <a:pt x="27" y="49"/>
                </a:lnTo>
                <a:lnTo>
                  <a:pt x="74" y="207"/>
                </a:lnTo>
                <a:lnTo>
                  <a:pt x="99" y="207"/>
                </a:lnTo>
                <a:lnTo>
                  <a:pt x="147" y="49"/>
                </a:lnTo>
                <a:lnTo>
                  <a:pt x="151" y="30"/>
                </a:lnTo>
                <a:lnTo>
                  <a:pt x="151" y="207"/>
                </a:lnTo>
                <a:lnTo>
                  <a:pt x="177" y="207"/>
                </a:lnTo>
                <a:lnTo>
                  <a:pt x="177" y="0"/>
                </a:lnTo>
                <a:lnTo>
                  <a:pt x="140" y="0"/>
                </a:lnTo>
                <a:lnTo>
                  <a:pt x="91" y="158"/>
                </a:lnTo>
                <a:lnTo>
                  <a:pt x="87" y="176"/>
                </a:lnTo>
                <a:lnTo>
                  <a:pt x="83" y="158"/>
                </a:lnTo>
                <a:lnTo>
                  <a:pt x="35" y="0"/>
                </a:lnTo>
                <a:lnTo>
                  <a:pt x="0" y="0"/>
                </a:lnTo>
                <a:lnTo>
                  <a:pt x="0" y="207"/>
                </a:lnTo>
                <a:lnTo>
                  <a:pt x="23" y="207"/>
                </a:lnTo>
                <a:lnTo>
                  <a:pt x="23" y="30"/>
                </a:lnTo>
                <a:close/>
              </a:path>
            </a:pathLst>
          </a:custGeom>
          <a:solidFill>
            <a:srgbClr val="000066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20" name="Rectangle 469"/>
          <p:cNvSpPr>
            <a:spLocks noChangeArrowheads="1"/>
          </p:cNvSpPr>
          <p:nvPr/>
        </p:nvSpPr>
        <p:spPr bwMode="auto">
          <a:xfrm>
            <a:off x="5943600" y="4154488"/>
            <a:ext cx="11113" cy="17462"/>
          </a:xfrm>
          <a:prstGeom prst="rect">
            <a:avLst/>
          </a:prstGeom>
          <a:solidFill>
            <a:srgbClr val="000066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21" name="Freeform 470"/>
          <p:cNvSpPr>
            <a:spLocks noEditPoints="1"/>
          </p:cNvSpPr>
          <p:nvPr/>
        </p:nvSpPr>
        <p:spPr bwMode="auto">
          <a:xfrm>
            <a:off x="4851400" y="4260850"/>
            <a:ext cx="60325" cy="103188"/>
          </a:xfrm>
          <a:custGeom>
            <a:avLst/>
            <a:gdLst>
              <a:gd name="T0" fmla="*/ 36943 w 129"/>
              <a:gd name="T1" fmla="*/ 103188 h 196"/>
              <a:gd name="T2" fmla="*/ 48166 w 129"/>
              <a:gd name="T3" fmla="*/ 103188 h 196"/>
              <a:gd name="T4" fmla="*/ 48166 w 129"/>
              <a:gd name="T5" fmla="*/ 77391 h 196"/>
              <a:gd name="T6" fmla="*/ 60325 w 129"/>
              <a:gd name="T7" fmla="*/ 77391 h 196"/>
              <a:gd name="T8" fmla="*/ 60325 w 129"/>
              <a:gd name="T9" fmla="*/ 64756 h 196"/>
              <a:gd name="T10" fmla="*/ 48166 w 129"/>
              <a:gd name="T11" fmla="*/ 64756 h 196"/>
              <a:gd name="T12" fmla="*/ 48166 w 129"/>
              <a:gd name="T13" fmla="*/ 0 h 196"/>
              <a:gd name="T14" fmla="*/ 36943 w 129"/>
              <a:gd name="T15" fmla="*/ 0 h 196"/>
              <a:gd name="T16" fmla="*/ 0 w 129"/>
              <a:gd name="T17" fmla="*/ 63703 h 196"/>
              <a:gd name="T18" fmla="*/ 0 w 129"/>
              <a:gd name="T19" fmla="*/ 77391 h 196"/>
              <a:gd name="T20" fmla="*/ 36943 w 129"/>
              <a:gd name="T21" fmla="*/ 77391 h 196"/>
              <a:gd name="T22" fmla="*/ 36943 w 129"/>
              <a:gd name="T23" fmla="*/ 103188 h 196"/>
              <a:gd name="T24" fmla="*/ 10288 w 129"/>
              <a:gd name="T25" fmla="*/ 64756 h 196"/>
              <a:gd name="T26" fmla="*/ 36943 w 129"/>
              <a:gd name="T27" fmla="*/ 17900 h 196"/>
              <a:gd name="T28" fmla="*/ 36943 w 129"/>
              <a:gd name="T29" fmla="*/ 64756 h 196"/>
              <a:gd name="T30" fmla="*/ 10288 w 129"/>
              <a:gd name="T31" fmla="*/ 64756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6">
                <a:moveTo>
                  <a:pt x="79" y="196"/>
                </a:moveTo>
                <a:lnTo>
                  <a:pt x="103" y="196"/>
                </a:lnTo>
                <a:lnTo>
                  <a:pt x="103" y="147"/>
                </a:lnTo>
                <a:lnTo>
                  <a:pt x="129" y="147"/>
                </a:lnTo>
                <a:lnTo>
                  <a:pt x="129" y="123"/>
                </a:lnTo>
                <a:lnTo>
                  <a:pt x="103" y="123"/>
                </a:lnTo>
                <a:lnTo>
                  <a:pt x="103" y="0"/>
                </a:lnTo>
                <a:lnTo>
                  <a:pt x="79" y="0"/>
                </a:lnTo>
                <a:lnTo>
                  <a:pt x="0" y="121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3"/>
                </a:moveTo>
                <a:lnTo>
                  <a:pt x="79" y="34"/>
                </a:lnTo>
                <a:lnTo>
                  <a:pt x="79" y="123"/>
                </a:lnTo>
                <a:lnTo>
                  <a:pt x="22" y="12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22" name="Freeform 471"/>
          <p:cNvSpPr>
            <a:spLocks/>
          </p:cNvSpPr>
          <p:nvPr/>
        </p:nvSpPr>
        <p:spPr bwMode="auto">
          <a:xfrm>
            <a:off x="4926013" y="4259263"/>
            <a:ext cx="33337" cy="104775"/>
          </a:xfrm>
          <a:custGeom>
            <a:avLst/>
            <a:gdLst>
              <a:gd name="T0" fmla="*/ 20898 w 67"/>
              <a:gd name="T1" fmla="*/ 104775 h 200"/>
              <a:gd name="T2" fmla="*/ 33337 w 67"/>
              <a:gd name="T3" fmla="*/ 104775 h 200"/>
              <a:gd name="T4" fmla="*/ 33337 w 67"/>
              <a:gd name="T5" fmla="*/ 0 h 200"/>
              <a:gd name="T6" fmla="*/ 24381 w 67"/>
              <a:gd name="T7" fmla="*/ 0 h 200"/>
              <a:gd name="T8" fmla="*/ 23386 w 67"/>
              <a:gd name="T9" fmla="*/ 5239 h 200"/>
              <a:gd name="T10" fmla="*/ 22391 w 67"/>
              <a:gd name="T11" fmla="*/ 9430 h 200"/>
              <a:gd name="T12" fmla="*/ 19903 w 67"/>
              <a:gd name="T13" fmla="*/ 12573 h 200"/>
              <a:gd name="T14" fmla="*/ 17415 w 67"/>
              <a:gd name="T15" fmla="*/ 15716 h 200"/>
              <a:gd name="T16" fmla="*/ 13932 w 67"/>
              <a:gd name="T17" fmla="*/ 17812 h 200"/>
              <a:gd name="T18" fmla="*/ 9951 w 67"/>
              <a:gd name="T19" fmla="*/ 19383 h 200"/>
              <a:gd name="T20" fmla="*/ 5473 w 67"/>
              <a:gd name="T21" fmla="*/ 19907 h 200"/>
              <a:gd name="T22" fmla="*/ 0 w 67"/>
              <a:gd name="T23" fmla="*/ 20431 h 200"/>
              <a:gd name="T24" fmla="*/ 0 w 67"/>
              <a:gd name="T25" fmla="*/ 31433 h 200"/>
              <a:gd name="T26" fmla="*/ 20898 w 67"/>
              <a:gd name="T27" fmla="*/ 31433 h 200"/>
              <a:gd name="T28" fmla="*/ 20898 w 67"/>
              <a:gd name="T29" fmla="*/ 104775 h 20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200">
                <a:moveTo>
                  <a:pt x="42" y="200"/>
                </a:moveTo>
                <a:lnTo>
                  <a:pt x="67" y="200"/>
                </a:lnTo>
                <a:lnTo>
                  <a:pt x="67" y="0"/>
                </a:lnTo>
                <a:lnTo>
                  <a:pt x="49" y="0"/>
                </a:lnTo>
                <a:lnTo>
                  <a:pt x="47" y="10"/>
                </a:lnTo>
                <a:lnTo>
                  <a:pt x="45" y="18"/>
                </a:lnTo>
                <a:lnTo>
                  <a:pt x="40" y="24"/>
                </a:lnTo>
                <a:lnTo>
                  <a:pt x="35" y="30"/>
                </a:lnTo>
                <a:lnTo>
                  <a:pt x="28" y="34"/>
                </a:lnTo>
                <a:lnTo>
                  <a:pt x="20" y="37"/>
                </a:lnTo>
                <a:lnTo>
                  <a:pt x="11" y="38"/>
                </a:lnTo>
                <a:lnTo>
                  <a:pt x="0" y="39"/>
                </a:lnTo>
                <a:lnTo>
                  <a:pt x="0" y="60"/>
                </a:lnTo>
                <a:lnTo>
                  <a:pt x="42" y="60"/>
                </a:lnTo>
                <a:lnTo>
                  <a:pt x="42" y="20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23" name="Freeform 472"/>
          <p:cNvSpPr>
            <a:spLocks noEditPoints="1"/>
          </p:cNvSpPr>
          <p:nvPr/>
        </p:nvSpPr>
        <p:spPr bwMode="auto">
          <a:xfrm>
            <a:off x="5534025" y="4252913"/>
            <a:ext cx="84138" cy="114300"/>
          </a:xfrm>
          <a:custGeom>
            <a:avLst/>
            <a:gdLst>
              <a:gd name="T0" fmla="*/ 0 w 178"/>
              <a:gd name="T1" fmla="*/ 63795 h 215"/>
              <a:gd name="T2" fmla="*/ 1418 w 178"/>
              <a:gd name="T3" fmla="*/ 76023 h 215"/>
              <a:gd name="T4" fmla="*/ 4254 w 178"/>
              <a:gd name="T5" fmla="*/ 86655 h 215"/>
              <a:gd name="T6" fmla="*/ 8981 w 178"/>
              <a:gd name="T7" fmla="*/ 95161 h 215"/>
              <a:gd name="T8" fmla="*/ 13708 w 178"/>
              <a:gd name="T9" fmla="*/ 102604 h 215"/>
              <a:gd name="T10" fmla="*/ 20798 w 178"/>
              <a:gd name="T11" fmla="*/ 108452 h 215"/>
              <a:gd name="T12" fmla="*/ 28361 w 178"/>
              <a:gd name="T13" fmla="*/ 112173 h 215"/>
              <a:gd name="T14" fmla="*/ 37342 w 178"/>
              <a:gd name="T15" fmla="*/ 114300 h 215"/>
              <a:gd name="T16" fmla="*/ 46796 w 178"/>
              <a:gd name="T17" fmla="*/ 114300 h 215"/>
              <a:gd name="T18" fmla="*/ 55777 w 178"/>
              <a:gd name="T19" fmla="*/ 112173 h 215"/>
              <a:gd name="T20" fmla="*/ 63340 w 178"/>
              <a:gd name="T21" fmla="*/ 108452 h 215"/>
              <a:gd name="T22" fmla="*/ 70430 w 178"/>
              <a:gd name="T23" fmla="*/ 102604 h 215"/>
              <a:gd name="T24" fmla="*/ 75630 w 178"/>
              <a:gd name="T25" fmla="*/ 95161 h 215"/>
              <a:gd name="T26" fmla="*/ 79884 w 178"/>
              <a:gd name="T27" fmla="*/ 86655 h 215"/>
              <a:gd name="T28" fmla="*/ 82720 w 178"/>
              <a:gd name="T29" fmla="*/ 76023 h 215"/>
              <a:gd name="T30" fmla="*/ 84138 w 178"/>
              <a:gd name="T31" fmla="*/ 63795 h 215"/>
              <a:gd name="T32" fmla="*/ 84138 w 178"/>
              <a:gd name="T33" fmla="*/ 50505 h 215"/>
              <a:gd name="T34" fmla="*/ 82720 w 178"/>
              <a:gd name="T35" fmla="*/ 38277 h 215"/>
              <a:gd name="T36" fmla="*/ 79884 w 178"/>
              <a:gd name="T37" fmla="*/ 27645 h 215"/>
              <a:gd name="T38" fmla="*/ 75630 w 178"/>
              <a:gd name="T39" fmla="*/ 19139 h 215"/>
              <a:gd name="T40" fmla="*/ 70430 w 178"/>
              <a:gd name="T41" fmla="*/ 11696 h 215"/>
              <a:gd name="T42" fmla="*/ 63340 w 178"/>
              <a:gd name="T43" fmla="*/ 5848 h 215"/>
              <a:gd name="T44" fmla="*/ 55777 w 178"/>
              <a:gd name="T45" fmla="*/ 2127 h 215"/>
              <a:gd name="T46" fmla="*/ 46796 w 178"/>
              <a:gd name="T47" fmla="*/ 0 h 215"/>
              <a:gd name="T48" fmla="*/ 37342 w 178"/>
              <a:gd name="T49" fmla="*/ 0 h 215"/>
              <a:gd name="T50" fmla="*/ 28361 w 178"/>
              <a:gd name="T51" fmla="*/ 2127 h 215"/>
              <a:gd name="T52" fmla="*/ 20798 w 178"/>
              <a:gd name="T53" fmla="*/ 5848 h 215"/>
              <a:gd name="T54" fmla="*/ 13708 w 178"/>
              <a:gd name="T55" fmla="*/ 11696 h 215"/>
              <a:gd name="T56" fmla="*/ 8981 w 178"/>
              <a:gd name="T57" fmla="*/ 19139 h 215"/>
              <a:gd name="T58" fmla="*/ 4254 w 178"/>
              <a:gd name="T59" fmla="*/ 27645 h 215"/>
              <a:gd name="T60" fmla="*/ 1418 w 178"/>
              <a:gd name="T61" fmla="*/ 38277 h 215"/>
              <a:gd name="T62" fmla="*/ 0 w 178"/>
              <a:gd name="T63" fmla="*/ 50505 h 215"/>
              <a:gd name="T64" fmla="*/ 12290 w 178"/>
              <a:gd name="T65" fmla="*/ 57416 h 215"/>
              <a:gd name="T66" fmla="*/ 14653 w 178"/>
              <a:gd name="T67" fmla="*/ 38277 h 215"/>
              <a:gd name="T68" fmla="*/ 20325 w 178"/>
              <a:gd name="T69" fmla="*/ 24455 h 215"/>
              <a:gd name="T70" fmla="*/ 29779 w 178"/>
              <a:gd name="T71" fmla="*/ 15949 h 215"/>
              <a:gd name="T72" fmla="*/ 42542 w 178"/>
              <a:gd name="T73" fmla="*/ 12759 h 215"/>
              <a:gd name="T74" fmla="*/ 54359 w 178"/>
              <a:gd name="T75" fmla="*/ 15949 h 215"/>
              <a:gd name="T76" fmla="*/ 63813 w 178"/>
              <a:gd name="T77" fmla="*/ 24455 h 215"/>
              <a:gd name="T78" fmla="*/ 69957 w 178"/>
              <a:gd name="T79" fmla="*/ 38277 h 215"/>
              <a:gd name="T80" fmla="*/ 71848 w 178"/>
              <a:gd name="T81" fmla="*/ 57416 h 215"/>
              <a:gd name="T82" fmla="*/ 69957 w 178"/>
              <a:gd name="T83" fmla="*/ 76023 h 215"/>
              <a:gd name="T84" fmla="*/ 63813 w 178"/>
              <a:gd name="T85" fmla="*/ 89845 h 215"/>
              <a:gd name="T86" fmla="*/ 54359 w 178"/>
              <a:gd name="T87" fmla="*/ 98351 h 215"/>
              <a:gd name="T88" fmla="*/ 42542 w 178"/>
              <a:gd name="T89" fmla="*/ 101541 h 215"/>
              <a:gd name="T90" fmla="*/ 29779 w 178"/>
              <a:gd name="T91" fmla="*/ 98351 h 215"/>
              <a:gd name="T92" fmla="*/ 20325 w 178"/>
              <a:gd name="T93" fmla="*/ 89845 h 215"/>
              <a:gd name="T94" fmla="*/ 14653 w 178"/>
              <a:gd name="T95" fmla="*/ 76023 h 215"/>
              <a:gd name="T96" fmla="*/ 12290 w 178"/>
              <a:gd name="T97" fmla="*/ 57416 h 21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78" h="215">
                <a:moveTo>
                  <a:pt x="0" y="108"/>
                </a:moveTo>
                <a:lnTo>
                  <a:pt x="0" y="120"/>
                </a:lnTo>
                <a:lnTo>
                  <a:pt x="1" y="131"/>
                </a:lnTo>
                <a:lnTo>
                  <a:pt x="3" y="143"/>
                </a:lnTo>
                <a:lnTo>
                  <a:pt x="6" y="154"/>
                </a:lnTo>
                <a:lnTo>
                  <a:pt x="9" y="163"/>
                </a:lnTo>
                <a:lnTo>
                  <a:pt x="14" y="172"/>
                </a:lnTo>
                <a:lnTo>
                  <a:pt x="19" y="179"/>
                </a:lnTo>
                <a:lnTo>
                  <a:pt x="24" y="187"/>
                </a:lnTo>
                <a:lnTo>
                  <a:pt x="29" y="193"/>
                </a:lnTo>
                <a:lnTo>
                  <a:pt x="37" y="199"/>
                </a:lnTo>
                <a:lnTo>
                  <a:pt x="44" y="204"/>
                </a:lnTo>
                <a:lnTo>
                  <a:pt x="52" y="208"/>
                </a:lnTo>
                <a:lnTo>
                  <a:pt x="60" y="211"/>
                </a:lnTo>
                <a:lnTo>
                  <a:pt x="70" y="213"/>
                </a:lnTo>
                <a:lnTo>
                  <a:pt x="79" y="215"/>
                </a:lnTo>
                <a:lnTo>
                  <a:pt x="90" y="215"/>
                </a:lnTo>
                <a:lnTo>
                  <a:pt x="99" y="215"/>
                </a:lnTo>
                <a:lnTo>
                  <a:pt x="109" y="213"/>
                </a:lnTo>
                <a:lnTo>
                  <a:pt x="118" y="211"/>
                </a:lnTo>
                <a:lnTo>
                  <a:pt x="126" y="208"/>
                </a:lnTo>
                <a:lnTo>
                  <a:pt x="134" y="204"/>
                </a:lnTo>
                <a:lnTo>
                  <a:pt x="141" y="199"/>
                </a:lnTo>
                <a:lnTo>
                  <a:pt x="149" y="193"/>
                </a:lnTo>
                <a:lnTo>
                  <a:pt x="154" y="187"/>
                </a:lnTo>
                <a:lnTo>
                  <a:pt x="160" y="179"/>
                </a:lnTo>
                <a:lnTo>
                  <a:pt x="164" y="172"/>
                </a:lnTo>
                <a:lnTo>
                  <a:pt x="169" y="163"/>
                </a:lnTo>
                <a:lnTo>
                  <a:pt x="172" y="154"/>
                </a:lnTo>
                <a:lnTo>
                  <a:pt x="175" y="143"/>
                </a:lnTo>
                <a:lnTo>
                  <a:pt x="177" y="131"/>
                </a:lnTo>
                <a:lnTo>
                  <a:pt x="178" y="120"/>
                </a:lnTo>
                <a:lnTo>
                  <a:pt x="178" y="108"/>
                </a:lnTo>
                <a:lnTo>
                  <a:pt x="178" y="95"/>
                </a:lnTo>
                <a:lnTo>
                  <a:pt x="177" y="84"/>
                </a:lnTo>
                <a:lnTo>
                  <a:pt x="175" y="72"/>
                </a:lnTo>
                <a:lnTo>
                  <a:pt x="172" y="62"/>
                </a:lnTo>
                <a:lnTo>
                  <a:pt x="169" y="52"/>
                </a:lnTo>
                <a:lnTo>
                  <a:pt x="164" y="44"/>
                </a:lnTo>
                <a:lnTo>
                  <a:pt x="160" y="36"/>
                </a:lnTo>
                <a:lnTo>
                  <a:pt x="154" y="28"/>
                </a:lnTo>
                <a:lnTo>
                  <a:pt x="149" y="22"/>
                </a:lnTo>
                <a:lnTo>
                  <a:pt x="141" y="16"/>
                </a:lnTo>
                <a:lnTo>
                  <a:pt x="134" y="11"/>
                </a:lnTo>
                <a:lnTo>
                  <a:pt x="126" y="7"/>
                </a:lnTo>
                <a:lnTo>
                  <a:pt x="118" y="4"/>
                </a:lnTo>
                <a:lnTo>
                  <a:pt x="109" y="2"/>
                </a:lnTo>
                <a:lnTo>
                  <a:pt x="99" y="0"/>
                </a:lnTo>
                <a:lnTo>
                  <a:pt x="90" y="0"/>
                </a:lnTo>
                <a:lnTo>
                  <a:pt x="79" y="0"/>
                </a:lnTo>
                <a:lnTo>
                  <a:pt x="70" y="2"/>
                </a:lnTo>
                <a:lnTo>
                  <a:pt x="60" y="4"/>
                </a:lnTo>
                <a:lnTo>
                  <a:pt x="52" y="7"/>
                </a:lnTo>
                <a:lnTo>
                  <a:pt x="44" y="11"/>
                </a:lnTo>
                <a:lnTo>
                  <a:pt x="37" y="16"/>
                </a:lnTo>
                <a:lnTo>
                  <a:pt x="29" y="22"/>
                </a:lnTo>
                <a:lnTo>
                  <a:pt x="24" y="28"/>
                </a:lnTo>
                <a:lnTo>
                  <a:pt x="19" y="36"/>
                </a:lnTo>
                <a:lnTo>
                  <a:pt x="14" y="44"/>
                </a:lnTo>
                <a:lnTo>
                  <a:pt x="9" y="52"/>
                </a:lnTo>
                <a:lnTo>
                  <a:pt x="6" y="62"/>
                </a:lnTo>
                <a:lnTo>
                  <a:pt x="3" y="72"/>
                </a:lnTo>
                <a:lnTo>
                  <a:pt x="1" y="84"/>
                </a:lnTo>
                <a:lnTo>
                  <a:pt x="0" y="95"/>
                </a:lnTo>
                <a:lnTo>
                  <a:pt x="0" y="108"/>
                </a:lnTo>
                <a:close/>
                <a:moveTo>
                  <a:pt x="26" y="108"/>
                </a:moveTo>
                <a:lnTo>
                  <a:pt x="27" y="88"/>
                </a:lnTo>
                <a:lnTo>
                  <a:pt x="31" y="72"/>
                </a:lnTo>
                <a:lnTo>
                  <a:pt x="36" y="58"/>
                </a:lnTo>
                <a:lnTo>
                  <a:pt x="43" y="46"/>
                </a:lnTo>
                <a:lnTo>
                  <a:pt x="53" y="37"/>
                </a:lnTo>
                <a:lnTo>
                  <a:pt x="63" y="30"/>
                </a:lnTo>
                <a:lnTo>
                  <a:pt x="76" y="25"/>
                </a:lnTo>
                <a:lnTo>
                  <a:pt x="90" y="24"/>
                </a:lnTo>
                <a:lnTo>
                  <a:pt x="103" y="25"/>
                </a:lnTo>
                <a:lnTo>
                  <a:pt x="115" y="30"/>
                </a:lnTo>
                <a:lnTo>
                  <a:pt x="126" y="37"/>
                </a:lnTo>
                <a:lnTo>
                  <a:pt x="135" y="46"/>
                </a:lnTo>
                <a:lnTo>
                  <a:pt x="142" y="58"/>
                </a:lnTo>
                <a:lnTo>
                  <a:pt x="148" y="72"/>
                </a:lnTo>
                <a:lnTo>
                  <a:pt x="151" y="88"/>
                </a:lnTo>
                <a:lnTo>
                  <a:pt x="152" y="108"/>
                </a:lnTo>
                <a:lnTo>
                  <a:pt x="151" y="127"/>
                </a:lnTo>
                <a:lnTo>
                  <a:pt x="148" y="143"/>
                </a:lnTo>
                <a:lnTo>
                  <a:pt x="142" y="157"/>
                </a:lnTo>
                <a:lnTo>
                  <a:pt x="135" y="169"/>
                </a:lnTo>
                <a:lnTo>
                  <a:pt x="126" y="178"/>
                </a:lnTo>
                <a:lnTo>
                  <a:pt x="115" y="185"/>
                </a:lnTo>
                <a:lnTo>
                  <a:pt x="103" y="190"/>
                </a:lnTo>
                <a:lnTo>
                  <a:pt x="90" y="191"/>
                </a:lnTo>
                <a:lnTo>
                  <a:pt x="76" y="190"/>
                </a:lnTo>
                <a:lnTo>
                  <a:pt x="63" y="185"/>
                </a:lnTo>
                <a:lnTo>
                  <a:pt x="53" y="178"/>
                </a:lnTo>
                <a:lnTo>
                  <a:pt x="43" y="169"/>
                </a:lnTo>
                <a:lnTo>
                  <a:pt x="36" y="157"/>
                </a:lnTo>
                <a:lnTo>
                  <a:pt x="31" y="143"/>
                </a:lnTo>
                <a:lnTo>
                  <a:pt x="27" y="127"/>
                </a:lnTo>
                <a:lnTo>
                  <a:pt x="26" y="10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24" name="Rectangle 473"/>
          <p:cNvSpPr>
            <a:spLocks noChangeArrowheads="1"/>
          </p:cNvSpPr>
          <p:nvPr/>
        </p:nvSpPr>
        <p:spPr bwMode="auto">
          <a:xfrm>
            <a:off x="5632450" y="4254500"/>
            <a:ext cx="11113" cy="10953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25" name="Freeform 474"/>
          <p:cNvSpPr>
            <a:spLocks noEditPoints="1"/>
          </p:cNvSpPr>
          <p:nvPr/>
        </p:nvSpPr>
        <p:spPr bwMode="auto">
          <a:xfrm>
            <a:off x="5659438" y="4254500"/>
            <a:ext cx="11112" cy="109538"/>
          </a:xfrm>
          <a:custGeom>
            <a:avLst/>
            <a:gdLst>
              <a:gd name="T0" fmla="*/ 0 w 23"/>
              <a:gd name="T1" fmla="*/ 109538 h 208"/>
              <a:gd name="T2" fmla="*/ 11112 w 23"/>
              <a:gd name="T3" fmla="*/ 109538 h 208"/>
              <a:gd name="T4" fmla="*/ 11112 w 23"/>
              <a:gd name="T5" fmla="*/ 29491 h 208"/>
              <a:gd name="T6" fmla="*/ 0 w 23"/>
              <a:gd name="T7" fmla="*/ 29491 h 208"/>
              <a:gd name="T8" fmla="*/ 0 w 23"/>
              <a:gd name="T9" fmla="*/ 109538 h 208"/>
              <a:gd name="T10" fmla="*/ 0 w 23"/>
              <a:gd name="T11" fmla="*/ 14746 h 208"/>
              <a:gd name="T12" fmla="*/ 11112 w 23"/>
              <a:gd name="T13" fmla="*/ 14746 h 208"/>
              <a:gd name="T14" fmla="*/ 11112 w 23"/>
              <a:gd name="T15" fmla="*/ 0 h 208"/>
              <a:gd name="T16" fmla="*/ 0 w 23"/>
              <a:gd name="T17" fmla="*/ 0 h 208"/>
              <a:gd name="T18" fmla="*/ 0 w 23"/>
              <a:gd name="T19" fmla="*/ 14746 h 20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8">
                <a:moveTo>
                  <a:pt x="0" y="208"/>
                </a:moveTo>
                <a:lnTo>
                  <a:pt x="23" y="208"/>
                </a:lnTo>
                <a:lnTo>
                  <a:pt x="23" y="56"/>
                </a:lnTo>
                <a:lnTo>
                  <a:pt x="0" y="56"/>
                </a:lnTo>
                <a:lnTo>
                  <a:pt x="0" y="208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26" name="Freeform 475"/>
          <p:cNvSpPr>
            <a:spLocks/>
          </p:cNvSpPr>
          <p:nvPr/>
        </p:nvSpPr>
        <p:spPr bwMode="auto">
          <a:xfrm>
            <a:off x="5678488" y="4284663"/>
            <a:ext cx="57150" cy="79375"/>
          </a:xfrm>
          <a:custGeom>
            <a:avLst/>
            <a:gdLst>
              <a:gd name="T0" fmla="*/ 23044 w 124"/>
              <a:gd name="T1" fmla="*/ 79375 h 152"/>
              <a:gd name="T2" fmla="*/ 34567 w 124"/>
              <a:gd name="T3" fmla="*/ 79375 h 152"/>
              <a:gd name="T4" fmla="*/ 57150 w 124"/>
              <a:gd name="T5" fmla="*/ 0 h 152"/>
              <a:gd name="T6" fmla="*/ 46089 w 124"/>
              <a:gd name="T7" fmla="*/ 0 h 152"/>
              <a:gd name="T8" fmla="*/ 29036 w 124"/>
              <a:gd name="T9" fmla="*/ 63187 h 152"/>
              <a:gd name="T10" fmla="*/ 11061 w 124"/>
              <a:gd name="T11" fmla="*/ 0 h 152"/>
              <a:gd name="T12" fmla="*/ 0 w 124"/>
              <a:gd name="T13" fmla="*/ 0 h 152"/>
              <a:gd name="T14" fmla="*/ 23044 w 124"/>
              <a:gd name="T15" fmla="*/ 79375 h 15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4" h="152">
                <a:moveTo>
                  <a:pt x="50" y="152"/>
                </a:moveTo>
                <a:lnTo>
                  <a:pt x="75" y="152"/>
                </a:lnTo>
                <a:lnTo>
                  <a:pt x="124" y="0"/>
                </a:lnTo>
                <a:lnTo>
                  <a:pt x="100" y="0"/>
                </a:lnTo>
                <a:lnTo>
                  <a:pt x="63" y="121"/>
                </a:lnTo>
                <a:lnTo>
                  <a:pt x="24" y="0"/>
                </a:lnTo>
                <a:lnTo>
                  <a:pt x="0" y="0"/>
                </a:lnTo>
                <a:lnTo>
                  <a:pt x="50" y="15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27" name="Freeform 476"/>
          <p:cNvSpPr>
            <a:spLocks noEditPoints="1"/>
          </p:cNvSpPr>
          <p:nvPr/>
        </p:nvSpPr>
        <p:spPr bwMode="auto">
          <a:xfrm>
            <a:off x="5746750" y="4254500"/>
            <a:ext cx="9525" cy="109538"/>
          </a:xfrm>
          <a:custGeom>
            <a:avLst/>
            <a:gdLst>
              <a:gd name="T0" fmla="*/ 0 w 23"/>
              <a:gd name="T1" fmla="*/ 109538 h 208"/>
              <a:gd name="T2" fmla="*/ 9525 w 23"/>
              <a:gd name="T3" fmla="*/ 109538 h 208"/>
              <a:gd name="T4" fmla="*/ 9525 w 23"/>
              <a:gd name="T5" fmla="*/ 29491 h 208"/>
              <a:gd name="T6" fmla="*/ 0 w 23"/>
              <a:gd name="T7" fmla="*/ 29491 h 208"/>
              <a:gd name="T8" fmla="*/ 0 w 23"/>
              <a:gd name="T9" fmla="*/ 109538 h 208"/>
              <a:gd name="T10" fmla="*/ 0 w 23"/>
              <a:gd name="T11" fmla="*/ 14746 h 208"/>
              <a:gd name="T12" fmla="*/ 9525 w 23"/>
              <a:gd name="T13" fmla="*/ 14746 h 208"/>
              <a:gd name="T14" fmla="*/ 9525 w 23"/>
              <a:gd name="T15" fmla="*/ 0 h 208"/>
              <a:gd name="T16" fmla="*/ 0 w 23"/>
              <a:gd name="T17" fmla="*/ 0 h 208"/>
              <a:gd name="T18" fmla="*/ 0 w 23"/>
              <a:gd name="T19" fmla="*/ 14746 h 20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8">
                <a:moveTo>
                  <a:pt x="0" y="208"/>
                </a:moveTo>
                <a:lnTo>
                  <a:pt x="23" y="208"/>
                </a:lnTo>
                <a:lnTo>
                  <a:pt x="23" y="56"/>
                </a:lnTo>
                <a:lnTo>
                  <a:pt x="0" y="56"/>
                </a:lnTo>
                <a:lnTo>
                  <a:pt x="0" y="208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28" name="Freeform 477"/>
          <p:cNvSpPr>
            <a:spLocks noEditPoints="1"/>
          </p:cNvSpPr>
          <p:nvPr/>
        </p:nvSpPr>
        <p:spPr bwMode="auto">
          <a:xfrm>
            <a:off x="5770563" y="4283075"/>
            <a:ext cx="57150" cy="82550"/>
          </a:xfrm>
          <a:custGeom>
            <a:avLst/>
            <a:gdLst>
              <a:gd name="T0" fmla="*/ 45070 w 123"/>
              <a:gd name="T1" fmla="*/ 59039 h 158"/>
              <a:gd name="T2" fmla="*/ 42282 w 123"/>
              <a:gd name="T3" fmla="*/ 64264 h 158"/>
              <a:gd name="T4" fmla="*/ 38100 w 123"/>
              <a:gd name="T5" fmla="*/ 67921 h 158"/>
              <a:gd name="T6" fmla="*/ 32524 w 123"/>
              <a:gd name="T7" fmla="*/ 70533 h 158"/>
              <a:gd name="T8" fmla="*/ 25555 w 123"/>
              <a:gd name="T9" fmla="*/ 70011 h 158"/>
              <a:gd name="T10" fmla="*/ 19050 w 123"/>
              <a:gd name="T11" fmla="*/ 66876 h 158"/>
              <a:gd name="T12" fmla="*/ 13939 w 123"/>
              <a:gd name="T13" fmla="*/ 60606 h 158"/>
              <a:gd name="T14" fmla="*/ 11616 w 123"/>
              <a:gd name="T15" fmla="*/ 51202 h 158"/>
              <a:gd name="T16" fmla="*/ 57150 w 123"/>
              <a:gd name="T17" fmla="*/ 45455 h 158"/>
              <a:gd name="T18" fmla="*/ 56685 w 123"/>
              <a:gd name="T19" fmla="*/ 30826 h 158"/>
              <a:gd name="T20" fmla="*/ 52968 w 123"/>
              <a:gd name="T21" fmla="*/ 15674 h 158"/>
              <a:gd name="T22" fmla="*/ 45534 w 123"/>
              <a:gd name="T23" fmla="*/ 5747 h 158"/>
              <a:gd name="T24" fmla="*/ 35312 w 123"/>
              <a:gd name="T25" fmla="*/ 522 h 158"/>
              <a:gd name="T26" fmla="*/ 22302 w 123"/>
              <a:gd name="T27" fmla="*/ 522 h 158"/>
              <a:gd name="T28" fmla="*/ 11616 w 123"/>
              <a:gd name="T29" fmla="*/ 5747 h 158"/>
              <a:gd name="T30" fmla="*/ 4182 w 123"/>
              <a:gd name="T31" fmla="*/ 16719 h 158"/>
              <a:gd name="T32" fmla="*/ 465 w 123"/>
              <a:gd name="T33" fmla="*/ 32916 h 158"/>
              <a:gd name="T34" fmla="*/ 465 w 123"/>
              <a:gd name="T35" fmla="*/ 51202 h 158"/>
              <a:gd name="T36" fmla="*/ 4182 w 123"/>
              <a:gd name="T37" fmla="*/ 66353 h 158"/>
              <a:gd name="T38" fmla="*/ 11616 w 123"/>
              <a:gd name="T39" fmla="*/ 76280 h 158"/>
              <a:gd name="T40" fmla="*/ 22302 w 123"/>
              <a:gd name="T41" fmla="*/ 82028 h 158"/>
              <a:gd name="T42" fmla="*/ 33918 w 123"/>
              <a:gd name="T43" fmla="*/ 82028 h 158"/>
              <a:gd name="T44" fmla="*/ 43676 w 123"/>
              <a:gd name="T45" fmla="*/ 78370 h 158"/>
              <a:gd name="T46" fmla="*/ 50180 w 123"/>
              <a:gd name="T47" fmla="*/ 71578 h 158"/>
              <a:gd name="T48" fmla="*/ 55291 w 123"/>
              <a:gd name="T49" fmla="*/ 62174 h 158"/>
              <a:gd name="T50" fmla="*/ 45999 w 123"/>
              <a:gd name="T51" fmla="*/ 55904 h 158"/>
              <a:gd name="T52" fmla="*/ 11616 w 123"/>
              <a:gd name="T53" fmla="*/ 29258 h 158"/>
              <a:gd name="T54" fmla="*/ 14404 w 123"/>
              <a:gd name="T55" fmla="*/ 20376 h 158"/>
              <a:gd name="T56" fmla="*/ 19050 w 123"/>
              <a:gd name="T57" fmla="*/ 14629 h 158"/>
              <a:gd name="T58" fmla="*/ 25090 w 123"/>
              <a:gd name="T59" fmla="*/ 12017 h 158"/>
              <a:gd name="T60" fmla="*/ 32524 w 123"/>
              <a:gd name="T61" fmla="*/ 12017 h 158"/>
              <a:gd name="T62" fmla="*/ 39029 w 123"/>
              <a:gd name="T63" fmla="*/ 15152 h 158"/>
              <a:gd name="T64" fmla="*/ 43676 w 123"/>
              <a:gd name="T65" fmla="*/ 20376 h 158"/>
              <a:gd name="T66" fmla="*/ 45534 w 123"/>
              <a:gd name="T67" fmla="*/ 29258 h 158"/>
              <a:gd name="T68" fmla="*/ 11151 w 123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2"/>
                </a:lnTo>
                <a:lnTo>
                  <a:pt x="70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1"/>
                </a:lnTo>
                <a:lnTo>
                  <a:pt x="41" y="128"/>
                </a:lnTo>
                <a:lnTo>
                  <a:pt x="35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5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1"/>
                </a:lnTo>
                <a:lnTo>
                  <a:pt x="87" y="4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1"/>
                </a:lnTo>
                <a:lnTo>
                  <a:pt x="17" y="21"/>
                </a:lnTo>
                <a:lnTo>
                  <a:pt x="9" y="32"/>
                </a:lnTo>
                <a:lnTo>
                  <a:pt x="4" y="46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6"/>
                </a:lnTo>
                <a:lnTo>
                  <a:pt x="36" y="152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7"/>
                </a:lnTo>
                <a:lnTo>
                  <a:pt x="31" y="39"/>
                </a:lnTo>
                <a:lnTo>
                  <a:pt x="36" y="33"/>
                </a:lnTo>
                <a:lnTo>
                  <a:pt x="41" y="28"/>
                </a:lnTo>
                <a:lnTo>
                  <a:pt x="47" y="24"/>
                </a:lnTo>
                <a:lnTo>
                  <a:pt x="54" y="23"/>
                </a:lnTo>
                <a:lnTo>
                  <a:pt x="62" y="22"/>
                </a:lnTo>
                <a:lnTo>
                  <a:pt x="70" y="23"/>
                </a:lnTo>
                <a:lnTo>
                  <a:pt x="78" y="24"/>
                </a:lnTo>
                <a:lnTo>
                  <a:pt x="84" y="29"/>
                </a:lnTo>
                <a:lnTo>
                  <a:pt x="89" y="33"/>
                </a:lnTo>
                <a:lnTo>
                  <a:pt x="94" y="39"/>
                </a:lnTo>
                <a:lnTo>
                  <a:pt x="97" y="47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29" name="Freeform 478"/>
          <p:cNvSpPr>
            <a:spLocks/>
          </p:cNvSpPr>
          <p:nvPr/>
        </p:nvSpPr>
        <p:spPr bwMode="auto">
          <a:xfrm>
            <a:off x="5840413" y="4283075"/>
            <a:ext cx="31750" cy="80963"/>
          </a:xfrm>
          <a:custGeom>
            <a:avLst/>
            <a:gdLst>
              <a:gd name="T0" fmla="*/ 0 w 66"/>
              <a:gd name="T1" fmla="*/ 80963 h 155"/>
              <a:gd name="T2" fmla="*/ 11064 w 66"/>
              <a:gd name="T3" fmla="*/ 80963 h 155"/>
              <a:gd name="T4" fmla="*/ 11064 w 66"/>
              <a:gd name="T5" fmla="*/ 36564 h 155"/>
              <a:gd name="T6" fmla="*/ 11545 w 66"/>
              <a:gd name="T7" fmla="*/ 31341 h 155"/>
              <a:gd name="T8" fmla="*/ 12027 w 66"/>
              <a:gd name="T9" fmla="*/ 26639 h 155"/>
              <a:gd name="T10" fmla="*/ 13470 w 66"/>
              <a:gd name="T11" fmla="*/ 22983 h 155"/>
              <a:gd name="T12" fmla="*/ 15394 w 66"/>
              <a:gd name="T13" fmla="*/ 19849 h 155"/>
              <a:gd name="T14" fmla="*/ 18280 w 66"/>
              <a:gd name="T15" fmla="*/ 16715 h 155"/>
              <a:gd name="T16" fmla="*/ 21167 w 66"/>
              <a:gd name="T17" fmla="*/ 15148 h 155"/>
              <a:gd name="T18" fmla="*/ 25015 w 66"/>
              <a:gd name="T19" fmla="*/ 14626 h 155"/>
              <a:gd name="T20" fmla="*/ 29345 w 66"/>
              <a:gd name="T21" fmla="*/ 14103 h 155"/>
              <a:gd name="T22" fmla="*/ 31750 w 66"/>
              <a:gd name="T23" fmla="*/ 14103 h 155"/>
              <a:gd name="T24" fmla="*/ 31750 w 66"/>
              <a:gd name="T25" fmla="*/ 0 h 155"/>
              <a:gd name="T26" fmla="*/ 28864 w 66"/>
              <a:gd name="T27" fmla="*/ 0 h 155"/>
              <a:gd name="T28" fmla="*/ 25496 w 66"/>
              <a:gd name="T29" fmla="*/ 0 h 155"/>
              <a:gd name="T30" fmla="*/ 22610 w 66"/>
              <a:gd name="T31" fmla="*/ 1045 h 155"/>
              <a:gd name="T32" fmla="*/ 20205 w 66"/>
              <a:gd name="T33" fmla="*/ 2089 h 155"/>
              <a:gd name="T34" fmla="*/ 17318 w 66"/>
              <a:gd name="T35" fmla="*/ 3656 h 155"/>
              <a:gd name="T36" fmla="*/ 15394 w 66"/>
              <a:gd name="T37" fmla="*/ 5746 h 155"/>
              <a:gd name="T38" fmla="*/ 13470 w 66"/>
              <a:gd name="T39" fmla="*/ 8880 h 155"/>
              <a:gd name="T40" fmla="*/ 12027 w 66"/>
              <a:gd name="T41" fmla="*/ 12014 h 155"/>
              <a:gd name="T42" fmla="*/ 10583 w 66"/>
              <a:gd name="T43" fmla="*/ 15670 h 155"/>
              <a:gd name="T44" fmla="*/ 10583 w 66"/>
              <a:gd name="T45" fmla="*/ 1567 h 155"/>
              <a:gd name="T46" fmla="*/ 0 w 66"/>
              <a:gd name="T47" fmla="*/ 1567 h 155"/>
              <a:gd name="T48" fmla="*/ 0 w 66"/>
              <a:gd name="T49" fmla="*/ 80963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0"/>
                </a:lnTo>
                <a:lnTo>
                  <a:pt x="25" y="51"/>
                </a:lnTo>
                <a:lnTo>
                  <a:pt x="28" y="44"/>
                </a:lnTo>
                <a:lnTo>
                  <a:pt x="32" y="38"/>
                </a:lnTo>
                <a:lnTo>
                  <a:pt x="38" y="32"/>
                </a:lnTo>
                <a:lnTo>
                  <a:pt x="44" y="29"/>
                </a:lnTo>
                <a:lnTo>
                  <a:pt x="52" y="28"/>
                </a:lnTo>
                <a:lnTo>
                  <a:pt x="61" y="27"/>
                </a:lnTo>
                <a:lnTo>
                  <a:pt x="66" y="27"/>
                </a:lnTo>
                <a:lnTo>
                  <a:pt x="66" y="0"/>
                </a:lnTo>
                <a:lnTo>
                  <a:pt x="60" y="0"/>
                </a:lnTo>
                <a:lnTo>
                  <a:pt x="53" y="0"/>
                </a:lnTo>
                <a:lnTo>
                  <a:pt x="47" y="2"/>
                </a:lnTo>
                <a:lnTo>
                  <a:pt x="42" y="4"/>
                </a:lnTo>
                <a:lnTo>
                  <a:pt x="36" y="7"/>
                </a:lnTo>
                <a:lnTo>
                  <a:pt x="32" y="11"/>
                </a:lnTo>
                <a:lnTo>
                  <a:pt x="28" y="17"/>
                </a:lnTo>
                <a:lnTo>
                  <a:pt x="25" y="23"/>
                </a:lnTo>
                <a:lnTo>
                  <a:pt x="22" y="30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30" name="Freeform 479"/>
          <p:cNvSpPr>
            <a:spLocks noEditPoints="1"/>
          </p:cNvSpPr>
          <p:nvPr/>
        </p:nvSpPr>
        <p:spPr bwMode="auto">
          <a:xfrm>
            <a:off x="5913438" y="4254500"/>
            <a:ext cx="63500" cy="109538"/>
          </a:xfrm>
          <a:custGeom>
            <a:avLst/>
            <a:gdLst>
              <a:gd name="T0" fmla="*/ 0 w 134"/>
              <a:gd name="T1" fmla="*/ 109538 h 208"/>
              <a:gd name="T2" fmla="*/ 11847 w 134"/>
              <a:gd name="T3" fmla="*/ 109538 h 208"/>
              <a:gd name="T4" fmla="*/ 11847 w 134"/>
              <a:gd name="T5" fmla="*/ 63195 h 208"/>
              <a:gd name="T6" fmla="*/ 29854 w 134"/>
              <a:gd name="T7" fmla="*/ 63195 h 208"/>
              <a:gd name="T8" fmla="*/ 36489 w 134"/>
              <a:gd name="T9" fmla="*/ 63195 h 208"/>
              <a:gd name="T10" fmla="*/ 42175 w 134"/>
              <a:gd name="T11" fmla="*/ 62668 h 208"/>
              <a:gd name="T12" fmla="*/ 47388 w 134"/>
              <a:gd name="T13" fmla="*/ 61615 h 208"/>
              <a:gd name="T14" fmla="*/ 51653 w 134"/>
              <a:gd name="T15" fmla="*/ 58982 h 208"/>
              <a:gd name="T16" fmla="*/ 54496 w 134"/>
              <a:gd name="T17" fmla="*/ 56349 h 208"/>
              <a:gd name="T18" fmla="*/ 56866 w 134"/>
              <a:gd name="T19" fmla="*/ 54242 h 208"/>
              <a:gd name="T20" fmla="*/ 58761 w 134"/>
              <a:gd name="T21" fmla="*/ 51083 h 208"/>
              <a:gd name="T22" fmla="*/ 60183 w 134"/>
              <a:gd name="T23" fmla="*/ 47923 h 208"/>
              <a:gd name="T24" fmla="*/ 62078 w 134"/>
              <a:gd name="T25" fmla="*/ 44237 h 208"/>
              <a:gd name="T26" fmla="*/ 62552 w 134"/>
              <a:gd name="T27" fmla="*/ 40550 h 208"/>
              <a:gd name="T28" fmla="*/ 63500 w 134"/>
              <a:gd name="T29" fmla="*/ 36337 h 208"/>
              <a:gd name="T30" fmla="*/ 63500 w 134"/>
              <a:gd name="T31" fmla="*/ 32124 h 208"/>
              <a:gd name="T32" fmla="*/ 63500 w 134"/>
              <a:gd name="T33" fmla="*/ 27385 h 208"/>
              <a:gd name="T34" fmla="*/ 63026 w 134"/>
              <a:gd name="T35" fmla="*/ 22645 h 208"/>
              <a:gd name="T36" fmla="*/ 62078 w 134"/>
              <a:gd name="T37" fmla="*/ 18432 h 208"/>
              <a:gd name="T38" fmla="*/ 60183 w 134"/>
              <a:gd name="T39" fmla="*/ 14746 h 208"/>
              <a:gd name="T40" fmla="*/ 58761 w 134"/>
              <a:gd name="T41" fmla="*/ 11586 h 208"/>
              <a:gd name="T42" fmla="*/ 56866 w 134"/>
              <a:gd name="T43" fmla="*/ 8953 h 208"/>
              <a:gd name="T44" fmla="*/ 54970 w 134"/>
              <a:gd name="T45" fmla="*/ 6320 h 208"/>
              <a:gd name="T46" fmla="*/ 51653 w 134"/>
              <a:gd name="T47" fmla="*/ 4213 h 208"/>
              <a:gd name="T48" fmla="*/ 47862 w 134"/>
              <a:gd name="T49" fmla="*/ 2107 h 208"/>
              <a:gd name="T50" fmla="*/ 42649 w 134"/>
              <a:gd name="T51" fmla="*/ 527 h 208"/>
              <a:gd name="T52" fmla="*/ 37910 w 134"/>
              <a:gd name="T53" fmla="*/ 0 h 208"/>
              <a:gd name="T54" fmla="*/ 32224 w 134"/>
              <a:gd name="T55" fmla="*/ 0 h 208"/>
              <a:gd name="T56" fmla="*/ 29381 w 134"/>
              <a:gd name="T57" fmla="*/ 0 h 208"/>
              <a:gd name="T58" fmla="*/ 0 w 134"/>
              <a:gd name="T59" fmla="*/ 0 h 208"/>
              <a:gd name="T60" fmla="*/ 0 w 134"/>
              <a:gd name="T61" fmla="*/ 109538 h 208"/>
              <a:gd name="T62" fmla="*/ 11847 w 134"/>
              <a:gd name="T63" fmla="*/ 50029 h 208"/>
              <a:gd name="T64" fmla="*/ 11847 w 134"/>
              <a:gd name="T65" fmla="*/ 13692 h 208"/>
              <a:gd name="T66" fmla="*/ 32698 w 134"/>
              <a:gd name="T67" fmla="*/ 13692 h 208"/>
              <a:gd name="T68" fmla="*/ 37437 w 134"/>
              <a:gd name="T69" fmla="*/ 13692 h 208"/>
              <a:gd name="T70" fmla="*/ 40754 w 134"/>
              <a:gd name="T71" fmla="*/ 14746 h 208"/>
              <a:gd name="T72" fmla="*/ 44071 w 134"/>
              <a:gd name="T73" fmla="*/ 16325 h 208"/>
              <a:gd name="T74" fmla="*/ 46440 w 134"/>
              <a:gd name="T75" fmla="*/ 17905 h 208"/>
              <a:gd name="T76" fmla="*/ 48336 w 134"/>
              <a:gd name="T77" fmla="*/ 20538 h 208"/>
              <a:gd name="T78" fmla="*/ 49757 w 134"/>
              <a:gd name="T79" fmla="*/ 23698 h 208"/>
              <a:gd name="T80" fmla="*/ 50231 w 134"/>
              <a:gd name="T81" fmla="*/ 27385 h 208"/>
              <a:gd name="T82" fmla="*/ 50705 w 134"/>
              <a:gd name="T83" fmla="*/ 31598 h 208"/>
              <a:gd name="T84" fmla="*/ 50231 w 134"/>
              <a:gd name="T85" fmla="*/ 36337 h 208"/>
              <a:gd name="T86" fmla="*/ 49757 w 134"/>
              <a:gd name="T87" fmla="*/ 40550 h 208"/>
              <a:gd name="T88" fmla="*/ 48336 w 134"/>
              <a:gd name="T89" fmla="*/ 43710 h 208"/>
              <a:gd name="T90" fmla="*/ 46440 w 134"/>
              <a:gd name="T91" fmla="*/ 46343 h 208"/>
              <a:gd name="T92" fmla="*/ 44071 w 134"/>
              <a:gd name="T93" fmla="*/ 47923 h 208"/>
              <a:gd name="T94" fmla="*/ 40280 w 134"/>
              <a:gd name="T95" fmla="*/ 48976 h 208"/>
              <a:gd name="T96" fmla="*/ 36489 w 134"/>
              <a:gd name="T97" fmla="*/ 50029 h 208"/>
              <a:gd name="T98" fmla="*/ 31750 w 134"/>
              <a:gd name="T99" fmla="*/ 50029 h 208"/>
              <a:gd name="T100" fmla="*/ 11847 w 134"/>
              <a:gd name="T101" fmla="*/ 50029 h 20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34" h="208">
                <a:moveTo>
                  <a:pt x="0" y="208"/>
                </a:moveTo>
                <a:lnTo>
                  <a:pt x="25" y="208"/>
                </a:lnTo>
                <a:lnTo>
                  <a:pt x="25" y="120"/>
                </a:lnTo>
                <a:lnTo>
                  <a:pt x="63" y="120"/>
                </a:lnTo>
                <a:lnTo>
                  <a:pt x="77" y="120"/>
                </a:lnTo>
                <a:lnTo>
                  <a:pt x="89" y="119"/>
                </a:lnTo>
                <a:lnTo>
                  <a:pt x="100" y="117"/>
                </a:lnTo>
                <a:lnTo>
                  <a:pt x="109" y="112"/>
                </a:lnTo>
                <a:lnTo>
                  <a:pt x="115" y="107"/>
                </a:lnTo>
                <a:lnTo>
                  <a:pt x="120" y="103"/>
                </a:lnTo>
                <a:lnTo>
                  <a:pt x="124" y="97"/>
                </a:lnTo>
                <a:lnTo>
                  <a:pt x="127" y="91"/>
                </a:lnTo>
                <a:lnTo>
                  <a:pt x="131" y="84"/>
                </a:lnTo>
                <a:lnTo>
                  <a:pt x="132" y="77"/>
                </a:lnTo>
                <a:lnTo>
                  <a:pt x="134" y="69"/>
                </a:lnTo>
                <a:lnTo>
                  <a:pt x="134" y="61"/>
                </a:lnTo>
                <a:lnTo>
                  <a:pt x="134" y="52"/>
                </a:lnTo>
                <a:lnTo>
                  <a:pt x="133" y="43"/>
                </a:lnTo>
                <a:lnTo>
                  <a:pt x="131" y="35"/>
                </a:lnTo>
                <a:lnTo>
                  <a:pt x="127" y="28"/>
                </a:lnTo>
                <a:lnTo>
                  <a:pt x="124" y="22"/>
                </a:lnTo>
                <a:lnTo>
                  <a:pt x="120" y="17"/>
                </a:lnTo>
                <a:lnTo>
                  <a:pt x="116" y="12"/>
                </a:lnTo>
                <a:lnTo>
                  <a:pt x="109" y="8"/>
                </a:lnTo>
                <a:lnTo>
                  <a:pt x="101" y="4"/>
                </a:lnTo>
                <a:lnTo>
                  <a:pt x="90" y="1"/>
                </a:lnTo>
                <a:lnTo>
                  <a:pt x="80" y="0"/>
                </a:lnTo>
                <a:lnTo>
                  <a:pt x="68" y="0"/>
                </a:lnTo>
                <a:lnTo>
                  <a:pt x="62" y="0"/>
                </a:lnTo>
                <a:lnTo>
                  <a:pt x="0" y="0"/>
                </a:lnTo>
                <a:lnTo>
                  <a:pt x="0" y="208"/>
                </a:lnTo>
                <a:close/>
                <a:moveTo>
                  <a:pt x="25" y="95"/>
                </a:moveTo>
                <a:lnTo>
                  <a:pt x="25" y="26"/>
                </a:lnTo>
                <a:lnTo>
                  <a:pt x="69" y="26"/>
                </a:lnTo>
                <a:lnTo>
                  <a:pt x="79" y="26"/>
                </a:lnTo>
                <a:lnTo>
                  <a:pt x="86" y="28"/>
                </a:lnTo>
                <a:lnTo>
                  <a:pt x="93" y="31"/>
                </a:lnTo>
                <a:lnTo>
                  <a:pt x="98" y="34"/>
                </a:lnTo>
                <a:lnTo>
                  <a:pt x="102" y="39"/>
                </a:lnTo>
                <a:lnTo>
                  <a:pt x="105" y="45"/>
                </a:lnTo>
                <a:lnTo>
                  <a:pt x="106" y="52"/>
                </a:lnTo>
                <a:lnTo>
                  <a:pt x="107" y="60"/>
                </a:lnTo>
                <a:lnTo>
                  <a:pt x="106" y="69"/>
                </a:lnTo>
                <a:lnTo>
                  <a:pt x="105" y="77"/>
                </a:lnTo>
                <a:lnTo>
                  <a:pt x="102" y="83"/>
                </a:lnTo>
                <a:lnTo>
                  <a:pt x="98" y="88"/>
                </a:lnTo>
                <a:lnTo>
                  <a:pt x="93" y="91"/>
                </a:lnTo>
                <a:lnTo>
                  <a:pt x="85" y="93"/>
                </a:lnTo>
                <a:lnTo>
                  <a:pt x="77" y="95"/>
                </a:lnTo>
                <a:lnTo>
                  <a:pt x="67" y="95"/>
                </a:lnTo>
                <a:lnTo>
                  <a:pt x="25" y="9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31" name="Rectangle 480"/>
          <p:cNvSpPr>
            <a:spLocks noChangeArrowheads="1"/>
          </p:cNvSpPr>
          <p:nvPr/>
        </p:nvSpPr>
        <p:spPr bwMode="auto">
          <a:xfrm>
            <a:off x="5965825" y="4348163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32" name="Freeform 481"/>
          <p:cNvSpPr>
            <a:spLocks noEditPoints="1"/>
          </p:cNvSpPr>
          <p:nvPr/>
        </p:nvSpPr>
        <p:spPr bwMode="auto">
          <a:xfrm>
            <a:off x="4851400" y="4452938"/>
            <a:ext cx="60325" cy="104775"/>
          </a:xfrm>
          <a:custGeom>
            <a:avLst/>
            <a:gdLst>
              <a:gd name="T0" fmla="*/ 36943 w 129"/>
              <a:gd name="T1" fmla="*/ 104775 h 196"/>
              <a:gd name="T2" fmla="*/ 48166 w 129"/>
              <a:gd name="T3" fmla="*/ 104775 h 196"/>
              <a:gd name="T4" fmla="*/ 48166 w 129"/>
              <a:gd name="T5" fmla="*/ 78581 h 196"/>
              <a:gd name="T6" fmla="*/ 60325 w 129"/>
              <a:gd name="T7" fmla="*/ 78581 h 196"/>
              <a:gd name="T8" fmla="*/ 60325 w 129"/>
              <a:gd name="T9" fmla="*/ 66286 h 196"/>
              <a:gd name="T10" fmla="*/ 48166 w 129"/>
              <a:gd name="T11" fmla="*/ 66286 h 196"/>
              <a:gd name="T12" fmla="*/ 48166 w 129"/>
              <a:gd name="T13" fmla="*/ 0 h 196"/>
              <a:gd name="T14" fmla="*/ 36943 w 129"/>
              <a:gd name="T15" fmla="*/ 0 h 196"/>
              <a:gd name="T16" fmla="*/ 0 w 129"/>
              <a:gd name="T17" fmla="*/ 65217 h 196"/>
              <a:gd name="T18" fmla="*/ 0 w 129"/>
              <a:gd name="T19" fmla="*/ 78581 h 196"/>
              <a:gd name="T20" fmla="*/ 36943 w 129"/>
              <a:gd name="T21" fmla="*/ 78581 h 196"/>
              <a:gd name="T22" fmla="*/ 36943 w 129"/>
              <a:gd name="T23" fmla="*/ 104775 h 196"/>
              <a:gd name="T24" fmla="*/ 10288 w 129"/>
              <a:gd name="T25" fmla="*/ 66286 h 196"/>
              <a:gd name="T26" fmla="*/ 36943 w 129"/>
              <a:gd name="T27" fmla="*/ 18175 h 196"/>
              <a:gd name="T28" fmla="*/ 36943 w 129"/>
              <a:gd name="T29" fmla="*/ 66286 h 196"/>
              <a:gd name="T30" fmla="*/ 10288 w 129"/>
              <a:gd name="T31" fmla="*/ 66286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6">
                <a:moveTo>
                  <a:pt x="79" y="196"/>
                </a:moveTo>
                <a:lnTo>
                  <a:pt x="103" y="196"/>
                </a:lnTo>
                <a:lnTo>
                  <a:pt x="103" y="147"/>
                </a:lnTo>
                <a:lnTo>
                  <a:pt x="129" y="147"/>
                </a:lnTo>
                <a:lnTo>
                  <a:pt x="129" y="124"/>
                </a:lnTo>
                <a:lnTo>
                  <a:pt x="103" y="124"/>
                </a:lnTo>
                <a:lnTo>
                  <a:pt x="103" y="0"/>
                </a:lnTo>
                <a:lnTo>
                  <a:pt x="79" y="0"/>
                </a:lnTo>
                <a:lnTo>
                  <a:pt x="0" y="122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4"/>
                </a:moveTo>
                <a:lnTo>
                  <a:pt x="79" y="34"/>
                </a:lnTo>
                <a:lnTo>
                  <a:pt x="79" y="124"/>
                </a:lnTo>
                <a:lnTo>
                  <a:pt x="22" y="1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33" name="Freeform 482"/>
          <p:cNvSpPr>
            <a:spLocks/>
          </p:cNvSpPr>
          <p:nvPr/>
        </p:nvSpPr>
        <p:spPr bwMode="auto">
          <a:xfrm>
            <a:off x="4919663" y="4451350"/>
            <a:ext cx="57150" cy="106363"/>
          </a:xfrm>
          <a:custGeom>
            <a:avLst/>
            <a:gdLst>
              <a:gd name="T0" fmla="*/ 57150 w 125"/>
              <a:gd name="T1" fmla="*/ 106363 h 199"/>
              <a:gd name="T2" fmla="*/ 12344 w 125"/>
              <a:gd name="T3" fmla="*/ 93535 h 199"/>
              <a:gd name="T4" fmla="*/ 15088 w 125"/>
              <a:gd name="T5" fmla="*/ 86587 h 199"/>
              <a:gd name="T6" fmla="*/ 18745 w 125"/>
              <a:gd name="T7" fmla="*/ 80173 h 199"/>
              <a:gd name="T8" fmla="*/ 24689 w 125"/>
              <a:gd name="T9" fmla="*/ 74828 h 199"/>
              <a:gd name="T10" fmla="*/ 32004 w 125"/>
              <a:gd name="T11" fmla="*/ 69483 h 199"/>
              <a:gd name="T12" fmla="*/ 43434 w 125"/>
              <a:gd name="T13" fmla="*/ 61466 h 199"/>
              <a:gd name="T14" fmla="*/ 50292 w 125"/>
              <a:gd name="T15" fmla="*/ 54518 h 199"/>
              <a:gd name="T16" fmla="*/ 54864 w 125"/>
              <a:gd name="T17" fmla="*/ 46500 h 199"/>
              <a:gd name="T18" fmla="*/ 56693 w 125"/>
              <a:gd name="T19" fmla="*/ 36880 h 199"/>
              <a:gd name="T20" fmla="*/ 56693 w 125"/>
              <a:gd name="T21" fmla="*/ 25121 h 199"/>
              <a:gd name="T22" fmla="*/ 52578 w 125"/>
              <a:gd name="T23" fmla="*/ 12828 h 199"/>
              <a:gd name="T24" fmla="*/ 45263 w 125"/>
              <a:gd name="T25" fmla="*/ 4810 h 199"/>
              <a:gd name="T26" fmla="*/ 35662 w 125"/>
              <a:gd name="T27" fmla="*/ 534 h 199"/>
              <a:gd name="T28" fmla="*/ 23774 w 125"/>
              <a:gd name="T29" fmla="*/ 534 h 199"/>
              <a:gd name="T30" fmla="*/ 13716 w 125"/>
              <a:gd name="T31" fmla="*/ 5345 h 199"/>
              <a:gd name="T32" fmla="*/ 6401 w 125"/>
              <a:gd name="T33" fmla="*/ 14966 h 199"/>
              <a:gd name="T34" fmla="*/ 2743 w 125"/>
              <a:gd name="T35" fmla="*/ 28862 h 199"/>
              <a:gd name="T36" fmla="*/ 2286 w 125"/>
              <a:gd name="T37" fmla="*/ 38483 h 199"/>
              <a:gd name="T38" fmla="*/ 13259 w 125"/>
              <a:gd name="T39" fmla="*/ 37414 h 199"/>
              <a:gd name="T40" fmla="*/ 14173 w 125"/>
              <a:gd name="T41" fmla="*/ 27259 h 199"/>
              <a:gd name="T42" fmla="*/ 17374 w 125"/>
              <a:gd name="T43" fmla="*/ 19242 h 199"/>
              <a:gd name="T44" fmla="*/ 22860 w 125"/>
              <a:gd name="T45" fmla="*/ 14966 h 199"/>
              <a:gd name="T46" fmla="*/ 29261 w 125"/>
              <a:gd name="T47" fmla="*/ 12828 h 199"/>
              <a:gd name="T48" fmla="*/ 35662 w 125"/>
              <a:gd name="T49" fmla="*/ 14431 h 199"/>
              <a:gd name="T50" fmla="*/ 41148 w 125"/>
              <a:gd name="T51" fmla="*/ 18173 h 199"/>
              <a:gd name="T52" fmla="*/ 44348 w 125"/>
              <a:gd name="T53" fmla="*/ 24052 h 199"/>
              <a:gd name="T54" fmla="*/ 45263 w 125"/>
              <a:gd name="T55" fmla="*/ 31535 h 199"/>
              <a:gd name="T56" fmla="*/ 44348 w 125"/>
              <a:gd name="T57" fmla="*/ 38483 h 199"/>
              <a:gd name="T58" fmla="*/ 42520 w 125"/>
              <a:gd name="T59" fmla="*/ 44362 h 199"/>
              <a:gd name="T60" fmla="*/ 38862 w 125"/>
              <a:gd name="T61" fmla="*/ 49707 h 199"/>
              <a:gd name="T62" fmla="*/ 33376 w 125"/>
              <a:gd name="T63" fmla="*/ 53983 h 199"/>
              <a:gd name="T64" fmla="*/ 20574 w 125"/>
              <a:gd name="T65" fmla="*/ 63604 h 199"/>
              <a:gd name="T66" fmla="*/ 10516 w 125"/>
              <a:gd name="T67" fmla="*/ 73225 h 199"/>
              <a:gd name="T68" fmla="*/ 4115 w 125"/>
              <a:gd name="T69" fmla="*/ 84449 h 199"/>
              <a:gd name="T70" fmla="*/ 457 w 125"/>
              <a:gd name="T71" fmla="*/ 97811 h 199"/>
              <a:gd name="T72" fmla="*/ 0 w 125"/>
              <a:gd name="T73" fmla="*/ 106363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5" h="199">
                <a:moveTo>
                  <a:pt x="0" y="199"/>
                </a:moveTo>
                <a:lnTo>
                  <a:pt x="125" y="199"/>
                </a:lnTo>
                <a:lnTo>
                  <a:pt x="125" y="175"/>
                </a:lnTo>
                <a:lnTo>
                  <a:pt x="27" y="175"/>
                </a:lnTo>
                <a:lnTo>
                  <a:pt x="30" y="168"/>
                </a:lnTo>
                <a:lnTo>
                  <a:pt x="33" y="162"/>
                </a:lnTo>
                <a:lnTo>
                  <a:pt x="36" y="156"/>
                </a:lnTo>
                <a:lnTo>
                  <a:pt x="41" y="150"/>
                </a:lnTo>
                <a:lnTo>
                  <a:pt x="48" y="146"/>
                </a:lnTo>
                <a:lnTo>
                  <a:pt x="54" y="140"/>
                </a:lnTo>
                <a:lnTo>
                  <a:pt x="62" y="135"/>
                </a:lnTo>
                <a:lnTo>
                  <a:pt x="70" y="130"/>
                </a:lnTo>
                <a:lnTo>
                  <a:pt x="86" y="122"/>
                </a:lnTo>
                <a:lnTo>
                  <a:pt x="95" y="115"/>
                </a:lnTo>
                <a:lnTo>
                  <a:pt x="103" y="109"/>
                </a:lnTo>
                <a:lnTo>
                  <a:pt x="110" y="102"/>
                </a:lnTo>
                <a:lnTo>
                  <a:pt x="115" y="95"/>
                </a:lnTo>
                <a:lnTo>
                  <a:pt x="120" y="87"/>
                </a:lnTo>
                <a:lnTo>
                  <a:pt x="123" y="78"/>
                </a:lnTo>
                <a:lnTo>
                  <a:pt x="124" y="69"/>
                </a:lnTo>
                <a:lnTo>
                  <a:pt x="125" y="59"/>
                </a:lnTo>
                <a:lnTo>
                  <a:pt x="124" y="47"/>
                </a:lnTo>
                <a:lnTo>
                  <a:pt x="121" y="35"/>
                </a:lnTo>
                <a:lnTo>
                  <a:pt x="115" y="24"/>
                </a:lnTo>
                <a:lnTo>
                  <a:pt x="108" y="16"/>
                </a:lnTo>
                <a:lnTo>
                  <a:pt x="99" y="9"/>
                </a:lnTo>
                <a:lnTo>
                  <a:pt x="90" y="5"/>
                </a:lnTo>
                <a:lnTo>
                  <a:pt x="78" y="1"/>
                </a:lnTo>
                <a:lnTo>
                  <a:pt x="65" y="0"/>
                </a:lnTo>
                <a:lnTo>
                  <a:pt x="52" y="1"/>
                </a:lnTo>
                <a:lnTo>
                  <a:pt x="40" y="5"/>
                </a:lnTo>
                <a:lnTo>
                  <a:pt x="30" y="10"/>
                </a:lnTo>
                <a:lnTo>
                  <a:pt x="21" y="19"/>
                </a:lnTo>
                <a:lnTo>
                  <a:pt x="14" y="28"/>
                </a:lnTo>
                <a:lnTo>
                  <a:pt x="9" y="40"/>
                </a:lnTo>
                <a:lnTo>
                  <a:pt x="6" y="54"/>
                </a:lnTo>
                <a:lnTo>
                  <a:pt x="5" y="69"/>
                </a:lnTo>
                <a:lnTo>
                  <a:pt x="5" y="72"/>
                </a:lnTo>
                <a:lnTo>
                  <a:pt x="29" y="72"/>
                </a:lnTo>
                <a:lnTo>
                  <a:pt x="29" y="70"/>
                </a:lnTo>
                <a:lnTo>
                  <a:pt x="30" y="59"/>
                </a:lnTo>
                <a:lnTo>
                  <a:pt x="31" y="51"/>
                </a:lnTo>
                <a:lnTo>
                  <a:pt x="34" y="43"/>
                </a:lnTo>
                <a:lnTo>
                  <a:pt x="38" y="36"/>
                </a:lnTo>
                <a:lnTo>
                  <a:pt x="44" y="31"/>
                </a:lnTo>
                <a:lnTo>
                  <a:pt x="50" y="28"/>
                </a:lnTo>
                <a:lnTo>
                  <a:pt x="56" y="26"/>
                </a:lnTo>
                <a:lnTo>
                  <a:pt x="64" y="24"/>
                </a:lnTo>
                <a:lnTo>
                  <a:pt x="72" y="26"/>
                </a:lnTo>
                <a:lnTo>
                  <a:pt x="78" y="27"/>
                </a:lnTo>
                <a:lnTo>
                  <a:pt x="85" y="30"/>
                </a:lnTo>
                <a:lnTo>
                  <a:pt x="90" y="34"/>
                </a:lnTo>
                <a:lnTo>
                  <a:pt x="94" y="40"/>
                </a:lnTo>
                <a:lnTo>
                  <a:pt x="97" y="45"/>
                </a:lnTo>
                <a:lnTo>
                  <a:pt x="98" y="52"/>
                </a:lnTo>
                <a:lnTo>
                  <a:pt x="99" y="59"/>
                </a:lnTo>
                <a:lnTo>
                  <a:pt x="99" y="66"/>
                </a:lnTo>
                <a:lnTo>
                  <a:pt x="97" y="72"/>
                </a:lnTo>
                <a:lnTo>
                  <a:pt x="96" y="78"/>
                </a:lnTo>
                <a:lnTo>
                  <a:pt x="93" y="83"/>
                </a:lnTo>
                <a:lnTo>
                  <a:pt x="89" y="88"/>
                </a:lnTo>
                <a:lnTo>
                  <a:pt x="85" y="93"/>
                </a:lnTo>
                <a:lnTo>
                  <a:pt x="79" y="98"/>
                </a:lnTo>
                <a:lnTo>
                  <a:pt x="73" y="101"/>
                </a:lnTo>
                <a:lnTo>
                  <a:pt x="58" y="111"/>
                </a:lnTo>
                <a:lnTo>
                  <a:pt x="45" y="119"/>
                </a:lnTo>
                <a:lnTo>
                  <a:pt x="33" y="128"/>
                </a:lnTo>
                <a:lnTo>
                  <a:pt x="23" y="137"/>
                </a:lnTo>
                <a:lnTo>
                  <a:pt x="15" y="148"/>
                </a:lnTo>
                <a:lnTo>
                  <a:pt x="9" y="158"/>
                </a:lnTo>
                <a:lnTo>
                  <a:pt x="5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34" name="Freeform 483"/>
          <p:cNvSpPr>
            <a:spLocks/>
          </p:cNvSpPr>
          <p:nvPr/>
        </p:nvSpPr>
        <p:spPr bwMode="auto">
          <a:xfrm>
            <a:off x="5534025" y="4445000"/>
            <a:ext cx="80963" cy="114300"/>
          </a:xfrm>
          <a:custGeom>
            <a:avLst/>
            <a:gdLst>
              <a:gd name="T0" fmla="*/ 72914 w 171"/>
              <a:gd name="T1" fmla="*/ 111654 h 216"/>
              <a:gd name="T2" fmla="*/ 80963 w 171"/>
              <a:gd name="T3" fmla="*/ 52387 h 216"/>
              <a:gd name="T4" fmla="*/ 42139 w 171"/>
              <a:gd name="T5" fmla="*/ 65087 h 216"/>
              <a:gd name="T6" fmla="*/ 70073 w 171"/>
              <a:gd name="T7" fmla="*/ 66146 h 216"/>
              <a:gd name="T8" fmla="*/ 67706 w 171"/>
              <a:gd name="T9" fmla="*/ 80963 h 216"/>
              <a:gd name="T10" fmla="*/ 62498 w 171"/>
              <a:gd name="T11" fmla="*/ 91546 h 216"/>
              <a:gd name="T12" fmla="*/ 53502 w 171"/>
              <a:gd name="T13" fmla="*/ 97896 h 216"/>
              <a:gd name="T14" fmla="*/ 42612 w 171"/>
              <a:gd name="T15" fmla="*/ 100542 h 216"/>
              <a:gd name="T16" fmla="*/ 29828 w 171"/>
              <a:gd name="T17" fmla="*/ 97367 h 216"/>
              <a:gd name="T18" fmla="*/ 20359 w 171"/>
              <a:gd name="T19" fmla="*/ 88900 h 216"/>
              <a:gd name="T20" fmla="*/ 14678 w 171"/>
              <a:gd name="T21" fmla="*/ 75142 h 216"/>
              <a:gd name="T22" fmla="*/ 12310 w 171"/>
              <a:gd name="T23" fmla="*/ 56621 h 216"/>
              <a:gd name="T24" fmla="*/ 14678 w 171"/>
              <a:gd name="T25" fmla="*/ 38629 h 216"/>
              <a:gd name="T26" fmla="*/ 20359 w 171"/>
              <a:gd name="T27" fmla="*/ 24871 h 216"/>
              <a:gd name="T28" fmla="*/ 29828 w 171"/>
              <a:gd name="T29" fmla="*/ 16404 h 216"/>
              <a:gd name="T30" fmla="*/ 43086 w 171"/>
              <a:gd name="T31" fmla="*/ 13229 h 216"/>
              <a:gd name="T32" fmla="*/ 52081 w 171"/>
              <a:gd name="T33" fmla="*/ 14287 h 216"/>
              <a:gd name="T34" fmla="*/ 59183 w 171"/>
              <a:gd name="T35" fmla="*/ 18521 h 216"/>
              <a:gd name="T36" fmla="*/ 64392 w 171"/>
              <a:gd name="T37" fmla="*/ 25929 h 216"/>
              <a:gd name="T38" fmla="*/ 67232 w 171"/>
              <a:gd name="T39" fmla="*/ 35454 h 216"/>
              <a:gd name="T40" fmla="*/ 77649 w 171"/>
              <a:gd name="T41" fmla="*/ 27517 h 216"/>
              <a:gd name="T42" fmla="*/ 71967 w 171"/>
              <a:gd name="T43" fmla="*/ 14287 h 216"/>
              <a:gd name="T44" fmla="*/ 62971 w 171"/>
              <a:gd name="T45" fmla="*/ 5821 h 216"/>
              <a:gd name="T46" fmla="*/ 50188 w 171"/>
              <a:gd name="T47" fmla="*/ 529 h 216"/>
              <a:gd name="T48" fmla="*/ 37877 w 171"/>
              <a:gd name="T49" fmla="*/ 0 h 216"/>
              <a:gd name="T50" fmla="*/ 29355 w 171"/>
              <a:gd name="T51" fmla="*/ 2646 h 216"/>
              <a:gd name="T52" fmla="*/ 21306 w 171"/>
              <a:gd name="T53" fmla="*/ 6350 h 216"/>
              <a:gd name="T54" fmla="*/ 14678 w 171"/>
              <a:gd name="T55" fmla="*/ 11642 h 216"/>
              <a:gd name="T56" fmla="*/ 8996 w 171"/>
              <a:gd name="T57" fmla="*/ 19050 h 216"/>
              <a:gd name="T58" fmla="*/ 4261 w 171"/>
              <a:gd name="T59" fmla="*/ 28575 h 216"/>
              <a:gd name="T60" fmla="*/ 1420 w 171"/>
              <a:gd name="T61" fmla="*/ 39158 h 216"/>
              <a:gd name="T62" fmla="*/ 0 w 171"/>
              <a:gd name="T63" fmla="*/ 50800 h 216"/>
              <a:gd name="T64" fmla="*/ 0 w 171"/>
              <a:gd name="T65" fmla="*/ 63500 h 216"/>
              <a:gd name="T66" fmla="*/ 1420 w 171"/>
              <a:gd name="T67" fmla="*/ 75142 h 216"/>
              <a:gd name="T68" fmla="*/ 4261 w 171"/>
              <a:gd name="T69" fmla="*/ 85725 h 216"/>
              <a:gd name="T70" fmla="*/ 8996 w 171"/>
              <a:gd name="T71" fmla="*/ 95250 h 216"/>
              <a:gd name="T72" fmla="*/ 14678 w 171"/>
              <a:gd name="T73" fmla="*/ 102658 h 216"/>
              <a:gd name="T74" fmla="*/ 20359 w 171"/>
              <a:gd name="T75" fmla="*/ 107950 h 216"/>
              <a:gd name="T76" fmla="*/ 27935 w 171"/>
              <a:gd name="T77" fmla="*/ 111654 h 216"/>
              <a:gd name="T78" fmla="*/ 35984 w 171"/>
              <a:gd name="T79" fmla="*/ 114300 h 216"/>
              <a:gd name="T80" fmla="*/ 44979 w 171"/>
              <a:gd name="T81" fmla="*/ 114300 h 216"/>
              <a:gd name="T82" fmla="*/ 53975 w 171"/>
              <a:gd name="T83" fmla="*/ 111654 h 216"/>
              <a:gd name="T84" fmla="*/ 61551 w 171"/>
              <a:gd name="T85" fmla="*/ 107421 h 216"/>
              <a:gd name="T86" fmla="*/ 67706 w 171"/>
              <a:gd name="T87" fmla="*/ 100542 h 21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71" h="216">
                <a:moveTo>
                  <a:pt x="149" y="182"/>
                </a:moveTo>
                <a:lnTo>
                  <a:pt x="154" y="211"/>
                </a:lnTo>
                <a:lnTo>
                  <a:pt x="171" y="211"/>
                </a:lnTo>
                <a:lnTo>
                  <a:pt x="171" y="99"/>
                </a:lnTo>
                <a:lnTo>
                  <a:pt x="89" y="99"/>
                </a:lnTo>
                <a:lnTo>
                  <a:pt x="89" y="123"/>
                </a:lnTo>
                <a:lnTo>
                  <a:pt x="148" y="123"/>
                </a:lnTo>
                <a:lnTo>
                  <a:pt x="148" y="125"/>
                </a:lnTo>
                <a:lnTo>
                  <a:pt x="147" y="140"/>
                </a:lnTo>
                <a:lnTo>
                  <a:pt x="143" y="153"/>
                </a:lnTo>
                <a:lnTo>
                  <a:pt x="138" y="163"/>
                </a:lnTo>
                <a:lnTo>
                  <a:pt x="132" y="173"/>
                </a:lnTo>
                <a:lnTo>
                  <a:pt x="123" y="180"/>
                </a:lnTo>
                <a:lnTo>
                  <a:pt x="113" y="185"/>
                </a:lnTo>
                <a:lnTo>
                  <a:pt x="102" y="189"/>
                </a:lnTo>
                <a:lnTo>
                  <a:pt x="90" y="190"/>
                </a:lnTo>
                <a:lnTo>
                  <a:pt x="76" y="189"/>
                </a:lnTo>
                <a:lnTo>
                  <a:pt x="63" y="184"/>
                </a:lnTo>
                <a:lnTo>
                  <a:pt x="53" y="177"/>
                </a:lnTo>
                <a:lnTo>
                  <a:pt x="43" y="168"/>
                </a:lnTo>
                <a:lnTo>
                  <a:pt x="36" y="156"/>
                </a:lnTo>
                <a:lnTo>
                  <a:pt x="31" y="142"/>
                </a:lnTo>
                <a:lnTo>
                  <a:pt x="27" y="126"/>
                </a:lnTo>
                <a:lnTo>
                  <a:pt x="26" y="107"/>
                </a:lnTo>
                <a:lnTo>
                  <a:pt x="27" y="89"/>
                </a:lnTo>
                <a:lnTo>
                  <a:pt x="31" y="73"/>
                </a:lnTo>
                <a:lnTo>
                  <a:pt x="36" y="59"/>
                </a:lnTo>
                <a:lnTo>
                  <a:pt x="43" y="47"/>
                </a:lnTo>
                <a:lnTo>
                  <a:pt x="53" y="38"/>
                </a:lnTo>
                <a:lnTo>
                  <a:pt x="63" y="31"/>
                </a:lnTo>
                <a:lnTo>
                  <a:pt x="76" y="26"/>
                </a:lnTo>
                <a:lnTo>
                  <a:pt x="91" y="25"/>
                </a:lnTo>
                <a:lnTo>
                  <a:pt x="101" y="26"/>
                </a:lnTo>
                <a:lnTo>
                  <a:pt x="110" y="27"/>
                </a:lnTo>
                <a:lnTo>
                  <a:pt x="118" y="31"/>
                </a:lnTo>
                <a:lnTo>
                  <a:pt x="125" y="35"/>
                </a:lnTo>
                <a:lnTo>
                  <a:pt x="132" y="42"/>
                </a:lnTo>
                <a:lnTo>
                  <a:pt x="136" y="49"/>
                </a:lnTo>
                <a:lnTo>
                  <a:pt x="140" y="57"/>
                </a:lnTo>
                <a:lnTo>
                  <a:pt x="142" y="67"/>
                </a:lnTo>
                <a:lnTo>
                  <a:pt x="168" y="67"/>
                </a:lnTo>
                <a:lnTo>
                  <a:pt x="164" y="52"/>
                </a:lnTo>
                <a:lnTo>
                  <a:pt x="159" y="39"/>
                </a:lnTo>
                <a:lnTo>
                  <a:pt x="152" y="27"/>
                </a:lnTo>
                <a:lnTo>
                  <a:pt x="143" y="18"/>
                </a:lnTo>
                <a:lnTo>
                  <a:pt x="133" y="11"/>
                </a:lnTo>
                <a:lnTo>
                  <a:pt x="120" y="5"/>
                </a:lnTo>
                <a:lnTo>
                  <a:pt x="106" y="1"/>
                </a:lnTo>
                <a:lnTo>
                  <a:pt x="91" y="0"/>
                </a:lnTo>
                <a:lnTo>
                  <a:pt x="80" y="0"/>
                </a:lnTo>
                <a:lnTo>
                  <a:pt x="71" y="3"/>
                </a:lnTo>
                <a:lnTo>
                  <a:pt x="62" y="5"/>
                </a:lnTo>
                <a:lnTo>
                  <a:pt x="53" y="7"/>
                </a:lnTo>
                <a:lnTo>
                  <a:pt x="45" y="12"/>
                </a:lnTo>
                <a:lnTo>
                  <a:pt x="38" y="17"/>
                </a:lnTo>
                <a:lnTo>
                  <a:pt x="31" y="22"/>
                </a:lnTo>
                <a:lnTo>
                  <a:pt x="24" y="29"/>
                </a:lnTo>
                <a:lnTo>
                  <a:pt x="19" y="36"/>
                </a:lnTo>
                <a:lnTo>
                  <a:pt x="14" y="45"/>
                </a:lnTo>
                <a:lnTo>
                  <a:pt x="9" y="54"/>
                </a:lnTo>
                <a:lnTo>
                  <a:pt x="6" y="63"/>
                </a:lnTo>
                <a:lnTo>
                  <a:pt x="3" y="74"/>
                </a:lnTo>
                <a:lnTo>
                  <a:pt x="2" y="84"/>
                </a:lnTo>
                <a:lnTo>
                  <a:pt x="0" y="96"/>
                </a:lnTo>
                <a:lnTo>
                  <a:pt x="0" y="109"/>
                </a:lnTo>
                <a:lnTo>
                  <a:pt x="0" y="120"/>
                </a:lnTo>
                <a:lnTo>
                  <a:pt x="2" y="132"/>
                </a:lnTo>
                <a:lnTo>
                  <a:pt x="3" y="142"/>
                </a:lnTo>
                <a:lnTo>
                  <a:pt x="6" y="153"/>
                </a:lnTo>
                <a:lnTo>
                  <a:pt x="9" y="162"/>
                </a:lnTo>
                <a:lnTo>
                  <a:pt x="14" y="172"/>
                </a:lnTo>
                <a:lnTo>
                  <a:pt x="19" y="180"/>
                </a:lnTo>
                <a:lnTo>
                  <a:pt x="24" y="187"/>
                </a:lnTo>
                <a:lnTo>
                  <a:pt x="31" y="194"/>
                </a:lnTo>
                <a:lnTo>
                  <a:pt x="37" y="199"/>
                </a:lnTo>
                <a:lnTo>
                  <a:pt x="43" y="204"/>
                </a:lnTo>
                <a:lnTo>
                  <a:pt x="52" y="209"/>
                </a:lnTo>
                <a:lnTo>
                  <a:pt x="59" y="211"/>
                </a:lnTo>
                <a:lnTo>
                  <a:pt x="67" y="213"/>
                </a:lnTo>
                <a:lnTo>
                  <a:pt x="76" y="216"/>
                </a:lnTo>
                <a:lnTo>
                  <a:pt x="85" y="216"/>
                </a:lnTo>
                <a:lnTo>
                  <a:pt x="95" y="216"/>
                </a:lnTo>
                <a:lnTo>
                  <a:pt x="104" y="213"/>
                </a:lnTo>
                <a:lnTo>
                  <a:pt x="114" y="211"/>
                </a:lnTo>
                <a:lnTo>
                  <a:pt x="121" y="208"/>
                </a:lnTo>
                <a:lnTo>
                  <a:pt x="130" y="203"/>
                </a:lnTo>
                <a:lnTo>
                  <a:pt x="136" y="197"/>
                </a:lnTo>
                <a:lnTo>
                  <a:pt x="143" y="190"/>
                </a:lnTo>
                <a:lnTo>
                  <a:pt x="149" y="18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35" name="Freeform 484"/>
          <p:cNvSpPr>
            <a:spLocks noEditPoints="1"/>
          </p:cNvSpPr>
          <p:nvPr/>
        </p:nvSpPr>
        <p:spPr bwMode="auto">
          <a:xfrm>
            <a:off x="5627688" y="4475163"/>
            <a:ext cx="57150" cy="84137"/>
          </a:xfrm>
          <a:custGeom>
            <a:avLst/>
            <a:gdLst>
              <a:gd name="T0" fmla="*/ 44706 w 124"/>
              <a:gd name="T1" fmla="*/ 59795 h 159"/>
              <a:gd name="T2" fmla="*/ 41941 w 124"/>
              <a:gd name="T3" fmla="*/ 65616 h 159"/>
              <a:gd name="T4" fmla="*/ 37793 w 124"/>
              <a:gd name="T5" fmla="*/ 69320 h 159"/>
              <a:gd name="T6" fmla="*/ 32723 w 124"/>
              <a:gd name="T7" fmla="*/ 71437 h 159"/>
              <a:gd name="T8" fmla="*/ 25349 w 124"/>
              <a:gd name="T9" fmla="*/ 70908 h 159"/>
              <a:gd name="T10" fmla="*/ 18896 w 124"/>
              <a:gd name="T11" fmla="*/ 67733 h 159"/>
              <a:gd name="T12" fmla="*/ 14288 w 124"/>
              <a:gd name="T13" fmla="*/ 61912 h 159"/>
              <a:gd name="T14" fmla="*/ 11983 w 124"/>
              <a:gd name="T15" fmla="*/ 51858 h 159"/>
              <a:gd name="T16" fmla="*/ 57150 w 124"/>
              <a:gd name="T17" fmla="*/ 46566 h 159"/>
              <a:gd name="T18" fmla="*/ 56689 w 124"/>
              <a:gd name="T19" fmla="*/ 31750 h 159"/>
              <a:gd name="T20" fmla="*/ 52541 w 124"/>
              <a:gd name="T21" fmla="*/ 16404 h 159"/>
              <a:gd name="T22" fmla="*/ 45167 w 124"/>
              <a:gd name="T23" fmla="*/ 6350 h 159"/>
              <a:gd name="T24" fmla="*/ 35027 w 124"/>
              <a:gd name="T25" fmla="*/ 529 h 159"/>
              <a:gd name="T26" fmla="*/ 22583 w 124"/>
              <a:gd name="T27" fmla="*/ 529 h 159"/>
              <a:gd name="T28" fmla="*/ 11983 w 124"/>
              <a:gd name="T29" fmla="*/ 6350 h 159"/>
              <a:gd name="T30" fmla="*/ 4609 w 124"/>
              <a:gd name="T31" fmla="*/ 17462 h 159"/>
              <a:gd name="T32" fmla="*/ 461 w 124"/>
              <a:gd name="T33" fmla="*/ 33337 h 159"/>
              <a:gd name="T34" fmla="*/ 461 w 124"/>
              <a:gd name="T35" fmla="*/ 51858 h 159"/>
              <a:gd name="T36" fmla="*/ 4609 w 124"/>
              <a:gd name="T37" fmla="*/ 67204 h 159"/>
              <a:gd name="T38" fmla="*/ 11983 w 124"/>
              <a:gd name="T39" fmla="*/ 77787 h 159"/>
              <a:gd name="T40" fmla="*/ 22583 w 124"/>
              <a:gd name="T41" fmla="*/ 83079 h 159"/>
              <a:gd name="T42" fmla="*/ 33645 w 124"/>
              <a:gd name="T43" fmla="*/ 83079 h 159"/>
              <a:gd name="T44" fmla="*/ 43323 w 124"/>
              <a:gd name="T45" fmla="*/ 79375 h 159"/>
              <a:gd name="T46" fmla="*/ 50237 w 124"/>
              <a:gd name="T47" fmla="*/ 73025 h 159"/>
              <a:gd name="T48" fmla="*/ 54846 w 124"/>
              <a:gd name="T49" fmla="*/ 62970 h 159"/>
              <a:gd name="T50" fmla="*/ 45628 w 124"/>
              <a:gd name="T51" fmla="*/ 56620 h 159"/>
              <a:gd name="T52" fmla="*/ 11983 w 124"/>
              <a:gd name="T53" fmla="*/ 29633 h 159"/>
              <a:gd name="T54" fmla="*/ 14748 w 124"/>
              <a:gd name="T55" fmla="*/ 21167 h 159"/>
              <a:gd name="T56" fmla="*/ 18896 w 124"/>
              <a:gd name="T57" fmla="*/ 14817 h 159"/>
              <a:gd name="T58" fmla="*/ 24888 w 124"/>
              <a:gd name="T59" fmla="*/ 12700 h 159"/>
              <a:gd name="T60" fmla="*/ 32723 w 124"/>
              <a:gd name="T61" fmla="*/ 12700 h 159"/>
              <a:gd name="T62" fmla="*/ 39175 w 124"/>
              <a:gd name="T63" fmla="*/ 15346 h 159"/>
              <a:gd name="T64" fmla="*/ 43323 w 124"/>
              <a:gd name="T65" fmla="*/ 21167 h 159"/>
              <a:gd name="T66" fmla="*/ 45167 w 124"/>
              <a:gd name="T67" fmla="*/ 29633 h 159"/>
              <a:gd name="T68" fmla="*/ 11061 w 124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9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7" y="128"/>
                </a:lnTo>
                <a:lnTo>
                  <a:pt x="82" y="131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2"/>
                </a:lnTo>
                <a:lnTo>
                  <a:pt x="41" y="128"/>
                </a:lnTo>
                <a:lnTo>
                  <a:pt x="35" y="123"/>
                </a:lnTo>
                <a:lnTo>
                  <a:pt x="31" y="117"/>
                </a:lnTo>
                <a:lnTo>
                  <a:pt x="28" y="109"/>
                </a:lnTo>
                <a:lnTo>
                  <a:pt x="26" y="98"/>
                </a:lnTo>
                <a:lnTo>
                  <a:pt x="24" y="88"/>
                </a:lnTo>
                <a:lnTo>
                  <a:pt x="124" y="88"/>
                </a:lnTo>
                <a:lnTo>
                  <a:pt x="124" y="76"/>
                </a:lnTo>
                <a:lnTo>
                  <a:pt x="123" y="60"/>
                </a:lnTo>
                <a:lnTo>
                  <a:pt x="119" y="43"/>
                </a:lnTo>
                <a:lnTo>
                  <a:pt x="114" y="31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6"/>
                </a:lnTo>
                <a:lnTo>
                  <a:pt x="26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8"/>
                </a:lnTo>
                <a:lnTo>
                  <a:pt x="26" y="147"/>
                </a:lnTo>
                <a:lnTo>
                  <a:pt x="36" y="153"/>
                </a:lnTo>
                <a:lnTo>
                  <a:pt x="49" y="157"/>
                </a:lnTo>
                <a:lnTo>
                  <a:pt x="61" y="159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2" y="145"/>
                </a:lnTo>
                <a:lnTo>
                  <a:pt x="109" y="138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7"/>
                </a:moveTo>
                <a:lnTo>
                  <a:pt x="26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5"/>
                </a:lnTo>
                <a:lnTo>
                  <a:pt x="54" y="24"/>
                </a:lnTo>
                <a:lnTo>
                  <a:pt x="62" y="22"/>
                </a:lnTo>
                <a:lnTo>
                  <a:pt x="71" y="24"/>
                </a:lnTo>
                <a:lnTo>
                  <a:pt x="78" y="25"/>
                </a:lnTo>
                <a:lnTo>
                  <a:pt x="85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36" name="Freeform 485"/>
          <p:cNvSpPr>
            <a:spLocks/>
          </p:cNvSpPr>
          <p:nvPr/>
        </p:nvSpPr>
        <p:spPr bwMode="auto">
          <a:xfrm>
            <a:off x="5697538" y="4475163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19705 h 155"/>
              <a:gd name="T12" fmla="*/ 53028 w 114"/>
              <a:gd name="T13" fmla="*/ 14912 h 155"/>
              <a:gd name="T14" fmla="*/ 50661 w 114"/>
              <a:gd name="T15" fmla="*/ 11184 h 155"/>
              <a:gd name="T16" fmla="*/ 49240 w 114"/>
              <a:gd name="T17" fmla="*/ 7989 h 155"/>
              <a:gd name="T18" fmla="*/ 47820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0718 w 114"/>
              <a:gd name="T25" fmla="*/ 1598 h 155"/>
              <a:gd name="T26" fmla="*/ 37877 w 114"/>
              <a:gd name="T27" fmla="*/ 533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1779 w 114"/>
              <a:gd name="T37" fmla="*/ 2130 h 155"/>
              <a:gd name="T38" fmla="*/ 19412 w 114"/>
              <a:gd name="T39" fmla="*/ 3195 h 155"/>
              <a:gd name="T40" fmla="*/ 17045 w 114"/>
              <a:gd name="T41" fmla="*/ 5326 h 155"/>
              <a:gd name="T42" fmla="*/ 14677 w 114"/>
              <a:gd name="T43" fmla="*/ 7456 h 155"/>
              <a:gd name="T44" fmla="*/ 12310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0890 h 155"/>
              <a:gd name="T60" fmla="*/ 12310 w 114"/>
              <a:gd name="T61" fmla="*/ 26096 h 155"/>
              <a:gd name="T62" fmla="*/ 13730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1779 w 114"/>
              <a:gd name="T69" fmla="*/ 13847 h 155"/>
              <a:gd name="T70" fmla="*/ 26041 w 114"/>
              <a:gd name="T71" fmla="*/ 12782 h 155"/>
              <a:gd name="T72" fmla="*/ 29828 w 114"/>
              <a:gd name="T73" fmla="*/ 11717 h 155"/>
              <a:gd name="T74" fmla="*/ 33616 w 114"/>
              <a:gd name="T75" fmla="*/ 12782 h 155"/>
              <a:gd name="T76" fmla="*/ 36457 w 114"/>
              <a:gd name="T77" fmla="*/ 13315 h 155"/>
              <a:gd name="T78" fmla="*/ 38351 w 114"/>
              <a:gd name="T79" fmla="*/ 14912 h 155"/>
              <a:gd name="T80" fmla="*/ 40245 w 114"/>
              <a:gd name="T81" fmla="*/ 17043 h 155"/>
              <a:gd name="T82" fmla="*/ 41191 w 114"/>
              <a:gd name="T83" fmla="*/ 19705 h 155"/>
              <a:gd name="T84" fmla="*/ 42612 w 114"/>
              <a:gd name="T85" fmla="*/ 23434 h 155"/>
              <a:gd name="T86" fmla="*/ 43085 w 114"/>
              <a:gd name="T87" fmla="*/ 28227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7"/>
                </a:lnTo>
                <a:lnTo>
                  <a:pt x="112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6" y="3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4"/>
                </a:lnTo>
                <a:lnTo>
                  <a:pt x="41" y="6"/>
                </a:lnTo>
                <a:lnTo>
                  <a:pt x="36" y="10"/>
                </a:lnTo>
                <a:lnTo>
                  <a:pt x="31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29" y="41"/>
                </a:lnTo>
                <a:lnTo>
                  <a:pt x="34" y="34"/>
                </a:lnTo>
                <a:lnTo>
                  <a:pt x="40" y="29"/>
                </a:lnTo>
                <a:lnTo>
                  <a:pt x="46" y="26"/>
                </a:lnTo>
                <a:lnTo>
                  <a:pt x="55" y="24"/>
                </a:lnTo>
                <a:lnTo>
                  <a:pt x="63" y="22"/>
                </a:lnTo>
                <a:lnTo>
                  <a:pt x="71" y="24"/>
                </a:lnTo>
                <a:lnTo>
                  <a:pt x="77" y="25"/>
                </a:lnTo>
                <a:lnTo>
                  <a:pt x="81" y="28"/>
                </a:lnTo>
                <a:lnTo>
                  <a:pt x="85" y="32"/>
                </a:lnTo>
                <a:lnTo>
                  <a:pt x="87" y="37"/>
                </a:lnTo>
                <a:lnTo>
                  <a:pt x="90" y="44"/>
                </a:lnTo>
                <a:lnTo>
                  <a:pt x="91" y="53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37" name="Freeform 486"/>
          <p:cNvSpPr>
            <a:spLocks noEditPoints="1"/>
          </p:cNvSpPr>
          <p:nvPr/>
        </p:nvSpPr>
        <p:spPr bwMode="auto">
          <a:xfrm>
            <a:off x="5764213" y="4475163"/>
            <a:ext cx="58737" cy="84137"/>
          </a:xfrm>
          <a:custGeom>
            <a:avLst/>
            <a:gdLst>
              <a:gd name="T0" fmla="*/ 45947 w 124"/>
              <a:gd name="T1" fmla="*/ 59795 h 159"/>
              <a:gd name="T2" fmla="*/ 43105 w 124"/>
              <a:gd name="T3" fmla="*/ 65616 h 159"/>
              <a:gd name="T4" fmla="*/ 38842 w 124"/>
              <a:gd name="T5" fmla="*/ 69320 h 159"/>
              <a:gd name="T6" fmla="*/ 33632 w 124"/>
              <a:gd name="T7" fmla="*/ 71437 h 159"/>
              <a:gd name="T8" fmla="*/ 26053 w 124"/>
              <a:gd name="T9" fmla="*/ 70908 h 159"/>
              <a:gd name="T10" fmla="*/ 19421 w 124"/>
              <a:gd name="T11" fmla="*/ 67733 h 159"/>
              <a:gd name="T12" fmla="*/ 14684 w 124"/>
              <a:gd name="T13" fmla="*/ 61912 h 159"/>
              <a:gd name="T14" fmla="*/ 12316 w 124"/>
              <a:gd name="T15" fmla="*/ 51858 h 159"/>
              <a:gd name="T16" fmla="*/ 58737 w 124"/>
              <a:gd name="T17" fmla="*/ 46566 h 159"/>
              <a:gd name="T18" fmla="*/ 58263 w 124"/>
              <a:gd name="T19" fmla="*/ 31750 h 159"/>
              <a:gd name="T20" fmla="*/ 54000 w 124"/>
              <a:gd name="T21" fmla="*/ 16404 h 159"/>
              <a:gd name="T22" fmla="*/ 46421 w 124"/>
              <a:gd name="T23" fmla="*/ 6350 h 159"/>
              <a:gd name="T24" fmla="*/ 36000 w 124"/>
              <a:gd name="T25" fmla="*/ 529 h 159"/>
              <a:gd name="T26" fmla="*/ 23211 w 124"/>
              <a:gd name="T27" fmla="*/ 529 h 159"/>
              <a:gd name="T28" fmla="*/ 12316 w 124"/>
              <a:gd name="T29" fmla="*/ 6350 h 159"/>
              <a:gd name="T30" fmla="*/ 4737 w 124"/>
              <a:gd name="T31" fmla="*/ 17462 h 159"/>
              <a:gd name="T32" fmla="*/ 474 w 124"/>
              <a:gd name="T33" fmla="*/ 33337 h 159"/>
              <a:gd name="T34" fmla="*/ 474 w 124"/>
              <a:gd name="T35" fmla="*/ 51858 h 159"/>
              <a:gd name="T36" fmla="*/ 4737 w 124"/>
              <a:gd name="T37" fmla="*/ 67204 h 159"/>
              <a:gd name="T38" fmla="*/ 12316 w 124"/>
              <a:gd name="T39" fmla="*/ 77787 h 159"/>
              <a:gd name="T40" fmla="*/ 23211 w 124"/>
              <a:gd name="T41" fmla="*/ 83079 h 159"/>
              <a:gd name="T42" fmla="*/ 34579 w 124"/>
              <a:gd name="T43" fmla="*/ 83079 h 159"/>
              <a:gd name="T44" fmla="*/ 44526 w 124"/>
              <a:gd name="T45" fmla="*/ 79375 h 159"/>
              <a:gd name="T46" fmla="*/ 51632 w 124"/>
              <a:gd name="T47" fmla="*/ 73025 h 159"/>
              <a:gd name="T48" fmla="*/ 56369 w 124"/>
              <a:gd name="T49" fmla="*/ 62970 h 159"/>
              <a:gd name="T50" fmla="*/ 46895 w 124"/>
              <a:gd name="T51" fmla="*/ 56620 h 159"/>
              <a:gd name="T52" fmla="*/ 12316 w 124"/>
              <a:gd name="T53" fmla="*/ 29633 h 159"/>
              <a:gd name="T54" fmla="*/ 15158 w 124"/>
              <a:gd name="T55" fmla="*/ 21167 h 159"/>
              <a:gd name="T56" fmla="*/ 19421 w 124"/>
              <a:gd name="T57" fmla="*/ 14817 h 159"/>
              <a:gd name="T58" fmla="*/ 25579 w 124"/>
              <a:gd name="T59" fmla="*/ 12700 h 159"/>
              <a:gd name="T60" fmla="*/ 33632 w 124"/>
              <a:gd name="T61" fmla="*/ 12700 h 159"/>
              <a:gd name="T62" fmla="*/ 40263 w 124"/>
              <a:gd name="T63" fmla="*/ 15346 h 159"/>
              <a:gd name="T64" fmla="*/ 44526 w 124"/>
              <a:gd name="T65" fmla="*/ 21167 h 159"/>
              <a:gd name="T66" fmla="*/ 46421 w 124"/>
              <a:gd name="T67" fmla="*/ 29633 h 159"/>
              <a:gd name="T68" fmla="*/ 11368 w 124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9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7" y="128"/>
                </a:lnTo>
                <a:lnTo>
                  <a:pt x="82" y="131"/>
                </a:lnTo>
                <a:lnTo>
                  <a:pt x="77" y="133"/>
                </a:lnTo>
                <a:lnTo>
                  <a:pt x="71" y="135"/>
                </a:lnTo>
                <a:lnTo>
                  <a:pt x="64" y="135"/>
                </a:lnTo>
                <a:lnTo>
                  <a:pt x="55" y="134"/>
                </a:lnTo>
                <a:lnTo>
                  <a:pt x="48" y="132"/>
                </a:lnTo>
                <a:lnTo>
                  <a:pt x="41" y="128"/>
                </a:lnTo>
                <a:lnTo>
                  <a:pt x="35" y="123"/>
                </a:lnTo>
                <a:lnTo>
                  <a:pt x="31" y="117"/>
                </a:lnTo>
                <a:lnTo>
                  <a:pt x="28" y="109"/>
                </a:lnTo>
                <a:lnTo>
                  <a:pt x="26" y="98"/>
                </a:lnTo>
                <a:lnTo>
                  <a:pt x="24" y="88"/>
                </a:lnTo>
                <a:lnTo>
                  <a:pt x="124" y="88"/>
                </a:lnTo>
                <a:lnTo>
                  <a:pt x="124" y="76"/>
                </a:lnTo>
                <a:lnTo>
                  <a:pt x="123" y="60"/>
                </a:lnTo>
                <a:lnTo>
                  <a:pt x="119" y="43"/>
                </a:lnTo>
                <a:lnTo>
                  <a:pt x="114" y="31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6"/>
                </a:lnTo>
                <a:lnTo>
                  <a:pt x="26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8"/>
                </a:lnTo>
                <a:lnTo>
                  <a:pt x="26" y="147"/>
                </a:lnTo>
                <a:lnTo>
                  <a:pt x="36" y="153"/>
                </a:lnTo>
                <a:lnTo>
                  <a:pt x="49" y="157"/>
                </a:lnTo>
                <a:lnTo>
                  <a:pt x="61" y="159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3" y="145"/>
                </a:lnTo>
                <a:lnTo>
                  <a:pt x="109" y="138"/>
                </a:lnTo>
                <a:lnTo>
                  <a:pt x="115" y="128"/>
                </a:lnTo>
                <a:lnTo>
                  <a:pt x="119" y="119"/>
                </a:lnTo>
                <a:lnTo>
                  <a:pt x="122" y="107"/>
                </a:lnTo>
                <a:lnTo>
                  <a:pt x="99" y="107"/>
                </a:lnTo>
                <a:close/>
                <a:moveTo>
                  <a:pt x="24" y="67"/>
                </a:moveTo>
                <a:lnTo>
                  <a:pt x="26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5"/>
                </a:lnTo>
                <a:lnTo>
                  <a:pt x="54" y="24"/>
                </a:lnTo>
                <a:lnTo>
                  <a:pt x="62" y="22"/>
                </a:lnTo>
                <a:lnTo>
                  <a:pt x="71" y="24"/>
                </a:lnTo>
                <a:lnTo>
                  <a:pt x="78" y="25"/>
                </a:lnTo>
                <a:lnTo>
                  <a:pt x="85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38" name="Freeform 487"/>
          <p:cNvSpPr>
            <a:spLocks/>
          </p:cNvSpPr>
          <p:nvPr/>
        </p:nvSpPr>
        <p:spPr bwMode="auto">
          <a:xfrm>
            <a:off x="5826125" y="4476750"/>
            <a:ext cx="58738" cy="80963"/>
          </a:xfrm>
          <a:custGeom>
            <a:avLst/>
            <a:gdLst>
              <a:gd name="T0" fmla="*/ 24158 w 124"/>
              <a:gd name="T1" fmla="*/ 80963 h 151"/>
              <a:gd name="T2" fmla="*/ 35527 w 124"/>
              <a:gd name="T3" fmla="*/ 80963 h 151"/>
              <a:gd name="T4" fmla="*/ 58738 w 124"/>
              <a:gd name="T5" fmla="*/ 0 h 151"/>
              <a:gd name="T6" fmla="*/ 47369 w 124"/>
              <a:gd name="T7" fmla="*/ 0 h 151"/>
              <a:gd name="T8" fmla="*/ 29843 w 124"/>
              <a:gd name="T9" fmla="*/ 64878 h 151"/>
              <a:gd name="T10" fmla="*/ 11369 w 124"/>
              <a:gd name="T11" fmla="*/ 0 h 151"/>
              <a:gd name="T12" fmla="*/ 0 w 124"/>
              <a:gd name="T13" fmla="*/ 0 h 151"/>
              <a:gd name="T14" fmla="*/ 24158 w 124"/>
              <a:gd name="T15" fmla="*/ 80963 h 15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4" h="151">
                <a:moveTo>
                  <a:pt x="51" y="151"/>
                </a:moveTo>
                <a:lnTo>
                  <a:pt x="75" y="151"/>
                </a:lnTo>
                <a:lnTo>
                  <a:pt x="124" y="0"/>
                </a:lnTo>
                <a:lnTo>
                  <a:pt x="100" y="0"/>
                </a:lnTo>
                <a:lnTo>
                  <a:pt x="63" y="121"/>
                </a:lnTo>
                <a:lnTo>
                  <a:pt x="24" y="0"/>
                </a:lnTo>
                <a:lnTo>
                  <a:pt x="0" y="0"/>
                </a:lnTo>
                <a:lnTo>
                  <a:pt x="51" y="15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39" name="Freeform 488"/>
          <p:cNvSpPr>
            <a:spLocks noEditPoints="1"/>
          </p:cNvSpPr>
          <p:nvPr/>
        </p:nvSpPr>
        <p:spPr bwMode="auto">
          <a:xfrm>
            <a:off x="5892800" y="4448175"/>
            <a:ext cx="11113" cy="109538"/>
          </a:xfrm>
          <a:custGeom>
            <a:avLst/>
            <a:gdLst>
              <a:gd name="T0" fmla="*/ 0 w 24"/>
              <a:gd name="T1" fmla="*/ 109538 h 207"/>
              <a:gd name="T2" fmla="*/ 11113 w 24"/>
              <a:gd name="T3" fmla="*/ 109538 h 207"/>
              <a:gd name="T4" fmla="*/ 11113 w 24"/>
              <a:gd name="T5" fmla="*/ 29633 h 207"/>
              <a:gd name="T6" fmla="*/ 0 w 24"/>
              <a:gd name="T7" fmla="*/ 29633 h 207"/>
              <a:gd name="T8" fmla="*/ 0 w 24"/>
              <a:gd name="T9" fmla="*/ 109538 h 207"/>
              <a:gd name="T10" fmla="*/ 0 w 24"/>
              <a:gd name="T11" fmla="*/ 14817 h 207"/>
              <a:gd name="T12" fmla="*/ 11113 w 24"/>
              <a:gd name="T13" fmla="*/ 14817 h 207"/>
              <a:gd name="T14" fmla="*/ 11113 w 24"/>
              <a:gd name="T15" fmla="*/ 0 h 207"/>
              <a:gd name="T16" fmla="*/ 0 w 24"/>
              <a:gd name="T17" fmla="*/ 0 h 207"/>
              <a:gd name="T18" fmla="*/ 0 w 24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" h="207">
                <a:moveTo>
                  <a:pt x="0" y="207"/>
                </a:moveTo>
                <a:lnTo>
                  <a:pt x="24" y="207"/>
                </a:lnTo>
                <a:lnTo>
                  <a:pt x="24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4" y="28"/>
                </a:lnTo>
                <a:lnTo>
                  <a:pt x="24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40" name="Freeform 489"/>
          <p:cNvSpPr>
            <a:spLocks noEditPoints="1"/>
          </p:cNvSpPr>
          <p:nvPr/>
        </p:nvSpPr>
        <p:spPr bwMode="auto">
          <a:xfrm>
            <a:off x="5916613" y="4440238"/>
            <a:ext cx="58737" cy="119062"/>
          </a:xfrm>
          <a:custGeom>
            <a:avLst/>
            <a:gdLst>
              <a:gd name="T0" fmla="*/ 46321 w 123"/>
              <a:gd name="T1" fmla="*/ 94612 h 224"/>
              <a:gd name="T2" fmla="*/ 43456 w 123"/>
              <a:gd name="T3" fmla="*/ 100459 h 224"/>
              <a:gd name="T4" fmla="*/ 39158 w 123"/>
              <a:gd name="T5" fmla="*/ 104179 h 224"/>
              <a:gd name="T6" fmla="*/ 33905 w 123"/>
              <a:gd name="T7" fmla="*/ 106305 h 224"/>
              <a:gd name="T8" fmla="*/ 26265 w 123"/>
              <a:gd name="T9" fmla="*/ 105774 h 224"/>
              <a:gd name="T10" fmla="*/ 19579 w 123"/>
              <a:gd name="T11" fmla="*/ 102585 h 224"/>
              <a:gd name="T12" fmla="*/ 14804 w 123"/>
              <a:gd name="T13" fmla="*/ 96738 h 224"/>
              <a:gd name="T14" fmla="*/ 11938 w 123"/>
              <a:gd name="T15" fmla="*/ 86639 h 224"/>
              <a:gd name="T16" fmla="*/ 58737 w 123"/>
              <a:gd name="T17" fmla="*/ 81324 h 224"/>
              <a:gd name="T18" fmla="*/ 58259 w 123"/>
              <a:gd name="T19" fmla="*/ 66441 h 224"/>
              <a:gd name="T20" fmla="*/ 54439 w 123"/>
              <a:gd name="T21" fmla="*/ 51027 h 224"/>
              <a:gd name="T22" fmla="*/ 46799 w 123"/>
              <a:gd name="T23" fmla="*/ 40928 h 224"/>
              <a:gd name="T24" fmla="*/ 36293 w 123"/>
              <a:gd name="T25" fmla="*/ 35081 h 224"/>
              <a:gd name="T26" fmla="*/ 23399 w 123"/>
              <a:gd name="T27" fmla="*/ 35081 h 224"/>
              <a:gd name="T28" fmla="*/ 11938 w 123"/>
              <a:gd name="T29" fmla="*/ 40928 h 224"/>
              <a:gd name="T30" fmla="*/ 4775 w 123"/>
              <a:gd name="T31" fmla="*/ 52090 h 224"/>
              <a:gd name="T32" fmla="*/ 478 w 123"/>
              <a:gd name="T33" fmla="*/ 68035 h 224"/>
              <a:gd name="T34" fmla="*/ 478 w 123"/>
              <a:gd name="T35" fmla="*/ 86639 h 224"/>
              <a:gd name="T36" fmla="*/ 4775 w 123"/>
              <a:gd name="T37" fmla="*/ 102053 h 224"/>
              <a:gd name="T38" fmla="*/ 11938 w 123"/>
              <a:gd name="T39" fmla="*/ 112684 h 224"/>
              <a:gd name="T40" fmla="*/ 23399 w 123"/>
              <a:gd name="T41" fmla="*/ 117999 h 224"/>
              <a:gd name="T42" fmla="*/ 34860 w 123"/>
              <a:gd name="T43" fmla="*/ 117999 h 224"/>
              <a:gd name="T44" fmla="*/ 44888 w 123"/>
              <a:gd name="T45" fmla="*/ 114278 h 224"/>
              <a:gd name="T46" fmla="*/ 52051 w 123"/>
              <a:gd name="T47" fmla="*/ 107900 h 224"/>
              <a:gd name="T48" fmla="*/ 56827 w 123"/>
              <a:gd name="T49" fmla="*/ 97801 h 224"/>
              <a:gd name="T50" fmla="*/ 47276 w 123"/>
              <a:gd name="T51" fmla="*/ 91423 h 224"/>
              <a:gd name="T52" fmla="*/ 11938 w 123"/>
              <a:gd name="T53" fmla="*/ 64315 h 224"/>
              <a:gd name="T54" fmla="*/ 15281 w 123"/>
              <a:gd name="T55" fmla="*/ 55810 h 224"/>
              <a:gd name="T56" fmla="*/ 19579 w 123"/>
              <a:gd name="T57" fmla="*/ 49432 h 224"/>
              <a:gd name="T58" fmla="*/ 25787 w 123"/>
              <a:gd name="T59" fmla="*/ 47306 h 224"/>
              <a:gd name="T60" fmla="*/ 33905 w 123"/>
              <a:gd name="T61" fmla="*/ 47306 h 224"/>
              <a:gd name="T62" fmla="*/ 40113 w 123"/>
              <a:gd name="T63" fmla="*/ 49964 h 224"/>
              <a:gd name="T64" fmla="*/ 44888 w 123"/>
              <a:gd name="T65" fmla="*/ 55810 h 224"/>
              <a:gd name="T66" fmla="*/ 46799 w 123"/>
              <a:gd name="T67" fmla="*/ 64315 h 224"/>
              <a:gd name="T68" fmla="*/ 11461 w 123"/>
              <a:gd name="T69" fmla="*/ 70162 h 224"/>
              <a:gd name="T70" fmla="*/ 25787 w 123"/>
              <a:gd name="T71" fmla="*/ 0 h 224"/>
              <a:gd name="T72" fmla="*/ 30562 w 123"/>
              <a:gd name="T73" fmla="*/ 26045 h 22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224">
                <a:moveTo>
                  <a:pt x="99" y="172"/>
                </a:moveTo>
                <a:lnTo>
                  <a:pt x="97" y="178"/>
                </a:lnTo>
                <a:lnTo>
                  <a:pt x="94" y="184"/>
                </a:lnTo>
                <a:lnTo>
                  <a:pt x="91" y="189"/>
                </a:lnTo>
                <a:lnTo>
                  <a:pt x="87" y="193"/>
                </a:lnTo>
                <a:lnTo>
                  <a:pt x="82" y="196"/>
                </a:lnTo>
                <a:lnTo>
                  <a:pt x="77" y="198"/>
                </a:lnTo>
                <a:lnTo>
                  <a:pt x="71" y="200"/>
                </a:lnTo>
                <a:lnTo>
                  <a:pt x="63" y="200"/>
                </a:lnTo>
                <a:lnTo>
                  <a:pt x="55" y="199"/>
                </a:lnTo>
                <a:lnTo>
                  <a:pt x="48" y="197"/>
                </a:lnTo>
                <a:lnTo>
                  <a:pt x="41" y="193"/>
                </a:lnTo>
                <a:lnTo>
                  <a:pt x="35" y="188"/>
                </a:lnTo>
                <a:lnTo>
                  <a:pt x="31" y="182"/>
                </a:lnTo>
                <a:lnTo>
                  <a:pt x="27" y="174"/>
                </a:lnTo>
                <a:lnTo>
                  <a:pt x="25" y="163"/>
                </a:lnTo>
                <a:lnTo>
                  <a:pt x="24" y="153"/>
                </a:lnTo>
                <a:lnTo>
                  <a:pt x="123" y="153"/>
                </a:lnTo>
                <a:lnTo>
                  <a:pt x="123" y="141"/>
                </a:lnTo>
                <a:lnTo>
                  <a:pt x="122" y="125"/>
                </a:lnTo>
                <a:lnTo>
                  <a:pt x="119" y="108"/>
                </a:lnTo>
                <a:lnTo>
                  <a:pt x="114" y="96"/>
                </a:lnTo>
                <a:lnTo>
                  <a:pt x="108" y="85"/>
                </a:lnTo>
                <a:lnTo>
                  <a:pt x="98" y="77"/>
                </a:lnTo>
                <a:lnTo>
                  <a:pt x="88" y="70"/>
                </a:lnTo>
                <a:lnTo>
                  <a:pt x="76" y="66"/>
                </a:lnTo>
                <a:lnTo>
                  <a:pt x="61" y="65"/>
                </a:lnTo>
                <a:lnTo>
                  <a:pt x="49" y="66"/>
                </a:lnTo>
                <a:lnTo>
                  <a:pt x="36" y="71"/>
                </a:lnTo>
                <a:lnTo>
                  <a:pt x="25" y="77"/>
                </a:lnTo>
                <a:lnTo>
                  <a:pt x="17" y="86"/>
                </a:lnTo>
                <a:lnTo>
                  <a:pt x="10" y="98"/>
                </a:lnTo>
                <a:lnTo>
                  <a:pt x="4" y="112"/>
                </a:lnTo>
                <a:lnTo>
                  <a:pt x="1" y="128"/>
                </a:lnTo>
                <a:lnTo>
                  <a:pt x="0" y="146"/>
                </a:lnTo>
                <a:lnTo>
                  <a:pt x="1" y="163"/>
                </a:lnTo>
                <a:lnTo>
                  <a:pt x="4" y="178"/>
                </a:lnTo>
                <a:lnTo>
                  <a:pt x="10" y="192"/>
                </a:lnTo>
                <a:lnTo>
                  <a:pt x="17" y="203"/>
                </a:lnTo>
                <a:lnTo>
                  <a:pt x="25" y="212"/>
                </a:lnTo>
                <a:lnTo>
                  <a:pt x="36" y="218"/>
                </a:lnTo>
                <a:lnTo>
                  <a:pt x="49" y="222"/>
                </a:lnTo>
                <a:lnTo>
                  <a:pt x="61" y="224"/>
                </a:lnTo>
                <a:lnTo>
                  <a:pt x="73" y="222"/>
                </a:lnTo>
                <a:lnTo>
                  <a:pt x="84" y="220"/>
                </a:lnTo>
                <a:lnTo>
                  <a:pt x="94" y="215"/>
                </a:lnTo>
                <a:lnTo>
                  <a:pt x="102" y="210"/>
                </a:lnTo>
                <a:lnTo>
                  <a:pt x="109" y="203"/>
                </a:lnTo>
                <a:lnTo>
                  <a:pt x="115" y="193"/>
                </a:lnTo>
                <a:lnTo>
                  <a:pt x="119" y="184"/>
                </a:lnTo>
                <a:lnTo>
                  <a:pt x="121" y="172"/>
                </a:lnTo>
                <a:lnTo>
                  <a:pt x="99" y="172"/>
                </a:lnTo>
                <a:close/>
                <a:moveTo>
                  <a:pt x="24" y="132"/>
                </a:moveTo>
                <a:lnTo>
                  <a:pt x="25" y="121"/>
                </a:lnTo>
                <a:lnTo>
                  <a:pt x="27" y="113"/>
                </a:lnTo>
                <a:lnTo>
                  <a:pt x="32" y="105"/>
                </a:lnTo>
                <a:lnTo>
                  <a:pt x="36" y="99"/>
                </a:lnTo>
                <a:lnTo>
                  <a:pt x="41" y="93"/>
                </a:lnTo>
                <a:lnTo>
                  <a:pt x="48" y="90"/>
                </a:lnTo>
                <a:lnTo>
                  <a:pt x="54" y="89"/>
                </a:lnTo>
                <a:lnTo>
                  <a:pt x="62" y="87"/>
                </a:lnTo>
                <a:lnTo>
                  <a:pt x="71" y="89"/>
                </a:lnTo>
                <a:lnTo>
                  <a:pt x="78" y="90"/>
                </a:lnTo>
                <a:lnTo>
                  <a:pt x="84" y="94"/>
                </a:lnTo>
                <a:lnTo>
                  <a:pt x="90" y="99"/>
                </a:lnTo>
                <a:lnTo>
                  <a:pt x="94" y="105"/>
                </a:lnTo>
                <a:lnTo>
                  <a:pt x="97" y="113"/>
                </a:lnTo>
                <a:lnTo>
                  <a:pt x="98" y="121"/>
                </a:lnTo>
                <a:lnTo>
                  <a:pt x="99" y="132"/>
                </a:lnTo>
                <a:lnTo>
                  <a:pt x="24" y="132"/>
                </a:lnTo>
                <a:close/>
                <a:moveTo>
                  <a:pt x="80" y="49"/>
                </a:moveTo>
                <a:lnTo>
                  <a:pt x="54" y="0"/>
                </a:lnTo>
                <a:lnTo>
                  <a:pt x="29" y="0"/>
                </a:lnTo>
                <a:lnTo>
                  <a:pt x="64" y="49"/>
                </a:lnTo>
                <a:lnTo>
                  <a:pt x="80" y="4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41" name="Freeform 490"/>
          <p:cNvSpPr>
            <a:spLocks/>
          </p:cNvSpPr>
          <p:nvPr/>
        </p:nvSpPr>
        <p:spPr bwMode="auto">
          <a:xfrm>
            <a:off x="5978525" y="4476750"/>
            <a:ext cx="60325" cy="80963"/>
          </a:xfrm>
          <a:custGeom>
            <a:avLst/>
            <a:gdLst>
              <a:gd name="T0" fmla="*/ 24811 w 124"/>
              <a:gd name="T1" fmla="*/ 80963 h 151"/>
              <a:gd name="T2" fmla="*/ 36487 w 124"/>
              <a:gd name="T3" fmla="*/ 80963 h 151"/>
              <a:gd name="T4" fmla="*/ 60325 w 124"/>
              <a:gd name="T5" fmla="*/ 0 h 151"/>
              <a:gd name="T6" fmla="*/ 48649 w 124"/>
              <a:gd name="T7" fmla="*/ 0 h 151"/>
              <a:gd name="T8" fmla="*/ 30649 w 124"/>
              <a:gd name="T9" fmla="*/ 64878 h 151"/>
              <a:gd name="T10" fmla="*/ 11676 w 124"/>
              <a:gd name="T11" fmla="*/ 0 h 151"/>
              <a:gd name="T12" fmla="*/ 0 w 124"/>
              <a:gd name="T13" fmla="*/ 0 h 151"/>
              <a:gd name="T14" fmla="*/ 24811 w 124"/>
              <a:gd name="T15" fmla="*/ 80963 h 15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4" h="151">
                <a:moveTo>
                  <a:pt x="51" y="151"/>
                </a:moveTo>
                <a:lnTo>
                  <a:pt x="75" y="151"/>
                </a:lnTo>
                <a:lnTo>
                  <a:pt x="124" y="0"/>
                </a:lnTo>
                <a:lnTo>
                  <a:pt x="100" y="0"/>
                </a:lnTo>
                <a:lnTo>
                  <a:pt x="63" y="121"/>
                </a:lnTo>
                <a:lnTo>
                  <a:pt x="24" y="0"/>
                </a:lnTo>
                <a:lnTo>
                  <a:pt x="0" y="0"/>
                </a:lnTo>
                <a:lnTo>
                  <a:pt x="51" y="15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42" name="Freeform 491"/>
          <p:cNvSpPr>
            <a:spLocks noEditPoints="1"/>
          </p:cNvSpPr>
          <p:nvPr/>
        </p:nvSpPr>
        <p:spPr bwMode="auto">
          <a:xfrm>
            <a:off x="6043613" y="4475163"/>
            <a:ext cx="58737" cy="84137"/>
          </a:xfrm>
          <a:custGeom>
            <a:avLst/>
            <a:gdLst>
              <a:gd name="T0" fmla="*/ 46321 w 123"/>
              <a:gd name="T1" fmla="*/ 59795 h 159"/>
              <a:gd name="T2" fmla="*/ 43456 w 123"/>
              <a:gd name="T3" fmla="*/ 65616 h 159"/>
              <a:gd name="T4" fmla="*/ 39158 w 123"/>
              <a:gd name="T5" fmla="*/ 69320 h 159"/>
              <a:gd name="T6" fmla="*/ 33905 w 123"/>
              <a:gd name="T7" fmla="*/ 71437 h 159"/>
              <a:gd name="T8" fmla="*/ 26265 w 123"/>
              <a:gd name="T9" fmla="*/ 70908 h 159"/>
              <a:gd name="T10" fmla="*/ 19579 w 123"/>
              <a:gd name="T11" fmla="*/ 67733 h 159"/>
              <a:gd name="T12" fmla="*/ 14326 w 123"/>
              <a:gd name="T13" fmla="*/ 61912 h 159"/>
              <a:gd name="T14" fmla="*/ 11938 w 123"/>
              <a:gd name="T15" fmla="*/ 51858 h 159"/>
              <a:gd name="T16" fmla="*/ 58737 w 123"/>
              <a:gd name="T17" fmla="*/ 46566 h 159"/>
              <a:gd name="T18" fmla="*/ 58259 w 123"/>
              <a:gd name="T19" fmla="*/ 31750 h 159"/>
              <a:gd name="T20" fmla="*/ 54439 w 123"/>
              <a:gd name="T21" fmla="*/ 16404 h 159"/>
              <a:gd name="T22" fmla="*/ 46799 w 123"/>
              <a:gd name="T23" fmla="*/ 6350 h 159"/>
              <a:gd name="T24" fmla="*/ 36293 w 123"/>
              <a:gd name="T25" fmla="*/ 529 h 159"/>
              <a:gd name="T26" fmla="*/ 22922 w 123"/>
              <a:gd name="T27" fmla="*/ 529 h 159"/>
              <a:gd name="T28" fmla="*/ 11938 w 123"/>
              <a:gd name="T29" fmla="*/ 6350 h 159"/>
              <a:gd name="T30" fmla="*/ 4298 w 123"/>
              <a:gd name="T31" fmla="*/ 17462 h 159"/>
              <a:gd name="T32" fmla="*/ 478 w 123"/>
              <a:gd name="T33" fmla="*/ 33337 h 159"/>
              <a:gd name="T34" fmla="*/ 478 w 123"/>
              <a:gd name="T35" fmla="*/ 51858 h 159"/>
              <a:gd name="T36" fmla="*/ 4298 w 123"/>
              <a:gd name="T37" fmla="*/ 67204 h 159"/>
              <a:gd name="T38" fmla="*/ 11938 w 123"/>
              <a:gd name="T39" fmla="*/ 77787 h 159"/>
              <a:gd name="T40" fmla="*/ 22922 w 123"/>
              <a:gd name="T41" fmla="*/ 83079 h 159"/>
              <a:gd name="T42" fmla="*/ 34860 w 123"/>
              <a:gd name="T43" fmla="*/ 83079 h 159"/>
              <a:gd name="T44" fmla="*/ 44888 w 123"/>
              <a:gd name="T45" fmla="*/ 79375 h 159"/>
              <a:gd name="T46" fmla="*/ 52051 w 123"/>
              <a:gd name="T47" fmla="*/ 73025 h 159"/>
              <a:gd name="T48" fmla="*/ 56827 w 123"/>
              <a:gd name="T49" fmla="*/ 62970 h 159"/>
              <a:gd name="T50" fmla="*/ 47276 w 123"/>
              <a:gd name="T51" fmla="*/ 56620 h 159"/>
              <a:gd name="T52" fmla="*/ 11938 w 123"/>
              <a:gd name="T53" fmla="*/ 29633 h 159"/>
              <a:gd name="T54" fmla="*/ 15281 w 123"/>
              <a:gd name="T55" fmla="*/ 21167 h 159"/>
              <a:gd name="T56" fmla="*/ 19579 w 123"/>
              <a:gd name="T57" fmla="*/ 14817 h 159"/>
              <a:gd name="T58" fmla="*/ 25787 w 123"/>
              <a:gd name="T59" fmla="*/ 12700 h 159"/>
              <a:gd name="T60" fmla="*/ 33905 w 123"/>
              <a:gd name="T61" fmla="*/ 12700 h 159"/>
              <a:gd name="T62" fmla="*/ 40113 w 123"/>
              <a:gd name="T63" fmla="*/ 15346 h 159"/>
              <a:gd name="T64" fmla="*/ 44888 w 123"/>
              <a:gd name="T65" fmla="*/ 21167 h 159"/>
              <a:gd name="T66" fmla="*/ 46799 w 123"/>
              <a:gd name="T67" fmla="*/ 29633 h 159"/>
              <a:gd name="T68" fmla="*/ 11461 w 123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9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6" y="128"/>
                </a:lnTo>
                <a:lnTo>
                  <a:pt x="82" y="131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8"/>
                </a:lnTo>
                <a:lnTo>
                  <a:pt x="35" y="123"/>
                </a:lnTo>
                <a:lnTo>
                  <a:pt x="30" y="117"/>
                </a:lnTo>
                <a:lnTo>
                  <a:pt x="27" y="109"/>
                </a:lnTo>
                <a:lnTo>
                  <a:pt x="25" y="98"/>
                </a:lnTo>
                <a:lnTo>
                  <a:pt x="24" y="88"/>
                </a:lnTo>
                <a:lnTo>
                  <a:pt x="123" y="88"/>
                </a:lnTo>
                <a:lnTo>
                  <a:pt x="123" y="76"/>
                </a:lnTo>
                <a:lnTo>
                  <a:pt x="122" y="60"/>
                </a:lnTo>
                <a:lnTo>
                  <a:pt x="119" y="43"/>
                </a:lnTo>
                <a:lnTo>
                  <a:pt x="114" y="31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8" y="157"/>
                </a:lnTo>
                <a:lnTo>
                  <a:pt x="61" y="159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5"/>
                </a:lnTo>
                <a:lnTo>
                  <a:pt x="109" y="138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7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7" y="25"/>
                </a:lnTo>
                <a:lnTo>
                  <a:pt x="54" y="24"/>
                </a:lnTo>
                <a:lnTo>
                  <a:pt x="62" y="22"/>
                </a:lnTo>
                <a:lnTo>
                  <a:pt x="71" y="24"/>
                </a:lnTo>
                <a:lnTo>
                  <a:pt x="78" y="25"/>
                </a:lnTo>
                <a:lnTo>
                  <a:pt x="84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43" name="Freeform 492"/>
          <p:cNvSpPr>
            <a:spLocks/>
          </p:cNvSpPr>
          <p:nvPr/>
        </p:nvSpPr>
        <p:spPr bwMode="auto">
          <a:xfrm>
            <a:off x="6146800" y="4448175"/>
            <a:ext cx="84138" cy="109538"/>
          </a:xfrm>
          <a:custGeom>
            <a:avLst/>
            <a:gdLst>
              <a:gd name="T0" fmla="*/ 11344 w 178"/>
              <a:gd name="T1" fmla="*/ 15875 h 207"/>
              <a:gd name="T2" fmla="*/ 12290 w 178"/>
              <a:gd name="T3" fmla="*/ 20638 h 207"/>
              <a:gd name="T4" fmla="*/ 13235 w 178"/>
              <a:gd name="T5" fmla="*/ 25929 h 207"/>
              <a:gd name="T6" fmla="*/ 35451 w 178"/>
              <a:gd name="T7" fmla="*/ 109538 h 207"/>
              <a:gd name="T8" fmla="*/ 46796 w 178"/>
              <a:gd name="T9" fmla="*/ 109538 h 207"/>
              <a:gd name="T10" fmla="*/ 69957 w 178"/>
              <a:gd name="T11" fmla="*/ 25929 h 207"/>
              <a:gd name="T12" fmla="*/ 71848 w 178"/>
              <a:gd name="T13" fmla="*/ 15875 h 207"/>
              <a:gd name="T14" fmla="*/ 71848 w 178"/>
              <a:gd name="T15" fmla="*/ 109538 h 207"/>
              <a:gd name="T16" fmla="*/ 84138 w 178"/>
              <a:gd name="T17" fmla="*/ 109538 h 207"/>
              <a:gd name="T18" fmla="*/ 84138 w 178"/>
              <a:gd name="T19" fmla="*/ 0 h 207"/>
              <a:gd name="T20" fmla="*/ 66649 w 178"/>
              <a:gd name="T21" fmla="*/ 0 h 207"/>
              <a:gd name="T22" fmla="*/ 43487 w 178"/>
              <a:gd name="T23" fmla="*/ 83609 h 207"/>
              <a:gd name="T24" fmla="*/ 41596 w 178"/>
              <a:gd name="T25" fmla="*/ 93134 h 207"/>
              <a:gd name="T26" fmla="*/ 39706 w 178"/>
              <a:gd name="T27" fmla="*/ 83609 h 207"/>
              <a:gd name="T28" fmla="*/ 17017 w 178"/>
              <a:gd name="T29" fmla="*/ 0 h 207"/>
              <a:gd name="T30" fmla="*/ 0 w 178"/>
              <a:gd name="T31" fmla="*/ 0 h 207"/>
              <a:gd name="T32" fmla="*/ 0 w 178"/>
              <a:gd name="T33" fmla="*/ 109538 h 207"/>
              <a:gd name="T34" fmla="*/ 11344 w 178"/>
              <a:gd name="T35" fmla="*/ 109538 h 207"/>
              <a:gd name="T36" fmla="*/ 11344 w 178"/>
              <a:gd name="T37" fmla="*/ 15875 h 2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8" h="207">
                <a:moveTo>
                  <a:pt x="24" y="30"/>
                </a:moveTo>
                <a:lnTo>
                  <a:pt x="26" y="39"/>
                </a:lnTo>
                <a:lnTo>
                  <a:pt x="28" y="49"/>
                </a:lnTo>
                <a:lnTo>
                  <a:pt x="75" y="207"/>
                </a:lnTo>
                <a:lnTo>
                  <a:pt x="99" y="207"/>
                </a:lnTo>
                <a:lnTo>
                  <a:pt x="148" y="49"/>
                </a:lnTo>
                <a:lnTo>
                  <a:pt x="152" y="30"/>
                </a:lnTo>
                <a:lnTo>
                  <a:pt x="152" y="207"/>
                </a:lnTo>
                <a:lnTo>
                  <a:pt x="178" y="207"/>
                </a:lnTo>
                <a:lnTo>
                  <a:pt x="178" y="0"/>
                </a:lnTo>
                <a:lnTo>
                  <a:pt x="141" y="0"/>
                </a:lnTo>
                <a:lnTo>
                  <a:pt x="92" y="158"/>
                </a:lnTo>
                <a:lnTo>
                  <a:pt x="88" y="176"/>
                </a:lnTo>
                <a:lnTo>
                  <a:pt x="84" y="158"/>
                </a:lnTo>
                <a:lnTo>
                  <a:pt x="36" y="0"/>
                </a:lnTo>
                <a:lnTo>
                  <a:pt x="0" y="0"/>
                </a:lnTo>
                <a:lnTo>
                  <a:pt x="0" y="207"/>
                </a:lnTo>
                <a:lnTo>
                  <a:pt x="24" y="207"/>
                </a:lnTo>
                <a:lnTo>
                  <a:pt x="24" y="3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44" name="Rectangle 493"/>
          <p:cNvSpPr>
            <a:spLocks noChangeArrowheads="1"/>
          </p:cNvSpPr>
          <p:nvPr/>
        </p:nvSpPr>
        <p:spPr bwMode="auto">
          <a:xfrm>
            <a:off x="6251575" y="4540250"/>
            <a:ext cx="11113" cy="1746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45" name="Freeform 494"/>
          <p:cNvSpPr>
            <a:spLocks noEditPoints="1"/>
          </p:cNvSpPr>
          <p:nvPr/>
        </p:nvSpPr>
        <p:spPr bwMode="auto">
          <a:xfrm>
            <a:off x="4851400" y="4646613"/>
            <a:ext cx="60325" cy="103187"/>
          </a:xfrm>
          <a:custGeom>
            <a:avLst/>
            <a:gdLst>
              <a:gd name="T0" fmla="*/ 36943 w 129"/>
              <a:gd name="T1" fmla="*/ 103187 h 196"/>
              <a:gd name="T2" fmla="*/ 48166 w 129"/>
              <a:gd name="T3" fmla="*/ 103187 h 196"/>
              <a:gd name="T4" fmla="*/ 48166 w 129"/>
              <a:gd name="T5" fmla="*/ 77390 h 196"/>
              <a:gd name="T6" fmla="*/ 60325 w 129"/>
              <a:gd name="T7" fmla="*/ 77390 h 196"/>
              <a:gd name="T8" fmla="*/ 60325 w 129"/>
              <a:gd name="T9" fmla="*/ 64755 h 196"/>
              <a:gd name="T10" fmla="*/ 48166 w 129"/>
              <a:gd name="T11" fmla="*/ 64755 h 196"/>
              <a:gd name="T12" fmla="*/ 48166 w 129"/>
              <a:gd name="T13" fmla="*/ 0 h 196"/>
              <a:gd name="T14" fmla="*/ 36943 w 129"/>
              <a:gd name="T15" fmla="*/ 0 h 196"/>
              <a:gd name="T16" fmla="*/ 0 w 129"/>
              <a:gd name="T17" fmla="*/ 63702 h 196"/>
              <a:gd name="T18" fmla="*/ 0 w 129"/>
              <a:gd name="T19" fmla="*/ 77390 h 196"/>
              <a:gd name="T20" fmla="*/ 36943 w 129"/>
              <a:gd name="T21" fmla="*/ 77390 h 196"/>
              <a:gd name="T22" fmla="*/ 36943 w 129"/>
              <a:gd name="T23" fmla="*/ 103187 h 196"/>
              <a:gd name="T24" fmla="*/ 10288 w 129"/>
              <a:gd name="T25" fmla="*/ 64755 h 196"/>
              <a:gd name="T26" fmla="*/ 36943 w 129"/>
              <a:gd name="T27" fmla="*/ 17900 h 196"/>
              <a:gd name="T28" fmla="*/ 36943 w 129"/>
              <a:gd name="T29" fmla="*/ 64755 h 196"/>
              <a:gd name="T30" fmla="*/ 10288 w 129"/>
              <a:gd name="T31" fmla="*/ 64755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6">
                <a:moveTo>
                  <a:pt x="79" y="196"/>
                </a:moveTo>
                <a:lnTo>
                  <a:pt x="103" y="196"/>
                </a:lnTo>
                <a:lnTo>
                  <a:pt x="103" y="147"/>
                </a:lnTo>
                <a:lnTo>
                  <a:pt x="129" y="147"/>
                </a:lnTo>
                <a:lnTo>
                  <a:pt x="129" y="123"/>
                </a:lnTo>
                <a:lnTo>
                  <a:pt x="103" y="123"/>
                </a:lnTo>
                <a:lnTo>
                  <a:pt x="103" y="0"/>
                </a:lnTo>
                <a:lnTo>
                  <a:pt x="79" y="0"/>
                </a:lnTo>
                <a:lnTo>
                  <a:pt x="0" y="121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3"/>
                </a:moveTo>
                <a:lnTo>
                  <a:pt x="79" y="34"/>
                </a:lnTo>
                <a:lnTo>
                  <a:pt x="79" y="123"/>
                </a:lnTo>
                <a:lnTo>
                  <a:pt x="22" y="12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46" name="Freeform 495"/>
          <p:cNvSpPr>
            <a:spLocks/>
          </p:cNvSpPr>
          <p:nvPr/>
        </p:nvSpPr>
        <p:spPr bwMode="auto">
          <a:xfrm>
            <a:off x="4918075" y="4645025"/>
            <a:ext cx="60325" cy="107950"/>
          </a:xfrm>
          <a:custGeom>
            <a:avLst/>
            <a:gdLst>
              <a:gd name="T0" fmla="*/ 0 w 127"/>
              <a:gd name="T1" fmla="*/ 72496 h 204"/>
              <a:gd name="T2" fmla="*/ 2375 w 127"/>
              <a:gd name="T3" fmla="*/ 87313 h 204"/>
              <a:gd name="T4" fmla="*/ 8075 w 127"/>
              <a:gd name="T5" fmla="*/ 98425 h 204"/>
              <a:gd name="T6" fmla="*/ 17100 w 127"/>
              <a:gd name="T7" fmla="*/ 105833 h 204"/>
              <a:gd name="T8" fmla="*/ 28975 w 127"/>
              <a:gd name="T9" fmla="*/ 107950 h 204"/>
              <a:gd name="T10" fmla="*/ 42275 w 127"/>
              <a:gd name="T11" fmla="*/ 105833 h 204"/>
              <a:gd name="T12" fmla="*/ 51775 w 127"/>
              <a:gd name="T13" fmla="*/ 98954 h 204"/>
              <a:gd name="T14" fmla="*/ 58425 w 127"/>
              <a:gd name="T15" fmla="*/ 88371 h 204"/>
              <a:gd name="T16" fmla="*/ 60325 w 127"/>
              <a:gd name="T17" fmla="*/ 74613 h 204"/>
              <a:gd name="T18" fmla="*/ 59375 w 127"/>
              <a:gd name="T19" fmla="*/ 65617 h 204"/>
              <a:gd name="T20" fmla="*/ 56525 w 127"/>
              <a:gd name="T21" fmla="*/ 58737 h 204"/>
              <a:gd name="T22" fmla="*/ 52250 w 127"/>
              <a:gd name="T23" fmla="*/ 52387 h 204"/>
              <a:gd name="T24" fmla="*/ 46075 w 127"/>
              <a:gd name="T25" fmla="*/ 48683 h 204"/>
              <a:gd name="T26" fmla="*/ 51300 w 127"/>
              <a:gd name="T27" fmla="*/ 44979 h 204"/>
              <a:gd name="T28" fmla="*/ 54625 w 127"/>
              <a:gd name="T29" fmla="*/ 40746 h 204"/>
              <a:gd name="T30" fmla="*/ 56525 w 127"/>
              <a:gd name="T31" fmla="*/ 34925 h 204"/>
              <a:gd name="T32" fmla="*/ 57475 w 127"/>
              <a:gd name="T33" fmla="*/ 28046 h 204"/>
              <a:gd name="T34" fmla="*/ 55100 w 127"/>
              <a:gd name="T35" fmla="*/ 16404 h 204"/>
              <a:gd name="T36" fmla="*/ 50350 w 127"/>
              <a:gd name="T37" fmla="*/ 7408 h 204"/>
              <a:gd name="T38" fmla="*/ 41325 w 127"/>
              <a:gd name="T39" fmla="*/ 2117 h 204"/>
              <a:gd name="T40" fmla="*/ 28975 w 127"/>
              <a:gd name="T41" fmla="*/ 0 h 204"/>
              <a:gd name="T42" fmla="*/ 18050 w 127"/>
              <a:gd name="T43" fmla="*/ 2646 h 204"/>
              <a:gd name="T44" fmla="*/ 9500 w 127"/>
              <a:gd name="T45" fmla="*/ 9525 h 204"/>
              <a:gd name="T46" fmla="*/ 4275 w 127"/>
              <a:gd name="T47" fmla="*/ 20638 h 204"/>
              <a:gd name="T48" fmla="*/ 2375 w 127"/>
              <a:gd name="T49" fmla="*/ 34925 h 204"/>
              <a:gd name="T50" fmla="*/ 13300 w 127"/>
              <a:gd name="T51" fmla="*/ 35454 h 204"/>
              <a:gd name="T52" fmla="*/ 14725 w 127"/>
              <a:gd name="T53" fmla="*/ 25400 h 204"/>
              <a:gd name="T54" fmla="*/ 17575 w 127"/>
              <a:gd name="T55" fmla="*/ 17992 h 204"/>
              <a:gd name="T56" fmla="*/ 22800 w 127"/>
              <a:gd name="T57" fmla="*/ 13758 h 204"/>
              <a:gd name="T58" fmla="*/ 30400 w 127"/>
              <a:gd name="T59" fmla="*/ 12700 h 204"/>
              <a:gd name="T60" fmla="*/ 36575 w 127"/>
              <a:gd name="T61" fmla="*/ 13758 h 204"/>
              <a:gd name="T62" fmla="*/ 41325 w 127"/>
              <a:gd name="T63" fmla="*/ 16933 h 204"/>
              <a:gd name="T64" fmla="*/ 44175 w 127"/>
              <a:gd name="T65" fmla="*/ 21696 h 204"/>
              <a:gd name="T66" fmla="*/ 45125 w 127"/>
              <a:gd name="T67" fmla="*/ 28575 h 204"/>
              <a:gd name="T68" fmla="*/ 44175 w 127"/>
              <a:gd name="T69" fmla="*/ 35983 h 204"/>
              <a:gd name="T70" fmla="*/ 40850 w 127"/>
              <a:gd name="T71" fmla="*/ 40746 h 204"/>
              <a:gd name="T72" fmla="*/ 35150 w 127"/>
              <a:gd name="T73" fmla="*/ 43921 h 204"/>
              <a:gd name="T74" fmla="*/ 27550 w 127"/>
              <a:gd name="T75" fmla="*/ 44450 h 204"/>
              <a:gd name="T76" fmla="*/ 23750 w 127"/>
              <a:gd name="T77" fmla="*/ 56092 h 204"/>
              <a:gd name="T78" fmla="*/ 34200 w 127"/>
              <a:gd name="T79" fmla="*/ 57150 h 204"/>
              <a:gd name="T80" fmla="*/ 41325 w 127"/>
              <a:gd name="T81" fmla="*/ 59267 h 204"/>
              <a:gd name="T82" fmla="*/ 45600 w 127"/>
              <a:gd name="T83" fmla="*/ 63500 h 204"/>
              <a:gd name="T84" fmla="*/ 47500 w 127"/>
              <a:gd name="T85" fmla="*/ 70379 h 204"/>
              <a:gd name="T86" fmla="*/ 47500 w 127"/>
              <a:gd name="T87" fmla="*/ 79375 h 204"/>
              <a:gd name="T88" fmla="*/ 45600 w 127"/>
              <a:gd name="T89" fmla="*/ 86783 h 204"/>
              <a:gd name="T90" fmla="*/ 40850 w 127"/>
              <a:gd name="T91" fmla="*/ 92075 h 204"/>
              <a:gd name="T92" fmla="*/ 34200 w 127"/>
              <a:gd name="T93" fmla="*/ 94721 h 204"/>
              <a:gd name="T94" fmla="*/ 26125 w 127"/>
              <a:gd name="T95" fmla="*/ 94721 h 204"/>
              <a:gd name="T96" fmla="*/ 19000 w 127"/>
              <a:gd name="T97" fmla="*/ 91546 h 204"/>
              <a:gd name="T98" fmla="*/ 14725 w 127"/>
              <a:gd name="T99" fmla="*/ 85725 h 204"/>
              <a:gd name="T100" fmla="*/ 12350 w 127"/>
              <a:gd name="T101" fmla="*/ 77258 h 204"/>
              <a:gd name="T102" fmla="*/ 0 w 127"/>
              <a:gd name="T103" fmla="*/ 71967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7" h="204">
                <a:moveTo>
                  <a:pt x="0" y="136"/>
                </a:moveTo>
                <a:lnTo>
                  <a:pt x="0" y="137"/>
                </a:lnTo>
                <a:lnTo>
                  <a:pt x="1" y="152"/>
                </a:lnTo>
                <a:lnTo>
                  <a:pt x="5" y="165"/>
                </a:lnTo>
                <a:lnTo>
                  <a:pt x="10" y="176"/>
                </a:lnTo>
                <a:lnTo>
                  <a:pt x="17" y="186"/>
                </a:lnTo>
                <a:lnTo>
                  <a:pt x="26" y="194"/>
                </a:lnTo>
                <a:lnTo>
                  <a:pt x="36" y="200"/>
                </a:lnTo>
                <a:lnTo>
                  <a:pt x="48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200"/>
                </a:lnTo>
                <a:lnTo>
                  <a:pt x="99" y="194"/>
                </a:lnTo>
                <a:lnTo>
                  <a:pt x="109" y="187"/>
                </a:lnTo>
                <a:lnTo>
                  <a:pt x="116" y="177"/>
                </a:lnTo>
                <a:lnTo>
                  <a:pt x="123" y="167"/>
                </a:lnTo>
                <a:lnTo>
                  <a:pt x="126" y="154"/>
                </a:lnTo>
                <a:lnTo>
                  <a:pt x="127" y="141"/>
                </a:lnTo>
                <a:lnTo>
                  <a:pt x="127" y="132"/>
                </a:lnTo>
                <a:lnTo>
                  <a:pt x="125" y="124"/>
                </a:lnTo>
                <a:lnTo>
                  <a:pt x="123" y="117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5" y="96"/>
                </a:lnTo>
                <a:lnTo>
                  <a:pt x="97" y="92"/>
                </a:lnTo>
                <a:lnTo>
                  <a:pt x="103" y="89"/>
                </a:lnTo>
                <a:lnTo>
                  <a:pt x="108" y="85"/>
                </a:lnTo>
                <a:lnTo>
                  <a:pt x="111" y="82"/>
                </a:lnTo>
                <a:lnTo>
                  <a:pt x="115" y="77"/>
                </a:lnTo>
                <a:lnTo>
                  <a:pt x="117" y="72"/>
                </a:lnTo>
                <a:lnTo>
                  <a:pt x="119" y="66"/>
                </a:lnTo>
                <a:lnTo>
                  <a:pt x="121" y="60"/>
                </a:lnTo>
                <a:lnTo>
                  <a:pt x="121" y="53"/>
                </a:lnTo>
                <a:lnTo>
                  <a:pt x="119" y="41"/>
                </a:lnTo>
                <a:lnTo>
                  <a:pt x="116" y="31"/>
                </a:lnTo>
                <a:lnTo>
                  <a:pt x="112" y="23"/>
                </a:lnTo>
                <a:lnTo>
                  <a:pt x="106" y="14"/>
                </a:lnTo>
                <a:lnTo>
                  <a:pt x="97" y="9"/>
                </a:lnTo>
                <a:lnTo>
                  <a:pt x="87" y="4"/>
                </a:lnTo>
                <a:lnTo>
                  <a:pt x="75" y="2"/>
                </a:lnTo>
                <a:lnTo>
                  <a:pt x="61" y="0"/>
                </a:lnTo>
                <a:lnTo>
                  <a:pt x="50" y="2"/>
                </a:lnTo>
                <a:lnTo>
                  <a:pt x="38" y="5"/>
                </a:lnTo>
                <a:lnTo>
                  <a:pt x="29" y="11"/>
                </a:lnTo>
                <a:lnTo>
                  <a:pt x="20" y="18"/>
                </a:lnTo>
                <a:lnTo>
                  <a:pt x="14" y="27"/>
                </a:lnTo>
                <a:lnTo>
                  <a:pt x="9" y="39"/>
                </a:lnTo>
                <a:lnTo>
                  <a:pt x="6" y="51"/>
                </a:lnTo>
                <a:lnTo>
                  <a:pt x="5" y="66"/>
                </a:lnTo>
                <a:lnTo>
                  <a:pt x="5" y="67"/>
                </a:lnTo>
                <a:lnTo>
                  <a:pt x="28" y="67"/>
                </a:lnTo>
                <a:lnTo>
                  <a:pt x="29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30"/>
                </a:lnTo>
                <a:lnTo>
                  <a:pt x="48" y="26"/>
                </a:lnTo>
                <a:lnTo>
                  <a:pt x="55" y="25"/>
                </a:lnTo>
                <a:lnTo>
                  <a:pt x="64" y="24"/>
                </a:lnTo>
                <a:lnTo>
                  <a:pt x="71" y="24"/>
                </a:lnTo>
                <a:lnTo>
                  <a:pt x="77" y="26"/>
                </a:lnTo>
                <a:lnTo>
                  <a:pt x="83" y="28"/>
                </a:lnTo>
                <a:lnTo>
                  <a:pt x="87" y="32"/>
                </a:lnTo>
                <a:lnTo>
                  <a:pt x="91" y="35"/>
                </a:lnTo>
                <a:lnTo>
                  <a:pt x="93" y="41"/>
                </a:lnTo>
                <a:lnTo>
                  <a:pt x="95" y="47"/>
                </a:lnTo>
                <a:lnTo>
                  <a:pt x="95" y="54"/>
                </a:lnTo>
                <a:lnTo>
                  <a:pt x="94" y="62"/>
                </a:lnTo>
                <a:lnTo>
                  <a:pt x="93" y="68"/>
                </a:lnTo>
                <a:lnTo>
                  <a:pt x="90" y="74"/>
                </a:lnTo>
                <a:lnTo>
                  <a:pt x="86" y="77"/>
                </a:lnTo>
                <a:lnTo>
                  <a:pt x="80" y="81"/>
                </a:lnTo>
                <a:lnTo>
                  <a:pt x="74" y="83"/>
                </a:lnTo>
                <a:lnTo>
                  <a:pt x="67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4" y="106"/>
                </a:lnTo>
                <a:lnTo>
                  <a:pt x="72" y="108"/>
                </a:lnTo>
                <a:lnTo>
                  <a:pt x="79" y="109"/>
                </a:lnTo>
                <a:lnTo>
                  <a:pt x="87" y="112"/>
                </a:lnTo>
                <a:lnTo>
                  <a:pt x="92" y="116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2" y="141"/>
                </a:lnTo>
                <a:lnTo>
                  <a:pt x="100" y="150"/>
                </a:lnTo>
                <a:lnTo>
                  <a:pt x="99" y="158"/>
                </a:lnTo>
                <a:lnTo>
                  <a:pt x="96" y="164"/>
                </a:lnTo>
                <a:lnTo>
                  <a:pt x="91" y="169"/>
                </a:lnTo>
                <a:lnTo>
                  <a:pt x="86" y="174"/>
                </a:lnTo>
                <a:lnTo>
                  <a:pt x="79" y="177"/>
                </a:lnTo>
                <a:lnTo>
                  <a:pt x="72" y="179"/>
                </a:lnTo>
                <a:lnTo>
                  <a:pt x="64" y="180"/>
                </a:lnTo>
                <a:lnTo>
                  <a:pt x="55" y="179"/>
                </a:lnTo>
                <a:lnTo>
                  <a:pt x="47" y="177"/>
                </a:lnTo>
                <a:lnTo>
                  <a:pt x="40" y="173"/>
                </a:lnTo>
                <a:lnTo>
                  <a:pt x="35" y="168"/>
                </a:lnTo>
                <a:lnTo>
                  <a:pt x="31" y="162"/>
                </a:lnTo>
                <a:lnTo>
                  <a:pt x="28" y="154"/>
                </a:lnTo>
                <a:lnTo>
                  <a:pt x="26" y="146"/>
                </a:lnTo>
                <a:lnTo>
                  <a:pt x="25" y="136"/>
                </a:lnTo>
                <a:lnTo>
                  <a:pt x="0" y="13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47" name="Freeform 496"/>
          <p:cNvSpPr>
            <a:spLocks noEditPoints="1"/>
          </p:cNvSpPr>
          <p:nvPr/>
        </p:nvSpPr>
        <p:spPr bwMode="auto">
          <a:xfrm>
            <a:off x="5537200" y="4640263"/>
            <a:ext cx="68263" cy="109537"/>
          </a:xfrm>
          <a:custGeom>
            <a:avLst/>
            <a:gdLst>
              <a:gd name="T0" fmla="*/ 12325 w 144"/>
              <a:gd name="T1" fmla="*/ 58455 h 208"/>
              <a:gd name="T2" fmla="*/ 40294 w 144"/>
              <a:gd name="T3" fmla="*/ 58455 h 208"/>
              <a:gd name="T4" fmla="*/ 48353 w 144"/>
              <a:gd name="T5" fmla="*/ 61088 h 208"/>
              <a:gd name="T6" fmla="*/ 52619 w 144"/>
              <a:gd name="T7" fmla="*/ 65301 h 208"/>
              <a:gd name="T8" fmla="*/ 54990 w 144"/>
              <a:gd name="T9" fmla="*/ 72147 h 208"/>
              <a:gd name="T10" fmla="*/ 54990 w 144"/>
              <a:gd name="T11" fmla="*/ 81100 h 208"/>
              <a:gd name="T12" fmla="*/ 53093 w 144"/>
              <a:gd name="T13" fmla="*/ 88472 h 208"/>
              <a:gd name="T14" fmla="*/ 48353 w 144"/>
              <a:gd name="T15" fmla="*/ 92685 h 208"/>
              <a:gd name="T16" fmla="*/ 41242 w 144"/>
              <a:gd name="T17" fmla="*/ 95318 h 208"/>
              <a:gd name="T18" fmla="*/ 12325 w 144"/>
              <a:gd name="T19" fmla="*/ 95845 h 208"/>
              <a:gd name="T20" fmla="*/ 12325 w 144"/>
              <a:gd name="T21" fmla="*/ 12639 h 208"/>
              <a:gd name="T22" fmla="*/ 38872 w 144"/>
              <a:gd name="T23" fmla="*/ 12639 h 208"/>
              <a:gd name="T24" fmla="*/ 45509 w 144"/>
              <a:gd name="T25" fmla="*/ 14745 h 208"/>
              <a:gd name="T26" fmla="*/ 49775 w 144"/>
              <a:gd name="T27" fmla="*/ 18432 h 208"/>
              <a:gd name="T28" fmla="*/ 51671 w 144"/>
              <a:gd name="T29" fmla="*/ 24751 h 208"/>
              <a:gd name="T30" fmla="*/ 51671 w 144"/>
              <a:gd name="T31" fmla="*/ 33177 h 208"/>
              <a:gd name="T32" fmla="*/ 49775 w 144"/>
              <a:gd name="T33" fmla="*/ 39497 h 208"/>
              <a:gd name="T34" fmla="*/ 45035 w 144"/>
              <a:gd name="T35" fmla="*/ 43709 h 208"/>
              <a:gd name="T36" fmla="*/ 38398 w 144"/>
              <a:gd name="T37" fmla="*/ 46343 h 208"/>
              <a:gd name="T38" fmla="*/ 12325 w 144"/>
              <a:gd name="T39" fmla="*/ 46343 h 208"/>
              <a:gd name="T40" fmla="*/ 38398 w 144"/>
              <a:gd name="T41" fmla="*/ 109537 h 208"/>
              <a:gd name="T42" fmla="*/ 50723 w 144"/>
              <a:gd name="T43" fmla="*/ 106904 h 208"/>
              <a:gd name="T44" fmla="*/ 60204 w 144"/>
              <a:gd name="T45" fmla="*/ 100058 h 208"/>
              <a:gd name="T46" fmla="*/ 66367 w 144"/>
              <a:gd name="T47" fmla="*/ 90579 h 208"/>
              <a:gd name="T48" fmla="*/ 68263 w 144"/>
              <a:gd name="T49" fmla="*/ 76887 h 208"/>
              <a:gd name="T50" fmla="*/ 67315 w 144"/>
              <a:gd name="T51" fmla="*/ 66881 h 208"/>
              <a:gd name="T52" fmla="*/ 63523 w 144"/>
              <a:gd name="T53" fmla="*/ 58981 h 208"/>
              <a:gd name="T54" fmla="*/ 58782 w 144"/>
              <a:gd name="T55" fmla="*/ 53715 h 208"/>
              <a:gd name="T56" fmla="*/ 51671 w 144"/>
              <a:gd name="T57" fmla="*/ 50556 h 208"/>
              <a:gd name="T58" fmla="*/ 57360 w 144"/>
              <a:gd name="T59" fmla="*/ 46869 h 208"/>
              <a:gd name="T60" fmla="*/ 61152 w 144"/>
              <a:gd name="T61" fmla="*/ 41076 h 208"/>
              <a:gd name="T62" fmla="*/ 63048 w 144"/>
              <a:gd name="T63" fmla="*/ 34757 h 208"/>
              <a:gd name="T64" fmla="*/ 63997 w 144"/>
              <a:gd name="T65" fmla="*/ 27384 h 208"/>
              <a:gd name="T66" fmla="*/ 62574 w 144"/>
              <a:gd name="T67" fmla="*/ 14745 h 208"/>
              <a:gd name="T68" fmla="*/ 57360 w 144"/>
              <a:gd name="T69" fmla="*/ 6846 h 208"/>
              <a:gd name="T70" fmla="*/ 48827 w 144"/>
              <a:gd name="T71" fmla="*/ 2106 h 208"/>
              <a:gd name="T72" fmla="*/ 36028 w 144"/>
              <a:gd name="T73" fmla="*/ 0 h 208"/>
              <a:gd name="T74" fmla="*/ 0 w 144"/>
              <a:gd name="T75" fmla="*/ 109537 h 20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44" h="208">
                <a:moveTo>
                  <a:pt x="26" y="182"/>
                </a:moveTo>
                <a:lnTo>
                  <a:pt x="26" y="111"/>
                </a:lnTo>
                <a:lnTo>
                  <a:pt x="75" y="111"/>
                </a:lnTo>
                <a:lnTo>
                  <a:pt x="85" y="111"/>
                </a:lnTo>
                <a:lnTo>
                  <a:pt x="94" y="113"/>
                </a:lnTo>
                <a:lnTo>
                  <a:pt x="102" y="116"/>
                </a:lnTo>
                <a:lnTo>
                  <a:pt x="107" y="119"/>
                </a:lnTo>
                <a:lnTo>
                  <a:pt x="111" y="124"/>
                </a:lnTo>
                <a:lnTo>
                  <a:pt x="115" y="130"/>
                </a:lnTo>
                <a:lnTo>
                  <a:pt x="116" y="137"/>
                </a:lnTo>
                <a:lnTo>
                  <a:pt x="117" y="146"/>
                </a:lnTo>
                <a:lnTo>
                  <a:pt x="116" y="154"/>
                </a:lnTo>
                <a:lnTo>
                  <a:pt x="115" y="161"/>
                </a:lnTo>
                <a:lnTo>
                  <a:pt x="112" y="168"/>
                </a:lnTo>
                <a:lnTo>
                  <a:pt x="108" y="173"/>
                </a:lnTo>
                <a:lnTo>
                  <a:pt x="102" y="176"/>
                </a:lnTo>
                <a:lnTo>
                  <a:pt x="95" y="180"/>
                </a:lnTo>
                <a:lnTo>
                  <a:pt x="87" y="181"/>
                </a:lnTo>
                <a:lnTo>
                  <a:pt x="78" y="182"/>
                </a:lnTo>
                <a:lnTo>
                  <a:pt x="26" y="182"/>
                </a:lnTo>
                <a:close/>
                <a:moveTo>
                  <a:pt x="26" y="88"/>
                </a:moveTo>
                <a:lnTo>
                  <a:pt x="26" y="24"/>
                </a:lnTo>
                <a:lnTo>
                  <a:pt x="73" y="24"/>
                </a:lnTo>
                <a:lnTo>
                  <a:pt x="82" y="24"/>
                </a:lnTo>
                <a:lnTo>
                  <a:pt x="89" y="26"/>
                </a:lnTo>
                <a:lnTo>
                  <a:pt x="96" y="28"/>
                </a:lnTo>
                <a:lnTo>
                  <a:pt x="101" y="32"/>
                </a:lnTo>
                <a:lnTo>
                  <a:pt x="105" y="35"/>
                </a:lnTo>
                <a:lnTo>
                  <a:pt x="108" y="41"/>
                </a:lnTo>
                <a:lnTo>
                  <a:pt x="109" y="47"/>
                </a:lnTo>
                <a:lnTo>
                  <a:pt x="110" y="55"/>
                </a:lnTo>
                <a:lnTo>
                  <a:pt x="109" y="63"/>
                </a:lnTo>
                <a:lnTo>
                  <a:pt x="108" y="70"/>
                </a:lnTo>
                <a:lnTo>
                  <a:pt x="105" y="75"/>
                </a:lnTo>
                <a:lnTo>
                  <a:pt x="101" y="80"/>
                </a:lnTo>
                <a:lnTo>
                  <a:pt x="95" y="83"/>
                </a:lnTo>
                <a:lnTo>
                  <a:pt x="88" y="85"/>
                </a:lnTo>
                <a:lnTo>
                  <a:pt x="81" y="88"/>
                </a:lnTo>
                <a:lnTo>
                  <a:pt x="71" y="88"/>
                </a:lnTo>
                <a:lnTo>
                  <a:pt x="26" y="88"/>
                </a:lnTo>
                <a:close/>
                <a:moveTo>
                  <a:pt x="0" y="208"/>
                </a:moveTo>
                <a:lnTo>
                  <a:pt x="81" y="208"/>
                </a:lnTo>
                <a:lnTo>
                  <a:pt x="95" y="206"/>
                </a:lnTo>
                <a:lnTo>
                  <a:pt x="107" y="203"/>
                </a:lnTo>
                <a:lnTo>
                  <a:pt x="118" y="198"/>
                </a:lnTo>
                <a:lnTo>
                  <a:pt x="127" y="190"/>
                </a:lnTo>
                <a:lnTo>
                  <a:pt x="134" y="182"/>
                </a:lnTo>
                <a:lnTo>
                  <a:pt x="140" y="172"/>
                </a:lnTo>
                <a:lnTo>
                  <a:pt x="143" y="159"/>
                </a:lnTo>
                <a:lnTo>
                  <a:pt x="144" y="146"/>
                </a:lnTo>
                <a:lnTo>
                  <a:pt x="143" y="137"/>
                </a:lnTo>
                <a:lnTo>
                  <a:pt x="142" y="127"/>
                </a:lnTo>
                <a:lnTo>
                  <a:pt x="139" y="119"/>
                </a:lnTo>
                <a:lnTo>
                  <a:pt x="134" y="112"/>
                </a:lnTo>
                <a:lnTo>
                  <a:pt x="129" y="106"/>
                </a:lnTo>
                <a:lnTo>
                  <a:pt x="124" y="102"/>
                </a:lnTo>
                <a:lnTo>
                  <a:pt x="116" y="98"/>
                </a:lnTo>
                <a:lnTo>
                  <a:pt x="109" y="96"/>
                </a:lnTo>
                <a:lnTo>
                  <a:pt x="115" y="92"/>
                </a:lnTo>
                <a:lnTo>
                  <a:pt x="121" y="89"/>
                </a:lnTo>
                <a:lnTo>
                  <a:pt x="125" y="84"/>
                </a:lnTo>
                <a:lnTo>
                  <a:pt x="129" y="78"/>
                </a:lnTo>
                <a:lnTo>
                  <a:pt x="131" y="73"/>
                </a:lnTo>
                <a:lnTo>
                  <a:pt x="133" y="66"/>
                </a:lnTo>
                <a:lnTo>
                  <a:pt x="135" y="59"/>
                </a:lnTo>
                <a:lnTo>
                  <a:pt x="135" y="52"/>
                </a:lnTo>
                <a:lnTo>
                  <a:pt x="134" y="39"/>
                </a:lnTo>
                <a:lnTo>
                  <a:pt x="132" y="28"/>
                </a:lnTo>
                <a:lnTo>
                  <a:pt x="127" y="20"/>
                </a:lnTo>
                <a:lnTo>
                  <a:pt x="121" y="13"/>
                </a:lnTo>
                <a:lnTo>
                  <a:pt x="112" y="7"/>
                </a:lnTo>
                <a:lnTo>
                  <a:pt x="103" y="4"/>
                </a:lnTo>
                <a:lnTo>
                  <a:pt x="90" y="1"/>
                </a:lnTo>
                <a:lnTo>
                  <a:pt x="76" y="0"/>
                </a:lnTo>
                <a:lnTo>
                  <a:pt x="0" y="0"/>
                </a:lnTo>
                <a:lnTo>
                  <a:pt x="0" y="20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48" name="Freeform 497"/>
          <p:cNvSpPr>
            <a:spLocks noEditPoints="1"/>
          </p:cNvSpPr>
          <p:nvPr/>
        </p:nvSpPr>
        <p:spPr bwMode="auto">
          <a:xfrm>
            <a:off x="5614988" y="4668838"/>
            <a:ext cx="57150" cy="82550"/>
          </a:xfrm>
          <a:custGeom>
            <a:avLst/>
            <a:gdLst>
              <a:gd name="T0" fmla="*/ 45070 w 123"/>
              <a:gd name="T1" fmla="*/ 59039 h 158"/>
              <a:gd name="T2" fmla="*/ 42282 w 123"/>
              <a:gd name="T3" fmla="*/ 64264 h 158"/>
              <a:gd name="T4" fmla="*/ 38100 w 123"/>
              <a:gd name="T5" fmla="*/ 67921 h 158"/>
              <a:gd name="T6" fmla="*/ 32524 w 123"/>
              <a:gd name="T7" fmla="*/ 70533 h 158"/>
              <a:gd name="T8" fmla="*/ 25555 w 123"/>
              <a:gd name="T9" fmla="*/ 70011 h 158"/>
              <a:gd name="T10" fmla="*/ 19050 w 123"/>
              <a:gd name="T11" fmla="*/ 66876 h 158"/>
              <a:gd name="T12" fmla="*/ 13939 w 123"/>
              <a:gd name="T13" fmla="*/ 60606 h 158"/>
              <a:gd name="T14" fmla="*/ 11616 w 123"/>
              <a:gd name="T15" fmla="*/ 51202 h 158"/>
              <a:gd name="T16" fmla="*/ 57150 w 123"/>
              <a:gd name="T17" fmla="*/ 45455 h 158"/>
              <a:gd name="T18" fmla="*/ 56685 w 123"/>
              <a:gd name="T19" fmla="*/ 30826 h 158"/>
              <a:gd name="T20" fmla="*/ 52968 w 123"/>
              <a:gd name="T21" fmla="*/ 15674 h 158"/>
              <a:gd name="T22" fmla="*/ 45534 w 123"/>
              <a:gd name="T23" fmla="*/ 5747 h 158"/>
              <a:gd name="T24" fmla="*/ 35312 w 123"/>
              <a:gd name="T25" fmla="*/ 522 h 158"/>
              <a:gd name="T26" fmla="*/ 22302 w 123"/>
              <a:gd name="T27" fmla="*/ 522 h 158"/>
              <a:gd name="T28" fmla="*/ 11616 w 123"/>
              <a:gd name="T29" fmla="*/ 5747 h 158"/>
              <a:gd name="T30" fmla="*/ 4182 w 123"/>
              <a:gd name="T31" fmla="*/ 16719 h 158"/>
              <a:gd name="T32" fmla="*/ 465 w 123"/>
              <a:gd name="T33" fmla="*/ 32916 h 158"/>
              <a:gd name="T34" fmla="*/ 465 w 123"/>
              <a:gd name="T35" fmla="*/ 51202 h 158"/>
              <a:gd name="T36" fmla="*/ 4182 w 123"/>
              <a:gd name="T37" fmla="*/ 66353 h 158"/>
              <a:gd name="T38" fmla="*/ 11616 w 123"/>
              <a:gd name="T39" fmla="*/ 76280 h 158"/>
              <a:gd name="T40" fmla="*/ 22302 w 123"/>
              <a:gd name="T41" fmla="*/ 82028 h 158"/>
              <a:gd name="T42" fmla="*/ 33918 w 123"/>
              <a:gd name="T43" fmla="*/ 82028 h 158"/>
              <a:gd name="T44" fmla="*/ 43676 w 123"/>
              <a:gd name="T45" fmla="*/ 78370 h 158"/>
              <a:gd name="T46" fmla="*/ 50180 w 123"/>
              <a:gd name="T47" fmla="*/ 71578 h 158"/>
              <a:gd name="T48" fmla="*/ 55291 w 123"/>
              <a:gd name="T49" fmla="*/ 62174 h 158"/>
              <a:gd name="T50" fmla="*/ 45999 w 123"/>
              <a:gd name="T51" fmla="*/ 55904 h 158"/>
              <a:gd name="T52" fmla="*/ 11616 w 123"/>
              <a:gd name="T53" fmla="*/ 29258 h 158"/>
              <a:gd name="T54" fmla="*/ 14404 w 123"/>
              <a:gd name="T55" fmla="*/ 20376 h 158"/>
              <a:gd name="T56" fmla="*/ 19050 w 123"/>
              <a:gd name="T57" fmla="*/ 14629 h 158"/>
              <a:gd name="T58" fmla="*/ 25090 w 123"/>
              <a:gd name="T59" fmla="*/ 12017 h 158"/>
              <a:gd name="T60" fmla="*/ 32524 w 123"/>
              <a:gd name="T61" fmla="*/ 12017 h 158"/>
              <a:gd name="T62" fmla="*/ 39029 w 123"/>
              <a:gd name="T63" fmla="*/ 15152 h 158"/>
              <a:gd name="T64" fmla="*/ 43676 w 123"/>
              <a:gd name="T65" fmla="*/ 20376 h 158"/>
              <a:gd name="T66" fmla="*/ 45534 w 123"/>
              <a:gd name="T67" fmla="*/ 29258 h 158"/>
              <a:gd name="T68" fmla="*/ 11151 w 123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2"/>
                </a:lnTo>
                <a:lnTo>
                  <a:pt x="70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1"/>
                </a:lnTo>
                <a:lnTo>
                  <a:pt x="41" y="128"/>
                </a:lnTo>
                <a:lnTo>
                  <a:pt x="35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5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1"/>
                </a:lnTo>
                <a:lnTo>
                  <a:pt x="87" y="4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1"/>
                </a:lnTo>
                <a:lnTo>
                  <a:pt x="17" y="21"/>
                </a:lnTo>
                <a:lnTo>
                  <a:pt x="9" y="32"/>
                </a:lnTo>
                <a:lnTo>
                  <a:pt x="4" y="46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6"/>
                </a:lnTo>
                <a:lnTo>
                  <a:pt x="36" y="152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7"/>
                </a:lnTo>
                <a:lnTo>
                  <a:pt x="31" y="39"/>
                </a:lnTo>
                <a:lnTo>
                  <a:pt x="36" y="34"/>
                </a:lnTo>
                <a:lnTo>
                  <a:pt x="41" y="28"/>
                </a:lnTo>
                <a:lnTo>
                  <a:pt x="47" y="24"/>
                </a:lnTo>
                <a:lnTo>
                  <a:pt x="54" y="23"/>
                </a:lnTo>
                <a:lnTo>
                  <a:pt x="62" y="22"/>
                </a:lnTo>
                <a:lnTo>
                  <a:pt x="70" y="23"/>
                </a:lnTo>
                <a:lnTo>
                  <a:pt x="78" y="24"/>
                </a:lnTo>
                <a:lnTo>
                  <a:pt x="84" y="29"/>
                </a:lnTo>
                <a:lnTo>
                  <a:pt x="89" y="34"/>
                </a:lnTo>
                <a:lnTo>
                  <a:pt x="94" y="39"/>
                </a:lnTo>
                <a:lnTo>
                  <a:pt x="97" y="47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49" name="Freeform 498"/>
          <p:cNvSpPr>
            <a:spLocks/>
          </p:cNvSpPr>
          <p:nvPr/>
        </p:nvSpPr>
        <p:spPr bwMode="auto">
          <a:xfrm>
            <a:off x="5684838" y="4668838"/>
            <a:ext cx="31750" cy="80962"/>
          </a:xfrm>
          <a:custGeom>
            <a:avLst/>
            <a:gdLst>
              <a:gd name="T0" fmla="*/ 0 w 66"/>
              <a:gd name="T1" fmla="*/ 80962 h 155"/>
              <a:gd name="T2" fmla="*/ 11064 w 66"/>
              <a:gd name="T3" fmla="*/ 80962 h 155"/>
              <a:gd name="T4" fmla="*/ 11064 w 66"/>
              <a:gd name="T5" fmla="*/ 36563 h 155"/>
              <a:gd name="T6" fmla="*/ 11545 w 66"/>
              <a:gd name="T7" fmla="*/ 31340 h 155"/>
              <a:gd name="T8" fmla="*/ 12027 w 66"/>
              <a:gd name="T9" fmla="*/ 26639 h 155"/>
              <a:gd name="T10" fmla="*/ 13470 w 66"/>
              <a:gd name="T11" fmla="*/ 22983 h 155"/>
              <a:gd name="T12" fmla="*/ 15394 w 66"/>
              <a:gd name="T13" fmla="*/ 19849 h 155"/>
              <a:gd name="T14" fmla="*/ 18280 w 66"/>
              <a:gd name="T15" fmla="*/ 16715 h 155"/>
              <a:gd name="T16" fmla="*/ 21167 w 66"/>
              <a:gd name="T17" fmla="*/ 15148 h 155"/>
              <a:gd name="T18" fmla="*/ 25015 w 66"/>
              <a:gd name="T19" fmla="*/ 14625 h 155"/>
              <a:gd name="T20" fmla="*/ 29345 w 66"/>
              <a:gd name="T21" fmla="*/ 14103 h 155"/>
              <a:gd name="T22" fmla="*/ 31750 w 66"/>
              <a:gd name="T23" fmla="*/ 14103 h 155"/>
              <a:gd name="T24" fmla="*/ 31750 w 66"/>
              <a:gd name="T25" fmla="*/ 0 h 155"/>
              <a:gd name="T26" fmla="*/ 28864 w 66"/>
              <a:gd name="T27" fmla="*/ 0 h 155"/>
              <a:gd name="T28" fmla="*/ 25496 w 66"/>
              <a:gd name="T29" fmla="*/ 0 h 155"/>
              <a:gd name="T30" fmla="*/ 22610 w 66"/>
              <a:gd name="T31" fmla="*/ 1045 h 155"/>
              <a:gd name="T32" fmla="*/ 20205 w 66"/>
              <a:gd name="T33" fmla="*/ 2089 h 155"/>
              <a:gd name="T34" fmla="*/ 17318 w 66"/>
              <a:gd name="T35" fmla="*/ 3656 h 155"/>
              <a:gd name="T36" fmla="*/ 15394 w 66"/>
              <a:gd name="T37" fmla="*/ 5746 h 155"/>
              <a:gd name="T38" fmla="*/ 13470 w 66"/>
              <a:gd name="T39" fmla="*/ 8880 h 155"/>
              <a:gd name="T40" fmla="*/ 12027 w 66"/>
              <a:gd name="T41" fmla="*/ 12014 h 155"/>
              <a:gd name="T42" fmla="*/ 10583 w 66"/>
              <a:gd name="T43" fmla="*/ 15670 h 155"/>
              <a:gd name="T44" fmla="*/ 10583 w 66"/>
              <a:gd name="T45" fmla="*/ 1567 h 155"/>
              <a:gd name="T46" fmla="*/ 0 w 66"/>
              <a:gd name="T47" fmla="*/ 1567 h 155"/>
              <a:gd name="T48" fmla="*/ 0 w 66"/>
              <a:gd name="T49" fmla="*/ 80962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0"/>
                </a:lnTo>
                <a:lnTo>
                  <a:pt x="25" y="51"/>
                </a:lnTo>
                <a:lnTo>
                  <a:pt x="28" y="44"/>
                </a:lnTo>
                <a:lnTo>
                  <a:pt x="32" y="38"/>
                </a:lnTo>
                <a:lnTo>
                  <a:pt x="38" y="32"/>
                </a:lnTo>
                <a:lnTo>
                  <a:pt x="44" y="29"/>
                </a:lnTo>
                <a:lnTo>
                  <a:pt x="52" y="28"/>
                </a:lnTo>
                <a:lnTo>
                  <a:pt x="61" y="27"/>
                </a:lnTo>
                <a:lnTo>
                  <a:pt x="66" y="27"/>
                </a:lnTo>
                <a:lnTo>
                  <a:pt x="66" y="0"/>
                </a:lnTo>
                <a:lnTo>
                  <a:pt x="60" y="0"/>
                </a:lnTo>
                <a:lnTo>
                  <a:pt x="53" y="0"/>
                </a:lnTo>
                <a:lnTo>
                  <a:pt x="47" y="2"/>
                </a:lnTo>
                <a:lnTo>
                  <a:pt x="42" y="4"/>
                </a:lnTo>
                <a:lnTo>
                  <a:pt x="36" y="7"/>
                </a:lnTo>
                <a:lnTo>
                  <a:pt x="32" y="11"/>
                </a:lnTo>
                <a:lnTo>
                  <a:pt x="28" y="17"/>
                </a:lnTo>
                <a:lnTo>
                  <a:pt x="25" y="23"/>
                </a:lnTo>
                <a:lnTo>
                  <a:pt x="22" y="30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50" name="Freeform 499"/>
          <p:cNvSpPr>
            <a:spLocks/>
          </p:cNvSpPr>
          <p:nvPr/>
        </p:nvSpPr>
        <p:spPr bwMode="auto">
          <a:xfrm>
            <a:off x="5718175" y="4648200"/>
            <a:ext cx="31750" cy="103188"/>
          </a:xfrm>
          <a:custGeom>
            <a:avLst/>
            <a:gdLst>
              <a:gd name="T0" fmla="*/ 20077 w 68"/>
              <a:gd name="T1" fmla="*/ 81603 h 196"/>
              <a:gd name="T2" fmla="*/ 20077 w 68"/>
              <a:gd name="T3" fmla="*/ 32641 h 196"/>
              <a:gd name="T4" fmla="*/ 31750 w 68"/>
              <a:gd name="T5" fmla="*/ 32641 h 196"/>
              <a:gd name="T6" fmla="*/ 31750 w 68"/>
              <a:gd name="T7" fmla="*/ 22112 h 196"/>
              <a:gd name="T8" fmla="*/ 20077 w 68"/>
              <a:gd name="T9" fmla="*/ 22112 h 196"/>
              <a:gd name="T10" fmla="*/ 20077 w 68"/>
              <a:gd name="T11" fmla="*/ 0 h 196"/>
              <a:gd name="T12" fmla="*/ 9338 w 68"/>
              <a:gd name="T13" fmla="*/ 0 h 196"/>
              <a:gd name="T14" fmla="*/ 9338 w 68"/>
              <a:gd name="T15" fmla="*/ 22112 h 196"/>
              <a:gd name="T16" fmla="*/ 0 w 68"/>
              <a:gd name="T17" fmla="*/ 22112 h 196"/>
              <a:gd name="T18" fmla="*/ 0 w 68"/>
              <a:gd name="T19" fmla="*/ 32641 h 196"/>
              <a:gd name="T20" fmla="*/ 9338 w 68"/>
              <a:gd name="T21" fmla="*/ 32641 h 196"/>
              <a:gd name="T22" fmla="*/ 9338 w 68"/>
              <a:gd name="T23" fmla="*/ 86867 h 196"/>
              <a:gd name="T24" fmla="*/ 9338 w 68"/>
              <a:gd name="T25" fmla="*/ 91079 h 196"/>
              <a:gd name="T26" fmla="*/ 9805 w 68"/>
              <a:gd name="T27" fmla="*/ 93712 h 196"/>
              <a:gd name="T28" fmla="*/ 10739 w 68"/>
              <a:gd name="T29" fmla="*/ 96870 h 196"/>
              <a:gd name="T30" fmla="*/ 12607 w 68"/>
              <a:gd name="T31" fmla="*/ 99503 h 196"/>
              <a:gd name="T32" fmla="*/ 14474 w 68"/>
              <a:gd name="T33" fmla="*/ 101082 h 196"/>
              <a:gd name="T34" fmla="*/ 16809 w 68"/>
              <a:gd name="T35" fmla="*/ 102662 h 196"/>
              <a:gd name="T36" fmla="*/ 19610 w 68"/>
              <a:gd name="T37" fmla="*/ 103188 h 196"/>
              <a:gd name="T38" fmla="*/ 23346 w 68"/>
              <a:gd name="T39" fmla="*/ 103188 h 196"/>
              <a:gd name="T40" fmla="*/ 27081 w 68"/>
              <a:gd name="T41" fmla="*/ 102662 h 196"/>
              <a:gd name="T42" fmla="*/ 31750 w 68"/>
              <a:gd name="T43" fmla="*/ 102135 h 196"/>
              <a:gd name="T44" fmla="*/ 31750 w 68"/>
              <a:gd name="T45" fmla="*/ 90026 h 196"/>
              <a:gd name="T46" fmla="*/ 26147 w 68"/>
              <a:gd name="T47" fmla="*/ 91079 h 196"/>
              <a:gd name="T48" fmla="*/ 23346 w 68"/>
              <a:gd name="T49" fmla="*/ 90026 h 196"/>
              <a:gd name="T50" fmla="*/ 21478 w 68"/>
              <a:gd name="T51" fmla="*/ 88973 h 196"/>
              <a:gd name="T52" fmla="*/ 20077 w 68"/>
              <a:gd name="T53" fmla="*/ 85815 h 196"/>
              <a:gd name="T54" fmla="*/ 20077 w 68"/>
              <a:gd name="T55" fmla="*/ 81603 h 19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8" h="196">
                <a:moveTo>
                  <a:pt x="43" y="155"/>
                </a:moveTo>
                <a:lnTo>
                  <a:pt x="43" y="62"/>
                </a:lnTo>
                <a:lnTo>
                  <a:pt x="68" y="62"/>
                </a:lnTo>
                <a:lnTo>
                  <a:pt x="68" y="42"/>
                </a:lnTo>
                <a:lnTo>
                  <a:pt x="43" y="42"/>
                </a:lnTo>
                <a:lnTo>
                  <a:pt x="43" y="0"/>
                </a:lnTo>
                <a:lnTo>
                  <a:pt x="20" y="0"/>
                </a:lnTo>
                <a:lnTo>
                  <a:pt x="20" y="42"/>
                </a:lnTo>
                <a:lnTo>
                  <a:pt x="0" y="42"/>
                </a:lnTo>
                <a:lnTo>
                  <a:pt x="0" y="62"/>
                </a:lnTo>
                <a:lnTo>
                  <a:pt x="20" y="62"/>
                </a:lnTo>
                <a:lnTo>
                  <a:pt x="20" y="165"/>
                </a:lnTo>
                <a:lnTo>
                  <a:pt x="20" y="173"/>
                </a:lnTo>
                <a:lnTo>
                  <a:pt x="21" y="178"/>
                </a:lnTo>
                <a:lnTo>
                  <a:pt x="23" y="184"/>
                </a:lnTo>
                <a:lnTo>
                  <a:pt x="27" y="189"/>
                </a:lnTo>
                <a:lnTo>
                  <a:pt x="31" y="192"/>
                </a:lnTo>
                <a:lnTo>
                  <a:pt x="36" y="195"/>
                </a:lnTo>
                <a:lnTo>
                  <a:pt x="42" y="196"/>
                </a:lnTo>
                <a:lnTo>
                  <a:pt x="50" y="196"/>
                </a:lnTo>
                <a:lnTo>
                  <a:pt x="58" y="195"/>
                </a:lnTo>
                <a:lnTo>
                  <a:pt x="68" y="194"/>
                </a:lnTo>
                <a:lnTo>
                  <a:pt x="68" y="171"/>
                </a:lnTo>
                <a:lnTo>
                  <a:pt x="56" y="173"/>
                </a:lnTo>
                <a:lnTo>
                  <a:pt x="50" y="171"/>
                </a:lnTo>
                <a:lnTo>
                  <a:pt x="46" y="169"/>
                </a:lnTo>
                <a:lnTo>
                  <a:pt x="43" y="163"/>
                </a:lnTo>
                <a:lnTo>
                  <a:pt x="43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51" name="Freeform 500"/>
          <p:cNvSpPr>
            <a:spLocks/>
          </p:cNvSpPr>
          <p:nvPr/>
        </p:nvSpPr>
        <p:spPr bwMode="auto">
          <a:xfrm>
            <a:off x="5759450" y="4640263"/>
            <a:ext cx="53975" cy="109537"/>
          </a:xfrm>
          <a:custGeom>
            <a:avLst/>
            <a:gdLst>
              <a:gd name="T0" fmla="*/ 42612 w 114"/>
              <a:gd name="T1" fmla="*/ 109537 h 208"/>
              <a:gd name="T2" fmla="*/ 53975 w 114"/>
              <a:gd name="T3" fmla="*/ 109537 h 208"/>
              <a:gd name="T4" fmla="*/ 53975 w 114"/>
              <a:gd name="T5" fmla="*/ 61615 h 208"/>
              <a:gd name="T6" fmla="*/ 53975 w 114"/>
              <a:gd name="T7" fmla="*/ 57928 h 208"/>
              <a:gd name="T8" fmla="*/ 53975 w 114"/>
              <a:gd name="T9" fmla="*/ 52135 h 208"/>
              <a:gd name="T10" fmla="*/ 53502 w 114"/>
              <a:gd name="T11" fmla="*/ 47396 h 208"/>
              <a:gd name="T12" fmla="*/ 53028 w 114"/>
              <a:gd name="T13" fmla="*/ 42656 h 208"/>
              <a:gd name="T14" fmla="*/ 50661 w 114"/>
              <a:gd name="T15" fmla="*/ 38970 h 208"/>
              <a:gd name="T16" fmla="*/ 49240 w 114"/>
              <a:gd name="T17" fmla="*/ 35810 h 208"/>
              <a:gd name="T18" fmla="*/ 47820 w 114"/>
              <a:gd name="T19" fmla="*/ 33704 h 208"/>
              <a:gd name="T20" fmla="*/ 45926 w 114"/>
              <a:gd name="T21" fmla="*/ 32124 h 208"/>
              <a:gd name="T22" fmla="*/ 43085 w 114"/>
              <a:gd name="T23" fmla="*/ 30017 h 208"/>
              <a:gd name="T24" fmla="*/ 40718 w 114"/>
              <a:gd name="T25" fmla="*/ 28964 h 208"/>
              <a:gd name="T26" fmla="*/ 37877 w 114"/>
              <a:gd name="T27" fmla="*/ 28437 h 208"/>
              <a:gd name="T28" fmla="*/ 34563 w 114"/>
              <a:gd name="T29" fmla="*/ 27911 h 208"/>
              <a:gd name="T30" fmla="*/ 30775 w 114"/>
              <a:gd name="T31" fmla="*/ 27911 h 208"/>
              <a:gd name="T32" fmla="*/ 27934 w 114"/>
              <a:gd name="T33" fmla="*/ 27911 h 208"/>
              <a:gd name="T34" fmla="*/ 24147 w 114"/>
              <a:gd name="T35" fmla="*/ 28437 h 208"/>
              <a:gd name="T36" fmla="*/ 21779 w 114"/>
              <a:gd name="T37" fmla="*/ 29491 h 208"/>
              <a:gd name="T38" fmla="*/ 18939 w 114"/>
              <a:gd name="T39" fmla="*/ 31071 h 208"/>
              <a:gd name="T40" fmla="*/ 16571 w 114"/>
              <a:gd name="T41" fmla="*/ 32650 h 208"/>
              <a:gd name="T42" fmla="*/ 14204 w 114"/>
              <a:gd name="T43" fmla="*/ 35284 h 208"/>
              <a:gd name="T44" fmla="*/ 12310 w 114"/>
              <a:gd name="T45" fmla="*/ 37390 h 208"/>
              <a:gd name="T46" fmla="*/ 10890 w 114"/>
              <a:gd name="T47" fmla="*/ 40550 h 208"/>
              <a:gd name="T48" fmla="*/ 10890 w 114"/>
              <a:gd name="T49" fmla="*/ 0 h 208"/>
              <a:gd name="T50" fmla="*/ 0 w 114"/>
              <a:gd name="T51" fmla="*/ 0 h 208"/>
              <a:gd name="T52" fmla="*/ 0 w 114"/>
              <a:gd name="T53" fmla="*/ 109537 h 208"/>
              <a:gd name="T54" fmla="*/ 10890 w 114"/>
              <a:gd name="T55" fmla="*/ 109537 h 208"/>
              <a:gd name="T56" fmla="*/ 10890 w 114"/>
              <a:gd name="T57" fmla="*/ 62141 h 208"/>
              <a:gd name="T58" fmla="*/ 11363 w 114"/>
              <a:gd name="T59" fmla="*/ 57402 h 208"/>
              <a:gd name="T60" fmla="*/ 12310 w 114"/>
              <a:gd name="T61" fmla="*/ 52662 h 208"/>
              <a:gd name="T62" fmla="*/ 13730 w 114"/>
              <a:gd name="T63" fmla="*/ 48449 h 208"/>
              <a:gd name="T64" fmla="*/ 15624 w 114"/>
              <a:gd name="T65" fmla="*/ 45816 h 208"/>
              <a:gd name="T66" fmla="*/ 18939 w 114"/>
              <a:gd name="T67" fmla="*/ 43183 h 208"/>
              <a:gd name="T68" fmla="*/ 21779 w 114"/>
              <a:gd name="T69" fmla="*/ 41076 h 208"/>
              <a:gd name="T70" fmla="*/ 26041 w 114"/>
              <a:gd name="T71" fmla="*/ 40023 h 208"/>
              <a:gd name="T72" fmla="*/ 29828 w 114"/>
              <a:gd name="T73" fmla="*/ 39497 h 208"/>
              <a:gd name="T74" fmla="*/ 33143 w 114"/>
              <a:gd name="T75" fmla="*/ 40023 h 208"/>
              <a:gd name="T76" fmla="*/ 36457 w 114"/>
              <a:gd name="T77" fmla="*/ 40550 h 208"/>
              <a:gd name="T78" fmla="*/ 38824 w 114"/>
              <a:gd name="T79" fmla="*/ 42656 h 208"/>
              <a:gd name="T80" fmla="*/ 40245 w 114"/>
              <a:gd name="T81" fmla="*/ 44236 h 208"/>
              <a:gd name="T82" fmla="*/ 41191 w 114"/>
              <a:gd name="T83" fmla="*/ 47396 h 208"/>
              <a:gd name="T84" fmla="*/ 42138 w 114"/>
              <a:gd name="T85" fmla="*/ 51082 h 208"/>
              <a:gd name="T86" fmla="*/ 42612 w 114"/>
              <a:gd name="T87" fmla="*/ 55295 h 208"/>
              <a:gd name="T88" fmla="*/ 42612 w 114"/>
              <a:gd name="T89" fmla="*/ 60035 h 208"/>
              <a:gd name="T90" fmla="*/ 42612 w 114"/>
              <a:gd name="T91" fmla="*/ 109537 h 20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208">
                <a:moveTo>
                  <a:pt x="90" y="208"/>
                </a:moveTo>
                <a:lnTo>
                  <a:pt x="114" y="208"/>
                </a:lnTo>
                <a:lnTo>
                  <a:pt x="114" y="117"/>
                </a:lnTo>
                <a:lnTo>
                  <a:pt x="114" y="110"/>
                </a:lnTo>
                <a:lnTo>
                  <a:pt x="114" y="99"/>
                </a:lnTo>
                <a:lnTo>
                  <a:pt x="113" y="90"/>
                </a:lnTo>
                <a:lnTo>
                  <a:pt x="112" y="81"/>
                </a:lnTo>
                <a:lnTo>
                  <a:pt x="107" y="74"/>
                </a:lnTo>
                <a:lnTo>
                  <a:pt x="104" y="68"/>
                </a:lnTo>
                <a:lnTo>
                  <a:pt x="101" y="64"/>
                </a:lnTo>
                <a:lnTo>
                  <a:pt x="97" y="61"/>
                </a:lnTo>
                <a:lnTo>
                  <a:pt x="91" y="57"/>
                </a:lnTo>
                <a:lnTo>
                  <a:pt x="86" y="55"/>
                </a:lnTo>
                <a:lnTo>
                  <a:pt x="80" y="54"/>
                </a:lnTo>
                <a:lnTo>
                  <a:pt x="73" y="53"/>
                </a:lnTo>
                <a:lnTo>
                  <a:pt x="65" y="53"/>
                </a:lnTo>
                <a:lnTo>
                  <a:pt x="59" y="53"/>
                </a:lnTo>
                <a:lnTo>
                  <a:pt x="51" y="54"/>
                </a:lnTo>
                <a:lnTo>
                  <a:pt x="46" y="56"/>
                </a:lnTo>
                <a:lnTo>
                  <a:pt x="40" y="59"/>
                </a:lnTo>
                <a:lnTo>
                  <a:pt x="35" y="62"/>
                </a:lnTo>
                <a:lnTo>
                  <a:pt x="30" y="67"/>
                </a:lnTo>
                <a:lnTo>
                  <a:pt x="26" y="71"/>
                </a:lnTo>
                <a:lnTo>
                  <a:pt x="23" y="77"/>
                </a:lnTo>
                <a:lnTo>
                  <a:pt x="23" y="0"/>
                </a:lnTo>
                <a:lnTo>
                  <a:pt x="0" y="0"/>
                </a:lnTo>
                <a:lnTo>
                  <a:pt x="0" y="208"/>
                </a:lnTo>
                <a:lnTo>
                  <a:pt x="23" y="208"/>
                </a:lnTo>
                <a:lnTo>
                  <a:pt x="23" y="118"/>
                </a:lnTo>
                <a:lnTo>
                  <a:pt x="24" y="109"/>
                </a:lnTo>
                <a:lnTo>
                  <a:pt x="26" y="100"/>
                </a:lnTo>
                <a:lnTo>
                  <a:pt x="29" y="92"/>
                </a:lnTo>
                <a:lnTo>
                  <a:pt x="33" y="87"/>
                </a:lnTo>
                <a:lnTo>
                  <a:pt x="40" y="82"/>
                </a:lnTo>
                <a:lnTo>
                  <a:pt x="46" y="78"/>
                </a:lnTo>
                <a:lnTo>
                  <a:pt x="55" y="76"/>
                </a:lnTo>
                <a:lnTo>
                  <a:pt x="63" y="75"/>
                </a:lnTo>
                <a:lnTo>
                  <a:pt x="70" y="76"/>
                </a:lnTo>
                <a:lnTo>
                  <a:pt x="77" y="77"/>
                </a:lnTo>
                <a:lnTo>
                  <a:pt x="82" y="81"/>
                </a:lnTo>
                <a:lnTo>
                  <a:pt x="85" y="84"/>
                </a:lnTo>
                <a:lnTo>
                  <a:pt x="87" y="90"/>
                </a:lnTo>
                <a:lnTo>
                  <a:pt x="89" y="97"/>
                </a:lnTo>
                <a:lnTo>
                  <a:pt x="90" y="105"/>
                </a:lnTo>
                <a:lnTo>
                  <a:pt x="90" y="114"/>
                </a:lnTo>
                <a:lnTo>
                  <a:pt x="90" y="20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52" name="Freeform 501"/>
          <p:cNvSpPr>
            <a:spLocks noEditPoints="1"/>
          </p:cNvSpPr>
          <p:nvPr/>
        </p:nvSpPr>
        <p:spPr bwMode="auto">
          <a:xfrm>
            <a:off x="5826125" y="4668838"/>
            <a:ext cx="58738" cy="82550"/>
          </a:xfrm>
          <a:custGeom>
            <a:avLst/>
            <a:gdLst>
              <a:gd name="T0" fmla="*/ 46322 w 123"/>
              <a:gd name="T1" fmla="*/ 59039 h 158"/>
              <a:gd name="T2" fmla="*/ 43457 w 123"/>
              <a:gd name="T3" fmla="*/ 64264 h 158"/>
              <a:gd name="T4" fmla="*/ 39159 w 123"/>
              <a:gd name="T5" fmla="*/ 67921 h 158"/>
              <a:gd name="T6" fmla="*/ 33906 w 123"/>
              <a:gd name="T7" fmla="*/ 70533 h 158"/>
              <a:gd name="T8" fmla="*/ 26265 w 123"/>
              <a:gd name="T9" fmla="*/ 70011 h 158"/>
              <a:gd name="T10" fmla="*/ 19579 w 123"/>
              <a:gd name="T11" fmla="*/ 66876 h 158"/>
              <a:gd name="T12" fmla="*/ 14804 w 123"/>
              <a:gd name="T13" fmla="*/ 60606 h 158"/>
              <a:gd name="T14" fmla="*/ 11939 w 123"/>
              <a:gd name="T15" fmla="*/ 51202 h 158"/>
              <a:gd name="T16" fmla="*/ 58738 w 123"/>
              <a:gd name="T17" fmla="*/ 45455 h 158"/>
              <a:gd name="T18" fmla="*/ 58260 w 123"/>
              <a:gd name="T19" fmla="*/ 30826 h 158"/>
              <a:gd name="T20" fmla="*/ 54440 w 123"/>
              <a:gd name="T21" fmla="*/ 15674 h 158"/>
              <a:gd name="T22" fmla="*/ 46799 w 123"/>
              <a:gd name="T23" fmla="*/ 5747 h 158"/>
              <a:gd name="T24" fmla="*/ 36293 w 123"/>
              <a:gd name="T25" fmla="*/ 522 h 158"/>
              <a:gd name="T26" fmla="*/ 23400 w 123"/>
              <a:gd name="T27" fmla="*/ 522 h 158"/>
              <a:gd name="T28" fmla="*/ 11939 w 123"/>
              <a:gd name="T29" fmla="*/ 5747 h 158"/>
              <a:gd name="T30" fmla="*/ 4775 w 123"/>
              <a:gd name="T31" fmla="*/ 16719 h 158"/>
              <a:gd name="T32" fmla="*/ 478 w 123"/>
              <a:gd name="T33" fmla="*/ 32916 h 158"/>
              <a:gd name="T34" fmla="*/ 478 w 123"/>
              <a:gd name="T35" fmla="*/ 51202 h 158"/>
              <a:gd name="T36" fmla="*/ 4775 w 123"/>
              <a:gd name="T37" fmla="*/ 66353 h 158"/>
              <a:gd name="T38" fmla="*/ 11939 w 123"/>
              <a:gd name="T39" fmla="*/ 76280 h 158"/>
              <a:gd name="T40" fmla="*/ 23400 w 123"/>
              <a:gd name="T41" fmla="*/ 82028 h 158"/>
              <a:gd name="T42" fmla="*/ 34861 w 123"/>
              <a:gd name="T43" fmla="*/ 82028 h 158"/>
              <a:gd name="T44" fmla="*/ 44889 w 123"/>
              <a:gd name="T45" fmla="*/ 78370 h 158"/>
              <a:gd name="T46" fmla="*/ 52052 w 123"/>
              <a:gd name="T47" fmla="*/ 71578 h 158"/>
              <a:gd name="T48" fmla="*/ 56828 w 123"/>
              <a:gd name="T49" fmla="*/ 62174 h 158"/>
              <a:gd name="T50" fmla="*/ 47277 w 123"/>
              <a:gd name="T51" fmla="*/ 55904 h 158"/>
              <a:gd name="T52" fmla="*/ 11939 w 123"/>
              <a:gd name="T53" fmla="*/ 29258 h 158"/>
              <a:gd name="T54" fmla="*/ 15281 w 123"/>
              <a:gd name="T55" fmla="*/ 20376 h 158"/>
              <a:gd name="T56" fmla="*/ 19579 w 123"/>
              <a:gd name="T57" fmla="*/ 14629 h 158"/>
              <a:gd name="T58" fmla="*/ 25787 w 123"/>
              <a:gd name="T59" fmla="*/ 12017 h 158"/>
              <a:gd name="T60" fmla="*/ 33906 w 123"/>
              <a:gd name="T61" fmla="*/ 12017 h 158"/>
              <a:gd name="T62" fmla="*/ 40114 w 123"/>
              <a:gd name="T63" fmla="*/ 15152 h 158"/>
              <a:gd name="T64" fmla="*/ 44889 w 123"/>
              <a:gd name="T65" fmla="*/ 20376 h 158"/>
              <a:gd name="T66" fmla="*/ 46799 w 123"/>
              <a:gd name="T67" fmla="*/ 29258 h 158"/>
              <a:gd name="T68" fmla="*/ 11461 w 123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3"/>
                </a:lnTo>
                <a:lnTo>
                  <a:pt x="87" y="128"/>
                </a:lnTo>
                <a:lnTo>
                  <a:pt x="82" y="130"/>
                </a:lnTo>
                <a:lnTo>
                  <a:pt x="77" y="132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1"/>
                </a:lnTo>
                <a:lnTo>
                  <a:pt x="41" y="128"/>
                </a:lnTo>
                <a:lnTo>
                  <a:pt x="35" y="122"/>
                </a:lnTo>
                <a:lnTo>
                  <a:pt x="31" y="116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5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20"/>
                </a:lnTo>
                <a:lnTo>
                  <a:pt x="98" y="11"/>
                </a:lnTo>
                <a:lnTo>
                  <a:pt x="88" y="4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6"/>
                </a:lnTo>
                <a:lnTo>
                  <a:pt x="25" y="11"/>
                </a:lnTo>
                <a:lnTo>
                  <a:pt x="17" y="21"/>
                </a:lnTo>
                <a:lnTo>
                  <a:pt x="10" y="32"/>
                </a:lnTo>
                <a:lnTo>
                  <a:pt x="4" y="46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7"/>
                </a:lnTo>
                <a:lnTo>
                  <a:pt x="25" y="146"/>
                </a:lnTo>
                <a:lnTo>
                  <a:pt x="36" y="152"/>
                </a:lnTo>
                <a:lnTo>
                  <a:pt x="49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7"/>
                </a:lnTo>
                <a:lnTo>
                  <a:pt x="32" y="39"/>
                </a:lnTo>
                <a:lnTo>
                  <a:pt x="36" y="34"/>
                </a:lnTo>
                <a:lnTo>
                  <a:pt x="41" y="28"/>
                </a:lnTo>
                <a:lnTo>
                  <a:pt x="48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4" y="29"/>
                </a:lnTo>
                <a:lnTo>
                  <a:pt x="90" y="34"/>
                </a:lnTo>
                <a:lnTo>
                  <a:pt x="94" y="39"/>
                </a:lnTo>
                <a:lnTo>
                  <a:pt x="97" y="47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53" name="Freeform 502"/>
          <p:cNvSpPr>
            <a:spLocks noEditPoints="1"/>
          </p:cNvSpPr>
          <p:nvPr/>
        </p:nvSpPr>
        <p:spPr bwMode="auto">
          <a:xfrm>
            <a:off x="5929313" y="4640263"/>
            <a:ext cx="71437" cy="109537"/>
          </a:xfrm>
          <a:custGeom>
            <a:avLst/>
            <a:gdLst>
              <a:gd name="T0" fmla="*/ 0 w 153"/>
              <a:gd name="T1" fmla="*/ 109537 h 208"/>
              <a:gd name="T2" fmla="*/ 33151 w 153"/>
              <a:gd name="T3" fmla="*/ 109537 h 208"/>
              <a:gd name="T4" fmla="*/ 37820 w 153"/>
              <a:gd name="T5" fmla="*/ 109537 h 208"/>
              <a:gd name="T6" fmla="*/ 41555 w 153"/>
              <a:gd name="T7" fmla="*/ 107957 h 208"/>
              <a:gd name="T8" fmla="*/ 45757 w 153"/>
              <a:gd name="T9" fmla="*/ 107431 h 208"/>
              <a:gd name="T10" fmla="*/ 49492 w 153"/>
              <a:gd name="T11" fmla="*/ 105851 h 208"/>
              <a:gd name="T12" fmla="*/ 52761 w 153"/>
              <a:gd name="T13" fmla="*/ 103744 h 208"/>
              <a:gd name="T14" fmla="*/ 56029 w 153"/>
              <a:gd name="T15" fmla="*/ 100584 h 208"/>
              <a:gd name="T16" fmla="*/ 58830 w 153"/>
              <a:gd name="T17" fmla="*/ 98478 h 208"/>
              <a:gd name="T18" fmla="*/ 61165 w 153"/>
              <a:gd name="T19" fmla="*/ 94792 h 208"/>
              <a:gd name="T20" fmla="*/ 63966 w 153"/>
              <a:gd name="T21" fmla="*/ 91105 h 208"/>
              <a:gd name="T22" fmla="*/ 65834 w 153"/>
              <a:gd name="T23" fmla="*/ 86892 h 208"/>
              <a:gd name="T24" fmla="*/ 67702 w 153"/>
              <a:gd name="T25" fmla="*/ 82153 h 208"/>
              <a:gd name="T26" fmla="*/ 69102 w 153"/>
              <a:gd name="T27" fmla="*/ 76887 h 208"/>
              <a:gd name="T28" fmla="*/ 70036 w 153"/>
              <a:gd name="T29" fmla="*/ 72147 h 208"/>
              <a:gd name="T30" fmla="*/ 70970 w 153"/>
              <a:gd name="T31" fmla="*/ 65828 h 208"/>
              <a:gd name="T32" fmla="*/ 71437 w 153"/>
              <a:gd name="T33" fmla="*/ 59508 h 208"/>
              <a:gd name="T34" fmla="*/ 71437 w 153"/>
              <a:gd name="T35" fmla="*/ 52662 h 208"/>
              <a:gd name="T36" fmla="*/ 71437 w 153"/>
              <a:gd name="T37" fmla="*/ 46869 h 208"/>
              <a:gd name="T38" fmla="*/ 70970 w 153"/>
              <a:gd name="T39" fmla="*/ 41076 h 208"/>
              <a:gd name="T40" fmla="*/ 70036 w 153"/>
              <a:gd name="T41" fmla="*/ 35810 h 208"/>
              <a:gd name="T42" fmla="*/ 69102 w 153"/>
              <a:gd name="T43" fmla="*/ 30017 h 208"/>
              <a:gd name="T44" fmla="*/ 67702 w 153"/>
              <a:gd name="T45" fmla="*/ 25804 h 208"/>
              <a:gd name="T46" fmla="*/ 66301 w 153"/>
              <a:gd name="T47" fmla="*/ 21065 h 208"/>
              <a:gd name="T48" fmla="*/ 64433 w 153"/>
              <a:gd name="T49" fmla="*/ 17378 h 208"/>
              <a:gd name="T50" fmla="*/ 61632 w 153"/>
              <a:gd name="T51" fmla="*/ 13692 h 208"/>
              <a:gd name="T52" fmla="*/ 59297 w 153"/>
              <a:gd name="T53" fmla="*/ 10532 h 208"/>
              <a:gd name="T54" fmla="*/ 56496 w 153"/>
              <a:gd name="T55" fmla="*/ 7899 h 208"/>
              <a:gd name="T56" fmla="*/ 53228 w 153"/>
              <a:gd name="T57" fmla="*/ 5793 h 208"/>
              <a:gd name="T58" fmla="*/ 49959 w 153"/>
              <a:gd name="T59" fmla="*/ 3686 h 208"/>
              <a:gd name="T60" fmla="*/ 46691 w 153"/>
              <a:gd name="T61" fmla="*/ 2106 h 208"/>
              <a:gd name="T62" fmla="*/ 42489 w 153"/>
              <a:gd name="T63" fmla="*/ 527 h 208"/>
              <a:gd name="T64" fmla="*/ 38286 w 153"/>
              <a:gd name="T65" fmla="*/ 0 h 208"/>
              <a:gd name="T66" fmla="*/ 33617 w 153"/>
              <a:gd name="T67" fmla="*/ 0 h 208"/>
              <a:gd name="T68" fmla="*/ 0 w 153"/>
              <a:gd name="T69" fmla="*/ 0 h 208"/>
              <a:gd name="T70" fmla="*/ 0 w 153"/>
              <a:gd name="T71" fmla="*/ 109537 h 208"/>
              <a:gd name="T72" fmla="*/ 32684 w 153"/>
              <a:gd name="T73" fmla="*/ 13166 h 208"/>
              <a:gd name="T74" fmla="*/ 38753 w 153"/>
              <a:gd name="T75" fmla="*/ 13692 h 208"/>
              <a:gd name="T76" fmla="*/ 43889 w 153"/>
              <a:gd name="T77" fmla="*/ 15272 h 208"/>
              <a:gd name="T78" fmla="*/ 48558 w 153"/>
              <a:gd name="T79" fmla="*/ 18958 h 208"/>
              <a:gd name="T80" fmla="*/ 52294 w 153"/>
              <a:gd name="T81" fmla="*/ 23698 h 208"/>
              <a:gd name="T82" fmla="*/ 55562 w 153"/>
              <a:gd name="T83" fmla="*/ 29491 h 208"/>
              <a:gd name="T84" fmla="*/ 57430 w 153"/>
              <a:gd name="T85" fmla="*/ 36337 h 208"/>
              <a:gd name="T86" fmla="*/ 58830 w 153"/>
              <a:gd name="T87" fmla="*/ 44236 h 208"/>
              <a:gd name="T88" fmla="*/ 59297 w 153"/>
              <a:gd name="T89" fmla="*/ 54242 h 208"/>
              <a:gd name="T90" fmla="*/ 58830 w 153"/>
              <a:gd name="T91" fmla="*/ 63721 h 208"/>
              <a:gd name="T92" fmla="*/ 57897 w 153"/>
              <a:gd name="T93" fmla="*/ 72147 h 208"/>
              <a:gd name="T94" fmla="*/ 55562 w 153"/>
              <a:gd name="T95" fmla="*/ 79520 h 208"/>
              <a:gd name="T96" fmla="*/ 52294 w 153"/>
              <a:gd name="T97" fmla="*/ 85312 h 208"/>
              <a:gd name="T98" fmla="*/ 49025 w 153"/>
              <a:gd name="T99" fmla="*/ 89525 h 208"/>
              <a:gd name="T100" fmla="*/ 43889 w 153"/>
              <a:gd name="T101" fmla="*/ 93212 h 208"/>
              <a:gd name="T102" fmla="*/ 38753 w 153"/>
              <a:gd name="T103" fmla="*/ 95318 h 208"/>
              <a:gd name="T104" fmla="*/ 32684 w 153"/>
              <a:gd name="T105" fmla="*/ 95845 h 208"/>
              <a:gd name="T106" fmla="*/ 12140 w 153"/>
              <a:gd name="T107" fmla="*/ 95845 h 208"/>
              <a:gd name="T108" fmla="*/ 12140 w 153"/>
              <a:gd name="T109" fmla="*/ 13166 h 208"/>
              <a:gd name="T110" fmla="*/ 32684 w 153"/>
              <a:gd name="T111" fmla="*/ 13166 h 2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3" h="208">
                <a:moveTo>
                  <a:pt x="0" y="208"/>
                </a:moveTo>
                <a:lnTo>
                  <a:pt x="71" y="208"/>
                </a:lnTo>
                <a:lnTo>
                  <a:pt x="81" y="208"/>
                </a:lnTo>
                <a:lnTo>
                  <a:pt x="89" y="205"/>
                </a:lnTo>
                <a:lnTo>
                  <a:pt x="98" y="204"/>
                </a:lnTo>
                <a:lnTo>
                  <a:pt x="106" y="201"/>
                </a:lnTo>
                <a:lnTo>
                  <a:pt x="113" y="197"/>
                </a:lnTo>
                <a:lnTo>
                  <a:pt x="120" y="191"/>
                </a:lnTo>
                <a:lnTo>
                  <a:pt x="126" y="187"/>
                </a:lnTo>
                <a:lnTo>
                  <a:pt x="131" y="180"/>
                </a:lnTo>
                <a:lnTo>
                  <a:pt x="137" y="173"/>
                </a:lnTo>
                <a:lnTo>
                  <a:pt x="141" y="165"/>
                </a:lnTo>
                <a:lnTo>
                  <a:pt x="145" y="156"/>
                </a:lnTo>
                <a:lnTo>
                  <a:pt x="148" y="146"/>
                </a:lnTo>
                <a:lnTo>
                  <a:pt x="150" y="137"/>
                </a:lnTo>
                <a:lnTo>
                  <a:pt x="152" y="125"/>
                </a:lnTo>
                <a:lnTo>
                  <a:pt x="153" y="113"/>
                </a:lnTo>
                <a:lnTo>
                  <a:pt x="153" y="100"/>
                </a:lnTo>
                <a:lnTo>
                  <a:pt x="153" y="89"/>
                </a:lnTo>
                <a:lnTo>
                  <a:pt x="152" y="78"/>
                </a:lnTo>
                <a:lnTo>
                  <a:pt x="150" y="68"/>
                </a:lnTo>
                <a:lnTo>
                  <a:pt x="148" y="57"/>
                </a:lnTo>
                <a:lnTo>
                  <a:pt x="145" y="49"/>
                </a:lnTo>
                <a:lnTo>
                  <a:pt x="142" y="40"/>
                </a:lnTo>
                <a:lnTo>
                  <a:pt x="138" y="33"/>
                </a:lnTo>
                <a:lnTo>
                  <a:pt x="132" y="26"/>
                </a:lnTo>
                <a:lnTo>
                  <a:pt x="127" y="20"/>
                </a:lnTo>
                <a:lnTo>
                  <a:pt x="121" y="15"/>
                </a:lnTo>
                <a:lnTo>
                  <a:pt x="114" y="11"/>
                </a:lnTo>
                <a:lnTo>
                  <a:pt x="107" y="7"/>
                </a:lnTo>
                <a:lnTo>
                  <a:pt x="100" y="4"/>
                </a:lnTo>
                <a:lnTo>
                  <a:pt x="91" y="1"/>
                </a:lnTo>
                <a:lnTo>
                  <a:pt x="82" y="0"/>
                </a:lnTo>
                <a:lnTo>
                  <a:pt x="72" y="0"/>
                </a:lnTo>
                <a:lnTo>
                  <a:pt x="0" y="0"/>
                </a:lnTo>
                <a:lnTo>
                  <a:pt x="0" y="208"/>
                </a:lnTo>
                <a:close/>
                <a:moveTo>
                  <a:pt x="70" y="25"/>
                </a:moveTo>
                <a:lnTo>
                  <a:pt x="83" y="26"/>
                </a:lnTo>
                <a:lnTo>
                  <a:pt x="94" y="29"/>
                </a:lnTo>
                <a:lnTo>
                  <a:pt x="104" y="36"/>
                </a:lnTo>
                <a:lnTo>
                  <a:pt x="112" y="45"/>
                </a:lnTo>
                <a:lnTo>
                  <a:pt x="119" y="56"/>
                </a:lnTo>
                <a:lnTo>
                  <a:pt x="123" y="69"/>
                </a:lnTo>
                <a:lnTo>
                  <a:pt x="126" y="84"/>
                </a:lnTo>
                <a:lnTo>
                  <a:pt x="127" y="103"/>
                </a:lnTo>
                <a:lnTo>
                  <a:pt x="126" y="121"/>
                </a:lnTo>
                <a:lnTo>
                  <a:pt x="124" y="137"/>
                </a:lnTo>
                <a:lnTo>
                  <a:pt x="119" y="151"/>
                </a:lnTo>
                <a:lnTo>
                  <a:pt x="112" y="162"/>
                </a:lnTo>
                <a:lnTo>
                  <a:pt x="105" y="170"/>
                </a:lnTo>
                <a:lnTo>
                  <a:pt x="94" y="177"/>
                </a:lnTo>
                <a:lnTo>
                  <a:pt x="83" y="181"/>
                </a:lnTo>
                <a:lnTo>
                  <a:pt x="70" y="182"/>
                </a:lnTo>
                <a:lnTo>
                  <a:pt x="26" y="182"/>
                </a:lnTo>
                <a:lnTo>
                  <a:pt x="26" y="25"/>
                </a:lnTo>
                <a:lnTo>
                  <a:pt x="70" y="2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54" name="Rectangle 503"/>
          <p:cNvSpPr>
            <a:spLocks noChangeArrowheads="1"/>
          </p:cNvSpPr>
          <p:nvPr/>
        </p:nvSpPr>
        <p:spPr bwMode="auto">
          <a:xfrm>
            <a:off x="6015038" y="4733925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55" name="Freeform 504"/>
          <p:cNvSpPr>
            <a:spLocks noEditPoints="1"/>
          </p:cNvSpPr>
          <p:nvPr/>
        </p:nvSpPr>
        <p:spPr bwMode="auto">
          <a:xfrm>
            <a:off x="4851400" y="4838700"/>
            <a:ext cx="60325" cy="104775"/>
          </a:xfrm>
          <a:custGeom>
            <a:avLst/>
            <a:gdLst>
              <a:gd name="T0" fmla="*/ 36943 w 129"/>
              <a:gd name="T1" fmla="*/ 104775 h 196"/>
              <a:gd name="T2" fmla="*/ 48166 w 129"/>
              <a:gd name="T3" fmla="*/ 104775 h 196"/>
              <a:gd name="T4" fmla="*/ 48166 w 129"/>
              <a:gd name="T5" fmla="*/ 78581 h 196"/>
              <a:gd name="T6" fmla="*/ 60325 w 129"/>
              <a:gd name="T7" fmla="*/ 78581 h 196"/>
              <a:gd name="T8" fmla="*/ 60325 w 129"/>
              <a:gd name="T9" fmla="*/ 66286 h 196"/>
              <a:gd name="T10" fmla="*/ 48166 w 129"/>
              <a:gd name="T11" fmla="*/ 66286 h 196"/>
              <a:gd name="T12" fmla="*/ 48166 w 129"/>
              <a:gd name="T13" fmla="*/ 0 h 196"/>
              <a:gd name="T14" fmla="*/ 36943 w 129"/>
              <a:gd name="T15" fmla="*/ 0 h 196"/>
              <a:gd name="T16" fmla="*/ 0 w 129"/>
              <a:gd name="T17" fmla="*/ 65217 h 196"/>
              <a:gd name="T18" fmla="*/ 0 w 129"/>
              <a:gd name="T19" fmla="*/ 78581 h 196"/>
              <a:gd name="T20" fmla="*/ 36943 w 129"/>
              <a:gd name="T21" fmla="*/ 78581 h 196"/>
              <a:gd name="T22" fmla="*/ 36943 w 129"/>
              <a:gd name="T23" fmla="*/ 104775 h 196"/>
              <a:gd name="T24" fmla="*/ 10288 w 129"/>
              <a:gd name="T25" fmla="*/ 66286 h 196"/>
              <a:gd name="T26" fmla="*/ 36943 w 129"/>
              <a:gd name="T27" fmla="*/ 18175 h 196"/>
              <a:gd name="T28" fmla="*/ 36943 w 129"/>
              <a:gd name="T29" fmla="*/ 66286 h 196"/>
              <a:gd name="T30" fmla="*/ 10288 w 129"/>
              <a:gd name="T31" fmla="*/ 66286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6">
                <a:moveTo>
                  <a:pt x="79" y="196"/>
                </a:moveTo>
                <a:lnTo>
                  <a:pt x="103" y="196"/>
                </a:lnTo>
                <a:lnTo>
                  <a:pt x="103" y="147"/>
                </a:lnTo>
                <a:lnTo>
                  <a:pt x="129" y="147"/>
                </a:lnTo>
                <a:lnTo>
                  <a:pt x="129" y="124"/>
                </a:lnTo>
                <a:lnTo>
                  <a:pt x="103" y="124"/>
                </a:lnTo>
                <a:lnTo>
                  <a:pt x="103" y="0"/>
                </a:lnTo>
                <a:lnTo>
                  <a:pt x="79" y="0"/>
                </a:lnTo>
                <a:lnTo>
                  <a:pt x="0" y="122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4"/>
                </a:moveTo>
                <a:lnTo>
                  <a:pt x="79" y="34"/>
                </a:lnTo>
                <a:lnTo>
                  <a:pt x="79" y="124"/>
                </a:lnTo>
                <a:lnTo>
                  <a:pt x="22" y="1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56" name="Freeform 505"/>
          <p:cNvSpPr>
            <a:spLocks noEditPoints="1"/>
          </p:cNvSpPr>
          <p:nvPr/>
        </p:nvSpPr>
        <p:spPr bwMode="auto">
          <a:xfrm>
            <a:off x="4918075" y="4838700"/>
            <a:ext cx="60325" cy="104775"/>
          </a:xfrm>
          <a:custGeom>
            <a:avLst/>
            <a:gdLst>
              <a:gd name="T0" fmla="*/ 36943 w 129"/>
              <a:gd name="T1" fmla="*/ 104775 h 196"/>
              <a:gd name="T2" fmla="*/ 48634 w 129"/>
              <a:gd name="T3" fmla="*/ 104775 h 196"/>
              <a:gd name="T4" fmla="*/ 48634 w 129"/>
              <a:gd name="T5" fmla="*/ 78581 h 196"/>
              <a:gd name="T6" fmla="*/ 60325 w 129"/>
              <a:gd name="T7" fmla="*/ 78581 h 196"/>
              <a:gd name="T8" fmla="*/ 60325 w 129"/>
              <a:gd name="T9" fmla="*/ 66286 h 196"/>
              <a:gd name="T10" fmla="*/ 48634 w 129"/>
              <a:gd name="T11" fmla="*/ 66286 h 196"/>
              <a:gd name="T12" fmla="*/ 48634 w 129"/>
              <a:gd name="T13" fmla="*/ 0 h 196"/>
              <a:gd name="T14" fmla="*/ 36943 w 129"/>
              <a:gd name="T15" fmla="*/ 0 h 196"/>
              <a:gd name="T16" fmla="*/ 0 w 129"/>
              <a:gd name="T17" fmla="*/ 65217 h 196"/>
              <a:gd name="T18" fmla="*/ 0 w 129"/>
              <a:gd name="T19" fmla="*/ 78581 h 196"/>
              <a:gd name="T20" fmla="*/ 36943 w 129"/>
              <a:gd name="T21" fmla="*/ 78581 h 196"/>
              <a:gd name="T22" fmla="*/ 36943 w 129"/>
              <a:gd name="T23" fmla="*/ 104775 h 196"/>
              <a:gd name="T24" fmla="*/ 10288 w 129"/>
              <a:gd name="T25" fmla="*/ 66286 h 196"/>
              <a:gd name="T26" fmla="*/ 36943 w 129"/>
              <a:gd name="T27" fmla="*/ 18175 h 196"/>
              <a:gd name="T28" fmla="*/ 36943 w 129"/>
              <a:gd name="T29" fmla="*/ 66286 h 196"/>
              <a:gd name="T30" fmla="*/ 10288 w 129"/>
              <a:gd name="T31" fmla="*/ 66286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6">
                <a:moveTo>
                  <a:pt x="79" y="196"/>
                </a:moveTo>
                <a:lnTo>
                  <a:pt x="104" y="196"/>
                </a:lnTo>
                <a:lnTo>
                  <a:pt x="104" y="147"/>
                </a:lnTo>
                <a:lnTo>
                  <a:pt x="129" y="147"/>
                </a:lnTo>
                <a:lnTo>
                  <a:pt x="129" y="124"/>
                </a:lnTo>
                <a:lnTo>
                  <a:pt x="104" y="124"/>
                </a:lnTo>
                <a:lnTo>
                  <a:pt x="104" y="0"/>
                </a:lnTo>
                <a:lnTo>
                  <a:pt x="79" y="0"/>
                </a:lnTo>
                <a:lnTo>
                  <a:pt x="0" y="122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4"/>
                </a:moveTo>
                <a:lnTo>
                  <a:pt x="79" y="34"/>
                </a:lnTo>
                <a:lnTo>
                  <a:pt x="79" y="124"/>
                </a:lnTo>
                <a:lnTo>
                  <a:pt x="22" y="1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57" name="Freeform 506"/>
          <p:cNvSpPr>
            <a:spLocks/>
          </p:cNvSpPr>
          <p:nvPr/>
        </p:nvSpPr>
        <p:spPr bwMode="auto">
          <a:xfrm>
            <a:off x="5530850" y="4833938"/>
            <a:ext cx="50800" cy="111125"/>
          </a:xfrm>
          <a:custGeom>
            <a:avLst/>
            <a:gdLst>
              <a:gd name="T0" fmla="*/ 0 w 108"/>
              <a:gd name="T1" fmla="*/ 73384 h 212"/>
              <a:gd name="T2" fmla="*/ 0 w 108"/>
              <a:gd name="T3" fmla="*/ 78102 h 212"/>
              <a:gd name="T4" fmla="*/ 470 w 108"/>
              <a:gd name="T5" fmla="*/ 85440 h 212"/>
              <a:gd name="T6" fmla="*/ 1411 w 108"/>
              <a:gd name="T7" fmla="*/ 92779 h 212"/>
              <a:gd name="T8" fmla="*/ 3293 w 108"/>
              <a:gd name="T9" fmla="*/ 98021 h 212"/>
              <a:gd name="T10" fmla="*/ 6115 w 108"/>
              <a:gd name="T11" fmla="*/ 102214 h 212"/>
              <a:gd name="T12" fmla="*/ 9878 w 108"/>
              <a:gd name="T13" fmla="*/ 105883 h 212"/>
              <a:gd name="T14" fmla="*/ 14111 w 108"/>
              <a:gd name="T15" fmla="*/ 109028 h 212"/>
              <a:gd name="T16" fmla="*/ 19756 w 108"/>
              <a:gd name="T17" fmla="*/ 110601 h 212"/>
              <a:gd name="T18" fmla="*/ 25400 w 108"/>
              <a:gd name="T19" fmla="*/ 111125 h 212"/>
              <a:gd name="T20" fmla="*/ 31515 w 108"/>
              <a:gd name="T21" fmla="*/ 110601 h 212"/>
              <a:gd name="T22" fmla="*/ 37159 w 108"/>
              <a:gd name="T23" fmla="*/ 109028 h 212"/>
              <a:gd name="T24" fmla="*/ 40922 w 108"/>
              <a:gd name="T25" fmla="*/ 106932 h 212"/>
              <a:gd name="T26" fmla="*/ 45156 w 108"/>
              <a:gd name="T27" fmla="*/ 103262 h 212"/>
              <a:gd name="T28" fmla="*/ 47507 w 108"/>
              <a:gd name="T29" fmla="*/ 98021 h 212"/>
              <a:gd name="T30" fmla="*/ 49389 w 108"/>
              <a:gd name="T31" fmla="*/ 92779 h 212"/>
              <a:gd name="T32" fmla="*/ 50330 w 108"/>
              <a:gd name="T33" fmla="*/ 85965 h 212"/>
              <a:gd name="T34" fmla="*/ 50800 w 108"/>
              <a:gd name="T35" fmla="*/ 78102 h 212"/>
              <a:gd name="T36" fmla="*/ 50800 w 108"/>
              <a:gd name="T37" fmla="*/ 0 h 212"/>
              <a:gd name="T38" fmla="*/ 39041 w 108"/>
              <a:gd name="T39" fmla="*/ 0 h 212"/>
              <a:gd name="T40" fmla="*/ 39041 w 108"/>
              <a:gd name="T41" fmla="*/ 72336 h 212"/>
              <a:gd name="T42" fmla="*/ 39041 w 108"/>
              <a:gd name="T43" fmla="*/ 78102 h 212"/>
              <a:gd name="T44" fmla="*/ 39041 w 108"/>
              <a:gd name="T45" fmla="*/ 82820 h 212"/>
              <a:gd name="T46" fmla="*/ 38570 w 108"/>
              <a:gd name="T47" fmla="*/ 86489 h 212"/>
              <a:gd name="T48" fmla="*/ 37630 w 108"/>
              <a:gd name="T49" fmla="*/ 89634 h 212"/>
              <a:gd name="T50" fmla="*/ 35278 w 108"/>
              <a:gd name="T51" fmla="*/ 93303 h 212"/>
              <a:gd name="T52" fmla="*/ 32456 w 108"/>
              <a:gd name="T53" fmla="*/ 95924 h 212"/>
              <a:gd name="T54" fmla="*/ 29633 w 108"/>
              <a:gd name="T55" fmla="*/ 96972 h 212"/>
              <a:gd name="T56" fmla="*/ 24930 w 108"/>
              <a:gd name="T57" fmla="*/ 97496 h 212"/>
              <a:gd name="T58" fmla="*/ 21637 w 108"/>
              <a:gd name="T59" fmla="*/ 97496 h 212"/>
              <a:gd name="T60" fmla="*/ 18815 w 108"/>
              <a:gd name="T61" fmla="*/ 96448 h 212"/>
              <a:gd name="T62" fmla="*/ 15993 w 108"/>
              <a:gd name="T63" fmla="*/ 95400 h 212"/>
              <a:gd name="T64" fmla="*/ 14581 w 108"/>
              <a:gd name="T65" fmla="*/ 92779 h 212"/>
              <a:gd name="T66" fmla="*/ 13170 w 108"/>
              <a:gd name="T67" fmla="*/ 90158 h 212"/>
              <a:gd name="T68" fmla="*/ 12230 w 108"/>
              <a:gd name="T69" fmla="*/ 86489 h 212"/>
              <a:gd name="T70" fmla="*/ 11289 w 108"/>
              <a:gd name="T71" fmla="*/ 82295 h 212"/>
              <a:gd name="T72" fmla="*/ 11289 w 108"/>
              <a:gd name="T73" fmla="*/ 77578 h 212"/>
              <a:gd name="T74" fmla="*/ 11289 w 108"/>
              <a:gd name="T75" fmla="*/ 73384 h 212"/>
              <a:gd name="T76" fmla="*/ 0 w 108"/>
              <a:gd name="T77" fmla="*/ 73384 h 2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08" h="212">
                <a:moveTo>
                  <a:pt x="0" y="140"/>
                </a:moveTo>
                <a:lnTo>
                  <a:pt x="0" y="149"/>
                </a:lnTo>
                <a:lnTo>
                  <a:pt x="1" y="163"/>
                </a:lnTo>
                <a:lnTo>
                  <a:pt x="3" y="177"/>
                </a:lnTo>
                <a:lnTo>
                  <a:pt x="7" y="187"/>
                </a:lnTo>
                <a:lnTo>
                  <a:pt x="13" y="195"/>
                </a:lnTo>
                <a:lnTo>
                  <a:pt x="21" y="202"/>
                </a:lnTo>
                <a:lnTo>
                  <a:pt x="30" y="208"/>
                </a:lnTo>
                <a:lnTo>
                  <a:pt x="42" y="211"/>
                </a:lnTo>
                <a:lnTo>
                  <a:pt x="54" y="212"/>
                </a:lnTo>
                <a:lnTo>
                  <a:pt x="67" y="211"/>
                </a:lnTo>
                <a:lnTo>
                  <a:pt x="79" y="208"/>
                </a:lnTo>
                <a:lnTo>
                  <a:pt x="87" y="204"/>
                </a:lnTo>
                <a:lnTo>
                  <a:pt x="96" y="197"/>
                </a:lnTo>
                <a:lnTo>
                  <a:pt x="101" y="187"/>
                </a:lnTo>
                <a:lnTo>
                  <a:pt x="105" y="177"/>
                </a:lnTo>
                <a:lnTo>
                  <a:pt x="107" y="164"/>
                </a:lnTo>
                <a:lnTo>
                  <a:pt x="108" y="149"/>
                </a:lnTo>
                <a:lnTo>
                  <a:pt x="108" y="0"/>
                </a:lnTo>
                <a:lnTo>
                  <a:pt x="83" y="0"/>
                </a:lnTo>
                <a:lnTo>
                  <a:pt x="83" y="138"/>
                </a:lnTo>
                <a:lnTo>
                  <a:pt x="83" y="149"/>
                </a:lnTo>
                <a:lnTo>
                  <a:pt x="83" y="158"/>
                </a:lnTo>
                <a:lnTo>
                  <a:pt x="82" y="165"/>
                </a:lnTo>
                <a:lnTo>
                  <a:pt x="80" y="171"/>
                </a:lnTo>
                <a:lnTo>
                  <a:pt x="75" y="178"/>
                </a:lnTo>
                <a:lnTo>
                  <a:pt x="69" y="183"/>
                </a:lnTo>
                <a:lnTo>
                  <a:pt x="63" y="185"/>
                </a:lnTo>
                <a:lnTo>
                  <a:pt x="53" y="186"/>
                </a:lnTo>
                <a:lnTo>
                  <a:pt x="46" y="186"/>
                </a:lnTo>
                <a:lnTo>
                  <a:pt x="40" y="184"/>
                </a:lnTo>
                <a:lnTo>
                  <a:pt x="34" y="182"/>
                </a:lnTo>
                <a:lnTo>
                  <a:pt x="31" y="177"/>
                </a:lnTo>
                <a:lnTo>
                  <a:pt x="28" y="172"/>
                </a:lnTo>
                <a:lnTo>
                  <a:pt x="26" y="165"/>
                </a:lnTo>
                <a:lnTo>
                  <a:pt x="24" y="157"/>
                </a:lnTo>
                <a:lnTo>
                  <a:pt x="24" y="148"/>
                </a:lnTo>
                <a:lnTo>
                  <a:pt x="24" y="140"/>
                </a:lnTo>
                <a:lnTo>
                  <a:pt x="0" y="14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58" name="Freeform 507"/>
          <p:cNvSpPr>
            <a:spLocks noEditPoints="1"/>
          </p:cNvSpPr>
          <p:nvPr/>
        </p:nvSpPr>
        <p:spPr bwMode="auto">
          <a:xfrm>
            <a:off x="5594350" y="4860925"/>
            <a:ext cx="58738" cy="84138"/>
          </a:xfrm>
          <a:custGeom>
            <a:avLst/>
            <a:gdLst>
              <a:gd name="T0" fmla="*/ 46322 w 123"/>
              <a:gd name="T1" fmla="*/ 59796 h 159"/>
              <a:gd name="T2" fmla="*/ 42979 w 123"/>
              <a:gd name="T3" fmla="*/ 65617 h 159"/>
              <a:gd name="T4" fmla="*/ 39159 w 123"/>
              <a:gd name="T5" fmla="*/ 69321 h 159"/>
              <a:gd name="T6" fmla="*/ 33428 w 123"/>
              <a:gd name="T7" fmla="*/ 71438 h 159"/>
              <a:gd name="T8" fmla="*/ 26265 w 123"/>
              <a:gd name="T9" fmla="*/ 70909 h 159"/>
              <a:gd name="T10" fmla="*/ 19579 w 123"/>
              <a:gd name="T11" fmla="*/ 67734 h 159"/>
              <a:gd name="T12" fmla="*/ 14326 w 123"/>
              <a:gd name="T13" fmla="*/ 61913 h 159"/>
              <a:gd name="T14" fmla="*/ 11939 w 123"/>
              <a:gd name="T15" fmla="*/ 51859 h 159"/>
              <a:gd name="T16" fmla="*/ 58738 w 123"/>
              <a:gd name="T17" fmla="*/ 46567 h 159"/>
              <a:gd name="T18" fmla="*/ 58260 w 123"/>
              <a:gd name="T19" fmla="*/ 31750 h 159"/>
              <a:gd name="T20" fmla="*/ 54440 w 123"/>
              <a:gd name="T21" fmla="*/ 16404 h 159"/>
              <a:gd name="T22" fmla="*/ 46799 w 123"/>
              <a:gd name="T23" fmla="*/ 6350 h 159"/>
              <a:gd name="T24" fmla="*/ 36293 w 123"/>
              <a:gd name="T25" fmla="*/ 529 h 159"/>
              <a:gd name="T26" fmla="*/ 22922 w 123"/>
              <a:gd name="T27" fmla="*/ 529 h 159"/>
              <a:gd name="T28" fmla="*/ 11939 w 123"/>
              <a:gd name="T29" fmla="*/ 6350 h 159"/>
              <a:gd name="T30" fmla="*/ 4298 w 123"/>
              <a:gd name="T31" fmla="*/ 17463 h 159"/>
              <a:gd name="T32" fmla="*/ 478 w 123"/>
              <a:gd name="T33" fmla="*/ 33338 h 159"/>
              <a:gd name="T34" fmla="*/ 478 w 123"/>
              <a:gd name="T35" fmla="*/ 51859 h 159"/>
              <a:gd name="T36" fmla="*/ 4298 w 123"/>
              <a:gd name="T37" fmla="*/ 67205 h 159"/>
              <a:gd name="T38" fmla="*/ 11939 w 123"/>
              <a:gd name="T39" fmla="*/ 77788 h 159"/>
              <a:gd name="T40" fmla="*/ 22922 w 123"/>
              <a:gd name="T41" fmla="*/ 83080 h 159"/>
              <a:gd name="T42" fmla="*/ 34383 w 123"/>
              <a:gd name="T43" fmla="*/ 83080 h 159"/>
              <a:gd name="T44" fmla="*/ 44889 w 123"/>
              <a:gd name="T45" fmla="*/ 79375 h 159"/>
              <a:gd name="T46" fmla="*/ 51575 w 123"/>
              <a:gd name="T47" fmla="*/ 73025 h 159"/>
              <a:gd name="T48" fmla="*/ 56828 w 123"/>
              <a:gd name="T49" fmla="*/ 62971 h 159"/>
              <a:gd name="T50" fmla="*/ 47277 w 123"/>
              <a:gd name="T51" fmla="*/ 56621 h 159"/>
              <a:gd name="T52" fmla="*/ 11939 w 123"/>
              <a:gd name="T53" fmla="*/ 29634 h 159"/>
              <a:gd name="T54" fmla="*/ 14804 w 123"/>
              <a:gd name="T55" fmla="*/ 21167 h 159"/>
              <a:gd name="T56" fmla="*/ 19579 w 123"/>
              <a:gd name="T57" fmla="*/ 14817 h 159"/>
              <a:gd name="T58" fmla="*/ 25310 w 123"/>
              <a:gd name="T59" fmla="*/ 12700 h 159"/>
              <a:gd name="T60" fmla="*/ 33428 w 123"/>
              <a:gd name="T61" fmla="*/ 12700 h 159"/>
              <a:gd name="T62" fmla="*/ 40114 w 123"/>
              <a:gd name="T63" fmla="*/ 15346 h 159"/>
              <a:gd name="T64" fmla="*/ 44889 w 123"/>
              <a:gd name="T65" fmla="*/ 21167 h 159"/>
              <a:gd name="T66" fmla="*/ 46799 w 123"/>
              <a:gd name="T67" fmla="*/ 29634 h 159"/>
              <a:gd name="T68" fmla="*/ 11461 w 123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9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0" y="124"/>
                </a:lnTo>
                <a:lnTo>
                  <a:pt x="86" y="128"/>
                </a:lnTo>
                <a:lnTo>
                  <a:pt x="82" y="131"/>
                </a:lnTo>
                <a:lnTo>
                  <a:pt x="77" y="133"/>
                </a:lnTo>
                <a:lnTo>
                  <a:pt x="70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8"/>
                </a:lnTo>
                <a:lnTo>
                  <a:pt x="35" y="123"/>
                </a:lnTo>
                <a:lnTo>
                  <a:pt x="30" y="117"/>
                </a:lnTo>
                <a:lnTo>
                  <a:pt x="27" y="109"/>
                </a:lnTo>
                <a:lnTo>
                  <a:pt x="25" y="98"/>
                </a:lnTo>
                <a:lnTo>
                  <a:pt x="24" y="88"/>
                </a:lnTo>
                <a:lnTo>
                  <a:pt x="123" y="88"/>
                </a:lnTo>
                <a:lnTo>
                  <a:pt x="123" y="76"/>
                </a:lnTo>
                <a:lnTo>
                  <a:pt x="122" y="60"/>
                </a:lnTo>
                <a:lnTo>
                  <a:pt x="119" y="43"/>
                </a:lnTo>
                <a:lnTo>
                  <a:pt x="114" y="31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8" y="157"/>
                </a:lnTo>
                <a:lnTo>
                  <a:pt x="61" y="159"/>
                </a:lnTo>
                <a:lnTo>
                  <a:pt x="72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5"/>
                </a:lnTo>
                <a:lnTo>
                  <a:pt x="108" y="138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7" y="48"/>
                </a:lnTo>
                <a:lnTo>
                  <a:pt x="31" y="40"/>
                </a:lnTo>
                <a:lnTo>
                  <a:pt x="36" y="34"/>
                </a:lnTo>
                <a:lnTo>
                  <a:pt x="41" y="28"/>
                </a:lnTo>
                <a:lnTo>
                  <a:pt x="47" y="25"/>
                </a:lnTo>
                <a:lnTo>
                  <a:pt x="53" y="24"/>
                </a:lnTo>
                <a:lnTo>
                  <a:pt x="62" y="22"/>
                </a:lnTo>
                <a:lnTo>
                  <a:pt x="70" y="24"/>
                </a:lnTo>
                <a:lnTo>
                  <a:pt x="78" y="25"/>
                </a:lnTo>
                <a:lnTo>
                  <a:pt x="84" y="29"/>
                </a:lnTo>
                <a:lnTo>
                  <a:pt x="89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59" name="Freeform 508"/>
          <p:cNvSpPr>
            <a:spLocks noEditPoints="1"/>
          </p:cNvSpPr>
          <p:nvPr/>
        </p:nvSpPr>
        <p:spPr bwMode="auto">
          <a:xfrm>
            <a:off x="5661025" y="4860925"/>
            <a:ext cx="60325" cy="84138"/>
          </a:xfrm>
          <a:custGeom>
            <a:avLst/>
            <a:gdLst>
              <a:gd name="T0" fmla="*/ 42555 w 129"/>
              <a:gd name="T1" fmla="*/ 52388 h 159"/>
              <a:gd name="T2" fmla="*/ 41152 w 129"/>
              <a:gd name="T3" fmla="*/ 60325 h 159"/>
              <a:gd name="T4" fmla="*/ 36943 w 129"/>
              <a:gd name="T5" fmla="*/ 66675 h 159"/>
              <a:gd name="T6" fmla="*/ 30396 w 129"/>
              <a:gd name="T7" fmla="*/ 70909 h 159"/>
              <a:gd name="T8" fmla="*/ 22914 w 129"/>
              <a:gd name="T9" fmla="*/ 72496 h 159"/>
              <a:gd name="T10" fmla="*/ 17770 w 129"/>
              <a:gd name="T11" fmla="*/ 71438 h 159"/>
              <a:gd name="T12" fmla="*/ 14497 w 129"/>
              <a:gd name="T13" fmla="*/ 69321 h 159"/>
              <a:gd name="T14" fmla="*/ 12159 w 129"/>
              <a:gd name="T15" fmla="*/ 65088 h 159"/>
              <a:gd name="T16" fmla="*/ 11223 w 129"/>
              <a:gd name="T17" fmla="*/ 59796 h 159"/>
              <a:gd name="T18" fmla="*/ 11691 w 129"/>
              <a:gd name="T19" fmla="*/ 54504 h 159"/>
              <a:gd name="T20" fmla="*/ 14029 w 129"/>
              <a:gd name="T21" fmla="*/ 50800 h 159"/>
              <a:gd name="T22" fmla="*/ 17303 w 129"/>
              <a:gd name="T23" fmla="*/ 47625 h 159"/>
              <a:gd name="T24" fmla="*/ 21979 w 129"/>
              <a:gd name="T25" fmla="*/ 46567 h 159"/>
              <a:gd name="T26" fmla="*/ 33202 w 129"/>
              <a:gd name="T27" fmla="*/ 44450 h 159"/>
              <a:gd name="T28" fmla="*/ 42555 w 129"/>
              <a:gd name="T29" fmla="*/ 40746 h 159"/>
              <a:gd name="T30" fmla="*/ 43490 w 129"/>
              <a:gd name="T31" fmla="*/ 74084 h 159"/>
              <a:gd name="T32" fmla="*/ 44893 w 129"/>
              <a:gd name="T33" fmla="*/ 78317 h 159"/>
              <a:gd name="T34" fmla="*/ 47231 w 129"/>
              <a:gd name="T35" fmla="*/ 81492 h 159"/>
              <a:gd name="T36" fmla="*/ 51440 w 129"/>
              <a:gd name="T37" fmla="*/ 83080 h 159"/>
              <a:gd name="T38" fmla="*/ 56584 w 129"/>
              <a:gd name="T39" fmla="*/ 82550 h 159"/>
              <a:gd name="T40" fmla="*/ 60325 w 129"/>
              <a:gd name="T41" fmla="*/ 71438 h 159"/>
              <a:gd name="T42" fmla="*/ 55181 w 129"/>
              <a:gd name="T43" fmla="*/ 71438 h 159"/>
              <a:gd name="T44" fmla="*/ 53310 w 129"/>
              <a:gd name="T45" fmla="*/ 67205 h 159"/>
              <a:gd name="T46" fmla="*/ 53310 w 129"/>
              <a:gd name="T47" fmla="*/ 24342 h 159"/>
              <a:gd name="T48" fmla="*/ 51908 w 129"/>
              <a:gd name="T49" fmla="*/ 13758 h 159"/>
              <a:gd name="T50" fmla="*/ 47231 w 129"/>
              <a:gd name="T51" fmla="*/ 5821 h 159"/>
              <a:gd name="T52" fmla="*/ 39281 w 129"/>
              <a:gd name="T53" fmla="*/ 1588 h 159"/>
              <a:gd name="T54" fmla="*/ 28526 w 129"/>
              <a:gd name="T55" fmla="*/ 0 h 159"/>
              <a:gd name="T56" fmla="*/ 17770 w 129"/>
              <a:gd name="T57" fmla="*/ 2117 h 159"/>
              <a:gd name="T58" fmla="*/ 9820 w 129"/>
              <a:gd name="T59" fmla="*/ 6879 h 159"/>
              <a:gd name="T60" fmla="*/ 5144 w 129"/>
              <a:gd name="T61" fmla="*/ 14817 h 159"/>
              <a:gd name="T62" fmla="*/ 2806 w 129"/>
              <a:gd name="T63" fmla="*/ 25400 h 159"/>
              <a:gd name="T64" fmla="*/ 13094 w 129"/>
              <a:gd name="T65" fmla="*/ 25929 h 159"/>
              <a:gd name="T66" fmla="*/ 14497 w 129"/>
              <a:gd name="T67" fmla="*/ 20108 h 159"/>
              <a:gd name="T68" fmla="*/ 17303 w 129"/>
              <a:gd name="T69" fmla="*/ 15346 h 159"/>
              <a:gd name="T70" fmla="*/ 21511 w 129"/>
              <a:gd name="T71" fmla="*/ 12700 h 159"/>
              <a:gd name="T72" fmla="*/ 28058 w 129"/>
              <a:gd name="T73" fmla="*/ 11642 h 159"/>
              <a:gd name="T74" fmla="*/ 34605 w 129"/>
              <a:gd name="T75" fmla="*/ 12700 h 159"/>
              <a:gd name="T76" fmla="*/ 38814 w 129"/>
              <a:gd name="T77" fmla="*/ 14817 h 159"/>
              <a:gd name="T78" fmla="*/ 41620 w 129"/>
              <a:gd name="T79" fmla="*/ 18521 h 159"/>
              <a:gd name="T80" fmla="*/ 42555 w 129"/>
              <a:gd name="T81" fmla="*/ 23813 h 159"/>
              <a:gd name="T82" fmla="*/ 42087 w 129"/>
              <a:gd name="T83" fmla="*/ 29104 h 159"/>
              <a:gd name="T84" fmla="*/ 39281 w 129"/>
              <a:gd name="T85" fmla="*/ 31750 h 159"/>
              <a:gd name="T86" fmla="*/ 33202 w 129"/>
              <a:gd name="T87" fmla="*/ 33338 h 159"/>
              <a:gd name="T88" fmla="*/ 21979 w 129"/>
              <a:gd name="T89" fmla="*/ 34396 h 159"/>
              <a:gd name="T90" fmla="*/ 12159 w 129"/>
              <a:gd name="T91" fmla="*/ 37571 h 159"/>
              <a:gd name="T92" fmla="*/ 5612 w 129"/>
              <a:gd name="T93" fmla="*/ 42863 h 159"/>
              <a:gd name="T94" fmla="*/ 1403 w 129"/>
              <a:gd name="T95" fmla="*/ 50271 h 159"/>
              <a:gd name="T96" fmla="*/ 0 w 129"/>
              <a:gd name="T97" fmla="*/ 59796 h 159"/>
              <a:gd name="T98" fmla="*/ 1403 w 129"/>
              <a:gd name="T99" fmla="*/ 69850 h 159"/>
              <a:gd name="T100" fmla="*/ 5612 w 129"/>
              <a:gd name="T101" fmla="*/ 77788 h 159"/>
              <a:gd name="T102" fmla="*/ 11691 w 129"/>
              <a:gd name="T103" fmla="*/ 82021 h 159"/>
              <a:gd name="T104" fmla="*/ 20576 w 129"/>
              <a:gd name="T105" fmla="*/ 84138 h 159"/>
              <a:gd name="T106" fmla="*/ 33202 w 129"/>
              <a:gd name="T107" fmla="*/ 80963 h 159"/>
              <a:gd name="T108" fmla="*/ 43490 w 129"/>
              <a:gd name="T109" fmla="*/ 70909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9">
                <a:moveTo>
                  <a:pt x="91" y="77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4" y="120"/>
                </a:lnTo>
                <a:lnTo>
                  <a:pt x="79" y="126"/>
                </a:lnTo>
                <a:lnTo>
                  <a:pt x="73" y="131"/>
                </a:lnTo>
                <a:lnTo>
                  <a:pt x="65" y="134"/>
                </a:lnTo>
                <a:lnTo>
                  <a:pt x="58" y="135"/>
                </a:lnTo>
                <a:lnTo>
                  <a:pt x="49" y="137"/>
                </a:lnTo>
                <a:lnTo>
                  <a:pt x="43" y="137"/>
                </a:lnTo>
                <a:lnTo>
                  <a:pt x="38" y="135"/>
                </a:lnTo>
                <a:lnTo>
                  <a:pt x="34" y="133"/>
                </a:lnTo>
                <a:lnTo>
                  <a:pt x="31" y="131"/>
                </a:lnTo>
                <a:lnTo>
                  <a:pt x="27" y="127"/>
                </a:lnTo>
                <a:lnTo>
                  <a:pt x="26" y="123"/>
                </a:lnTo>
                <a:lnTo>
                  <a:pt x="24" y="118"/>
                </a:lnTo>
                <a:lnTo>
                  <a:pt x="24" y="113"/>
                </a:lnTo>
                <a:lnTo>
                  <a:pt x="24" y="107"/>
                </a:lnTo>
                <a:lnTo>
                  <a:pt x="25" y="103"/>
                </a:lnTo>
                <a:lnTo>
                  <a:pt x="27" y="99"/>
                </a:lnTo>
                <a:lnTo>
                  <a:pt x="30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7" y="88"/>
                </a:lnTo>
                <a:lnTo>
                  <a:pt x="59" y="85"/>
                </a:lnTo>
                <a:lnTo>
                  <a:pt x="71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5" y="156"/>
                </a:lnTo>
                <a:lnTo>
                  <a:pt x="110" y="157"/>
                </a:lnTo>
                <a:lnTo>
                  <a:pt x="116" y="157"/>
                </a:lnTo>
                <a:lnTo>
                  <a:pt x="121" y="156"/>
                </a:lnTo>
                <a:lnTo>
                  <a:pt x="129" y="155"/>
                </a:lnTo>
                <a:lnTo>
                  <a:pt x="129" y="135"/>
                </a:lnTo>
                <a:lnTo>
                  <a:pt x="122" y="137"/>
                </a:lnTo>
                <a:lnTo>
                  <a:pt x="118" y="135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7" y="18"/>
                </a:lnTo>
                <a:lnTo>
                  <a:pt x="101" y="11"/>
                </a:lnTo>
                <a:lnTo>
                  <a:pt x="94" y="6"/>
                </a:lnTo>
                <a:lnTo>
                  <a:pt x="84" y="3"/>
                </a:lnTo>
                <a:lnTo>
                  <a:pt x="74" y="1"/>
                </a:lnTo>
                <a:lnTo>
                  <a:pt x="61" y="0"/>
                </a:lnTo>
                <a:lnTo>
                  <a:pt x="49" y="1"/>
                </a:lnTo>
                <a:lnTo>
                  <a:pt x="38" y="4"/>
                </a:lnTo>
                <a:lnTo>
                  <a:pt x="28" y="7"/>
                </a:lnTo>
                <a:lnTo>
                  <a:pt x="21" y="13"/>
                </a:lnTo>
                <a:lnTo>
                  <a:pt x="15" y="20"/>
                </a:lnTo>
                <a:lnTo>
                  <a:pt x="11" y="28"/>
                </a:lnTo>
                <a:lnTo>
                  <a:pt x="7" y="38"/>
                </a:lnTo>
                <a:lnTo>
                  <a:pt x="6" y="48"/>
                </a:lnTo>
                <a:lnTo>
                  <a:pt x="6" y="49"/>
                </a:lnTo>
                <a:lnTo>
                  <a:pt x="28" y="49"/>
                </a:lnTo>
                <a:lnTo>
                  <a:pt x="28" y="43"/>
                </a:lnTo>
                <a:lnTo>
                  <a:pt x="31" y="38"/>
                </a:lnTo>
                <a:lnTo>
                  <a:pt x="33" y="33"/>
                </a:lnTo>
                <a:lnTo>
                  <a:pt x="37" y="29"/>
                </a:lnTo>
                <a:lnTo>
                  <a:pt x="41" y="26"/>
                </a:lnTo>
                <a:lnTo>
                  <a:pt x="46" y="24"/>
                </a:lnTo>
                <a:lnTo>
                  <a:pt x="53" y="22"/>
                </a:lnTo>
                <a:lnTo>
                  <a:pt x="60" y="22"/>
                </a:lnTo>
                <a:lnTo>
                  <a:pt x="67" y="22"/>
                </a:lnTo>
                <a:lnTo>
                  <a:pt x="74" y="24"/>
                </a:lnTo>
                <a:lnTo>
                  <a:pt x="79" y="26"/>
                </a:lnTo>
                <a:lnTo>
                  <a:pt x="83" y="28"/>
                </a:lnTo>
                <a:lnTo>
                  <a:pt x="86" y="31"/>
                </a:lnTo>
                <a:lnTo>
                  <a:pt x="89" y="35"/>
                </a:lnTo>
                <a:lnTo>
                  <a:pt x="91" y="39"/>
                </a:lnTo>
                <a:lnTo>
                  <a:pt x="91" y="45"/>
                </a:lnTo>
                <a:lnTo>
                  <a:pt x="91" y="50"/>
                </a:lnTo>
                <a:lnTo>
                  <a:pt x="90" y="55"/>
                </a:lnTo>
                <a:lnTo>
                  <a:pt x="89" y="57"/>
                </a:lnTo>
                <a:lnTo>
                  <a:pt x="84" y="60"/>
                </a:lnTo>
                <a:lnTo>
                  <a:pt x="79" y="62"/>
                </a:lnTo>
                <a:lnTo>
                  <a:pt x="71" y="63"/>
                </a:lnTo>
                <a:lnTo>
                  <a:pt x="60" y="64"/>
                </a:lnTo>
                <a:lnTo>
                  <a:pt x="47" y="65"/>
                </a:lnTo>
                <a:lnTo>
                  <a:pt x="36" y="68"/>
                </a:lnTo>
                <a:lnTo>
                  <a:pt x="26" y="71"/>
                </a:lnTo>
                <a:lnTo>
                  <a:pt x="18" y="75"/>
                </a:lnTo>
                <a:lnTo>
                  <a:pt x="12" y="81"/>
                </a:lnTo>
                <a:lnTo>
                  <a:pt x="6" y="86"/>
                </a:lnTo>
                <a:lnTo>
                  <a:pt x="3" y="95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6" y="140"/>
                </a:lnTo>
                <a:lnTo>
                  <a:pt x="12" y="147"/>
                </a:lnTo>
                <a:lnTo>
                  <a:pt x="18" y="152"/>
                </a:lnTo>
                <a:lnTo>
                  <a:pt x="25" y="155"/>
                </a:lnTo>
                <a:lnTo>
                  <a:pt x="35" y="157"/>
                </a:lnTo>
                <a:lnTo>
                  <a:pt x="44" y="159"/>
                </a:lnTo>
                <a:lnTo>
                  <a:pt x="58" y="157"/>
                </a:lnTo>
                <a:lnTo>
                  <a:pt x="71" y="153"/>
                </a:lnTo>
                <a:lnTo>
                  <a:pt x="82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60" name="Freeform 509"/>
          <p:cNvSpPr>
            <a:spLocks/>
          </p:cNvSpPr>
          <p:nvPr/>
        </p:nvSpPr>
        <p:spPr bwMode="auto">
          <a:xfrm>
            <a:off x="5734050" y="4860925"/>
            <a:ext cx="52388" cy="82550"/>
          </a:xfrm>
          <a:custGeom>
            <a:avLst/>
            <a:gdLst>
              <a:gd name="T0" fmla="*/ 41359 w 114"/>
              <a:gd name="T1" fmla="*/ 82550 h 155"/>
              <a:gd name="T2" fmla="*/ 52388 w 114"/>
              <a:gd name="T3" fmla="*/ 82550 h 155"/>
              <a:gd name="T4" fmla="*/ 52388 w 114"/>
              <a:gd name="T5" fmla="*/ 34085 h 155"/>
              <a:gd name="T6" fmla="*/ 52388 w 114"/>
              <a:gd name="T7" fmla="*/ 30357 h 155"/>
              <a:gd name="T8" fmla="*/ 52388 w 114"/>
              <a:gd name="T9" fmla="*/ 25031 h 155"/>
              <a:gd name="T10" fmla="*/ 51928 w 114"/>
              <a:gd name="T11" fmla="*/ 20238 h 155"/>
              <a:gd name="T12" fmla="*/ 51469 w 114"/>
              <a:gd name="T13" fmla="*/ 14912 h 155"/>
              <a:gd name="T14" fmla="*/ 49171 w 114"/>
              <a:gd name="T15" fmla="*/ 11184 h 155"/>
              <a:gd name="T16" fmla="*/ 47793 w 114"/>
              <a:gd name="T17" fmla="*/ 7989 h 155"/>
              <a:gd name="T18" fmla="*/ 46414 w 114"/>
              <a:gd name="T19" fmla="*/ 6391 h 155"/>
              <a:gd name="T20" fmla="*/ 44576 w 114"/>
              <a:gd name="T21" fmla="*/ 4261 h 155"/>
              <a:gd name="T22" fmla="*/ 42278 w 114"/>
              <a:gd name="T23" fmla="*/ 2663 h 155"/>
              <a:gd name="T24" fmla="*/ 39521 w 114"/>
              <a:gd name="T25" fmla="*/ 1598 h 155"/>
              <a:gd name="T26" fmla="*/ 36764 w 114"/>
              <a:gd name="T27" fmla="*/ 533 h 155"/>
              <a:gd name="T28" fmla="*/ 33547 w 114"/>
              <a:gd name="T29" fmla="*/ 0 h 155"/>
              <a:gd name="T30" fmla="*/ 29870 w 114"/>
              <a:gd name="T31" fmla="*/ 0 h 155"/>
              <a:gd name="T32" fmla="*/ 27113 w 114"/>
              <a:gd name="T33" fmla="*/ 0 h 155"/>
              <a:gd name="T34" fmla="*/ 24356 w 114"/>
              <a:gd name="T35" fmla="*/ 533 h 155"/>
              <a:gd name="T36" fmla="*/ 21139 w 114"/>
              <a:gd name="T37" fmla="*/ 2130 h 155"/>
              <a:gd name="T38" fmla="*/ 18841 w 114"/>
              <a:gd name="T39" fmla="*/ 3195 h 155"/>
              <a:gd name="T40" fmla="*/ 16544 w 114"/>
              <a:gd name="T41" fmla="*/ 5326 h 155"/>
              <a:gd name="T42" fmla="*/ 13786 w 114"/>
              <a:gd name="T43" fmla="*/ 7456 h 155"/>
              <a:gd name="T44" fmla="*/ 11948 w 114"/>
              <a:gd name="T45" fmla="*/ 10652 h 155"/>
              <a:gd name="T46" fmla="*/ 10110 w 114"/>
              <a:gd name="T47" fmla="*/ 13847 h 155"/>
              <a:gd name="T48" fmla="*/ 10110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570 w 114"/>
              <a:gd name="T55" fmla="*/ 82550 h 155"/>
              <a:gd name="T56" fmla="*/ 10570 w 114"/>
              <a:gd name="T57" fmla="*/ 36748 h 155"/>
              <a:gd name="T58" fmla="*/ 11029 w 114"/>
              <a:gd name="T59" fmla="*/ 30890 h 155"/>
              <a:gd name="T60" fmla="*/ 11948 w 114"/>
              <a:gd name="T61" fmla="*/ 26096 h 155"/>
              <a:gd name="T62" fmla="*/ 13327 w 114"/>
              <a:gd name="T63" fmla="*/ 21836 h 155"/>
              <a:gd name="T64" fmla="*/ 15624 w 114"/>
              <a:gd name="T65" fmla="*/ 18108 h 155"/>
              <a:gd name="T66" fmla="*/ 18382 w 114"/>
              <a:gd name="T67" fmla="*/ 15445 h 155"/>
              <a:gd name="T68" fmla="*/ 21139 w 114"/>
              <a:gd name="T69" fmla="*/ 13847 h 155"/>
              <a:gd name="T70" fmla="*/ 25275 w 114"/>
              <a:gd name="T71" fmla="*/ 12782 h 155"/>
              <a:gd name="T72" fmla="*/ 28951 w 114"/>
              <a:gd name="T73" fmla="*/ 11717 h 155"/>
              <a:gd name="T74" fmla="*/ 32168 w 114"/>
              <a:gd name="T75" fmla="*/ 12782 h 155"/>
              <a:gd name="T76" fmla="*/ 35385 w 114"/>
              <a:gd name="T77" fmla="*/ 13315 h 155"/>
              <a:gd name="T78" fmla="*/ 37223 w 114"/>
              <a:gd name="T79" fmla="*/ 14912 h 155"/>
              <a:gd name="T80" fmla="*/ 39061 w 114"/>
              <a:gd name="T81" fmla="*/ 17043 h 155"/>
              <a:gd name="T82" fmla="*/ 39980 w 114"/>
              <a:gd name="T83" fmla="*/ 20238 h 155"/>
              <a:gd name="T84" fmla="*/ 40899 w 114"/>
              <a:gd name="T85" fmla="*/ 23966 h 155"/>
              <a:gd name="T86" fmla="*/ 41359 w 114"/>
              <a:gd name="T87" fmla="*/ 28227 h 155"/>
              <a:gd name="T88" fmla="*/ 41359 w 114"/>
              <a:gd name="T89" fmla="*/ 33020 h 155"/>
              <a:gd name="T90" fmla="*/ 41359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0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8"/>
                </a:lnTo>
                <a:lnTo>
                  <a:pt x="112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6" y="3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4"/>
                </a:lnTo>
                <a:lnTo>
                  <a:pt x="41" y="6"/>
                </a:lnTo>
                <a:lnTo>
                  <a:pt x="36" y="10"/>
                </a:lnTo>
                <a:lnTo>
                  <a:pt x="30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29" y="41"/>
                </a:lnTo>
                <a:lnTo>
                  <a:pt x="34" y="34"/>
                </a:lnTo>
                <a:lnTo>
                  <a:pt x="40" y="29"/>
                </a:lnTo>
                <a:lnTo>
                  <a:pt x="46" y="26"/>
                </a:lnTo>
                <a:lnTo>
                  <a:pt x="55" y="24"/>
                </a:lnTo>
                <a:lnTo>
                  <a:pt x="63" y="22"/>
                </a:lnTo>
                <a:lnTo>
                  <a:pt x="70" y="24"/>
                </a:lnTo>
                <a:lnTo>
                  <a:pt x="77" y="25"/>
                </a:lnTo>
                <a:lnTo>
                  <a:pt x="81" y="28"/>
                </a:lnTo>
                <a:lnTo>
                  <a:pt x="85" y="32"/>
                </a:lnTo>
                <a:lnTo>
                  <a:pt x="87" y="38"/>
                </a:lnTo>
                <a:lnTo>
                  <a:pt x="89" y="45"/>
                </a:lnTo>
                <a:lnTo>
                  <a:pt x="90" y="53"/>
                </a:lnTo>
                <a:lnTo>
                  <a:pt x="90" y="62"/>
                </a:lnTo>
                <a:lnTo>
                  <a:pt x="9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61" name="Freeform 510"/>
          <p:cNvSpPr>
            <a:spLocks noEditPoints="1"/>
          </p:cNvSpPr>
          <p:nvPr/>
        </p:nvSpPr>
        <p:spPr bwMode="auto">
          <a:xfrm>
            <a:off x="5835650" y="4833938"/>
            <a:ext cx="63500" cy="109537"/>
          </a:xfrm>
          <a:custGeom>
            <a:avLst/>
            <a:gdLst>
              <a:gd name="T0" fmla="*/ 0 w 134"/>
              <a:gd name="T1" fmla="*/ 109537 h 207"/>
              <a:gd name="T2" fmla="*/ 12321 w 134"/>
              <a:gd name="T3" fmla="*/ 109537 h 207"/>
              <a:gd name="T4" fmla="*/ 12321 w 134"/>
              <a:gd name="T5" fmla="*/ 63500 h 207"/>
              <a:gd name="T6" fmla="*/ 29854 w 134"/>
              <a:gd name="T7" fmla="*/ 63500 h 207"/>
              <a:gd name="T8" fmla="*/ 36489 w 134"/>
              <a:gd name="T9" fmla="*/ 63500 h 207"/>
              <a:gd name="T10" fmla="*/ 42649 w 134"/>
              <a:gd name="T11" fmla="*/ 62971 h 207"/>
              <a:gd name="T12" fmla="*/ 47388 w 134"/>
              <a:gd name="T13" fmla="*/ 61383 h 207"/>
              <a:gd name="T14" fmla="*/ 52127 w 134"/>
              <a:gd name="T15" fmla="*/ 59266 h 207"/>
              <a:gd name="T16" fmla="*/ 54496 w 134"/>
              <a:gd name="T17" fmla="*/ 56621 h 207"/>
              <a:gd name="T18" fmla="*/ 56866 w 134"/>
              <a:gd name="T19" fmla="*/ 53975 h 207"/>
              <a:gd name="T20" fmla="*/ 59235 w 134"/>
              <a:gd name="T21" fmla="*/ 51329 h 207"/>
              <a:gd name="T22" fmla="*/ 60657 w 134"/>
              <a:gd name="T23" fmla="*/ 48154 h 207"/>
              <a:gd name="T24" fmla="*/ 62078 w 134"/>
              <a:gd name="T25" fmla="*/ 44450 h 207"/>
              <a:gd name="T26" fmla="*/ 62552 w 134"/>
              <a:gd name="T27" fmla="*/ 40746 h 207"/>
              <a:gd name="T28" fmla="*/ 63500 w 134"/>
              <a:gd name="T29" fmla="*/ 36512 h 207"/>
              <a:gd name="T30" fmla="*/ 63500 w 134"/>
              <a:gd name="T31" fmla="*/ 31750 h 207"/>
              <a:gd name="T32" fmla="*/ 63500 w 134"/>
              <a:gd name="T33" fmla="*/ 26987 h 207"/>
              <a:gd name="T34" fmla="*/ 63026 w 134"/>
              <a:gd name="T35" fmla="*/ 22754 h 207"/>
              <a:gd name="T36" fmla="*/ 62078 w 134"/>
              <a:gd name="T37" fmla="*/ 18521 h 207"/>
              <a:gd name="T38" fmla="*/ 60657 w 134"/>
              <a:gd name="T39" fmla="*/ 14817 h 207"/>
              <a:gd name="T40" fmla="*/ 59235 w 134"/>
              <a:gd name="T41" fmla="*/ 11642 h 207"/>
              <a:gd name="T42" fmla="*/ 56866 w 134"/>
              <a:gd name="T43" fmla="*/ 8467 h 207"/>
              <a:gd name="T44" fmla="*/ 54970 w 134"/>
              <a:gd name="T45" fmla="*/ 5821 h 207"/>
              <a:gd name="T46" fmla="*/ 52127 w 134"/>
              <a:gd name="T47" fmla="*/ 4233 h 207"/>
              <a:gd name="T48" fmla="*/ 47862 w 134"/>
              <a:gd name="T49" fmla="*/ 1587 h 207"/>
              <a:gd name="T50" fmla="*/ 43123 w 134"/>
              <a:gd name="T51" fmla="*/ 529 h 207"/>
              <a:gd name="T52" fmla="*/ 37910 w 134"/>
              <a:gd name="T53" fmla="*/ 0 h 207"/>
              <a:gd name="T54" fmla="*/ 32698 w 134"/>
              <a:gd name="T55" fmla="*/ 0 h 207"/>
              <a:gd name="T56" fmla="*/ 29381 w 134"/>
              <a:gd name="T57" fmla="*/ 0 h 207"/>
              <a:gd name="T58" fmla="*/ 0 w 134"/>
              <a:gd name="T59" fmla="*/ 0 h 207"/>
              <a:gd name="T60" fmla="*/ 0 w 134"/>
              <a:gd name="T61" fmla="*/ 109537 h 207"/>
              <a:gd name="T62" fmla="*/ 12321 w 134"/>
              <a:gd name="T63" fmla="*/ 49741 h 207"/>
              <a:gd name="T64" fmla="*/ 12321 w 134"/>
              <a:gd name="T65" fmla="*/ 13229 h 207"/>
              <a:gd name="T66" fmla="*/ 33172 w 134"/>
              <a:gd name="T67" fmla="*/ 13229 h 207"/>
              <a:gd name="T68" fmla="*/ 37437 w 134"/>
              <a:gd name="T69" fmla="*/ 13229 h 207"/>
              <a:gd name="T70" fmla="*/ 41228 w 134"/>
              <a:gd name="T71" fmla="*/ 14817 h 207"/>
              <a:gd name="T72" fmla="*/ 44071 w 134"/>
              <a:gd name="T73" fmla="*/ 15875 h 207"/>
              <a:gd name="T74" fmla="*/ 46440 w 134"/>
              <a:gd name="T75" fmla="*/ 17992 h 207"/>
              <a:gd name="T76" fmla="*/ 48336 w 134"/>
              <a:gd name="T77" fmla="*/ 20108 h 207"/>
              <a:gd name="T78" fmla="*/ 50231 w 134"/>
              <a:gd name="T79" fmla="*/ 23283 h 207"/>
              <a:gd name="T80" fmla="*/ 50705 w 134"/>
              <a:gd name="T81" fmla="*/ 26987 h 207"/>
              <a:gd name="T82" fmla="*/ 51179 w 134"/>
              <a:gd name="T83" fmla="*/ 31221 h 207"/>
              <a:gd name="T84" fmla="*/ 50705 w 134"/>
              <a:gd name="T85" fmla="*/ 36512 h 207"/>
              <a:gd name="T86" fmla="*/ 50231 w 134"/>
              <a:gd name="T87" fmla="*/ 40746 h 207"/>
              <a:gd name="T88" fmla="*/ 48336 w 134"/>
              <a:gd name="T89" fmla="*/ 43921 h 207"/>
              <a:gd name="T90" fmla="*/ 46440 w 134"/>
              <a:gd name="T91" fmla="*/ 46037 h 207"/>
              <a:gd name="T92" fmla="*/ 44071 w 134"/>
              <a:gd name="T93" fmla="*/ 48154 h 207"/>
              <a:gd name="T94" fmla="*/ 40754 w 134"/>
              <a:gd name="T95" fmla="*/ 49212 h 207"/>
              <a:gd name="T96" fmla="*/ 36489 w 134"/>
              <a:gd name="T97" fmla="*/ 49741 h 207"/>
              <a:gd name="T98" fmla="*/ 32224 w 134"/>
              <a:gd name="T99" fmla="*/ 49741 h 207"/>
              <a:gd name="T100" fmla="*/ 12321 w 134"/>
              <a:gd name="T101" fmla="*/ 49741 h 20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34" h="207">
                <a:moveTo>
                  <a:pt x="0" y="207"/>
                </a:moveTo>
                <a:lnTo>
                  <a:pt x="26" y="207"/>
                </a:lnTo>
                <a:lnTo>
                  <a:pt x="26" y="120"/>
                </a:lnTo>
                <a:lnTo>
                  <a:pt x="63" y="120"/>
                </a:lnTo>
                <a:lnTo>
                  <a:pt x="77" y="120"/>
                </a:lnTo>
                <a:lnTo>
                  <a:pt x="90" y="119"/>
                </a:lnTo>
                <a:lnTo>
                  <a:pt x="100" y="116"/>
                </a:lnTo>
                <a:lnTo>
                  <a:pt x="110" y="112"/>
                </a:lnTo>
                <a:lnTo>
                  <a:pt x="115" y="107"/>
                </a:lnTo>
                <a:lnTo>
                  <a:pt x="120" y="102"/>
                </a:lnTo>
                <a:lnTo>
                  <a:pt x="125" y="97"/>
                </a:lnTo>
                <a:lnTo>
                  <a:pt x="128" y="91"/>
                </a:lnTo>
                <a:lnTo>
                  <a:pt x="131" y="84"/>
                </a:lnTo>
                <a:lnTo>
                  <a:pt x="132" y="77"/>
                </a:lnTo>
                <a:lnTo>
                  <a:pt x="134" y="69"/>
                </a:lnTo>
                <a:lnTo>
                  <a:pt x="134" y="60"/>
                </a:lnTo>
                <a:lnTo>
                  <a:pt x="134" y="51"/>
                </a:lnTo>
                <a:lnTo>
                  <a:pt x="133" y="43"/>
                </a:lnTo>
                <a:lnTo>
                  <a:pt x="131" y="35"/>
                </a:lnTo>
                <a:lnTo>
                  <a:pt x="128" y="28"/>
                </a:lnTo>
                <a:lnTo>
                  <a:pt x="125" y="22"/>
                </a:lnTo>
                <a:lnTo>
                  <a:pt x="120" y="16"/>
                </a:lnTo>
                <a:lnTo>
                  <a:pt x="116" y="11"/>
                </a:lnTo>
                <a:lnTo>
                  <a:pt x="110" y="8"/>
                </a:lnTo>
                <a:lnTo>
                  <a:pt x="101" y="3"/>
                </a:lnTo>
                <a:lnTo>
                  <a:pt x="91" y="1"/>
                </a:lnTo>
                <a:lnTo>
                  <a:pt x="80" y="0"/>
                </a:lnTo>
                <a:lnTo>
                  <a:pt x="69" y="0"/>
                </a:lnTo>
                <a:lnTo>
                  <a:pt x="62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26" y="94"/>
                </a:moveTo>
                <a:lnTo>
                  <a:pt x="26" y="25"/>
                </a:lnTo>
                <a:lnTo>
                  <a:pt x="70" y="25"/>
                </a:lnTo>
                <a:lnTo>
                  <a:pt x="79" y="25"/>
                </a:lnTo>
                <a:lnTo>
                  <a:pt x="87" y="28"/>
                </a:lnTo>
                <a:lnTo>
                  <a:pt x="93" y="30"/>
                </a:lnTo>
                <a:lnTo>
                  <a:pt x="98" y="34"/>
                </a:lnTo>
                <a:lnTo>
                  <a:pt x="102" y="38"/>
                </a:lnTo>
                <a:lnTo>
                  <a:pt x="106" y="44"/>
                </a:lnTo>
                <a:lnTo>
                  <a:pt x="107" y="51"/>
                </a:lnTo>
                <a:lnTo>
                  <a:pt x="108" y="59"/>
                </a:lnTo>
                <a:lnTo>
                  <a:pt x="107" y="69"/>
                </a:lnTo>
                <a:lnTo>
                  <a:pt x="106" y="77"/>
                </a:lnTo>
                <a:lnTo>
                  <a:pt x="102" y="83"/>
                </a:lnTo>
                <a:lnTo>
                  <a:pt x="98" y="87"/>
                </a:lnTo>
                <a:lnTo>
                  <a:pt x="93" y="91"/>
                </a:lnTo>
                <a:lnTo>
                  <a:pt x="86" y="93"/>
                </a:lnTo>
                <a:lnTo>
                  <a:pt x="77" y="94"/>
                </a:lnTo>
                <a:lnTo>
                  <a:pt x="68" y="94"/>
                </a:lnTo>
                <a:lnTo>
                  <a:pt x="26" y="9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62" name="Freeform 511"/>
          <p:cNvSpPr>
            <a:spLocks noEditPoints="1"/>
          </p:cNvSpPr>
          <p:nvPr/>
        </p:nvSpPr>
        <p:spPr bwMode="auto">
          <a:xfrm>
            <a:off x="5911850" y="4833938"/>
            <a:ext cx="12700" cy="109537"/>
          </a:xfrm>
          <a:custGeom>
            <a:avLst/>
            <a:gdLst>
              <a:gd name="T0" fmla="*/ 0 w 23"/>
              <a:gd name="T1" fmla="*/ 109537 h 207"/>
              <a:gd name="T2" fmla="*/ 12700 w 23"/>
              <a:gd name="T3" fmla="*/ 109537 h 207"/>
              <a:gd name="T4" fmla="*/ 12700 w 23"/>
              <a:gd name="T5" fmla="*/ 29633 h 207"/>
              <a:gd name="T6" fmla="*/ 0 w 23"/>
              <a:gd name="T7" fmla="*/ 29633 h 207"/>
              <a:gd name="T8" fmla="*/ 0 w 23"/>
              <a:gd name="T9" fmla="*/ 109537 h 207"/>
              <a:gd name="T10" fmla="*/ 0 w 23"/>
              <a:gd name="T11" fmla="*/ 14817 h 207"/>
              <a:gd name="T12" fmla="*/ 12700 w 23"/>
              <a:gd name="T13" fmla="*/ 14817 h 207"/>
              <a:gd name="T14" fmla="*/ 12700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63" name="Freeform 512"/>
          <p:cNvSpPr>
            <a:spLocks noEditPoints="1"/>
          </p:cNvSpPr>
          <p:nvPr/>
        </p:nvSpPr>
        <p:spPr bwMode="auto">
          <a:xfrm>
            <a:off x="5937250" y="4860925"/>
            <a:ext cx="57150" cy="84138"/>
          </a:xfrm>
          <a:custGeom>
            <a:avLst/>
            <a:gdLst>
              <a:gd name="T0" fmla="*/ 44706 w 124"/>
              <a:gd name="T1" fmla="*/ 59796 h 159"/>
              <a:gd name="T2" fmla="*/ 41941 w 124"/>
              <a:gd name="T3" fmla="*/ 65617 h 159"/>
              <a:gd name="T4" fmla="*/ 37793 w 124"/>
              <a:gd name="T5" fmla="*/ 69321 h 159"/>
              <a:gd name="T6" fmla="*/ 32723 w 124"/>
              <a:gd name="T7" fmla="*/ 71438 h 159"/>
              <a:gd name="T8" fmla="*/ 25349 w 124"/>
              <a:gd name="T9" fmla="*/ 70909 h 159"/>
              <a:gd name="T10" fmla="*/ 18896 w 124"/>
              <a:gd name="T11" fmla="*/ 67734 h 159"/>
              <a:gd name="T12" fmla="*/ 14288 w 124"/>
              <a:gd name="T13" fmla="*/ 61913 h 159"/>
              <a:gd name="T14" fmla="*/ 11522 w 124"/>
              <a:gd name="T15" fmla="*/ 51859 h 159"/>
              <a:gd name="T16" fmla="*/ 57150 w 124"/>
              <a:gd name="T17" fmla="*/ 46567 h 159"/>
              <a:gd name="T18" fmla="*/ 56228 w 124"/>
              <a:gd name="T19" fmla="*/ 31750 h 159"/>
              <a:gd name="T20" fmla="*/ 52541 w 124"/>
              <a:gd name="T21" fmla="*/ 16404 h 159"/>
              <a:gd name="T22" fmla="*/ 45167 w 124"/>
              <a:gd name="T23" fmla="*/ 6350 h 159"/>
              <a:gd name="T24" fmla="*/ 35027 w 124"/>
              <a:gd name="T25" fmla="*/ 529 h 159"/>
              <a:gd name="T26" fmla="*/ 22583 w 124"/>
              <a:gd name="T27" fmla="*/ 529 h 159"/>
              <a:gd name="T28" fmla="*/ 11522 w 124"/>
              <a:gd name="T29" fmla="*/ 6350 h 159"/>
              <a:gd name="T30" fmla="*/ 4609 w 124"/>
              <a:gd name="T31" fmla="*/ 17463 h 159"/>
              <a:gd name="T32" fmla="*/ 461 w 124"/>
              <a:gd name="T33" fmla="*/ 33338 h 159"/>
              <a:gd name="T34" fmla="*/ 461 w 124"/>
              <a:gd name="T35" fmla="*/ 51859 h 159"/>
              <a:gd name="T36" fmla="*/ 4609 w 124"/>
              <a:gd name="T37" fmla="*/ 67205 h 159"/>
              <a:gd name="T38" fmla="*/ 11522 w 124"/>
              <a:gd name="T39" fmla="*/ 77788 h 159"/>
              <a:gd name="T40" fmla="*/ 22583 w 124"/>
              <a:gd name="T41" fmla="*/ 83080 h 159"/>
              <a:gd name="T42" fmla="*/ 33645 w 124"/>
              <a:gd name="T43" fmla="*/ 83080 h 159"/>
              <a:gd name="T44" fmla="*/ 43323 w 124"/>
              <a:gd name="T45" fmla="*/ 79375 h 159"/>
              <a:gd name="T46" fmla="*/ 50237 w 124"/>
              <a:gd name="T47" fmla="*/ 73025 h 159"/>
              <a:gd name="T48" fmla="*/ 54846 w 124"/>
              <a:gd name="T49" fmla="*/ 62971 h 159"/>
              <a:gd name="T50" fmla="*/ 45628 w 124"/>
              <a:gd name="T51" fmla="*/ 56621 h 159"/>
              <a:gd name="T52" fmla="*/ 11522 w 124"/>
              <a:gd name="T53" fmla="*/ 29634 h 159"/>
              <a:gd name="T54" fmla="*/ 14748 w 124"/>
              <a:gd name="T55" fmla="*/ 21167 h 159"/>
              <a:gd name="T56" fmla="*/ 18896 w 124"/>
              <a:gd name="T57" fmla="*/ 14817 h 159"/>
              <a:gd name="T58" fmla="*/ 24888 w 124"/>
              <a:gd name="T59" fmla="*/ 12700 h 159"/>
              <a:gd name="T60" fmla="*/ 32723 w 124"/>
              <a:gd name="T61" fmla="*/ 12700 h 159"/>
              <a:gd name="T62" fmla="*/ 39175 w 124"/>
              <a:gd name="T63" fmla="*/ 15346 h 159"/>
              <a:gd name="T64" fmla="*/ 43323 w 124"/>
              <a:gd name="T65" fmla="*/ 21167 h 159"/>
              <a:gd name="T66" fmla="*/ 45167 w 124"/>
              <a:gd name="T67" fmla="*/ 29634 h 159"/>
              <a:gd name="T68" fmla="*/ 11061 w 124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9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7" y="128"/>
                </a:lnTo>
                <a:lnTo>
                  <a:pt x="82" y="131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2"/>
                </a:lnTo>
                <a:lnTo>
                  <a:pt x="41" y="128"/>
                </a:lnTo>
                <a:lnTo>
                  <a:pt x="35" y="123"/>
                </a:lnTo>
                <a:lnTo>
                  <a:pt x="31" y="117"/>
                </a:lnTo>
                <a:lnTo>
                  <a:pt x="28" y="109"/>
                </a:lnTo>
                <a:lnTo>
                  <a:pt x="25" y="98"/>
                </a:lnTo>
                <a:lnTo>
                  <a:pt x="24" y="88"/>
                </a:lnTo>
                <a:lnTo>
                  <a:pt x="124" y="88"/>
                </a:lnTo>
                <a:lnTo>
                  <a:pt x="124" y="76"/>
                </a:lnTo>
                <a:lnTo>
                  <a:pt x="122" y="60"/>
                </a:lnTo>
                <a:lnTo>
                  <a:pt x="119" y="43"/>
                </a:lnTo>
                <a:lnTo>
                  <a:pt x="114" y="31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9" y="157"/>
                </a:lnTo>
                <a:lnTo>
                  <a:pt x="61" y="159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2" y="145"/>
                </a:lnTo>
                <a:lnTo>
                  <a:pt x="109" y="138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5"/>
                </a:lnTo>
                <a:lnTo>
                  <a:pt x="54" y="24"/>
                </a:lnTo>
                <a:lnTo>
                  <a:pt x="62" y="22"/>
                </a:lnTo>
                <a:lnTo>
                  <a:pt x="71" y="24"/>
                </a:lnTo>
                <a:lnTo>
                  <a:pt x="78" y="25"/>
                </a:lnTo>
                <a:lnTo>
                  <a:pt x="85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64" name="Freeform 513"/>
          <p:cNvSpPr>
            <a:spLocks/>
          </p:cNvSpPr>
          <p:nvPr/>
        </p:nvSpPr>
        <p:spPr bwMode="auto">
          <a:xfrm>
            <a:off x="6007100" y="4860925"/>
            <a:ext cx="31750" cy="82550"/>
          </a:xfrm>
          <a:custGeom>
            <a:avLst/>
            <a:gdLst>
              <a:gd name="T0" fmla="*/ 0 w 66"/>
              <a:gd name="T1" fmla="*/ 82550 h 155"/>
              <a:gd name="T2" fmla="*/ 11064 w 66"/>
              <a:gd name="T3" fmla="*/ 82550 h 155"/>
              <a:gd name="T4" fmla="*/ 11064 w 66"/>
              <a:gd name="T5" fmla="*/ 37281 h 155"/>
              <a:gd name="T6" fmla="*/ 11545 w 66"/>
              <a:gd name="T7" fmla="*/ 32487 h 155"/>
              <a:gd name="T8" fmla="*/ 12027 w 66"/>
              <a:gd name="T9" fmla="*/ 27162 h 155"/>
              <a:gd name="T10" fmla="*/ 13470 w 66"/>
              <a:gd name="T11" fmla="*/ 23966 h 155"/>
              <a:gd name="T12" fmla="*/ 15875 w 66"/>
              <a:gd name="T13" fmla="*/ 20771 h 155"/>
              <a:gd name="T14" fmla="*/ 18280 w 66"/>
              <a:gd name="T15" fmla="*/ 17575 h 155"/>
              <a:gd name="T16" fmla="*/ 21167 w 66"/>
              <a:gd name="T17" fmla="*/ 15445 h 155"/>
              <a:gd name="T18" fmla="*/ 25496 w 66"/>
              <a:gd name="T19" fmla="*/ 14912 h 155"/>
              <a:gd name="T20" fmla="*/ 29345 w 66"/>
              <a:gd name="T21" fmla="*/ 14380 h 155"/>
              <a:gd name="T22" fmla="*/ 31750 w 66"/>
              <a:gd name="T23" fmla="*/ 14380 h 155"/>
              <a:gd name="T24" fmla="*/ 31750 w 66"/>
              <a:gd name="T25" fmla="*/ 0 h 155"/>
              <a:gd name="T26" fmla="*/ 28864 w 66"/>
              <a:gd name="T27" fmla="*/ 0 h 155"/>
              <a:gd name="T28" fmla="*/ 25977 w 66"/>
              <a:gd name="T29" fmla="*/ 0 h 155"/>
              <a:gd name="T30" fmla="*/ 22610 w 66"/>
              <a:gd name="T31" fmla="*/ 1598 h 155"/>
              <a:gd name="T32" fmla="*/ 20205 w 66"/>
              <a:gd name="T33" fmla="*/ 2663 h 155"/>
              <a:gd name="T34" fmla="*/ 17799 w 66"/>
              <a:gd name="T35" fmla="*/ 3728 h 155"/>
              <a:gd name="T36" fmla="*/ 15875 w 66"/>
              <a:gd name="T37" fmla="*/ 6391 h 155"/>
              <a:gd name="T38" fmla="*/ 13470 w 66"/>
              <a:gd name="T39" fmla="*/ 9586 h 155"/>
              <a:gd name="T40" fmla="*/ 12027 w 66"/>
              <a:gd name="T41" fmla="*/ 12782 h 155"/>
              <a:gd name="T42" fmla="*/ 10583 w 66"/>
              <a:gd name="T43" fmla="*/ 16510 h 155"/>
              <a:gd name="T44" fmla="*/ 10583 w 66"/>
              <a:gd name="T45" fmla="*/ 2130 h 155"/>
              <a:gd name="T46" fmla="*/ 0 w 66"/>
              <a:gd name="T47" fmla="*/ 2130 h 155"/>
              <a:gd name="T48" fmla="*/ 0 w 66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1"/>
                </a:lnTo>
                <a:lnTo>
                  <a:pt x="25" y="51"/>
                </a:lnTo>
                <a:lnTo>
                  <a:pt x="28" y="45"/>
                </a:lnTo>
                <a:lnTo>
                  <a:pt x="33" y="39"/>
                </a:lnTo>
                <a:lnTo>
                  <a:pt x="38" y="33"/>
                </a:lnTo>
                <a:lnTo>
                  <a:pt x="44" y="29"/>
                </a:lnTo>
                <a:lnTo>
                  <a:pt x="53" y="28"/>
                </a:lnTo>
                <a:lnTo>
                  <a:pt x="61" y="27"/>
                </a:lnTo>
                <a:lnTo>
                  <a:pt x="66" y="27"/>
                </a:lnTo>
                <a:lnTo>
                  <a:pt x="66" y="0"/>
                </a:lnTo>
                <a:lnTo>
                  <a:pt x="60" y="0"/>
                </a:lnTo>
                <a:lnTo>
                  <a:pt x="54" y="0"/>
                </a:lnTo>
                <a:lnTo>
                  <a:pt x="47" y="3"/>
                </a:lnTo>
                <a:lnTo>
                  <a:pt x="42" y="5"/>
                </a:lnTo>
                <a:lnTo>
                  <a:pt x="37" y="7"/>
                </a:lnTo>
                <a:lnTo>
                  <a:pt x="33" y="12"/>
                </a:lnTo>
                <a:lnTo>
                  <a:pt x="28" y="18"/>
                </a:lnTo>
                <a:lnTo>
                  <a:pt x="25" y="24"/>
                </a:lnTo>
                <a:lnTo>
                  <a:pt x="22" y="31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65" name="Freeform 514"/>
          <p:cNvSpPr>
            <a:spLocks/>
          </p:cNvSpPr>
          <p:nvPr/>
        </p:nvSpPr>
        <p:spPr bwMode="auto">
          <a:xfrm>
            <a:off x="6046788" y="4860925"/>
            <a:ext cx="31750" cy="82550"/>
          </a:xfrm>
          <a:custGeom>
            <a:avLst/>
            <a:gdLst>
              <a:gd name="T0" fmla="*/ 0 w 67"/>
              <a:gd name="T1" fmla="*/ 82550 h 155"/>
              <a:gd name="T2" fmla="*/ 11373 w 67"/>
              <a:gd name="T3" fmla="*/ 82550 h 155"/>
              <a:gd name="T4" fmla="*/ 11373 w 67"/>
              <a:gd name="T5" fmla="*/ 37281 h 155"/>
              <a:gd name="T6" fmla="*/ 11847 w 67"/>
              <a:gd name="T7" fmla="*/ 32487 h 155"/>
              <a:gd name="T8" fmla="*/ 12321 w 67"/>
              <a:gd name="T9" fmla="*/ 27162 h 155"/>
              <a:gd name="T10" fmla="*/ 13743 w 67"/>
              <a:gd name="T11" fmla="*/ 23966 h 155"/>
              <a:gd name="T12" fmla="*/ 15638 w 67"/>
              <a:gd name="T13" fmla="*/ 20771 h 155"/>
              <a:gd name="T14" fmla="*/ 18007 w 67"/>
              <a:gd name="T15" fmla="*/ 17575 h 155"/>
              <a:gd name="T16" fmla="*/ 21325 w 67"/>
              <a:gd name="T17" fmla="*/ 15445 h 155"/>
              <a:gd name="T18" fmla="*/ 25116 w 67"/>
              <a:gd name="T19" fmla="*/ 14912 h 155"/>
              <a:gd name="T20" fmla="*/ 29381 w 67"/>
              <a:gd name="T21" fmla="*/ 14380 h 155"/>
              <a:gd name="T22" fmla="*/ 31750 w 67"/>
              <a:gd name="T23" fmla="*/ 14380 h 155"/>
              <a:gd name="T24" fmla="*/ 31750 w 67"/>
              <a:gd name="T25" fmla="*/ 0 h 155"/>
              <a:gd name="T26" fmla="*/ 28433 w 67"/>
              <a:gd name="T27" fmla="*/ 0 h 155"/>
              <a:gd name="T28" fmla="*/ 25590 w 67"/>
              <a:gd name="T29" fmla="*/ 0 h 155"/>
              <a:gd name="T30" fmla="*/ 22746 w 67"/>
              <a:gd name="T31" fmla="*/ 1598 h 155"/>
              <a:gd name="T32" fmla="*/ 20377 w 67"/>
              <a:gd name="T33" fmla="*/ 2663 h 155"/>
              <a:gd name="T34" fmla="*/ 17534 w 67"/>
              <a:gd name="T35" fmla="*/ 3728 h 155"/>
              <a:gd name="T36" fmla="*/ 15638 w 67"/>
              <a:gd name="T37" fmla="*/ 6391 h 155"/>
              <a:gd name="T38" fmla="*/ 13743 w 67"/>
              <a:gd name="T39" fmla="*/ 9586 h 155"/>
              <a:gd name="T40" fmla="*/ 12321 w 67"/>
              <a:gd name="T41" fmla="*/ 12782 h 155"/>
              <a:gd name="T42" fmla="*/ 10425 w 67"/>
              <a:gd name="T43" fmla="*/ 16510 h 155"/>
              <a:gd name="T44" fmla="*/ 10425 w 67"/>
              <a:gd name="T45" fmla="*/ 2130 h 155"/>
              <a:gd name="T46" fmla="*/ 0 w 67"/>
              <a:gd name="T47" fmla="*/ 2130 h 155"/>
              <a:gd name="T48" fmla="*/ 0 w 67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7" h="155">
                <a:moveTo>
                  <a:pt x="0" y="155"/>
                </a:moveTo>
                <a:lnTo>
                  <a:pt x="24" y="155"/>
                </a:lnTo>
                <a:lnTo>
                  <a:pt x="24" y="70"/>
                </a:lnTo>
                <a:lnTo>
                  <a:pt x="25" y="61"/>
                </a:lnTo>
                <a:lnTo>
                  <a:pt x="26" y="51"/>
                </a:lnTo>
                <a:lnTo>
                  <a:pt x="29" y="45"/>
                </a:lnTo>
                <a:lnTo>
                  <a:pt x="33" y="39"/>
                </a:lnTo>
                <a:lnTo>
                  <a:pt x="38" y="33"/>
                </a:lnTo>
                <a:lnTo>
                  <a:pt x="45" y="29"/>
                </a:lnTo>
                <a:lnTo>
                  <a:pt x="53" y="28"/>
                </a:lnTo>
                <a:lnTo>
                  <a:pt x="62" y="27"/>
                </a:lnTo>
                <a:lnTo>
                  <a:pt x="67" y="27"/>
                </a:lnTo>
                <a:lnTo>
                  <a:pt x="67" y="0"/>
                </a:lnTo>
                <a:lnTo>
                  <a:pt x="60" y="0"/>
                </a:lnTo>
                <a:lnTo>
                  <a:pt x="54" y="0"/>
                </a:lnTo>
                <a:lnTo>
                  <a:pt x="48" y="3"/>
                </a:lnTo>
                <a:lnTo>
                  <a:pt x="43" y="5"/>
                </a:lnTo>
                <a:lnTo>
                  <a:pt x="37" y="7"/>
                </a:lnTo>
                <a:lnTo>
                  <a:pt x="33" y="12"/>
                </a:lnTo>
                <a:lnTo>
                  <a:pt x="29" y="18"/>
                </a:lnTo>
                <a:lnTo>
                  <a:pt x="26" y="24"/>
                </a:lnTo>
                <a:lnTo>
                  <a:pt x="22" y="31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66" name="Freeform 515"/>
          <p:cNvSpPr>
            <a:spLocks noEditPoints="1"/>
          </p:cNvSpPr>
          <p:nvPr/>
        </p:nvSpPr>
        <p:spPr bwMode="auto">
          <a:xfrm>
            <a:off x="6084888" y="4860925"/>
            <a:ext cx="57150" cy="84138"/>
          </a:xfrm>
          <a:custGeom>
            <a:avLst/>
            <a:gdLst>
              <a:gd name="T0" fmla="*/ 44706 w 124"/>
              <a:gd name="T1" fmla="*/ 59796 h 159"/>
              <a:gd name="T2" fmla="*/ 41941 w 124"/>
              <a:gd name="T3" fmla="*/ 65617 h 159"/>
              <a:gd name="T4" fmla="*/ 38254 w 124"/>
              <a:gd name="T5" fmla="*/ 69321 h 159"/>
              <a:gd name="T6" fmla="*/ 32723 w 124"/>
              <a:gd name="T7" fmla="*/ 71438 h 159"/>
              <a:gd name="T8" fmla="*/ 25349 w 124"/>
              <a:gd name="T9" fmla="*/ 70909 h 159"/>
              <a:gd name="T10" fmla="*/ 19357 w 124"/>
              <a:gd name="T11" fmla="*/ 67734 h 159"/>
              <a:gd name="T12" fmla="*/ 14288 w 124"/>
              <a:gd name="T13" fmla="*/ 61913 h 159"/>
              <a:gd name="T14" fmla="*/ 11983 w 124"/>
              <a:gd name="T15" fmla="*/ 51859 h 159"/>
              <a:gd name="T16" fmla="*/ 57150 w 124"/>
              <a:gd name="T17" fmla="*/ 46567 h 159"/>
              <a:gd name="T18" fmla="*/ 56689 w 124"/>
              <a:gd name="T19" fmla="*/ 31750 h 159"/>
              <a:gd name="T20" fmla="*/ 52541 w 124"/>
              <a:gd name="T21" fmla="*/ 16404 h 159"/>
              <a:gd name="T22" fmla="*/ 45628 w 124"/>
              <a:gd name="T23" fmla="*/ 6350 h 159"/>
              <a:gd name="T24" fmla="*/ 35027 w 124"/>
              <a:gd name="T25" fmla="*/ 529 h 159"/>
              <a:gd name="T26" fmla="*/ 22583 w 124"/>
              <a:gd name="T27" fmla="*/ 529 h 159"/>
              <a:gd name="T28" fmla="*/ 11983 w 124"/>
              <a:gd name="T29" fmla="*/ 6350 h 159"/>
              <a:gd name="T30" fmla="*/ 4609 w 124"/>
              <a:gd name="T31" fmla="*/ 17463 h 159"/>
              <a:gd name="T32" fmla="*/ 461 w 124"/>
              <a:gd name="T33" fmla="*/ 33338 h 159"/>
              <a:gd name="T34" fmla="*/ 461 w 124"/>
              <a:gd name="T35" fmla="*/ 51859 h 159"/>
              <a:gd name="T36" fmla="*/ 4609 w 124"/>
              <a:gd name="T37" fmla="*/ 67205 h 159"/>
              <a:gd name="T38" fmla="*/ 11983 w 124"/>
              <a:gd name="T39" fmla="*/ 77788 h 159"/>
              <a:gd name="T40" fmla="*/ 22583 w 124"/>
              <a:gd name="T41" fmla="*/ 83080 h 159"/>
              <a:gd name="T42" fmla="*/ 33645 w 124"/>
              <a:gd name="T43" fmla="*/ 83080 h 159"/>
              <a:gd name="T44" fmla="*/ 43323 w 124"/>
              <a:gd name="T45" fmla="*/ 79375 h 159"/>
              <a:gd name="T46" fmla="*/ 50237 w 124"/>
              <a:gd name="T47" fmla="*/ 73025 h 159"/>
              <a:gd name="T48" fmla="*/ 55306 w 124"/>
              <a:gd name="T49" fmla="*/ 62971 h 159"/>
              <a:gd name="T50" fmla="*/ 46089 w 124"/>
              <a:gd name="T51" fmla="*/ 56621 h 159"/>
              <a:gd name="T52" fmla="*/ 11983 w 124"/>
              <a:gd name="T53" fmla="*/ 29634 h 159"/>
              <a:gd name="T54" fmla="*/ 14748 w 124"/>
              <a:gd name="T55" fmla="*/ 21167 h 159"/>
              <a:gd name="T56" fmla="*/ 19357 w 124"/>
              <a:gd name="T57" fmla="*/ 14817 h 159"/>
              <a:gd name="T58" fmla="*/ 24888 w 124"/>
              <a:gd name="T59" fmla="*/ 12700 h 159"/>
              <a:gd name="T60" fmla="*/ 32723 w 124"/>
              <a:gd name="T61" fmla="*/ 12700 h 159"/>
              <a:gd name="T62" fmla="*/ 39175 w 124"/>
              <a:gd name="T63" fmla="*/ 15346 h 159"/>
              <a:gd name="T64" fmla="*/ 43323 w 124"/>
              <a:gd name="T65" fmla="*/ 21167 h 159"/>
              <a:gd name="T66" fmla="*/ 45628 w 124"/>
              <a:gd name="T67" fmla="*/ 29634 h 159"/>
              <a:gd name="T68" fmla="*/ 11522 w 124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9">
                <a:moveTo>
                  <a:pt x="100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7" y="128"/>
                </a:lnTo>
                <a:lnTo>
                  <a:pt x="83" y="131"/>
                </a:lnTo>
                <a:lnTo>
                  <a:pt x="77" y="133"/>
                </a:lnTo>
                <a:lnTo>
                  <a:pt x="71" y="135"/>
                </a:lnTo>
                <a:lnTo>
                  <a:pt x="64" y="135"/>
                </a:lnTo>
                <a:lnTo>
                  <a:pt x="55" y="134"/>
                </a:lnTo>
                <a:lnTo>
                  <a:pt x="48" y="132"/>
                </a:lnTo>
                <a:lnTo>
                  <a:pt x="42" y="128"/>
                </a:lnTo>
                <a:lnTo>
                  <a:pt x="35" y="123"/>
                </a:lnTo>
                <a:lnTo>
                  <a:pt x="31" y="117"/>
                </a:lnTo>
                <a:lnTo>
                  <a:pt x="28" y="109"/>
                </a:lnTo>
                <a:lnTo>
                  <a:pt x="26" y="98"/>
                </a:lnTo>
                <a:lnTo>
                  <a:pt x="25" y="88"/>
                </a:lnTo>
                <a:lnTo>
                  <a:pt x="124" y="88"/>
                </a:lnTo>
                <a:lnTo>
                  <a:pt x="124" y="76"/>
                </a:lnTo>
                <a:lnTo>
                  <a:pt x="123" y="60"/>
                </a:lnTo>
                <a:lnTo>
                  <a:pt x="120" y="43"/>
                </a:lnTo>
                <a:lnTo>
                  <a:pt x="114" y="31"/>
                </a:lnTo>
                <a:lnTo>
                  <a:pt x="108" y="20"/>
                </a:lnTo>
                <a:lnTo>
                  <a:pt x="99" y="12"/>
                </a:lnTo>
                <a:lnTo>
                  <a:pt x="88" y="5"/>
                </a:lnTo>
                <a:lnTo>
                  <a:pt x="76" y="1"/>
                </a:lnTo>
                <a:lnTo>
                  <a:pt x="62" y="0"/>
                </a:lnTo>
                <a:lnTo>
                  <a:pt x="49" y="1"/>
                </a:lnTo>
                <a:lnTo>
                  <a:pt x="36" y="6"/>
                </a:lnTo>
                <a:lnTo>
                  <a:pt x="26" y="12"/>
                </a:lnTo>
                <a:lnTo>
                  <a:pt x="17" y="21"/>
                </a:lnTo>
                <a:lnTo>
                  <a:pt x="10" y="33"/>
                </a:lnTo>
                <a:lnTo>
                  <a:pt x="5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5" y="113"/>
                </a:lnTo>
                <a:lnTo>
                  <a:pt x="10" y="127"/>
                </a:lnTo>
                <a:lnTo>
                  <a:pt x="17" y="138"/>
                </a:lnTo>
                <a:lnTo>
                  <a:pt x="26" y="147"/>
                </a:lnTo>
                <a:lnTo>
                  <a:pt x="36" y="153"/>
                </a:lnTo>
                <a:lnTo>
                  <a:pt x="49" y="157"/>
                </a:lnTo>
                <a:lnTo>
                  <a:pt x="62" y="159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3" y="145"/>
                </a:lnTo>
                <a:lnTo>
                  <a:pt x="109" y="138"/>
                </a:lnTo>
                <a:lnTo>
                  <a:pt x="115" y="128"/>
                </a:lnTo>
                <a:lnTo>
                  <a:pt x="120" y="119"/>
                </a:lnTo>
                <a:lnTo>
                  <a:pt x="122" y="107"/>
                </a:lnTo>
                <a:lnTo>
                  <a:pt x="100" y="107"/>
                </a:lnTo>
                <a:close/>
                <a:moveTo>
                  <a:pt x="25" y="67"/>
                </a:moveTo>
                <a:lnTo>
                  <a:pt x="26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2" y="28"/>
                </a:lnTo>
                <a:lnTo>
                  <a:pt x="48" y="25"/>
                </a:lnTo>
                <a:lnTo>
                  <a:pt x="54" y="24"/>
                </a:lnTo>
                <a:lnTo>
                  <a:pt x="63" y="22"/>
                </a:lnTo>
                <a:lnTo>
                  <a:pt x="71" y="24"/>
                </a:lnTo>
                <a:lnTo>
                  <a:pt x="78" y="25"/>
                </a:lnTo>
                <a:lnTo>
                  <a:pt x="85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9" y="56"/>
                </a:lnTo>
                <a:lnTo>
                  <a:pt x="100" y="67"/>
                </a:lnTo>
                <a:lnTo>
                  <a:pt x="25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67" name="Freeform 516"/>
          <p:cNvSpPr>
            <a:spLocks noEditPoints="1"/>
          </p:cNvSpPr>
          <p:nvPr/>
        </p:nvSpPr>
        <p:spPr bwMode="auto">
          <a:xfrm>
            <a:off x="6189663" y="4833938"/>
            <a:ext cx="61912" cy="109537"/>
          </a:xfrm>
          <a:custGeom>
            <a:avLst/>
            <a:gdLst>
              <a:gd name="T0" fmla="*/ 0 w 134"/>
              <a:gd name="T1" fmla="*/ 109537 h 207"/>
              <a:gd name="T2" fmla="*/ 11551 w 134"/>
              <a:gd name="T3" fmla="*/ 109537 h 207"/>
              <a:gd name="T4" fmla="*/ 11551 w 134"/>
              <a:gd name="T5" fmla="*/ 63500 h 207"/>
              <a:gd name="T6" fmla="*/ 29108 w 134"/>
              <a:gd name="T7" fmla="*/ 63500 h 207"/>
              <a:gd name="T8" fmla="*/ 35576 w 134"/>
              <a:gd name="T9" fmla="*/ 63500 h 207"/>
              <a:gd name="T10" fmla="*/ 41583 w 134"/>
              <a:gd name="T11" fmla="*/ 62971 h 207"/>
              <a:gd name="T12" fmla="*/ 46203 w 134"/>
              <a:gd name="T13" fmla="*/ 61383 h 207"/>
              <a:gd name="T14" fmla="*/ 50823 w 134"/>
              <a:gd name="T15" fmla="*/ 59266 h 207"/>
              <a:gd name="T16" fmla="*/ 53133 w 134"/>
              <a:gd name="T17" fmla="*/ 56621 h 207"/>
              <a:gd name="T18" fmla="*/ 55444 w 134"/>
              <a:gd name="T19" fmla="*/ 53975 h 207"/>
              <a:gd name="T20" fmla="*/ 57292 w 134"/>
              <a:gd name="T21" fmla="*/ 51329 h 207"/>
              <a:gd name="T22" fmla="*/ 58678 w 134"/>
              <a:gd name="T23" fmla="*/ 48154 h 207"/>
              <a:gd name="T24" fmla="*/ 60526 w 134"/>
              <a:gd name="T25" fmla="*/ 44450 h 207"/>
              <a:gd name="T26" fmla="*/ 60988 w 134"/>
              <a:gd name="T27" fmla="*/ 40746 h 207"/>
              <a:gd name="T28" fmla="*/ 61912 w 134"/>
              <a:gd name="T29" fmla="*/ 36512 h 207"/>
              <a:gd name="T30" fmla="*/ 61912 w 134"/>
              <a:gd name="T31" fmla="*/ 31750 h 207"/>
              <a:gd name="T32" fmla="*/ 61912 w 134"/>
              <a:gd name="T33" fmla="*/ 26987 h 207"/>
              <a:gd name="T34" fmla="*/ 61450 w 134"/>
              <a:gd name="T35" fmla="*/ 22754 h 207"/>
              <a:gd name="T36" fmla="*/ 60526 w 134"/>
              <a:gd name="T37" fmla="*/ 18521 h 207"/>
              <a:gd name="T38" fmla="*/ 58678 w 134"/>
              <a:gd name="T39" fmla="*/ 14817 h 207"/>
              <a:gd name="T40" fmla="*/ 57292 w 134"/>
              <a:gd name="T41" fmla="*/ 11642 h 207"/>
              <a:gd name="T42" fmla="*/ 55444 w 134"/>
              <a:gd name="T43" fmla="*/ 8467 h 207"/>
              <a:gd name="T44" fmla="*/ 53595 w 134"/>
              <a:gd name="T45" fmla="*/ 5821 h 207"/>
              <a:gd name="T46" fmla="*/ 50823 w 134"/>
              <a:gd name="T47" fmla="*/ 4233 h 207"/>
              <a:gd name="T48" fmla="*/ 46665 w 134"/>
              <a:gd name="T49" fmla="*/ 1587 h 207"/>
              <a:gd name="T50" fmla="*/ 42045 w 134"/>
              <a:gd name="T51" fmla="*/ 529 h 207"/>
              <a:gd name="T52" fmla="*/ 36962 w 134"/>
              <a:gd name="T53" fmla="*/ 0 h 207"/>
              <a:gd name="T54" fmla="*/ 31418 w 134"/>
              <a:gd name="T55" fmla="*/ 0 h 207"/>
              <a:gd name="T56" fmla="*/ 28646 w 134"/>
              <a:gd name="T57" fmla="*/ 0 h 207"/>
              <a:gd name="T58" fmla="*/ 0 w 134"/>
              <a:gd name="T59" fmla="*/ 0 h 207"/>
              <a:gd name="T60" fmla="*/ 0 w 134"/>
              <a:gd name="T61" fmla="*/ 109537 h 207"/>
              <a:gd name="T62" fmla="*/ 11551 w 134"/>
              <a:gd name="T63" fmla="*/ 49741 h 207"/>
              <a:gd name="T64" fmla="*/ 11551 w 134"/>
              <a:gd name="T65" fmla="*/ 13229 h 207"/>
              <a:gd name="T66" fmla="*/ 31880 w 134"/>
              <a:gd name="T67" fmla="*/ 13229 h 207"/>
              <a:gd name="T68" fmla="*/ 36500 w 134"/>
              <a:gd name="T69" fmla="*/ 13229 h 207"/>
              <a:gd name="T70" fmla="*/ 39735 w 134"/>
              <a:gd name="T71" fmla="*/ 14817 h 207"/>
              <a:gd name="T72" fmla="*/ 42969 w 134"/>
              <a:gd name="T73" fmla="*/ 15875 h 207"/>
              <a:gd name="T74" fmla="*/ 45279 w 134"/>
              <a:gd name="T75" fmla="*/ 17992 h 207"/>
              <a:gd name="T76" fmla="*/ 47127 w 134"/>
              <a:gd name="T77" fmla="*/ 20108 h 207"/>
              <a:gd name="T78" fmla="*/ 48513 w 134"/>
              <a:gd name="T79" fmla="*/ 23283 h 207"/>
              <a:gd name="T80" fmla="*/ 48975 w 134"/>
              <a:gd name="T81" fmla="*/ 26987 h 207"/>
              <a:gd name="T82" fmla="*/ 49437 w 134"/>
              <a:gd name="T83" fmla="*/ 31221 h 207"/>
              <a:gd name="T84" fmla="*/ 48975 w 134"/>
              <a:gd name="T85" fmla="*/ 36512 h 207"/>
              <a:gd name="T86" fmla="*/ 48513 w 134"/>
              <a:gd name="T87" fmla="*/ 40746 h 207"/>
              <a:gd name="T88" fmla="*/ 47127 w 134"/>
              <a:gd name="T89" fmla="*/ 43921 h 207"/>
              <a:gd name="T90" fmla="*/ 45279 w 134"/>
              <a:gd name="T91" fmla="*/ 46037 h 207"/>
              <a:gd name="T92" fmla="*/ 42969 w 134"/>
              <a:gd name="T93" fmla="*/ 48154 h 207"/>
              <a:gd name="T94" fmla="*/ 39273 w 134"/>
              <a:gd name="T95" fmla="*/ 49212 h 207"/>
              <a:gd name="T96" fmla="*/ 35576 w 134"/>
              <a:gd name="T97" fmla="*/ 49741 h 207"/>
              <a:gd name="T98" fmla="*/ 30956 w 134"/>
              <a:gd name="T99" fmla="*/ 49741 h 207"/>
              <a:gd name="T100" fmla="*/ 11551 w 134"/>
              <a:gd name="T101" fmla="*/ 49741 h 20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34" h="207">
                <a:moveTo>
                  <a:pt x="0" y="207"/>
                </a:moveTo>
                <a:lnTo>
                  <a:pt x="25" y="207"/>
                </a:lnTo>
                <a:lnTo>
                  <a:pt x="25" y="120"/>
                </a:lnTo>
                <a:lnTo>
                  <a:pt x="63" y="120"/>
                </a:lnTo>
                <a:lnTo>
                  <a:pt x="77" y="120"/>
                </a:lnTo>
                <a:lnTo>
                  <a:pt x="90" y="119"/>
                </a:lnTo>
                <a:lnTo>
                  <a:pt x="100" y="116"/>
                </a:lnTo>
                <a:lnTo>
                  <a:pt x="110" y="112"/>
                </a:lnTo>
                <a:lnTo>
                  <a:pt x="115" y="107"/>
                </a:lnTo>
                <a:lnTo>
                  <a:pt x="120" y="102"/>
                </a:lnTo>
                <a:lnTo>
                  <a:pt x="124" y="97"/>
                </a:lnTo>
                <a:lnTo>
                  <a:pt x="127" y="91"/>
                </a:lnTo>
                <a:lnTo>
                  <a:pt x="131" y="84"/>
                </a:lnTo>
                <a:lnTo>
                  <a:pt x="132" y="77"/>
                </a:lnTo>
                <a:lnTo>
                  <a:pt x="134" y="69"/>
                </a:lnTo>
                <a:lnTo>
                  <a:pt x="134" y="60"/>
                </a:lnTo>
                <a:lnTo>
                  <a:pt x="134" y="51"/>
                </a:lnTo>
                <a:lnTo>
                  <a:pt x="133" y="43"/>
                </a:lnTo>
                <a:lnTo>
                  <a:pt x="131" y="35"/>
                </a:lnTo>
                <a:lnTo>
                  <a:pt x="127" y="28"/>
                </a:lnTo>
                <a:lnTo>
                  <a:pt x="124" y="22"/>
                </a:lnTo>
                <a:lnTo>
                  <a:pt x="120" y="16"/>
                </a:lnTo>
                <a:lnTo>
                  <a:pt x="116" y="11"/>
                </a:lnTo>
                <a:lnTo>
                  <a:pt x="110" y="8"/>
                </a:lnTo>
                <a:lnTo>
                  <a:pt x="101" y="3"/>
                </a:lnTo>
                <a:lnTo>
                  <a:pt x="91" y="1"/>
                </a:lnTo>
                <a:lnTo>
                  <a:pt x="80" y="0"/>
                </a:lnTo>
                <a:lnTo>
                  <a:pt x="68" y="0"/>
                </a:lnTo>
                <a:lnTo>
                  <a:pt x="62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25" y="94"/>
                </a:moveTo>
                <a:lnTo>
                  <a:pt x="25" y="25"/>
                </a:lnTo>
                <a:lnTo>
                  <a:pt x="69" y="25"/>
                </a:lnTo>
                <a:lnTo>
                  <a:pt x="79" y="25"/>
                </a:lnTo>
                <a:lnTo>
                  <a:pt x="86" y="28"/>
                </a:lnTo>
                <a:lnTo>
                  <a:pt x="93" y="30"/>
                </a:lnTo>
                <a:lnTo>
                  <a:pt x="98" y="34"/>
                </a:lnTo>
                <a:lnTo>
                  <a:pt x="102" y="38"/>
                </a:lnTo>
                <a:lnTo>
                  <a:pt x="105" y="44"/>
                </a:lnTo>
                <a:lnTo>
                  <a:pt x="106" y="51"/>
                </a:lnTo>
                <a:lnTo>
                  <a:pt x="107" y="59"/>
                </a:lnTo>
                <a:lnTo>
                  <a:pt x="106" y="69"/>
                </a:lnTo>
                <a:lnTo>
                  <a:pt x="105" y="77"/>
                </a:lnTo>
                <a:lnTo>
                  <a:pt x="102" y="83"/>
                </a:lnTo>
                <a:lnTo>
                  <a:pt x="98" y="87"/>
                </a:lnTo>
                <a:lnTo>
                  <a:pt x="93" y="91"/>
                </a:lnTo>
                <a:lnTo>
                  <a:pt x="85" y="93"/>
                </a:lnTo>
                <a:lnTo>
                  <a:pt x="77" y="94"/>
                </a:lnTo>
                <a:lnTo>
                  <a:pt x="67" y="94"/>
                </a:lnTo>
                <a:lnTo>
                  <a:pt x="25" y="9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68" name="Rectangle 517"/>
          <p:cNvSpPr>
            <a:spLocks noChangeArrowheads="1"/>
          </p:cNvSpPr>
          <p:nvPr/>
        </p:nvSpPr>
        <p:spPr bwMode="auto">
          <a:xfrm>
            <a:off x="6240463" y="4926013"/>
            <a:ext cx="12700" cy="17462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69" name="Freeform 518"/>
          <p:cNvSpPr>
            <a:spLocks noEditPoints="1"/>
          </p:cNvSpPr>
          <p:nvPr/>
        </p:nvSpPr>
        <p:spPr bwMode="auto">
          <a:xfrm>
            <a:off x="4851400" y="5032375"/>
            <a:ext cx="60325" cy="103188"/>
          </a:xfrm>
          <a:custGeom>
            <a:avLst/>
            <a:gdLst>
              <a:gd name="T0" fmla="*/ 36943 w 129"/>
              <a:gd name="T1" fmla="*/ 103188 h 196"/>
              <a:gd name="T2" fmla="*/ 48166 w 129"/>
              <a:gd name="T3" fmla="*/ 103188 h 196"/>
              <a:gd name="T4" fmla="*/ 48166 w 129"/>
              <a:gd name="T5" fmla="*/ 77391 h 196"/>
              <a:gd name="T6" fmla="*/ 60325 w 129"/>
              <a:gd name="T7" fmla="*/ 77391 h 196"/>
              <a:gd name="T8" fmla="*/ 60325 w 129"/>
              <a:gd name="T9" fmla="*/ 64756 h 196"/>
              <a:gd name="T10" fmla="*/ 48166 w 129"/>
              <a:gd name="T11" fmla="*/ 64756 h 196"/>
              <a:gd name="T12" fmla="*/ 48166 w 129"/>
              <a:gd name="T13" fmla="*/ 0 h 196"/>
              <a:gd name="T14" fmla="*/ 36943 w 129"/>
              <a:gd name="T15" fmla="*/ 0 h 196"/>
              <a:gd name="T16" fmla="*/ 0 w 129"/>
              <a:gd name="T17" fmla="*/ 63703 h 196"/>
              <a:gd name="T18" fmla="*/ 0 w 129"/>
              <a:gd name="T19" fmla="*/ 77391 h 196"/>
              <a:gd name="T20" fmla="*/ 36943 w 129"/>
              <a:gd name="T21" fmla="*/ 77391 h 196"/>
              <a:gd name="T22" fmla="*/ 36943 w 129"/>
              <a:gd name="T23" fmla="*/ 103188 h 196"/>
              <a:gd name="T24" fmla="*/ 10288 w 129"/>
              <a:gd name="T25" fmla="*/ 64756 h 196"/>
              <a:gd name="T26" fmla="*/ 36943 w 129"/>
              <a:gd name="T27" fmla="*/ 17900 h 196"/>
              <a:gd name="T28" fmla="*/ 36943 w 129"/>
              <a:gd name="T29" fmla="*/ 64756 h 196"/>
              <a:gd name="T30" fmla="*/ 10288 w 129"/>
              <a:gd name="T31" fmla="*/ 64756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6">
                <a:moveTo>
                  <a:pt x="79" y="196"/>
                </a:moveTo>
                <a:lnTo>
                  <a:pt x="103" y="196"/>
                </a:lnTo>
                <a:lnTo>
                  <a:pt x="103" y="147"/>
                </a:lnTo>
                <a:lnTo>
                  <a:pt x="129" y="147"/>
                </a:lnTo>
                <a:lnTo>
                  <a:pt x="129" y="123"/>
                </a:lnTo>
                <a:lnTo>
                  <a:pt x="103" y="123"/>
                </a:lnTo>
                <a:lnTo>
                  <a:pt x="103" y="0"/>
                </a:lnTo>
                <a:lnTo>
                  <a:pt x="79" y="0"/>
                </a:lnTo>
                <a:lnTo>
                  <a:pt x="0" y="121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3"/>
                </a:moveTo>
                <a:lnTo>
                  <a:pt x="79" y="34"/>
                </a:lnTo>
                <a:lnTo>
                  <a:pt x="79" y="123"/>
                </a:lnTo>
                <a:lnTo>
                  <a:pt x="22" y="12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70" name="Freeform 519"/>
          <p:cNvSpPr>
            <a:spLocks/>
          </p:cNvSpPr>
          <p:nvPr/>
        </p:nvSpPr>
        <p:spPr bwMode="auto">
          <a:xfrm>
            <a:off x="4919663" y="5032375"/>
            <a:ext cx="58737" cy="106363"/>
          </a:xfrm>
          <a:custGeom>
            <a:avLst/>
            <a:gdLst>
              <a:gd name="T0" fmla="*/ 925 w 127"/>
              <a:gd name="T1" fmla="*/ 82431 h 200"/>
              <a:gd name="T2" fmla="*/ 5550 w 127"/>
              <a:gd name="T3" fmla="*/ 93599 h 200"/>
              <a:gd name="T4" fmla="*/ 12950 w 127"/>
              <a:gd name="T5" fmla="*/ 101577 h 200"/>
              <a:gd name="T6" fmla="*/ 23125 w 127"/>
              <a:gd name="T7" fmla="*/ 105831 h 200"/>
              <a:gd name="T8" fmla="*/ 35150 w 127"/>
              <a:gd name="T9" fmla="*/ 105831 h 200"/>
              <a:gd name="T10" fmla="*/ 45787 w 127"/>
              <a:gd name="T11" fmla="*/ 100513 h 200"/>
              <a:gd name="T12" fmla="*/ 53650 w 127"/>
              <a:gd name="T13" fmla="*/ 90940 h 200"/>
              <a:gd name="T14" fmla="*/ 58275 w 127"/>
              <a:gd name="T15" fmla="*/ 77645 h 200"/>
              <a:gd name="T16" fmla="*/ 58275 w 127"/>
              <a:gd name="T17" fmla="*/ 61159 h 200"/>
              <a:gd name="T18" fmla="*/ 54112 w 127"/>
              <a:gd name="T19" fmla="*/ 48927 h 200"/>
              <a:gd name="T20" fmla="*/ 47175 w 127"/>
              <a:gd name="T21" fmla="*/ 39886 h 200"/>
              <a:gd name="T22" fmla="*/ 36075 w 127"/>
              <a:gd name="T23" fmla="*/ 34568 h 200"/>
              <a:gd name="T24" fmla="*/ 25437 w 127"/>
              <a:gd name="T25" fmla="*/ 34568 h 200"/>
              <a:gd name="T26" fmla="*/ 17112 w 127"/>
              <a:gd name="T27" fmla="*/ 37759 h 200"/>
              <a:gd name="T28" fmla="*/ 17112 w 127"/>
              <a:gd name="T29" fmla="*/ 12232 h 200"/>
              <a:gd name="T30" fmla="*/ 54112 w 127"/>
              <a:gd name="T31" fmla="*/ 0 h 200"/>
              <a:gd name="T32" fmla="*/ 2775 w 127"/>
              <a:gd name="T33" fmla="*/ 56372 h 200"/>
              <a:gd name="T34" fmla="*/ 15725 w 127"/>
              <a:gd name="T35" fmla="*/ 52118 h 200"/>
              <a:gd name="T36" fmla="*/ 23587 w 127"/>
              <a:gd name="T37" fmla="*/ 47332 h 200"/>
              <a:gd name="T38" fmla="*/ 32375 w 127"/>
              <a:gd name="T39" fmla="*/ 47332 h 200"/>
              <a:gd name="T40" fmla="*/ 39312 w 127"/>
              <a:gd name="T41" fmla="*/ 49991 h 200"/>
              <a:gd name="T42" fmla="*/ 43937 w 127"/>
              <a:gd name="T43" fmla="*/ 56372 h 200"/>
              <a:gd name="T44" fmla="*/ 46712 w 127"/>
              <a:gd name="T45" fmla="*/ 64881 h 200"/>
              <a:gd name="T46" fmla="*/ 46712 w 127"/>
              <a:gd name="T47" fmla="*/ 74986 h 200"/>
              <a:gd name="T48" fmla="*/ 43937 w 127"/>
              <a:gd name="T49" fmla="*/ 83495 h 200"/>
              <a:gd name="T50" fmla="*/ 39312 w 127"/>
              <a:gd name="T51" fmla="*/ 89877 h 200"/>
              <a:gd name="T52" fmla="*/ 32375 w 127"/>
              <a:gd name="T53" fmla="*/ 93068 h 200"/>
              <a:gd name="T54" fmla="*/ 24975 w 127"/>
              <a:gd name="T55" fmla="*/ 93599 h 200"/>
              <a:gd name="T56" fmla="*/ 18962 w 127"/>
              <a:gd name="T57" fmla="*/ 90940 h 200"/>
              <a:gd name="T58" fmla="*/ 14800 w 127"/>
              <a:gd name="T59" fmla="*/ 86154 h 200"/>
              <a:gd name="T60" fmla="*/ 12025 w 127"/>
              <a:gd name="T61" fmla="*/ 79772 h 200"/>
              <a:gd name="T62" fmla="*/ 0 w 127"/>
              <a:gd name="T63" fmla="*/ 76050 h 2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27" h="200">
                <a:moveTo>
                  <a:pt x="0" y="143"/>
                </a:moveTo>
                <a:lnTo>
                  <a:pt x="2" y="155"/>
                </a:lnTo>
                <a:lnTo>
                  <a:pt x="7" y="167"/>
                </a:lnTo>
                <a:lnTo>
                  <a:pt x="12" y="176"/>
                </a:lnTo>
                <a:lnTo>
                  <a:pt x="19" y="185"/>
                </a:lnTo>
                <a:lnTo>
                  <a:pt x="28" y="191"/>
                </a:lnTo>
                <a:lnTo>
                  <a:pt x="38" y="196"/>
                </a:lnTo>
                <a:lnTo>
                  <a:pt x="50" y="199"/>
                </a:lnTo>
                <a:lnTo>
                  <a:pt x="62" y="200"/>
                </a:lnTo>
                <a:lnTo>
                  <a:pt x="76" y="199"/>
                </a:lnTo>
                <a:lnTo>
                  <a:pt x="89" y="196"/>
                </a:lnTo>
                <a:lnTo>
                  <a:pt x="99" y="189"/>
                </a:lnTo>
                <a:lnTo>
                  <a:pt x="109" y="181"/>
                </a:lnTo>
                <a:lnTo>
                  <a:pt x="116" y="171"/>
                </a:lnTo>
                <a:lnTo>
                  <a:pt x="123" y="158"/>
                </a:lnTo>
                <a:lnTo>
                  <a:pt x="126" y="146"/>
                </a:lnTo>
                <a:lnTo>
                  <a:pt x="127" y="130"/>
                </a:lnTo>
                <a:lnTo>
                  <a:pt x="126" y="115"/>
                </a:lnTo>
                <a:lnTo>
                  <a:pt x="123" y="102"/>
                </a:lnTo>
                <a:lnTo>
                  <a:pt x="117" y="92"/>
                </a:lnTo>
                <a:lnTo>
                  <a:pt x="110" y="83"/>
                </a:lnTo>
                <a:lnTo>
                  <a:pt x="102" y="75"/>
                </a:lnTo>
                <a:lnTo>
                  <a:pt x="91" y="69"/>
                </a:lnTo>
                <a:lnTo>
                  <a:pt x="78" y="65"/>
                </a:lnTo>
                <a:lnTo>
                  <a:pt x="66" y="64"/>
                </a:lnTo>
                <a:lnTo>
                  <a:pt x="55" y="65"/>
                </a:lnTo>
                <a:lnTo>
                  <a:pt x="46" y="68"/>
                </a:lnTo>
                <a:lnTo>
                  <a:pt x="37" y="71"/>
                </a:lnTo>
                <a:lnTo>
                  <a:pt x="30" y="77"/>
                </a:lnTo>
                <a:lnTo>
                  <a:pt x="37" y="23"/>
                </a:lnTo>
                <a:lnTo>
                  <a:pt x="117" y="23"/>
                </a:lnTo>
                <a:lnTo>
                  <a:pt x="117" y="0"/>
                </a:lnTo>
                <a:lnTo>
                  <a:pt x="20" y="0"/>
                </a:lnTo>
                <a:lnTo>
                  <a:pt x="6" y="106"/>
                </a:lnTo>
                <a:lnTo>
                  <a:pt x="27" y="106"/>
                </a:lnTo>
                <a:lnTo>
                  <a:pt x="34" y="98"/>
                </a:lnTo>
                <a:lnTo>
                  <a:pt x="41" y="92"/>
                </a:lnTo>
                <a:lnTo>
                  <a:pt x="51" y="89"/>
                </a:lnTo>
                <a:lnTo>
                  <a:pt x="62" y="87"/>
                </a:lnTo>
                <a:lnTo>
                  <a:pt x="70" y="89"/>
                </a:lnTo>
                <a:lnTo>
                  <a:pt x="78" y="91"/>
                </a:lnTo>
                <a:lnTo>
                  <a:pt x="85" y="94"/>
                </a:lnTo>
                <a:lnTo>
                  <a:pt x="91" y="99"/>
                </a:lnTo>
                <a:lnTo>
                  <a:pt x="95" y="106"/>
                </a:lnTo>
                <a:lnTo>
                  <a:pt x="98" y="113"/>
                </a:lnTo>
                <a:lnTo>
                  <a:pt x="101" y="122"/>
                </a:lnTo>
                <a:lnTo>
                  <a:pt x="102" y="132"/>
                </a:lnTo>
                <a:lnTo>
                  <a:pt x="101" y="141"/>
                </a:lnTo>
                <a:lnTo>
                  <a:pt x="98" y="150"/>
                </a:lnTo>
                <a:lnTo>
                  <a:pt x="95" y="157"/>
                </a:lnTo>
                <a:lnTo>
                  <a:pt x="90" y="164"/>
                </a:lnTo>
                <a:lnTo>
                  <a:pt x="85" y="169"/>
                </a:lnTo>
                <a:lnTo>
                  <a:pt x="77" y="172"/>
                </a:lnTo>
                <a:lnTo>
                  <a:pt x="70" y="175"/>
                </a:lnTo>
                <a:lnTo>
                  <a:pt x="62" y="176"/>
                </a:lnTo>
                <a:lnTo>
                  <a:pt x="54" y="176"/>
                </a:lnTo>
                <a:lnTo>
                  <a:pt x="48" y="174"/>
                </a:lnTo>
                <a:lnTo>
                  <a:pt x="41" y="171"/>
                </a:lnTo>
                <a:lnTo>
                  <a:pt x="36" y="168"/>
                </a:lnTo>
                <a:lnTo>
                  <a:pt x="32" y="162"/>
                </a:lnTo>
                <a:lnTo>
                  <a:pt x="29" y="157"/>
                </a:lnTo>
                <a:lnTo>
                  <a:pt x="26" y="150"/>
                </a:lnTo>
                <a:lnTo>
                  <a:pt x="25" y="143"/>
                </a:lnTo>
                <a:lnTo>
                  <a:pt x="0" y="14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71" name="Freeform 520"/>
          <p:cNvSpPr>
            <a:spLocks/>
          </p:cNvSpPr>
          <p:nvPr/>
        </p:nvSpPr>
        <p:spPr bwMode="auto">
          <a:xfrm>
            <a:off x="5530850" y="5026025"/>
            <a:ext cx="50800" cy="112713"/>
          </a:xfrm>
          <a:custGeom>
            <a:avLst/>
            <a:gdLst>
              <a:gd name="T0" fmla="*/ 0 w 108"/>
              <a:gd name="T1" fmla="*/ 74433 h 212"/>
              <a:gd name="T2" fmla="*/ 0 w 108"/>
              <a:gd name="T3" fmla="*/ 79218 h 212"/>
              <a:gd name="T4" fmla="*/ 470 w 108"/>
              <a:gd name="T5" fmla="*/ 86661 h 212"/>
              <a:gd name="T6" fmla="*/ 1411 w 108"/>
              <a:gd name="T7" fmla="*/ 94105 h 212"/>
              <a:gd name="T8" fmla="*/ 3293 w 108"/>
              <a:gd name="T9" fmla="*/ 99953 h 212"/>
              <a:gd name="T10" fmla="*/ 6115 w 108"/>
              <a:gd name="T11" fmla="*/ 104206 h 212"/>
              <a:gd name="T12" fmla="*/ 9878 w 108"/>
              <a:gd name="T13" fmla="*/ 107928 h 212"/>
              <a:gd name="T14" fmla="*/ 14111 w 108"/>
              <a:gd name="T15" fmla="*/ 111118 h 212"/>
              <a:gd name="T16" fmla="*/ 19756 w 108"/>
              <a:gd name="T17" fmla="*/ 112181 h 212"/>
              <a:gd name="T18" fmla="*/ 25400 w 108"/>
              <a:gd name="T19" fmla="*/ 112713 h 212"/>
              <a:gd name="T20" fmla="*/ 31515 w 108"/>
              <a:gd name="T21" fmla="*/ 112181 h 212"/>
              <a:gd name="T22" fmla="*/ 37159 w 108"/>
              <a:gd name="T23" fmla="*/ 111118 h 212"/>
              <a:gd name="T24" fmla="*/ 40922 w 108"/>
              <a:gd name="T25" fmla="*/ 108460 h 212"/>
              <a:gd name="T26" fmla="*/ 45156 w 108"/>
              <a:gd name="T27" fmla="*/ 104738 h 212"/>
              <a:gd name="T28" fmla="*/ 47507 w 108"/>
              <a:gd name="T29" fmla="*/ 99953 h 212"/>
              <a:gd name="T30" fmla="*/ 49389 w 108"/>
              <a:gd name="T31" fmla="*/ 94105 h 212"/>
              <a:gd name="T32" fmla="*/ 50330 w 108"/>
              <a:gd name="T33" fmla="*/ 87725 h 212"/>
              <a:gd name="T34" fmla="*/ 50800 w 108"/>
              <a:gd name="T35" fmla="*/ 79218 h 212"/>
              <a:gd name="T36" fmla="*/ 50800 w 108"/>
              <a:gd name="T37" fmla="*/ 0 h 212"/>
              <a:gd name="T38" fmla="*/ 39041 w 108"/>
              <a:gd name="T39" fmla="*/ 0 h 212"/>
              <a:gd name="T40" fmla="*/ 39041 w 108"/>
              <a:gd name="T41" fmla="*/ 73901 h 212"/>
              <a:gd name="T42" fmla="*/ 39041 w 108"/>
              <a:gd name="T43" fmla="*/ 79218 h 212"/>
              <a:gd name="T44" fmla="*/ 39041 w 108"/>
              <a:gd name="T45" fmla="*/ 84535 h 212"/>
              <a:gd name="T46" fmla="*/ 38570 w 108"/>
              <a:gd name="T47" fmla="*/ 88256 h 212"/>
              <a:gd name="T48" fmla="*/ 37630 w 108"/>
              <a:gd name="T49" fmla="*/ 91446 h 212"/>
              <a:gd name="T50" fmla="*/ 35278 w 108"/>
              <a:gd name="T51" fmla="*/ 95168 h 212"/>
              <a:gd name="T52" fmla="*/ 32456 w 108"/>
              <a:gd name="T53" fmla="*/ 97295 h 212"/>
              <a:gd name="T54" fmla="*/ 29633 w 108"/>
              <a:gd name="T55" fmla="*/ 98890 h 212"/>
              <a:gd name="T56" fmla="*/ 24930 w 108"/>
              <a:gd name="T57" fmla="*/ 99421 h 212"/>
              <a:gd name="T58" fmla="*/ 21637 w 108"/>
              <a:gd name="T59" fmla="*/ 99421 h 212"/>
              <a:gd name="T60" fmla="*/ 18815 w 108"/>
              <a:gd name="T61" fmla="*/ 97826 h 212"/>
              <a:gd name="T62" fmla="*/ 15993 w 108"/>
              <a:gd name="T63" fmla="*/ 96763 h 212"/>
              <a:gd name="T64" fmla="*/ 14581 w 108"/>
              <a:gd name="T65" fmla="*/ 94105 h 212"/>
              <a:gd name="T66" fmla="*/ 13170 w 108"/>
              <a:gd name="T67" fmla="*/ 91978 h 212"/>
              <a:gd name="T68" fmla="*/ 12230 w 108"/>
              <a:gd name="T69" fmla="*/ 88256 h 212"/>
              <a:gd name="T70" fmla="*/ 11289 w 108"/>
              <a:gd name="T71" fmla="*/ 84003 h 212"/>
              <a:gd name="T72" fmla="*/ 11289 w 108"/>
              <a:gd name="T73" fmla="*/ 78686 h 212"/>
              <a:gd name="T74" fmla="*/ 11289 w 108"/>
              <a:gd name="T75" fmla="*/ 74433 h 212"/>
              <a:gd name="T76" fmla="*/ 0 w 108"/>
              <a:gd name="T77" fmla="*/ 74433 h 2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08" h="212">
                <a:moveTo>
                  <a:pt x="0" y="140"/>
                </a:moveTo>
                <a:lnTo>
                  <a:pt x="0" y="149"/>
                </a:lnTo>
                <a:lnTo>
                  <a:pt x="1" y="163"/>
                </a:lnTo>
                <a:lnTo>
                  <a:pt x="3" y="177"/>
                </a:lnTo>
                <a:lnTo>
                  <a:pt x="7" y="188"/>
                </a:lnTo>
                <a:lnTo>
                  <a:pt x="13" y="196"/>
                </a:lnTo>
                <a:lnTo>
                  <a:pt x="21" y="203"/>
                </a:lnTo>
                <a:lnTo>
                  <a:pt x="30" y="209"/>
                </a:lnTo>
                <a:lnTo>
                  <a:pt x="42" y="211"/>
                </a:lnTo>
                <a:lnTo>
                  <a:pt x="54" y="212"/>
                </a:lnTo>
                <a:lnTo>
                  <a:pt x="67" y="211"/>
                </a:lnTo>
                <a:lnTo>
                  <a:pt x="79" y="209"/>
                </a:lnTo>
                <a:lnTo>
                  <a:pt x="87" y="204"/>
                </a:lnTo>
                <a:lnTo>
                  <a:pt x="96" y="197"/>
                </a:lnTo>
                <a:lnTo>
                  <a:pt x="101" y="188"/>
                </a:lnTo>
                <a:lnTo>
                  <a:pt x="105" y="177"/>
                </a:lnTo>
                <a:lnTo>
                  <a:pt x="107" y="165"/>
                </a:lnTo>
                <a:lnTo>
                  <a:pt x="108" y="149"/>
                </a:lnTo>
                <a:lnTo>
                  <a:pt x="108" y="0"/>
                </a:lnTo>
                <a:lnTo>
                  <a:pt x="83" y="0"/>
                </a:lnTo>
                <a:lnTo>
                  <a:pt x="83" y="139"/>
                </a:lnTo>
                <a:lnTo>
                  <a:pt x="83" y="149"/>
                </a:lnTo>
                <a:lnTo>
                  <a:pt x="83" y="159"/>
                </a:lnTo>
                <a:lnTo>
                  <a:pt x="82" y="166"/>
                </a:lnTo>
                <a:lnTo>
                  <a:pt x="80" y="172"/>
                </a:lnTo>
                <a:lnTo>
                  <a:pt x="75" y="179"/>
                </a:lnTo>
                <a:lnTo>
                  <a:pt x="69" y="183"/>
                </a:lnTo>
                <a:lnTo>
                  <a:pt x="63" y="186"/>
                </a:lnTo>
                <a:lnTo>
                  <a:pt x="53" y="187"/>
                </a:lnTo>
                <a:lnTo>
                  <a:pt x="46" y="187"/>
                </a:lnTo>
                <a:lnTo>
                  <a:pt x="40" y="184"/>
                </a:lnTo>
                <a:lnTo>
                  <a:pt x="34" y="182"/>
                </a:lnTo>
                <a:lnTo>
                  <a:pt x="31" y="177"/>
                </a:lnTo>
                <a:lnTo>
                  <a:pt x="28" y="173"/>
                </a:lnTo>
                <a:lnTo>
                  <a:pt x="26" y="166"/>
                </a:lnTo>
                <a:lnTo>
                  <a:pt x="24" y="158"/>
                </a:lnTo>
                <a:lnTo>
                  <a:pt x="24" y="148"/>
                </a:lnTo>
                <a:lnTo>
                  <a:pt x="24" y="140"/>
                </a:lnTo>
                <a:lnTo>
                  <a:pt x="0" y="14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72" name="Freeform 521"/>
          <p:cNvSpPr>
            <a:spLocks noEditPoints="1"/>
          </p:cNvSpPr>
          <p:nvPr/>
        </p:nvSpPr>
        <p:spPr bwMode="auto">
          <a:xfrm>
            <a:off x="5594350" y="5054600"/>
            <a:ext cx="61913" cy="82550"/>
          </a:xfrm>
          <a:custGeom>
            <a:avLst/>
            <a:gdLst>
              <a:gd name="T0" fmla="*/ 43533 w 128"/>
              <a:gd name="T1" fmla="*/ 51724 h 158"/>
              <a:gd name="T2" fmla="*/ 42081 w 128"/>
              <a:gd name="T3" fmla="*/ 59561 h 158"/>
              <a:gd name="T4" fmla="*/ 38212 w 128"/>
              <a:gd name="T5" fmla="*/ 65831 h 158"/>
              <a:gd name="T6" fmla="*/ 31440 w 128"/>
              <a:gd name="T7" fmla="*/ 70011 h 158"/>
              <a:gd name="T8" fmla="*/ 23217 w 128"/>
              <a:gd name="T9" fmla="*/ 71056 h 158"/>
              <a:gd name="T10" fmla="*/ 18380 w 128"/>
              <a:gd name="T11" fmla="*/ 70533 h 158"/>
              <a:gd name="T12" fmla="*/ 14511 w 128"/>
              <a:gd name="T13" fmla="*/ 67921 h 158"/>
              <a:gd name="T14" fmla="*/ 12576 w 128"/>
              <a:gd name="T15" fmla="*/ 63741 h 158"/>
              <a:gd name="T16" fmla="*/ 11609 w 128"/>
              <a:gd name="T17" fmla="*/ 59039 h 158"/>
              <a:gd name="T18" fmla="*/ 12092 w 128"/>
              <a:gd name="T19" fmla="*/ 53292 h 158"/>
              <a:gd name="T20" fmla="*/ 14027 w 128"/>
              <a:gd name="T21" fmla="*/ 49634 h 158"/>
              <a:gd name="T22" fmla="*/ 17897 w 128"/>
              <a:gd name="T23" fmla="*/ 46500 h 158"/>
              <a:gd name="T24" fmla="*/ 22734 w 128"/>
              <a:gd name="T25" fmla="*/ 45455 h 158"/>
              <a:gd name="T26" fmla="*/ 33859 w 128"/>
              <a:gd name="T27" fmla="*/ 43887 h 158"/>
              <a:gd name="T28" fmla="*/ 43533 w 128"/>
              <a:gd name="T29" fmla="*/ 40230 h 158"/>
              <a:gd name="T30" fmla="*/ 44500 w 128"/>
              <a:gd name="T31" fmla="*/ 73146 h 158"/>
              <a:gd name="T32" fmla="*/ 46435 w 128"/>
              <a:gd name="T33" fmla="*/ 77325 h 158"/>
              <a:gd name="T34" fmla="*/ 48853 w 128"/>
              <a:gd name="T35" fmla="*/ 79938 h 158"/>
              <a:gd name="T36" fmla="*/ 52723 w 128"/>
              <a:gd name="T37" fmla="*/ 82028 h 158"/>
              <a:gd name="T38" fmla="*/ 58527 w 128"/>
              <a:gd name="T39" fmla="*/ 81505 h 158"/>
              <a:gd name="T40" fmla="*/ 61913 w 128"/>
              <a:gd name="T41" fmla="*/ 70533 h 158"/>
              <a:gd name="T42" fmla="*/ 57076 w 128"/>
              <a:gd name="T43" fmla="*/ 70533 h 158"/>
              <a:gd name="T44" fmla="*/ 55141 w 128"/>
              <a:gd name="T45" fmla="*/ 66353 h 158"/>
              <a:gd name="T46" fmla="*/ 55141 w 128"/>
              <a:gd name="T47" fmla="*/ 23511 h 158"/>
              <a:gd name="T48" fmla="*/ 53206 w 128"/>
              <a:gd name="T49" fmla="*/ 13062 h 158"/>
              <a:gd name="T50" fmla="*/ 48853 w 128"/>
              <a:gd name="T51" fmla="*/ 5225 h 158"/>
              <a:gd name="T52" fmla="*/ 40630 w 128"/>
              <a:gd name="T53" fmla="*/ 1045 h 158"/>
              <a:gd name="T54" fmla="*/ 29505 w 128"/>
              <a:gd name="T55" fmla="*/ 0 h 158"/>
              <a:gd name="T56" fmla="*/ 18380 w 128"/>
              <a:gd name="T57" fmla="*/ 1567 h 158"/>
              <a:gd name="T58" fmla="*/ 10158 w 128"/>
              <a:gd name="T59" fmla="*/ 6792 h 158"/>
              <a:gd name="T60" fmla="*/ 4837 w 128"/>
              <a:gd name="T61" fmla="*/ 14629 h 158"/>
              <a:gd name="T62" fmla="*/ 2902 w 128"/>
              <a:gd name="T63" fmla="*/ 25078 h 158"/>
              <a:gd name="T64" fmla="*/ 13543 w 128"/>
              <a:gd name="T65" fmla="*/ 25601 h 158"/>
              <a:gd name="T66" fmla="*/ 14511 w 128"/>
              <a:gd name="T67" fmla="*/ 19331 h 158"/>
              <a:gd name="T68" fmla="*/ 17897 w 128"/>
              <a:gd name="T69" fmla="*/ 15152 h 158"/>
              <a:gd name="T70" fmla="*/ 22250 w 128"/>
              <a:gd name="T71" fmla="*/ 12017 h 158"/>
              <a:gd name="T72" fmla="*/ 29022 w 128"/>
              <a:gd name="T73" fmla="*/ 11494 h 158"/>
              <a:gd name="T74" fmla="*/ 35310 w 128"/>
              <a:gd name="T75" fmla="*/ 12017 h 158"/>
              <a:gd name="T76" fmla="*/ 40147 w 128"/>
              <a:gd name="T77" fmla="*/ 14629 h 158"/>
              <a:gd name="T78" fmla="*/ 42565 w 128"/>
              <a:gd name="T79" fmla="*/ 18286 h 158"/>
              <a:gd name="T80" fmla="*/ 43533 w 128"/>
              <a:gd name="T81" fmla="*/ 22989 h 158"/>
              <a:gd name="T82" fmla="*/ 43049 w 128"/>
              <a:gd name="T83" fmla="*/ 28213 h 158"/>
              <a:gd name="T84" fmla="*/ 40630 w 128"/>
              <a:gd name="T85" fmla="*/ 30826 h 158"/>
              <a:gd name="T86" fmla="*/ 33859 w 128"/>
              <a:gd name="T87" fmla="*/ 32916 h 158"/>
              <a:gd name="T88" fmla="*/ 22734 w 128"/>
              <a:gd name="T89" fmla="*/ 33960 h 158"/>
              <a:gd name="T90" fmla="*/ 12576 w 128"/>
              <a:gd name="T91" fmla="*/ 37095 h 158"/>
              <a:gd name="T92" fmla="*/ 5321 w 128"/>
              <a:gd name="T93" fmla="*/ 41797 h 158"/>
              <a:gd name="T94" fmla="*/ 1451 w 128"/>
              <a:gd name="T95" fmla="*/ 49112 h 158"/>
              <a:gd name="T96" fmla="*/ 0 w 128"/>
              <a:gd name="T97" fmla="*/ 59039 h 158"/>
              <a:gd name="T98" fmla="*/ 1451 w 128"/>
              <a:gd name="T99" fmla="*/ 68443 h 158"/>
              <a:gd name="T100" fmla="*/ 5321 w 128"/>
              <a:gd name="T101" fmla="*/ 76280 h 158"/>
              <a:gd name="T102" fmla="*/ 12092 w 128"/>
              <a:gd name="T103" fmla="*/ 80983 h 158"/>
              <a:gd name="T104" fmla="*/ 21283 w 128"/>
              <a:gd name="T105" fmla="*/ 82550 h 158"/>
              <a:gd name="T106" fmla="*/ 33859 w 128"/>
              <a:gd name="T107" fmla="*/ 79415 h 158"/>
              <a:gd name="T108" fmla="*/ 44500 w 128"/>
              <a:gd name="T109" fmla="*/ 70011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158">
                <a:moveTo>
                  <a:pt x="90" y="77"/>
                </a:moveTo>
                <a:lnTo>
                  <a:pt x="90" y="99"/>
                </a:lnTo>
                <a:lnTo>
                  <a:pt x="89" y="107"/>
                </a:lnTo>
                <a:lnTo>
                  <a:pt x="87" y="114"/>
                </a:lnTo>
                <a:lnTo>
                  <a:pt x="84" y="120"/>
                </a:lnTo>
                <a:lnTo>
                  <a:pt x="79" y="126"/>
                </a:lnTo>
                <a:lnTo>
                  <a:pt x="72" y="130"/>
                </a:lnTo>
                <a:lnTo>
                  <a:pt x="65" y="134"/>
                </a:lnTo>
                <a:lnTo>
                  <a:pt x="58" y="135"/>
                </a:lnTo>
                <a:lnTo>
                  <a:pt x="48" y="136"/>
                </a:lnTo>
                <a:lnTo>
                  <a:pt x="43" y="136"/>
                </a:lnTo>
                <a:lnTo>
                  <a:pt x="38" y="135"/>
                </a:lnTo>
                <a:lnTo>
                  <a:pt x="33" y="133"/>
                </a:lnTo>
                <a:lnTo>
                  <a:pt x="30" y="130"/>
                </a:lnTo>
                <a:lnTo>
                  <a:pt x="27" y="127"/>
                </a:lnTo>
                <a:lnTo>
                  <a:pt x="26" y="122"/>
                </a:lnTo>
                <a:lnTo>
                  <a:pt x="24" y="117"/>
                </a:lnTo>
                <a:lnTo>
                  <a:pt x="24" y="113"/>
                </a:lnTo>
                <a:lnTo>
                  <a:pt x="24" y="107"/>
                </a:lnTo>
                <a:lnTo>
                  <a:pt x="25" y="102"/>
                </a:lnTo>
                <a:lnTo>
                  <a:pt x="27" y="99"/>
                </a:lnTo>
                <a:lnTo>
                  <a:pt x="29" y="95"/>
                </a:lnTo>
                <a:lnTo>
                  <a:pt x="32" y="92"/>
                </a:lnTo>
                <a:lnTo>
                  <a:pt x="37" y="89"/>
                </a:lnTo>
                <a:lnTo>
                  <a:pt x="42" y="88"/>
                </a:lnTo>
                <a:lnTo>
                  <a:pt x="47" y="87"/>
                </a:lnTo>
                <a:lnTo>
                  <a:pt x="59" y="85"/>
                </a:lnTo>
                <a:lnTo>
                  <a:pt x="70" y="84"/>
                </a:lnTo>
                <a:lnTo>
                  <a:pt x="81" y="81"/>
                </a:lnTo>
                <a:lnTo>
                  <a:pt x="90" y="77"/>
                </a:lnTo>
                <a:close/>
                <a:moveTo>
                  <a:pt x="92" y="134"/>
                </a:moveTo>
                <a:lnTo>
                  <a:pt x="92" y="140"/>
                </a:lnTo>
                <a:lnTo>
                  <a:pt x="94" y="144"/>
                </a:lnTo>
                <a:lnTo>
                  <a:pt x="96" y="148"/>
                </a:lnTo>
                <a:lnTo>
                  <a:pt x="98" y="151"/>
                </a:lnTo>
                <a:lnTo>
                  <a:pt x="101" y="153"/>
                </a:lnTo>
                <a:lnTo>
                  <a:pt x="105" y="156"/>
                </a:lnTo>
                <a:lnTo>
                  <a:pt x="109" y="157"/>
                </a:lnTo>
                <a:lnTo>
                  <a:pt x="116" y="157"/>
                </a:lnTo>
                <a:lnTo>
                  <a:pt x="121" y="156"/>
                </a:lnTo>
                <a:lnTo>
                  <a:pt x="128" y="155"/>
                </a:lnTo>
                <a:lnTo>
                  <a:pt x="128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1"/>
                </a:lnTo>
                <a:lnTo>
                  <a:pt x="114" y="127"/>
                </a:lnTo>
                <a:lnTo>
                  <a:pt x="114" y="120"/>
                </a:lnTo>
                <a:lnTo>
                  <a:pt x="114" y="45"/>
                </a:lnTo>
                <a:lnTo>
                  <a:pt x="112" y="35"/>
                </a:lnTo>
                <a:lnTo>
                  <a:pt x="110" y="25"/>
                </a:lnTo>
                <a:lnTo>
                  <a:pt x="106" y="17"/>
                </a:lnTo>
                <a:lnTo>
                  <a:pt x="101" y="10"/>
                </a:lnTo>
                <a:lnTo>
                  <a:pt x="94" y="6"/>
                </a:lnTo>
                <a:lnTo>
                  <a:pt x="84" y="2"/>
                </a:lnTo>
                <a:lnTo>
                  <a:pt x="73" y="1"/>
                </a:lnTo>
                <a:lnTo>
                  <a:pt x="61" y="0"/>
                </a:lnTo>
                <a:lnTo>
                  <a:pt x="48" y="1"/>
                </a:lnTo>
                <a:lnTo>
                  <a:pt x="38" y="3"/>
                </a:lnTo>
                <a:lnTo>
                  <a:pt x="28" y="7"/>
                </a:lnTo>
                <a:lnTo>
                  <a:pt x="21" y="13"/>
                </a:lnTo>
                <a:lnTo>
                  <a:pt x="14" y="20"/>
                </a:lnTo>
                <a:lnTo>
                  <a:pt x="10" y="28"/>
                </a:lnTo>
                <a:lnTo>
                  <a:pt x="7" y="37"/>
                </a:lnTo>
                <a:lnTo>
                  <a:pt x="6" y="48"/>
                </a:lnTo>
                <a:lnTo>
                  <a:pt x="6" y="49"/>
                </a:lnTo>
                <a:lnTo>
                  <a:pt x="28" y="49"/>
                </a:lnTo>
                <a:lnTo>
                  <a:pt x="28" y="43"/>
                </a:lnTo>
                <a:lnTo>
                  <a:pt x="30" y="37"/>
                </a:lnTo>
                <a:lnTo>
                  <a:pt x="32" y="32"/>
                </a:lnTo>
                <a:lnTo>
                  <a:pt x="37" y="29"/>
                </a:lnTo>
                <a:lnTo>
                  <a:pt x="41" y="25"/>
                </a:lnTo>
                <a:lnTo>
                  <a:pt x="46" y="23"/>
                </a:lnTo>
                <a:lnTo>
                  <a:pt x="52" y="22"/>
                </a:lnTo>
                <a:lnTo>
                  <a:pt x="60" y="22"/>
                </a:lnTo>
                <a:lnTo>
                  <a:pt x="67" y="22"/>
                </a:lnTo>
                <a:lnTo>
                  <a:pt x="73" y="23"/>
                </a:lnTo>
                <a:lnTo>
                  <a:pt x="79" y="25"/>
                </a:lnTo>
                <a:lnTo>
                  <a:pt x="83" y="28"/>
                </a:lnTo>
                <a:lnTo>
                  <a:pt x="86" y="30"/>
                </a:lnTo>
                <a:lnTo>
                  <a:pt x="88" y="35"/>
                </a:lnTo>
                <a:lnTo>
                  <a:pt x="90" y="38"/>
                </a:lnTo>
                <a:lnTo>
                  <a:pt x="90" y="44"/>
                </a:lnTo>
                <a:lnTo>
                  <a:pt x="90" y="50"/>
                </a:lnTo>
                <a:lnTo>
                  <a:pt x="89" y="54"/>
                </a:lnTo>
                <a:lnTo>
                  <a:pt x="88" y="57"/>
                </a:lnTo>
                <a:lnTo>
                  <a:pt x="84" y="59"/>
                </a:lnTo>
                <a:lnTo>
                  <a:pt x="79" y="61"/>
                </a:lnTo>
                <a:lnTo>
                  <a:pt x="70" y="63"/>
                </a:lnTo>
                <a:lnTo>
                  <a:pt x="60" y="64"/>
                </a:lnTo>
                <a:lnTo>
                  <a:pt x="47" y="65"/>
                </a:lnTo>
                <a:lnTo>
                  <a:pt x="36" y="67"/>
                </a:lnTo>
                <a:lnTo>
                  <a:pt x="26" y="71"/>
                </a:lnTo>
                <a:lnTo>
                  <a:pt x="18" y="74"/>
                </a:lnTo>
                <a:lnTo>
                  <a:pt x="11" y="80"/>
                </a:lnTo>
                <a:lnTo>
                  <a:pt x="6" y="86"/>
                </a:lnTo>
                <a:lnTo>
                  <a:pt x="3" y="94"/>
                </a:lnTo>
                <a:lnTo>
                  <a:pt x="1" y="102"/>
                </a:lnTo>
                <a:lnTo>
                  <a:pt x="0" y="113"/>
                </a:lnTo>
                <a:lnTo>
                  <a:pt x="1" y="123"/>
                </a:lnTo>
                <a:lnTo>
                  <a:pt x="3" y="131"/>
                </a:lnTo>
                <a:lnTo>
                  <a:pt x="6" y="140"/>
                </a:lnTo>
                <a:lnTo>
                  <a:pt x="11" y="146"/>
                </a:lnTo>
                <a:lnTo>
                  <a:pt x="18" y="151"/>
                </a:lnTo>
                <a:lnTo>
                  <a:pt x="25" y="155"/>
                </a:lnTo>
                <a:lnTo>
                  <a:pt x="34" y="157"/>
                </a:lnTo>
                <a:lnTo>
                  <a:pt x="44" y="158"/>
                </a:lnTo>
                <a:lnTo>
                  <a:pt x="58" y="157"/>
                </a:lnTo>
                <a:lnTo>
                  <a:pt x="70" y="152"/>
                </a:lnTo>
                <a:lnTo>
                  <a:pt x="82" y="144"/>
                </a:lnTo>
                <a:lnTo>
                  <a:pt x="92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73" name="Freeform 522"/>
          <p:cNvSpPr>
            <a:spLocks/>
          </p:cNvSpPr>
          <p:nvPr/>
        </p:nvSpPr>
        <p:spPr bwMode="auto">
          <a:xfrm>
            <a:off x="5662613" y="5054600"/>
            <a:ext cx="57150" cy="82550"/>
          </a:xfrm>
          <a:custGeom>
            <a:avLst/>
            <a:gdLst>
              <a:gd name="T0" fmla="*/ 57150 w 121"/>
              <a:gd name="T1" fmla="*/ 28213 h 158"/>
              <a:gd name="T2" fmla="*/ 54788 w 121"/>
              <a:gd name="T3" fmla="*/ 16719 h 158"/>
              <a:gd name="T4" fmla="*/ 49121 w 121"/>
              <a:gd name="T5" fmla="*/ 7837 h 158"/>
              <a:gd name="T6" fmla="*/ 41091 w 121"/>
              <a:gd name="T7" fmla="*/ 1567 h 158"/>
              <a:gd name="T8" fmla="*/ 29756 w 121"/>
              <a:gd name="T9" fmla="*/ 0 h 158"/>
              <a:gd name="T10" fmla="*/ 17476 w 121"/>
              <a:gd name="T11" fmla="*/ 3135 h 158"/>
              <a:gd name="T12" fmla="*/ 8029 w 121"/>
              <a:gd name="T13" fmla="*/ 10972 h 158"/>
              <a:gd name="T14" fmla="*/ 1889 w 121"/>
              <a:gd name="T15" fmla="*/ 24034 h 158"/>
              <a:gd name="T16" fmla="*/ 0 w 121"/>
              <a:gd name="T17" fmla="*/ 41275 h 158"/>
              <a:gd name="T18" fmla="*/ 1889 w 121"/>
              <a:gd name="T19" fmla="*/ 59039 h 158"/>
              <a:gd name="T20" fmla="*/ 7557 w 121"/>
              <a:gd name="T21" fmla="*/ 71578 h 158"/>
              <a:gd name="T22" fmla="*/ 16531 w 121"/>
              <a:gd name="T23" fmla="*/ 79415 h 158"/>
              <a:gd name="T24" fmla="*/ 28339 w 121"/>
              <a:gd name="T25" fmla="*/ 82550 h 158"/>
              <a:gd name="T26" fmla="*/ 39674 w 121"/>
              <a:gd name="T27" fmla="*/ 80983 h 158"/>
              <a:gd name="T28" fmla="*/ 48648 w 121"/>
              <a:gd name="T29" fmla="*/ 74713 h 158"/>
              <a:gd name="T30" fmla="*/ 54788 w 121"/>
              <a:gd name="T31" fmla="*/ 64786 h 158"/>
              <a:gd name="T32" fmla="*/ 57150 w 121"/>
              <a:gd name="T33" fmla="*/ 52247 h 158"/>
              <a:gd name="T34" fmla="*/ 45814 w 121"/>
              <a:gd name="T35" fmla="*/ 56427 h 158"/>
              <a:gd name="T36" fmla="*/ 43453 w 121"/>
              <a:gd name="T37" fmla="*/ 63219 h 158"/>
              <a:gd name="T38" fmla="*/ 38730 w 121"/>
              <a:gd name="T39" fmla="*/ 67921 h 158"/>
              <a:gd name="T40" fmla="*/ 33062 w 121"/>
              <a:gd name="T41" fmla="*/ 70533 h 158"/>
              <a:gd name="T42" fmla="*/ 25033 w 121"/>
              <a:gd name="T43" fmla="*/ 70011 h 158"/>
              <a:gd name="T44" fmla="*/ 18420 w 121"/>
              <a:gd name="T45" fmla="*/ 66353 h 158"/>
              <a:gd name="T46" fmla="*/ 14169 w 121"/>
              <a:gd name="T47" fmla="*/ 59039 h 158"/>
              <a:gd name="T48" fmla="*/ 11808 w 121"/>
              <a:gd name="T49" fmla="*/ 48067 h 158"/>
              <a:gd name="T50" fmla="*/ 11808 w 121"/>
              <a:gd name="T51" fmla="*/ 34483 h 158"/>
              <a:gd name="T52" fmla="*/ 14642 w 121"/>
              <a:gd name="T53" fmla="*/ 23511 h 158"/>
              <a:gd name="T54" fmla="*/ 18893 w 121"/>
              <a:gd name="T55" fmla="*/ 16197 h 158"/>
              <a:gd name="T56" fmla="*/ 25977 w 121"/>
              <a:gd name="T57" fmla="*/ 12539 h 158"/>
              <a:gd name="T58" fmla="*/ 33534 w 121"/>
              <a:gd name="T59" fmla="*/ 12017 h 158"/>
              <a:gd name="T60" fmla="*/ 39202 w 121"/>
              <a:gd name="T61" fmla="*/ 14629 h 158"/>
              <a:gd name="T62" fmla="*/ 43453 w 121"/>
              <a:gd name="T63" fmla="*/ 18809 h 158"/>
              <a:gd name="T64" fmla="*/ 45814 w 121"/>
              <a:gd name="T65" fmla="*/ 25078 h 15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1" h="158">
                <a:moveTo>
                  <a:pt x="98" y="54"/>
                </a:moveTo>
                <a:lnTo>
                  <a:pt x="121" y="54"/>
                </a:lnTo>
                <a:lnTo>
                  <a:pt x="119" y="43"/>
                </a:lnTo>
                <a:lnTo>
                  <a:pt x="116" y="32"/>
                </a:lnTo>
                <a:lnTo>
                  <a:pt x="112" y="23"/>
                </a:lnTo>
                <a:lnTo>
                  <a:pt x="104" y="15"/>
                </a:lnTo>
                <a:lnTo>
                  <a:pt x="96" y="8"/>
                </a:lnTo>
                <a:lnTo>
                  <a:pt x="87" y="3"/>
                </a:lnTo>
                <a:lnTo>
                  <a:pt x="76" y="1"/>
                </a:lnTo>
                <a:lnTo>
                  <a:pt x="63" y="0"/>
                </a:lnTo>
                <a:lnTo>
                  <a:pt x="50" y="1"/>
                </a:lnTo>
                <a:lnTo>
                  <a:pt x="37" y="6"/>
                </a:lnTo>
                <a:lnTo>
                  <a:pt x="26" y="11"/>
                </a:lnTo>
                <a:lnTo>
                  <a:pt x="17" y="21"/>
                </a:lnTo>
                <a:lnTo>
                  <a:pt x="10" y="32"/>
                </a:lnTo>
                <a:lnTo>
                  <a:pt x="4" y="46"/>
                </a:lnTo>
                <a:lnTo>
                  <a:pt x="1" y="61"/>
                </a:lnTo>
                <a:lnTo>
                  <a:pt x="0" y="79"/>
                </a:lnTo>
                <a:lnTo>
                  <a:pt x="1" y="98"/>
                </a:lnTo>
                <a:lnTo>
                  <a:pt x="4" y="113"/>
                </a:lnTo>
                <a:lnTo>
                  <a:pt x="10" y="126"/>
                </a:lnTo>
                <a:lnTo>
                  <a:pt x="16" y="137"/>
                </a:lnTo>
                <a:lnTo>
                  <a:pt x="25" y="146"/>
                </a:lnTo>
                <a:lnTo>
                  <a:pt x="35" y="152"/>
                </a:lnTo>
                <a:lnTo>
                  <a:pt x="48" y="157"/>
                </a:lnTo>
                <a:lnTo>
                  <a:pt x="60" y="158"/>
                </a:lnTo>
                <a:lnTo>
                  <a:pt x="74" y="157"/>
                </a:lnTo>
                <a:lnTo>
                  <a:pt x="84" y="155"/>
                </a:lnTo>
                <a:lnTo>
                  <a:pt x="95" y="149"/>
                </a:lnTo>
                <a:lnTo>
                  <a:pt x="103" y="143"/>
                </a:lnTo>
                <a:lnTo>
                  <a:pt x="111" y="135"/>
                </a:lnTo>
                <a:lnTo>
                  <a:pt x="116" y="124"/>
                </a:lnTo>
                <a:lnTo>
                  <a:pt x="119" y="113"/>
                </a:lnTo>
                <a:lnTo>
                  <a:pt x="121" y="100"/>
                </a:lnTo>
                <a:lnTo>
                  <a:pt x="99" y="100"/>
                </a:lnTo>
                <a:lnTo>
                  <a:pt x="97" y="108"/>
                </a:lnTo>
                <a:lnTo>
                  <a:pt x="95" y="115"/>
                </a:lnTo>
                <a:lnTo>
                  <a:pt x="92" y="121"/>
                </a:lnTo>
                <a:lnTo>
                  <a:pt x="88" y="126"/>
                </a:lnTo>
                <a:lnTo>
                  <a:pt x="82" y="130"/>
                </a:lnTo>
                <a:lnTo>
                  <a:pt x="76" y="133"/>
                </a:lnTo>
                <a:lnTo>
                  <a:pt x="70" y="135"/>
                </a:lnTo>
                <a:lnTo>
                  <a:pt x="61" y="135"/>
                </a:lnTo>
                <a:lnTo>
                  <a:pt x="53" y="134"/>
                </a:lnTo>
                <a:lnTo>
                  <a:pt x="45" y="131"/>
                </a:lnTo>
                <a:lnTo>
                  <a:pt x="39" y="127"/>
                </a:lnTo>
                <a:lnTo>
                  <a:pt x="34" y="121"/>
                </a:lnTo>
                <a:lnTo>
                  <a:pt x="30" y="113"/>
                </a:lnTo>
                <a:lnTo>
                  <a:pt x="26" y="103"/>
                </a:lnTo>
                <a:lnTo>
                  <a:pt x="25" y="92"/>
                </a:lnTo>
                <a:lnTo>
                  <a:pt x="24" y="79"/>
                </a:lnTo>
                <a:lnTo>
                  <a:pt x="25" y="66"/>
                </a:lnTo>
                <a:lnTo>
                  <a:pt x="27" y="54"/>
                </a:lnTo>
                <a:lnTo>
                  <a:pt x="31" y="45"/>
                </a:lnTo>
                <a:lnTo>
                  <a:pt x="35" y="37"/>
                </a:lnTo>
                <a:lnTo>
                  <a:pt x="40" y="31"/>
                </a:lnTo>
                <a:lnTo>
                  <a:pt x="46" y="27"/>
                </a:lnTo>
                <a:lnTo>
                  <a:pt x="55" y="24"/>
                </a:lnTo>
                <a:lnTo>
                  <a:pt x="63" y="23"/>
                </a:lnTo>
                <a:lnTo>
                  <a:pt x="71" y="23"/>
                </a:lnTo>
                <a:lnTo>
                  <a:pt x="77" y="25"/>
                </a:lnTo>
                <a:lnTo>
                  <a:pt x="83" y="28"/>
                </a:lnTo>
                <a:lnTo>
                  <a:pt x="88" y="31"/>
                </a:lnTo>
                <a:lnTo>
                  <a:pt x="92" y="36"/>
                </a:lnTo>
                <a:lnTo>
                  <a:pt x="95" y="42"/>
                </a:lnTo>
                <a:lnTo>
                  <a:pt x="97" y="48"/>
                </a:lnTo>
                <a:lnTo>
                  <a:pt x="98" y="5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74" name="Freeform 523"/>
          <p:cNvSpPr>
            <a:spLocks noEditPoints="1"/>
          </p:cNvSpPr>
          <p:nvPr/>
        </p:nvSpPr>
        <p:spPr bwMode="auto">
          <a:xfrm>
            <a:off x="5726113" y="5054600"/>
            <a:ext cx="60325" cy="112713"/>
          </a:xfrm>
          <a:custGeom>
            <a:avLst/>
            <a:gdLst>
              <a:gd name="T0" fmla="*/ 49875 w 127"/>
              <a:gd name="T1" fmla="*/ 112713 h 215"/>
              <a:gd name="T2" fmla="*/ 60325 w 127"/>
              <a:gd name="T3" fmla="*/ 1573 h 215"/>
              <a:gd name="T4" fmla="*/ 49875 w 127"/>
              <a:gd name="T5" fmla="*/ 13106 h 215"/>
              <a:gd name="T6" fmla="*/ 45600 w 127"/>
              <a:gd name="T7" fmla="*/ 7339 h 215"/>
              <a:gd name="T8" fmla="*/ 40850 w 127"/>
              <a:gd name="T9" fmla="*/ 3145 h 215"/>
              <a:gd name="T10" fmla="*/ 35150 w 127"/>
              <a:gd name="T11" fmla="*/ 524 h 215"/>
              <a:gd name="T12" fmla="*/ 28500 w 127"/>
              <a:gd name="T13" fmla="*/ 0 h 215"/>
              <a:gd name="T14" fmla="*/ 17100 w 127"/>
              <a:gd name="T15" fmla="*/ 3145 h 215"/>
              <a:gd name="T16" fmla="*/ 8075 w 127"/>
              <a:gd name="T17" fmla="*/ 11009 h 215"/>
              <a:gd name="T18" fmla="*/ 1900 w 127"/>
              <a:gd name="T19" fmla="*/ 23591 h 215"/>
              <a:gd name="T20" fmla="*/ 0 w 127"/>
              <a:gd name="T21" fmla="*/ 41415 h 215"/>
              <a:gd name="T22" fmla="*/ 1900 w 127"/>
              <a:gd name="T23" fmla="*/ 58716 h 215"/>
              <a:gd name="T24" fmla="*/ 8075 w 127"/>
              <a:gd name="T25" fmla="*/ 71822 h 215"/>
              <a:gd name="T26" fmla="*/ 17100 w 127"/>
              <a:gd name="T27" fmla="*/ 79685 h 215"/>
              <a:gd name="T28" fmla="*/ 28500 w 127"/>
              <a:gd name="T29" fmla="*/ 82831 h 215"/>
              <a:gd name="T30" fmla="*/ 35150 w 127"/>
              <a:gd name="T31" fmla="*/ 82307 h 215"/>
              <a:gd name="T32" fmla="*/ 41325 w 127"/>
              <a:gd name="T33" fmla="*/ 79685 h 215"/>
              <a:gd name="T34" fmla="*/ 46075 w 127"/>
              <a:gd name="T35" fmla="*/ 75491 h 215"/>
              <a:gd name="T36" fmla="*/ 49875 w 127"/>
              <a:gd name="T37" fmla="*/ 70249 h 215"/>
              <a:gd name="T38" fmla="*/ 11875 w 127"/>
              <a:gd name="T39" fmla="*/ 34076 h 215"/>
              <a:gd name="T40" fmla="*/ 14725 w 127"/>
              <a:gd name="T41" fmla="*/ 23591 h 215"/>
              <a:gd name="T42" fmla="*/ 19475 w 127"/>
              <a:gd name="T43" fmla="*/ 16252 h 215"/>
              <a:gd name="T44" fmla="*/ 26600 w 127"/>
              <a:gd name="T45" fmla="*/ 12582 h 215"/>
              <a:gd name="T46" fmla="*/ 35150 w 127"/>
              <a:gd name="T47" fmla="*/ 12582 h 215"/>
              <a:gd name="T48" fmla="*/ 42275 w 127"/>
              <a:gd name="T49" fmla="*/ 16252 h 215"/>
              <a:gd name="T50" fmla="*/ 47025 w 127"/>
              <a:gd name="T51" fmla="*/ 23591 h 215"/>
              <a:gd name="T52" fmla="*/ 49875 w 127"/>
              <a:gd name="T53" fmla="*/ 34600 h 215"/>
              <a:gd name="T54" fmla="*/ 49875 w 127"/>
              <a:gd name="T55" fmla="*/ 48231 h 215"/>
              <a:gd name="T56" fmla="*/ 47025 w 127"/>
              <a:gd name="T57" fmla="*/ 59764 h 215"/>
              <a:gd name="T58" fmla="*/ 42750 w 127"/>
              <a:gd name="T59" fmla="*/ 67104 h 215"/>
              <a:gd name="T60" fmla="*/ 35625 w 127"/>
              <a:gd name="T61" fmla="*/ 70773 h 215"/>
              <a:gd name="T62" fmla="*/ 27075 w 127"/>
              <a:gd name="T63" fmla="*/ 70773 h 215"/>
              <a:gd name="T64" fmla="*/ 19475 w 127"/>
              <a:gd name="T65" fmla="*/ 67104 h 215"/>
              <a:gd name="T66" fmla="*/ 14725 w 127"/>
              <a:gd name="T67" fmla="*/ 59240 h 215"/>
              <a:gd name="T68" fmla="*/ 11875 w 127"/>
              <a:gd name="T69" fmla="*/ 47706 h 21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7" h="215">
                <a:moveTo>
                  <a:pt x="105" y="134"/>
                </a:moveTo>
                <a:lnTo>
                  <a:pt x="105" y="215"/>
                </a:lnTo>
                <a:lnTo>
                  <a:pt x="127" y="215"/>
                </a:lnTo>
                <a:lnTo>
                  <a:pt x="127" y="3"/>
                </a:lnTo>
                <a:lnTo>
                  <a:pt x="105" y="3"/>
                </a:lnTo>
                <a:lnTo>
                  <a:pt x="105" y="25"/>
                </a:lnTo>
                <a:lnTo>
                  <a:pt x="100" y="20"/>
                </a:lnTo>
                <a:lnTo>
                  <a:pt x="96" y="14"/>
                </a:lnTo>
                <a:lnTo>
                  <a:pt x="91" y="10"/>
                </a:lnTo>
                <a:lnTo>
                  <a:pt x="86" y="6"/>
                </a:lnTo>
                <a:lnTo>
                  <a:pt x="80" y="3"/>
                </a:lnTo>
                <a:lnTo>
                  <a:pt x="74" y="1"/>
                </a:lnTo>
                <a:lnTo>
                  <a:pt x="68" y="0"/>
                </a:lnTo>
                <a:lnTo>
                  <a:pt x="60" y="0"/>
                </a:lnTo>
                <a:lnTo>
                  <a:pt x="48" y="1"/>
                </a:lnTo>
                <a:lnTo>
                  <a:pt x="36" y="6"/>
                </a:lnTo>
                <a:lnTo>
                  <a:pt x="25" y="11"/>
                </a:lnTo>
                <a:lnTo>
                  <a:pt x="17" y="21"/>
                </a:lnTo>
                <a:lnTo>
                  <a:pt x="10" y="32"/>
                </a:lnTo>
                <a:lnTo>
                  <a:pt x="4" y="45"/>
                </a:lnTo>
                <a:lnTo>
                  <a:pt x="1" y="61"/>
                </a:lnTo>
                <a:lnTo>
                  <a:pt x="0" y="79"/>
                </a:lnTo>
                <a:lnTo>
                  <a:pt x="1" y="96"/>
                </a:lnTo>
                <a:lnTo>
                  <a:pt x="4" y="112"/>
                </a:lnTo>
                <a:lnTo>
                  <a:pt x="10" y="126"/>
                </a:lnTo>
                <a:lnTo>
                  <a:pt x="17" y="137"/>
                </a:lnTo>
                <a:lnTo>
                  <a:pt x="25" y="146"/>
                </a:lnTo>
                <a:lnTo>
                  <a:pt x="36" y="152"/>
                </a:lnTo>
                <a:lnTo>
                  <a:pt x="48" y="157"/>
                </a:lnTo>
                <a:lnTo>
                  <a:pt x="60" y="158"/>
                </a:lnTo>
                <a:lnTo>
                  <a:pt x="68" y="158"/>
                </a:lnTo>
                <a:lnTo>
                  <a:pt x="74" y="157"/>
                </a:lnTo>
                <a:lnTo>
                  <a:pt x="80" y="155"/>
                </a:lnTo>
                <a:lnTo>
                  <a:pt x="87" y="152"/>
                </a:lnTo>
                <a:lnTo>
                  <a:pt x="92" y="149"/>
                </a:lnTo>
                <a:lnTo>
                  <a:pt x="97" y="144"/>
                </a:lnTo>
                <a:lnTo>
                  <a:pt x="101" y="140"/>
                </a:lnTo>
                <a:lnTo>
                  <a:pt x="105" y="134"/>
                </a:lnTo>
                <a:close/>
                <a:moveTo>
                  <a:pt x="24" y="78"/>
                </a:moveTo>
                <a:lnTo>
                  <a:pt x="25" y="65"/>
                </a:lnTo>
                <a:lnTo>
                  <a:pt x="28" y="54"/>
                </a:lnTo>
                <a:lnTo>
                  <a:pt x="31" y="45"/>
                </a:lnTo>
                <a:lnTo>
                  <a:pt x="36" y="37"/>
                </a:lnTo>
                <a:lnTo>
                  <a:pt x="41" y="31"/>
                </a:lnTo>
                <a:lnTo>
                  <a:pt x="49" y="27"/>
                </a:lnTo>
                <a:lnTo>
                  <a:pt x="56" y="24"/>
                </a:lnTo>
                <a:lnTo>
                  <a:pt x="66" y="23"/>
                </a:lnTo>
                <a:lnTo>
                  <a:pt x="74" y="24"/>
                </a:lnTo>
                <a:lnTo>
                  <a:pt x="82" y="27"/>
                </a:lnTo>
                <a:lnTo>
                  <a:pt x="89" y="31"/>
                </a:lnTo>
                <a:lnTo>
                  <a:pt x="95" y="38"/>
                </a:lnTo>
                <a:lnTo>
                  <a:pt x="99" y="45"/>
                </a:lnTo>
                <a:lnTo>
                  <a:pt x="102" y="56"/>
                </a:lnTo>
                <a:lnTo>
                  <a:pt x="105" y="66"/>
                </a:lnTo>
                <a:lnTo>
                  <a:pt x="106" y="79"/>
                </a:lnTo>
                <a:lnTo>
                  <a:pt x="105" y="92"/>
                </a:lnTo>
                <a:lnTo>
                  <a:pt x="102" y="103"/>
                </a:lnTo>
                <a:lnTo>
                  <a:pt x="99" y="114"/>
                </a:lnTo>
                <a:lnTo>
                  <a:pt x="95" y="121"/>
                </a:lnTo>
                <a:lnTo>
                  <a:pt x="90" y="128"/>
                </a:lnTo>
                <a:lnTo>
                  <a:pt x="82" y="133"/>
                </a:lnTo>
                <a:lnTo>
                  <a:pt x="75" y="135"/>
                </a:lnTo>
                <a:lnTo>
                  <a:pt x="67" y="136"/>
                </a:lnTo>
                <a:lnTo>
                  <a:pt x="57" y="135"/>
                </a:lnTo>
                <a:lnTo>
                  <a:pt x="49" y="133"/>
                </a:lnTo>
                <a:lnTo>
                  <a:pt x="41" y="128"/>
                </a:lnTo>
                <a:lnTo>
                  <a:pt x="36" y="121"/>
                </a:lnTo>
                <a:lnTo>
                  <a:pt x="31" y="113"/>
                </a:lnTo>
                <a:lnTo>
                  <a:pt x="28" y="102"/>
                </a:lnTo>
                <a:lnTo>
                  <a:pt x="25" y="91"/>
                </a:lnTo>
                <a:lnTo>
                  <a:pt x="24" y="7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75" name="Freeform 524"/>
          <p:cNvSpPr>
            <a:spLocks/>
          </p:cNvSpPr>
          <p:nvPr/>
        </p:nvSpPr>
        <p:spPr bwMode="auto">
          <a:xfrm>
            <a:off x="5802313" y="5056188"/>
            <a:ext cx="53975" cy="80962"/>
          </a:xfrm>
          <a:custGeom>
            <a:avLst/>
            <a:gdLst>
              <a:gd name="T0" fmla="*/ 11363 w 114"/>
              <a:gd name="T1" fmla="*/ 0 h 155"/>
              <a:gd name="T2" fmla="*/ 0 w 114"/>
              <a:gd name="T3" fmla="*/ 0 h 155"/>
              <a:gd name="T4" fmla="*/ 0 w 114"/>
              <a:gd name="T5" fmla="*/ 47533 h 155"/>
              <a:gd name="T6" fmla="*/ 0 w 114"/>
              <a:gd name="T7" fmla="*/ 51189 h 155"/>
              <a:gd name="T8" fmla="*/ 0 w 114"/>
              <a:gd name="T9" fmla="*/ 56935 h 155"/>
              <a:gd name="T10" fmla="*/ 473 w 114"/>
              <a:gd name="T11" fmla="*/ 61636 h 155"/>
              <a:gd name="T12" fmla="*/ 1894 w 114"/>
              <a:gd name="T13" fmla="*/ 66337 h 155"/>
              <a:gd name="T14" fmla="*/ 3314 w 114"/>
              <a:gd name="T15" fmla="*/ 69993 h 155"/>
              <a:gd name="T16" fmla="*/ 4735 w 114"/>
              <a:gd name="T17" fmla="*/ 72605 h 155"/>
              <a:gd name="T18" fmla="*/ 6155 w 114"/>
              <a:gd name="T19" fmla="*/ 74694 h 155"/>
              <a:gd name="T20" fmla="*/ 8049 w 114"/>
              <a:gd name="T21" fmla="*/ 76783 h 155"/>
              <a:gd name="T22" fmla="*/ 10890 w 114"/>
              <a:gd name="T23" fmla="*/ 77828 h 155"/>
              <a:gd name="T24" fmla="*/ 13257 w 114"/>
              <a:gd name="T25" fmla="*/ 79395 h 155"/>
              <a:gd name="T26" fmla="*/ 16098 w 114"/>
              <a:gd name="T27" fmla="*/ 80440 h 155"/>
              <a:gd name="T28" fmla="*/ 19412 w 114"/>
              <a:gd name="T29" fmla="*/ 80962 h 155"/>
              <a:gd name="T30" fmla="*/ 22253 w 114"/>
              <a:gd name="T31" fmla="*/ 80962 h 155"/>
              <a:gd name="T32" fmla="*/ 25567 w 114"/>
              <a:gd name="T33" fmla="*/ 80962 h 155"/>
              <a:gd name="T34" fmla="*/ 29355 w 114"/>
              <a:gd name="T35" fmla="*/ 80440 h 155"/>
              <a:gd name="T36" fmla="*/ 32196 w 114"/>
              <a:gd name="T37" fmla="*/ 79395 h 155"/>
              <a:gd name="T38" fmla="*/ 35036 w 114"/>
              <a:gd name="T39" fmla="*/ 77306 h 155"/>
              <a:gd name="T40" fmla="*/ 37877 w 114"/>
              <a:gd name="T41" fmla="*/ 75739 h 155"/>
              <a:gd name="T42" fmla="*/ 39771 w 114"/>
              <a:gd name="T43" fmla="*/ 73127 h 155"/>
              <a:gd name="T44" fmla="*/ 41665 w 114"/>
              <a:gd name="T45" fmla="*/ 70515 h 155"/>
              <a:gd name="T46" fmla="*/ 43559 w 114"/>
              <a:gd name="T47" fmla="*/ 67904 h 155"/>
              <a:gd name="T48" fmla="*/ 43559 w 114"/>
              <a:gd name="T49" fmla="*/ 79395 h 155"/>
              <a:gd name="T50" fmla="*/ 53975 w 114"/>
              <a:gd name="T51" fmla="*/ 79395 h 155"/>
              <a:gd name="T52" fmla="*/ 53975 w 114"/>
              <a:gd name="T53" fmla="*/ 0 h 155"/>
              <a:gd name="T54" fmla="*/ 43085 w 114"/>
              <a:gd name="T55" fmla="*/ 0 h 155"/>
              <a:gd name="T56" fmla="*/ 43085 w 114"/>
              <a:gd name="T57" fmla="*/ 42832 h 155"/>
              <a:gd name="T58" fmla="*/ 42612 w 114"/>
              <a:gd name="T59" fmla="*/ 48577 h 155"/>
              <a:gd name="T60" fmla="*/ 42138 w 114"/>
              <a:gd name="T61" fmla="*/ 54323 h 155"/>
              <a:gd name="T62" fmla="*/ 40718 w 114"/>
              <a:gd name="T63" fmla="*/ 59024 h 155"/>
              <a:gd name="T64" fmla="*/ 38351 w 114"/>
              <a:gd name="T65" fmla="*/ 62680 h 155"/>
              <a:gd name="T66" fmla="*/ 35510 w 114"/>
              <a:gd name="T67" fmla="*/ 65814 h 155"/>
              <a:gd name="T68" fmla="*/ 32669 w 114"/>
              <a:gd name="T69" fmla="*/ 67904 h 155"/>
              <a:gd name="T70" fmla="*/ 28881 w 114"/>
              <a:gd name="T71" fmla="*/ 68948 h 155"/>
              <a:gd name="T72" fmla="*/ 24147 w 114"/>
              <a:gd name="T73" fmla="*/ 69471 h 155"/>
              <a:gd name="T74" fmla="*/ 20832 w 114"/>
              <a:gd name="T75" fmla="*/ 69471 h 155"/>
              <a:gd name="T76" fmla="*/ 17518 w 114"/>
              <a:gd name="T77" fmla="*/ 68426 h 155"/>
              <a:gd name="T78" fmla="*/ 15624 w 114"/>
              <a:gd name="T79" fmla="*/ 66337 h 155"/>
              <a:gd name="T80" fmla="*/ 13730 w 114"/>
              <a:gd name="T81" fmla="*/ 64770 h 155"/>
              <a:gd name="T82" fmla="*/ 12784 w 114"/>
              <a:gd name="T83" fmla="*/ 61636 h 155"/>
              <a:gd name="T84" fmla="*/ 11837 w 114"/>
              <a:gd name="T85" fmla="*/ 57979 h 155"/>
              <a:gd name="T86" fmla="*/ 11363 w 114"/>
              <a:gd name="T87" fmla="*/ 53801 h 155"/>
              <a:gd name="T88" fmla="*/ 11363 w 114"/>
              <a:gd name="T89" fmla="*/ 48577 h 155"/>
              <a:gd name="T90" fmla="*/ 11363 w 114"/>
              <a:gd name="T91" fmla="*/ 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24" y="0"/>
                </a:moveTo>
                <a:lnTo>
                  <a:pt x="0" y="0"/>
                </a:lnTo>
                <a:lnTo>
                  <a:pt x="0" y="91"/>
                </a:lnTo>
                <a:lnTo>
                  <a:pt x="0" y="98"/>
                </a:lnTo>
                <a:lnTo>
                  <a:pt x="0" y="109"/>
                </a:lnTo>
                <a:lnTo>
                  <a:pt x="1" y="118"/>
                </a:lnTo>
                <a:lnTo>
                  <a:pt x="4" y="127"/>
                </a:lnTo>
                <a:lnTo>
                  <a:pt x="7" y="134"/>
                </a:lnTo>
                <a:lnTo>
                  <a:pt x="10" y="139"/>
                </a:lnTo>
                <a:lnTo>
                  <a:pt x="13" y="143"/>
                </a:lnTo>
                <a:lnTo>
                  <a:pt x="17" y="147"/>
                </a:lnTo>
                <a:lnTo>
                  <a:pt x="23" y="149"/>
                </a:lnTo>
                <a:lnTo>
                  <a:pt x="28" y="152"/>
                </a:lnTo>
                <a:lnTo>
                  <a:pt x="34" y="154"/>
                </a:lnTo>
                <a:lnTo>
                  <a:pt x="41" y="155"/>
                </a:lnTo>
                <a:lnTo>
                  <a:pt x="47" y="155"/>
                </a:lnTo>
                <a:lnTo>
                  <a:pt x="54" y="155"/>
                </a:lnTo>
                <a:lnTo>
                  <a:pt x="62" y="154"/>
                </a:lnTo>
                <a:lnTo>
                  <a:pt x="68" y="152"/>
                </a:lnTo>
                <a:lnTo>
                  <a:pt x="74" y="148"/>
                </a:lnTo>
                <a:lnTo>
                  <a:pt x="80" y="145"/>
                </a:lnTo>
                <a:lnTo>
                  <a:pt x="84" y="140"/>
                </a:lnTo>
                <a:lnTo>
                  <a:pt x="88" y="135"/>
                </a:lnTo>
                <a:lnTo>
                  <a:pt x="92" y="130"/>
                </a:lnTo>
                <a:lnTo>
                  <a:pt x="92" y="152"/>
                </a:lnTo>
                <a:lnTo>
                  <a:pt x="114" y="152"/>
                </a:lnTo>
                <a:lnTo>
                  <a:pt x="114" y="0"/>
                </a:lnTo>
                <a:lnTo>
                  <a:pt x="91" y="0"/>
                </a:lnTo>
                <a:lnTo>
                  <a:pt x="91" y="82"/>
                </a:lnTo>
                <a:lnTo>
                  <a:pt x="90" y="93"/>
                </a:lnTo>
                <a:lnTo>
                  <a:pt x="89" y="104"/>
                </a:lnTo>
                <a:lnTo>
                  <a:pt x="86" y="113"/>
                </a:lnTo>
                <a:lnTo>
                  <a:pt x="81" y="120"/>
                </a:lnTo>
                <a:lnTo>
                  <a:pt x="75" y="126"/>
                </a:lnTo>
                <a:lnTo>
                  <a:pt x="69" y="130"/>
                </a:lnTo>
                <a:lnTo>
                  <a:pt x="61" y="132"/>
                </a:lnTo>
                <a:lnTo>
                  <a:pt x="51" y="133"/>
                </a:lnTo>
                <a:lnTo>
                  <a:pt x="44" y="133"/>
                </a:lnTo>
                <a:lnTo>
                  <a:pt x="37" y="131"/>
                </a:lnTo>
                <a:lnTo>
                  <a:pt x="33" y="127"/>
                </a:lnTo>
                <a:lnTo>
                  <a:pt x="29" y="124"/>
                </a:lnTo>
                <a:lnTo>
                  <a:pt x="27" y="118"/>
                </a:lnTo>
                <a:lnTo>
                  <a:pt x="25" y="111"/>
                </a:lnTo>
                <a:lnTo>
                  <a:pt x="24" y="103"/>
                </a:lnTo>
                <a:lnTo>
                  <a:pt x="24" y="93"/>
                </a:lnTo>
                <a:lnTo>
                  <a:pt x="24" y="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76" name="Freeform 525"/>
          <p:cNvSpPr>
            <a:spLocks noEditPoints="1"/>
          </p:cNvSpPr>
          <p:nvPr/>
        </p:nvSpPr>
        <p:spPr bwMode="auto">
          <a:xfrm>
            <a:off x="5868988" y="5054600"/>
            <a:ext cx="57150" cy="82550"/>
          </a:xfrm>
          <a:custGeom>
            <a:avLst/>
            <a:gdLst>
              <a:gd name="T0" fmla="*/ 45070 w 123"/>
              <a:gd name="T1" fmla="*/ 59039 h 158"/>
              <a:gd name="T2" fmla="*/ 41817 w 123"/>
              <a:gd name="T3" fmla="*/ 64264 h 158"/>
              <a:gd name="T4" fmla="*/ 38100 w 123"/>
              <a:gd name="T5" fmla="*/ 67921 h 158"/>
              <a:gd name="T6" fmla="*/ 32524 w 123"/>
              <a:gd name="T7" fmla="*/ 70533 h 158"/>
              <a:gd name="T8" fmla="*/ 25555 w 123"/>
              <a:gd name="T9" fmla="*/ 70011 h 158"/>
              <a:gd name="T10" fmla="*/ 19050 w 123"/>
              <a:gd name="T11" fmla="*/ 66876 h 158"/>
              <a:gd name="T12" fmla="*/ 13939 w 123"/>
              <a:gd name="T13" fmla="*/ 60606 h 158"/>
              <a:gd name="T14" fmla="*/ 11616 w 123"/>
              <a:gd name="T15" fmla="*/ 51202 h 158"/>
              <a:gd name="T16" fmla="*/ 57150 w 123"/>
              <a:gd name="T17" fmla="*/ 45455 h 158"/>
              <a:gd name="T18" fmla="*/ 56685 w 123"/>
              <a:gd name="T19" fmla="*/ 30826 h 158"/>
              <a:gd name="T20" fmla="*/ 52968 w 123"/>
              <a:gd name="T21" fmla="*/ 15674 h 158"/>
              <a:gd name="T22" fmla="*/ 45534 w 123"/>
              <a:gd name="T23" fmla="*/ 5747 h 158"/>
              <a:gd name="T24" fmla="*/ 35312 w 123"/>
              <a:gd name="T25" fmla="*/ 522 h 158"/>
              <a:gd name="T26" fmla="*/ 22302 w 123"/>
              <a:gd name="T27" fmla="*/ 522 h 158"/>
              <a:gd name="T28" fmla="*/ 11616 w 123"/>
              <a:gd name="T29" fmla="*/ 5747 h 158"/>
              <a:gd name="T30" fmla="*/ 4182 w 123"/>
              <a:gd name="T31" fmla="*/ 16719 h 158"/>
              <a:gd name="T32" fmla="*/ 465 w 123"/>
              <a:gd name="T33" fmla="*/ 32916 h 158"/>
              <a:gd name="T34" fmla="*/ 465 w 123"/>
              <a:gd name="T35" fmla="*/ 51202 h 158"/>
              <a:gd name="T36" fmla="*/ 4182 w 123"/>
              <a:gd name="T37" fmla="*/ 66353 h 158"/>
              <a:gd name="T38" fmla="*/ 11616 w 123"/>
              <a:gd name="T39" fmla="*/ 76280 h 158"/>
              <a:gd name="T40" fmla="*/ 22302 w 123"/>
              <a:gd name="T41" fmla="*/ 82028 h 158"/>
              <a:gd name="T42" fmla="*/ 33918 w 123"/>
              <a:gd name="T43" fmla="*/ 82028 h 158"/>
              <a:gd name="T44" fmla="*/ 43676 w 123"/>
              <a:gd name="T45" fmla="*/ 78370 h 158"/>
              <a:gd name="T46" fmla="*/ 50180 w 123"/>
              <a:gd name="T47" fmla="*/ 71578 h 158"/>
              <a:gd name="T48" fmla="*/ 55291 w 123"/>
              <a:gd name="T49" fmla="*/ 62174 h 158"/>
              <a:gd name="T50" fmla="*/ 45999 w 123"/>
              <a:gd name="T51" fmla="*/ 55904 h 158"/>
              <a:gd name="T52" fmla="*/ 11616 w 123"/>
              <a:gd name="T53" fmla="*/ 29258 h 158"/>
              <a:gd name="T54" fmla="*/ 14404 w 123"/>
              <a:gd name="T55" fmla="*/ 20376 h 158"/>
              <a:gd name="T56" fmla="*/ 19050 w 123"/>
              <a:gd name="T57" fmla="*/ 14629 h 158"/>
              <a:gd name="T58" fmla="*/ 25090 w 123"/>
              <a:gd name="T59" fmla="*/ 12017 h 158"/>
              <a:gd name="T60" fmla="*/ 32524 w 123"/>
              <a:gd name="T61" fmla="*/ 12017 h 158"/>
              <a:gd name="T62" fmla="*/ 39029 w 123"/>
              <a:gd name="T63" fmla="*/ 15152 h 158"/>
              <a:gd name="T64" fmla="*/ 43676 w 123"/>
              <a:gd name="T65" fmla="*/ 20376 h 158"/>
              <a:gd name="T66" fmla="*/ 45534 w 123"/>
              <a:gd name="T67" fmla="*/ 29258 h 158"/>
              <a:gd name="T68" fmla="*/ 11151 w 123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0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3"/>
                </a:lnTo>
                <a:lnTo>
                  <a:pt x="70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1"/>
                </a:lnTo>
                <a:lnTo>
                  <a:pt x="41" y="128"/>
                </a:lnTo>
                <a:lnTo>
                  <a:pt x="35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5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1"/>
                </a:lnTo>
                <a:lnTo>
                  <a:pt x="87" y="4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1"/>
                </a:lnTo>
                <a:lnTo>
                  <a:pt x="17" y="21"/>
                </a:lnTo>
                <a:lnTo>
                  <a:pt x="9" y="32"/>
                </a:lnTo>
                <a:lnTo>
                  <a:pt x="4" y="46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6"/>
                </a:lnTo>
                <a:lnTo>
                  <a:pt x="36" y="152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8"/>
                </a:lnTo>
                <a:lnTo>
                  <a:pt x="31" y="39"/>
                </a:lnTo>
                <a:lnTo>
                  <a:pt x="36" y="34"/>
                </a:lnTo>
                <a:lnTo>
                  <a:pt x="41" y="28"/>
                </a:lnTo>
                <a:lnTo>
                  <a:pt x="47" y="24"/>
                </a:lnTo>
                <a:lnTo>
                  <a:pt x="54" y="23"/>
                </a:lnTo>
                <a:lnTo>
                  <a:pt x="62" y="22"/>
                </a:lnTo>
                <a:lnTo>
                  <a:pt x="70" y="23"/>
                </a:lnTo>
                <a:lnTo>
                  <a:pt x="78" y="24"/>
                </a:lnTo>
                <a:lnTo>
                  <a:pt x="84" y="29"/>
                </a:lnTo>
                <a:lnTo>
                  <a:pt x="89" y="34"/>
                </a:lnTo>
                <a:lnTo>
                  <a:pt x="94" y="39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77" name="Freeform 526"/>
          <p:cNvSpPr>
            <a:spLocks/>
          </p:cNvSpPr>
          <p:nvPr/>
        </p:nvSpPr>
        <p:spPr bwMode="auto">
          <a:xfrm>
            <a:off x="5935663" y="5054600"/>
            <a:ext cx="52387" cy="82550"/>
          </a:xfrm>
          <a:custGeom>
            <a:avLst/>
            <a:gdLst>
              <a:gd name="T0" fmla="*/ 468 w 112"/>
              <a:gd name="T1" fmla="*/ 61129 h 158"/>
              <a:gd name="T2" fmla="*/ 3742 w 112"/>
              <a:gd name="T3" fmla="*/ 71578 h 158"/>
              <a:gd name="T4" fmla="*/ 10290 w 112"/>
              <a:gd name="T5" fmla="*/ 78370 h 158"/>
              <a:gd name="T6" fmla="*/ 19645 w 112"/>
              <a:gd name="T7" fmla="*/ 82028 h 158"/>
              <a:gd name="T8" fmla="*/ 31806 w 112"/>
              <a:gd name="T9" fmla="*/ 82028 h 158"/>
              <a:gd name="T10" fmla="*/ 41629 w 112"/>
              <a:gd name="T11" fmla="*/ 78893 h 158"/>
              <a:gd name="T12" fmla="*/ 48177 w 112"/>
              <a:gd name="T13" fmla="*/ 72101 h 158"/>
              <a:gd name="T14" fmla="*/ 51919 w 112"/>
              <a:gd name="T15" fmla="*/ 62696 h 158"/>
              <a:gd name="T16" fmla="*/ 51919 w 112"/>
              <a:gd name="T17" fmla="*/ 52247 h 158"/>
              <a:gd name="T18" fmla="*/ 50048 w 112"/>
              <a:gd name="T19" fmla="*/ 44932 h 158"/>
              <a:gd name="T20" fmla="*/ 44903 w 112"/>
              <a:gd name="T21" fmla="*/ 40230 h 158"/>
              <a:gd name="T22" fmla="*/ 37419 w 112"/>
              <a:gd name="T23" fmla="*/ 36573 h 158"/>
              <a:gd name="T24" fmla="*/ 21984 w 112"/>
              <a:gd name="T25" fmla="*/ 31871 h 158"/>
              <a:gd name="T26" fmla="*/ 17774 w 112"/>
              <a:gd name="T27" fmla="*/ 30303 h 158"/>
              <a:gd name="T28" fmla="*/ 14500 w 112"/>
              <a:gd name="T29" fmla="*/ 28213 h 158"/>
              <a:gd name="T30" fmla="*/ 12161 w 112"/>
              <a:gd name="T31" fmla="*/ 26123 h 158"/>
              <a:gd name="T32" fmla="*/ 11694 w 112"/>
              <a:gd name="T33" fmla="*/ 22466 h 158"/>
              <a:gd name="T34" fmla="*/ 12629 w 112"/>
              <a:gd name="T35" fmla="*/ 17764 h 158"/>
              <a:gd name="T36" fmla="*/ 15435 w 112"/>
              <a:gd name="T37" fmla="*/ 14629 h 158"/>
              <a:gd name="T38" fmla="*/ 19645 w 112"/>
              <a:gd name="T39" fmla="*/ 12017 h 158"/>
              <a:gd name="T40" fmla="*/ 25726 w 112"/>
              <a:gd name="T41" fmla="*/ 11494 h 158"/>
              <a:gd name="T42" fmla="*/ 31806 w 112"/>
              <a:gd name="T43" fmla="*/ 12017 h 158"/>
              <a:gd name="T44" fmla="*/ 36016 w 112"/>
              <a:gd name="T45" fmla="*/ 15152 h 158"/>
              <a:gd name="T46" fmla="*/ 38823 w 112"/>
              <a:gd name="T47" fmla="*/ 18809 h 158"/>
              <a:gd name="T48" fmla="*/ 40693 w 112"/>
              <a:gd name="T49" fmla="*/ 24034 h 158"/>
              <a:gd name="T50" fmla="*/ 50516 w 112"/>
              <a:gd name="T51" fmla="*/ 18809 h 158"/>
              <a:gd name="T52" fmla="*/ 46774 w 112"/>
              <a:gd name="T53" fmla="*/ 9404 h 158"/>
              <a:gd name="T54" fmla="*/ 40693 w 112"/>
              <a:gd name="T55" fmla="*/ 3657 h 158"/>
              <a:gd name="T56" fmla="*/ 30871 w 112"/>
              <a:gd name="T57" fmla="*/ 522 h 158"/>
              <a:gd name="T58" fmla="*/ 20113 w 112"/>
              <a:gd name="T59" fmla="*/ 522 h 158"/>
              <a:gd name="T60" fmla="*/ 11226 w 112"/>
              <a:gd name="T61" fmla="*/ 3657 h 158"/>
              <a:gd name="T62" fmla="*/ 5145 w 112"/>
              <a:gd name="T63" fmla="*/ 9404 h 158"/>
              <a:gd name="T64" fmla="*/ 1871 w 112"/>
              <a:gd name="T65" fmla="*/ 17764 h 158"/>
              <a:gd name="T66" fmla="*/ 1871 w 112"/>
              <a:gd name="T67" fmla="*/ 27168 h 158"/>
              <a:gd name="T68" fmla="*/ 3742 w 112"/>
              <a:gd name="T69" fmla="*/ 34483 h 158"/>
              <a:gd name="T70" fmla="*/ 8419 w 112"/>
              <a:gd name="T71" fmla="*/ 39185 h 158"/>
              <a:gd name="T72" fmla="*/ 15435 w 112"/>
              <a:gd name="T73" fmla="*/ 42842 h 158"/>
              <a:gd name="T74" fmla="*/ 32274 w 112"/>
              <a:gd name="T75" fmla="*/ 48590 h 158"/>
              <a:gd name="T76" fmla="*/ 36484 w 112"/>
              <a:gd name="T77" fmla="*/ 49634 h 158"/>
              <a:gd name="T78" fmla="*/ 39290 w 112"/>
              <a:gd name="T79" fmla="*/ 51724 h 158"/>
              <a:gd name="T80" fmla="*/ 41629 w 112"/>
              <a:gd name="T81" fmla="*/ 54859 h 158"/>
              <a:gd name="T82" fmla="*/ 42097 w 112"/>
              <a:gd name="T83" fmla="*/ 59039 h 158"/>
              <a:gd name="T84" fmla="*/ 41161 w 112"/>
              <a:gd name="T85" fmla="*/ 63741 h 158"/>
              <a:gd name="T86" fmla="*/ 37887 w 112"/>
              <a:gd name="T87" fmla="*/ 67398 h 158"/>
              <a:gd name="T88" fmla="*/ 33210 w 112"/>
              <a:gd name="T89" fmla="*/ 70533 h 158"/>
              <a:gd name="T90" fmla="*/ 26661 w 112"/>
              <a:gd name="T91" fmla="*/ 71056 h 158"/>
              <a:gd name="T92" fmla="*/ 19645 w 112"/>
              <a:gd name="T93" fmla="*/ 70011 h 158"/>
              <a:gd name="T94" fmla="*/ 14968 w 112"/>
              <a:gd name="T95" fmla="*/ 66876 h 158"/>
              <a:gd name="T96" fmla="*/ 11226 w 112"/>
              <a:gd name="T97" fmla="*/ 62174 h 158"/>
              <a:gd name="T98" fmla="*/ 9823 w 112"/>
              <a:gd name="T99" fmla="*/ 55382 h 15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2" h="158">
                <a:moveTo>
                  <a:pt x="0" y="106"/>
                </a:moveTo>
                <a:lnTo>
                  <a:pt x="1" y="117"/>
                </a:lnTo>
                <a:lnTo>
                  <a:pt x="3" y="128"/>
                </a:lnTo>
                <a:lnTo>
                  <a:pt x="8" y="137"/>
                </a:lnTo>
                <a:lnTo>
                  <a:pt x="14" y="144"/>
                </a:lnTo>
                <a:lnTo>
                  <a:pt x="22" y="150"/>
                </a:lnTo>
                <a:lnTo>
                  <a:pt x="32" y="155"/>
                </a:lnTo>
                <a:lnTo>
                  <a:pt x="42" y="157"/>
                </a:lnTo>
                <a:lnTo>
                  <a:pt x="55" y="158"/>
                </a:lnTo>
                <a:lnTo>
                  <a:pt x="68" y="157"/>
                </a:lnTo>
                <a:lnTo>
                  <a:pt x="79" y="155"/>
                </a:lnTo>
                <a:lnTo>
                  <a:pt x="89" y="151"/>
                </a:lnTo>
                <a:lnTo>
                  <a:pt x="97" y="145"/>
                </a:lnTo>
                <a:lnTo>
                  <a:pt x="103" y="138"/>
                </a:lnTo>
                <a:lnTo>
                  <a:pt x="108" y="130"/>
                </a:lnTo>
                <a:lnTo>
                  <a:pt x="111" y="120"/>
                </a:lnTo>
                <a:lnTo>
                  <a:pt x="112" y="109"/>
                </a:lnTo>
                <a:lnTo>
                  <a:pt x="111" y="100"/>
                </a:lnTo>
                <a:lnTo>
                  <a:pt x="110" y="93"/>
                </a:lnTo>
                <a:lnTo>
                  <a:pt x="107" y="86"/>
                </a:lnTo>
                <a:lnTo>
                  <a:pt x="101" y="81"/>
                </a:lnTo>
                <a:lnTo>
                  <a:pt x="96" y="77"/>
                </a:lnTo>
                <a:lnTo>
                  <a:pt x="89" y="73"/>
                </a:lnTo>
                <a:lnTo>
                  <a:pt x="80" y="70"/>
                </a:lnTo>
                <a:lnTo>
                  <a:pt x="71" y="67"/>
                </a:lnTo>
                <a:lnTo>
                  <a:pt x="47" y="61"/>
                </a:lnTo>
                <a:lnTo>
                  <a:pt x="42" y="59"/>
                </a:lnTo>
                <a:lnTo>
                  <a:pt x="38" y="58"/>
                </a:lnTo>
                <a:lnTo>
                  <a:pt x="34" y="57"/>
                </a:lnTo>
                <a:lnTo>
                  <a:pt x="31" y="54"/>
                </a:lnTo>
                <a:lnTo>
                  <a:pt x="29" y="52"/>
                </a:lnTo>
                <a:lnTo>
                  <a:pt x="26" y="50"/>
                </a:lnTo>
                <a:lnTo>
                  <a:pt x="25" y="46"/>
                </a:lnTo>
                <a:lnTo>
                  <a:pt x="25" y="43"/>
                </a:lnTo>
                <a:lnTo>
                  <a:pt x="25" y="38"/>
                </a:lnTo>
                <a:lnTo>
                  <a:pt x="27" y="34"/>
                </a:lnTo>
                <a:lnTo>
                  <a:pt x="30" y="30"/>
                </a:lnTo>
                <a:lnTo>
                  <a:pt x="33" y="28"/>
                </a:lnTo>
                <a:lnTo>
                  <a:pt x="37" y="25"/>
                </a:lnTo>
                <a:lnTo>
                  <a:pt x="42" y="23"/>
                </a:lnTo>
                <a:lnTo>
                  <a:pt x="47" y="22"/>
                </a:lnTo>
                <a:lnTo>
                  <a:pt x="55" y="22"/>
                </a:lnTo>
                <a:lnTo>
                  <a:pt x="61" y="22"/>
                </a:lnTo>
                <a:lnTo>
                  <a:pt x="68" y="23"/>
                </a:lnTo>
                <a:lnTo>
                  <a:pt x="73" y="25"/>
                </a:lnTo>
                <a:lnTo>
                  <a:pt x="77" y="29"/>
                </a:lnTo>
                <a:lnTo>
                  <a:pt x="81" y="32"/>
                </a:lnTo>
                <a:lnTo>
                  <a:pt x="83" y="36"/>
                </a:lnTo>
                <a:lnTo>
                  <a:pt x="85" y="41"/>
                </a:lnTo>
                <a:lnTo>
                  <a:pt x="87" y="46"/>
                </a:lnTo>
                <a:lnTo>
                  <a:pt x="109" y="46"/>
                </a:lnTo>
                <a:lnTo>
                  <a:pt x="108" y="36"/>
                </a:lnTo>
                <a:lnTo>
                  <a:pt x="104" y="27"/>
                </a:lnTo>
                <a:lnTo>
                  <a:pt x="100" y="18"/>
                </a:lnTo>
                <a:lnTo>
                  <a:pt x="94" y="13"/>
                </a:lnTo>
                <a:lnTo>
                  <a:pt x="87" y="7"/>
                </a:lnTo>
                <a:lnTo>
                  <a:pt x="77" y="3"/>
                </a:lnTo>
                <a:lnTo>
                  <a:pt x="66" y="1"/>
                </a:lnTo>
                <a:lnTo>
                  <a:pt x="55" y="0"/>
                </a:lnTo>
                <a:lnTo>
                  <a:pt x="43" y="1"/>
                </a:lnTo>
                <a:lnTo>
                  <a:pt x="33" y="3"/>
                </a:lnTo>
                <a:lnTo>
                  <a:pt x="24" y="7"/>
                </a:lnTo>
                <a:lnTo>
                  <a:pt x="17" y="11"/>
                </a:lnTo>
                <a:lnTo>
                  <a:pt x="11" y="18"/>
                </a:lnTo>
                <a:lnTo>
                  <a:pt x="6" y="25"/>
                </a:lnTo>
                <a:lnTo>
                  <a:pt x="4" y="34"/>
                </a:lnTo>
                <a:lnTo>
                  <a:pt x="3" y="43"/>
                </a:lnTo>
                <a:lnTo>
                  <a:pt x="4" y="52"/>
                </a:lnTo>
                <a:lnTo>
                  <a:pt x="5" y="59"/>
                </a:lnTo>
                <a:lnTo>
                  <a:pt x="8" y="66"/>
                </a:lnTo>
                <a:lnTo>
                  <a:pt x="13" y="71"/>
                </a:lnTo>
                <a:lnTo>
                  <a:pt x="18" y="75"/>
                </a:lnTo>
                <a:lnTo>
                  <a:pt x="24" y="79"/>
                </a:lnTo>
                <a:lnTo>
                  <a:pt x="33" y="82"/>
                </a:lnTo>
                <a:lnTo>
                  <a:pt x="41" y="85"/>
                </a:lnTo>
                <a:lnTo>
                  <a:pt x="69" y="93"/>
                </a:lnTo>
                <a:lnTo>
                  <a:pt x="73" y="94"/>
                </a:lnTo>
                <a:lnTo>
                  <a:pt x="78" y="95"/>
                </a:lnTo>
                <a:lnTo>
                  <a:pt x="81" y="98"/>
                </a:lnTo>
                <a:lnTo>
                  <a:pt x="84" y="99"/>
                </a:lnTo>
                <a:lnTo>
                  <a:pt x="87" y="102"/>
                </a:lnTo>
                <a:lnTo>
                  <a:pt x="89" y="105"/>
                </a:lnTo>
                <a:lnTo>
                  <a:pt x="90" y="108"/>
                </a:lnTo>
                <a:lnTo>
                  <a:pt x="90" y="113"/>
                </a:lnTo>
                <a:lnTo>
                  <a:pt x="89" y="117"/>
                </a:lnTo>
                <a:lnTo>
                  <a:pt x="88" y="122"/>
                </a:lnTo>
                <a:lnTo>
                  <a:pt x="84" y="127"/>
                </a:lnTo>
                <a:lnTo>
                  <a:pt x="81" y="129"/>
                </a:lnTo>
                <a:lnTo>
                  <a:pt x="76" y="133"/>
                </a:lnTo>
                <a:lnTo>
                  <a:pt x="71" y="135"/>
                </a:lnTo>
                <a:lnTo>
                  <a:pt x="64" y="136"/>
                </a:lnTo>
                <a:lnTo>
                  <a:pt x="57" y="136"/>
                </a:lnTo>
                <a:lnTo>
                  <a:pt x="50" y="136"/>
                </a:lnTo>
                <a:lnTo>
                  <a:pt x="42" y="134"/>
                </a:lnTo>
                <a:lnTo>
                  <a:pt x="36" y="131"/>
                </a:lnTo>
                <a:lnTo>
                  <a:pt x="32" y="128"/>
                </a:lnTo>
                <a:lnTo>
                  <a:pt x="27" y="124"/>
                </a:lnTo>
                <a:lnTo>
                  <a:pt x="24" y="119"/>
                </a:lnTo>
                <a:lnTo>
                  <a:pt x="22" y="113"/>
                </a:lnTo>
                <a:lnTo>
                  <a:pt x="21" y="106"/>
                </a:lnTo>
                <a:lnTo>
                  <a:pt x="0" y="10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78" name="Freeform 527"/>
          <p:cNvSpPr>
            <a:spLocks noEditPoints="1"/>
          </p:cNvSpPr>
          <p:nvPr/>
        </p:nvSpPr>
        <p:spPr bwMode="auto">
          <a:xfrm>
            <a:off x="6034088" y="5026025"/>
            <a:ext cx="68262" cy="109538"/>
          </a:xfrm>
          <a:custGeom>
            <a:avLst/>
            <a:gdLst>
              <a:gd name="T0" fmla="*/ 11934 w 143"/>
              <a:gd name="T1" fmla="*/ 58455 h 208"/>
              <a:gd name="T2" fmla="*/ 40098 w 143"/>
              <a:gd name="T3" fmla="*/ 58455 h 208"/>
              <a:gd name="T4" fmla="*/ 48213 w 143"/>
              <a:gd name="T5" fmla="*/ 61089 h 208"/>
              <a:gd name="T6" fmla="*/ 52987 w 143"/>
              <a:gd name="T7" fmla="*/ 65302 h 208"/>
              <a:gd name="T8" fmla="*/ 55373 w 143"/>
              <a:gd name="T9" fmla="*/ 72148 h 208"/>
              <a:gd name="T10" fmla="*/ 55373 w 143"/>
              <a:gd name="T11" fmla="*/ 81100 h 208"/>
              <a:gd name="T12" fmla="*/ 53464 w 143"/>
              <a:gd name="T13" fmla="*/ 88473 h 208"/>
              <a:gd name="T14" fmla="*/ 48213 w 143"/>
              <a:gd name="T15" fmla="*/ 92686 h 208"/>
              <a:gd name="T16" fmla="*/ 41053 w 143"/>
              <a:gd name="T17" fmla="*/ 95319 h 208"/>
              <a:gd name="T18" fmla="*/ 11934 w 143"/>
              <a:gd name="T19" fmla="*/ 95846 h 208"/>
              <a:gd name="T20" fmla="*/ 11934 w 143"/>
              <a:gd name="T21" fmla="*/ 12639 h 208"/>
              <a:gd name="T22" fmla="*/ 38666 w 143"/>
              <a:gd name="T23" fmla="*/ 12639 h 208"/>
              <a:gd name="T24" fmla="*/ 45826 w 143"/>
              <a:gd name="T25" fmla="*/ 14746 h 208"/>
              <a:gd name="T26" fmla="*/ 49645 w 143"/>
              <a:gd name="T27" fmla="*/ 18432 h 208"/>
              <a:gd name="T28" fmla="*/ 52032 w 143"/>
              <a:gd name="T29" fmla="*/ 24751 h 208"/>
              <a:gd name="T30" fmla="*/ 52032 w 143"/>
              <a:gd name="T31" fmla="*/ 33177 h 208"/>
              <a:gd name="T32" fmla="*/ 49645 w 143"/>
              <a:gd name="T33" fmla="*/ 39497 h 208"/>
              <a:gd name="T34" fmla="*/ 45349 w 143"/>
              <a:gd name="T35" fmla="*/ 43710 h 208"/>
              <a:gd name="T36" fmla="*/ 38189 w 143"/>
              <a:gd name="T37" fmla="*/ 46343 h 208"/>
              <a:gd name="T38" fmla="*/ 11934 w 143"/>
              <a:gd name="T39" fmla="*/ 46343 h 208"/>
              <a:gd name="T40" fmla="*/ 38189 w 143"/>
              <a:gd name="T41" fmla="*/ 109538 h 208"/>
              <a:gd name="T42" fmla="*/ 50600 w 143"/>
              <a:gd name="T43" fmla="*/ 106905 h 208"/>
              <a:gd name="T44" fmla="*/ 60147 w 143"/>
              <a:gd name="T45" fmla="*/ 100059 h 208"/>
              <a:gd name="T46" fmla="*/ 66353 w 143"/>
              <a:gd name="T47" fmla="*/ 90580 h 208"/>
              <a:gd name="T48" fmla="*/ 68262 w 143"/>
              <a:gd name="T49" fmla="*/ 76887 h 208"/>
              <a:gd name="T50" fmla="*/ 67307 w 143"/>
              <a:gd name="T51" fmla="*/ 66881 h 208"/>
              <a:gd name="T52" fmla="*/ 63966 w 143"/>
              <a:gd name="T53" fmla="*/ 58982 h 208"/>
              <a:gd name="T54" fmla="*/ 58715 w 143"/>
              <a:gd name="T55" fmla="*/ 53716 h 208"/>
              <a:gd name="T56" fmla="*/ 52032 w 143"/>
              <a:gd name="T57" fmla="*/ 50556 h 208"/>
              <a:gd name="T58" fmla="*/ 57283 w 143"/>
              <a:gd name="T59" fmla="*/ 46870 h 208"/>
              <a:gd name="T60" fmla="*/ 61579 w 143"/>
              <a:gd name="T61" fmla="*/ 41077 h 208"/>
              <a:gd name="T62" fmla="*/ 63488 w 143"/>
              <a:gd name="T63" fmla="*/ 34757 h 208"/>
              <a:gd name="T64" fmla="*/ 64443 w 143"/>
              <a:gd name="T65" fmla="*/ 27385 h 208"/>
              <a:gd name="T66" fmla="*/ 63011 w 143"/>
              <a:gd name="T67" fmla="*/ 14746 h 208"/>
              <a:gd name="T68" fmla="*/ 57283 w 143"/>
              <a:gd name="T69" fmla="*/ 6846 h 208"/>
              <a:gd name="T70" fmla="*/ 48690 w 143"/>
              <a:gd name="T71" fmla="*/ 2107 h 208"/>
              <a:gd name="T72" fmla="*/ 36279 w 143"/>
              <a:gd name="T73" fmla="*/ 0 h 208"/>
              <a:gd name="T74" fmla="*/ 0 w 143"/>
              <a:gd name="T75" fmla="*/ 109538 h 20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43" h="208">
                <a:moveTo>
                  <a:pt x="25" y="182"/>
                </a:moveTo>
                <a:lnTo>
                  <a:pt x="25" y="111"/>
                </a:lnTo>
                <a:lnTo>
                  <a:pt x="75" y="111"/>
                </a:lnTo>
                <a:lnTo>
                  <a:pt x="84" y="111"/>
                </a:lnTo>
                <a:lnTo>
                  <a:pt x="94" y="113"/>
                </a:lnTo>
                <a:lnTo>
                  <a:pt x="101" y="116"/>
                </a:lnTo>
                <a:lnTo>
                  <a:pt x="106" y="119"/>
                </a:lnTo>
                <a:lnTo>
                  <a:pt x="111" y="124"/>
                </a:lnTo>
                <a:lnTo>
                  <a:pt x="115" y="130"/>
                </a:lnTo>
                <a:lnTo>
                  <a:pt x="116" y="137"/>
                </a:lnTo>
                <a:lnTo>
                  <a:pt x="117" y="146"/>
                </a:lnTo>
                <a:lnTo>
                  <a:pt x="116" y="154"/>
                </a:lnTo>
                <a:lnTo>
                  <a:pt x="115" y="161"/>
                </a:lnTo>
                <a:lnTo>
                  <a:pt x="112" y="168"/>
                </a:lnTo>
                <a:lnTo>
                  <a:pt x="107" y="173"/>
                </a:lnTo>
                <a:lnTo>
                  <a:pt x="101" y="176"/>
                </a:lnTo>
                <a:lnTo>
                  <a:pt x="95" y="180"/>
                </a:lnTo>
                <a:lnTo>
                  <a:pt x="86" y="181"/>
                </a:lnTo>
                <a:lnTo>
                  <a:pt x="78" y="182"/>
                </a:lnTo>
                <a:lnTo>
                  <a:pt x="25" y="182"/>
                </a:lnTo>
                <a:close/>
                <a:moveTo>
                  <a:pt x="25" y="88"/>
                </a:moveTo>
                <a:lnTo>
                  <a:pt x="25" y="24"/>
                </a:lnTo>
                <a:lnTo>
                  <a:pt x="73" y="24"/>
                </a:lnTo>
                <a:lnTo>
                  <a:pt x="81" y="24"/>
                </a:lnTo>
                <a:lnTo>
                  <a:pt x="89" y="26"/>
                </a:lnTo>
                <a:lnTo>
                  <a:pt x="96" y="28"/>
                </a:lnTo>
                <a:lnTo>
                  <a:pt x="100" y="32"/>
                </a:lnTo>
                <a:lnTo>
                  <a:pt x="104" y="35"/>
                </a:lnTo>
                <a:lnTo>
                  <a:pt x="107" y="41"/>
                </a:lnTo>
                <a:lnTo>
                  <a:pt x="109" y="47"/>
                </a:lnTo>
                <a:lnTo>
                  <a:pt x="110" y="55"/>
                </a:lnTo>
                <a:lnTo>
                  <a:pt x="109" y="63"/>
                </a:lnTo>
                <a:lnTo>
                  <a:pt x="107" y="70"/>
                </a:lnTo>
                <a:lnTo>
                  <a:pt x="104" y="75"/>
                </a:lnTo>
                <a:lnTo>
                  <a:pt x="100" y="80"/>
                </a:lnTo>
                <a:lnTo>
                  <a:pt x="95" y="83"/>
                </a:lnTo>
                <a:lnTo>
                  <a:pt x="87" y="85"/>
                </a:lnTo>
                <a:lnTo>
                  <a:pt x="80" y="88"/>
                </a:lnTo>
                <a:lnTo>
                  <a:pt x="71" y="88"/>
                </a:lnTo>
                <a:lnTo>
                  <a:pt x="25" y="88"/>
                </a:lnTo>
                <a:close/>
                <a:moveTo>
                  <a:pt x="0" y="208"/>
                </a:moveTo>
                <a:lnTo>
                  <a:pt x="80" y="208"/>
                </a:lnTo>
                <a:lnTo>
                  <a:pt x="95" y="206"/>
                </a:lnTo>
                <a:lnTo>
                  <a:pt x="106" y="203"/>
                </a:lnTo>
                <a:lnTo>
                  <a:pt x="118" y="198"/>
                </a:lnTo>
                <a:lnTo>
                  <a:pt x="126" y="190"/>
                </a:lnTo>
                <a:lnTo>
                  <a:pt x="134" y="182"/>
                </a:lnTo>
                <a:lnTo>
                  <a:pt x="139" y="172"/>
                </a:lnTo>
                <a:lnTo>
                  <a:pt x="142" y="159"/>
                </a:lnTo>
                <a:lnTo>
                  <a:pt x="143" y="146"/>
                </a:lnTo>
                <a:lnTo>
                  <a:pt x="142" y="137"/>
                </a:lnTo>
                <a:lnTo>
                  <a:pt x="141" y="127"/>
                </a:lnTo>
                <a:lnTo>
                  <a:pt x="138" y="119"/>
                </a:lnTo>
                <a:lnTo>
                  <a:pt x="134" y="112"/>
                </a:lnTo>
                <a:lnTo>
                  <a:pt x="129" y="106"/>
                </a:lnTo>
                <a:lnTo>
                  <a:pt x="123" y="102"/>
                </a:lnTo>
                <a:lnTo>
                  <a:pt x="116" y="98"/>
                </a:lnTo>
                <a:lnTo>
                  <a:pt x="109" y="96"/>
                </a:lnTo>
                <a:lnTo>
                  <a:pt x="115" y="92"/>
                </a:lnTo>
                <a:lnTo>
                  <a:pt x="120" y="89"/>
                </a:lnTo>
                <a:lnTo>
                  <a:pt x="124" y="84"/>
                </a:lnTo>
                <a:lnTo>
                  <a:pt x="129" y="78"/>
                </a:lnTo>
                <a:lnTo>
                  <a:pt x="131" y="73"/>
                </a:lnTo>
                <a:lnTo>
                  <a:pt x="133" y="66"/>
                </a:lnTo>
                <a:lnTo>
                  <a:pt x="135" y="59"/>
                </a:lnTo>
                <a:lnTo>
                  <a:pt x="135" y="52"/>
                </a:lnTo>
                <a:lnTo>
                  <a:pt x="134" y="39"/>
                </a:lnTo>
                <a:lnTo>
                  <a:pt x="132" y="28"/>
                </a:lnTo>
                <a:lnTo>
                  <a:pt x="126" y="20"/>
                </a:lnTo>
                <a:lnTo>
                  <a:pt x="120" y="13"/>
                </a:lnTo>
                <a:lnTo>
                  <a:pt x="112" y="7"/>
                </a:lnTo>
                <a:lnTo>
                  <a:pt x="102" y="4"/>
                </a:lnTo>
                <a:lnTo>
                  <a:pt x="90" y="2"/>
                </a:lnTo>
                <a:lnTo>
                  <a:pt x="76" y="0"/>
                </a:lnTo>
                <a:lnTo>
                  <a:pt x="0" y="0"/>
                </a:lnTo>
                <a:lnTo>
                  <a:pt x="0" y="20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79" name="Rectangle 528"/>
          <p:cNvSpPr>
            <a:spLocks noChangeArrowheads="1"/>
          </p:cNvSpPr>
          <p:nvPr/>
        </p:nvSpPr>
        <p:spPr bwMode="auto">
          <a:xfrm>
            <a:off x="6116638" y="5119688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80" name="Freeform 529"/>
          <p:cNvSpPr>
            <a:spLocks noEditPoints="1"/>
          </p:cNvSpPr>
          <p:nvPr/>
        </p:nvSpPr>
        <p:spPr bwMode="auto">
          <a:xfrm>
            <a:off x="4851400" y="5226050"/>
            <a:ext cx="60325" cy="103188"/>
          </a:xfrm>
          <a:custGeom>
            <a:avLst/>
            <a:gdLst>
              <a:gd name="T0" fmla="*/ 36943 w 129"/>
              <a:gd name="T1" fmla="*/ 103188 h 195"/>
              <a:gd name="T2" fmla="*/ 48166 w 129"/>
              <a:gd name="T3" fmla="*/ 103188 h 195"/>
              <a:gd name="T4" fmla="*/ 48166 w 129"/>
              <a:gd name="T5" fmla="*/ 77259 h 195"/>
              <a:gd name="T6" fmla="*/ 60325 w 129"/>
              <a:gd name="T7" fmla="*/ 77259 h 195"/>
              <a:gd name="T8" fmla="*/ 60325 w 129"/>
              <a:gd name="T9" fmla="*/ 65088 h 195"/>
              <a:gd name="T10" fmla="*/ 48166 w 129"/>
              <a:gd name="T11" fmla="*/ 65088 h 195"/>
              <a:gd name="T12" fmla="*/ 48166 w 129"/>
              <a:gd name="T13" fmla="*/ 0 h 195"/>
              <a:gd name="T14" fmla="*/ 36943 w 129"/>
              <a:gd name="T15" fmla="*/ 0 h 195"/>
              <a:gd name="T16" fmla="*/ 0 w 129"/>
              <a:gd name="T17" fmla="*/ 64029 h 195"/>
              <a:gd name="T18" fmla="*/ 0 w 129"/>
              <a:gd name="T19" fmla="*/ 77259 h 195"/>
              <a:gd name="T20" fmla="*/ 36943 w 129"/>
              <a:gd name="T21" fmla="*/ 77259 h 195"/>
              <a:gd name="T22" fmla="*/ 36943 w 129"/>
              <a:gd name="T23" fmla="*/ 103188 h 195"/>
              <a:gd name="T24" fmla="*/ 10288 w 129"/>
              <a:gd name="T25" fmla="*/ 65088 h 195"/>
              <a:gd name="T26" fmla="*/ 36943 w 129"/>
              <a:gd name="T27" fmla="*/ 17463 h 195"/>
              <a:gd name="T28" fmla="*/ 36943 w 129"/>
              <a:gd name="T29" fmla="*/ 65088 h 195"/>
              <a:gd name="T30" fmla="*/ 10288 w 129"/>
              <a:gd name="T31" fmla="*/ 65088 h 19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5">
                <a:moveTo>
                  <a:pt x="79" y="195"/>
                </a:moveTo>
                <a:lnTo>
                  <a:pt x="103" y="195"/>
                </a:lnTo>
                <a:lnTo>
                  <a:pt x="103" y="146"/>
                </a:lnTo>
                <a:lnTo>
                  <a:pt x="129" y="146"/>
                </a:lnTo>
                <a:lnTo>
                  <a:pt x="129" y="123"/>
                </a:lnTo>
                <a:lnTo>
                  <a:pt x="103" y="123"/>
                </a:lnTo>
                <a:lnTo>
                  <a:pt x="103" y="0"/>
                </a:lnTo>
                <a:lnTo>
                  <a:pt x="79" y="0"/>
                </a:lnTo>
                <a:lnTo>
                  <a:pt x="0" y="121"/>
                </a:lnTo>
                <a:lnTo>
                  <a:pt x="0" y="146"/>
                </a:lnTo>
                <a:lnTo>
                  <a:pt x="79" y="146"/>
                </a:lnTo>
                <a:lnTo>
                  <a:pt x="79" y="195"/>
                </a:lnTo>
                <a:close/>
                <a:moveTo>
                  <a:pt x="22" y="123"/>
                </a:moveTo>
                <a:lnTo>
                  <a:pt x="79" y="33"/>
                </a:lnTo>
                <a:lnTo>
                  <a:pt x="79" y="123"/>
                </a:lnTo>
                <a:lnTo>
                  <a:pt x="22" y="12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81" name="Freeform 530"/>
          <p:cNvSpPr>
            <a:spLocks noEditPoints="1"/>
          </p:cNvSpPr>
          <p:nvPr/>
        </p:nvSpPr>
        <p:spPr bwMode="auto">
          <a:xfrm>
            <a:off x="4919663" y="5222875"/>
            <a:ext cx="60325" cy="107950"/>
          </a:xfrm>
          <a:custGeom>
            <a:avLst/>
            <a:gdLst>
              <a:gd name="T0" fmla="*/ 58911 w 128"/>
              <a:gd name="T1" fmla="*/ 21696 h 204"/>
              <a:gd name="T2" fmla="*/ 54670 w 128"/>
              <a:gd name="T3" fmla="*/ 11113 h 204"/>
              <a:gd name="T4" fmla="*/ 48071 w 128"/>
              <a:gd name="T5" fmla="*/ 4233 h 204"/>
              <a:gd name="T6" fmla="*/ 38646 w 128"/>
              <a:gd name="T7" fmla="*/ 529 h 204"/>
              <a:gd name="T8" fmla="*/ 29220 w 128"/>
              <a:gd name="T9" fmla="*/ 0 h 204"/>
              <a:gd name="T10" fmla="*/ 22151 w 128"/>
              <a:gd name="T11" fmla="*/ 2646 h 204"/>
              <a:gd name="T12" fmla="*/ 16024 w 128"/>
              <a:gd name="T13" fmla="*/ 6350 h 204"/>
              <a:gd name="T14" fmla="*/ 11311 w 128"/>
              <a:gd name="T15" fmla="*/ 11642 h 204"/>
              <a:gd name="T16" fmla="*/ 6598 w 128"/>
              <a:gd name="T17" fmla="*/ 19050 h 204"/>
              <a:gd name="T18" fmla="*/ 3770 w 128"/>
              <a:gd name="T19" fmla="*/ 28575 h 204"/>
              <a:gd name="T20" fmla="*/ 1885 w 128"/>
              <a:gd name="T21" fmla="*/ 38629 h 204"/>
              <a:gd name="T22" fmla="*/ 0 w 128"/>
              <a:gd name="T23" fmla="*/ 51858 h 204"/>
              <a:gd name="T24" fmla="*/ 0 w 128"/>
              <a:gd name="T25" fmla="*/ 64558 h 204"/>
              <a:gd name="T26" fmla="*/ 1414 w 128"/>
              <a:gd name="T27" fmla="*/ 75142 h 204"/>
              <a:gd name="T28" fmla="*/ 3299 w 128"/>
              <a:gd name="T29" fmla="*/ 84667 h 204"/>
              <a:gd name="T30" fmla="*/ 6127 w 128"/>
              <a:gd name="T31" fmla="*/ 92075 h 204"/>
              <a:gd name="T32" fmla="*/ 10368 w 128"/>
              <a:gd name="T33" fmla="*/ 97896 h 204"/>
              <a:gd name="T34" fmla="*/ 15081 w 128"/>
              <a:gd name="T35" fmla="*/ 102658 h 204"/>
              <a:gd name="T36" fmla="*/ 21208 w 128"/>
              <a:gd name="T37" fmla="*/ 105833 h 204"/>
              <a:gd name="T38" fmla="*/ 27335 w 128"/>
              <a:gd name="T39" fmla="*/ 107950 h 204"/>
              <a:gd name="T40" fmla="*/ 37703 w 128"/>
              <a:gd name="T41" fmla="*/ 107421 h 204"/>
              <a:gd name="T42" fmla="*/ 48071 w 128"/>
              <a:gd name="T43" fmla="*/ 102129 h 204"/>
              <a:gd name="T44" fmla="*/ 56083 w 128"/>
              <a:gd name="T45" fmla="*/ 93133 h 204"/>
              <a:gd name="T46" fmla="*/ 59854 w 128"/>
              <a:gd name="T47" fmla="*/ 79375 h 204"/>
              <a:gd name="T48" fmla="*/ 59854 w 128"/>
              <a:gd name="T49" fmla="*/ 64558 h 204"/>
              <a:gd name="T50" fmla="*/ 56083 w 128"/>
              <a:gd name="T51" fmla="*/ 51858 h 204"/>
              <a:gd name="T52" fmla="*/ 49014 w 128"/>
              <a:gd name="T53" fmla="*/ 42333 h 204"/>
              <a:gd name="T54" fmla="*/ 39117 w 128"/>
              <a:gd name="T55" fmla="*/ 37571 h 204"/>
              <a:gd name="T56" fmla="*/ 26863 w 128"/>
              <a:gd name="T57" fmla="*/ 37571 h 204"/>
              <a:gd name="T58" fmla="*/ 16495 w 128"/>
              <a:gd name="T59" fmla="*/ 43921 h 204"/>
              <a:gd name="T60" fmla="*/ 13196 w 128"/>
              <a:gd name="T61" fmla="*/ 40217 h 204"/>
              <a:gd name="T62" fmla="*/ 16024 w 128"/>
              <a:gd name="T63" fmla="*/ 26458 h 204"/>
              <a:gd name="T64" fmla="*/ 21208 w 128"/>
              <a:gd name="T65" fmla="*/ 17463 h 204"/>
              <a:gd name="T66" fmla="*/ 28749 w 128"/>
              <a:gd name="T67" fmla="*/ 12700 h 204"/>
              <a:gd name="T68" fmla="*/ 35818 w 128"/>
              <a:gd name="T69" fmla="*/ 12171 h 204"/>
              <a:gd name="T70" fmla="*/ 41473 w 128"/>
              <a:gd name="T71" fmla="*/ 14817 h 204"/>
              <a:gd name="T72" fmla="*/ 45244 w 128"/>
              <a:gd name="T73" fmla="*/ 18521 h 204"/>
              <a:gd name="T74" fmla="*/ 48071 w 128"/>
              <a:gd name="T75" fmla="*/ 24871 h 204"/>
              <a:gd name="T76" fmla="*/ 59854 w 128"/>
              <a:gd name="T77" fmla="*/ 27517 h 204"/>
              <a:gd name="T78" fmla="*/ 48071 w 128"/>
              <a:gd name="T79" fmla="*/ 77258 h 204"/>
              <a:gd name="T80" fmla="*/ 45715 w 128"/>
              <a:gd name="T81" fmla="*/ 85725 h 204"/>
              <a:gd name="T82" fmla="*/ 41002 w 128"/>
              <a:gd name="T83" fmla="*/ 92075 h 204"/>
              <a:gd name="T84" fmla="*/ 34875 w 128"/>
              <a:gd name="T85" fmla="*/ 94721 h 204"/>
              <a:gd name="T86" fmla="*/ 27335 w 128"/>
              <a:gd name="T87" fmla="*/ 94721 h 204"/>
              <a:gd name="T88" fmla="*/ 21208 w 128"/>
              <a:gd name="T89" fmla="*/ 92075 h 204"/>
              <a:gd name="T90" fmla="*/ 16495 w 128"/>
              <a:gd name="T91" fmla="*/ 85725 h 204"/>
              <a:gd name="T92" fmla="*/ 14139 w 128"/>
              <a:gd name="T93" fmla="*/ 77788 h 204"/>
              <a:gd name="T94" fmla="*/ 14139 w 128"/>
              <a:gd name="T95" fmla="*/ 67204 h 204"/>
              <a:gd name="T96" fmla="*/ 16495 w 128"/>
              <a:gd name="T97" fmla="*/ 58737 h 204"/>
              <a:gd name="T98" fmla="*/ 21208 w 128"/>
              <a:gd name="T99" fmla="*/ 52917 h 204"/>
              <a:gd name="T100" fmla="*/ 27335 w 128"/>
              <a:gd name="T101" fmla="*/ 49742 h 204"/>
              <a:gd name="T102" fmla="*/ 34875 w 128"/>
              <a:gd name="T103" fmla="*/ 49742 h 204"/>
              <a:gd name="T104" fmla="*/ 41473 w 128"/>
              <a:gd name="T105" fmla="*/ 52917 h 204"/>
              <a:gd name="T106" fmla="*/ 45715 w 128"/>
              <a:gd name="T107" fmla="*/ 58737 h 204"/>
              <a:gd name="T108" fmla="*/ 48071 w 128"/>
              <a:gd name="T109" fmla="*/ 67204 h 20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204">
                <a:moveTo>
                  <a:pt x="127" y="52"/>
                </a:moveTo>
                <a:lnTo>
                  <a:pt x="125" y="41"/>
                </a:lnTo>
                <a:lnTo>
                  <a:pt x="122" y="30"/>
                </a:lnTo>
                <a:lnTo>
                  <a:pt x="116" y="21"/>
                </a:lnTo>
                <a:lnTo>
                  <a:pt x="110" y="14"/>
                </a:lnTo>
                <a:lnTo>
                  <a:pt x="102" y="8"/>
                </a:lnTo>
                <a:lnTo>
                  <a:pt x="92" y="4"/>
                </a:lnTo>
                <a:lnTo>
                  <a:pt x="82" y="1"/>
                </a:lnTo>
                <a:lnTo>
                  <a:pt x="69" y="0"/>
                </a:lnTo>
                <a:lnTo>
                  <a:pt x="62" y="0"/>
                </a:lnTo>
                <a:lnTo>
                  <a:pt x="54" y="2"/>
                </a:lnTo>
                <a:lnTo>
                  <a:pt x="47" y="5"/>
                </a:lnTo>
                <a:lnTo>
                  <a:pt x="40" y="7"/>
                </a:lnTo>
                <a:lnTo>
                  <a:pt x="34" y="12"/>
                </a:lnTo>
                <a:lnTo>
                  <a:pt x="29" y="16"/>
                </a:lnTo>
                <a:lnTo>
                  <a:pt x="24" y="22"/>
                </a:lnTo>
                <a:lnTo>
                  <a:pt x="18" y="28"/>
                </a:lnTo>
                <a:lnTo>
                  <a:pt x="14" y="36"/>
                </a:lnTo>
                <a:lnTo>
                  <a:pt x="11" y="44"/>
                </a:lnTo>
                <a:lnTo>
                  <a:pt x="8" y="54"/>
                </a:lnTo>
                <a:lnTo>
                  <a:pt x="5" y="63"/>
                </a:lnTo>
                <a:lnTo>
                  <a:pt x="4" y="73"/>
                </a:lnTo>
                <a:lnTo>
                  <a:pt x="1" y="85"/>
                </a:lnTo>
                <a:lnTo>
                  <a:pt x="0" y="98"/>
                </a:lnTo>
                <a:lnTo>
                  <a:pt x="0" y="111"/>
                </a:lnTo>
                <a:lnTo>
                  <a:pt x="0" y="122"/>
                </a:lnTo>
                <a:lnTo>
                  <a:pt x="1" y="133"/>
                </a:lnTo>
                <a:lnTo>
                  <a:pt x="3" y="142"/>
                </a:lnTo>
                <a:lnTo>
                  <a:pt x="5" y="151"/>
                </a:lnTo>
                <a:lnTo>
                  <a:pt x="7" y="160"/>
                </a:lnTo>
                <a:lnTo>
                  <a:pt x="10" y="167"/>
                </a:lnTo>
                <a:lnTo>
                  <a:pt x="13" y="174"/>
                </a:lnTo>
                <a:lnTo>
                  <a:pt x="17" y="181"/>
                </a:lnTo>
                <a:lnTo>
                  <a:pt x="22" y="185"/>
                </a:lnTo>
                <a:lnTo>
                  <a:pt x="27" y="190"/>
                </a:lnTo>
                <a:lnTo>
                  <a:pt x="32" y="194"/>
                </a:lnTo>
                <a:lnTo>
                  <a:pt x="38" y="198"/>
                </a:lnTo>
                <a:lnTo>
                  <a:pt x="45" y="200"/>
                </a:lnTo>
                <a:lnTo>
                  <a:pt x="51" y="203"/>
                </a:lnTo>
                <a:lnTo>
                  <a:pt x="58" y="204"/>
                </a:lnTo>
                <a:lnTo>
                  <a:pt x="66" y="204"/>
                </a:lnTo>
                <a:lnTo>
                  <a:pt x="80" y="203"/>
                </a:lnTo>
                <a:lnTo>
                  <a:pt x="91" y="199"/>
                </a:lnTo>
                <a:lnTo>
                  <a:pt x="102" y="193"/>
                </a:lnTo>
                <a:lnTo>
                  <a:pt x="111" y="185"/>
                </a:lnTo>
                <a:lnTo>
                  <a:pt x="119" y="176"/>
                </a:lnTo>
                <a:lnTo>
                  <a:pt x="124" y="164"/>
                </a:lnTo>
                <a:lnTo>
                  <a:pt x="127" y="150"/>
                </a:lnTo>
                <a:lnTo>
                  <a:pt x="128" y="136"/>
                </a:lnTo>
                <a:lnTo>
                  <a:pt x="127" y="122"/>
                </a:lnTo>
                <a:lnTo>
                  <a:pt x="124" y="109"/>
                </a:lnTo>
                <a:lnTo>
                  <a:pt x="119" y="98"/>
                </a:lnTo>
                <a:lnTo>
                  <a:pt x="112" y="89"/>
                </a:lnTo>
                <a:lnTo>
                  <a:pt x="104" y="80"/>
                </a:lnTo>
                <a:lnTo>
                  <a:pt x="93" y="75"/>
                </a:lnTo>
                <a:lnTo>
                  <a:pt x="83" y="71"/>
                </a:lnTo>
                <a:lnTo>
                  <a:pt x="70" y="70"/>
                </a:lnTo>
                <a:lnTo>
                  <a:pt x="57" y="71"/>
                </a:lnTo>
                <a:lnTo>
                  <a:pt x="46" y="76"/>
                </a:lnTo>
                <a:lnTo>
                  <a:pt x="35" y="83"/>
                </a:lnTo>
                <a:lnTo>
                  <a:pt x="27" y="92"/>
                </a:lnTo>
                <a:lnTo>
                  <a:pt x="28" y="76"/>
                </a:lnTo>
                <a:lnTo>
                  <a:pt x="31" y="62"/>
                </a:lnTo>
                <a:lnTo>
                  <a:pt x="34" y="50"/>
                </a:lnTo>
                <a:lnTo>
                  <a:pt x="39" y="41"/>
                </a:lnTo>
                <a:lnTo>
                  <a:pt x="45" y="33"/>
                </a:lnTo>
                <a:lnTo>
                  <a:pt x="52" y="28"/>
                </a:lnTo>
                <a:lnTo>
                  <a:pt x="61" y="24"/>
                </a:lnTo>
                <a:lnTo>
                  <a:pt x="70" y="23"/>
                </a:lnTo>
                <a:lnTo>
                  <a:pt x="76" y="23"/>
                </a:lnTo>
                <a:lnTo>
                  <a:pt x="83" y="26"/>
                </a:lnTo>
                <a:lnTo>
                  <a:pt x="88" y="28"/>
                </a:lnTo>
                <a:lnTo>
                  <a:pt x="93" y="30"/>
                </a:lnTo>
                <a:lnTo>
                  <a:pt x="96" y="35"/>
                </a:lnTo>
                <a:lnTo>
                  <a:pt x="100" y="40"/>
                </a:lnTo>
                <a:lnTo>
                  <a:pt x="102" y="47"/>
                </a:lnTo>
                <a:lnTo>
                  <a:pt x="103" y="52"/>
                </a:lnTo>
                <a:lnTo>
                  <a:pt x="127" y="52"/>
                </a:lnTo>
                <a:close/>
                <a:moveTo>
                  <a:pt x="103" y="136"/>
                </a:moveTo>
                <a:lnTo>
                  <a:pt x="102" y="146"/>
                </a:lnTo>
                <a:lnTo>
                  <a:pt x="101" y="155"/>
                </a:lnTo>
                <a:lnTo>
                  <a:pt x="97" y="162"/>
                </a:lnTo>
                <a:lnTo>
                  <a:pt x="92" y="169"/>
                </a:lnTo>
                <a:lnTo>
                  <a:pt x="87" y="174"/>
                </a:lnTo>
                <a:lnTo>
                  <a:pt x="82" y="177"/>
                </a:lnTo>
                <a:lnTo>
                  <a:pt x="74" y="179"/>
                </a:lnTo>
                <a:lnTo>
                  <a:pt x="66" y="181"/>
                </a:lnTo>
                <a:lnTo>
                  <a:pt x="58" y="179"/>
                </a:lnTo>
                <a:lnTo>
                  <a:pt x="51" y="177"/>
                </a:lnTo>
                <a:lnTo>
                  <a:pt x="45" y="174"/>
                </a:lnTo>
                <a:lnTo>
                  <a:pt x="39" y="169"/>
                </a:lnTo>
                <a:lnTo>
                  <a:pt x="35" y="162"/>
                </a:lnTo>
                <a:lnTo>
                  <a:pt x="32" y="155"/>
                </a:lnTo>
                <a:lnTo>
                  <a:pt x="30" y="147"/>
                </a:lnTo>
                <a:lnTo>
                  <a:pt x="29" y="136"/>
                </a:lnTo>
                <a:lnTo>
                  <a:pt x="30" y="127"/>
                </a:lnTo>
                <a:lnTo>
                  <a:pt x="31" y="119"/>
                </a:lnTo>
                <a:lnTo>
                  <a:pt x="35" y="111"/>
                </a:lnTo>
                <a:lnTo>
                  <a:pt x="39" y="105"/>
                </a:lnTo>
                <a:lnTo>
                  <a:pt x="45" y="100"/>
                </a:lnTo>
                <a:lnTo>
                  <a:pt x="51" y="97"/>
                </a:lnTo>
                <a:lnTo>
                  <a:pt x="58" y="94"/>
                </a:lnTo>
                <a:lnTo>
                  <a:pt x="67" y="93"/>
                </a:lnTo>
                <a:lnTo>
                  <a:pt x="74" y="94"/>
                </a:lnTo>
                <a:lnTo>
                  <a:pt x="82" y="97"/>
                </a:lnTo>
                <a:lnTo>
                  <a:pt x="88" y="100"/>
                </a:lnTo>
                <a:lnTo>
                  <a:pt x="93" y="105"/>
                </a:lnTo>
                <a:lnTo>
                  <a:pt x="97" y="111"/>
                </a:lnTo>
                <a:lnTo>
                  <a:pt x="101" y="119"/>
                </a:lnTo>
                <a:lnTo>
                  <a:pt x="102" y="127"/>
                </a:lnTo>
                <a:lnTo>
                  <a:pt x="103" y="13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82" name="Freeform 531"/>
          <p:cNvSpPr>
            <a:spLocks/>
          </p:cNvSpPr>
          <p:nvPr/>
        </p:nvSpPr>
        <p:spPr bwMode="auto">
          <a:xfrm>
            <a:off x="5537200" y="5219700"/>
            <a:ext cx="60325" cy="109538"/>
          </a:xfrm>
          <a:custGeom>
            <a:avLst/>
            <a:gdLst>
              <a:gd name="T0" fmla="*/ 0 w 127"/>
              <a:gd name="T1" fmla="*/ 109538 h 207"/>
              <a:gd name="T2" fmla="*/ 12350 w 127"/>
              <a:gd name="T3" fmla="*/ 109538 h 207"/>
              <a:gd name="T4" fmla="*/ 12350 w 127"/>
              <a:gd name="T5" fmla="*/ 59267 h 207"/>
              <a:gd name="T6" fmla="*/ 54150 w 127"/>
              <a:gd name="T7" fmla="*/ 59267 h 207"/>
              <a:gd name="T8" fmla="*/ 54150 w 127"/>
              <a:gd name="T9" fmla="*/ 45509 h 207"/>
              <a:gd name="T10" fmla="*/ 12350 w 127"/>
              <a:gd name="T11" fmla="*/ 45509 h 207"/>
              <a:gd name="T12" fmla="*/ 12350 w 127"/>
              <a:gd name="T13" fmla="*/ 13229 h 207"/>
              <a:gd name="T14" fmla="*/ 60325 w 127"/>
              <a:gd name="T15" fmla="*/ 13229 h 207"/>
              <a:gd name="T16" fmla="*/ 60325 w 127"/>
              <a:gd name="T17" fmla="*/ 0 h 207"/>
              <a:gd name="T18" fmla="*/ 0 w 127"/>
              <a:gd name="T19" fmla="*/ 0 h 207"/>
              <a:gd name="T20" fmla="*/ 0 w 127"/>
              <a:gd name="T21" fmla="*/ 109538 h 20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27" h="207">
                <a:moveTo>
                  <a:pt x="0" y="207"/>
                </a:moveTo>
                <a:lnTo>
                  <a:pt x="26" y="207"/>
                </a:lnTo>
                <a:lnTo>
                  <a:pt x="26" y="112"/>
                </a:lnTo>
                <a:lnTo>
                  <a:pt x="114" y="112"/>
                </a:lnTo>
                <a:lnTo>
                  <a:pt x="114" y="86"/>
                </a:lnTo>
                <a:lnTo>
                  <a:pt x="26" y="86"/>
                </a:lnTo>
                <a:lnTo>
                  <a:pt x="26" y="25"/>
                </a:lnTo>
                <a:lnTo>
                  <a:pt x="127" y="25"/>
                </a:lnTo>
                <a:lnTo>
                  <a:pt x="127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83" name="Freeform 532"/>
          <p:cNvSpPr>
            <a:spLocks/>
          </p:cNvSpPr>
          <p:nvPr/>
        </p:nvSpPr>
        <p:spPr bwMode="auto">
          <a:xfrm>
            <a:off x="5607050" y="5246688"/>
            <a:ext cx="31750" cy="82550"/>
          </a:xfrm>
          <a:custGeom>
            <a:avLst/>
            <a:gdLst>
              <a:gd name="T0" fmla="*/ 0 w 67"/>
              <a:gd name="T1" fmla="*/ 82550 h 155"/>
              <a:gd name="T2" fmla="*/ 10899 w 67"/>
              <a:gd name="T3" fmla="*/ 82550 h 155"/>
              <a:gd name="T4" fmla="*/ 10899 w 67"/>
              <a:gd name="T5" fmla="*/ 37281 h 155"/>
              <a:gd name="T6" fmla="*/ 11373 w 67"/>
              <a:gd name="T7" fmla="*/ 32487 h 155"/>
              <a:gd name="T8" fmla="*/ 11847 w 67"/>
              <a:gd name="T9" fmla="*/ 27694 h 155"/>
              <a:gd name="T10" fmla="*/ 13743 w 67"/>
              <a:gd name="T11" fmla="*/ 23966 h 155"/>
              <a:gd name="T12" fmla="*/ 15638 w 67"/>
              <a:gd name="T13" fmla="*/ 20771 h 155"/>
              <a:gd name="T14" fmla="*/ 18007 w 67"/>
              <a:gd name="T15" fmla="*/ 17575 h 155"/>
              <a:gd name="T16" fmla="*/ 20851 w 67"/>
              <a:gd name="T17" fmla="*/ 15445 h 155"/>
              <a:gd name="T18" fmla="*/ 25116 w 67"/>
              <a:gd name="T19" fmla="*/ 14912 h 155"/>
              <a:gd name="T20" fmla="*/ 28907 w 67"/>
              <a:gd name="T21" fmla="*/ 14380 h 155"/>
              <a:gd name="T22" fmla="*/ 31750 w 67"/>
              <a:gd name="T23" fmla="*/ 14380 h 155"/>
              <a:gd name="T24" fmla="*/ 31750 w 67"/>
              <a:gd name="T25" fmla="*/ 0 h 155"/>
              <a:gd name="T26" fmla="*/ 28433 w 67"/>
              <a:gd name="T27" fmla="*/ 0 h 155"/>
              <a:gd name="T28" fmla="*/ 25590 w 67"/>
              <a:gd name="T29" fmla="*/ 0 h 155"/>
              <a:gd name="T30" fmla="*/ 22746 w 67"/>
              <a:gd name="T31" fmla="*/ 1598 h 155"/>
              <a:gd name="T32" fmla="*/ 19903 w 67"/>
              <a:gd name="T33" fmla="*/ 2663 h 155"/>
              <a:gd name="T34" fmla="*/ 17534 w 67"/>
              <a:gd name="T35" fmla="*/ 3728 h 155"/>
              <a:gd name="T36" fmla="*/ 15638 w 67"/>
              <a:gd name="T37" fmla="*/ 6391 h 155"/>
              <a:gd name="T38" fmla="*/ 13743 w 67"/>
              <a:gd name="T39" fmla="*/ 9586 h 155"/>
              <a:gd name="T40" fmla="*/ 11847 w 67"/>
              <a:gd name="T41" fmla="*/ 12782 h 155"/>
              <a:gd name="T42" fmla="*/ 10425 w 67"/>
              <a:gd name="T43" fmla="*/ 16510 h 155"/>
              <a:gd name="T44" fmla="*/ 10425 w 67"/>
              <a:gd name="T45" fmla="*/ 2130 h 155"/>
              <a:gd name="T46" fmla="*/ 0 w 67"/>
              <a:gd name="T47" fmla="*/ 2130 h 155"/>
              <a:gd name="T48" fmla="*/ 0 w 67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7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1"/>
                </a:lnTo>
                <a:lnTo>
                  <a:pt x="25" y="52"/>
                </a:lnTo>
                <a:lnTo>
                  <a:pt x="29" y="45"/>
                </a:lnTo>
                <a:lnTo>
                  <a:pt x="33" y="39"/>
                </a:lnTo>
                <a:lnTo>
                  <a:pt x="38" y="33"/>
                </a:lnTo>
                <a:lnTo>
                  <a:pt x="44" y="29"/>
                </a:lnTo>
                <a:lnTo>
                  <a:pt x="53" y="28"/>
                </a:lnTo>
                <a:lnTo>
                  <a:pt x="61" y="27"/>
                </a:lnTo>
                <a:lnTo>
                  <a:pt x="67" y="27"/>
                </a:lnTo>
                <a:lnTo>
                  <a:pt x="67" y="0"/>
                </a:lnTo>
                <a:lnTo>
                  <a:pt x="60" y="0"/>
                </a:lnTo>
                <a:lnTo>
                  <a:pt x="54" y="0"/>
                </a:lnTo>
                <a:lnTo>
                  <a:pt x="48" y="3"/>
                </a:lnTo>
                <a:lnTo>
                  <a:pt x="42" y="5"/>
                </a:lnTo>
                <a:lnTo>
                  <a:pt x="37" y="7"/>
                </a:lnTo>
                <a:lnTo>
                  <a:pt x="33" y="12"/>
                </a:lnTo>
                <a:lnTo>
                  <a:pt x="29" y="18"/>
                </a:lnTo>
                <a:lnTo>
                  <a:pt x="25" y="24"/>
                </a:lnTo>
                <a:lnTo>
                  <a:pt x="22" y="31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84" name="Freeform 533"/>
          <p:cNvSpPr>
            <a:spLocks noEditPoints="1"/>
          </p:cNvSpPr>
          <p:nvPr/>
        </p:nvSpPr>
        <p:spPr bwMode="auto">
          <a:xfrm>
            <a:off x="5645150" y="5246688"/>
            <a:ext cx="60325" cy="84137"/>
          </a:xfrm>
          <a:custGeom>
            <a:avLst/>
            <a:gdLst>
              <a:gd name="T0" fmla="*/ 42555 w 129"/>
              <a:gd name="T1" fmla="*/ 52387 h 159"/>
              <a:gd name="T2" fmla="*/ 41152 w 129"/>
              <a:gd name="T3" fmla="*/ 60325 h 159"/>
              <a:gd name="T4" fmla="*/ 36943 w 129"/>
              <a:gd name="T5" fmla="*/ 66675 h 159"/>
              <a:gd name="T6" fmla="*/ 30396 w 129"/>
              <a:gd name="T7" fmla="*/ 70908 h 159"/>
              <a:gd name="T8" fmla="*/ 22914 w 129"/>
              <a:gd name="T9" fmla="*/ 72495 h 159"/>
              <a:gd name="T10" fmla="*/ 17770 w 129"/>
              <a:gd name="T11" fmla="*/ 71437 h 159"/>
              <a:gd name="T12" fmla="*/ 14497 w 129"/>
              <a:gd name="T13" fmla="*/ 69320 h 159"/>
              <a:gd name="T14" fmla="*/ 12159 w 129"/>
              <a:gd name="T15" fmla="*/ 65087 h 159"/>
              <a:gd name="T16" fmla="*/ 11223 w 129"/>
              <a:gd name="T17" fmla="*/ 59795 h 159"/>
              <a:gd name="T18" fmla="*/ 11691 w 129"/>
              <a:gd name="T19" fmla="*/ 54504 h 159"/>
              <a:gd name="T20" fmla="*/ 14029 w 129"/>
              <a:gd name="T21" fmla="*/ 50800 h 159"/>
              <a:gd name="T22" fmla="*/ 17303 w 129"/>
              <a:gd name="T23" fmla="*/ 47625 h 159"/>
              <a:gd name="T24" fmla="*/ 22447 w 129"/>
              <a:gd name="T25" fmla="*/ 46566 h 159"/>
              <a:gd name="T26" fmla="*/ 33202 w 129"/>
              <a:gd name="T27" fmla="*/ 44450 h 159"/>
              <a:gd name="T28" fmla="*/ 42555 w 129"/>
              <a:gd name="T29" fmla="*/ 40746 h 159"/>
              <a:gd name="T30" fmla="*/ 43490 w 129"/>
              <a:gd name="T31" fmla="*/ 74083 h 159"/>
              <a:gd name="T32" fmla="*/ 44893 w 129"/>
              <a:gd name="T33" fmla="*/ 78316 h 159"/>
              <a:gd name="T34" fmla="*/ 47231 w 129"/>
              <a:gd name="T35" fmla="*/ 81491 h 159"/>
              <a:gd name="T36" fmla="*/ 51440 w 129"/>
              <a:gd name="T37" fmla="*/ 83079 h 159"/>
              <a:gd name="T38" fmla="*/ 56584 w 129"/>
              <a:gd name="T39" fmla="*/ 82550 h 159"/>
              <a:gd name="T40" fmla="*/ 60325 w 129"/>
              <a:gd name="T41" fmla="*/ 71437 h 159"/>
              <a:gd name="T42" fmla="*/ 55181 w 129"/>
              <a:gd name="T43" fmla="*/ 71437 h 159"/>
              <a:gd name="T44" fmla="*/ 53310 w 129"/>
              <a:gd name="T45" fmla="*/ 67204 h 159"/>
              <a:gd name="T46" fmla="*/ 53310 w 129"/>
              <a:gd name="T47" fmla="*/ 24342 h 159"/>
              <a:gd name="T48" fmla="*/ 51908 w 129"/>
              <a:gd name="T49" fmla="*/ 13758 h 159"/>
              <a:gd name="T50" fmla="*/ 47231 w 129"/>
              <a:gd name="T51" fmla="*/ 5821 h 159"/>
              <a:gd name="T52" fmla="*/ 39281 w 129"/>
              <a:gd name="T53" fmla="*/ 1587 h 159"/>
              <a:gd name="T54" fmla="*/ 28526 w 129"/>
              <a:gd name="T55" fmla="*/ 0 h 159"/>
              <a:gd name="T56" fmla="*/ 17770 w 129"/>
              <a:gd name="T57" fmla="*/ 2117 h 159"/>
              <a:gd name="T58" fmla="*/ 9820 w 129"/>
              <a:gd name="T59" fmla="*/ 6879 h 159"/>
              <a:gd name="T60" fmla="*/ 5144 w 129"/>
              <a:gd name="T61" fmla="*/ 14817 h 159"/>
              <a:gd name="T62" fmla="*/ 2806 w 129"/>
              <a:gd name="T63" fmla="*/ 25400 h 159"/>
              <a:gd name="T64" fmla="*/ 13561 w 129"/>
              <a:gd name="T65" fmla="*/ 25929 h 159"/>
              <a:gd name="T66" fmla="*/ 14497 w 129"/>
              <a:gd name="T67" fmla="*/ 20108 h 159"/>
              <a:gd name="T68" fmla="*/ 17303 w 129"/>
              <a:gd name="T69" fmla="*/ 15346 h 159"/>
              <a:gd name="T70" fmla="*/ 21511 w 129"/>
              <a:gd name="T71" fmla="*/ 12700 h 159"/>
              <a:gd name="T72" fmla="*/ 28058 w 129"/>
              <a:gd name="T73" fmla="*/ 11642 h 159"/>
              <a:gd name="T74" fmla="*/ 34605 w 129"/>
              <a:gd name="T75" fmla="*/ 12700 h 159"/>
              <a:gd name="T76" fmla="*/ 38814 w 129"/>
              <a:gd name="T77" fmla="*/ 14817 h 159"/>
              <a:gd name="T78" fmla="*/ 41620 w 129"/>
              <a:gd name="T79" fmla="*/ 18521 h 159"/>
              <a:gd name="T80" fmla="*/ 42555 w 129"/>
              <a:gd name="T81" fmla="*/ 23812 h 159"/>
              <a:gd name="T82" fmla="*/ 42087 w 129"/>
              <a:gd name="T83" fmla="*/ 29104 h 159"/>
              <a:gd name="T84" fmla="*/ 39281 w 129"/>
              <a:gd name="T85" fmla="*/ 31750 h 159"/>
              <a:gd name="T86" fmla="*/ 33202 w 129"/>
              <a:gd name="T87" fmla="*/ 33337 h 159"/>
              <a:gd name="T88" fmla="*/ 22447 w 129"/>
              <a:gd name="T89" fmla="*/ 34396 h 159"/>
              <a:gd name="T90" fmla="*/ 12159 w 129"/>
              <a:gd name="T91" fmla="*/ 37571 h 159"/>
              <a:gd name="T92" fmla="*/ 5612 w 129"/>
              <a:gd name="T93" fmla="*/ 42862 h 159"/>
              <a:gd name="T94" fmla="*/ 1403 w 129"/>
              <a:gd name="T95" fmla="*/ 50271 h 159"/>
              <a:gd name="T96" fmla="*/ 0 w 129"/>
              <a:gd name="T97" fmla="*/ 59795 h 159"/>
              <a:gd name="T98" fmla="*/ 1403 w 129"/>
              <a:gd name="T99" fmla="*/ 69850 h 159"/>
              <a:gd name="T100" fmla="*/ 5612 w 129"/>
              <a:gd name="T101" fmla="*/ 77787 h 159"/>
              <a:gd name="T102" fmla="*/ 11691 w 129"/>
              <a:gd name="T103" fmla="*/ 82020 h 159"/>
              <a:gd name="T104" fmla="*/ 20576 w 129"/>
              <a:gd name="T105" fmla="*/ 84137 h 159"/>
              <a:gd name="T106" fmla="*/ 33202 w 129"/>
              <a:gd name="T107" fmla="*/ 80962 h 159"/>
              <a:gd name="T108" fmla="*/ 43490 w 129"/>
              <a:gd name="T109" fmla="*/ 70908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9">
                <a:moveTo>
                  <a:pt x="91" y="77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4" y="120"/>
                </a:lnTo>
                <a:lnTo>
                  <a:pt x="79" y="126"/>
                </a:lnTo>
                <a:lnTo>
                  <a:pt x="73" y="131"/>
                </a:lnTo>
                <a:lnTo>
                  <a:pt x="65" y="134"/>
                </a:lnTo>
                <a:lnTo>
                  <a:pt x="58" y="135"/>
                </a:lnTo>
                <a:lnTo>
                  <a:pt x="49" y="137"/>
                </a:lnTo>
                <a:lnTo>
                  <a:pt x="43" y="137"/>
                </a:lnTo>
                <a:lnTo>
                  <a:pt x="38" y="135"/>
                </a:lnTo>
                <a:lnTo>
                  <a:pt x="34" y="133"/>
                </a:lnTo>
                <a:lnTo>
                  <a:pt x="31" y="131"/>
                </a:lnTo>
                <a:lnTo>
                  <a:pt x="28" y="127"/>
                </a:lnTo>
                <a:lnTo>
                  <a:pt x="26" y="123"/>
                </a:lnTo>
                <a:lnTo>
                  <a:pt x="24" y="118"/>
                </a:lnTo>
                <a:lnTo>
                  <a:pt x="24" y="113"/>
                </a:lnTo>
                <a:lnTo>
                  <a:pt x="24" y="107"/>
                </a:lnTo>
                <a:lnTo>
                  <a:pt x="25" y="103"/>
                </a:lnTo>
                <a:lnTo>
                  <a:pt x="28" y="99"/>
                </a:lnTo>
                <a:lnTo>
                  <a:pt x="30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8" y="88"/>
                </a:lnTo>
                <a:lnTo>
                  <a:pt x="59" y="85"/>
                </a:lnTo>
                <a:lnTo>
                  <a:pt x="71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6" y="156"/>
                </a:lnTo>
                <a:lnTo>
                  <a:pt x="110" y="157"/>
                </a:lnTo>
                <a:lnTo>
                  <a:pt x="116" y="157"/>
                </a:lnTo>
                <a:lnTo>
                  <a:pt x="121" y="156"/>
                </a:lnTo>
                <a:lnTo>
                  <a:pt x="129" y="155"/>
                </a:lnTo>
                <a:lnTo>
                  <a:pt x="129" y="135"/>
                </a:lnTo>
                <a:lnTo>
                  <a:pt x="122" y="137"/>
                </a:lnTo>
                <a:lnTo>
                  <a:pt x="118" y="135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7" y="18"/>
                </a:lnTo>
                <a:lnTo>
                  <a:pt x="101" y="11"/>
                </a:lnTo>
                <a:lnTo>
                  <a:pt x="94" y="6"/>
                </a:lnTo>
                <a:lnTo>
                  <a:pt x="84" y="3"/>
                </a:lnTo>
                <a:lnTo>
                  <a:pt x="74" y="1"/>
                </a:lnTo>
                <a:lnTo>
                  <a:pt x="61" y="0"/>
                </a:lnTo>
                <a:lnTo>
                  <a:pt x="49" y="1"/>
                </a:lnTo>
                <a:lnTo>
                  <a:pt x="38" y="4"/>
                </a:lnTo>
                <a:lnTo>
                  <a:pt x="29" y="7"/>
                </a:lnTo>
                <a:lnTo>
                  <a:pt x="21" y="13"/>
                </a:lnTo>
                <a:lnTo>
                  <a:pt x="15" y="20"/>
                </a:lnTo>
                <a:lnTo>
                  <a:pt x="11" y="28"/>
                </a:lnTo>
                <a:lnTo>
                  <a:pt x="7" y="38"/>
                </a:lnTo>
                <a:lnTo>
                  <a:pt x="6" y="48"/>
                </a:lnTo>
                <a:lnTo>
                  <a:pt x="6" y="49"/>
                </a:lnTo>
                <a:lnTo>
                  <a:pt x="29" y="49"/>
                </a:lnTo>
                <a:lnTo>
                  <a:pt x="29" y="43"/>
                </a:lnTo>
                <a:lnTo>
                  <a:pt x="31" y="38"/>
                </a:lnTo>
                <a:lnTo>
                  <a:pt x="33" y="33"/>
                </a:lnTo>
                <a:lnTo>
                  <a:pt x="37" y="29"/>
                </a:lnTo>
                <a:lnTo>
                  <a:pt x="41" y="26"/>
                </a:lnTo>
                <a:lnTo>
                  <a:pt x="46" y="24"/>
                </a:lnTo>
                <a:lnTo>
                  <a:pt x="53" y="22"/>
                </a:lnTo>
                <a:lnTo>
                  <a:pt x="60" y="22"/>
                </a:lnTo>
                <a:lnTo>
                  <a:pt x="68" y="22"/>
                </a:lnTo>
                <a:lnTo>
                  <a:pt x="74" y="24"/>
                </a:lnTo>
                <a:lnTo>
                  <a:pt x="79" y="26"/>
                </a:lnTo>
                <a:lnTo>
                  <a:pt x="83" y="28"/>
                </a:lnTo>
                <a:lnTo>
                  <a:pt x="87" y="31"/>
                </a:lnTo>
                <a:lnTo>
                  <a:pt x="89" y="35"/>
                </a:lnTo>
                <a:lnTo>
                  <a:pt x="91" y="39"/>
                </a:lnTo>
                <a:lnTo>
                  <a:pt x="91" y="45"/>
                </a:lnTo>
                <a:lnTo>
                  <a:pt x="91" y="50"/>
                </a:lnTo>
                <a:lnTo>
                  <a:pt x="90" y="55"/>
                </a:lnTo>
                <a:lnTo>
                  <a:pt x="89" y="57"/>
                </a:lnTo>
                <a:lnTo>
                  <a:pt x="84" y="60"/>
                </a:lnTo>
                <a:lnTo>
                  <a:pt x="79" y="62"/>
                </a:lnTo>
                <a:lnTo>
                  <a:pt x="71" y="63"/>
                </a:lnTo>
                <a:lnTo>
                  <a:pt x="60" y="64"/>
                </a:lnTo>
                <a:lnTo>
                  <a:pt x="48" y="65"/>
                </a:lnTo>
                <a:lnTo>
                  <a:pt x="36" y="68"/>
                </a:lnTo>
                <a:lnTo>
                  <a:pt x="26" y="71"/>
                </a:lnTo>
                <a:lnTo>
                  <a:pt x="18" y="75"/>
                </a:lnTo>
                <a:lnTo>
                  <a:pt x="12" y="81"/>
                </a:lnTo>
                <a:lnTo>
                  <a:pt x="6" y="86"/>
                </a:lnTo>
                <a:lnTo>
                  <a:pt x="3" y="95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6" y="140"/>
                </a:lnTo>
                <a:lnTo>
                  <a:pt x="12" y="147"/>
                </a:lnTo>
                <a:lnTo>
                  <a:pt x="18" y="152"/>
                </a:lnTo>
                <a:lnTo>
                  <a:pt x="25" y="155"/>
                </a:lnTo>
                <a:lnTo>
                  <a:pt x="35" y="157"/>
                </a:lnTo>
                <a:lnTo>
                  <a:pt x="44" y="159"/>
                </a:lnTo>
                <a:lnTo>
                  <a:pt x="58" y="157"/>
                </a:lnTo>
                <a:lnTo>
                  <a:pt x="71" y="153"/>
                </a:lnTo>
                <a:lnTo>
                  <a:pt x="82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85" name="Freeform 534"/>
          <p:cNvSpPr>
            <a:spLocks/>
          </p:cNvSpPr>
          <p:nvPr/>
        </p:nvSpPr>
        <p:spPr bwMode="auto">
          <a:xfrm>
            <a:off x="5715000" y="5246688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20238 h 155"/>
              <a:gd name="T12" fmla="*/ 53028 w 114"/>
              <a:gd name="T13" fmla="*/ 14912 h 155"/>
              <a:gd name="T14" fmla="*/ 50661 w 114"/>
              <a:gd name="T15" fmla="*/ 11184 h 155"/>
              <a:gd name="T16" fmla="*/ 49240 w 114"/>
              <a:gd name="T17" fmla="*/ 7989 h 155"/>
              <a:gd name="T18" fmla="*/ 47820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0718 w 114"/>
              <a:gd name="T25" fmla="*/ 1598 h 155"/>
              <a:gd name="T26" fmla="*/ 37877 w 114"/>
              <a:gd name="T27" fmla="*/ 533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1779 w 114"/>
              <a:gd name="T37" fmla="*/ 2130 h 155"/>
              <a:gd name="T38" fmla="*/ 19412 w 114"/>
              <a:gd name="T39" fmla="*/ 3195 h 155"/>
              <a:gd name="T40" fmla="*/ 17045 w 114"/>
              <a:gd name="T41" fmla="*/ 5326 h 155"/>
              <a:gd name="T42" fmla="*/ 14204 w 114"/>
              <a:gd name="T43" fmla="*/ 7456 h 155"/>
              <a:gd name="T44" fmla="*/ 12310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0890 h 155"/>
              <a:gd name="T60" fmla="*/ 12310 w 114"/>
              <a:gd name="T61" fmla="*/ 26096 h 155"/>
              <a:gd name="T62" fmla="*/ 13730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1779 w 114"/>
              <a:gd name="T69" fmla="*/ 13847 h 155"/>
              <a:gd name="T70" fmla="*/ 26041 w 114"/>
              <a:gd name="T71" fmla="*/ 12782 h 155"/>
              <a:gd name="T72" fmla="*/ 29828 w 114"/>
              <a:gd name="T73" fmla="*/ 11717 h 155"/>
              <a:gd name="T74" fmla="*/ 33616 w 114"/>
              <a:gd name="T75" fmla="*/ 12782 h 155"/>
              <a:gd name="T76" fmla="*/ 36457 w 114"/>
              <a:gd name="T77" fmla="*/ 13315 h 155"/>
              <a:gd name="T78" fmla="*/ 38351 w 114"/>
              <a:gd name="T79" fmla="*/ 14912 h 155"/>
              <a:gd name="T80" fmla="*/ 40245 w 114"/>
              <a:gd name="T81" fmla="*/ 17043 h 155"/>
              <a:gd name="T82" fmla="*/ 41191 w 114"/>
              <a:gd name="T83" fmla="*/ 20238 h 155"/>
              <a:gd name="T84" fmla="*/ 42612 w 114"/>
              <a:gd name="T85" fmla="*/ 23966 h 155"/>
              <a:gd name="T86" fmla="*/ 43085 w 114"/>
              <a:gd name="T87" fmla="*/ 28227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8"/>
                </a:lnTo>
                <a:lnTo>
                  <a:pt x="112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6" y="3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4"/>
                </a:lnTo>
                <a:lnTo>
                  <a:pt x="41" y="6"/>
                </a:lnTo>
                <a:lnTo>
                  <a:pt x="36" y="10"/>
                </a:lnTo>
                <a:lnTo>
                  <a:pt x="30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29" y="41"/>
                </a:lnTo>
                <a:lnTo>
                  <a:pt x="34" y="34"/>
                </a:lnTo>
                <a:lnTo>
                  <a:pt x="40" y="29"/>
                </a:lnTo>
                <a:lnTo>
                  <a:pt x="46" y="26"/>
                </a:lnTo>
                <a:lnTo>
                  <a:pt x="55" y="24"/>
                </a:lnTo>
                <a:lnTo>
                  <a:pt x="63" y="22"/>
                </a:lnTo>
                <a:lnTo>
                  <a:pt x="71" y="24"/>
                </a:lnTo>
                <a:lnTo>
                  <a:pt x="77" y="25"/>
                </a:lnTo>
                <a:lnTo>
                  <a:pt x="81" y="28"/>
                </a:lnTo>
                <a:lnTo>
                  <a:pt x="85" y="32"/>
                </a:lnTo>
                <a:lnTo>
                  <a:pt x="87" y="38"/>
                </a:lnTo>
                <a:lnTo>
                  <a:pt x="90" y="45"/>
                </a:lnTo>
                <a:lnTo>
                  <a:pt x="91" y="53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86" name="Freeform 535"/>
          <p:cNvSpPr>
            <a:spLocks noEditPoints="1"/>
          </p:cNvSpPr>
          <p:nvPr/>
        </p:nvSpPr>
        <p:spPr bwMode="auto">
          <a:xfrm>
            <a:off x="5781675" y="5246688"/>
            <a:ext cx="57150" cy="115887"/>
          </a:xfrm>
          <a:custGeom>
            <a:avLst/>
            <a:gdLst>
              <a:gd name="T0" fmla="*/ 57150 w 121"/>
              <a:gd name="T1" fmla="*/ 29238 h 218"/>
              <a:gd name="T2" fmla="*/ 54788 w 121"/>
              <a:gd name="T3" fmla="*/ 17543 h 218"/>
              <a:gd name="T4" fmla="*/ 49593 w 121"/>
              <a:gd name="T5" fmla="*/ 7974 h 218"/>
              <a:gd name="T6" fmla="*/ 41091 w 121"/>
              <a:gd name="T7" fmla="*/ 2126 h 218"/>
              <a:gd name="T8" fmla="*/ 29756 w 121"/>
              <a:gd name="T9" fmla="*/ 0 h 218"/>
              <a:gd name="T10" fmla="*/ 17476 w 121"/>
              <a:gd name="T11" fmla="*/ 3190 h 218"/>
              <a:gd name="T12" fmla="*/ 8029 w 121"/>
              <a:gd name="T13" fmla="*/ 11163 h 218"/>
              <a:gd name="T14" fmla="*/ 1889 w 121"/>
              <a:gd name="T15" fmla="*/ 24985 h 218"/>
              <a:gd name="T16" fmla="*/ 0 w 121"/>
              <a:gd name="T17" fmla="*/ 41996 h 218"/>
              <a:gd name="T18" fmla="*/ 1889 w 121"/>
              <a:gd name="T19" fmla="*/ 60070 h 218"/>
              <a:gd name="T20" fmla="*/ 7557 w 121"/>
              <a:gd name="T21" fmla="*/ 73360 h 218"/>
              <a:gd name="T22" fmla="*/ 16531 w 121"/>
              <a:gd name="T23" fmla="*/ 81334 h 218"/>
              <a:gd name="T24" fmla="*/ 28339 w 121"/>
              <a:gd name="T25" fmla="*/ 84523 h 218"/>
              <a:gd name="T26" fmla="*/ 40147 w 121"/>
              <a:gd name="T27" fmla="*/ 82397 h 218"/>
              <a:gd name="T28" fmla="*/ 49121 w 121"/>
              <a:gd name="T29" fmla="*/ 76549 h 218"/>
              <a:gd name="T30" fmla="*/ 54788 w 121"/>
              <a:gd name="T31" fmla="*/ 66449 h 218"/>
              <a:gd name="T32" fmla="*/ 57150 w 121"/>
              <a:gd name="T33" fmla="*/ 53159 h 218"/>
              <a:gd name="T34" fmla="*/ 45814 w 121"/>
              <a:gd name="T35" fmla="*/ 57944 h 218"/>
              <a:gd name="T36" fmla="*/ 43453 w 121"/>
              <a:gd name="T37" fmla="*/ 64323 h 218"/>
              <a:gd name="T38" fmla="*/ 38730 w 121"/>
              <a:gd name="T39" fmla="*/ 69639 h 218"/>
              <a:gd name="T40" fmla="*/ 33062 w 121"/>
              <a:gd name="T41" fmla="*/ 71765 h 218"/>
              <a:gd name="T42" fmla="*/ 25033 w 121"/>
              <a:gd name="T43" fmla="*/ 71233 h 218"/>
              <a:gd name="T44" fmla="*/ 18420 w 121"/>
              <a:gd name="T45" fmla="*/ 67512 h 218"/>
              <a:gd name="T46" fmla="*/ 14169 w 121"/>
              <a:gd name="T47" fmla="*/ 60070 h 218"/>
              <a:gd name="T48" fmla="*/ 12280 w 121"/>
              <a:gd name="T49" fmla="*/ 48906 h 218"/>
              <a:gd name="T50" fmla="*/ 12280 w 121"/>
              <a:gd name="T51" fmla="*/ 35617 h 218"/>
              <a:gd name="T52" fmla="*/ 14642 w 121"/>
              <a:gd name="T53" fmla="*/ 24453 h 218"/>
              <a:gd name="T54" fmla="*/ 18893 w 121"/>
              <a:gd name="T55" fmla="*/ 17011 h 218"/>
              <a:gd name="T56" fmla="*/ 25977 w 121"/>
              <a:gd name="T57" fmla="*/ 13290 h 218"/>
              <a:gd name="T58" fmla="*/ 33534 w 121"/>
              <a:gd name="T59" fmla="*/ 12758 h 218"/>
              <a:gd name="T60" fmla="*/ 39674 w 121"/>
              <a:gd name="T61" fmla="*/ 14885 h 218"/>
              <a:gd name="T62" fmla="*/ 43453 w 121"/>
              <a:gd name="T63" fmla="*/ 19137 h 218"/>
              <a:gd name="T64" fmla="*/ 45814 w 121"/>
              <a:gd name="T65" fmla="*/ 25516 h 218"/>
              <a:gd name="T66" fmla="*/ 16059 w 121"/>
              <a:gd name="T67" fmla="*/ 112697 h 218"/>
              <a:gd name="T68" fmla="*/ 31173 w 121"/>
              <a:gd name="T69" fmla="*/ 115887 h 218"/>
              <a:gd name="T70" fmla="*/ 37313 w 121"/>
              <a:gd name="T71" fmla="*/ 115355 h 218"/>
              <a:gd name="T72" fmla="*/ 42036 w 121"/>
              <a:gd name="T73" fmla="*/ 112697 h 218"/>
              <a:gd name="T74" fmla="*/ 44398 w 121"/>
              <a:gd name="T75" fmla="*/ 108445 h 218"/>
              <a:gd name="T76" fmla="*/ 45342 w 121"/>
              <a:gd name="T77" fmla="*/ 103129 h 218"/>
              <a:gd name="T78" fmla="*/ 44398 w 121"/>
              <a:gd name="T79" fmla="*/ 97813 h 218"/>
              <a:gd name="T80" fmla="*/ 42036 w 121"/>
              <a:gd name="T81" fmla="*/ 94092 h 218"/>
              <a:gd name="T82" fmla="*/ 37785 w 121"/>
              <a:gd name="T83" fmla="*/ 91965 h 218"/>
              <a:gd name="T84" fmla="*/ 32590 w 121"/>
              <a:gd name="T85" fmla="*/ 90902 h 218"/>
              <a:gd name="T86" fmla="*/ 31173 w 121"/>
              <a:gd name="T87" fmla="*/ 83460 h 218"/>
              <a:gd name="T88" fmla="*/ 26450 w 121"/>
              <a:gd name="T89" fmla="*/ 97281 h 218"/>
              <a:gd name="T90" fmla="*/ 33062 w 121"/>
              <a:gd name="T91" fmla="*/ 97813 h 218"/>
              <a:gd name="T92" fmla="*/ 36368 w 121"/>
              <a:gd name="T93" fmla="*/ 100471 h 218"/>
              <a:gd name="T94" fmla="*/ 36368 w 121"/>
              <a:gd name="T95" fmla="*/ 105787 h 218"/>
              <a:gd name="T96" fmla="*/ 33534 w 121"/>
              <a:gd name="T97" fmla="*/ 108445 h 218"/>
              <a:gd name="T98" fmla="*/ 24560 w 121"/>
              <a:gd name="T99" fmla="*/ 108445 h 218"/>
              <a:gd name="T100" fmla="*/ 16059 w 121"/>
              <a:gd name="T101" fmla="*/ 112697 h 21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21" h="218">
                <a:moveTo>
                  <a:pt x="98" y="55"/>
                </a:moveTo>
                <a:lnTo>
                  <a:pt x="121" y="55"/>
                </a:lnTo>
                <a:lnTo>
                  <a:pt x="119" y="43"/>
                </a:lnTo>
                <a:lnTo>
                  <a:pt x="116" y="33"/>
                </a:lnTo>
                <a:lnTo>
                  <a:pt x="112" y="24"/>
                </a:lnTo>
                <a:lnTo>
                  <a:pt x="105" y="15"/>
                </a:lnTo>
                <a:lnTo>
                  <a:pt x="96" y="8"/>
                </a:lnTo>
                <a:lnTo>
                  <a:pt x="87" y="4"/>
                </a:lnTo>
                <a:lnTo>
                  <a:pt x="76" y="1"/>
                </a:lnTo>
                <a:lnTo>
                  <a:pt x="63" y="0"/>
                </a:lnTo>
                <a:lnTo>
                  <a:pt x="50" y="1"/>
                </a:lnTo>
                <a:lnTo>
                  <a:pt x="37" y="6"/>
                </a:lnTo>
                <a:lnTo>
                  <a:pt x="27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2"/>
                </a:lnTo>
                <a:lnTo>
                  <a:pt x="0" y="79"/>
                </a:lnTo>
                <a:lnTo>
                  <a:pt x="1" y="98"/>
                </a:lnTo>
                <a:lnTo>
                  <a:pt x="4" y="113"/>
                </a:lnTo>
                <a:lnTo>
                  <a:pt x="10" y="126"/>
                </a:lnTo>
                <a:lnTo>
                  <a:pt x="16" y="138"/>
                </a:lnTo>
                <a:lnTo>
                  <a:pt x="26" y="147"/>
                </a:lnTo>
                <a:lnTo>
                  <a:pt x="35" y="153"/>
                </a:lnTo>
                <a:lnTo>
                  <a:pt x="48" y="157"/>
                </a:lnTo>
                <a:lnTo>
                  <a:pt x="60" y="159"/>
                </a:lnTo>
                <a:lnTo>
                  <a:pt x="74" y="157"/>
                </a:lnTo>
                <a:lnTo>
                  <a:pt x="85" y="155"/>
                </a:lnTo>
                <a:lnTo>
                  <a:pt x="95" y="149"/>
                </a:lnTo>
                <a:lnTo>
                  <a:pt x="104" y="144"/>
                </a:lnTo>
                <a:lnTo>
                  <a:pt x="111" y="135"/>
                </a:lnTo>
                <a:lnTo>
                  <a:pt x="116" y="125"/>
                </a:lnTo>
                <a:lnTo>
                  <a:pt x="119" y="113"/>
                </a:lnTo>
                <a:lnTo>
                  <a:pt x="121" y="100"/>
                </a:lnTo>
                <a:lnTo>
                  <a:pt x="99" y="100"/>
                </a:lnTo>
                <a:lnTo>
                  <a:pt x="97" y="109"/>
                </a:lnTo>
                <a:lnTo>
                  <a:pt x="95" y="116"/>
                </a:lnTo>
                <a:lnTo>
                  <a:pt x="92" y="121"/>
                </a:lnTo>
                <a:lnTo>
                  <a:pt x="88" y="126"/>
                </a:lnTo>
                <a:lnTo>
                  <a:pt x="82" y="131"/>
                </a:lnTo>
                <a:lnTo>
                  <a:pt x="76" y="133"/>
                </a:lnTo>
                <a:lnTo>
                  <a:pt x="70" y="135"/>
                </a:lnTo>
                <a:lnTo>
                  <a:pt x="61" y="135"/>
                </a:lnTo>
                <a:lnTo>
                  <a:pt x="53" y="134"/>
                </a:lnTo>
                <a:lnTo>
                  <a:pt x="46" y="132"/>
                </a:lnTo>
                <a:lnTo>
                  <a:pt x="39" y="127"/>
                </a:lnTo>
                <a:lnTo>
                  <a:pt x="34" y="121"/>
                </a:lnTo>
                <a:lnTo>
                  <a:pt x="30" y="113"/>
                </a:lnTo>
                <a:lnTo>
                  <a:pt x="27" y="104"/>
                </a:lnTo>
                <a:lnTo>
                  <a:pt x="26" y="92"/>
                </a:lnTo>
                <a:lnTo>
                  <a:pt x="24" y="79"/>
                </a:lnTo>
                <a:lnTo>
                  <a:pt x="26" y="67"/>
                </a:lnTo>
                <a:lnTo>
                  <a:pt x="28" y="55"/>
                </a:lnTo>
                <a:lnTo>
                  <a:pt x="31" y="46"/>
                </a:lnTo>
                <a:lnTo>
                  <a:pt x="35" y="38"/>
                </a:lnTo>
                <a:lnTo>
                  <a:pt x="40" y="32"/>
                </a:lnTo>
                <a:lnTo>
                  <a:pt x="47" y="27"/>
                </a:lnTo>
                <a:lnTo>
                  <a:pt x="55" y="25"/>
                </a:lnTo>
                <a:lnTo>
                  <a:pt x="63" y="24"/>
                </a:lnTo>
                <a:lnTo>
                  <a:pt x="71" y="24"/>
                </a:lnTo>
                <a:lnTo>
                  <a:pt x="77" y="26"/>
                </a:lnTo>
                <a:lnTo>
                  <a:pt x="84" y="28"/>
                </a:lnTo>
                <a:lnTo>
                  <a:pt x="88" y="32"/>
                </a:lnTo>
                <a:lnTo>
                  <a:pt x="92" y="36"/>
                </a:lnTo>
                <a:lnTo>
                  <a:pt x="95" y="42"/>
                </a:lnTo>
                <a:lnTo>
                  <a:pt x="97" y="48"/>
                </a:lnTo>
                <a:lnTo>
                  <a:pt x="98" y="55"/>
                </a:lnTo>
                <a:close/>
                <a:moveTo>
                  <a:pt x="34" y="212"/>
                </a:moveTo>
                <a:lnTo>
                  <a:pt x="52" y="217"/>
                </a:lnTo>
                <a:lnTo>
                  <a:pt x="66" y="218"/>
                </a:lnTo>
                <a:lnTo>
                  <a:pt x="73" y="218"/>
                </a:lnTo>
                <a:lnTo>
                  <a:pt x="79" y="217"/>
                </a:lnTo>
                <a:lnTo>
                  <a:pt x="85" y="215"/>
                </a:lnTo>
                <a:lnTo>
                  <a:pt x="89" y="212"/>
                </a:lnTo>
                <a:lnTo>
                  <a:pt x="92" y="209"/>
                </a:lnTo>
                <a:lnTo>
                  <a:pt x="94" y="204"/>
                </a:lnTo>
                <a:lnTo>
                  <a:pt x="96" y="199"/>
                </a:lnTo>
                <a:lnTo>
                  <a:pt x="96" y="194"/>
                </a:lnTo>
                <a:lnTo>
                  <a:pt x="96" y="189"/>
                </a:lnTo>
                <a:lnTo>
                  <a:pt x="94" y="184"/>
                </a:lnTo>
                <a:lnTo>
                  <a:pt x="92" y="181"/>
                </a:lnTo>
                <a:lnTo>
                  <a:pt x="89" y="177"/>
                </a:lnTo>
                <a:lnTo>
                  <a:pt x="86" y="175"/>
                </a:lnTo>
                <a:lnTo>
                  <a:pt x="80" y="173"/>
                </a:lnTo>
                <a:lnTo>
                  <a:pt x="75" y="171"/>
                </a:lnTo>
                <a:lnTo>
                  <a:pt x="69" y="171"/>
                </a:lnTo>
                <a:lnTo>
                  <a:pt x="66" y="171"/>
                </a:lnTo>
                <a:lnTo>
                  <a:pt x="66" y="157"/>
                </a:lnTo>
                <a:lnTo>
                  <a:pt x="56" y="157"/>
                </a:lnTo>
                <a:lnTo>
                  <a:pt x="56" y="183"/>
                </a:lnTo>
                <a:lnTo>
                  <a:pt x="62" y="183"/>
                </a:lnTo>
                <a:lnTo>
                  <a:pt x="70" y="184"/>
                </a:lnTo>
                <a:lnTo>
                  <a:pt x="74" y="185"/>
                </a:lnTo>
                <a:lnTo>
                  <a:pt x="77" y="189"/>
                </a:lnTo>
                <a:lnTo>
                  <a:pt x="78" y="195"/>
                </a:lnTo>
                <a:lnTo>
                  <a:pt x="77" y="199"/>
                </a:lnTo>
                <a:lnTo>
                  <a:pt x="75" y="203"/>
                </a:lnTo>
                <a:lnTo>
                  <a:pt x="71" y="204"/>
                </a:lnTo>
                <a:lnTo>
                  <a:pt x="65" y="205"/>
                </a:lnTo>
                <a:lnTo>
                  <a:pt x="52" y="204"/>
                </a:lnTo>
                <a:lnTo>
                  <a:pt x="34" y="199"/>
                </a:lnTo>
                <a:lnTo>
                  <a:pt x="34" y="21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87" name="Freeform 536"/>
          <p:cNvSpPr>
            <a:spLocks noEditPoints="1"/>
          </p:cNvSpPr>
          <p:nvPr/>
        </p:nvSpPr>
        <p:spPr bwMode="auto">
          <a:xfrm>
            <a:off x="5846763" y="5246688"/>
            <a:ext cx="61912" cy="84137"/>
          </a:xfrm>
          <a:custGeom>
            <a:avLst/>
            <a:gdLst>
              <a:gd name="T0" fmla="*/ 473 w 131"/>
              <a:gd name="T1" fmla="*/ 51329 h 159"/>
              <a:gd name="T2" fmla="*/ 4726 w 131"/>
              <a:gd name="T3" fmla="*/ 67204 h 159"/>
              <a:gd name="T4" fmla="*/ 12760 w 131"/>
              <a:gd name="T5" fmla="*/ 77787 h 159"/>
              <a:gd name="T6" fmla="*/ 24103 w 131"/>
              <a:gd name="T7" fmla="*/ 83079 h 159"/>
              <a:gd name="T8" fmla="*/ 37809 w 131"/>
              <a:gd name="T9" fmla="*/ 83079 h 159"/>
              <a:gd name="T10" fmla="*/ 49624 w 131"/>
              <a:gd name="T11" fmla="*/ 77787 h 159"/>
              <a:gd name="T12" fmla="*/ 57659 w 131"/>
              <a:gd name="T13" fmla="*/ 67204 h 159"/>
              <a:gd name="T14" fmla="*/ 61439 w 131"/>
              <a:gd name="T15" fmla="*/ 51329 h 159"/>
              <a:gd name="T16" fmla="*/ 61439 w 131"/>
              <a:gd name="T17" fmla="*/ 32808 h 159"/>
              <a:gd name="T18" fmla="*/ 57659 w 131"/>
              <a:gd name="T19" fmla="*/ 16933 h 159"/>
              <a:gd name="T20" fmla="*/ 49624 w 131"/>
              <a:gd name="T21" fmla="*/ 6350 h 159"/>
              <a:gd name="T22" fmla="*/ 37809 w 131"/>
              <a:gd name="T23" fmla="*/ 529 h 159"/>
              <a:gd name="T24" fmla="*/ 24103 w 131"/>
              <a:gd name="T25" fmla="*/ 529 h 159"/>
              <a:gd name="T26" fmla="*/ 12760 w 131"/>
              <a:gd name="T27" fmla="*/ 6350 h 159"/>
              <a:gd name="T28" fmla="*/ 4726 w 131"/>
              <a:gd name="T29" fmla="*/ 16933 h 159"/>
              <a:gd name="T30" fmla="*/ 473 w 131"/>
              <a:gd name="T31" fmla="*/ 32808 h 159"/>
              <a:gd name="T32" fmla="*/ 10870 w 131"/>
              <a:gd name="T33" fmla="*/ 41804 h 159"/>
              <a:gd name="T34" fmla="*/ 12760 w 131"/>
              <a:gd name="T35" fmla="*/ 29104 h 159"/>
              <a:gd name="T36" fmla="*/ 16069 w 131"/>
              <a:gd name="T37" fmla="*/ 20108 h 159"/>
              <a:gd name="T38" fmla="*/ 22685 w 131"/>
              <a:gd name="T39" fmla="*/ 13758 h 159"/>
              <a:gd name="T40" fmla="*/ 31192 w 131"/>
              <a:gd name="T41" fmla="*/ 11642 h 159"/>
              <a:gd name="T42" fmla="*/ 39699 w 131"/>
              <a:gd name="T43" fmla="*/ 13758 h 159"/>
              <a:gd name="T44" fmla="*/ 45371 w 131"/>
              <a:gd name="T45" fmla="*/ 20108 h 159"/>
              <a:gd name="T46" fmla="*/ 49152 w 131"/>
              <a:gd name="T47" fmla="*/ 29104 h 159"/>
              <a:gd name="T48" fmla="*/ 50569 w 131"/>
              <a:gd name="T49" fmla="*/ 41804 h 159"/>
              <a:gd name="T50" fmla="*/ 49152 w 131"/>
              <a:gd name="T51" fmla="*/ 55033 h 159"/>
              <a:gd name="T52" fmla="*/ 45371 w 131"/>
              <a:gd name="T53" fmla="*/ 64029 h 159"/>
              <a:gd name="T54" fmla="*/ 39699 w 131"/>
              <a:gd name="T55" fmla="*/ 70379 h 159"/>
              <a:gd name="T56" fmla="*/ 31192 w 131"/>
              <a:gd name="T57" fmla="*/ 72495 h 159"/>
              <a:gd name="T58" fmla="*/ 22685 w 131"/>
              <a:gd name="T59" fmla="*/ 70379 h 159"/>
              <a:gd name="T60" fmla="*/ 16069 w 131"/>
              <a:gd name="T61" fmla="*/ 64029 h 159"/>
              <a:gd name="T62" fmla="*/ 12760 w 131"/>
              <a:gd name="T63" fmla="*/ 55033 h 159"/>
              <a:gd name="T64" fmla="*/ 10870 w 131"/>
              <a:gd name="T65" fmla="*/ 41804 h 15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31" h="159">
                <a:moveTo>
                  <a:pt x="0" y="79"/>
                </a:moveTo>
                <a:lnTo>
                  <a:pt x="1" y="97"/>
                </a:lnTo>
                <a:lnTo>
                  <a:pt x="5" y="113"/>
                </a:lnTo>
                <a:lnTo>
                  <a:pt x="10" y="127"/>
                </a:lnTo>
                <a:lnTo>
                  <a:pt x="17" y="138"/>
                </a:lnTo>
                <a:lnTo>
                  <a:pt x="27" y="147"/>
                </a:lnTo>
                <a:lnTo>
                  <a:pt x="38" y="153"/>
                </a:lnTo>
                <a:lnTo>
                  <a:pt x="51" y="157"/>
                </a:lnTo>
                <a:lnTo>
                  <a:pt x="66" y="159"/>
                </a:lnTo>
                <a:lnTo>
                  <a:pt x="80" y="157"/>
                </a:lnTo>
                <a:lnTo>
                  <a:pt x="93" y="153"/>
                </a:lnTo>
                <a:lnTo>
                  <a:pt x="105" y="147"/>
                </a:lnTo>
                <a:lnTo>
                  <a:pt x="114" y="138"/>
                </a:lnTo>
                <a:lnTo>
                  <a:pt x="122" y="127"/>
                </a:lnTo>
                <a:lnTo>
                  <a:pt x="127" y="113"/>
                </a:lnTo>
                <a:lnTo>
                  <a:pt x="130" y="97"/>
                </a:lnTo>
                <a:lnTo>
                  <a:pt x="131" y="79"/>
                </a:lnTo>
                <a:lnTo>
                  <a:pt x="130" y="62"/>
                </a:lnTo>
                <a:lnTo>
                  <a:pt x="127" y="46"/>
                </a:lnTo>
                <a:lnTo>
                  <a:pt x="122" y="32"/>
                </a:lnTo>
                <a:lnTo>
                  <a:pt x="114" y="21"/>
                </a:lnTo>
                <a:lnTo>
                  <a:pt x="105" y="12"/>
                </a:lnTo>
                <a:lnTo>
                  <a:pt x="93" y="6"/>
                </a:lnTo>
                <a:lnTo>
                  <a:pt x="80" y="1"/>
                </a:lnTo>
                <a:lnTo>
                  <a:pt x="66" y="0"/>
                </a:lnTo>
                <a:lnTo>
                  <a:pt x="51" y="1"/>
                </a:lnTo>
                <a:lnTo>
                  <a:pt x="38" y="6"/>
                </a:lnTo>
                <a:lnTo>
                  <a:pt x="27" y="12"/>
                </a:lnTo>
                <a:lnTo>
                  <a:pt x="17" y="21"/>
                </a:lnTo>
                <a:lnTo>
                  <a:pt x="10" y="32"/>
                </a:lnTo>
                <a:lnTo>
                  <a:pt x="5" y="46"/>
                </a:lnTo>
                <a:lnTo>
                  <a:pt x="1" y="62"/>
                </a:lnTo>
                <a:lnTo>
                  <a:pt x="0" y="79"/>
                </a:lnTo>
                <a:close/>
                <a:moveTo>
                  <a:pt x="23" y="79"/>
                </a:moveTo>
                <a:lnTo>
                  <a:pt x="25" y="67"/>
                </a:lnTo>
                <a:lnTo>
                  <a:pt x="27" y="55"/>
                </a:lnTo>
                <a:lnTo>
                  <a:pt x="30" y="46"/>
                </a:lnTo>
                <a:lnTo>
                  <a:pt x="34" y="38"/>
                </a:lnTo>
                <a:lnTo>
                  <a:pt x="40" y="31"/>
                </a:lnTo>
                <a:lnTo>
                  <a:pt x="48" y="26"/>
                </a:lnTo>
                <a:lnTo>
                  <a:pt x="56" y="24"/>
                </a:lnTo>
                <a:lnTo>
                  <a:pt x="66" y="22"/>
                </a:lnTo>
                <a:lnTo>
                  <a:pt x="75" y="24"/>
                </a:lnTo>
                <a:lnTo>
                  <a:pt x="84" y="26"/>
                </a:lnTo>
                <a:lnTo>
                  <a:pt x="90" y="31"/>
                </a:lnTo>
                <a:lnTo>
                  <a:pt x="96" y="38"/>
                </a:lnTo>
                <a:lnTo>
                  <a:pt x="100" y="46"/>
                </a:lnTo>
                <a:lnTo>
                  <a:pt x="104" y="55"/>
                </a:lnTo>
                <a:lnTo>
                  <a:pt x="106" y="67"/>
                </a:lnTo>
                <a:lnTo>
                  <a:pt x="107" y="79"/>
                </a:lnTo>
                <a:lnTo>
                  <a:pt x="106" y="92"/>
                </a:lnTo>
                <a:lnTo>
                  <a:pt x="104" y="104"/>
                </a:lnTo>
                <a:lnTo>
                  <a:pt x="100" y="114"/>
                </a:lnTo>
                <a:lnTo>
                  <a:pt x="96" y="121"/>
                </a:lnTo>
                <a:lnTo>
                  <a:pt x="90" y="128"/>
                </a:lnTo>
                <a:lnTo>
                  <a:pt x="84" y="133"/>
                </a:lnTo>
                <a:lnTo>
                  <a:pt x="75" y="135"/>
                </a:lnTo>
                <a:lnTo>
                  <a:pt x="66" y="137"/>
                </a:lnTo>
                <a:lnTo>
                  <a:pt x="56" y="135"/>
                </a:lnTo>
                <a:lnTo>
                  <a:pt x="48" y="133"/>
                </a:lnTo>
                <a:lnTo>
                  <a:pt x="40" y="128"/>
                </a:lnTo>
                <a:lnTo>
                  <a:pt x="34" y="121"/>
                </a:lnTo>
                <a:lnTo>
                  <a:pt x="30" y="114"/>
                </a:lnTo>
                <a:lnTo>
                  <a:pt x="27" y="104"/>
                </a:lnTo>
                <a:lnTo>
                  <a:pt x="25" y="92"/>
                </a:lnTo>
                <a:lnTo>
                  <a:pt x="23" y="7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88" name="Freeform 537"/>
          <p:cNvSpPr>
            <a:spLocks noEditPoints="1"/>
          </p:cNvSpPr>
          <p:nvPr/>
        </p:nvSpPr>
        <p:spPr bwMode="auto">
          <a:xfrm>
            <a:off x="5921375" y="5219700"/>
            <a:ext cx="11113" cy="109538"/>
          </a:xfrm>
          <a:custGeom>
            <a:avLst/>
            <a:gdLst>
              <a:gd name="T0" fmla="*/ 0 w 23"/>
              <a:gd name="T1" fmla="*/ 109538 h 207"/>
              <a:gd name="T2" fmla="*/ 11113 w 23"/>
              <a:gd name="T3" fmla="*/ 109538 h 207"/>
              <a:gd name="T4" fmla="*/ 11113 w 23"/>
              <a:gd name="T5" fmla="*/ 29633 h 207"/>
              <a:gd name="T6" fmla="*/ 0 w 23"/>
              <a:gd name="T7" fmla="*/ 29633 h 207"/>
              <a:gd name="T8" fmla="*/ 0 w 23"/>
              <a:gd name="T9" fmla="*/ 109538 h 207"/>
              <a:gd name="T10" fmla="*/ 0 w 23"/>
              <a:gd name="T11" fmla="*/ 14817 h 207"/>
              <a:gd name="T12" fmla="*/ 11113 w 23"/>
              <a:gd name="T13" fmla="*/ 14817 h 207"/>
              <a:gd name="T14" fmla="*/ 11113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89" name="Freeform 538"/>
          <p:cNvSpPr>
            <a:spLocks/>
          </p:cNvSpPr>
          <p:nvPr/>
        </p:nvSpPr>
        <p:spPr bwMode="auto">
          <a:xfrm>
            <a:off x="5943600" y="5246688"/>
            <a:ext cx="53975" cy="84137"/>
          </a:xfrm>
          <a:custGeom>
            <a:avLst/>
            <a:gdLst>
              <a:gd name="T0" fmla="*/ 482 w 112"/>
              <a:gd name="T1" fmla="*/ 62441 h 159"/>
              <a:gd name="T2" fmla="*/ 3855 w 112"/>
              <a:gd name="T3" fmla="*/ 73025 h 159"/>
              <a:gd name="T4" fmla="*/ 10602 w 112"/>
              <a:gd name="T5" fmla="*/ 79375 h 159"/>
              <a:gd name="T6" fmla="*/ 20241 w 112"/>
              <a:gd name="T7" fmla="*/ 83079 h 159"/>
              <a:gd name="T8" fmla="*/ 32771 w 112"/>
              <a:gd name="T9" fmla="*/ 83079 h 159"/>
              <a:gd name="T10" fmla="*/ 42891 w 112"/>
              <a:gd name="T11" fmla="*/ 80433 h 159"/>
              <a:gd name="T12" fmla="*/ 49638 w 112"/>
              <a:gd name="T13" fmla="*/ 73554 h 159"/>
              <a:gd name="T14" fmla="*/ 53493 w 112"/>
              <a:gd name="T15" fmla="*/ 63500 h 159"/>
              <a:gd name="T16" fmla="*/ 53493 w 112"/>
              <a:gd name="T17" fmla="*/ 52916 h 159"/>
              <a:gd name="T18" fmla="*/ 51565 w 112"/>
              <a:gd name="T19" fmla="*/ 45508 h 159"/>
              <a:gd name="T20" fmla="*/ 46264 w 112"/>
              <a:gd name="T21" fmla="*/ 40746 h 159"/>
              <a:gd name="T22" fmla="*/ 38554 w 112"/>
              <a:gd name="T23" fmla="*/ 37041 h 159"/>
              <a:gd name="T24" fmla="*/ 22650 w 112"/>
              <a:gd name="T25" fmla="*/ 32808 h 159"/>
              <a:gd name="T26" fmla="*/ 18313 w 112"/>
              <a:gd name="T27" fmla="*/ 30691 h 159"/>
              <a:gd name="T28" fmla="*/ 14940 w 112"/>
              <a:gd name="T29" fmla="*/ 29104 h 159"/>
              <a:gd name="T30" fmla="*/ 12530 w 112"/>
              <a:gd name="T31" fmla="*/ 26458 h 159"/>
              <a:gd name="T32" fmla="*/ 12048 w 112"/>
              <a:gd name="T33" fmla="*/ 22754 h 159"/>
              <a:gd name="T34" fmla="*/ 13012 w 112"/>
              <a:gd name="T35" fmla="*/ 17992 h 159"/>
              <a:gd name="T36" fmla="*/ 15903 w 112"/>
              <a:gd name="T37" fmla="*/ 14817 h 159"/>
              <a:gd name="T38" fmla="*/ 20241 w 112"/>
              <a:gd name="T39" fmla="*/ 12700 h 159"/>
              <a:gd name="T40" fmla="*/ 26506 w 112"/>
              <a:gd name="T41" fmla="*/ 11642 h 159"/>
              <a:gd name="T42" fmla="*/ 32771 w 112"/>
              <a:gd name="T43" fmla="*/ 12700 h 159"/>
              <a:gd name="T44" fmla="*/ 37108 w 112"/>
              <a:gd name="T45" fmla="*/ 15346 h 159"/>
              <a:gd name="T46" fmla="*/ 39999 w 112"/>
              <a:gd name="T47" fmla="*/ 19050 h 159"/>
              <a:gd name="T48" fmla="*/ 41445 w 112"/>
              <a:gd name="T49" fmla="*/ 24871 h 159"/>
              <a:gd name="T50" fmla="*/ 52047 w 112"/>
              <a:gd name="T51" fmla="*/ 19050 h 159"/>
              <a:gd name="T52" fmla="*/ 48192 w 112"/>
              <a:gd name="T53" fmla="*/ 10054 h 159"/>
              <a:gd name="T54" fmla="*/ 41445 w 112"/>
              <a:gd name="T55" fmla="*/ 3704 h 159"/>
              <a:gd name="T56" fmla="*/ 31807 w 112"/>
              <a:gd name="T57" fmla="*/ 529 h 159"/>
              <a:gd name="T58" fmla="*/ 20723 w 112"/>
              <a:gd name="T59" fmla="*/ 529 h 159"/>
              <a:gd name="T60" fmla="*/ 11566 w 112"/>
              <a:gd name="T61" fmla="*/ 3704 h 159"/>
              <a:gd name="T62" fmla="*/ 5301 w 112"/>
              <a:gd name="T63" fmla="*/ 10054 h 159"/>
              <a:gd name="T64" fmla="*/ 1928 w 112"/>
              <a:gd name="T65" fmla="*/ 17992 h 159"/>
              <a:gd name="T66" fmla="*/ 1928 w 112"/>
              <a:gd name="T67" fmla="*/ 28046 h 159"/>
              <a:gd name="T68" fmla="*/ 3855 w 112"/>
              <a:gd name="T69" fmla="*/ 35454 h 159"/>
              <a:gd name="T70" fmla="*/ 8675 w 112"/>
              <a:gd name="T71" fmla="*/ 40216 h 159"/>
              <a:gd name="T72" fmla="*/ 15903 w 112"/>
              <a:gd name="T73" fmla="*/ 43921 h 159"/>
              <a:gd name="T74" fmla="*/ 33252 w 112"/>
              <a:gd name="T75" fmla="*/ 49212 h 159"/>
              <a:gd name="T76" fmla="*/ 37590 w 112"/>
              <a:gd name="T77" fmla="*/ 50800 h 159"/>
              <a:gd name="T78" fmla="*/ 40481 w 112"/>
              <a:gd name="T79" fmla="*/ 52387 h 159"/>
              <a:gd name="T80" fmla="*/ 42891 w 112"/>
              <a:gd name="T81" fmla="*/ 55562 h 159"/>
              <a:gd name="T82" fmla="*/ 43373 w 112"/>
              <a:gd name="T83" fmla="*/ 59795 h 159"/>
              <a:gd name="T84" fmla="*/ 42409 w 112"/>
              <a:gd name="T85" fmla="*/ 65087 h 159"/>
              <a:gd name="T86" fmla="*/ 39035 w 112"/>
              <a:gd name="T87" fmla="*/ 68791 h 159"/>
              <a:gd name="T88" fmla="*/ 34216 w 112"/>
              <a:gd name="T89" fmla="*/ 71437 h 159"/>
              <a:gd name="T90" fmla="*/ 27469 w 112"/>
              <a:gd name="T91" fmla="*/ 72495 h 159"/>
              <a:gd name="T92" fmla="*/ 20241 w 112"/>
              <a:gd name="T93" fmla="*/ 70908 h 159"/>
              <a:gd name="T94" fmla="*/ 15421 w 112"/>
              <a:gd name="T95" fmla="*/ 67733 h 159"/>
              <a:gd name="T96" fmla="*/ 11566 w 112"/>
              <a:gd name="T97" fmla="*/ 62970 h 159"/>
              <a:gd name="T98" fmla="*/ 10120 w 112"/>
              <a:gd name="T99" fmla="*/ 56091 h 15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2" h="159">
                <a:moveTo>
                  <a:pt x="0" y="106"/>
                </a:moveTo>
                <a:lnTo>
                  <a:pt x="1" y="118"/>
                </a:lnTo>
                <a:lnTo>
                  <a:pt x="3" y="128"/>
                </a:lnTo>
                <a:lnTo>
                  <a:pt x="8" y="138"/>
                </a:lnTo>
                <a:lnTo>
                  <a:pt x="14" y="145"/>
                </a:lnTo>
                <a:lnTo>
                  <a:pt x="22" y="150"/>
                </a:lnTo>
                <a:lnTo>
                  <a:pt x="32" y="155"/>
                </a:lnTo>
                <a:lnTo>
                  <a:pt x="42" y="157"/>
                </a:lnTo>
                <a:lnTo>
                  <a:pt x="55" y="159"/>
                </a:lnTo>
                <a:lnTo>
                  <a:pt x="68" y="157"/>
                </a:lnTo>
                <a:lnTo>
                  <a:pt x="79" y="155"/>
                </a:lnTo>
                <a:lnTo>
                  <a:pt x="89" y="152"/>
                </a:lnTo>
                <a:lnTo>
                  <a:pt x="97" y="146"/>
                </a:lnTo>
                <a:lnTo>
                  <a:pt x="103" y="139"/>
                </a:lnTo>
                <a:lnTo>
                  <a:pt x="108" y="131"/>
                </a:lnTo>
                <a:lnTo>
                  <a:pt x="111" y="120"/>
                </a:lnTo>
                <a:lnTo>
                  <a:pt x="112" y="110"/>
                </a:lnTo>
                <a:lnTo>
                  <a:pt x="111" y="100"/>
                </a:lnTo>
                <a:lnTo>
                  <a:pt x="110" y="93"/>
                </a:lnTo>
                <a:lnTo>
                  <a:pt x="107" y="86"/>
                </a:lnTo>
                <a:lnTo>
                  <a:pt x="101" y="82"/>
                </a:lnTo>
                <a:lnTo>
                  <a:pt x="96" y="77"/>
                </a:lnTo>
                <a:lnTo>
                  <a:pt x="89" y="74"/>
                </a:lnTo>
                <a:lnTo>
                  <a:pt x="80" y="70"/>
                </a:lnTo>
                <a:lnTo>
                  <a:pt x="71" y="68"/>
                </a:lnTo>
                <a:lnTo>
                  <a:pt x="47" y="62"/>
                </a:lnTo>
                <a:lnTo>
                  <a:pt x="42" y="60"/>
                </a:lnTo>
                <a:lnTo>
                  <a:pt x="38" y="58"/>
                </a:lnTo>
                <a:lnTo>
                  <a:pt x="34" y="57"/>
                </a:lnTo>
                <a:lnTo>
                  <a:pt x="31" y="55"/>
                </a:lnTo>
                <a:lnTo>
                  <a:pt x="28" y="53"/>
                </a:lnTo>
                <a:lnTo>
                  <a:pt x="26" y="50"/>
                </a:lnTo>
                <a:lnTo>
                  <a:pt x="25" y="47"/>
                </a:lnTo>
                <a:lnTo>
                  <a:pt x="25" y="43"/>
                </a:lnTo>
                <a:lnTo>
                  <a:pt x="25" y="39"/>
                </a:lnTo>
                <a:lnTo>
                  <a:pt x="27" y="34"/>
                </a:lnTo>
                <a:lnTo>
                  <a:pt x="30" y="31"/>
                </a:lnTo>
                <a:lnTo>
                  <a:pt x="33" y="28"/>
                </a:lnTo>
                <a:lnTo>
                  <a:pt x="37" y="26"/>
                </a:lnTo>
                <a:lnTo>
                  <a:pt x="42" y="24"/>
                </a:lnTo>
                <a:lnTo>
                  <a:pt x="47" y="22"/>
                </a:lnTo>
                <a:lnTo>
                  <a:pt x="55" y="22"/>
                </a:lnTo>
                <a:lnTo>
                  <a:pt x="61" y="22"/>
                </a:lnTo>
                <a:lnTo>
                  <a:pt x="68" y="24"/>
                </a:lnTo>
                <a:lnTo>
                  <a:pt x="73" y="26"/>
                </a:lnTo>
                <a:lnTo>
                  <a:pt x="77" y="29"/>
                </a:lnTo>
                <a:lnTo>
                  <a:pt x="81" y="33"/>
                </a:lnTo>
                <a:lnTo>
                  <a:pt x="83" y="36"/>
                </a:lnTo>
                <a:lnTo>
                  <a:pt x="85" y="41"/>
                </a:lnTo>
                <a:lnTo>
                  <a:pt x="86" y="47"/>
                </a:lnTo>
                <a:lnTo>
                  <a:pt x="109" y="47"/>
                </a:lnTo>
                <a:lnTo>
                  <a:pt x="108" y="36"/>
                </a:lnTo>
                <a:lnTo>
                  <a:pt x="104" y="27"/>
                </a:lnTo>
                <a:lnTo>
                  <a:pt x="100" y="19"/>
                </a:lnTo>
                <a:lnTo>
                  <a:pt x="94" y="13"/>
                </a:lnTo>
                <a:lnTo>
                  <a:pt x="86" y="7"/>
                </a:lnTo>
                <a:lnTo>
                  <a:pt x="77" y="4"/>
                </a:lnTo>
                <a:lnTo>
                  <a:pt x="66" y="1"/>
                </a:lnTo>
                <a:lnTo>
                  <a:pt x="55" y="0"/>
                </a:lnTo>
                <a:lnTo>
                  <a:pt x="43" y="1"/>
                </a:lnTo>
                <a:lnTo>
                  <a:pt x="33" y="4"/>
                </a:lnTo>
                <a:lnTo>
                  <a:pt x="24" y="7"/>
                </a:lnTo>
                <a:lnTo>
                  <a:pt x="17" y="12"/>
                </a:lnTo>
                <a:lnTo>
                  <a:pt x="11" y="19"/>
                </a:lnTo>
                <a:lnTo>
                  <a:pt x="6" y="26"/>
                </a:lnTo>
                <a:lnTo>
                  <a:pt x="4" y="34"/>
                </a:lnTo>
                <a:lnTo>
                  <a:pt x="3" y="43"/>
                </a:lnTo>
                <a:lnTo>
                  <a:pt x="4" y="53"/>
                </a:lnTo>
                <a:lnTo>
                  <a:pt x="5" y="60"/>
                </a:lnTo>
                <a:lnTo>
                  <a:pt x="8" y="67"/>
                </a:lnTo>
                <a:lnTo>
                  <a:pt x="13" y="71"/>
                </a:lnTo>
                <a:lnTo>
                  <a:pt x="18" y="76"/>
                </a:lnTo>
                <a:lnTo>
                  <a:pt x="24" y="79"/>
                </a:lnTo>
                <a:lnTo>
                  <a:pt x="33" y="83"/>
                </a:lnTo>
                <a:lnTo>
                  <a:pt x="41" y="85"/>
                </a:lnTo>
                <a:lnTo>
                  <a:pt x="69" y="93"/>
                </a:lnTo>
                <a:lnTo>
                  <a:pt x="73" y="95"/>
                </a:lnTo>
                <a:lnTo>
                  <a:pt x="78" y="96"/>
                </a:lnTo>
                <a:lnTo>
                  <a:pt x="81" y="98"/>
                </a:lnTo>
                <a:lnTo>
                  <a:pt x="84" y="99"/>
                </a:lnTo>
                <a:lnTo>
                  <a:pt x="86" y="103"/>
                </a:lnTo>
                <a:lnTo>
                  <a:pt x="89" y="105"/>
                </a:lnTo>
                <a:lnTo>
                  <a:pt x="90" y="109"/>
                </a:lnTo>
                <a:lnTo>
                  <a:pt x="90" y="113"/>
                </a:lnTo>
                <a:lnTo>
                  <a:pt x="89" y="118"/>
                </a:lnTo>
                <a:lnTo>
                  <a:pt x="88" y="123"/>
                </a:lnTo>
                <a:lnTo>
                  <a:pt x="84" y="127"/>
                </a:lnTo>
                <a:lnTo>
                  <a:pt x="81" y="130"/>
                </a:lnTo>
                <a:lnTo>
                  <a:pt x="76" y="133"/>
                </a:lnTo>
                <a:lnTo>
                  <a:pt x="71" y="135"/>
                </a:lnTo>
                <a:lnTo>
                  <a:pt x="64" y="137"/>
                </a:lnTo>
                <a:lnTo>
                  <a:pt x="57" y="137"/>
                </a:lnTo>
                <a:lnTo>
                  <a:pt x="50" y="137"/>
                </a:lnTo>
                <a:lnTo>
                  <a:pt x="42" y="134"/>
                </a:lnTo>
                <a:lnTo>
                  <a:pt x="36" y="132"/>
                </a:lnTo>
                <a:lnTo>
                  <a:pt x="32" y="128"/>
                </a:lnTo>
                <a:lnTo>
                  <a:pt x="27" y="125"/>
                </a:lnTo>
                <a:lnTo>
                  <a:pt x="24" y="119"/>
                </a:lnTo>
                <a:lnTo>
                  <a:pt x="22" y="113"/>
                </a:lnTo>
                <a:lnTo>
                  <a:pt x="21" y="106"/>
                </a:lnTo>
                <a:lnTo>
                  <a:pt x="0" y="10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90" name="Freeform 539"/>
          <p:cNvSpPr>
            <a:spLocks noEditPoints="1"/>
          </p:cNvSpPr>
          <p:nvPr/>
        </p:nvSpPr>
        <p:spPr bwMode="auto">
          <a:xfrm>
            <a:off x="6043613" y="5219700"/>
            <a:ext cx="61912" cy="109538"/>
          </a:xfrm>
          <a:custGeom>
            <a:avLst/>
            <a:gdLst>
              <a:gd name="T0" fmla="*/ 0 w 134"/>
              <a:gd name="T1" fmla="*/ 109538 h 207"/>
              <a:gd name="T2" fmla="*/ 11551 w 134"/>
              <a:gd name="T3" fmla="*/ 109538 h 207"/>
              <a:gd name="T4" fmla="*/ 11551 w 134"/>
              <a:gd name="T5" fmla="*/ 63500 h 207"/>
              <a:gd name="T6" fmla="*/ 29108 w 134"/>
              <a:gd name="T7" fmla="*/ 63500 h 207"/>
              <a:gd name="T8" fmla="*/ 35576 w 134"/>
              <a:gd name="T9" fmla="*/ 63500 h 207"/>
              <a:gd name="T10" fmla="*/ 41583 w 134"/>
              <a:gd name="T11" fmla="*/ 62971 h 207"/>
              <a:gd name="T12" fmla="*/ 46203 w 134"/>
              <a:gd name="T13" fmla="*/ 61384 h 207"/>
              <a:gd name="T14" fmla="*/ 50823 w 134"/>
              <a:gd name="T15" fmla="*/ 59267 h 207"/>
              <a:gd name="T16" fmla="*/ 53133 w 134"/>
              <a:gd name="T17" fmla="*/ 56621 h 207"/>
              <a:gd name="T18" fmla="*/ 55444 w 134"/>
              <a:gd name="T19" fmla="*/ 53975 h 207"/>
              <a:gd name="T20" fmla="*/ 57292 w 134"/>
              <a:gd name="T21" fmla="*/ 51329 h 207"/>
              <a:gd name="T22" fmla="*/ 59140 w 134"/>
              <a:gd name="T23" fmla="*/ 48154 h 207"/>
              <a:gd name="T24" fmla="*/ 60526 w 134"/>
              <a:gd name="T25" fmla="*/ 44450 h 207"/>
              <a:gd name="T26" fmla="*/ 60988 w 134"/>
              <a:gd name="T27" fmla="*/ 40746 h 207"/>
              <a:gd name="T28" fmla="*/ 61912 w 134"/>
              <a:gd name="T29" fmla="*/ 36513 h 207"/>
              <a:gd name="T30" fmla="*/ 61912 w 134"/>
              <a:gd name="T31" fmla="*/ 31750 h 207"/>
              <a:gd name="T32" fmla="*/ 61912 w 134"/>
              <a:gd name="T33" fmla="*/ 26988 h 207"/>
              <a:gd name="T34" fmla="*/ 61450 w 134"/>
              <a:gd name="T35" fmla="*/ 22754 h 207"/>
              <a:gd name="T36" fmla="*/ 60526 w 134"/>
              <a:gd name="T37" fmla="*/ 18521 h 207"/>
              <a:gd name="T38" fmla="*/ 59140 w 134"/>
              <a:gd name="T39" fmla="*/ 14817 h 207"/>
              <a:gd name="T40" fmla="*/ 57292 w 134"/>
              <a:gd name="T41" fmla="*/ 11642 h 207"/>
              <a:gd name="T42" fmla="*/ 55444 w 134"/>
              <a:gd name="T43" fmla="*/ 8467 h 207"/>
              <a:gd name="T44" fmla="*/ 53595 w 134"/>
              <a:gd name="T45" fmla="*/ 6350 h 207"/>
              <a:gd name="T46" fmla="*/ 50823 w 134"/>
              <a:gd name="T47" fmla="*/ 4233 h 207"/>
              <a:gd name="T48" fmla="*/ 46665 w 134"/>
              <a:gd name="T49" fmla="*/ 1588 h 207"/>
              <a:gd name="T50" fmla="*/ 42045 w 134"/>
              <a:gd name="T51" fmla="*/ 529 h 207"/>
              <a:gd name="T52" fmla="*/ 36962 w 134"/>
              <a:gd name="T53" fmla="*/ 0 h 207"/>
              <a:gd name="T54" fmla="*/ 31418 w 134"/>
              <a:gd name="T55" fmla="*/ 0 h 207"/>
              <a:gd name="T56" fmla="*/ 28646 w 134"/>
              <a:gd name="T57" fmla="*/ 0 h 207"/>
              <a:gd name="T58" fmla="*/ 0 w 134"/>
              <a:gd name="T59" fmla="*/ 0 h 207"/>
              <a:gd name="T60" fmla="*/ 0 w 134"/>
              <a:gd name="T61" fmla="*/ 109538 h 207"/>
              <a:gd name="T62" fmla="*/ 11551 w 134"/>
              <a:gd name="T63" fmla="*/ 49742 h 207"/>
              <a:gd name="T64" fmla="*/ 11551 w 134"/>
              <a:gd name="T65" fmla="*/ 13229 h 207"/>
              <a:gd name="T66" fmla="*/ 32342 w 134"/>
              <a:gd name="T67" fmla="*/ 13229 h 207"/>
              <a:gd name="T68" fmla="*/ 36500 w 134"/>
              <a:gd name="T69" fmla="*/ 13229 h 207"/>
              <a:gd name="T70" fmla="*/ 39735 w 134"/>
              <a:gd name="T71" fmla="*/ 14817 h 207"/>
              <a:gd name="T72" fmla="*/ 42969 w 134"/>
              <a:gd name="T73" fmla="*/ 15875 h 207"/>
              <a:gd name="T74" fmla="*/ 45279 w 134"/>
              <a:gd name="T75" fmla="*/ 17992 h 207"/>
              <a:gd name="T76" fmla="*/ 47127 w 134"/>
              <a:gd name="T77" fmla="*/ 20108 h 207"/>
              <a:gd name="T78" fmla="*/ 48513 w 134"/>
              <a:gd name="T79" fmla="*/ 23283 h 207"/>
              <a:gd name="T80" fmla="*/ 48975 w 134"/>
              <a:gd name="T81" fmla="*/ 26988 h 207"/>
              <a:gd name="T82" fmla="*/ 49437 w 134"/>
              <a:gd name="T83" fmla="*/ 31221 h 207"/>
              <a:gd name="T84" fmla="*/ 48975 w 134"/>
              <a:gd name="T85" fmla="*/ 36513 h 207"/>
              <a:gd name="T86" fmla="*/ 48513 w 134"/>
              <a:gd name="T87" fmla="*/ 40746 h 207"/>
              <a:gd name="T88" fmla="*/ 47127 w 134"/>
              <a:gd name="T89" fmla="*/ 43921 h 207"/>
              <a:gd name="T90" fmla="*/ 45279 w 134"/>
              <a:gd name="T91" fmla="*/ 46038 h 207"/>
              <a:gd name="T92" fmla="*/ 42969 w 134"/>
              <a:gd name="T93" fmla="*/ 48154 h 207"/>
              <a:gd name="T94" fmla="*/ 39273 w 134"/>
              <a:gd name="T95" fmla="*/ 49213 h 207"/>
              <a:gd name="T96" fmla="*/ 35576 w 134"/>
              <a:gd name="T97" fmla="*/ 49742 h 207"/>
              <a:gd name="T98" fmla="*/ 30956 w 134"/>
              <a:gd name="T99" fmla="*/ 49742 h 207"/>
              <a:gd name="T100" fmla="*/ 11551 w 134"/>
              <a:gd name="T101" fmla="*/ 49742 h 20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34" h="207">
                <a:moveTo>
                  <a:pt x="0" y="207"/>
                </a:moveTo>
                <a:lnTo>
                  <a:pt x="25" y="207"/>
                </a:lnTo>
                <a:lnTo>
                  <a:pt x="25" y="120"/>
                </a:lnTo>
                <a:lnTo>
                  <a:pt x="63" y="120"/>
                </a:lnTo>
                <a:lnTo>
                  <a:pt x="77" y="120"/>
                </a:lnTo>
                <a:lnTo>
                  <a:pt x="90" y="119"/>
                </a:lnTo>
                <a:lnTo>
                  <a:pt x="100" y="116"/>
                </a:lnTo>
                <a:lnTo>
                  <a:pt x="110" y="112"/>
                </a:lnTo>
                <a:lnTo>
                  <a:pt x="115" y="107"/>
                </a:lnTo>
                <a:lnTo>
                  <a:pt x="120" y="102"/>
                </a:lnTo>
                <a:lnTo>
                  <a:pt x="124" y="97"/>
                </a:lnTo>
                <a:lnTo>
                  <a:pt x="128" y="91"/>
                </a:lnTo>
                <a:lnTo>
                  <a:pt x="131" y="84"/>
                </a:lnTo>
                <a:lnTo>
                  <a:pt x="132" y="77"/>
                </a:lnTo>
                <a:lnTo>
                  <a:pt x="134" y="69"/>
                </a:lnTo>
                <a:lnTo>
                  <a:pt x="134" y="60"/>
                </a:lnTo>
                <a:lnTo>
                  <a:pt x="134" y="51"/>
                </a:lnTo>
                <a:lnTo>
                  <a:pt x="133" y="43"/>
                </a:lnTo>
                <a:lnTo>
                  <a:pt x="131" y="35"/>
                </a:lnTo>
                <a:lnTo>
                  <a:pt x="128" y="28"/>
                </a:lnTo>
                <a:lnTo>
                  <a:pt x="124" y="22"/>
                </a:lnTo>
                <a:lnTo>
                  <a:pt x="120" y="16"/>
                </a:lnTo>
                <a:lnTo>
                  <a:pt x="116" y="12"/>
                </a:lnTo>
                <a:lnTo>
                  <a:pt x="110" y="8"/>
                </a:lnTo>
                <a:lnTo>
                  <a:pt x="101" y="3"/>
                </a:lnTo>
                <a:lnTo>
                  <a:pt x="91" y="1"/>
                </a:lnTo>
                <a:lnTo>
                  <a:pt x="80" y="0"/>
                </a:lnTo>
                <a:lnTo>
                  <a:pt x="68" y="0"/>
                </a:lnTo>
                <a:lnTo>
                  <a:pt x="62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25" y="94"/>
                </a:moveTo>
                <a:lnTo>
                  <a:pt x="25" y="25"/>
                </a:lnTo>
                <a:lnTo>
                  <a:pt x="70" y="25"/>
                </a:lnTo>
                <a:lnTo>
                  <a:pt x="79" y="25"/>
                </a:lnTo>
                <a:lnTo>
                  <a:pt x="86" y="28"/>
                </a:lnTo>
                <a:lnTo>
                  <a:pt x="93" y="30"/>
                </a:lnTo>
                <a:lnTo>
                  <a:pt x="98" y="34"/>
                </a:lnTo>
                <a:lnTo>
                  <a:pt x="102" y="38"/>
                </a:lnTo>
                <a:lnTo>
                  <a:pt x="105" y="44"/>
                </a:lnTo>
                <a:lnTo>
                  <a:pt x="106" y="51"/>
                </a:lnTo>
                <a:lnTo>
                  <a:pt x="107" y="59"/>
                </a:lnTo>
                <a:lnTo>
                  <a:pt x="106" y="69"/>
                </a:lnTo>
                <a:lnTo>
                  <a:pt x="105" y="77"/>
                </a:lnTo>
                <a:lnTo>
                  <a:pt x="102" y="83"/>
                </a:lnTo>
                <a:lnTo>
                  <a:pt x="98" y="87"/>
                </a:lnTo>
                <a:lnTo>
                  <a:pt x="93" y="91"/>
                </a:lnTo>
                <a:lnTo>
                  <a:pt x="85" y="93"/>
                </a:lnTo>
                <a:lnTo>
                  <a:pt x="77" y="94"/>
                </a:lnTo>
                <a:lnTo>
                  <a:pt x="67" y="94"/>
                </a:lnTo>
                <a:lnTo>
                  <a:pt x="25" y="9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91" name="Rectangle 540"/>
          <p:cNvSpPr>
            <a:spLocks noChangeArrowheads="1"/>
          </p:cNvSpPr>
          <p:nvPr/>
        </p:nvSpPr>
        <p:spPr bwMode="auto">
          <a:xfrm>
            <a:off x="6094413" y="5311775"/>
            <a:ext cx="12700" cy="1746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92" name="Freeform 541"/>
          <p:cNvSpPr>
            <a:spLocks noEditPoints="1"/>
          </p:cNvSpPr>
          <p:nvPr/>
        </p:nvSpPr>
        <p:spPr bwMode="auto">
          <a:xfrm>
            <a:off x="4851400" y="5418138"/>
            <a:ext cx="60325" cy="103187"/>
          </a:xfrm>
          <a:custGeom>
            <a:avLst/>
            <a:gdLst>
              <a:gd name="T0" fmla="*/ 36943 w 129"/>
              <a:gd name="T1" fmla="*/ 103187 h 196"/>
              <a:gd name="T2" fmla="*/ 48166 w 129"/>
              <a:gd name="T3" fmla="*/ 103187 h 196"/>
              <a:gd name="T4" fmla="*/ 48166 w 129"/>
              <a:gd name="T5" fmla="*/ 77390 h 196"/>
              <a:gd name="T6" fmla="*/ 60325 w 129"/>
              <a:gd name="T7" fmla="*/ 77390 h 196"/>
              <a:gd name="T8" fmla="*/ 60325 w 129"/>
              <a:gd name="T9" fmla="*/ 64755 h 196"/>
              <a:gd name="T10" fmla="*/ 48166 w 129"/>
              <a:gd name="T11" fmla="*/ 64755 h 196"/>
              <a:gd name="T12" fmla="*/ 48166 w 129"/>
              <a:gd name="T13" fmla="*/ 0 h 196"/>
              <a:gd name="T14" fmla="*/ 36943 w 129"/>
              <a:gd name="T15" fmla="*/ 0 h 196"/>
              <a:gd name="T16" fmla="*/ 0 w 129"/>
              <a:gd name="T17" fmla="*/ 63702 h 196"/>
              <a:gd name="T18" fmla="*/ 0 w 129"/>
              <a:gd name="T19" fmla="*/ 77390 h 196"/>
              <a:gd name="T20" fmla="*/ 36943 w 129"/>
              <a:gd name="T21" fmla="*/ 77390 h 196"/>
              <a:gd name="T22" fmla="*/ 36943 w 129"/>
              <a:gd name="T23" fmla="*/ 103187 h 196"/>
              <a:gd name="T24" fmla="*/ 10288 w 129"/>
              <a:gd name="T25" fmla="*/ 64755 h 196"/>
              <a:gd name="T26" fmla="*/ 36943 w 129"/>
              <a:gd name="T27" fmla="*/ 17900 h 196"/>
              <a:gd name="T28" fmla="*/ 36943 w 129"/>
              <a:gd name="T29" fmla="*/ 64755 h 196"/>
              <a:gd name="T30" fmla="*/ 10288 w 129"/>
              <a:gd name="T31" fmla="*/ 64755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6">
                <a:moveTo>
                  <a:pt x="79" y="196"/>
                </a:moveTo>
                <a:lnTo>
                  <a:pt x="103" y="196"/>
                </a:lnTo>
                <a:lnTo>
                  <a:pt x="103" y="147"/>
                </a:lnTo>
                <a:lnTo>
                  <a:pt x="129" y="147"/>
                </a:lnTo>
                <a:lnTo>
                  <a:pt x="129" y="123"/>
                </a:lnTo>
                <a:lnTo>
                  <a:pt x="103" y="123"/>
                </a:lnTo>
                <a:lnTo>
                  <a:pt x="103" y="0"/>
                </a:lnTo>
                <a:lnTo>
                  <a:pt x="79" y="0"/>
                </a:lnTo>
                <a:lnTo>
                  <a:pt x="0" y="121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3"/>
                </a:moveTo>
                <a:lnTo>
                  <a:pt x="79" y="34"/>
                </a:lnTo>
                <a:lnTo>
                  <a:pt x="79" y="123"/>
                </a:lnTo>
                <a:lnTo>
                  <a:pt x="22" y="12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93" name="Freeform 542"/>
          <p:cNvSpPr>
            <a:spLocks/>
          </p:cNvSpPr>
          <p:nvPr/>
        </p:nvSpPr>
        <p:spPr bwMode="auto">
          <a:xfrm>
            <a:off x="4921250" y="5418138"/>
            <a:ext cx="57150" cy="103187"/>
          </a:xfrm>
          <a:custGeom>
            <a:avLst/>
            <a:gdLst>
              <a:gd name="T0" fmla="*/ 11522 w 124"/>
              <a:gd name="T1" fmla="*/ 103187 h 196"/>
              <a:gd name="T2" fmla="*/ 23505 w 124"/>
              <a:gd name="T3" fmla="*/ 103187 h 196"/>
              <a:gd name="T4" fmla="*/ 24888 w 124"/>
              <a:gd name="T5" fmla="*/ 90025 h 196"/>
              <a:gd name="T6" fmla="*/ 27653 w 124"/>
              <a:gd name="T7" fmla="*/ 77917 h 196"/>
              <a:gd name="T8" fmla="*/ 30879 w 124"/>
              <a:gd name="T9" fmla="*/ 66335 h 196"/>
              <a:gd name="T10" fmla="*/ 34106 w 124"/>
              <a:gd name="T11" fmla="*/ 54752 h 196"/>
              <a:gd name="T12" fmla="*/ 39175 w 124"/>
              <a:gd name="T13" fmla="*/ 43697 h 196"/>
              <a:gd name="T14" fmla="*/ 44706 w 124"/>
              <a:gd name="T15" fmla="*/ 33167 h 196"/>
              <a:gd name="T16" fmla="*/ 50237 w 124"/>
              <a:gd name="T17" fmla="*/ 22638 h 196"/>
              <a:gd name="T18" fmla="*/ 57150 w 124"/>
              <a:gd name="T19" fmla="*/ 12635 h 196"/>
              <a:gd name="T20" fmla="*/ 57150 w 124"/>
              <a:gd name="T21" fmla="*/ 0 h 196"/>
              <a:gd name="T22" fmla="*/ 0 w 124"/>
              <a:gd name="T23" fmla="*/ 0 h 196"/>
              <a:gd name="T24" fmla="*/ 0 w 124"/>
              <a:gd name="T25" fmla="*/ 14215 h 196"/>
              <a:gd name="T26" fmla="*/ 45628 w 124"/>
              <a:gd name="T27" fmla="*/ 14215 h 196"/>
              <a:gd name="T28" fmla="*/ 38715 w 124"/>
              <a:gd name="T29" fmla="*/ 23691 h 196"/>
              <a:gd name="T30" fmla="*/ 32262 w 124"/>
              <a:gd name="T31" fmla="*/ 34220 h 196"/>
              <a:gd name="T32" fmla="*/ 27192 w 124"/>
              <a:gd name="T33" fmla="*/ 44749 h 196"/>
              <a:gd name="T34" fmla="*/ 22123 w 124"/>
              <a:gd name="T35" fmla="*/ 55805 h 196"/>
              <a:gd name="T36" fmla="*/ 18435 w 124"/>
              <a:gd name="T37" fmla="*/ 66861 h 196"/>
              <a:gd name="T38" fmla="*/ 15209 w 124"/>
              <a:gd name="T39" fmla="*/ 78443 h 196"/>
              <a:gd name="T40" fmla="*/ 12905 w 124"/>
              <a:gd name="T41" fmla="*/ 90552 h 196"/>
              <a:gd name="T42" fmla="*/ 11522 w 124"/>
              <a:gd name="T43" fmla="*/ 103187 h 19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24" h="196">
                <a:moveTo>
                  <a:pt x="25" y="196"/>
                </a:moveTo>
                <a:lnTo>
                  <a:pt x="51" y="196"/>
                </a:lnTo>
                <a:lnTo>
                  <a:pt x="54" y="171"/>
                </a:lnTo>
                <a:lnTo>
                  <a:pt x="60" y="148"/>
                </a:lnTo>
                <a:lnTo>
                  <a:pt x="67" y="126"/>
                </a:lnTo>
                <a:lnTo>
                  <a:pt x="74" y="104"/>
                </a:lnTo>
                <a:lnTo>
                  <a:pt x="85" y="83"/>
                </a:lnTo>
                <a:lnTo>
                  <a:pt x="97" y="63"/>
                </a:lnTo>
                <a:lnTo>
                  <a:pt x="109" y="43"/>
                </a:lnTo>
                <a:lnTo>
                  <a:pt x="124" y="24"/>
                </a:lnTo>
                <a:lnTo>
                  <a:pt x="124" y="0"/>
                </a:lnTo>
                <a:lnTo>
                  <a:pt x="0" y="0"/>
                </a:lnTo>
                <a:lnTo>
                  <a:pt x="0" y="27"/>
                </a:lnTo>
                <a:lnTo>
                  <a:pt x="99" y="27"/>
                </a:lnTo>
                <a:lnTo>
                  <a:pt x="84" y="45"/>
                </a:lnTo>
                <a:lnTo>
                  <a:pt x="70" y="65"/>
                </a:lnTo>
                <a:lnTo>
                  <a:pt x="59" y="85"/>
                </a:lnTo>
                <a:lnTo>
                  <a:pt x="48" y="106"/>
                </a:lnTo>
                <a:lnTo>
                  <a:pt x="40" y="127"/>
                </a:lnTo>
                <a:lnTo>
                  <a:pt x="33" y="149"/>
                </a:lnTo>
                <a:lnTo>
                  <a:pt x="28" y="172"/>
                </a:lnTo>
                <a:lnTo>
                  <a:pt x="25" y="19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94" name="Freeform 543"/>
          <p:cNvSpPr>
            <a:spLocks noEditPoints="1"/>
          </p:cNvSpPr>
          <p:nvPr/>
        </p:nvSpPr>
        <p:spPr bwMode="auto">
          <a:xfrm>
            <a:off x="5537200" y="5411788"/>
            <a:ext cx="71438" cy="109537"/>
          </a:xfrm>
          <a:custGeom>
            <a:avLst/>
            <a:gdLst>
              <a:gd name="T0" fmla="*/ 0 w 153"/>
              <a:gd name="T1" fmla="*/ 109537 h 208"/>
              <a:gd name="T2" fmla="*/ 33151 w 153"/>
              <a:gd name="T3" fmla="*/ 109537 h 208"/>
              <a:gd name="T4" fmla="*/ 37820 w 153"/>
              <a:gd name="T5" fmla="*/ 109537 h 208"/>
              <a:gd name="T6" fmla="*/ 41555 w 153"/>
              <a:gd name="T7" fmla="*/ 107957 h 208"/>
              <a:gd name="T8" fmla="*/ 45291 w 153"/>
              <a:gd name="T9" fmla="*/ 107431 h 208"/>
              <a:gd name="T10" fmla="*/ 49493 w 153"/>
              <a:gd name="T11" fmla="*/ 105851 h 208"/>
              <a:gd name="T12" fmla="*/ 52761 w 153"/>
              <a:gd name="T13" fmla="*/ 103744 h 208"/>
              <a:gd name="T14" fmla="*/ 56030 w 153"/>
              <a:gd name="T15" fmla="*/ 100584 h 208"/>
              <a:gd name="T16" fmla="*/ 58831 w 153"/>
              <a:gd name="T17" fmla="*/ 98478 h 208"/>
              <a:gd name="T18" fmla="*/ 61166 w 153"/>
              <a:gd name="T19" fmla="*/ 94792 h 208"/>
              <a:gd name="T20" fmla="*/ 63500 w 153"/>
              <a:gd name="T21" fmla="*/ 91105 h 208"/>
              <a:gd name="T22" fmla="*/ 65835 w 153"/>
              <a:gd name="T23" fmla="*/ 86892 h 208"/>
              <a:gd name="T24" fmla="*/ 67703 w 153"/>
              <a:gd name="T25" fmla="*/ 82153 h 208"/>
              <a:gd name="T26" fmla="*/ 69103 w 153"/>
              <a:gd name="T27" fmla="*/ 76887 h 208"/>
              <a:gd name="T28" fmla="*/ 70037 w 153"/>
              <a:gd name="T29" fmla="*/ 72147 h 208"/>
              <a:gd name="T30" fmla="*/ 70971 w 153"/>
              <a:gd name="T31" fmla="*/ 65828 h 208"/>
              <a:gd name="T32" fmla="*/ 71438 w 153"/>
              <a:gd name="T33" fmla="*/ 59508 h 208"/>
              <a:gd name="T34" fmla="*/ 71438 w 153"/>
              <a:gd name="T35" fmla="*/ 53189 h 208"/>
              <a:gd name="T36" fmla="*/ 71438 w 153"/>
              <a:gd name="T37" fmla="*/ 46869 h 208"/>
              <a:gd name="T38" fmla="*/ 70971 w 153"/>
              <a:gd name="T39" fmla="*/ 41076 h 208"/>
              <a:gd name="T40" fmla="*/ 70037 w 153"/>
              <a:gd name="T41" fmla="*/ 35810 h 208"/>
              <a:gd name="T42" fmla="*/ 69103 w 153"/>
              <a:gd name="T43" fmla="*/ 30017 h 208"/>
              <a:gd name="T44" fmla="*/ 67703 w 153"/>
              <a:gd name="T45" fmla="*/ 25804 h 208"/>
              <a:gd name="T46" fmla="*/ 66302 w 153"/>
              <a:gd name="T47" fmla="*/ 21065 h 208"/>
              <a:gd name="T48" fmla="*/ 63967 w 153"/>
              <a:gd name="T49" fmla="*/ 17378 h 208"/>
              <a:gd name="T50" fmla="*/ 61633 w 153"/>
              <a:gd name="T51" fmla="*/ 13692 h 208"/>
              <a:gd name="T52" fmla="*/ 59298 w 153"/>
              <a:gd name="T53" fmla="*/ 10532 h 208"/>
              <a:gd name="T54" fmla="*/ 56497 w 153"/>
              <a:gd name="T55" fmla="*/ 8426 h 208"/>
              <a:gd name="T56" fmla="*/ 53228 w 153"/>
              <a:gd name="T57" fmla="*/ 5793 h 208"/>
              <a:gd name="T58" fmla="*/ 49960 w 153"/>
              <a:gd name="T59" fmla="*/ 3686 h 208"/>
              <a:gd name="T60" fmla="*/ 46692 w 153"/>
              <a:gd name="T61" fmla="*/ 2106 h 208"/>
              <a:gd name="T62" fmla="*/ 42489 w 153"/>
              <a:gd name="T63" fmla="*/ 1053 h 208"/>
              <a:gd name="T64" fmla="*/ 38287 w 153"/>
              <a:gd name="T65" fmla="*/ 0 h 208"/>
              <a:gd name="T66" fmla="*/ 33618 w 153"/>
              <a:gd name="T67" fmla="*/ 0 h 208"/>
              <a:gd name="T68" fmla="*/ 0 w 153"/>
              <a:gd name="T69" fmla="*/ 0 h 208"/>
              <a:gd name="T70" fmla="*/ 0 w 153"/>
              <a:gd name="T71" fmla="*/ 109537 h 208"/>
              <a:gd name="T72" fmla="*/ 32684 w 153"/>
              <a:gd name="T73" fmla="*/ 13166 h 208"/>
              <a:gd name="T74" fmla="*/ 38754 w 153"/>
              <a:gd name="T75" fmla="*/ 13692 h 208"/>
              <a:gd name="T76" fmla="*/ 43890 w 153"/>
              <a:gd name="T77" fmla="*/ 15272 h 208"/>
              <a:gd name="T78" fmla="*/ 48559 w 153"/>
              <a:gd name="T79" fmla="*/ 18958 h 208"/>
              <a:gd name="T80" fmla="*/ 52294 w 153"/>
              <a:gd name="T81" fmla="*/ 23698 h 208"/>
              <a:gd name="T82" fmla="*/ 55096 w 153"/>
              <a:gd name="T83" fmla="*/ 29491 h 208"/>
              <a:gd name="T84" fmla="*/ 57431 w 153"/>
              <a:gd name="T85" fmla="*/ 36337 h 208"/>
              <a:gd name="T86" fmla="*/ 58831 w 153"/>
              <a:gd name="T87" fmla="*/ 44236 h 208"/>
              <a:gd name="T88" fmla="*/ 59298 w 153"/>
              <a:gd name="T89" fmla="*/ 54242 h 208"/>
              <a:gd name="T90" fmla="*/ 58831 w 153"/>
              <a:gd name="T91" fmla="*/ 63721 h 208"/>
              <a:gd name="T92" fmla="*/ 57897 w 153"/>
              <a:gd name="T93" fmla="*/ 72147 h 208"/>
              <a:gd name="T94" fmla="*/ 55096 w 153"/>
              <a:gd name="T95" fmla="*/ 79520 h 208"/>
              <a:gd name="T96" fmla="*/ 52294 w 153"/>
              <a:gd name="T97" fmla="*/ 85312 h 208"/>
              <a:gd name="T98" fmla="*/ 49026 w 153"/>
              <a:gd name="T99" fmla="*/ 89525 h 208"/>
              <a:gd name="T100" fmla="*/ 43890 w 153"/>
              <a:gd name="T101" fmla="*/ 93212 h 208"/>
              <a:gd name="T102" fmla="*/ 38754 w 153"/>
              <a:gd name="T103" fmla="*/ 95318 h 208"/>
              <a:gd name="T104" fmla="*/ 32684 w 153"/>
              <a:gd name="T105" fmla="*/ 95845 h 208"/>
              <a:gd name="T106" fmla="*/ 12140 w 153"/>
              <a:gd name="T107" fmla="*/ 95845 h 208"/>
              <a:gd name="T108" fmla="*/ 12140 w 153"/>
              <a:gd name="T109" fmla="*/ 13166 h 208"/>
              <a:gd name="T110" fmla="*/ 32684 w 153"/>
              <a:gd name="T111" fmla="*/ 13166 h 2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3" h="208">
                <a:moveTo>
                  <a:pt x="0" y="208"/>
                </a:moveTo>
                <a:lnTo>
                  <a:pt x="71" y="208"/>
                </a:lnTo>
                <a:lnTo>
                  <a:pt x="81" y="208"/>
                </a:lnTo>
                <a:lnTo>
                  <a:pt x="89" y="205"/>
                </a:lnTo>
                <a:lnTo>
                  <a:pt x="97" y="204"/>
                </a:lnTo>
                <a:lnTo>
                  <a:pt x="106" y="201"/>
                </a:lnTo>
                <a:lnTo>
                  <a:pt x="113" y="197"/>
                </a:lnTo>
                <a:lnTo>
                  <a:pt x="120" y="191"/>
                </a:lnTo>
                <a:lnTo>
                  <a:pt x="126" y="187"/>
                </a:lnTo>
                <a:lnTo>
                  <a:pt x="131" y="180"/>
                </a:lnTo>
                <a:lnTo>
                  <a:pt x="136" y="173"/>
                </a:lnTo>
                <a:lnTo>
                  <a:pt x="141" y="165"/>
                </a:lnTo>
                <a:lnTo>
                  <a:pt x="145" y="156"/>
                </a:lnTo>
                <a:lnTo>
                  <a:pt x="148" y="146"/>
                </a:lnTo>
                <a:lnTo>
                  <a:pt x="150" y="137"/>
                </a:lnTo>
                <a:lnTo>
                  <a:pt x="152" y="125"/>
                </a:lnTo>
                <a:lnTo>
                  <a:pt x="153" y="113"/>
                </a:lnTo>
                <a:lnTo>
                  <a:pt x="153" y="101"/>
                </a:lnTo>
                <a:lnTo>
                  <a:pt x="153" y="89"/>
                </a:lnTo>
                <a:lnTo>
                  <a:pt x="152" y="78"/>
                </a:lnTo>
                <a:lnTo>
                  <a:pt x="150" y="68"/>
                </a:lnTo>
                <a:lnTo>
                  <a:pt x="148" y="57"/>
                </a:lnTo>
                <a:lnTo>
                  <a:pt x="145" y="49"/>
                </a:lnTo>
                <a:lnTo>
                  <a:pt x="142" y="40"/>
                </a:lnTo>
                <a:lnTo>
                  <a:pt x="137" y="33"/>
                </a:lnTo>
                <a:lnTo>
                  <a:pt x="132" y="26"/>
                </a:lnTo>
                <a:lnTo>
                  <a:pt x="127" y="20"/>
                </a:lnTo>
                <a:lnTo>
                  <a:pt x="121" y="16"/>
                </a:lnTo>
                <a:lnTo>
                  <a:pt x="114" y="11"/>
                </a:lnTo>
                <a:lnTo>
                  <a:pt x="107" y="7"/>
                </a:lnTo>
                <a:lnTo>
                  <a:pt x="100" y="4"/>
                </a:lnTo>
                <a:lnTo>
                  <a:pt x="91" y="2"/>
                </a:lnTo>
                <a:lnTo>
                  <a:pt x="82" y="0"/>
                </a:lnTo>
                <a:lnTo>
                  <a:pt x="72" y="0"/>
                </a:lnTo>
                <a:lnTo>
                  <a:pt x="0" y="0"/>
                </a:lnTo>
                <a:lnTo>
                  <a:pt x="0" y="208"/>
                </a:lnTo>
                <a:close/>
                <a:moveTo>
                  <a:pt x="70" y="25"/>
                </a:moveTo>
                <a:lnTo>
                  <a:pt x="83" y="26"/>
                </a:lnTo>
                <a:lnTo>
                  <a:pt x="94" y="29"/>
                </a:lnTo>
                <a:lnTo>
                  <a:pt x="104" y="36"/>
                </a:lnTo>
                <a:lnTo>
                  <a:pt x="112" y="45"/>
                </a:lnTo>
                <a:lnTo>
                  <a:pt x="118" y="56"/>
                </a:lnTo>
                <a:lnTo>
                  <a:pt x="123" y="69"/>
                </a:lnTo>
                <a:lnTo>
                  <a:pt x="126" y="84"/>
                </a:lnTo>
                <a:lnTo>
                  <a:pt x="127" y="103"/>
                </a:lnTo>
                <a:lnTo>
                  <a:pt x="126" y="121"/>
                </a:lnTo>
                <a:lnTo>
                  <a:pt x="124" y="137"/>
                </a:lnTo>
                <a:lnTo>
                  <a:pt x="118" y="151"/>
                </a:lnTo>
                <a:lnTo>
                  <a:pt x="112" y="162"/>
                </a:lnTo>
                <a:lnTo>
                  <a:pt x="105" y="170"/>
                </a:lnTo>
                <a:lnTo>
                  <a:pt x="94" y="177"/>
                </a:lnTo>
                <a:lnTo>
                  <a:pt x="83" y="181"/>
                </a:lnTo>
                <a:lnTo>
                  <a:pt x="70" y="182"/>
                </a:lnTo>
                <a:lnTo>
                  <a:pt x="26" y="182"/>
                </a:lnTo>
                <a:lnTo>
                  <a:pt x="26" y="25"/>
                </a:lnTo>
                <a:lnTo>
                  <a:pt x="70" y="2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95" name="Freeform 544"/>
          <p:cNvSpPr>
            <a:spLocks noEditPoints="1"/>
          </p:cNvSpPr>
          <p:nvPr/>
        </p:nvSpPr>
        <p:spPr bwMode="auto">
          <a:xfrm>
            <a:off x="5619750" y="5440363"/>
            <a:ext cx="63500" cy="82550"/>
          </a:xfrm>
          <a:custGeom>
            <a:avLst/>
            <a:gdLst>
              <a:gd name="T0" fmla="*/ 969 w 131"/>
              <a:gd name="T1" fmla="*/ 50157 h 158"/>
              <a:gd name="T2" fmla="*/ 4847 w 131"/>
              <a:gd name="T3" fmla="*/ 66353 h 158"/>
              <a:gd name="T4" fmla="*/ 13088 w 131"/>
              <a:gd name="T5" fmla="*/ 76803 h 158"/>
              <a:gd name="T6" fmla="*/ 24721 w 131"/>
              <a:gd name="T7" fmla="*/ 82028 h 158"/>
              <a:gd name="T8" fmla="*/ 39263 w 131"/>
              <a:gd name="T9" fmla="*/ 82028 h 158"/>
              <a:gd name="T10" fmla="*/ 50897 w 131"/>
              <a:gd name="T11" fmla="*/ 76803 h 158"/>
              <a:gd name="T12" fmla="*/ 59137 w 131"/>
              <a:gd name="T13" fmla="*/ 66353 h 158"/>
              <a:gd name="T14" fmla="*/ 63015 w 131"/>
              <a:gd name="T15" fmla="*/ 50157 h 158"/>
              <a:gd name="T16" fmla="*/ 63015 w 131"/>
              <a:gd name="T17" fmla="*/ 32393 h 158"/>
              <a:gd name="T18" fmla="*/ 59137 w 131"/>
              <a:gd name="T19" fmla="*/ 16197 h 158"/>
              <a:gd name="T20" fmla="*/ 50897 w 131"/>
              <a:gd name="T21" fmla="*/ 5747 h 158"/>
              <a:gd name="T22" fmla="*/ 39263 w 131"/>
              <a:gd name="T23" fmla="*/ 522 h 158"/>
              <a:gd name="T24" fmla="*/ 24721 w 131"/>
              <a:gd name="T25" fmla="*/ 522 h 158"/>
              <a:gd name="T26" fmla="*/ 13088 w 131"/>
              <a:gd name="T27" fmla="*/ 5747 h 158"/>
              <a:gd name="T28" fmla="*/ 4847 w 131"/>
              <a:gd name="T29" fmla="*/ 16197 h 158"/>
              <a:gd name="T30" fmla="*/ 969 w 131"/>
              <a:gd name="T31" fmla="*/ 32393 h 158"/>
              <a:gd name="T32" fmla="*/ 11634 w 131"/>
              <a:gd name="T33" fmla="*/ 41275 h 158"/>
              <a:gd name="T34" fmla="*/ 13088 w 131"/>
              <a:gd name="T35" fmla="*/ 28736 h 158"/>
              <a:gd name="T36" fmla="*/ 16481 w 131"/>
              <a:gd name="T37" fmla="*/ 19331 h 158"/>
              <a:gd name="T38" fmla="*/ 23267 w 131"/>
              <a:gd name="T39" fmla="*/ 13062 h 158"/>
              <a:gd name="T40" fmla="*/ 31992 w 131"/>
              <a:gd name="T41" fmla="*/ 11494 h 158"/>
              <a:gd name="T42" fmla="*/ 40718 w 131"/>
              <a:gd name="T43" fmla="*/ 13062 h 158"/>
              <a:gd name="T44" fmla="*/ 46534 w 131"/>
              <a:gd name="T45" fmla="*/ 19331 h 158"/>
              <a:gd name="T46" fmla="*/ 50412 w 131"/>
              <a:gd name="T47" fmla="*/ 28736 h 158"/>
              <a:gd name="T48" fmla="*/ 51866 w 131"/>
              <a:gd name="T49" fmla="*/ 41275 h 158"/>
              <a:gd name="T50" fmla="*/ 50412 w 131"/>
              <a:gd name="T51" fmla="*/ 53814 h 158"/>
              <a:gd name="T52" fmla="*/ 46534 w 131"/>
              <a:gd name="T53" fmla="*/ 63219 h 158"/>
              <a:gd name="T54" fmla="*/ 40718 w 131"/>
              <a:gd name="T55" fmla="*/ 69488 h 158"/>
              <a:gd name="T56" fmla="*/ 31992 w 131"/>
              <a:gd name="T57" fmla="*/ 71056 h 158"/>
              <a:gd name="T58" fmla="*/ 23267 w 131"/>
              <a:gd name="T59" fmla="*/ 69488 h 158"/>
              <a:gd name="T60" fmla="*/ 16481 w 131"/>
              <a:gd name="T61" fmla="*/ 63219 h 158"/>
              <a:gd name="T62" fmla="*/ 13088 w 131"/>
              <a:gd name="T63" fmla="*/ 53814 h 158"/>
              <a:gd name="T64" fmla="*/ 11634 w 131"/>
              <a:gd name="T65" fmla="*/ 41275 h 15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31" h="158">
                <a:moveTo>
                  <a:pt x="0" y="79"/>
                </a:moveTo>
                <a:lnTo>
                  <a:pt x="2" y="96"/>
                </a:lnTo>
                <a:lnTo>
                  <a:pt x="5" y="113"/>
                </a:lnTo>
                <a:lnTo>
                  <a:pt x="10" y="127"/>
                </a:lnTo>
                <a:lnTo>
                  <a:pt x="17" y="137"/>
                </a:lnTo>
                <a:lnTo>
                  <a:pt x="27" y="147"/>
                </a:lnTo>
                <a:lnTo>
                  <a:pt x="38" y="152"/>
                </a:lnTo>
                <a:lnTo>
                  <a:pt x="51" y="157"/>
                </a:lnTo>
                <a:lnTo>
                  <a:pt x="66" y="158"/>
                </a:lnTo>
                <a:lnTo>
                  <a:pt x="81" y="157"/>
                </a:lnTo>
                <a:lnTo>
                  <a:pt x="93" y="152"/>
                </a:lnTo>
                <a:lnTo>
                  <a:pt x="105" y="147"/>
                </a:lnTo>
                <a:lnTo>
                  <a:pt x="114" y="137"/>
                </a:lnTo>
                <a:lnTo>
                  <a:pt x="122" y="127"/>
                </a:lnTo>
                <a:lnTo>
                  <a:pt x="127" y="113"/>
                </a:lnTo>
                <a:lnTo>
                  <a:pt x="130" y="96"/>
                </a:lnTo>
                <a:lnTo>
                  <a:pt x="131" y="79"/>
                </a:lnTo>
                <a:lnTo>
                  <a:pt x="130" y="62"/>
                </a:lnTo>
                <a:lnTo>
                  <a:pt x="127" y="45"/>
                </a:lnTo>
                <a:lnTo>
                  <a:pt x="122" y="31"/>
                </a:lnTo>
                <a:lnTo>
                  <a:pt x="114" y="21"/>
                </a:lnTo>
                <a:lnTo>
                  <a:pt x="105" y="11"/>
                </a:lnTo>
                <a:lnTo>
                  <a:pt x="93" y="6"/>
                </a:lnTo>
                <a:lnTo>
                  <a:pt x="81" y="1"/>
                </a:lnTo>
                <a:lnTo>
                  <a:pt x="66" y="0"/>
                </a:lnTo>
                <a:lnTo>
                  <a:pt x="51" y="1"/>
                </a:lnTo>
                <a:lnTo>
                  <a:pt x="38" y="6"/>
                </a:lnTo>
                <a:lnTo>
                  <a:pt x="27" y="11"/>
                </a:lnTo>
                <a:lnTo>
                  <a:pt x="17" y="21"/>
                </a:lnTo>
                <a:lnTo>
                  <a:pt x="10" y="31"/>
                </a:lnTo>
                <a:lnTo>
                  <a:pt x="5" y="45"/>
                </a:lnTo>
                <a:lnTo>
                  <a:pt x="2" y="62"/>
                </a:lnTo>
                <a:lnTo>
                  <a:pt x="0" y="79"/>
                </a:lnTo>
                <a:close/>
                <a:moveTo>
                  <a:pt x="24" y="79"/>
                </a:moveTo>
                <a:lnTo>
                  <a:pt x="25" y="66"/>
                </a:lnTo>
                <a:lnTo>
                  <a:pt x="27" y="55"/>
                </a:lnTo>
                <a:lnTo>
                  <a:pt x="30" y="45"/>
                </a:lnTo>
                <a:lnTo>
                  <a:pt x="34" y="37"/>
                </a:lnTo>
                <a:lnTo>
                  <a:pt x="41" y="30"/>
                </a:lnTo>
                <a:lnTo>
                  <a:pt x="48" y="25"/>
                </a:lnTo>
                <a:lnTo>
                  <a:pt x="56" y="23"/>
                </a:lnTo>
                <a:lnTo>
                  <a:pt x="66" y="22"/>
                </a:lnTo>
                <a:lnTo>
                  <a:pt x="75" y="23"/>
                </a:lnTo>
                <a:lnTo>
                  <a:pt x="84" y="25"/>
                </a:lnTo>
                <a:lnTo>
                  <a:pt x="90" y="30"/>
                </a:lnTo>
                <a:lnTo>
                  <a:pt x="96" y="37"/>
                </a:lnTo>
                <a:lnTo>
                  <a:pt x="101" y="45"/>
                </a:lnTo>
                <a:lnTo>
                  <a:pt x="104" y="55"/>
                </a:lnTo>
                <a:lnTo>
                  <a:pt x="106" y="66"/>
                </a:lnTo>
                <a:lnTo>
                  <a:pt x="107" y="79"/>
                </a:lnTo>
                <a:lnTo>
                  <a:pt x="106" y="92"/>
                </a:lnTo>
                <a:lnTo>
                  <a:pt x="104" y="103"/>
                </a:lnTo>
                <a:lnTo>
                  <a:pt x="101" y="114"/>
                </a:lnTo>
                <a:lnTo>
                  <a:pt x="96" y="121"/>
                </a:lnTo>
                <a:lnTo>
                  <a:pt x="90" y="128"/>
                </a:lnTo>
                <a:lnTo>
                  <a:pt x="84" y="133"/>
                </a:lnTo>
                <a:lnTo>
                  <a:pt x="75" y="135"/>
                </a:lnTo>
                <a:lnTo>
                  <a:pt x="66" y="136"/>
                </a:lnTo>
                <a:lnTo>
                  <a:pt x="56" y="135"/>
                </a:lnTo>
                <a:lnTo>
                  <a:pt x="48" y="133"/>
                </a:lnTo>
                <a:lnTo>
                  <a:pt x="41" y="128"/>
                </a:lnTo>
                <a:lnTo>
                  <a:pt x="34" y="121"/>
                </a:lnTo>
                <a:lnTo>
                  <a:pt x="30" y="114"/>
                </a:lnTo>
                <a:lnTo>
                  <a:pt x="27" y="103"/>
                </a:lnTo>
                <a:lnTo>
                  <a:pt x="25" y="92"/>
                </a:lnTo>
                <a:lnTo>
                  <a:pt x="24" y="7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96" name="Freeform 545"/>
          <p:cNvSpPr>
            <a:spLocks/>
          </p:cNvSpPr>
          <p:nvPr/>
        </p:nvSpPr>
        <p:spPr bwMode="auto">
          <a:xfrm>
            <a:off x="5695950" y="5440363"/>
            <a:ext cx="88900" cy="80962"/>
          </a:xfrm>
          <a:custGeom>
            <a:avLst/>
            <a:gdLst>
              <a:gd name="T0" fmla="*/ 88900 w 190"/>
              <a:gd name="T1" fmla="*/ 80962 h 155"/>
              <a:gd name="T2" fmla="*/ 88900 w 190"/>
              <a:gd name="T3" fmla="*/ 30818 h 155"/>
              <a:gd name="T4" fmla="*/ 87964 w 190"/>
              <a:gd name="T5" fmla="*/ 19849 h 155"/>
              <a:gd name="T6" fmla="*/ 86093 w 190"/>
              <a:gd name="T7" fmla="*/ 10969 h 155"/>
              <a:gd name="T8" fmla="*/ 79074 w 190"/>
              <a:gd name="T9" fmla="*/ 3134 h 155"/>
              <a:gd name="T10" fmla="*/ 68313 w 190"/>
              <a:gd name="T11" fmla="*/ 0 h 155"/>
              <a:gd name="T12" fmla="*/ 56615 w 190"/>
              <a:gd name="T13" fmla="*/ 3134 h 155"/>
              <a:gd name="T14" fmla="*/ 47725 w 190"/>
              <a:gd name="T15" fmla="*/ 12014 h 155"/>
              <a:gd name="T16" fmla="*/ 44450 w 190"/>
              <a:gd name="T17" fmla="*/ 6790 h 155"/>
              <a:gd name="T18" fmla="*/ 40239 w 190"/>
              <a:gd name="T19" fmla="*/ 3134 h 155"/>
              <a:gd name="T20" fmla="*/ 36028 w 190"/>
              <a:gd name="T21" fmla="*/ 522 h 155"/>
              <a:gd name="T22" fmla="*/ 29945 w 190"/>
              <a:gd name="T23" fmla="*/ 0 h 155"/>
              <a:gd name="T24" fmla="*/ 23863 w 190"/>
              <a:gd name="T25" fmla="*/ 522 h 155"/>
              <a:gd name="T26" fmla="*/ 18716 w 190"/>
              <a:gd name="T27" fmla="*/ 3134 h 155"/>
              <a:gd name="T28" fmla="*/ 14037 w 190"/>
              <a:gd name="T29" fmla="*/ 7313 h 155"/>
              <a:gd name="T30" fmla="*/ 10294 w 190"/>
              <a:gd name="T31" fmla="*/ 12536 h 155"/>
              <a:gd name="T32" fmla="*/ 0 w 190"/>
              <a:gd name="T33" fmla="*/ 1567 h 155"/>
              <a:gd name="T34" fmla="*/ 10762 w 190"/>
              <a:gd name="T35" fmla="*/ 80962 h 155"/>
              <a:gd name="T36" fmla="*/ 11229 w 190"/>
              <a:gd name="T37" fmla="*/ 29251 h 155"/>
              <a:gd name="T38" fmla="*/ 13101 w 190"/>
              <a:gd name="T39" fmla="*/ 20371 h 155"/>
              <a:gd name="T40" fmla="*/ 17780 w 190"/>
              <a:gd name="T41" fmla="*/ 15148 h 155"/>
              <a:gd name="T42" fmla="*/ 23395 w 190"/>
              <a:gd name="T43" fmla="*/ 12014 h 155"/>
              <a:gd name="T44" fmla="*/ 30413 w 190"/>
              <a:gd name="T45" fmla="*/ 12014 h 155"/>
              <a:gd name="T46" fmla="*/ 35092 w 190"/>
              <a:gd name="T47" fmla="*/ 14625 h 155"/>
              <a:gd name="T48" fmla="*/ 37899 w 190"/>
              <a:gd name="T49" fmla="*/ 19326 h 155"/>
              <a:gd name="T50" fmla="*/ 38835 w 190"/>
              <a:gd name="T51" fmla="*/ 27161 h 155"/>
              <a:gd name="T52" fmla="*/ 38835 w 190"/>
              <a:gd name="T53" fmla="*/ 80962 h 155"/>
              <a:gd name="T54" fmla="*/ 49597 w 190"/>
              <a:gd name="T55" fmla="*/ 33952 h 155"/>
              <a:gd name="T56" fmla="*/ 50533 w 190"/>
              <a:gd name="T57" fmla="*/ 24027 h 155"/>
              <a:gd name="T58" fmla="*/ 54276 w 190"/>
              <a:gd name="T59" fmla="*/ 17759 h 155"/>
              <a:gd name="T60" fmla="*/ 58955 w 190"/>
              <a:gd name="T61" fmla="*/ 12536 h 155"/>
              <a:gd name="T62" fmla="*/ 65973 w 190"/>
              <a:gd name="T63" fmla="*/ 11491 h 155"/>
              <a:gd name="T64" fmla="*/ 72056 w 190"/>
              <a:gd name="T65" fmla="*/ 12536 h 155"/>
              <a:gd name="T66" fmla="*/ 75331 w 190"/>
              <a:gd name="T67" fmla="*/ 16192 h 155"/>
              <a:gd name="T68" fmla="*/ 77203 w 190"/>
              <a:gd name="T69" fmla="*/ 22983 h 155"/>
              <a:gd name="T70" fmla="*/ 77671 w 190"/>
              <a:gd name="T71" fmla="*/ 32385 h 15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90" h="155">
                <a:moveTo>
                  <a:pt x="166" y="155"/>
                </a:moveTo>
                <a:lnTo>
                  <a:pt x="190" y="155"/>
                </a:lnTo>
                <a:lnTo>
                  <a:pt x="190" y="64"/>
                </a:lnTo>
                <a:lnTo>
                  <a:pt x="190" y="59"/>
                </a:lnTo>
                <a:lnTo>
                  <a:pt x="190" y="48"/>
                </a:lnTo>
                <a:lnTo>
                  <a:pt x="188" y="38"/>
                </a:lnTo>
                <a:lnTo>
                  <a:pt x="187" y="29"/>
                </a:lnTo>
                <a:lnTo>
                  <a:pt x="184" y="21"/>
                </a:lnTo>
                <a:lnTo>
                  <a:pt x="178" y="11"/>
                </a:lnTo>
                <a:lnTo>
                  <a:pt x="169" y="6"/>
                </a:lnTo>
                <a:lnTo>
                  <a:pt x="159" y="1"/>
                </a:lnTo>
                <a:lnTo>
                  <a:pt x="146" y="0"/>
                </a:lnTo>
                <a:lnTo>
                  <a:pt x="133" y="1"/>
                </a:lnTo>
                <a:lnTo>
                  <a:pt x="121" y="6"/>
                </a:lnTo>
                <a:lnTo>
                  <a:pt x="111" y="13"/>
                </a:lnTo>
                <a:lnTo>
                  <a:pt x="102" y="23"/>
                </a:lnTo>
                <a:lnTo>
                  <a:pt x="99" y="17"/>
                </a:lnTo>
                <a:lnTo>
                  <a:pt x="95" y="13"/>
                </a:lnTo>
                <a:lnTo>
                  <a:pt x="90" y="9"/>
                </a:lnTo>
                <a:lnTo>
                  <a:pt x="86" y="6"/>
                </a:lnTo>
                <a:lnTo>
                  <a:pt x="82" y="3"/>
                </a:lnTo>
                <a:lnTo>
                  <a:pt x="77" y="1"/>
                </a:lnTo>
                <a:lnTo>
                  <a:pt x="70" y="0"/>
                </a:lnTo>
                <a:lnTo>
                  <a:pt x="64" y="0"/>
                </a:lnTo>
                <a:lnTo>
                  <a:pt x="58" y="0"/>
                </a:lnTo>
                <a:lnTo>
                  <a:pt x="51" y="1"/>
                </a:lnTo>
                <a:lnTo>
                  <a:pt x="45" y="3"/>
                </a:lnTo>
                <a:lnTo>
                  <a:pt x="40" y="6"/>
                </a:lnTo>
                <a:lnTo>
                  <a:pt x="35" y="9"/>
                </a:lnTo>
                <a:lnTo>
                  <a:pt x="30" y="14"/>
                </a:lnTo>
                <a:lnTo>
                  <a:pt x="26" y="18"/>
                </a:lnTo>
                <a:lnTo>
                  <a:pt x="22" y="24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lnTo>
                  <a:pt x="23" y="155"/>
                </a:lnTo>
                <a:lnTo>
                  <a:pt x="23" y="65"/>
                </a:lnTo>
                <a:lnTo>
                  <a:pt x="24" y="56"/>
                </a:lnTo>
                <a:lnTo>
                  <a:pt x="25" y="46"/>
                </a:lnTo>
                <a:lnTo>
                  <a:pt x="28" y="39"/>
                </a:lnTo>
                <a:lnTo>
                  <a:pt x="32" y="34"/>
                </a:lnTo>
                <a:lnTo>
                  <a:pt x="38" y="29"/>
                </a:lnTo>
                <a:lnTo>
                  <a:pt x="43" y="25"/>
                </a:lnTo>
                <a:lnTo>
                  <a:pt x="50" y="23"/>
                </a:lnTo>
                <a:lnTo>
                  <a:pt x="58" y="22"/>
                </a:lnTo>
                <a:lnTo>
                  <a:pt x="65" y="23"/>
                </a:lnTo>
                <a:lnTo>
                  <a:pt x="70" y="24"/>
                </a:lnTo>
                <a:lnTo>
                  <a:pt x="75" y="28"/>
                </a:lnTo>
                <a:lnTo>
                  <a:pt x="78" y="31"/>
                </a:lnTo>
                <a:lnTo>
                  <a:pt x="81" y="37"/>
                </a:lnTo>
                <a:lnTo>
                  <a:pt x="82" y="44"/>
                </a:lnTo>
                <a:lnTo>
                  <a:pt x="83" y="52"/>
                </a:lnTo>
                <a:lnTo>
                  <a:pt x="83" y="62"/>
                </a:lnTo>
                <a:lnTo>
                  <a:pt x="83" y="155"/>
                </a:lnTo>
                <a:lnTo>
                  <a:pt x="106" y="155"/>
                </a:lnTo>
                <a:lnTo>
                  <a:pt x="106" y="65"/>
                </a:lnTo>
                <a:lnTo>
                  <a:pt x="107" y="56"/>
                </a:lnTo>
                <a:lnTo>
                  <a:pt x="108" y="46"/>
                </a:lnTo>
                <a:lnTo>
                  <a:pt x="111" y="39"/>
                </a:lnTo>
                <a:lnTo>
                  <a:pt x="116" y="34"/>
                </a:lnTo>
                <a:lnTo>
                  <a:pt x="121" y="29"/>
                </a:lnTo>
                <a:lnTo>
                  <a:pt x="126" y="24"/>
                </a:lnTo>
                <a:lnTo>
                  <a:pt x="134" y="23"/>
                </a:lnTo>
                <a:lnTo>
                  <a:pt x="141" y="22"/>
                </a:lnTo>
                <a:lnTo>
                  <a:pt x="148" y="23"/>
                </a:lnTo>
                <a:lnTo>
                  <a:pt x="154" y="24"/>
                </a:lnTo>
                <a:lnTo>
                  <a:pt x="158" y="28"/>
                </a:lnTo>
                <a:lnTo>
                  <a:pt x="161" y="31"/>
                </a:lnTo>
                <a:lnTo>
                  <a:pt x="164" y="37"/>
                </a:lnTo>
                <a:lnTo>
                  <a:pt x="165" y="44"/>
                </a:lnTo>
                <a:lnTo>
                  <a:pt x="166" y="52"/>
                </a:lnTo>
                <a:lnTo>
                  <a:pt x="166" y="62"/>
                </a:lnTo>
                <a:lnTo>
                  <a:pt x="166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97" name="Freeform 546"/>
          <p:cNvSpPr>
            <a:spLocks noEditPoints="1"/>
          </p:cNvSpPr>
          <p:nvPr/>
        </p:nvSpPr>
        <p:spPr bwMode="auto">
          <a:xfrm>
            <a:off x="5800725" y="5411788"/>
            <a:ext cx="9525" cy="109537"/>
          </a:xfrm>
          <a:custGeom>
            <a:avLst/>
            <a:gdLst>
              <a:gd name="T0" fmla="*/ 0 w 23"/>
              <a:gd name="T1" fmla="*/ 109537 h 208"/>
              <a:gd name="T2" fmla="*/ 9525 w 23"/>
              <a:gd name="T3" fmla="*/ 109537 h 208"/>
              <a:gd name="T4" fmla="*/ 9525 w 23"/>
              <a:gd name="T5" fmla="*/ 29491 h 208"/>
              <a:gd name="T6" fmla="*/ 0 w 23"/>
              <a:gd name="T7" fmla="*/ 29491 h 208"/>
              <a:gd name="T8" fmla="*/ 0 w 23"/>
              <a:gd name="T9" fmla="*/ 109537 h 208"/>
              <a:gd name="T10" fmla="*/ 0 w 23"/>
              <a:gd name="T11" fmla="*/ 14745 h 208"/>
              <a:gd name="T12" fmla="*/ 9525 w 23"/>
              <a:gd name="T13" fmla="*/ 14745 h 208"/>
              <a:gd name="T14" fmla="*/ 9525 w 23"/>
              <a:gd name="T15" fmla="*/ 0 h 208"/>
              <a:gd name="T16" fmla="*/ 0 w 23"/>
              <a:gd name="T17" fmla="*/ 0 h 208"/>
              <a:gd name="T18" fmla="*/ 0 w 23"/>
              <a:gd name="T19" fmla="*/ 14745 h 20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8">
                <a:moveTo>
                  <a:pt x="0" y="208"/>
                </a:moveTo>
                <a:lnTo>
                  <a:pt x="23" y="208"/>
                </a:lnTo>
                <a:lnTo>
                  <a:pt x="23" y="56"/>
                </a:lnTo>
                <a:lnTo>
                  <a:pt x="0" y="56"/>
                </a:lnTo>
                <a:lnTo>
                  <a:pt x="0" y="208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98" name="Freeform 547"/>
          <p:cNvSpPr>
            <a:spLocks/>
          </p:cNvSpPr>
          <p:nvPr/>
        </p:nvSpPr>
        <p:spPr bwMode="auto">
          <a:xfrm>
            <a:off x="5827713" y="5440363"/>
            <a:ext cx="53975" cy="80962"/>
          </a:xfrm>
          <a:custGeom>
            <a:avLst/>
            <a:gdLst>
              <a:gd name="T0" fmla="*/ 43085 w 114"/>
              <a:gd name="T1" fmla="*/ 80962 h 155"/>
              <a:gd name="T2" fmla="*/ 53975 w 114"/>
              <a:gd name="T3" fmla="*/ 80962 h 155"/>
              <a:gd name="T4" fmla="*/ 53975 w 114"/>
              <a:gd name="T5" fmla="*/ 33429 h 155"/>
              <a:gd name="T6" fmla="*/ 53975 w 114"/>
              <a:gd name="T7" fmla="*/ 29773 h 155"/>
              <a:gd name="T8" fmla="*/ 53975 w 114"/>
              <a:gd name="T9" fmla="*/ 24027 h 155"/>
              <a:gd name="T10" fmla="*/ 53502 w 114"/>
              <a:gd name="T11" fmla="*/ 19326 h 155"/>
              <a:gd name="T12" fmla="*/ 53028 w 114"/>
              <a:gd name="T13" fmla="*/ 14625 h 155"/>
              <a:gd name="T14" fmla="*/ 51134 w 114"/>
              <a:gd name="T15" fmla="*/ 10969 h 155"/>
              <a:gd name="T16" fmla="*/ 49714 w 114"/>
              <a:gd name="T17" fmla="*/ 7835 h 155"/>
              <a:gd name="T18" fmla="*/ 47820 w 114"/>
              <a:gd name="T19" fmla="*/ 5746 h 155"/>
              <a:gd name="T20" fmla="*/ 45926 w 114"/>
              <a:gd name="T21" fmla="*/ 4179 h 155"/>
              <a:gd name="T22" fmla="*/ 43559 w 114"/>
              <a:gd name="T23" fmla="*/ 2089 h 155"/>
              <a:gd name="T24" fmla="*/ 41191 w 114"/>
              <a:gd name="T25" fmla="*/ 1045 h 155"/>
              <a:gd name="T26" fmla="*/ 37877 w 114"/>
              <a:gd name="T27" fmla="*/ 522 h 155"/>
              <a:gd name="T28" fmla="*/ 34563 w 114"/>
              <a:gd name="T29" fmla="*/ 0 h 155"/>
              <a:gd name="T30" fmla="*/ 31249 w 114"/>
              <a:gd name="T31" fmla="*/ 0 h 155"/>
              <a:gd name="T32" fmla="*/ 27934 w 114"/>
              <a:gd name="T33" fmla="*/ 0 h 155"/>
              <a:gd name="T34" fmla="*/ 25094 w 114"/>
              <a:gd name="T35" fmla="*/ 522 h 155"/>
              <a:gd name="T36" fmla="*/ 22253 w 114"/>
              <a:gd name="T37" fmla="*/ 1567 h 155"/>
              <a:gd name="T38" fmla="*/ 19412 w 114"/>
              <a:gd name="T39" fmla="*/ 3134 h 155"/>
              <a:gd name="T40" fmla="*/ 17045 w 114"/>
              <a:gd name="T41" fmla="*/ 4701 h 155"/>
              <a:gd name="T42" fmla="*/ 14677 w 114"/>
              <a:gd name="T43" fmla="*/ 7313 h 155"/>
              <a:gd name="T44" fmla="*/ 12784 w 114"/>
              <a:gd name="T45" fmla="*/ 10447 h 155"/>
              <a:gd name="T46" fmla="*/ 10416 w 114"/>
              <a:gd name="T47" fmla="*/ 13058 h 155"/>
              <a:gd name="T48" fmla="*/ 10416 w 114"/>
              <a:gd name="T49" fmla="*/ 1567 h 155"/>
              <a:gd name="T50" fmla="*/ 0 w 114"/>
              <a:gd name="T51" fmla="*/ 1567 h 155"/>
              <a:gd name="T52" fmla="*/ 0 w 114"/>
              <a:gd name="T53" fmla="*/ 80962 h 155"/>
              <a:gd name="T54" fmla="*/ 10890 w 114"/>
              <a:gd name="T55" fmla="*/ 80962 h 155"/>
              <a:gd name="T56" fmla="*/ 10890 w 114"/>
              <a:gd name="T57" fmla="*/ 35519 h 155"/>
              <a:gd name="T58" fmla="*/ 11837 w 114"/>
              <a:gd name="T59" fmla="*/ 30295 h 155"/>
              <a:gd name="T60" fmla="*/ 12784 w 114"/>
              <a:gd name="T61" fmla="*/ 25594 h 155"/>
              <a:gd name="T62" fmla="*/ 14204 w 114"/>
              <a:gd name="T63" fmla="*/ 21416 h 155"/>
              <a:gd name="T64" fmla="*/ 16098 w 114"/>
              <a:gd name="T65" fmla="*/ 17759 h 155"/>
              <a:gd name="T66" fmla="*/ 18939 w 114"/>
              <a:gd name="T67" fmla="*/ 15148 h 155"/>
              <a:gd name="T68" fmla="*/ 22253 w 114"/>
              <a:gd name="T69" fmla="*/ 13058 h 155"/>
              <a:gd name="T70" fmla="*/ 26041 w 114"/>
              <a:gd name="T71" fmla="*/ 12014 h 155"/>
              <a:gd name="T72" fmla="*/ 30302 w 114"/>
              <a:gd name="T73" fmla="*/ 11491 h 155"/>
              <a:gd name="T74" fmla="*/ 33616 w 114"/>
              <a:gd name="T75" fmla="*/ 12014 h 155"/>
              <a:gd name="T76" fmla="*/ 36457 w 114"/>
              <a:gd name="T77" fmla="*/ 12536 h 155"/>
              <a:gd name="T78" fmla="*/ 38351 w 114"/>
              <a:gd name="T79" fmla="*/ 14625 h 155"/>
              <a:gd name="T80" fmla="*/ 40718 w 114"/>
              <a:gd name="T81" fmla="*/ 16192 h 155"/>
              <a:gd name="T82" fmla="*/ 41665 w 114"/>
              <a:gd name="T83" fmla="*/ 19326 h 155"/>
              <a:gd name="T84" fmla="*/ 42612 w 114"/>
              <a:gd name="T85" fmla="*/ 22983 h 155"/>
              <a:gd name="T86" fmla="*/ 43085 w 114"/>
              <a:gd name="T87" fmla="*/ 27161 h 155"/>
              <a:gd name="T88" fmla="*/ 43085 w 114"/>
              <a:gd name="T89" fmla="*/ 32385 h 155"/>
              <a:gd name="T90" fmla="*/ 43085 w 114"/>
              <a:gd name="T91" fmla="*/ 80962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6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5" y="15"/>
                </a:lnTo>
                <a:lnTo>
                  <a:pt x="101" y="11"/>
                </a:lnTo>
                <a:lnTo>
                  <a:pt x="97" y="8"/>
                </a:lnTo>
                <a:lnTo>
                  <a:pt x="92" y="4"/>
                </a:lnTo>
                <a:lnTo>
                  <a:pt x="87" y="2"/>
                </a:lnTo>
                <a:lnTo>
                  <a:pt x="80" y="1"/>
                </a:lnTo>
                <a:lnTo>
                  <a:pt x="73" y="0"/>
                </a:lnTo>
                <a:lnTo>
                  <a:pt x="66" y="0"/>
                </a:lnTo>
                <a:lnTo>
                  <a:pt x="59" y="0"/>
                </a:lnTo>
                <a:lnTo>
                  <a:pt x="53" y="1"/>
                </a:lnTo>
                <a:lnTo>
                  <a:pt x="47" y="3"/>
                </a:lnTo>
                <a:lnTo>
                  <a:pt x="41" y="6"/>
                </a:lnTo>
                <a:lnTo>
                  <a:pt x="36" y="9"/>
                </a:lnTo>
                <a:lnTo>
                  <a:pt x="31" y="14"/>
                </a:lnTo>
                <a:lnTo>
                  <a:pt x="27" y="20"/>
                </a:lnTo>
                <a:lnTo>
                  <a:pt x="22" y="25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lnTo>
                  <a:pt x="23" y="155"/>
                </a:lnTo>
                <a:lnTo>
                  <a:pt x="23" y="68"/>
                </a:lnTo>
                <a:lnTo>
                  <a:pt x="25" y="58"/>
                </a:lnTo>
                <a:lnTo>
                  <a:pt x="27" y="49"/>
                </a:lnTo>
                <a:lnTo>
                  <a:pt x="30" y="41"/>
                </a:lnTo>
                <a:lnTo>
                  <a:pt x="34" y="34"/>
                </a:lnTo>
                <a:lnTo>
                  <a:pt x="40" y="29"/>
                </a:lnTo>
                <a:lnTo>
                  <a:pt x="47" y="25"/>
                </a:lnTo>
                <a:lnTo>
                  <a:pt x="55" y="23"/>
                </a:lnTo>
                <a:lnTo>
                  <a:pt x="64" y="22"/>
                </a:lnTo>
                <a:lnTo>
                  <a:pt x="71" y="23"/>
                </a:lnTo>
                <a:lnTo>
                  <a:pt x="77" y="24"/>
                </a:lnTo>
                <a:lnTo>
                  <a:pt x="81" y="28"/>
                </a:lnTo>
                <a:lnTo>
                  <a:pt x="86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099" name="Freeform 548"/>
          <p:cNvSpPr>
            <a:spLocks noEditPoints="1"/>
          </p:cNvSpPr>
          <p:nvPr/>
        </p:nvSpPr>
        <p:spPr bwMode="auto">
          <a:xfrm>
            <a:off x="5899150" y="5411788"/>
            <a:ext cx="9525" cy="109537"/>
          </a:xfrm>
          <a:custGeom>
            <a:avLst/>
            <a:gdLst>
              <a:gd name="T0" fmla="*/ 0 w 23"/>
              <a:gd name="T1" fmla="*/ 109537 h 208"/>
              <a:gd name="T2" fmla="*/ 9525 w 23"/>
              <a:gd name="T3" fmla="*/ 109537 h 208"/>
              <a:gd name="T4" fmla="*/ 9525 w 23"/>
              <a:gd name="T5" fmla="*/ 29491 h 208"/>
              <a:gd name="T6" fmla="*/ 0 w 23"/>
              <a:gd name="T7" fmla="*/ 29491 h 208"/>
              <a:gd name="T8" fmla="*/ 0 w 23"/>
              <a:gd name="T9" fmla="*/ 109537 h 208"/>
              <a:gd name="T10" fmla="*/ 0 w 23"/>
              <a:gd name="T11" fmla="*/ 14745 h 208"/>
              <a:gd name="T12" fmla="*/ 9525 w 23"/>
              <a:gd name="T13" fmla="*/ 14745 h 208"/>
              <a:gd name="T14" fmla="*/ 9525 w 23"/>
              <a:gd name="T15" fmla="*/ 0 h 208"/>
              <a:gd name="T16" fmla="*/ 0 w 23"/>
              <a:gd name="T17" fmla="*/ 0 h 208"/>
              <a:gd name="T18" fmla="*/ 0 w 23"/>
              <a:gd name="T19" fmla="*/ 14745 h 20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8">
                <a:moveTo>
                  <a:pt x="0" y="208"/>
                </a:moveTo>
                <a:lnTo>
                  <a:pt x="23" y="208"/>
                </a:lnTo>
                <a:lnTo>
                  <a:pt x="23" y="56"/>
                </a:lnTo>
                <a:lnTo>
                  <a:pt x="0" y="56"/>
                </a:lnTo>
                <a:lnTo>
                  <a:pt x="0" y="208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100" name="Freeform 549"/>
          <p:cNvSpPr>
            <a:spLocks noEditPoints="1"/>
          </p:cNvSpPr>
          <p:nvPr/>
        </p:nvSpPr>
        <p:spPr bwMode="auto">
          <a:xfrm>
            <a:off x="5922963" y="5440363"/>
            <a:ext cx="58737" cy="112712"/>
          </a:xfrm>
          <a:custGeom>
            <a:avLst/>
            <a:gdLst>
              <a:gd name="T0" fmla="*/ 48481 w 126"/>
              <a:gd name="T1" fmla="*/ 112712 h 215"/>
              <a:gd name="T2" fmla="*/ 58737 w 126"/>
              <a:gd name="T3" fmla="*/ 1573 h 215"/>
              <a:gd name="T4" fmla="*/ 48481 w 126"/>
              <a:gd name="T5" fmla="*/ 13106 h 215"/>
              <a:gd name="T6" fmla="*/ 44752 w 126"/>
              <a:gd name="T7" fmla="*/ 7339 h 215"/>
              <a:gd name="T8" fmla="*/ 39624 w 126"/>
              <a:gd name="T9" fmla="*/ 3145 h 215"/>
              <a:gd name="T10" fmla="*/ 34030 w 126"/>
              <a:gd name="T11" fmla="*/ 524 h 215"/>
              <a:gd name="T12" fmla="*/ 27970 w 126"/>
              <a:gd name="T13" fmla="*/ 0 h 215"/>
              <a:gd name="T14" fmla="*/ 16316 w 126"/>
              <a:gd name="T15" fmla="*/ 3145 h 215"/>
              <a:gd name="T16" fmla="*/ 7459 w 126"/>
              <a:gd name="T17" fmla="*/ 11009 h 215"/>
              <a:gd name="T18" fmla="*/ 1865 w 126"/>
              <a:gd name="T19" fmla="*/ 23591 h 215"/>
              <a:gd name="T20" fmla="*/ 0 w 126"/>
              <a:gd name="T21" fmla="*/ 41415 h 215"/>
              <a:gd name="T22" fmla="*/ 1865 w 126"/>
              <a:gd name="T23" fmla="*/ 58715 h 215"/>
              <a:gd name="T24" fmla="*/ 7459 w 126"/>
              <a:gd name="T25" fmla="*/ 71821 h 215"/>
              <a:gd name="T26" fmla="*/ 16316 w 126"/>
              <a:gd name="T27" fmla="*/ 79685 h 215"/>
              <a:gd name="T28" fmla="*/ 27970 w 126"/>
              <a:gd name="T29" fmla="*/ 82830 h 215"/>
              <a:gd name="T30" fmla="*/ 34030 w 126"/>
              <a:gd name="T31" fmla="*/ 82306 h 215"/>
              <a:gd name="T32" fmla="*/ 40090 w 126"/>
              <a:gd name="T33" fmla="*/ 79685 h 215"/>
              <a:gd name="T34" fmla="*/ 45218 w 126"/>
              <a:gd name="T35" fmla="*/ 75491 h 215"/>
              <a:gd name="T36" fmla="*/ 48481 w 126"/>
              <a:gd name="T37" fmla="*/ 70248 h 215"/>
              <a:gd name="T38" fmla="*/ 11654 w 126"/>
              <a:gd name="T39" fmla="*/ 34076 h 215"/>
              <a:gd name="T40" fmla="*/ 13985 w 126"/>
              <a:gd name="T41" fmla="*/ 23591 h 215"/>
              <a:gd name="T42" fmla="*/ 19113 w 126"/>
              <a:gd name="T43" fmla="*/ 16251 h 215"/>
              <a:gd name="T44" fmla="*/ 25639 w 126"/>
              <a:gd name="T45" fmla="*/ 12582 h 215"/>
              <a:gd name="T46" fmla="*/ 34030 w 126"/>
              <a:gd name="T47" fmla="*/ 12582 h 215"/>
              <a:gd name="T48" fmla="*/ 41023 w 126"/>
              <a:gd name="T49" fmla="*/ 16251 h 215"/>
              <a:gd name="T50" fmla="*/ 46151 w 126"/>
              <a:gd name="T51" fmla="*/ 23591 h 215"/>
              <a:gd name="T52" fmla="*/ 48481 w 126"/>
              <a:gd name="T53" fmla="*/ 34600 h 215"/>
              <a:gd name="T54" fmla="*/ 48481 w 126"/>
              <a:gd name="T55" fmla="*/ 48230 h 215"/>
              <a:gd name="T56" fmla="*/ 46151 w 126"/>
              <a:gd name="T57" fmla="*/ 59764 h 215"/>
              <a:gd name="T58" fmla="*/ 41489 w 126"/>
              <a:gd name="T59" fmla="*/ 67103 h 215"/>
              <a:gd name="T60" fmla="*/ 34496 w 126"/>
              <a:gd name="T61" fmla="*/ 70773 h 215"/>
              <a:gd name="T62" fmla="*/ 26572 w 126"/>
              <a:gd name="T63" fmla="*/ 70773 h 215"/>
              <a:gd name="T64" fmla="*/ 19113 w 126"/>
              <a:gd name="T65" fmla="*/ 67103 h 215"/>
              <a:gd name="T66" fmla="*/ 13985 w 126"/>
              <a:gd name="T67" fmla="*/ 59239 h 215"/>
              <a:gd name="T68" fmla="*/ 11654 w 126"/>
              <a:gd name="T69" fmla="*/ 47706 h 21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6" h="215">
                <a:moveTo>
                  <a:pt x="104" y="134"/>
                </a:moveTo>
                <a:lnTo>
                  <a:pt x="104" y="215"/>
                </a:lnTo>
                <a:lnTo>
                  <a:pt x="126" y="215"/>
                </a:lnTo>
                <a:lnTo>
                  <a:pt x="126" y="3"/>
                </a:lnTo>
                <a:lnTo>
                  <a:pt x="104" y="3"/>
                </a:lnTo>
                <a:lnTo>
                  <a:pt x="104" y="25"/>
                </a:lnTo>
                <a:lnTo>
                  <a:pt x="100" y="20"/>
                </a:lnTo>
                <a:lnTo>
                  <a:pt x="96" y="14"/>
                </a:lnTo>
                <a:lnTo>
                  <a:pt x="90" y="10"/>
                </a:lnTo>
                <a:lnTo>
                  <a:pt x="85" y="6"/>
                </a:lnTo>
                <a:lnTo>
                  <a:pt x="80" y="3"/>
                </a:lnTo>
                <a:lnTo>
                  <a:pt x="73" y="1"/>
                </a:lnTo>
                <a:lnTo>
                  <a:pt x="67" y="0"/>
                </a:lnTo>
                <a:lnTo>
                  <a:pt x="60" y="0"/>
                </a:lnTo>
                <a:lnTo>
                  <a:pt x="47" y="1"/>
                </a:lnTo>
                <a:lnTo>
                  <a:pt x="35" y="6"/>
                </a:lnTo>
                <a:lnTo>
                  <a:pt x="25" y="11"/>
                </a:lnTo>
                <a:lnTo>
                  <a:pt x="16" y="21"/>
                </a:lnTo>
                <a:lnTo>
                  <a:pt x="9" y="32"/>
                </a:lnTo>
                <a:lnTo>
                  <a:pt x="4" y="45"/>
                </a:lnTo>
                <a:lnTo>
                  <a:pt x="1" y="62"/>
                </a:lnTo>
                <a:lnTo>
                  <a:pt x="0" y="79"/>
                </a:lnTo>
                <a:lnTo>
                  <a:pt x="1" y="96"/>
                </a:lnTo>
                <a:lnTo>
                  <a:pt x="4" y="112"/>
                </a:lnTo>
                <a:lnTo>
                  <a:pt x="9" y="126"/>
                </a:lnTo>
                <a:lnTo>
                  <a:pt x="16" y="137"/>
                </a:lnTo>
                <a:lnTo>
                  <a:pt x="25" y="147"/>
                </a:lnTo>
                <a:lnTo>
                  <a:pt x="35" y="152"/>
                </a:lnTo>
                <a:lnTo>
                  <a:pt x="47" y="157"/>
                </a:lnTo>
                <a:lnTo>
                  <a:pt x="60" y="158"/>
                </a:lnTo>
                <a:lnTo>
                  <a:pt x="67" y="158"/>
                </a:lnTo>
                <a:lnTo>
                  <a:pt x="73" y="157"/>
                </a:lnTo>
                <a:lnTo>
                  <a:pt x="80" y="155"/>
                </a:lnTo>
                <a:lnTo>
                  <a:pt x="86" y="152"/>
                </a:lnTo>
                <a:lnTo>
                  <a:pt x="91" y="149"/>
                </a:lnTo>
                <a:lnTo>
                  <a:pt x="97" y="144"/>
                </a:lnTo>
                <a:lnTo>
                  <a:pt x="101" y="140"/>
                </a:lnTo>
                <a:lnTo>
                  <a:pt x="104" y="134"/>
                </a:lnTo>
                <a:close/>
                <a:moveTo>
                  <a:pt x="24" y="78"/>
                </a:moveTo>
                <a:lnTo>
                  <a:pt x="25" y="65"/>
                </a:lnTo>
                <a:lnTo>
                  <a:pt x="27" y="55"/>
                </a:lnTo>
                <a:lnTo>
                  <a:pt x="30" y="45"/>
                </a:lnTo>
                <a:lnTo>
                  <a:pt x="35" y="37"/>
                </a:lnTo>
                <a:lnTo>
                  <a:pt x="41" y="31"/>
                </a:lnTo>
                <a:lnTo>
                  <a:pt x="48" y="27"/>
                </a:lnTo>
                <a:lnTo>
                  <a:pt x="55" y="24"/>
                </a:lnTo>
                <a:lnTo>
                  <a:pt x="65" y="23"/>
                </a:lnTo>
                <a:lnTo>
                  <a:pt x="73" y="24"/>
                </a:lnTo>
                <a:lnTo>
                  <a:pt x="82" y="27"/>
                </a:lnTo>
                <a:lnTo>
                  <a:pt x="88" y="31"/>
                </a:lnTo>
                <a:lnTo>
                  <a:pt x="94" y="38"/>
                </a:lnTo>
                <a:lnTo>
                  <a:pt x="99" y="45"/>
                </a:lnTo>
                <a:lnTo>
                  <a:pt x="102" y="56"/>
                </a:lnTo>
                <a:lnTo>
                  <a:pt x="104" y="66"/>
                </a:lnTo>
                <a:lnTo>
                  <a:pt x="105" y="79"/>
                </a:lnTo>
                <a:lnTo>
                  <a:pt x="104" y="92"/>
                </a:lnTo>
                <a:lnTo>
                  <a:pt x="102" y="103"/>
                </a:lnTo>
                <a:lnTo>
                  <a:pt x="99" y="114"/>
                </a:lnTo>
                <a:lnTo>
                  <a:pt x="94" y="121"/>
                </a:lnTo>
                <a:lnTo>
                  <a:pt x="89" y="128"/>
                </a:lnTo>
                <a:lnTo>
                  <a:pt x="82" y="133"/>
                </a:lnTo>
                <a:lnTo>
                  <a:pt x="74" y="135"/>
                </a:lnTo>
                <a:lnTo>
                  <a:pt x="66" y="136"/>
                </a:lnTo>
                <a:lnTo>
                  <a:pt x="57" y="135"/>
                </a:lnTo>
                <a:lnTo>
                  <a:pt x="48" y="133"/>
                </a:lnTo>
                <a:lnTo>
                  <a:pt x="41" y="128"/>
                </a:lnTo>
                <a:lnTo>
                  <a:pt x="35" y="121"/>
                </a:lnTo>
                <a:lnTo>
                  <a:pt x="30" y="113"/>
                </a:lnTo>
                <a:lnTo>
                  <a:pt x="27" y="102"/>
                </a:lnTo>
                <a:lnTo>
                  <a:pt x="25" y="91"/>
                </a:lnTo>
                <a:lnTo>
                  <a:pt x="24" y="7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101" name="Freeform 550"/>
          <p:cNvSpPr>
            <a:spLocks/>
          </p:cNvSpPr>
          <p:nvPr/>
        </p:nvSpPr>
        <p:spPr bwMode="auto">
          <a:xfrm>
            <a:off x="5997575" y="5441950"/>
            <a:ext cx="53975" cy="80963"/>
          </a:xfrm>
          <a:custGeom>
            <a:avLst/>
            <a:gdLst>
              <a:gd name="T0" fmla="*/ 10890 w 114"/>
              <a:gd name="T1" fmla="*/ 0 h 155"/>
              <a:gd name="T2" fmla="*/ 0 w 114"/>
              <a:gd name="T3" fmla="*/ 0 h 155"/>
              <a:gd name="T4" fmla="*/ 0 w 114"/>
              <a:gd name="T5" fmla="*/ 47533 h 155"/>
              <a:gd name="T6" fmla="*/ 0 w 114"/>
              <a:gd name="T7" fmla="*/ 51190 h 155"/>
              <a:gd name="T8" fmla="*/ 0 w 114"/>
              <a:gd name="T9" fmla="*/ 56935 h 155"/>
              <a:gd name="T10" fmla="*/ 473 w 114"/>
              <a:gd name="T11" fmla="*/ 61636 h 155"/>
              <a:gd name="T12" fmla="*/ 1420 w 114"/>
              <a:gd name="T13" fmla="*/ 66337 h 155"/>
              <a:gd name="T14" fmla="*/ 2841 w 114"/>
              <a:gd name="T15" fmla="*/ 69994 h 155"/>
              <a:gd name="T16" fmla="*/ 4261 w 114"/>
              <a:gd name="T17" fmla="*/ 72606 h 155"/>
              <a:gd name="T18" fmla="*/ 6155 w 114"/>
              <a:gd name="T19" fmla="*/ 75217 h 155"/>
              <a:gd name="T20" fmla="*/ 8049 w 114"/>
              <a:gd name="T21" fmla="*/ 76784 h 155"/>
              <a:gd name="T22" fmla="*/ 10416 w 114"/>
              <a:gd name="T23" fmla="*/ 77829 h 155"/>
              <a:gd name="T24" fmla="*/ 12784 w 114"/>
              <a:gd name="T25" fmla="*/ 79396 h 155"/>
              <a:gd name="T26" fmla="*/ 16098 w 114"/>
              <a:gd name="T27" fmla="*/ 80441 h 155"/>
              <a:gd name="T28" fmla="*/ 18939 w 114"/>
              <a:gd name="T29" fmla="*/ 80963 h 155"/>
              <a:gd name="T30" fmla="*/ 21779 w 114"/>
              <a:gd name="T31" fmla="*/ 80963 h 155"/>
              <a:gd name="T32" fmla="*/ 25567 w 114"/>
              <a:gd name="T33" fmla="*/ 80963 h 155"/>
              <a:gd name="T34" fmla="*/ 28881 w 114"/>
              <a:gd name="T35" fmla="*/ 80441 h 155"/>
              <a:gd name="T36" fmla="*/ 31722 w 114"/>
              <a:gd name="T37" fmla="*/ 79396 h 155"/>
              <a:gd name="T38" fmla="*/ 35036 w 114"/>
              <a:gd name="T39" fmla="*/ 77307 h 155"/>
              <a:gd name="T40" fmla="*/ 37404 w 114"/>
              <a:gd name="T41" fmla="*/ 75740 h 155"/>
              <a:gd name="T42" fmla="*/ 39298 w 114"/>
              <a:gd name="T43" fmla="*/ 73128 h 155"/>
              <a:gd name="T44" fmla="*/ 41191 w 114"/>
              <a:gd name="T45" fmla="*/ 70516 h 155"/>
              <a:gd name="T46" fmla="*/ 43559 w 114"/>
              <a:gd name="T47" fmla="*/ 67904 h 155"/>
              <a:gd name="T48" fmla="*/ 43559 w 114"/>
              <a:gd name="T49" fmla="*/ 79396 h 155"/>
              <a:gd name="T50" fmla="*/ 53975 w 114"/>
              <a:gd name="T51" fmla="*/ 79396 h 155"/>
              <a:gd name="T52" fmla="*/ 53975 w 114"/>
              <a:gd name="T53" fmla="*/ 0 h 155"/>
              <a:gd name="T54" fmla="*/ 43085 w 114"/>
              <a:gd name="T55" fmla="*/ 0 h 155"/>
              <a:gd name="T56" fmla="*/ 43085 w 114"/>
              <a:gd name="T57" fmla="*/ 42832 h 155"/>
              <a:gd name="T58" fmla="*/ 42138 w 114"/>
              <a:gd name="T59" fmla="*/ 48578 h 155"/>
              <a:gd name="T60" fmla="*/ 41665 w 114"/>
              <a:gd name="T61" fmla="*/ 54324 h 155"/>
              <a:gd name="T62" fmla="*/ 40245 w 114"/>
              <a:gd name="T63" fmla="*/ 59025 h 155"/>
              <a:gd name="T64" fmla="*/ 37877 w 114"/>
              <a:gd name="T65" fmla="*/ 62681 h 155"/>
              <a:gd name="T66" fmla="*/ 35510 w 114"/>
              <a:gd name="T67" fmla="*/ 65815 h 155"/>
              <a:gd name="T68" fmla="*/ 32196 w 114"/>
              <a:gd name="T69" fmla="*/ 67904 h 155"/>
              <a:gd name="T70" fmla="*/ 28408 w 114"/>
              <a:gd name="T71" fmla="*/ 68949 h 155"/>
              <a:gd name="T72" fmla="*/ 23673 w 114"/>
              <a:gd name="T73" fmla="*/ 69471 h 155"/>
              <a:gd name="T74" fmla="*/ 20359 w 114"/>
              <a:gd name="T75" fmla="*/ 69471 h 155"/>
              <a:gd name="T76" fmla="*/ 17518 w 114"/>
              <a:gd name="T77" fmla="*/ 68427 h 155"/>
              <a:gd name="T78" fmla="*/ 15624 w 114"/>
              <a:gd name="T79" fmla="*/ 66337 h 155"/>
              <a:gd name="T80" fmla="*/ 13257 w 114"/>
              <a:gd name="T81" fmla="*/ 64770 h 155"/>
              <a:gd name="T82" fmla="*/ 12310 w 114"/>
              <a:gd name="T83" fmla="*/ 61636 h 155"/>
              <a:gd name="T84" fmla="*/ 11363 w 114"/>
              <a:gd name="T85" fmla="*/ 57980 h 155"/>
              <a:gd name="T86" fmla="*/ 10890 w 114"/>
              <a:gd name="T87" fmla="*/ 53801 h 155"/>
              <a:gd name="T88" fmla="*/ 10890 w 114"/>
              <a:gd name="T89" fmla="*/ 48578 h 155"/>
              <a:gd name="T90" fmla="*/ 10890 w 114"/>
              <a:gd name="T91" fmla="*/ 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23" y="0"/>
                </a:moveTo>
                <a:lnTo>
                  <a:pt x="0" y="0"/>
                </a:lnTo>
                <a:lnTo>
                  <a:pt x="0" y="91"/>
                </a:lnTo>
                <a:lnTo>
                  <a:pt x="0" y="98"/>
                </a:lnTo>
                <a:lnTo>
                  <a:pt x="0" y="109"/>
                </a:lnTo>
                <a:lnTo>
                  <a:pt x="1" y="118"/>
                </a:lnTo>
                <a:lnTo>
                  <a:pt x="3" y="127"/>
                </a:lnTo>
                <a:lnTo>
                  <a:pt x="6" y="134"/>
                </a:lnTo>
                <a:lnTo>
                  <a:pt x="9" y="139"/>
                </a:lnTo>
                <a:lnTo>
                  <a:pt x="13" y="144"/>
                </a:lnTo>
                <a:lnTo>
                  <a:pt x="17" y="147"/>
                </a:lnTo>
                <a:lnTo>
                  <a:pt x="22" y="149"/>
                </a:lnTo>
                <a:lnTo>
                  <a:pt x="27" y="152"/>
                </a:lnTo>
                <a:lnTo>
                  <a:pt x="34" y="154"/>
                </a:lnTo>
                <a:lnTo>
                  <a:pt x="40" y="155"/>
                </a:lnTo>
                <a:lnTo>
                  <a:pt x="46" y="155"/>
                </a:lnTo>
                <a:lnTo>
                  <a:pt x="54" y="155"/>
                </a:lnTo>
                <a:lnTo>
                  <a:pt x="61" y="154"/>
                </a:lnTo>
                <a:lnTo>
                  <a:pt x="67" y="152"/>
                </a:lnTo>
                <a:lnTo>
                  <a:pt x="74" y="148"/>
                </a:lnTo>
                <a:lnTo>
                  <a:pt x="79" y="145"/>
                </a:lnTo>
                <a:lnTo>
                  <a:pt x="83" y="140"/>
                </a:lnTo>
                <a:lnTo>
                  <a:pt x="87" y="135"/>
                </a:lnTo>
                <a:lnTo>
                  <a:pt x="92" y="130"/>
                </a:lnTo>
                <a:lnTo>
                  <a:pt x="92" y="152"/>
                </a:lnTo>
                <a:lnTo>
                  <a:pt x="114" y="152"/>
                </a:lnTo>
                <a:lnTo>
                  <a:pt x="114" y="0"/>
                </a:lnTo>
                <a:lnTo>
                  <a:pt x="91" y="0"/>
                </a:lnTo>
                <a:lnTo>
                  <a:pt x="91" y="82"/>
                </a:lnTo>
                <a:lnTo>
                  <a:pt x="89" y="93"/>
                </a:lnTo>
                <a:lnTo>
                  <a:pt x="88" y="104"/>
                </a:lnTo>
                <a:lnTo>
                  <a:pt x="85" y="113"/>
                </a:lnTo>
                <a:lnTo>
                  <a:pt x="80" y="120"/>
                </a:lnTo>
                <a:lnTo>
                  <a:pt x="75" y="126"/>
                </a:lnTo>
                <a:lnTo>
                  <a:pt x="68" y="130"/>
                </a:lnTo>
                <a:lnTo>
                  <a:pt x="60" y="132"/>
                </a:lnTo>
                <a:lnTo>
                  <a:pt x="50" y="133"/>
                </a:lnTo>
                <a:lnTo>
                  <a:pt x="43" y="133"/>
                </a:lnTo>
                <a:lnTo>
                  <a:pt x="37" y="131"/>
                </a:lnTo>
                <a:lnTo>
                  <a:pt x="33" y="127"/>
                </a:lnTo>
                <a:lnTo>
                  <a:pt x="28" y="124"/>
                </a:lnTo>
                <a:lnTo>
                  <a:pt x="26" y="118"/>
                </a:lnTo>
                <a:lnTo>
                  <a:pt x="24" y="111"/>
                </a:lnTo>
                <a:lnTo>
                  <a:pt x="23" y="103"/>
                </a:lnTo>
                <a:lnTo>
                  <a:pt x="23" y="93"/>
                </a:lnTo>
                <a:lnTo>
                  <a:pt x="23" y="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102" name="Freeform 551"/>
          <p:cNvSpPr>
            <a:spLocks noEditPoints="1"/>
          </p:cNvSpPr>
          <p:nvPr/>
        </p:nvSpPr>
        <p:spPr bwMode="auto">
          <a:xfrm>
            <a:off x="6064250" y="5440363"/>
            <a:ext cx="58738" cy="82550"/>
          </a:xfrm>
          <a:custGeom>
            <a:avLst/>
            <a:gdLst>
              <a:gd name="T0" fmla="*/ 45948 w 124"/>
              <a:gd name="T1" fmla="*/ 59039 h 158"/>
              <a:gd name="T2" fmla="*/ 43106 w 124"/>
              <a:gd name="T3" fmla="*/ 64264 h 158"/>
              <a:gd name="T4" fmla="*/ 38843 w 124"/>
              <a:gd name="T5" fmla="*/ 67921 h 158"/>
              <a:gd name="T6" fmla="*/ 33632 w 124"/>
              <a:gd name="T7" fmla="*/ 70533 h 158"/>
              <a:gd name="T8" fmla="*/ 26053 w 124"/>
              <a:gd name="T9" fmla="*/ 70011 h 158"/>
              <a:gd name="T10" fmla="*/ 19421 w 124"/>
              <a:gd name="T11" fmla="*/ 66876 h 158"/>
              <a:gd name="T12" fmla="*/ 14685 w 124"/>
              <a:gd name="T13" fmla="*/ 60606 h 158"/>
              <a:gd name="T14" fmla="*/ 12316 w 124"/>
              <a:gd name="T15" fmla="*/ 51202 h 158"/>
              <a:gd name="T16" fmla="*/ 58738 w 124"/>
              <a:gd name="T17" fmla="*/ 45455 h 158"/>
              <a:gd name="T18" fmla="*/ 58264 w 124"/>
              <a:gd name="T19" fmla="*/ 30826 h 158"/>
              <a:gd name="T20" fmla="*/ 54001 w 124"/>
              <a:gd name="T21" fmla="*/ 15674 h 158"/>
              <a:gd name="T22" fmla="*/ 46422 w 124"/>
              <a:gd name="T23" fmla="*/ 5747 h 158"/>
              <a:gd name="T24" fmla="*/ 36001 w 124"/>
              <a:gd name="T25" fmla="*/ 522 h 158"/>
              <a:gd name="T26" fmla="*/ 23211 w 124"/>
              <a:gd name="T27" fmla="*/ 522 h 158"/>
              <a:gd name="T28" fmla="*/ 12316 w 124"/>
              <a:gd name="T29" fmla="*/ 5747 h 158"/>
              <a:gd name="T30" fmla="*/ 4737 w 124"/>
              <a:gd name="T31" fmla="*/ 16719 h 158"/>
              <a:gd name="T32" fmla="*/ 474 w 124"/>
              <a:gd name="T33" fmla="*/ 32916 h 158"/>
              <a:gd name="T34" fmla="*/ 474 w 124"/>
              <a:gd name="T35" fmla="*/ 51202 h 158"/>
              <a:gd name="T36" fmla="*/ 4737 w 124"/>
              <a:gd name="T37" fmla="*/ 66353 h 158"/>
              <a:gd name="T38" fmla="*/ 12316 w 124"/>
              <a:gd name="T39" fmla="*/ 76803 h 158"/>
              <a:gd name="T40" fmla="*/ 23211 w 124"/>
              <a:gd name="T41" fmla="*/ 82028 h 158"/>
              <a:gd name="T42" fmla="*/ 34580 w 124"/>
              <a:gd name="T43" fmla="*/ 82028 h 158"/>
              <a:gd name="T44" fmla="*/ 44527 w 124"/>
              <a:gd name="T45" fmla="*/ 78370 h 158"/>
              <a:gd name="T46" fmla="*/ 51633 w 124"/>
              <a:gd name="T47" fmla="*/ 71578 h 158"/>
              <a:gd name="T48" fmla="*/ 56370 w 124"/>
              <a:gd name="T49" fmla="*/ 62174 h 158"/>
              <a:gd name="T50" fmla="*/ 46896 w 124"/>
              <a:gd name="T51" fmla="*/ 55904 h 158"/>
              <a:gd name="T52" fmla="*/ 12316 w 124"/>
              <a:gd name="T53" fmla="*/ 29258 h 158"/>
              <a:gd name="T54" fmla="*/ 15158 w 124"/>
              <a:gd name="T55" fmla="*/ 20376 h 158"/>
              <a:gd name="T56" fmla="*/ 19421 w 124"/>
              <a:gd name="T57" fmla="*/ 14629 h 158"/>
              <a:gd name="T58" fmla="*/ 25579 w 124"/>
              <a:gd name="T59" fmla="*/ 12017 h 158"/>
              <a:gd name="T60" fmla="*/ 33632 w 124"/>
              <a:gd name="T61" fmla="*/ 12017 h 158"/>
              <a:gd name="T62" fmla="*/ 40264 w 124"/>
              <a:gd name="T63" fmla="*/ 15152 h 158"/>
              <a:gd name="T64" fmla="*/ 44527 w 124"/>
              <a:gd name="T65" fmla="*/ 20376 h 158"/>
              <a:gd name="T66" fmla="*/ 46422 w 124"/>
              <a:gd name="T67" fmla="*/ 29258 h 158"/>
              <a:gd name="T68" fmla="*/ 11369 w 124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3"/>
                </a:lnTo>
                <a:lnTo>
                  <a:pt x="87" y="128"/>
                </a:lnTo>
                <a:lnTo>
                  <a:pt x="82" y="130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1"/>
                </a:lnTo>
                <a:lnTo>
                  <a:pt x="41" y="128"/>
                </a:lnTo>
                <a:lnTo>
                  <a:pt x="35" y="122"/>
                </a:lnTo>
                <a:lnTo>
                  <a:pt x="31" y="116"/>
                </a:lnTo>
                <a:lnTo>
                  <a:pt x="28" y="108"/>
                </a:lnTo>
                <a:lnTo>
                  <a:pt x="26" y="98"/>
                </a:lnTo>
                <a:lnTo>
                  <a:pt x="24" y="87"/>
                </a:lnTo>
                <a:lnTo>
                  <a:pt x="124" y="87"/>
                </a:lnTo>
                <a:lnTo>
                  <a:pt x="124" y="75"/>
                </a:lnTo>
                <a:lnTo>
                  <a:pt x="123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20"/>
                </a:lnTo>
                <a:lnTo>
                  <a:pt x="98" y="11"/>
                </a:lnTo>
                <a:lnTo>
                  <a:pt x="88" y="4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6"/>
                </a:lnTo>
                <a:lnTo>
                  <a:pt x="26" y="11"/>
                </a:lnTo>
                <a:lnTo>
                  <a:pt x="17" y="21"/>
                </a:lnTo>
                <a:lnTo>
                  <a:pt x="10" y="32"/>
                </a:lnTo>
                <a:lnTo>
                  <a:pt x="4" y="46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7"/>
                </a:lnTo>
                <a:lnTo>
                  <a:pt x="26" y="147"/>
                </a:lnTo>
                <a:lnTo>
                  <a:pt x="36" y="152"/>
                </a:lnTo>
                <a:lnTo>
                  <a:pt x="49" y="157"/>
                </a:lnTo>
                <a:lnTo>
                  <a:pt x="61" y="158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2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6" y="56"/>
                </a:lnTo>
                <a:lnTo>
                  <a:pt x="28" y="48"/>
                </a:lnTo>
                <a:lnTo>
                  <a:pt x="32" y="39"/>
                </a:lnTo>
                <a:lnTo>
                  <a:pt x="36" y="34"/>
                </a:lnTo>
                <a:lnTo>
                  <a:pt x="41" y="28"/>
                </a:lnTo>
                <a:lnTo>
                  <a:pt x="48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5" y="29"/>
                </a:lnTo>
                <a:lnTo>
                  <a:pt x="90" y="34"/>
                </a:lnTo>
                <a:lnTo>
                  <a:pt x="94" y="39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103" name="Freeform 552"/>
          <p:cNvSpPr>
            <a:spLocks/>
          </p:cNvSpPr>
          <p:nvPr/>
        </p:nvSpPr>
        <p:spPr bwMode="auto">
          <a:xfrm>
            <a:off x="6167438" y="5411788"/>
            <a:ext cx="84137" cy="109537"/>
          </a:xfrm>
          <a:custGeom>
            <a:avLst/>
            <a:gdLst>
              <a:gd name="T0" fmla="*/ 10933 w 177"/>
              <a:gd name="T1" fmla="*/ 16325 h 208"/>
              <a:gd name="T2" fmla="*/ 11884 w 177"/>
              <a:gd name="T3" fmla="*/ 21065 h 208"/>
              <a:gd name="T4" fmla="*/ 12834 w 177"/>
              <a:gd name="T5" fmla="*/ 25804 h 208"/>
              <a:gd name="T6" fmla="*/ 35651 w 177"/>
              <a:gd name="T7" fmla="*/ 109537 h 208"/>
              <a:gd name="T8" fmla="*/ 47060 w 177"/>
              <a:gd name="T9" fmla="*/ 109537 h 208"/>
              <a:gd name="T10" fmla="*/ 69876 w 177"/>
              <a:gd name="T11" fmla="*/ 25804 h 208"/>
              <a:gd name="T12" fmla="*/ 72253 w 177"/>
              <a:gd name="T13" fmla="*/ 16325 h 208"/>
              <a:gd name="T14" fmla="*/ 72253 w 177"/>
              <a:gd name="T15" fmla="*/ 109537 h 208"/>
              <a:gd name="T16" fmla="*/ 84137 w 177"/>
              <a:gd name="T17" fmla="*/ 109537 h 208"/>
              <a:gd name="T18" fmla="*/ 84137 w 177"/>
              <a:gd name="T19" fmla="*/ 0 h 208"/>
              <a:gd name="T20" fmla="*/ 66549 w 177"/>
              <a:gd name="T21" fmla="*/ 0 h 208"/>
              <a:gd name="T22" fmla="*/ 43257 w 177"/>
              <a:gd name="T23" fmla="*/ 83733 h 208"/>
              <a:gd name="T24" fmla="*/ 41355 w 177"/>
              <a:gd name="T25" fmla="*/ 92685 h 208"/>
              <a:gd name="T26" fmla="*/ 39454 w 177"/>
              <a:gd name="T27" fmla="*/ 83733 h 208"/>
              <a:gd name="T28" fmla="*/ 17113 w 177"/>
              <a:gd name="T29" fmla="*/ 0 h 208"/>
              <a:gd name="T30" fmla="*/ 0 w 177"/>
              <a:gd name="T31" fmla="*/ 0 h 208"/>
              <a:gd name="T32" fmla="*/ 0 w 177"/>
              <a:gd name="T33" fmla="*/ 109537 h 208"/>
              <a:gd name="T34" fmla="*/ 10933 w 177"/>
              <a:gd name="T35" fmla="*/ 109537 h 208"/>
              <a:gd name="T36" fmla="*/ 10933 w 177"/>
              <a:gd name="T37" fmla="*/ 16325 h 20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7" h="208">
                <a:moveTo>
                  <a:pt x="23" y="31"/>
                </a:moveTo>
                <a:lnTo>
                  <a:pt x="25" y="40"/>
                </a:lnTo>
                <a:lnTo>
                  <a:pt x="27" y="49"/>
                </a:lnTo>
                <a:lnTo>
                  <a:pt x="75" y="208"/>
                </a:lnTo>
                <a:lnTo>
                  <a:pt x="99" y="208"/>
                </a:lnTo>
                <a:lnTo>
                  <a:pt x="147" y="49"/>
                </a:lnTo>
                <a:lnTo>
                  <a:pt x="152" y="31"/>
                </a:lnTo>
                <a:lnTo>
                  <a:pt x="152" y="208"/>
                </a:lnTo>
                <a:lnTo>
                  <a:pt x="177" y="208"/>
                </a:lnTo>
                <a:lnTo>
                  <a:pt x="177" y="0"/>
                </a:lnTo>
                <a:lnTo>
                  <a:pt x="140" y="0"/>
                </a:lnTo>
                <a:lnTo>
                  <a:pt x="91" y="159"/>
                </a:lnTo>
                <a:lnTo>
                  <a:pt x="87" y="176"/>
                </a:lnTo>
                <a:lnTo>
                  <a:pt x="83" y="159"/>
                </a:lnTo>
                <a:lnTo>
                  <a:pt x="36" y="0"/>
                </a:lnTo>
                <a:lnTo>
                  <a:pt x="0" y="0"/>
                </a:lnTo>
                <a:lnTo>
                  <a:pt x="0" y="208"/>
                </a:lnTo>
                <a:lnTo>
                  <a:pt x="23" y="208"/>
                </a:lnTo>
                <a:lnTo>
                  <a:pt x="23" y="3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104" name="Rectangle 553"/>
          <p:cNvSpPr>
            <a:spLocks noChangeArrowheads="1"/>
          </p:cNvSpPr>
          <p:nvPr/>
        </p:nvSpPr>
        <p:spPr bwMode="auto">
          <a:xfrm>
            <a:off x="6270625" y="5505450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105" name="Freeform 554"/>
          <p:cNvSpPr>
            <a:spLocks noEditPoints="1"/>
          </p:cNvSpPr>
          <p:nvPr/>
        </p:nvSpPr>
        <p:spPr bwMode="auto">
          <a:xfrm>
            <a:off x="4851400" y="5611813"/>
            <a:ext cx="60325" cy="103187"/>
          </a:xfrm>
          <a:custGeom>
            <a:avLst/>
            <a:gdLst>
              <a:gd name="T0" fmla="*/ 36943 w 129"/>
              <a:gd name="T1" fmla="*/ 103187 h 195"/>
              <a:gd name="T2" fmla="*/ 48166 w 129"/>
              <a:gd name="T3" fmla="*/ 103187 h 195"/>
              <a:gd name="T4" fmla="*/ 48166 w 129"/>
              <a:gd name="T5" fmla="*/ 77258 h 195"/>
              <a:gd name="T6" fmla="*/ 60325 w 129"/>
              <a:gd name="T7" fmla="*/ 77258 h 195"/>
              <a:gd name="T8" fmla="*/ 60325 w 129"/>
              <a:gd name="T9" fmla="*/ 65087 h 195"/>
              <a:gd name="T10" fmla="*/ 48166 w 129"/>
              <a:gd name="T11" fmla="*/ 65087 h 195"/>
              <a:gd name="T12" fmla="*/ 48166 w 129"/>
              <a:gd name="T13" fmla="*/ 0 h 195"/>
              <a:gd name="T14" fmla="*/ 36943 w 129"/>
              <a:gd name="T15" fmla="*/ 0 h 195"/>
              <a:gd name="T16" fmla="*/ 0 w 129"/>
              <a:gd name="T17" fmla="*/ 64029 h 195"/>
              <a:gd name="T18" fmla="*/ 0 w 129"/>
              <a:gd name="T19" fmla="*/ 77258 h 195"/>
              <a:gd name="T20" fmla="*/ 36943 w 129"/>
              <a:gd name="T21" fmla="*/ 77258 h 195"/>
              <a:gd name="T22" fmla="*/ 36943 w 129"/>
              <a:gd name="T23" fmla="*/ 103187 h 195"/>
              <a:gd name="T24" fmla="*/ 10288 w 129"/>
              <a:gd name="T25" fmla="*/ 65087 h 195"/>
              <a:gd name="T26" fmla="*/ 36943 w 129"/>
              <a:gd name="T27" fmla="*/ 17462 h 195"/>
              <a:gd name="T28" fmla="*/ 36943 w 129"/>
              <a:gd name="T29" fmla="*/ 65087 h 195"/>
              <a:gd name="T30" fmla="*/ 10288 w 129"/>
              <a:gd name="T31" fmla="*/ 65087 h 19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5">
                <a:moveTo>
                  <a:pt x="79" y="195"/>
                </a:moveTo>
                <a:lnTo>
                  <a:pt x="103" y="195"/>
                </a:lnTo>
                <a:lnTo>
                  <a:pt x="103" y="146"/>
                </a:lnTo>
                <a:lnTo>
                  <a:pt x="129" y="146"/>
                </a:lnTo>
                <a:lnTo>
                  <a:pt x="129" y="123"/>
                </a:lnTo>
                <a:lnTo>
                  <a:pt x="103" y="123"/>
                </a:lnTo>
                <a:lnTo>
                  <a:pt x="103" y="0"/>
                </a:lnTo>
                <a:lnTo>
                  <a:pt x="79" y="0"/>
                </a:lnTo>
                <a:lnTo>
                  <a:pt x="0" y="121"/>
                </a:lnTo>
                <a:lnTo>
                  <a:pt x="0" y="146"/>
                </a:lnTo>
                <a:lnTo>
                  <a:pt x="79" y="146"/>
                </a:lnTo>
                <a:lnTo>
                  <a:pt x="79" y="195"/>
                </a:lnTo>
                <a:close/>
                <a:moveTo>
                  <a:pt x="22" y="123"/>
                </a:moveTo>
                <a:lnTo>
                  <a:pt x="79" y="33"/>
                </a:lnTo>
                <a:lnTo>
                  <a:pt x="79" y="123"/>
                </a:lnTo>
                <a:lnTo>
                  <a:pt x="22" y="12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106" name="Freeform 555"/>
          <p:cNvSpPr>
            <a:spLocks noEditPoints="1"/>
          </p:cNvSpPr>
          <p:nvPr/>
        </p:nvSpPr>
        <p:spPr bwMode="auto">
          <a:xfrm>
            <a:off x="4919663" y="5608638"/>
            <a:ext cx="58737" cy="107950"/>
          </a:xfrm>
          <a:custGeom>
            <a:avLst/>
            <a:gdLst>
              <a:gd name="T0" fmla="*/ 7925 w 126"/>
              <a:gd name="T1" fmla="*/ 51858 h 204"/>
              <a:gd name="T2" fmla="*/ 2331 w 126"/>
              <a:gd name="T3" fmla="*/ 60854 h 204"/>
              <a:gd name="T4" fmla="*/ 0 w 126"/>
              <a:gd name="T5" fmla="*/ 74083 h 204"/>
              <a:gd name="T6" fmla="*/ 4662 w 126"/>
              <a:gd name="T7" fmla="*/ 93663 h 204"/>
              <a:gd name="T8" fmla="*/ 16782 w 126"/>
              <a:gd name="T9" fmla="*/ 105304 h 204"/>
              <a:gd name="T10" fmla="*/ 35895 w 126"/>
              <a:gd name="T11" fmla="*/ 107421 h 204"/>
              <a:gd name="T12" fmla="*/ 50812 w 126"/>
              <a:gd name="T13" fmla="*/ 98425 h 204"/>
              <a:gd name="T14" fmla="*/ 58271 w 126"/>
              <a:gd name="T15" fmla="*/ 81492 h 204"/>
              <a:gd name="T16" fmla="*/ 57805 w 126"/>
              <a:gd name="T17" fmla="*/ 65087 h 204"/>
              <a:gd name="T18" fmla="*/ 52677 w 126"/>
              <a:gd name="T19" fmla="*/ 54504 h 204"/>
              <a:gd name="T20" fmla="*/ 44286 w 126"/>
              <a:gd name="T21" fmla="*/ 47625 h 204"/>
              <a:gd name="T22" fmla="*/ 51278 w 126"/>
              <a:gd name="T23" fmla="*/ 41275 h 204"/>
              <a:gd name="T24" fmla="*/ 55474 w 126"/>
              <a:gd name="T25" fmla="*/ 33338 h 204"/>
              <a:gd name="T26" fmla="*/ 55474 w 126"/>
              <a:gd name="T27" fmla="*/ 20108 h 204"/>
              <a:gd name="T28" fmla="*/ 48481 w 126"/>
              <a:gd name="T29" fmla="*/ 7408 h 204"/>
              <a:gd name="T30" fmla="*/ 34963 w 126"/>
              <a:gd name="T31" fmla="*/ 529 h 204"/>
              <a:gd name="T32" fmla="*/ 18181 w 126"/>
              <a:gd name="T33" fmla="*/ 2117 h 204"/>
              <a:gd name="T34" fmla="*/ 6993 w 126"/>
              <a:gd name="T35" fmla="*/ 11113 h 204"/>
              <a:gd name="T36" fmla="*/ 3263 w 126"/>
              <a:gd name="T37" fmla="*/ 25929 h 204"/>
              <a:gd name="T38" fmla="*/ 4662 w 126"/>
              <a:gd name="T39" fmla="*/ 36513 h 204"/>
              <a:gd name="T40" fmla="*/ 9790 w 126"/>
              <a:gd name="T41" fmla="*/ 43921 h 204"/>
              <a:gd name="T42" fmla="*/ 14451 w 126"/>
              <a:gd name="T43" fmla="*/ 27517 h 204"/>
              <a:gd name="T44" fmla="*/ 16782 w 126"/>
              <a:gd name="T45" fmla="*/ 18521 h 204"/>
              <a:gd name="T46" fmla="*/ 22842 w 126"/>
              <a:gd name="T47" fmla="*/ 13758 h 204"/>
              <a:gd name="T48" fmla="*/ 32632 w 126"/>
              <a:gd name="T49" fmla="*/ 12171 h 204"/>
              <a:gd name="T50" fmla="*/ 40090 w 126"/>
              <a:gd name="T51" fmla="*/ 16404 h 204"/>
              <a:gd name="T52" fmla="*/ 43354 w 126"/>
              <a:gd name="T53" fmla="*/ 23813 h 204"/>
              <a:gd name="T54" fmla="*/ 42887 w 126"/>
              <a:gd name="T55" fmla="*/ 33867 h 204"/>
              <a:gd name="T56" fmla="*/ 38226 w 126"/>
              <a:gd name="T57" fmla="*/ 40746 h 204"/>
              <a:gd name="T58" fmla="*/ 29369 w 126"/>
              <a:gd name="T59" fmla="*/ 43392 h 204"/>
              <a:gd name="T60" fmla="*/ 20511 w 126"/>
              <a:gd name="T61" fmla="*/ 40746 h 204"/>
              <a:gd name="T62" fmla="*/ 15384 w 126"/>
              <a:gd name="T63" fmla="*/ 33867 h 204"/>
              <a:gd name="T64" fmla="*/ 12120 w 126"/>
              <a:gd name="T65" fmla="*/ 74083 h 204"/>
              <a:gd name="T66" fmla="*/ 14451 w 126"/>
              <a:gd name="T67" fmla="*/ 62442 h 204"/>
              <a:gd name="T68" fmla="*/ 22376 w 126"/>
              <a:gd name="T69" fmla="*/ 55562 h 204"/>
              <a:gd name="T70" fmla="*/ 33098 w 126"/>
              <a:gd name="T71" fmla="*/ 55033 h 204"/>
              <a:gd name="T72" fmla="*/ 42421 w 126"/>
              <a:gd name="T73" fmla="*/ 59796 h 204"/>
              <a:gd name="T74" fmla="*/ 46617 w 126"/>
              <a:gd name="T75" fmla="*/ 69850 h 204"/>
              <a:gd name="T76" fmla="*/ 46151 w 126"/>
              <a:gd name="T77" fmla="*/ 82550 h 204"/>
              <a:gd name="T78" fmla="*/ 39624 w 126"/>
              <a:gd name="T79" fmla="*/ 92075 h 204"/>
              <a:gd name="T80" fmla="*/ 29369 w 126"/>
              <a:gd name="T81" fmla="*/ 94721 h 204"/>
              <a:gd name="T82" fmla="*/ 19113 w 126"/>
              <a:gd name="T83" fmla="*/ 92075 h 204"/>
              <a:gd name="T84" fmla="*/ 13053 w 126"/>
              <a:gd name="T85" fmla="*/ 82550 h 20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26" h="204">
                <a:moveTo>
                  <a:pt x="31" y="90"/>
                </a:moveTo>
                <a:lnTo>
                  <a:pt x="24" y="93"/>
                </a:lnTo>
                <a:lnTo>
                  <a:pt x="17" y="98"/>
                </a:lnTo>
                <a:lnTo>
                  <a:pt x="12" y="103"/>
                </a:lnTo>
                <a:lnTo>
                  <a:pt x="8" y="108"/>
                </a:lnTo>
                <a:lnTo>
                  <a:pt x="5" y="115"/>
                </a:lnTo>
                <a:lnTo>
                  <a:pt x="3" y="123"/>
                </a:lnTo>
                <a:lnTo>
                  <a:pt x="0" y="132"/>
                </a:lnTo>
                <a:lnTo>
                  <a:pt x="0" y="140"/>
                </a:lnTo>
                <a:lnTo>
                  <a:pt x="2" y="154"/>
                </a:lnTo>
                <a:lnTo>
                  <a:pt x="5" y="167"/>
                </a:lnTo>
                <a:lnTo>
                  <a:pt x="10" y="177"/>
                </a:lnTo>
                <a:lnTo>
                  <a:pt x="17" y="186"/>
                </a:lnTo>
                <a:lnTo>
                  <a:pt x="26" y="193"/>
                </a:lnTo>
                <a:lnTo>
                  <a:pt x="36" y="199"/>
                </a:lnTo>
                <a:lnTo>
                  <a:pt x="49" y="203"/>
                </a:lnTo>
                <a:lnTo>
                  <a:pt x="63" y="204"/>
                </a:lnTo>
                <a:lnTo>
                  <a:pt x="77" y="203"/>
                </a:lnTo>
                <a:lnTo>
                  <a:pt x="89" y="199"/>
                </a:lnTo>
                <a:lnTo>
                  <a:pt x="101" y="193"/>
                </a:lnTo>
                <a:lnTo>
                  <a:pt x="109" y="186"/>
                </a:lnTo>
                <a:lnTo>
                  <a:pt x="116" y="177"/>
                </a:lnTo>
                <a:lnTo>
                  <a:pt x="122" y="167"/>
                </a:lnTo>
                <a:lnTo>
                  <a:pt x="125" y="154"/>
                </a:lnTo>
                <a:lnTo>
                  <a:pt x="126" y="140"/>
                </a:lnTo>
                <a:lnTo>
                  <a:pt x="126" y="132"/>
                </a:lnTo>
                <a:lnTo>
                  <a:pt x="124" y="123"/>
                </a:lnTo>
                <a:lnTo>
                  <a:pt x="122" y="115"/>
                </a:lnTo>
                <a:lnTo>
                  <a:pt x="119" y="108"/>
                </a:lnTo>
                <a:lnTo>
                  <a:pt x="113" y="103"/>
                </a:lnTo>
                <a:lnTo>
                  <a:pt x="108" y="98"/>
                </a:lnTo>
                <a:lnTo>
                  <a:pt x="103" y="93"/>
                </a:lnTo>
                <a:lnTo>
                  <a:pt x="95" y="90"/>
                </a:lnTo>
                <a:lnTo>
                  <a:pt x="101" y="86"/>
                </a:lnTo>
                <a:lnTo>
                  <a:pt x="106" y="83"/>
                </a:lnTo>
                <a:lnTo>
                  <a:pt x="110" y="78"/>
                </a:lnTo>
                <a:lnTo>
                  <a:pt x="113" y="73"/>
                </a:lnTo>
                <a:lnTo>
                  <a:pt x="116" y="69"/>
                </a:lnTo>
                <a:lnTo>
                  <a:pt x="119" y="63"/>
                </a:lnTo>
                <a:lnTo>
                  <a:pt x="120" y="56"/>
                </a:lnTo>
                <a:lnTo>
                  <a:pt x="120" y="49"/>
                </a:lnTo>
                <a:lnTo>
                  <a:pt x="119" y="38"/>
                </a:lnTo>
                <a:lnTo>
                  <a:pt x="115" y="29"/>
                </a:lnTo>
                <a:lnTo>
                  <a:pt x="111" y="21"/>
                </a:lnTo>
                <a:lnTo>
                  <a:pt x="104" y="14"/>
                </a:lnTo>
                <a:lnTo>
                  <a:pt x="96" y="8"/>
                </a:lnTo>
                <a:lnTo>
                  <a:pt x="87" y="4"/>
                </a:lnTo>
                <a:lnTo>
                  <a:pt x="75" y="1"/>
                </a:lnTo>
                <a:lnTo>
                  <a:pt x="63" y="0"/>
                </a:lnTo>
                <a:lnTo>
                  <a:pt x="51" y="1"/>
                </a:lnTo>
                <a:lnTo>
                  <a:pt x="39" y="4"/>
                </a:lnTo>
                <a:lnTo>
                  <a:pt x="30" y="8"/>
                </a:lnTo>
                <a:lnTo>
                  <a:pt x="22" y="14"/>
                </a:lnTo>
                <a:lnTo>
                  <a:pt x="15" y="21"/>
                </a:lnTo>
                <a:lnTo>
                  <a:pt x="11" y="29"/>
                </a:lnTo>
                <a:lnTo>
                  <a:pt x="8" y="38"/>
                </a:lnTo>
                <a:lnTo>
                  <a:pt x="7" y="49"/>
                </a:lnTo>
                <a:lnTo>
                  <a:pt x="7" y="56"/>
                </a:lnTo>
                <a:lnTo>
                  <a:pt x="8" y="63"/>
                </a:lnTo>
                <a:lnTo>
                  <a:pt x="10" y="69"/>
                </a:lnTo>
                <a:lnTo>
                  <a:pt x="13" y="73"/>
                </a:lnTo>
                <a:lnTo>
                  <a:pt x="16" y="78"/>
                </a:lnTo>
                <a:lnTo>
                  <a:pt x="21" y="83"/>
                </a:lnTo>
                <a:lnTo>
                  <a:pt x="25" y="86"/>
                </a:lnTo>
                <a:lnTo>
                  <a:pt x="31" y="90"/>
                </a:lnTo>
                <a:close/>
                <a:moveTo>
                  <a:pt x="31" y="52"/>
                </a:moveTo>
                <a:lnTo>
                  <a:pt x="32" y="45"/>
                </a:lnTo>
                <a:lnTo>
                  <a:pt x="33" y="40"/>
                </a:lnTo>
                <a:lnTo>
                  <a:pt x="36" y="35"/>
                </a:lnTo>
                <a:lnTo>
                  <a:pt x="39" y="31"/>
                </a:lnTo>
                <a:lnTo>
                  <a:pt x="44" y="28"/>
                </a:lnTo>
                <a:lnTo>
                  <a:pt x="49" y="26"/>
                </a:lnTo>
                <a:lnTo>
                  <a:pt x="55" y="23"/>
                </a:lnTo>
                <a:lnTo>
                  <a:pt x="63" y="23"/>
                </a:lnTo>
                <a:lnTo>
                  <a:pt x="70" y="23"/>
                </a:lnTo>
                <a:lnTo>
                  <a:pt x="76" y="26"/>
                </a:lnTo>
                <a:lnTo>
                  <a:pt x="82" y="28"/>
                </a:lnTo>
                <a:lnTo>
                  <a:pt x="86" y="31"/>
                </a:lnTo>
                <a:lnTo>
                  <a:pt x="89" y="35"/>
                </a:lnTo>
                <a:lnTo>
                  <a:pt x="92" y="40"/>
                </a:lnTo>
                <a:lnTo>
                  <a:pt x="93" y="45"/>
                </a:lnTo>
                <a:lnTo>
                  <a:pt x="94" y="52"/>
                </a:lnTo>
                <a:lnTo>
                  <a:pt x="93" y="58"/>
                </a:lnTo>
                <a:lnTo>
                  <a:pt x="92" y="64"/>
                </a:lnTo>
                <a:lnTo>
                  <a:pt x="89" y="69"/>
                </a:lnTo>
                <a:lnTo>
                  <a:pt x="86" y="73"/>
                </a:lnTo>
                <a:lnTo>
                  <a:pt x="82" y="77"/>
                </a:lnTo>
                <a:lnTo>
                  <a:pt x="75" y="79"/>
                </a:lnTo>
                <a:lnTo>
                  <a:pt x="70" y="82"/>
                </a:lnTo>
                <a:lnTo>
                  <a:pt x="63" y="82"/>
                </a:lnTo>
                <a:lnTo>
                  <a:pt x="55" y="82"/>
                </a:lnTo>
                <a:lnTo>
                  <a:pt x="50" y="79"/>
                </a:lnTo>
                <a:lnTo>
                  <a:pt x="44" y="77"/>
                </a:lnTo>
                <a:lnTo>
                  <a:pt x="39" y="73"/>
                </a:lnTo>
                <a:lnTo>
                  <a:pt x="36" y="69"/>
                </a:lnTo>
                <a:lnTo>
                  <a:pt x="33" y="64"/>
                </a:lnTo>
                <a:lnTo>
                  <a:pt x="32" y="58"/>
                </a:lnTo>
                <a:lnTo>
                  <a:pt x="31" y="52"/>
                </a:lnTo>
                <a:close/>
                <a:moveTo>
                  <a:pt x="26" y="140"/>
                </a:moveTo>
                <a:lnTo>
                  <a:pt x="27" y="132"/>
                </a:lnTo>
                <a:lnTo>
                  <a:pt x="28" y="125"/>
                </a:lnTo>
                <a:lnTo>
                  <a:pt x="31" y="118"/>
                </a:lnTo>
                <a:lnTo>
                  <a:pt x="35" y="113"/>
                </a:lnTo>
                <a:lnTo>
                  <a:pt x="41" y="108"/>
                </a:lnTo>
                <a:lnTo>
                  <a:pt x="48" y="105"/>
                </a:lnTo>
                <a:lnTo>
                  <a:pt x="55" y="104"/>
                </a:lnTo>
                <a:lnTo>
                  <a:pt x="63" y="103"/>
                </a:lnTo>
                <a:lnTo>
                  <a:pt x="71" y="104"/>
                </a:lnTo>
                <a:lnTo>
                  <a:pt x="79" y="105"/>
                </a:lnTo>
                <a:lnTo>
                  <a:pt x="85" y="108"/>
                </a:lnTo>
                <a:lnTo>
                  <a:pt x="91" y="113"/>
                </a:lnTo>
                <a:lnTo>
                  <a:pt x="95" y="118"/>
                </a:lnTo>
                <a:lnTo>
                  <a:pt x="99" y="125"/>
                </a:lnTo>
                <a:lnTo>
                  <a:pt x="100" y="132"/>
                </a:lnTo>
                <a:lnTo>
                  <a:pt x="101" y="140"/>
                </a:lnTo>
                <a:lnTo>
                  <a:pt x="100" y="148"/>
                </a:lnTo>
                <a:lnTo>
                  <a:pt x="99" y="156"/>
                </a:lnTo>
                <a:lnTo>
                  <a:pt x="95" y="163"/>
                </a:lnTo>
                <a:lnTo>
                  <a:pt x="91" y="169"/>
                </a:lnTo>
                <a:lnTo>
                  <a:pt x="85" y="174"/>
                </a:lnTo>
                <a:lnTo>
                  <a:pt x="79" y="177"/>
                </a:lnTo>
                <a:lnTo>
                  <a:pt x="71" y="178"/>
                </a:lnTo>
                <a:lnTo>
                  <a:pt x="63" y="179"/>
                </a:lnTo>
                <a:lnTo>
                  <a:pt x="55" y="178"/>
                </a:lnTo>
                <a:lnTo>
                  <a:pt x="48" y="177"/>
                </a:lnTo>
                <a:lnTo>
                  <a:pt x="41" y="174"/>
                </a:lnTo>
                <a:lnTo>
                  <a:pt x="35" y="169"/>
                </a:lnTo>
                <a:lnTo>
                  <a:pt x="31" y="163"/>
                </a:lnTo>
                <a:lnTo>
                  <a:pt x="28" y="156"/>
                </a:lnTo>
                <a:lnTo>
                  <a:pt x="27" y="148"/>
                </a:lnTo>
                <a:lnTo>
                  <a:pt x="26" y="14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107" name="Freeform 556"/>
          <p:cNvSpPr>
            <a:spLocks noEditPoints="1"/>
          </p:cNvSpPr>
          <p:nvPr/>
        </p:nvSpPr>
        <p:spPr bwMode="auto">
          <a:xfrm>
            <a:off x="5527675" y="5605463"/>
            <a:ext cx="79375" cy="109537"/>
          </a:xfrm>
          <a:custGeom>
            <a:avLst/>
            <a:gdLst>
              <a:gd name="T0" fmla="*/ 0 w 168"/>
              <a:gd name="T1" fmla="*/ 109537 h 207"/>
              <a:gd name="T2" fmla="*/ 12757 w 168"/>
              <a:gd name="T3" fmla="*/ 109537 h 207"/>
              <a:gd name="T4" fmla="*/ 22206 w 168"/>
              <a:gd name="T5" fmla="*/ 76729 h 207"/>
              <a:gd name="T6" fmla="*/ 57169 w 168"/>
              <a:gd name="T7" fmla="*/ 76729 h 207"/>
              <a:gd name="T8" fmla="*/ 66618 w 168"/>
              <a:gd name="T9" fmla="*/ 109537 h 207"/>
              <a:gd name="T10" fmla="*/ 79375 w 168"/>
              <a:gd name="T11" fmla="*/ 109537 h 207"/>
              <a:gd name="T12" fmla="*/ 46302 w 168"/>
              <a:gd name="T13" fmla="*/ 0 h 207"/>
              <a:gd name="T14" fmla="*/ 33073 w 168"/>
              <a:gd name="T15" fmla="*/ 0 h 207"/>
              <a:gd name="T16" fmla="*/ 0 w 168"/>
              <a:gd name="T17" fmla="*/ 109537 h 207"/>
              <a:gd name="T18" fmla="*/ 25986 w 168"/>
              <a:gd name="T19" fmla="*/ 64029 h 207"/>
              <a:gd name="T20" fmla="*/ 40160 w 168"/>
              <a:gd name="T21" fmla="*/ 15875 h 207"/>
              <a:gd name="T22" fmla="*/ 53389 w 168"/>
              <a:gd name="T23" fmla="*/ 64029 h 207"/>
              <a:gd name="T24" fmla="*/ 25986 w 168"/>
              <a:gd name="T25" fmla="*/ 64029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8" h="207">
                <a:moveTo>
                  <a:pt x="0" y="207"/>
                </a:moveTo>
                <a:lnTo>
                  <a:pt x="27" y="207"/>
                </a:lnTo>
                <a:lnTo>
                  <a:pt x="47" y="145"/>
                </a:lnTo>
                <a:lnTo>
                  <a:pt x="121" y="145"/>
                </a:lnTo>
                <a:lnTo>
                  <a:pt x="141" y="207"/>
                </a:lnTo>
                <a:lnTo>
                  <a:pt x="168" y="207"/>
                </a:lnTo>
                <a:lnTo>
                  <a:pt x="98" y="0"/>
                </a:lnTo>
                <a:lnTo>
                  <a:pt x="70" y="0"/>
                </a:lnTo>
                <a:lnTo>
                  <a:pt x="0" y="207"/>
                </a:lnTo>
                <a:close/>
                <a:moveTo>
                  <a:pt x="55" y="121"/>
                </a:moveTo>
                <a:lnTo>
                  <a:pt x="85" y="30"/>
                </a:lnTo>
                <a:lnTo>
                  <a:pt x="113" y="121"/>
                </a:lnTo>
                <a:lnTo>
                  <a:pt x="55" y="12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108" name="Freeform 557"/>
          <p:cNvSpPr>
            <a:spLocks/>
          </p:cNvSpPr>
          <p:nvPr/>
        </p:nvSpPr>
        <p:spPr bwMode="auto">
          <a:xfrm>
            <a:off x="5614988" y="5632450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20238 h 155"/>
              <a:gd name="T12" fmla="*/ 53028 w 114"/>
              <a:gd name="T13" fmla="*/ 14912 h 155"/>
              <a:gd name="T14" fmla="*/ 50661 w 114"/>
              <a:gd name="T15" fmla="*/ 11184 h 155"/>
              <a:gd name="T16" fmla="*/ 49240 w 114"/>
              <a:gd name="T17" fmla="*/ 7989 h 155"/>
              <a:gd name="T18" fmla="*/ 47820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0718 w 114"/>
              <a:gd name="T25" fmla="*/ 1598 h 155"/>
              <a:gd name="T26" fmla="*/ 37877 w 114"/>
              <a:gd name="T27" fmla="*/ 533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1779 w 114"/>
              <a:gd name="T37" fmla="*/ 2130 h 155"/>
              <a:gd name="T38" fmla="*/ 19412 w 114"/>
              <a:gd name="T39" fmla="*/ 3195 h 155"/>
              <a:gd name="T40" fmla="*/ 17045 w 114"/>
              <a:gd name="T41" fmla="*/ 5326 h 155"/>
              <a:gd name="T42" fmla="*/ 14204 w 114"/>
              <a:gd name="T43" fmla="*/ 7456 h 155"/>
              <a:gd name="T44" fmla="*/ 12310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1422 h 155"/>
              <a:gd name="T60" fmla="*/ 12310 w 114"/>
              <a:gd name="T61" fmla="*/ 26096 h 155"/>
              <a:gd name="T62" fmla="*/ 13730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1779 w 114"/>
              <a:gd name="T69" fmla="*/ 13847 h 155"/>
              <a:gd name="T70" fmla="*/ 26041 w 114"/>
              <a:gd name="T71" fmla="*/ 12782 h 155"/>
              <a:gd name="T72" fmla="*/ 29828 w 114"/>
              <a:gd name="T73" fmla="*/ 11717 h 155"/>
              <a:gd name="T74" fmla="*/ 33143 w 114"/>
              <a:gd name="T75" fmla="*/ 12782 h 155"/>
              <a:gd name="T76" fmla="*/ 36457 w 114"/>
              <a:gd name="T77" fmla="*/ 13315 h 155"/>
              <a:gd name="T78" fmla="*/ 38351 w 114"/>
              <a:gd name="T79" fmla="*/ 14912 h 155"/>
              <a:gd name="T80" fmla="*/ 40245 w 114"/>
              <a:gd name="T81" fmla="*/ 17043 h 155"/>
              <a:gd name="T82" fmla="*/ 41191 w 114"/>
              <a:gd name="T83" fmla="*/ 20238 h 155"/>
              <a:gd name="T84" fmla="*/ 42138 w 114"/>
              <a:gd name="T85" fmla="*/ 23966 h 155"/>
              <a:gd name="T86" fmla="*/ 43085 w 114"/>
              <a:gd name="T87" fmla="*/ 28227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8"/>
                </a:lnTo>
                <a:lnTo>
                  <a:pt x="112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6" y="3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4"/>
                </a:lnTo>
                <a:lnTo>
                  <a:pt x="41" y="6"/>
                </a:lnTo>
                <a:lnTo>
                  <a:pt x="36" y="10"/>
                </a:lnTo>
                <a:lnTo>
                  <a:pt x="30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9"/>
                </a:lnTo>
                <a:lnTo>
                  <a:pt x="26" y="49"/>
                </a:lnTo>
                <a:lnTo>
                  <a:pt x="29" y="41"/>
                </a:lnTo>
                <a:lnTo>
                  <a:pt x="34" y="34"/>
                </a:lnTo>
                <a:lnTo>
                  <a:pt x="40" y="29"/>
                </a:lnTo>
                <a:lnTo>
                  <a:pt x="46" y="26"/>
                </a:lnTo>
                <a:lnTo>
                  <a:pt x="55" y="24"/>
                </a:lnTo>
                <a:lnTo>
                  <a:pt x="63" y="22"/>
                </a:lnTo>
                <a:lnTo>
                  <a:pt x="70" y="24"/>
                </a:lnTo>
                <a:lnTo>
                  <a:pt x="77" y="25"/>
                </a:lnTo>
                <a:lnTo>
                  <a:pt x="81" y="28"/>
                </a:lnTo>
                <a:lnTo>
                  <a:pt x="85" y="32"/>
                </a:lnTo>
                <a:lnTo>
                  <a:pt x="87" y="38"/>
                </a:lnTo>
                <a:lnTo>
                  <a:pt x="89" y="45"/>
                </a:lnTo>
                <a:lnTo>
                  <a:pt x="91" y="53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109" name="Freeform 558"/>
          <p:cNvSpPr>
            <a:spLocks/>
          </p:cNvSpPr>
          <p:nvPr/>
        </p:nvSpPr>
        <p:spPr bwMode="auto">
          <a:xfrm>
            <a:off x="5676900" y="5611813"/>
            <a:ext cx="31750" cy="104775"/>
          </a:xfrm>
          <a:custGeom>
            <a:avLst/>
            <a:gdLst>
              <a:gd name="T0" fmla="*/ 20377 w 67"/>
              <a:gd name="T1" fmla="*/ 82858 h 196"/>
              <a:gd name="T2" fmla="*/ 20377 w 67"/>
              <a:gd name="T3" fmla="*/ 33143 h 196"/>
              <a:gd name="T4" fmla="*/ 31750 w 67"/>
              <a:gd name="T5" fmla="*/ 33143 h 196"/>
              <a:gd name="T6" fmla="*/ 31750 w 67"/>
              <a:gd name="T7" fmla="*/ 22452 h 196"/>
              <a:gd name="T8" fmla="*/ 20377 w 67"/>
              <a:gd name="T9" fmla="*/ 22452 h 196"/>
              <a:gd name="T10" fmla="*/ 20377 w 67"/>
              <a:gd name="T11" fmla="*/ 0 h 196"/>
              <a:gd name="T12" fmla="*/ 9478 w 67"/>
              <a:gd name="T13" fmla="*/ 0 h 196"/>
              <a:gd name="T14" fmla="*/ 9478 w 67"/>
              <a:gd name="T15" fmla="*/ 22452 h 196"/>
              <a:gd name="T16" fmla="*/ 0 w 67"/>
              <a:gd name="T17" fmla="*/ 22452 h 196"/>
              <a:gd name="T18" fmla="*/ 0 w 67"/>
              <a:gd name="T19" fmla="*/ 33143 h 196"/>
              <a:gd name="T20" fmla="*/ 9478 w 67"/>
              <a:gd name="T21" fmla="*/ 33143 h 196"/>
              <a:gd name="T22" fmla="*/ 9478 w 67"/>
              <a:gd name="T23" fmla="*/ 87669 h 196"/>
              <a:gd name="T24" fmla="*/ 9478 w 67"/>
              <a:gd name="T25" fmla="*/ 91945 h 196"/>
              <a:gd name="T26" fmla="*/ 9951 w 67"/>
              <a:gd name="T27" fmla="*/ 95153 h 196"/>
              <a:gd name="T28" fmla="*/ 10899 w 67"/>
              <a:gd name="T29" fmla="*/ 98360 h 196"/>
              <a:gd name="T30" fmla="*/ 12321 w 67"/>
              <a:gd name="T31" fmla="*/ 101033 h 196"/>
              <a:gd name="T32" fmla="*/ 14216 w 67"/>
              <a:gd name="T33" fmla="*/ 102637 h 196"/>
              <a:gd name="T34" fmla="*/ 16586 w 67"/>
              <a:gd name="T35" fmla="*/ 103706 h 196"/>
              <a:gd name="T36" fmla="*/ 19903 w 67"/>
              <a:gd name="T37" fmla="*/ 104775 h 196"/>
              <a:gd name="T38" fmla="*/ 23220 w 67"/>
              <a:gd name="T39" fmla="*/ 104775 h 196"/>
              <a:gd name="T40" fmla="*/ 27485 w 67"/>
              <a:gd name="T41" fmla="*/ 103706 h 196"/>
              <a:gd name="T42" fmla="*/ 31750 w 67"/>
              <a:gd name="T43" fmla="*/ 103171 h 196"/>
              <a:gd name="T44" fmla="*/ 31750 w 67"/>
              <a:gd name="T45" fmla="*/ 91411 h 196"/>
              <a:gd name="T46" fmla="*/ 26537 w 67"/>
              <a:gd name="T47" fmla="*/ 91945 h 196"/>
              <a:gd name="T48" fmla="*/ 23220 w 67"/>
              <a:gd name="T49" fmla="*/ 91411 h 196"/>
              <a:gd name="T50" fmla="*/ 21325 w 67"/>
              <a:gd name="T51" fmla="*/ 90342 h 196"/>
              <a:gd name="T52" fmla="*/ 20377 w 67"/>
              <a:gd name="T53" fmla="*/ 87134 h 196"/>
              <a:gd name="T54" fmla="*/ 20377 w 67"/>
              <a:gd name="T55" fmla="*/ 82858 h 19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7" h="196">
                <a:moveTo>
                  <a:pt x="43" y="155"/>
                </a:moveTo>
                <a:lnTo>
                  <a:pt x="43" y="62"/>
                </a:lnTo>
                <a:lnTo>
                  <a:pt x="67" y="62"/>
                </a:lnTo>
                <a:lnTo>
                  <a:pt x="67" y="42"/>
                </a:lnTo>
                <a:lnTo>
                  <a:pt x="43" y="42"/>
                </a:lnTo>
                <a:lnTo>
                  <a:pt x="43" y="0"/>
                </a:lnTo>
                <a:lnTo>
                  <a:pt x="20" y="0"/>
                </a:lnTo>
                <a:lnTo>
                  <a:pt x="20" y="42"/>
                </a:lnTo>
                <a:lnTo>
                  <a:pt x="0" y="42"/>
                </a:lnTo>
                <a:lnTo>
                  <a:pt x="0" y="62"/>
                </a:lnTo>
                <a:lnTo>
                  <a:pt x="20" y="62"/>
                </a:lnTo>
                <a:lnTo>
                  <a:pt x="20" y="164"/>
                </a:lnTo>
                <a:lnTo>
                  <a:pt x="20" y="172"/>
                </a:lnTo>
                <a:lnTo>
                  <a:pt x="21" y="178"/>
                </a:lnTo>
                <a:lnTo>
                  <a:pt x="23" y="184"/>
                </a:lnTo>
                <a:lnTo>
                  <a:pt x="26" y="189"/>
                </a:lnTo>
                <a:lnTo>
                  <a:pt x="30" y="192"/>
                </a:lnTo>
                <a:lnTo>
                  <a:pt x="35" y="194"/>
                </a:lnTo>
                <a:lnTo>
                  <a:pt x="42" y="196"/>
                </a:lnTo>
                <a:lnTo>
                  <a:pt x="49" y="196"/>
                </a:lnTo>
                <a:lnTo>
                  <a:pt x="58" y="194"/>
                </a:lnTo>
                <a:lnTo>
                  <a:pt x="67" y="193"/>
                </a:lnTo>
                <a:lnTo>
                  <a:pt x="67" y="171"/>
                </a:lnTo>
                <a:lnTo>
                  <a:pt x="56" y="172"/>
                </a:lnTo>
                <a:lnTo>
                  <a:pt x="49" y="171"/>
                </a:lnTo>
                <a:lnTo>
                  <a:pt x="45" y="169"/>
                </a:lnTo>
                <a:lnTo>
                  <a:pt x="43" y="163"/>
                </a:lnTo>
                <a:lnTo>
                  <a:pt x="43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110" name="Freeform 559"/>
          <p:cNvSpPr>
            <a:spLocks noEditPoints="1"/>
          </p:cNvSpPr>
          <p:nvPr/>
        </p:nvSpPr>
        <p:spPr bwMode="auto">
          <a:xfrm>
            <a:off x="5715000" y="5632450"/>
            <a:ext cx="61913" cy="84138"/>
          </a:xfrm>
          <a:custGeom>
            <a:avLst/>
            <a:gdLst>
              <a:gd name="T0" fmla="*/ 473 w 131"/>
              <a:gd name="T1" fmla="*/ 51329 h 159"/>
              <a:gd name="T2" fmla="*/ 4254 w 131"/>
              <a:gd name="T3" fmla="*/ 67205 h 159"/>
              <a:gd name="T4" fmla="*/ 12288 w 131"/>
              <a:gd name="T5" fmla="*/ 77788 h 159"/>
              <a:gd name="T6" fmla="*/ 23631 w 131"/>
              <a:gd name="T7" fmla="*/ 83609 h 159"/>
              <a:gd name="T8" fmla="*/ 37809 w 131"/>
              <a:gd name="T9" fmla="*/ 83609 h 159"/>
              <a:gd name="T10" fmla="*/ 49152 w 131"/>
              <a:gd name="T11" fmla="*/ 77788 h 159"/>
              <a:gd name="T12" fmla="*/ 57187 w 131"/>
              <a:gd name="T13" fmla="*/ 67205 h 159"/>
              <a:gd name="T14" fmla="*/ 61440 w 131"/>
              <a:gd name="T15" fmla="*/ 51329 h 159"/>
              <a:gd name="T16" fmla="*/ 61440 w 131"/>
              <a:gd name="T17" fmla="*/ 32809 h 159"/>
              <a:gd name="T18" fmla="*/ 57187 w 131"/>
              <a:gd name="T19" fmla="*/ 16933 h 159"/>
              <a:gd name="T20" fmla="*/ 49152 w 131"/>
              <a:gd name="T21" fmla="*/ 6350 h 159"/>
              <a:gd name="T22" fmla="*/ 37809 w 131"/>
              <a:gd name="T23" fmla="*/ 529 h 159"/>
              <a:gd name="T24" fmla="*/ 23631 w 131"/>
              <a:gd name="T25" fmla="*/ 529 h 159"/>
              <a:gd name="T26" fmla="*/ 12288 w 131"/>
              <a:gd name="T27" fmla="*/ 6350 h 159"/>
              <a:gd name="T28" fmla="*/ 4254 w 131"/>
              <a:gd name="T29" fmla="*/ 16933 h 159"/>
              <a:gd name="T30" fmla="*/ 473 w 131"/>
              <a:gd name="T31" fmla="*/ 32809 h 159"/>
              <a:gd name="T32" fmla="*/ 10870 w 131"/>
              <a:gd name="T33" fmla="*/ 41804 h 159"/>
              <a:gd name="T34" fmla="*/ 12288 w 131"/>
              <a:gd name="T35" fmla="*/ 29104 h 159"/>
              <a:gd name="T36" fmla="*/ 16069 w 131"/>
              <a:gd name="T37" fmla="*/ 20108 h 159"/>
              <a:gd name="T38" fmla="*/ 22213 w 131"/>
              <a:gd name="T39" fmla="*/ 13758 h 159"/>
              <a:gd name="T40" fmla="*/ 30720 w 131"/>
              <a:gd name="T41" fmla="*/ 11642 h 159"/>
              <a:gd name="T42" fmla="*/ 39227 w 131"/>
              <a:gd name="T43" fmla="*/ 13758 h 159"/>
              <a:gd name="T44" fmla="*/ 45371 w 131"/>
              <a:gd name="T45" fmla="*/ 20108 h 159"/>
              <a:gd name="T46" fmla="*/ 48680 w 131"/>
              <a:gd name="T47" fmla="*/ 29104 h 159"/>
              <a:gd name="T48" fmla="*/ 50098 w 131"/>
              <a:gd name="T49" fmla="*/ 41804 h 159"/>
              <a:gd name="T50" fmla="*/ 48680 w 131"/>
              <a:gd name="T51" fmla="*/ 55034 h 159"/>
              <a:gd name="T52" fmla="*/ 45371 w 131"/>
              <a:gd name="T53" fmla="*/ 64030 h 159"/>
              <a:gd name="T54" fmla="*/ 39227 w 131"/>
              <a:gd name="T55" fmla="*/ 70380 h 159"/>
              <a:gd name="T56" fmla="*/ 30720 w 131"/>
              <a:gd name="T57" fmla="*/ 72496 h 159"/>
              <a:gd name="T58" fmla="*/ 22213 w 131"/>
              <a:gd name="T59" fmla="*/ 70380 h 159"/>
              <a:gd name="T60" fmla="*/ 16069 w 131"/>
              <a:gd name="T61" fmla="*/ 64030 h 159"/>
              <a:gd name="T62" fmla="*/ 12288 w 131"/>
              <a:gd name="T63" fmla="*/ 55034 h 159"/>
              <a:gd name="T64" fmla="*/ 10870 w 131"/>
              <a:gd name="T65" fmla="*/ 41804 h 15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31" h="159">
                <a:moveTo>
                  <a:pt x="0" y="79"/>
                </a:moveTo>
                <a:lnTo>
                  <a:pt x="1" y="97"/>
                </a:lnTo>
                <a:lnTo>
                  <a:pt x="4" y="113"/>
                </a:lnTo>
                <a:lnTo>
                  <a:pt x="9" y="127"/>
                </a:lnTo>
                <a:lnTo>
                  <a:pt x="17" y="138"/>
                </a:lnTo>
                <a:lnTo>
                  <a:pt x="26" y="147"/>
                </a:lnTo>
                <a:lnTo>
                  <a:pt x="38" y="153"/>
                </a:lnTo>
                <a:lnTo>
                  <a:pt x="50" y="158"/>
                </a:lnTo>
                <a:lnTo>
                  <a:pt x="65" y="159"/>
                </a:lnTo>
                <a:lnTo>
                  <a:pt x="80" y="158"/>
                </a:lnTo>
                <a:lnTo>
                  <a:pt x="93" y="153"/>
                </a:lnTo>
                <a:lnTo>
                  <a:pt x="104" y="147"/>
                </a:lnTo>
                <a:lnTo>
                  <a:pt x="114" y="138"/>
                </a:lnTo>
                <a:lnTo>
                  <a:pt x="121" y="127"/>
                </a:lnTo>
                <a:lnTo>
                  <a:pt x="126" y="113"/>
                </a:lnTo>
                <a:lnTo>
                  <a:pt x="130" y="97"/>
                </a:lnTo>
                <a:lnTo>
                  <a:pt x="131" y="79"/>
                </a:lnTo>
                <a:lnTo>
                  <a:pt x="130" y="62"/>
                </a:lnTo>
                <a:lnTo>
                  <a:pt x="126" y="46"/>
                </a:lnTo>
                <a:lnTo>
                  <a:pt x="121" y="32"/>
                </a:lnTo>
                <a:lnTo>
                  <a:pt x="114" y="21"/>
                </a:lnTo>
                <a:lnTo>
                  <a:pt x="104" y="12"/>
                </a:lnTo>
                <a:lnTo>
                  <a:pt x="93" y="6"/>
                </a:lnTo>
                <a:lnTo>
                  <a:pt x="80" y="1"/>
                </a:lnTo>
                <a:lnTo>
                  <a:pt x="65" y="0"/>
                </a:lnTo>
                <a:lnTo>
                  <a:pt x="50" y="1"/>
                </a:lnTo>
                <a:lnTo>
                  <a:pt x="38" y="6"/>
                </a:lnTo>
                <a:lnTo>
                  <a:pt x="26" y="12"/>
                </a:lnTo>
                <a:lnTo>
                  <a:pt x="17" y="21"/>
                </a:lnTo>
                <a:lnTo>
                  <a:pt x="9" y="32"/>
                </a:lnTo>
                <a:lnTo>
                  <a:pt x="4" y="46"/>
                </a:lnTo>
                <a:lnTo>
                  <a:pt x="1" y="62"/>
                </a:lnTo>
                <a:lnTo>
                  <a:pt x="0" y="79"/>
                </a:lnTo>
                <a:close/>
                <a:moveTo>
                  <a:pt x="23" y="79"/>
                </a:moveTo>
                <a:lnTo>
                  <a:pt x="24" y="67"/>
                </a:lnTo>
                <a:lnTo>
                  <a:pt x="26" y="55"/>
                </a:lnTo>
                <a:lnTo>
                  <a:pt x="29" y="46"/>
                </a:lnTo>
                <a:lnTo>
                  <a:pt x="34" y="38"/>
                </a:lnTo>
                <a:lnTo>
                  <a:pt x="40" y="31"/>
                </a:lnTo>
                <a:lnTo>
                  <a:pt x="47" y="26"/>
                </a:lnTo>
                <a:lnTo>
                  <a:pt x="56" y="24"/>
                </a:lnTo>
                <a:lnTo>
                  <a:pt x="65" y="22"/>
                </a:lnTo>
                <a:lnTo>
                  <a:pt x="75" y="24"/>
                </a:lnTo>
                <a:lnTo>
                  <a:pt x="83" y="26"/>
                </a:lnTo>
                <a:lnTo>
                  <a:pt x="89" y="31"/>
                </a:lnTo>
                <a:lnTo>
                  <a:pt x="96" y="38"/>
                </a:lnTo>
                <a:lnTo>
                  <a:pt x="100" y="46"/>
                </a:lnTo>
                <a:lnTo>
                  <a:pt x="103" y="55"/>
                </a:lnTo>
                <a:lnTo>
                  <a:pt x="105" y="67"/>
                </a:lnTo>
                <a:lnTo>
                  <a:pt x="106" y="79"/>
                </a:lnTo>
                <a:lnTo>
                  <a:pt x="105" y="92"/>
                </a:lnTo>
                <a:lnTo>
                  <a:pt x="103" y="104"/>
                </a:lnTo>
                <a:lnTo>
                  <a:pt x="100" y="114"/>
                </a:lnTo>
                <a:lnTo>
                  <a:pt x="96" y="121"/>
                </a:lnTo>
                <a:lnTo>
                  <a:pt x="89" y="128"/>
                </a:lnTo>
                <a:lnTo>
                  <a:pt x="83" y="133"/>
                </a:lnTo>
                <a:lnTo>
                  <a:pt x="75" y="135"/>
                </a:lnTo>
                <a:lnTo>
                  <a:pt x="65" y="137"/>
                </a:lnTo>
                <a:lnTo>
                  <a:pt x="56" y="135"/>
                </a:lnTo>
                <a:lnTo>
                  <a:pt x="47" y="133"/>
                </a:lnTo>
                <a:lnTo>
                  <a:pt x="40" y="128"/>
                </a:lnTo>
                <a:lnTo>
                  <a:pt x="34" y="121"/>
                </a:lnTo>
                <a:lnTo>
                  <a:pt x="29" y="114"/>
                </a:lnTo>
                <a:lnTo>
                  <a:pt x="26" y="104"/>
                </a:lnTo>
                <a:lnTo>
                  <a:pt x="24" y="92"/>
                </a:lnTo>
                <a:lnTo>
                  <a:pt x="23" y="7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111" name="Freeform 560"/>
          <p:cNvSpPr>
            <a:spLocks noEditPoints="1"/>
          </p:cNvSpPr>
          <p:nvPr/>
        </p:nvSpPr>
        <p:spPr bwMode="auto">
          <a:xfrm>
            <a:off x="5789613" y="5605463"/>
            <a:ext cx="11112" cy="109537"/>
          </a:xfrm>
          <a:custGeom>
            <a:avLst/>
            <a:gdLst>
              <a:gd name="T0" fmla="*/ 0 w 23"/>
              <a:gd name="T1" fmla="*/ 109537 h 207"/>
              <a:gd name="T2" fmla="*/ 11112 w 23"/>
              <a:gd name="T3" fmla="*/ 109537 h 207"/>
              <a:gd name="T4" fmla="*/ 11112 w 23"/>
              <a:gd name="T5" fmla="*/ 29633 h 207"/>
              <a:gd name="T6" fmla="*/ 0 w 23"/>
              <a:gd name="T7" fmla="*/ 29633 h 207"/>
              <a:gd name="T8" fmla="*/ 0 w 23"/>
              <a:gd name="T9" fmla="*/ 109537 h 207"/>
              <a:gd name="T10" fmla="*/ 0 w 23"/>
              <a:gd name="T11" fmla="*/ 14817 h 207"/>
              <a:gd name="T12" fmla="*/ 11112 w 23"/>
              <a:gd name="T13" fmla="*/ 14817 h 207"/>
              <a:gd name="T14" fmla="*/ 11112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112" name="Freeform 561"/>
          <p:cNvSpPr>
            <a:spLocks/>
          </p:cNvSpPr>
          <p:nvPr/>
        </p:nvSpPr>
        <p:spPr bwMode="auto">
          <a:xfrm>
            <a:off x="5816600" y="5632450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20238 h 155"/>
              <a:gd name="T12" fmla="*/ 53028 w 114"/>
              <a:gd name="T13" fmla="*/ 14912 h 155"/>
              <a:gd name="T14" fmla="*/ 51134 w 114"/>
              <a:gd name="T15" fmla="*/ 11184 h 155"/>
              <a:gd name="T16" fmla="*/ 49240 w 114"/>
              <a:gd name="T17" fmla="*/ 7989 h 155"/>
              <a:gd name="T18" fmla="*/ 47820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1191 w 114"/>
              <a:gd name="T25" fmla="*/ 1598 h 155"/>
              <a:gd name="T26" fmla="*/ 37877 w 114"/>
              <a:gd name="T27" fmla="*/ 533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1779 w 114"/>
              <a:gd name="T37" fmla="*/ 2130 h 155"/>
              <a:gd name="T38" fmla="*/ 19412 w 114"/>
              <a:gd name="T39" fmla="*/ 3195 h 155"/>
              <a:gd name="T40" fmla="*/ 17045 w 114"/>
              <a:gd name="T41" fmla="*/ 5326 h 155"/>
              <a:gd name="T42" fmla="*/ 14677 w 114"/>
              <a:gd name="T43" fmla="*/ 7456 h 155"/>
              <a:gd name="T44" fmla="*/ 12310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1422 h 155"/>
              <a:gd name="T60" fmla="*/ 12310 w 114"/>
              <a:gd name="T61" fmla="*/ 26096 h 155"/>
              <a:gd name="T62" fmla="*/ 14204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1779 w 114"/>
              <a:gd name="T69" fmla="*/ 13847 h 155"/>
              <a:gd name="T70" fmla="*/ 26041 w 114"/>
              <a:gd name="T71" fmla="*/ 12782 h 155"/>
              <a:gd name="T72" fmla="*/ 29828 w 114"/>
              <a:gd name="T73" fmla="*/ 11717 h 155"/>
              <a:gd name="T74" fmla="*/ 33616 w 114"/>
              <a:gd name="T75" fmla="*/ 12782 h 155"/>
              <a:gd name="T76" fmla="*/ 36457 w 114"/>
              <a:gd name="T77" fmla="*/ 13315 h 155"/>
              <a:gd name="T78" fmla="*/ 38351 w 114"/>
              <a:gd name="T79" fmla="*/ 14912 h 155"/>
              <a:gd name="T80" fmla="*/ 40245 w 114"/>
              <a:gd name="T81" fmla="*/ 17043 h 155"/>
              <a:gd name="T82" fmla="*/ 41665 w 114"/>
              <a:gd name="T83" fmla="*/ 20238 h 155"/>
              <a:gd name="T84" fmla="*/ 42612 w 114"/>
              <a:gd name="T85" fmla="*/ 23966 h 155"/>
              <a:gd name="T86" fmla="*/ 43085 w 114"/>
              <a:gd name="T87" fmla="*/ 28227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8"/>
                </a:lnTo>
                <a:lnTo>
                  <a:pt x="112" y="28"/>
                </a:lnTo>
                <a:lnTo>
                  <a:pt x="108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7" y="3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4"/>
                </a:lnTo>
                <a:lnTo>
                  <a:pt x="41" y="6"/>
                </a:lnTo>
                <a:lnTo>
                  <a:pt x="36" y="10"/>
                </a:lnTo>
                <a:lnTo>
                  <a:pt x="31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9"/>
                </a:lnTo>
                <a:lnTo>
                  <a:pt x="26" y="49"/>
                </a:lnTo>
                <a:lnTo>
                  <a:pt x="30" y="41"/>
                </a:lnTo>
                <a:lnTo>
                  <a:pt x="34" y="34"/>
                </a:lnTo>
                <a:lnTo>
                  <a:pt x="40" y="29"/>
                </a:lnTo>
                <a:lnTo>
                  <a:pt x="46" y="26"/>
                </a:lnTo>
                <a:lnTo>
                  <a:pt x="55" y="24"/>
                </a:lnTo>
                <a:lnTo>
                  <a:pt x="63" y="22"/>
                </a:lnTo>
                <a:lnTo>
                  <a:pt x="71" y="24"/>
                </a:lnTo>
                <a:lnTo>
                  <a:pt x="77" y="25"/>
                </a:lnTo>
                <a:lnTo>
                  <a:pt x="81" y="28"/>
                </a:lnTo>
                <a:lnTo>
                  <a:pt x="85" y="32"/>
                </a:lnTo>
                <a:lnTo>
                  <a:pt x="88" y="38"/>
                </a:lnTo>
                <a:lnTo>
                  <a:pt x="90" y="45"/>
                </a:lnTo>
                <a:lnTo>
                  <a:pt x="91" y="53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113" name="Freeform 562"/>
          <p:cNvSpPr>
            <a:spLocks noEditPoints="1"/>
          </p:cNvSpPr>
          <p:nvPr/>
        </p:nvSpPr>
        <p:spPr bwMode="auto">
          <a:xfrm>
            <a:off x="5883275" y="5632450"/>
            <a:ext cx="58738" cy="84138"/>
          </a:xfrm>
          <a:custGeom>
            <a:avLst/>
            <a:gdLst>
              <a:gd name="T0" fmla="*/ 45948 w 124"/>
              <a:gd name="T1" fmla="*/ 59796 h 159"/>
              <a:gd name="T2" fmla="*/ 43106 w 124"/>
              <a:gd name="T3" fmla="*/ 65617 h 159"/>
              <a:gd name="T4" fmla="*/ 39317 w 124"/>
              <a:gd name="T5" fmla="*/ 69321 h 159"/>
              <a:gd name="T6" fmla="*/ 33632 w 124"/>
              <a:gd name="T7" fmla="*/ 71438 h 159"/>
              <a:gd name="T8" fmla="*/ 26053 w 124"/>
              <a:gd name="T9" fmla="*/ 70909 h 159"/>
              <a:gd name="T10" fmla="*/ 19421 w 124"/>
              <a:gd name="T11" fmla="*/ 67734 h 159"/>
              <a:gd name="T12" fmla="*/ 14685 w 124"/>
              <a:gd name="T13" fmla="*/ 61913 h 159"/>
              <a:gd name="T14" fmla="*/ 12316 w 124"/>
              <a:gd name="T15" fmla="*/ 51859 h 159"/>
              <a:gd name="T16" fmla="*/ 58738 w 124"/>
              <a:gd name="T17" fmla="*/ 46567 h 159"/>
              <a:gd name="T18" fmla="*/ 58264 w 124"/>
              <a:gd name="T19" fmla="*/ 31750 h 159"/>
              <a:gd name="T20" fmla="*/ 54001 w 124"/>
              <a:gd name="T21" fmla="*/ 16404 h 159"/>
              <a:gd name="T22" fmla="*/ 46422 w 124"/>
              <a:gd name="T23" fmla="*/ 6350 h 159"/>
              <a:gd name="T24" fmla="*/ 36001 w 124"/>
              <a:gd name="T25" fmla="*/ 529 h 159"/>
              <a:gd name="T26" fmla="*/ 23211 w 124"/>
              <a:gd name="T27" fmla="*/ 529 h 159"/>
              <a:gd name="T28" fmla="*/ 12316 w 124"/>
              <a:gd name="T29" fmla="*/ 6350 h 159"/>
              <a:gd name="T30" fmla="*/ 4737 w 124"/>
              <a:gd name="T31" fmla="*/ 17463 h 159"/>
              <a:gd name="T32" fmla="*/ 474 w 124"/>
              <a:gd name="T33" fmla="*/ 33338 h 159"/>
              <a:gd name="T34" fmla="*/ 474 w 124"/>
              <a:gd name="T35" fmla="*/ 51859 h 159"/>
              <a:gd name="T36" fmla="*/ 4737 w 124"/>
              <a:gd name="T37" fmla="*/ 67205 h 159"/>
              <a:gd name="T38" fmla="*/ 12316 w 124"/>
              <a:gd name="T39" fmla="*/ 77788 h 159"/>
              <a:gd name="T40" fmla="*/ 23211 w 124"/>
              <a:gd name="T41" fmla="*/ 83609 h 159"/>
              <a:gd name="T42" fmla="*/ 34580 w 124"/>
              <a:gd name="T43" fmla="*/ 83609 h 159"/>
              <a:gd name="T44" fmla="*/ 44527 w 124"/>
              <a:gd name="T45" fmla="*/ 79905 h 159"/>
              <a:gd name="T46" fmla="*/ 51633 w 124"/>
              <a:gd name="T47" fmla="*/ 73025 h 159"/>
              <a:gd name="T48" fmla="*/ 56843 w 124"/>
              <a:gd name="T49" fmla="*/ 62971 h 159"/>
              <a:gd name="T50" fmla="*/ 46896 w 124"/>
              <a:gd name="T51" fmla="*/ 56621 h 159"/>
              <a:gd name="T52" fmla="*/ 12316 w 124"/>
              <a:gd name="T53" fmla="*/ 29634 h 159"/>
              <a:gd name="T54" fmla="*/ 15158 w 124"/>
              <a:gd name="T55" fmla="*/ 21167 h 159"/>
              <a:gd name="T56" fmla="*/ 19421 w 124"/>
              <a:gd name="T57" fmla="*/ 14817 h 159"/>
              <a:gd name="T58" fmla="*/ 25579 w 124"/>
              <a:gd name="T59" fmla="*/ 12700 h 159"/>
              <a:gd name="T60" fmla="*/ 33632 w 124"/>
              <a:gd name="T61" fmla="*/ 12700 h 159"/>
              <a:gd name="T62" fmla="*/ 40264 w 124"/>
              <a:gd name="T63" fmla="*/ 15346 h 159"/>
              <a:gd name="T64" fmla="*/ 44527 w 124"/>
              <a:gd name="T65" fmla="*/ 21167 h 159"/>
              <a:gd name="T66" fmla="*/ 46422 w 124"/>
              <a:gd name="T67" fmla="*/ 29634 h 159"/>
              <a:gd name="T68" fmla="*/ 11842 w 124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9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7" y="128"/>
                </a:lnTo>
                <a:lnTo>
                  <a:pt x="83" y="131"/>
                </a:lnTo>
                <a:lnTo>
                  <a:pt x="77" y="133"/>
                </a:lnTo>
                <a:lnTo>
                  <a:pt x="71" y="135"/>
                </a:lnTo>
                <a:lnTo>
                  <a:pt x="64" y="135"/>
                </a:lnTo>
                <a:lnTo>
                  <a:pt x="55" y="134"/>
                </a:lnTo>
                <a:lnTo>
                  <a:pt x="48" y="132"/>
                </a:lnTo>
                <a:lnTo>
                  <a:pt x="41" y="128"/>
                </a:lnTo>
                <a:lnTo>
                  <a:pt x="35" y="123"/>
                </a:lnTo>
                <a:lnTo>
                  <a:pt x="31" y="117"/>
                </a:lnTo>
                <a:lnTo>
                  <a:pt x="28" y="109"/>
                </a:lnTo>
                <a:lnTo>
                  <a:pt x="26" y="98"/>
                </a:lnTo>
                <a:lnTo>
                  <a:pt x="25" y="88"/>
                </a:lnTo>
                <a:lnTo>
                  <a:pt x="124" y="88"/>
                </a:lnTo>
                <a:lnTo>
                  <a:pt x="124" y="76"/>
                </a:lnTo>
                <a:lnTo>
                  <a:pt x="123" y="60"/>
                </a:lnTo>
                <a:lnTo>
                  <a:pt x="120" y="43"/>
                </a:lnTo>
                <a:lnTo>
                  <a:pt x="114" y="31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1"/>
                </a:lnTo>
                <a:lnTo>
                  <a:pt x="62" y="0"/>
                </a:lnTo>
                <a:lnTo>
                  <a:pt x="49" y="1"/>
                </a:lnTo>
                <a:lnTo>
                  <a:pt x="36" y="6"/>
                </a:lnTo>
                <a:lnTo>
                  <a:pt x="26" y="12"/>
                </a:lnTo>
                <a:lnTo>
                  <a:pt x="17" y="21"/>
                </a:lnTo>
                <a:lnTo>
                  <a:pt x="10" y="33"/>
                </a:lnTo>
                <a:lnTo>
                  <a:pt x="5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5" y="113"/>
                </a:lnTo>
                <a:lnTo>
                  <a:pt x="10" y="127"/>
                </a:lnTo>
                <a:lnTo>
                  <a:pt x="17" y="138"/>
                </a:lnTo>
                <a:lnTo>
                  <a:pt x="26" y="147"/>
                </a:lnTo>
                <a:lnTo>
                  <a:pt x="36" y="153"/>
                </a:lnTo>
                <a:lnTo>
                  <a:pt x="49" y="158"/>
                </a:lnTo>
                <a:lnTo>
                  <a:pt x="62" y="159"/>
                </a:lnTo>
                <a:lnTo>
                  <a:pt x="73" y="158"/>
                </a:lnTo>
                <a:lnTo>
                  <a:pt x="85" y="155"/>
                </a:lnTo>
                <a:lnTo>
                  <a:pt x="94" y="151"/>
                </a:lnTo>
                <a:lnTo>
                  <a:pt x="103" y="145"/>
                </a:lnTo>
                <a:lnTo>
                  <a:pt x="109" y="138"/>
                </a:lnTo>
                <a:lnTo>
                  <a:pt x="115" y="128"/>
                </a:lnTo>
                <a:lnTo>
                  <a:pt x="120" y="119"/>
                </a:lnTo>
                <a:lnTo>
                  <a:pt x="122" y="107"/>
                </a:lnTo>
                <a:lnTo>
                  <a:pt x="99" y="107"/>
                </a:lnTo>
                <a:close/>
                <a:moveTo>
                  <a:pt x="25" y="67"/>
                </a:moveTo>
                <a:lnTo>
                  <a:pt x="26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5"/>
                </a:lnTo>
                <a:lnTo>
                  <a:pt x="54" y="24"/>
                </a:lnTo>
                <a:lnTo>
                  <a:pt x="63" y="22"/>
                </a:lnTo>
                <a:lnTo>
                  <a:pt x="71" y="24"/>
                </a:lnTo>
                <a:lnTo>
                  <a:pt x="78" y="25"/>
                </a:lnTo>
                <a:lnTo>
                  <a:pt x="85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5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114" name="Freeform 563"/>
          <p:cNvSpPr>
            <a:spLocks/>
          </p:cNvSpPr>
          <p:nvPr/>
        </p:nvSpPr>
        <p:spPr bwMode="auto">
          <a:xfrm>
            <a:off x="5983288" y="5602288"/>
            <a:ext cx="77787" cy="114300"/>
          </a:xfrm>
          <a:custGeom>
            <a:avLst/>
            <a:gdLst>
              <a:gd name="T0" fmla="*/ 65530 w 165"/>
              <a:gd name="T1" fmla="*/ 77258 h 216"/>
              <a:gd name="T2" fmla="*/ 61758 w 165"/>
              <a:gd name="T3" fmla="*/ 88371 h 216"/>
              <a:gd name="T4" fmla="*/ 54687 w 165"/>
              <a:gd name="T5" fmla="*/ 95779 h 216"/>
              <a:gd name="T6" fmla="*/ 45729 w 165"/>
              <a:gd name="T7" fmla="*/ 100013 h 216"/>
              <a:gd name="T8" fmla="*/ 34886 w 165"/>
              <a:gd name="T9" fmla="*/ 100013 h 216"/>
              <a:gd name="T10" fmla="*/ 24515 w 165"/>
              <a:gd name="T11" fmla="*/ 93663 h 216"/>
              <a:gd name="T12" fmla="*/ 16972 w 165"/>
              <a:gd name="T13" fmla="*/ 82550 h 216"/>
              <a:gd name="T14" fmla="*/ 13200 w 165"/>
              <a:gd name="T15" fmla="*/ 66675 h 216"/>
              <a:gd name="T16" fmla="*/ 13200 w 165"/>
              <a:gd name="T17" fmla="*/ 47625 h 216"/>
              <a:gd name="T18" fmla="*/ 16972 w 165"/>
              <a:gd name="T19" fmla="*/ 31750 h 216"/>
              <a:gd name="T20" fmla="*/ 24043 w 165"/>
              <a:gd name="T21" fmla="*/ 20108 h 216"/>
              <a:gd name="T22" fmla="*/ 34415 w 165"/>
              <a:gd name="T23" fmla="*/ 14287 h 216"/>
              <a:gd name="T24" fmla="*/ 45729 w 165"/>
              <a:gd name="T25" fmla="*/ 14287 h 216"/>
              <a:gd name="T26" fmla="*/ 53744 w 165"/>
              <a:gd name="T27" fmla="*/ 16933 h 216"/>
              <a:gd name="T28" fmla="*/ 60344 w 165"/>
              <a:gd name="T29" fmla="*/ 22225 h 216"/>
              <a:gd name="T30" fmla="*/ 64115 w 165"/>
              <a:gd name="T31" fmla="*/ 31221 h 216"/>
              <a:gd name="T32" fmla="*/ 77316 w 165"/>
              <a:gd name="T33" fmla="*/ 35983 h 216"/>
              <a:gd name="T34" fmla="*/ 73544 w 165"/>
              <a:gd name="T35" fmla="*/ 21167 h 216"/>
              <a:gd name="T36" fmla="*/ 66473 w 165"/>
              <a:gd name="T37" fmla="*/ 10054 h 216"/>
              <a:gd name="T38" fmla="*/ 55158 w 165"/>
              <a:gd name="T39" fmla="*/ 2646 h 216"/>
              <a:gd name="T40" fmla="*/ 41486 w 165"/>
              <a:gd name="T41" fmla="*/ 0 h 216"/>
              <a:gd name="T42" fmla="*/ 32529 w 165"/>
              <a:gd name="T43" fmla="*/ 1588 h 216"/>
              <a:gd name="T44" fmla="*/ 24043 w 165"/>
              <a:gd name="T45" fmla="*/ 3704 h 216"/>
              <a:gd name="T46" fmla="*/ 16972 w 165"/>
              <a:gd name="T47" fmla="*/ 8996 h 216"/>
              <a:gd name="T48" fmla="*/ 11314 w 165"/>
              <a:gd name="T49" fmla="*/ 14817 h 216"/>
              <a:gd name="T50" fmla="*/ 6600 w 165"/>
              <a:gd name="T51" fmla="*/ 22754 h 216"/>
              <a:gd name="T52" fmla="*/ 3300 w 165"/>
              <a:gd name="T53" fmla="*/ 32808 h 216"/>
              <a:gd name="T54" fmla="*/ 471 w 165"/>
              <a:gd name="T55" fmla="*/ 43392 h 216"/>
              <a:gd name="T56" fmla="*/ 0 w 165"/>
              <a:gd name="T57" fmla="*/ 55562 h 216"/>
              <a:gd name="T58" fmla="*/ 471 w 165"/>
              <a:gd name="T59" fmla="*/ 68792 h 216"/>
              <a:gd name="T60" fmla="*/ 3300 w 165"/>
              <a:gd name="T61" fmla="*/ 80433 h 216"/>
              <a:gd name="T62" fmla="*/ 6129 w 165"/>
              <a:gd name="T63" fmla="*/ 89958 h 216"/>
              <a:gd name="T64" fmla="*/ 11314 w 165"/>
              <a:gd name="T65" fmla="*/ 98954 h 216"/>
              <a:gd name="T66" fmla="*/ 16500 w 165"/>
              <a:gd name="T67" fmla="*/ 105833 h 216"/>
              <a:gd name="T68" fmla="*/ 23572 w 165"/>
              <a:gd name="T69" fmla="*/ 110596 h 216"/>
              <a:gd name="T70" fmla="*/ 31586 w 165"/>
              <a:gd name="T71" fmla="*/ 113242 h 216"/>
              <a:gd name="T72" fmla="*/ 40072 w 165"/>
              <a:gd name="T73" fmla="*/ 114300 h 216"/>
              <a:gd name="T74" fmla="*/ 54687 w 165"/>
              <a:gd name="T75" fmla="*/ 111125 h 216"/>
              <a:gd name="T76" fmla="*/ 66944 w 165"/>
              <a:gd name="T77" fmla="*/ 102658 h 216"/>
              <a:gd name="T78" fmla="*/ 74016 w 165"/>
              <a:gd name="T79" fmla="*/ 88900 h 216"/>
              <a:gd name="T80" fmla="*/ 77787 w 165"/>
              <a:gd name="T81" fmla="*/ 70908 h 21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65" h="216">
                <a:moveTo>
                  <a:pt x="140" y="134"/>
                </a:moveTo>
                <a:lnTo>
                  <a:pt x="139" y="146"/>
                </a:lnTo>
                <a:lnTo>
                  <a:pt x="135" y="158"/>
                </a:lnTo>
                <a:lnTo>
                  <a:pt x="131" y="167"/>
                </a:lnTo>
                <a:lnTo>
                  <a:pt x="124" y="175"/>
                </a:lnTo>
                <a:lnTo>
                  <a:pt x="116" y="181"/>
                </a:lnTo>
                <a:lnTo>
                  <a:pt x="108" y="187"/>
                </a:lnTo>
                <a:lnTo>
                  <a:pt x="97" y="189"/>
                </a:lnTo>
                <a:lnTo>
                  <a:pt x="87" y="190"/>
                </a:lnTo>
                <a:lnTo>
                  <a:pt x="74" y="189"/>
                </a:lnTo>
                <a:lnTo>
                  <a:pt x="63" y="184"/>
                </a:lnTo>
                <a:lnTo>
                  <a:pt x="52" y="177"/>
                </a:lnTo>
                <a:lnTo>
                  <a:pt x="44" y="168"/>
                </a:lnTo>
                <a:lnTo>
                  <a:pt x="36" y="156"/>
                </a:lnTo>
                <a:lnTo>
                  <a:pt x="31" y="142"/>
                </a:lnTo>
                <a:lnTo>
                  <a:pt x="28" y="126"/>
                </a:lnTo>
                <a:lnTo>
                  <a:pt x="27" y="109"/>
                </a:lnTo>
                <a:lnTo>
                  <a:pt x="28" y="90"/>
                </a:lnTo>
                <a:lnTo>
                  <a:pt x="31" y="74"/>
                </a:lnTo>
                <a:lnTo>
                  <a:pt x="36" y="60"/>
                </a:lnTo>
                <a:lnTo>
                  <a:pt x="43" y="47"/>
                </a:lnTo>
                <a:lnTo>
                  <a:pt x="51" y="38"/>
                </a:lnTo>
                <a:lnTo>
                  <a:pt x="62" y="32"/>
                </a:lnTo>
                <a:lnTo>
                  <a:pt x="73" y="27"/>
                </a:lnTo>
                <a:lnTo>
                  <a:pt x="87" y="26"/>
                </a:lnTo>
                <a:lnTo>
                  <a:pt x="97" y="27"/>
                </a:lnTo>
                <a:lnTo>
                  <a:pt x="106" y="28"/>
                </a:lnTo>
                <a:lnTo>
                  <a:pt x="114" y="32"/>
                </a:lnTo>
                <a:lnTo>
                  <a:pt x="122" y="36"/>
                </a:lnTo>
                <a:lnTo>
                  <a:pt x="128" y="42"/>
                </a:lnTo>
                <a:lnTo>
                  <a:pt x="132" y="49"/>
                </a:lnTo>
                <a:lnTo>
                  <a:pt x="136" y="59"/>
                </a:lnTo>
                <a:lnTo>
                  <a:pt x="139" y="68"/>
                </a:lnTo>
                <a:lnTo>
                  <a:pt x="164" y="68"/>
                </a:lnTo>
                <a:lnTo>
                  <a:pt x="161" y="53"/>
                </a:lnTo>
                <a:lnTo>
                  <a:pt x="156" y="40"/>
                </a:lnTo>
                <a:lnTo>
                  <a:pt x="149" y="28"/>
                </a:lnTo>
                <a:lnTo>
                  <a:pt x="141" y="19"/>
                </a:lnTo>
                <a:lnTo>
                  <a:pt x="129" y="11"/>
                </a:lnTo>
                <a:lnTo>
                  <a:pt x="117" y="5"/>
                </a:lnTo>
                <a:lnTo>
                  <a:pt x="103" y="2"/>
                </a:lnTo>
                <a:lnTo>
                  <a:pt x="88" y="0"/>
                </a:lnTo>
                <a:lnTo>
                  <a:pt x="78" y="0"/>
                </a:lnTo>
                <a:lnTo>
                  <a:pt x="69" y="3"/>
                </a:lnTo>
                <a:lnTo>
                  <a:pt x="59" y="5"/>
                </a:lnTo>
                <a:lnTo>
                  <a:pt x="51" y="7"/>
                </a:lnTo>
                <a:lnTo>
                  <a:pt x="44" y="12"/>
                </a:lnTo>
                <a:lnTo>
                  <a:pt x="36" y="17"/>
                </a:lnTo>
                <a:lnTo>
                  <a:pt x="30" y="23"/>
                </a:lnTo>
                <a:lnTo>
                  <a:pt x="24" y="28"/>
                </a:lnTo>
                <a:lnTo>
                  <a:pt x="18" y="35"/>
                </a:lnTo>
                <a:lnTo>
                  <a:pt x="14" y="43"/>
                </a:lnTo>
                <a:lnTo>
                  <a:pt x="10" y="53"/>
                </a:lnTo>
                <a:lnTo>
                  <a:pt x="7" y="62"/>
                </a:lnTo>
                <a:lnTo>
                  <a:pt x="4" y="71"/>
                </a:lnTo>
                <a:lnTo>
                  <a:pt x="1" y="82"/>
                </a:lnTo>
                <a:lnTo>
                  <a:pt x="0" y="94"/>
                </a:lnTo>
                <a:lnTo>
                  <a:pt x="0" y="105"/>
                </a:lnTo>
                <a:lnTo>
                  <a:pt x="0" y="118"/>
                </a:lnTo>
                <a:lnTo>
                  <a:pt x="1" y="130"/>
                </a:lnTo>
                <a:lnTo>
                  <a:pt x="4" y="141"/>
                </a:lnTo>
                <a:lnTo>
                  <a:pt x="7" y="152"/>
                </a:lnTo>
                <a:lnTo>
                  <a:pt x="10" y="162"/>
                </a:lnTo>
                <a:lnTo>
                  <a:pt x="13" y="170"/>
                </a:lnTo>
                <a:lnTo>
                  <a:pt x="18" y="180"/>
                </a:lnTo>
                <a:lnTo>
                  <a:pt x="24" y="187"/>
                </a:lnTo>
                <a:lnTo>
                  <a:pt x="29" y="194"/>
                </a:lnTo>
                <a:lnTo>
                  <a:pt x="35" y="200"/>
                </a:lnTo>
                <a:lnTo>
                  <a:pt x="43" y="204"/>
                </a:lnTo>
                <a:lnTo>
                  <a:pt x="50" y="209"/>
                </a:lnTo>
                <a:lnTo>
                  <a:pt x="58" y="211"/>
                </a:lnTo>
                <a:lnTo>
                  <a:pt x="67" y="214"/>
                </a:lnTo>
                <a:lnTo>
                  <a:pt x="75" y="216"/>
                </a:lnTo>
                <a:lnTo>
                  <a:pt x="85" y="216"/>
                </a:lnTo>
                <a:lnTo>
                  <a:pt x="102" y="215"/>
                </a:lnTo>
                <a:lnTo>
                  <a:pt x="116" y="210"/>
                </a:lnTo>
                <a:lnTo>
                  <a:pt x="130" y="203"/>
                </a:lnTo>
                <a:lnTo>
                  <a:pt x="142" y="194"/>
                </a:lnTo>
                <a:lnTo>
                  <a:pt x="151" y="182"/>
                </a:lnTo>
                <a:lnTo>
                  <a:pt x="157" y="168"/>
                </a:lnTo>
                <a:lnTo>
                  <a:pt x="163" y="152"/>
                </a:lnTo>
                <a:lnTo>
                  <a:pt x="165" y="134"/>
                </a:lnTo>
                <a:lnTo>
                  <a:pt x="140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4115" name="Rectangle 564"/>
          <p:cNvSpPr>
            <a:spLocks noChangeArrowheads="1"/>
          </p:cNvSpPr>
          <p:nvPr/>
        </p:nvSpPr>
        <p:spPr bwMode="auto">
          <a:xfrm>
            <a:off x="6076950" y="5697538"/>
            <a:ext cx="12700" cy="17462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grpSp>
        <p:nvGrpSpPr>
          <p:cNvPr id="2" name="Group 565"/>
          <p:cNvGrpSpPr>
            <a:grpSpLocks/>
          </p:cNvGrpSpPr>
          <p:nvPr/>
        </p:nvGrpSpPr>
        <p:grpSpPr bwMode="auto">
          <a:xfrm>
            <a:off x="4783138" y="2466975"/>
            <a:ext cx="1439862" cy="200025"/>
            <a:chOff x="3390" y="1554"/>
            <a:chExt cx="1020" cy="126"/>
          </a:xfrm>
        </p:grpSpPr>
        <p:sp>
          <p:nvSpPr>
            <p:cNvPr id="24131" name="Oval 566"/>
            <p:cNvSpPr>
              <a:spLocks noChangeArrowheads="1"/>
            </p:cNvSpPr>
            <p:nvPr/>
          </p:nvSpPr>
          <p:spPr bwMode="auto">
            <a:xfrm>
              <a:off x="3390" y="1554"/>
              <a:ext cx="192" cy="12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24132" name="Oval 567"/>
            <p:cNvSpPr>
              <a:spLocks noChangeArrowheads="1"/>
            </p:cNvSpPr>
            <p:nvPr/>
          </p:nvSpPr>
          <p:spPr bwMode="auto">
            <a:xfrm>
              <a:off x="3834" y="1554"/>
              <a:ext cx="576" cy="12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</p:grpSp>
      <p:grpSp>
        <p:nvGrpSpPr>
          <p:cNvPr id="3" name="Group 568"/>
          <p:cNvGrpSpPr>
            <a:grpSpLocks/>
          </p:cNvGrpSpPr>
          <p:nvPr/>
        </p:nvGrpSpPr>
        <p:grpSpPr bwMode="auto">
          <a:xfrm>
            <a:off x="4767263" y="4005263"/>
            <a:ext cx="1438275" cy="200025"/>
            <a:chOff x="3378" y="2523"/>
            <a:chExt cx="1020" cy="126"/>
          </a:xfrm>
        </p:grpSpPr>
        <p:sp>
          <p:nvSpPr>
            <p:cNvPr id="24129" name="Oval 569"/>
            <p:cNvSpPr>
              <a:spLocks noChangeArrowheads="1"/>
            </p:cNvSpPr>
            <p:nvPr/>
          </p:nvSpPr>
          <p:spPr bwMode="auto">
            <a:xfrm>
              <a:off x="3378" y="2523"/>
              <a:ext cx="192" cy="12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24130" name="Oval 570"/>
            <p:cNvSpPr>
              <a:spLocks noChangeArrowheads="1"/>
            </p:cNvSpPr>
            <p:nvPr/>
          </p:nvSpPr>
          <p:spPr bwMode="auto">
            <a:xfrm>
              <a:off x="3822" y="2523"/>
              <a:ext cx="576" cy="12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</p:grpSp>
      <p:grpSp>
        <p:nvGrpSpPr>
          <p:cNvPr id="4" name="Group 571"/>
          <p:cNvGrpSpPr>
            <a:grpSpLocks/>
          </p:cNvGrpSpPr>
          <p:nvPr/>
        </p:nvGrpSpPr>
        <p:grpSpPr bwMode="auto">
          <a:xfrm>
            <a:off x="1277938" y="4795838"/>
            <a:ext cx="1439862" cy="200025"/>
            <a:chOff x="906" y="3021"/>
            <a:chExt cx="1020" cy="126"/>
          </a:xfrm>
        </p:grpSpPr>
        <p:sp>
          <p:nvSpPr>
            <p:cNvPr id="24127" name="Oval 572"/>
            <p:cNvSpPr>
              <a:spLocks noChangeArrowheads="1"/>
            </p:cNvSpPr>
            <p:nvPr/>
          </p:nvSpPr>
          <p:spPr bwMode="auto">
            <a:xfrm>
              <a:off x="906" y="3021"/>
              <a:ext cx="192" cy="12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24128" name="Oval 573"/>
            <p:cNvSpPr>
              <a:spLocks noChangeArrowheads="1"/>
            </p:cNvSpPr>
            <p:nvPr/>
          </p:nvSpPr>
          <p:spPr bwMode="auto">
            <a:xfrm>
              <a:off x="1350" y="3021"/>
              <a:ext cx="576" cy="12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</p:grpSp>
      <p:grpSp>
        <p:nvGrpSpPr>
          <p:cNvPr id="5" name="Group 574"/>
          <p:cNvGrpSpPr>
            <a:grpSpLocks/>
          </p:cNvGrpSpPr>
          <p:nvPr/>
        </p:nvGrpSpPr>
        <p:grpSpPr bwMode="auto">
          <a:xfrm>
            <a:off x="4767263" y="1890713"/>
            <a:ext cx="1438275" cy="200025"/>
            <a:chOff x="3378" y="1191"/>
            <a:chExt cx="1020" cy="126"/>
          </a:xfrm>
        </p:grpSpPr>
        <p:sp>
          <p:nvSpPr>
            <p:cNvPr id="24125" name="Oval 575"/>
            <p:cNvSpPr>
              <a:spLocks noChangeArrowheads="1"/>
            </p:cNvSpPr>
            <p:nvPr/>
          </p:nvSpPr>
          <p:spPr bwMode="auto">
            <a:xfrm>
              <a:off x="3378" y="1191"/>
              <a:ext cx="192" cy="12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24126" name="Oval 576"/>
            <p:cNvSpPr>
              <a:spLocks noChangeArrowheads="1"/>
            </p:cNvSpPr>
            <p:nvPr/>
          </p:nvSpPr>
          <p:spPr bwMode="auto">
            <a:xfrm>
              <a:off x="3822" y="1191"/>
              <a:ext cx="576" cy="12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</p:grpSp>
      <p:grpSp>
        <p:nvGrpSpPr>
          <p:cNvPr id="6" name="Group 577"/>
          <p:cNvGrpSpPr>
            <a:grpSpLocks/>
          </p:cNvGrpSpPr>
          <p:nvPr/>
        </p:nvGrpSpPr>
        <p:grpSpPr bwMode="auto">
          <a:xfrm>
            <a:off x="4767263" y="1495425"/>
            <a:ext cx="1438275" cy="200025"/>
            <a:chOff x="3378" y="942"/>
            <a:chExt cx="1020" cy="126"/>
          </a:xfrm>
        </p:grpSpPr>
        <p:sp>
          <p:nvSpPr>
            <p:cNvPr id="24123" name="Oval 578"/>
            <p:cNvSpPr>
              <a:spLocks noChangeArrowheads="1"/>
            </p:cNvSpPr>
            <p:nvPr/>
          </p:nvSpPr>
          <p:spPr bwMode="auto">
            <a:xfrm>
              <a:off x="3378" y="942"/>
              <a:ext cx="192" cy="12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24124" name="Oval 579"/>
            <p:cNvSpPr>
              <a:spLocks noChangeArrowheads="1"/>
            </p:cNvSpPr>
            <p:nvPr/>
          </p:nvSpPr>
          <p:spPr bwMode="auto">
            <a:xfrm>
              <a:off x="3822" y="942"/>
              <a:ext cx="576" cy="12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</p:grpSp>
      <p:sp>
        <p:nvSpPr>
          <p:cNvPr id="24121" name="Rectangle 580"/>
          <p:cNvSpPr>
            <a:spLocks noChangeArrowheads="1"/>
          </p:cNvSpPr>
          <p:nvPr/>
        </p:nvSpPr>
        <p:spPr bwMode="auto">
          <a:xfrm>
            <a:off x="685800" y="-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>
                <a:solidFill>
                  <a:schemeClr val="accent2"/>
                </a:solidFill>
                <a:latin typeface="Arial" charset="0"/>
              </a:rPr>
              <a:t>Simple random sampling</a:t>
            </a:r>
          </a:p>
        </p:txBody>
      </p:sp>
      <p:sp>
        <p:nvSpPr>
          <p:cNvPr id="24122" name="Line 581"/>
          <p:cNvSpPr>
            <a:spLocks noChangeShapeType="1"/>
          </p:cNvSpPr>
          <p:nvPr/>
        </p:nvSpPr>
        <p:spPr bwMode="auto">
          <a:xfrm>
            <a:off x="304800" y="914400"/>
            <a:ext cx="8534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8" name="Object 2"/>
          <p:cNvGraphicFramePr>
            <a:graphicFrameLocks noChangeAspect="1"/>
          </p:cNvGraphicFramePr>
          <p:nvPr/>
        </p:nvGraphicFramePr>
        <p:xfrm>
          <a:off x="1676400" y="1239838"/>
          <a:ext cx="5564188" cy="5389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47" name="Feuille de calcul" r:id="rId5" imgW="6105754" imgH="5210368" progId="Excel.Sheet.8">
                  <p:embed/>
                </p:oleObj>
              </mc:Choice>
              <mc:Fallback>
                <p:oleObj name="Feuille de calcul" r:id="rId5" imgW="6105754" imgH="5210368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1239838"/>
                        <a:ext cx="5564188" cy="5389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677863" y="381000"/>
            <a:ext cx="77882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pPr algn="ctr"/>
            <a:r>
              <a:rPr lang="en-US" sz="4400">
                <a:solidFill>
                  <a:schemeClr val="accent2"/>
                </a:solidFill>
                <a:latin typeface="Arial" charset="0"/>
              </a:rPr>
              <a:t>Table of random numbers</a:t>
            </a:r>
            <a:endParaRPr lang="fr-FR" sz="44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142340" name="Oval 4"/>
          <p:cNvSpPr>
            <a:spLocks noChangeArrowheads="1"/>
          </p:cNvSpPr>
          <p:nvPr/>
        </p:nvSpPr>
        <p:spPr bwMode="auto">
          <a:xfrm>
            <a:off x="2714625" y="4114800"/>
            <a:ext cx="355600" cy="2286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42341" name="Line 5"/>
          <p:cNvSpPr>
            <a:spLocks noChangeShapeType="1"/>
          </p:cNvSpPr>
          <p:nvPr/>
        </p:nvSpPr>
        <p:spPr bwMode="auto">
          <a:xfrm>
            <a:off x="3124200" y="5867400"/>
            <a:ext cx="0" cy="75565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 type="none" w="sm" len="sm"/>
            <a:tailEnd type="triangl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42342" name="Line 6"/>
          <p:cNvSpPr>
            <a:spLocks noChangeShapeType="1"/>
          </p:cNvSpPr>
          <p:nvPr/>
        </p:nvSpPr>
        <p:spPr bwMode="auto">
          <a:xfrm>
            <a:off x="3810000" y="1219200"/>
            <a:ext cx="0" cy="1981200"/>
          </a:xfrm>
          <a:prstGeom prst="line">
            <a:avLst/>
          </a:prstGeom>
          <a:noFill/>
          <a:ln w="38100">
            <a:solidFill>
              <a:srgbClr val="CC0000"/>
            </a:solidFill>
            <a:round/>
            <a:headEnd type="none" w="sm" len="sm"/>
            <a:tailEnd type="triangl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42343" name="Oval 7"/>
          <p:cNvSpPr>
            <a:spLocks noChangeArrowheads="1"/>
          </p:cNvSpPr>
          <p:nvPr/>
        </p:nvSpPr>
        <p:spPr bwMode="auto">
          <a:xfrm>
            <a:off x="2725738" y="4953000"/>
            <a:ext cx="355600" cy="2286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42344" name="Line 8"/>
          <p:cNvSpPr>
            <a:spLocks noChangeShapeType="1"/>
          </p:cNvSpPr>
          <p:nvPr/>
        </p:nvSpPr>
        <p:spPr bwMode="auto">
          <a:xfrm rot="-2775788">
            <a:off x="2731294" y="3458369"/>
            <a:ext cx="287337" cy="263525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42345" name="Line 9"/>
          <p:cNvSpPr>
            <a:spLocks noChangeShapeType="1"/>
          </p:cNvSpPr>
          <p:nvPr/>
        </p:nvSpPr>
        <p:spPr bwMode="auto">
          <a:xfrm rot="-2775788">
            <a:off x="2736850" y="4532313"/>
            <a:ext cx="274637" cy="261938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42346" name="Line 10"/>
          <p:cNvSpPr>
            <a:spLocks noChangeShapeType="1"/>
          </p:cNvSpPr>
          <p:nvPr/>
        </p:nvSpPr>
        <p:spPr bwMode="auto">
          <a:xfrm rot="-2775788">
            <a:off x="2737644" y="3694906"/>
            <a:ext cx="273050" cy="261938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42348" name="Line 12"/>
          <p:cNvSpPr>
            <a:spLocks noChangeShapeType="1"/>
          </p:cNvSpPr>
          <p:nvPr/>
        </p:nvSpPr>
        <p:spPr bwMode="auto">
          <a:xfrm rot="-2775788">
            <a:off x="2743994" y="3910806"/>
            <a:ext cx="279400" cy="280988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42350" name="Oval 14"/>
          <p:cNvSpPr>
            <a:spLocks noChangeArrowheads="1"/>
          </p:cNvSpPr>
          <p:nvPr/>
        </p:nvSpPr>
        <p:spPr bwMode="auto">
          <a:xfrm>
            <a:off x="2717800" y="5181600"/>
            <a:ext cx="355600" cy="2286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42351" name="Oval 15"/>
          <p:cNvSpPr>
            <a:spLocks noChangeArrowheads="1"/>
          </p:cNvSpPr>
          <p:nvPr/>
        </p:nvSpPr>
        <p:spPr bwMode="auto">
          <a:xfrm>
            <a:off x="2717800" y="5334000"/>
            <a:ext cx="355600" cy="2286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42352" name="Line 16"/>
          <p:cNvSpPr>
            <a:spLocks noChangeShapeType="1"/>
          </p:cNvSpPr>
          <p:nvPr/>
        </p:nvSpPr>
        <p:spPr bwMode="auto">
          <a:xfrm rot="-2775788">
            <a:off x="2736850" y="5568950"/>
            <a:ext cx="274638" cy="261938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42353" name="Line 17"/>
          <p:cNvSpPr>
            <a:spLocks noChangeShapeType="1"/>
          </p:cNvSpPr>
          <p:nvPr/>
        </p:nvSpPr>
        <p:spPr bwMode="auto">
          <a:xfrm>
            <a:off x="1433513" y="2971800"/>
            <a:ext cx="1128712" cy="647700"/>
          </a:xfrm>
          <a:prstGeom prst="line">
            <a:avLst/>
          </a:prstGeom>
          <a:noFill/>
          <a:ln w="57150">
            <a:solidFill>
              <a:srgbClr val="CC0000"/>
            </a:solidFill>
            <a:round/>
            <a:headEnd type="none" w="sm" len="sm"/>
            <a:tailEnd type="triangl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4592" name="Line 18"/>
          <p:cNvSpPr>
            <a:spLocks noChangeShapeType="1"/>
          </p:cNvSpPr>
          <p:nvPr/>
        </p:nvSpPr>
        <p:spPr bwMode="auto">
          <a:xfrm>
            <a:off x="304800" y="990600"/>
            <a:ext cx="8534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42355" name="Line 19"/>
          <p:cNvSpPr>
            <a:spLocks noChangeShapeType="1"/>
          </p:cNvSpPr>
          <p:nvPr/>
        </p:nvSpPr>
        <p:spPr bwMode="auto">
          <a:xfrm rot="-2775788">
            <a:off x="2736850" y="4303713"/>
            <a:ext cx="274637" cy="261938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42356" name="Line 20"/>
          <p:cNvSpPr>
            <a:spLocks noChangeShapeType="1"/>
          </p:cNvSpPr>
          <p:nvPr/>
        </p:nvSpPr>
        <p:spPr bwMode="auto">
          <a:xfrm rot="-2775788">
            <a:off x="2736850" y="4730750"/>
            <a:ext cx="274638" cy="261938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2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2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40" grpId="0" animBg="1"/>
      <p:bldP spid="142341" grpId="0" animBg="1"/>
      <p:bldP spid="142342" grpId="0" animBg="1"/>
      <p:bldP spid="142343" grpId="0" animBg="1"/>
      <p:bldP spid="142344" grpId="0" animBg="1"/>
      <p:bldP spid="142345" grpId="0" animBg="1"/>
      <p:bldP spid="142346" grpId="0" animBg="1"/>
      <p:bldP spid="142348" grpId="0" animBg="1"/>
      <p:bldP spid="142350" grpId="0" animBg="1"/>
      <p:bldP spid="142351" grpId="0" animBg="1"/>
      <p:bldP spid="142352" grpId="0" animBg="1"/>
      <p:bldP spid="142353" grpId="0" animBg="1"/>
      <p:bldP spid="142355" grpId="0" animBg="1"/>
      <p:bldP spid="14235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675687" cy="695325"/>
          </a:xfrm>
        </p:spPr>
        <p:txBody>
          <a:bodyPr/>
          <a:lstStyle/>
          <a:p>
            <a:pPr eaLnBrk="1" hangingPunct="1"/>
            <a:r>
              <a:rPr lang="tr-TR" sz="2800" dirty="0" err="1" smtClean="0"/>
              <a:t>Cohort</a:t>
            </a:r>
            <a:r>
              <a:rPr lang="tr-TR" sz="2800" dirty="0" smtClean="0"/>
              <a:t> </a:t>
            </a:r>
            <a:r>
              <a:rPr lang="tr-TR" sz="2800" dirty="0" err="1" smtClean="0"/>
              <a:t>Studies</a:t>
            </a:r>
            <a:endParaRPr lang="en-US" sz="2800" dirty="0" smtClean="0"/>
          </a:p>
        </p:txBody>
      </p:sp>
      <p:sp>
        <p:nvSpPr>
          <p:cNvPr id="87043" name="Line 3"/>
          <p:cNvSpPr>
            <a:spLocks noChangeShapeType="1"/>
          </p:cNvSpPr>
          <p:nvPr/>
        </p:nvSpPr>
        <p:spPr bwMode="auto">
          <a:xfrm flipV="1">
            <a:off x="3132138" y="2420938"/>
            <a:ext cx="2143125" cy="17462"/>
          </a:xfrm>
          <a:prstGeom prst="line">
            <a:avLst/>
          </a:prstGeom>
          <a:noFill/>
          <a:ln w="63500">
            <a:solidFill>
              <a:srgbClr val="000066"/>
            </a:solidFill>
            <a:prstDash val="dash"/>
            <a:round/>
            <a:headEnd/>
            <a:tailEnd type="triangle" w="med" len="med"/>
          </a:ln>
        </p:spPr>
        <p:txBody>
          <a:bodyPr wrap="none"/>
          <a:lstStyle/>
          <a:p>
            <a:endParaRPr lang="tr-TR"/>
          </a:p>
        </p:txBody>
      </p:sp>
      <p:sp>
        <p:nvSpPr>
          <p:cNvPr id="87044" name="Line 4"/>
          <p:cNvSpPr>
            <a:spLocks noChangeShapeType="1"/>
          </p:cNvSpPr>
          <p:nvPr/>
        </p:nvSpPr>
        <p:spPr bwMode="auto">
          <a:xfrm>
            <a:off x="3059113" y="4652963"/>
            <a:ext cx="2089150" cy="0"/>
          </a:xfrm>
          <a:prstGeom prst="line">
            <a:avLst/>
          </a:prstGeom>
          <a:noFill/>
          <a:ln w="63500">
            <a:solidFill>
              <a:srgbClr val="000066"/>
            </a:solidFill>
            <a:prstDash val="dash"/>
            <a:round/>
            <a:headEnd/>
            <a:tailEnd type="triangle" w="med" len="med"/>
          </a:ln>
        </p:spPr>
        <p:txBody>
          <a:bodyPr wrap="none"/>
          <a:lstStyle/>
          <a:p>
            <a:endParaRPr lang="tr-TR"/>
          </a:p>
        </p:txBody>
      </p:sp>
      <p:sp>
        <p:nvSpPr>
          <p:cNvPr id="87045" name="Oval 5"/>
          <p:cNvSpPr>
            <a:spLocks noChangeArrowheads="1"/>
          </p:cNvSpPr>
          <p:nvPr/>
        </p:nvSpPr>
        <p:spPr bwMode="auto">
          <a:xfrm>
            <a:off x="5508625" y="1268413"/>
            <a:ext cx="1905000" cy="990600"/>
          </a:xfrm>
          <a:prstGeom prst="ellipse">
            <a:avLst/>
          </a:prstGeom>
          <a:solidFill>
            <a:schemeClr val="folHlink"/>
          </a:solidFill>
          <a:ln w="9525">
            <a:solidFill>
              <a:srgbClr val="99FF33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sz="2400" dirty="0" err="1" smtClean="0">
                <a:solidFill>
                  <a:srgbClr val="000066"/>
                </a:solidFill>
                <a:latin typeface="Tahoma" pitchFamily="34" charset="0"/>
              </a:rPr>
              <a:t>Disease</a:t>
            </a:r>
            <a:r>
              <a:rPr lang="tr-TR" sz="2400" dirty="0" smtClean="0">
                <a:solidFill>
                  <a:srgbClr val="000066"/>
                </a:solidFill>
                <a:latin typeface="Tahoma" pitchFamily="34" charset="0"/>
              </a:rPr>
              <a:t> +</a:t>
            </a:r>
            <a:endParaRPr lang="en-US" sz="2400" dirty="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87046" name="Oval 6"/>
          <p:cNvSpPr>
            <a:spLocks noChangeArrowheads="1"/>
          </p:cNvSpPr>
          <p:nvPr/>
        </p:nvSpPr>
        <p:spPr bwMode="auto">
          <a:xfrm>
            <a:off x="5724525" y="2420938"/>
            <a:ext cx="1447800" cy="609600"/>
          </a:xfrm>
          <a:prstGeom prst="ellipse">
            <a:avLst/>
          </a:prstGeom>
          <a:solidFill>
            <a:srgbClr val="CCFFFF"/>
          </a:solidFill>
          <a:ln w="9525">
            <a:solidFill>
              <a:srgbClr val="CCFF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dirty="0" err="1" smtClean="0">
                <a:solidFill>
                  <a:srgbClr val="000066"/>
                </a:solidFill>
                <a:latin typeface="Tahoma" pitchFamily="34" charset="0"/>
              </a:rPr>
              <a:t>Disease</a:t>
            </a:r>
            <a:r>
              <a:rPr lang="tr-TR" dirty="0" smtClean="0">
                <a:solidFill>
                  <a:srgbClr val="000066"/>
                </a:solidFill>
                <a:latin typeface="Tahoma" pitchFamily="34" charset="0"/>
              </a:rPr>
              <a:t> </a:t>
            </a:r>
            <a:r>
              <a:rPr lang="tr-TR" dirty="0">
                <a:solidFill>
                  <a:srgbClr val="000066"/>
                </a:solidFill>
                <a:latin typeface="Tahoma" pitchFamily="34" charset="0"/>
              </a:rPr>
              <a:t>-</a:t>
            </a:r>
            <a:endParaRPr lang="en-US" dirty="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87047" name="Oval 7"/>
          <p:cNvSpPr>
            <a:spLocks noChangeArrowheads="1"/>
          </p:cNvSpPr>
          <p:nvPr/>
        </p:nvSpPr>
        <p:spPr bwMode="auto">
          <a:xfrm>
            <a:off x="5580063" y="3573463"/>
            <a:ext cx="1512887" cy="792162"/>
          </a:xfrm>
          <a:prstGeom prst="ellipse">
            <a:avLst/>
          </a:prstGeom>
          <a:solidFill>
            <a:schemeClr val="folHlink"/>
          </a:solidFill>
          <a:ln w="9525" algn="ctr">
            <a:solidFill>
              <a:srgbClr val="99FF33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sz="2000" dirty="0" err="1" smtClean="0">
                <a:solidFill>
                  <a:srgbClr val="000066"/>
                </a:solidFill>
                <a:latin typeface="Tahoma" pitchFamily="34" charset="0"/>
              </a:rPr>
              <a:t>Disease</a:t>
            </a:r>
            <a:r>
              <a:rPr lang="tr-TR" sz="2000" dirty="0" smtClean="0">
                <a:solidFill>
                  <a:srgbClr val="000066"/>
                </a:solidFill>
                <a:latin typeface="Tahoma" pitchFamily="34" charset="0"/>
              </a:rPr>
              <a:t> </a:t>
            </a:r>
            <a:r>
              <a:rPr lang="tr-TR" sz="2000" dirty="0">
                <a:solidFill>
                  <a:srgbClr val="000066"/>
                </a:solidFill>
                <a:latin typeface="Tahoma" pitchFamily="34" charset="0"/>
              </a:rPr>
              <a:t>+</a:t>
            </a:r>
            <a:endParaRPr lang="en-US" sz="2000" dirty="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87048" name="Oval 8"/>
          <p:cNvSpPr>
            <a:spLocks noChangeArrowheads="1"/>
          </p:cNvSpPr>
          <p:nvPr/>
        </p:nvSpPr>
        <p:spPr bwMode="auto">
          <a:xfrm>
            <a:off x="5292725" y="4437063"/>
            <a:ext cx="2133600" cy="1219200"/>
          </a:xfrm>
          <a:prstGeom prst="ellipse">
            <a:avLst/>
          </a:prstGeom>
          <a:solidFill>
            <a:srgbClr val="CCFFFF"/>
          </a:solidFill>
          <a:ln w="9525" algn="ctr">
            <a:solidFill>
              <a:srgbClr val="CCFFC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dirty="0" err="1" smtClean="0">
                <a:solidFill>
                  <a:srgbClr val="000066"/>
                </a:solidFill>
                <a:latin typeface="Tahoma" pitchFamily="34" charset="0"/>
              </a:rPr>
              <a:t>Disease</a:t>
            </a:r>
            <a:r>
              <a:rPr lang="tr-TR" dirty="0" smtClean="0">
                <a:solidFill>
                  <a:srgbClr val="000066"/>
                </a:solidFill>
                <a:latin typeface="Tahoma" pitchFamily="34" charset="0"/>
              </a:rPr>
              <a:t> </a:t>
            </a:r>
            <a:r>
              <a:rPr lang="tr-TR" dirty="0">
                <a:solidFill>
                  <a:srgbClr val="000066"/>
                </a:solidFill>
                <a:latin typeface="Tahoma" pitchFamily="34" charset="0"/>
              </a:rPr>
              <a:t>-</a:t>
            </a:r>
            <a:endParaRPr lang="en-US" dirty="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87049" name="Oval 9"/>
          <p:cNvSpPr>
            <a:spLocks noChangeArrowheads="1"/>
          </p:cNvSpPr>
          <p:nvPr/>
        </p:nvSpPr>
        <p:spPr bwMode="auto">
          <a:xfrm>
            <a:off x="395288" y="1484313"/>
            <a:ext cx="2438400" cy="1524000"/>
          </a:xfrm>
          <a:prstGeom prst="ellipse">
            <a:avLst/>
          </a:prstGeom>
          <a:solidFill>
            <a:srgbClr val="FF99CC"/>
          </a:solidFill>
          <a:ln w="9525">
            <a:solidFill>
              <a:srgbClr val="FF00FF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sz="2400" b="1" dirty="0" err="1" smtClean="0">
                <a:solidFill>
                  <a:srgbClr val="000066"/>
                </a:solidFill>
                <a:latin typeface="Tahoma" pitchFamily="34" charset="0"/>
              </a:rPr>
              <a:t>Cause</a:t>
            </a:r>
            <a:r>
              <a:rPr lang="tr-TR" sz="2400" b="1" dirty="0" smtClean="0">
                <a:solidFill>
                  <a:srgbClr val="000066"/>
                </a:solidFill>
                <a:latin typeface="Tahoma" pitchFamily="34" charset="0"/>
              </a:rPr>
              <a:t> </a:t>
            </a:r>
            <a:r>
              <a:rPr lang="tr-TR" sz="2400" b="1" dirty="0">
                <a:solidFill>
                  <a:srgbClr val="000066"/>
                </a:solidFill>
                <a:latin typeface="Tahoma" pitchFamily="34" charset="0"/>
              </a:rPr>
              <a:t>+</a:t>
            </a:r>
            <a:endParaRPr lang="en-US" sz="2400" b="1" dirty="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87050" name="Oval 10"/>
          <p:cNvSpPr>
            <a:spLocks noChangeArrowheads="1"/>
          </p:cNvSpPr>
          <p:nvPr/>
        </p:nvSpPr>
        <p:spPr bwMode="auto">
          <a:xfrm>
            <a:off x="323850" y="4005263"/>
            <a:ext cx="2160588" cy="1439862"/>
          </a:xfrm>
          <a:prstGeom prst="ellipse">
            <a:avLst/>
          </a:prstGeom>
          <a:solidFill>
            <a:srgbClr val="FFFF99"/>
          </a:solidFill>
          <a:ln w="9525">
            <a:solidFill>
              <a:srgbClr val="FF00FF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tr-TR" sz="2400" b="1" dirty="0" err="1" smtClean="0">
                <a:solidFill>
                  <a:srgbClr val="000066"/>
                </a:solidFill>
                <a:latin typeface="Tahoma" pitchFamily="34" charset="0"/>
              </a:rPr>
              <a:t>Cause</a:t>
            </a:r>
            <a:r>
              <a:rPr lang="tr-TR" sz="2400" b="1" dirty="0" smtClean="0">
                <a:solidFill>
                  <a:srgbClr val="000066"/>
                </a:solidFill>
                <a:latin typeface="Tahoma" pitchFamily="34" charset="0"/>
              </a:rPr>
              <a:t> </a:t>
            </a:r>
            <a:r>
              <a:rPr lang="tr-TR" sz="2400" b="1" dirty="0">
                <a:solidFill>
                  <a:srgbClr val="000066"/>
                </a:solidFill>
                <a:latin typeface="Tahoma" pitchFamily="34" charset="0"/>
              </a:rPr>
              <a:t>-</a:t>
            </a:r>
            <a:endParaRPr lang="en-US" sz="2400" b="1" dirty="0">
              <a:solidFill>
                <a:srgbClr val="000066"/>
              </a:solidFill>
              <a:latin typeface="Tahoma" pitchFamily="34" charset="0"/>
            </a:endParaRPr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2700338" y="3284538"/>
            <a:ext cx="2735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b="1" i="1" dirty="0" smtClean="0">
                <a:solidFill>
                  <a:srgbClr val="000066"/>
                </a:solidFill>
                <a:latin typeface="Cataneo BT" pitchFamily="66" charset="0"/>
              </a:rPr>
              <a:t>Time</a:t>
            </a:r>
            <a:endParaRPr lang="tr-TR" b="1" i="1" dirty="0">
              <a:solidFill>
                <a:srgbClr val="000066"/>
              </a:solidFill>
              <a:latin typeface="Cataneo BT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7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7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7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7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7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7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7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7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70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70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3" grpId="0" animBg="1"/>
      <p:bldP spid="87044" grpId="0" animBg="1"/>
      <p:bldP spid="87045" grpId="0" animBg="1"/>
      <p:bldP spid="87046" grpId="0" animBg="1"/>
      <p:bldP spid="87047" grpId="0" animBg="1"/>
      <p:bldP spid="87048" grpId="0" animBg="1"/>
      <p:bldP spid="87049" grpId="0" animBg="1" autoUpdateAnimBg="0"/>
      <p:bldP spid="87050" grpId="0" animBg="1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711200" y="6248400"/>
            <a:ext cx="1897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14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374650" y="382588"/>
            <a:ext cx="8531225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pPr algn="ctr" defTabSz="762000" eaLnBrk="0" hangingPunct="0">
              <a:spcBef>
                <a:spcPct val="50000"/>
              </a:spcBef>
            </a:pPr>
            <a:endParaRPr lang="fr-FR" sz="2800" b="1">
              <a:solidFill>
                <a:srgbClr val="FFFF66"/>
              </a:solidFill>
              <a:latin typeface="Arial" charset="0"/>
            </a:endParaRPr>
          </a:p>
          <a:p>
            <a:pPr defTabSz="762000" eaLnBrk="0" hangingPunct="0">
              <a:spcBef>
                <a:spcPct val="50000"/>
              </a:spcBef>
            </a:pPr>
            <a:endParaRPr lang="fr-FR" sz="2800" b="1">
              <a:latin typeface="Arial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3048000" y="2133600"/>
            <a:ext cx="251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7597775" y="6080125"/>
            <a:ext cx="180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104775"/>
            <a:ext cx="7772400" cy="1143000"/>
          </a:xfrm>
        </p:spPr>
        <p:txBody>
          <a:bodyPr/>
          <a:lstStyle/>
          <a:p>
            <a:pPr eaLnBrk="1" hangingPunct="1"/>
            <a:r>
              <a:rPr lang="en-US" smtClean="0"/>
              <a:t>Systematic sampling</a:t>
            </a:r>
            <a:endParaRPr lang="fr-FR" smtClean="0"/>
          </a:p>
        </p:txBody>
      </p:sp>
      <p:sp>
        <p:nvSpPr>
          <p:cNvPr id="27656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541338" y="1676400"/>
            <a:ext cx="8061325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3000" smtClean="0"/>
              <a:t>N = 1200, 	 and n = 60 	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3000" smtClean="0">
                <a:sym typeface="Symbol" pitchFamily="18" charset="2"/>
              </a:rPr>
              <a:t>		 </a:t>
            </a:r>
            <a:r>
              <a:rPr lang="en-GB" sz="3000" smtClean="0">
                <a:solidFill>
                  <a:srgbClr val="CC0000"/>
                </a:solidFill>
                <a:sym typeface="Symbol" pitchFamily="18" charset="2"/>
              </a:rPr>
              <a:t>sampling fraction</a:t>
            </a:r>
            <a:r>
              <a:rPr lang="en-GB" sz="3000" smtClean="0">
                <a:sym typeface="Symbol" pitchFamily="18" charset="2"/>
              </a:rPr>
              <a:t> = 1200/60 = 20</a:t>
            </a:r>
            <a:endParaRPr lang="en-GB" sz="3000" smtClean="0"/>
          </a:p>
          <a:p>
            <a:pPr eaLnBrk="1" hangingPunct="1">
              <a:lnSpc>
                <a:spcPct val="90000"/>
              </a:lnSpc>
            </a:pPr>
            <a:r>
              <a:rPr lang="en-GB" sz="3000" smtClean="0"/>
              <a:t>List persons from 1 to 1200</a:t>
            </a:r>
          </a:p>
          <a:p>
            <a:pPr eaLnBrk="1" hangingPunct="1">
              <a:lnSpc>
                <a:spcPct val="90000"/>
              </a:lnSpc>
            </a:pPr>
            <a:r>
              <a:rPr lang="en-GB" sz="3000" smtClean="0"/>
              <a:t>Randomly select a number between 1 and 20   </a:t>
            </a:r>
            <a:r>
              <a:rPr lang="en-GB" sz="2500" smtClean="0"/>
              <a:t>(ex : 8)</a:t>
            </a:r>
            <a:endParaRPr lang="en-GB" sz="3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3000" smtClean="0"/>
              <a:t>	 	</a:t>
            </a:r>
            <a:r>
              <a:rPr lang="en-GB" sz="3000" smtClean="0">
                <a:sym typeface="Symbol" pitchFamily="18" charset="2"/>
              </a:rPr>
              <a:t></a:t>
            </a:r>
            <a:r>
              <a:rPr lang="en-GB" sz="3000" smtClean="0"/>
              <a:t> 1</a:t>
            </a:r>
            <a:r>
              <a:rPr lang="en-GB" sz="3000" baseline="30000" smtClean="0"/>
              <a:t>st</a:t>
            </a:r>
            <a:r>
              <a:rPr lang="en-GB" sz="3000" smtClean="0"/>
              <a:t> person selected  = the 8</a:t>
            </a:r>
            <a:r>
              <a:rPr lang="en-GB" sz="3000" baseline="30000" smtClean="0"/>
              <a:t>th </a:t>
            </a:r>
            <a:r>
              <a:rPr lang="en-GB" sz="3000" smtClean="0"/>
              <a:t>on the 		list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3000" smtClean="0">
                <a:sym typeface="Symbol" pitchFamily="18" charset="2"/>
              </a:rPr>
              <a:t>		</a:t>
            </a:r>
            <a:r>
              <a:rPr lang="en-GB" sz="3000" smtClean="0"/>
              <a:t> 2</a:t>
            </a:r>
            <a:r>
              <a:rPr lang="en-GB" sz="3000" baseline="30000" smtClean="0"/>
              <a:t>nd </a:t>
            </a:r>
            <a:r>
              <a:rPr lang="en-GB" sz="3000" smtClean="0"/>
              <a:t>person  = 8 + 20 = the 28</a:t>
            </a:r>
            <a:r>
              <a:rPr lang="en-GB" sz="3000" baseline="30000" smtClean="0"/>
              <a:t>th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3000" smtClean="0"/>
              <a:t>			etc .....</a:t>
            </a:r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>
            <a:off x="304800" y="1295400"/>
            <a:ext cx="8534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ChangeArrowheads="1"/>
          </p:cNvSpPr>
          <p:nvPr/>
        </p:nvSpPr>
        <p:spPr bwMode="auto">
          <a:xfrm>
            <a:off x="3670300" y="1617663"/>
            <a:ext cx="3079750" cy="4826000"/>
          </a:xfrm>
          <a:prstGeom prst="rect">
            <a:avLst/>
          </a:prstGeom>
          <a:solidFill>
            <a:srgbClr val="808080"/>
          </a:solidFill>
          <a:ln w="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75" name="Rectangle 4"/>
          <p:cNvSpPr>
            <a:spLocks noChangeArrowheads="1"/>
          </p:cNvSpPr>
          <p:nvPr/>
        </p:nvSpPr>
        <p:spPr bwMode="auto">
          <a:xfrm>
            <a:off x="3754438" y="1557338"/>
            <a:ext cx="3081337" cy="4826000"/>
          </a:xfrm>
          <a:prstGeom prst="rect">
            <a:avLst/>
          </a:prstGeom>
          <a:solidFill>
            <a:srgbClr val="888888"/>
          </a:solidFill>
          <a:ln w="0">
            <a:solidFill>
              <a:srgbClr val="888888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76" name="Rectangle 5"/>
          <p:cNvSpPr>
            <a:spLocks noChangeArrowheads="1"/>
          </p:cNvSpPr>
          <p:nvPr/>
        </p:nvSpPr>
        <p:spPr bwMode="auto">
          <a:xfrm>
            <a:off x="3840163" y="1497013"/>
            <a:ext cx="3078162" cy="4826000"/>
          </a:xfrm>
          <a:prstGeom prst="rect">
            <a:avLst/>
          </a:prstGeom>
          <a:solidFill>
            <a:srgbClr val="909090"/>
          </a:solidFill>
          <a:ln w="0">
            <a:solidFill>
              <a:srgbClr val="90909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77" name="Rectangle 6"/>
          <p:cNvSpPr>
            <a:spLocks noChangeArrowheads="1"/>
          </p:cNvSpPr>
          <p:nvPr/>
        </p:nvSpPr>
        <p:spPr bwMode="auto">
          <a:xfrm>
            <a:off x="3924300" y="1438275"/>
            <a:ext cx="3079750" cy="4826000"/>
          </a:xfrm>
          <a:prstGeom prst="rect">
            <a:avLst/>
          </a:prstGeom>
          <a:solidFill>
            <a:srgbClr val="989898"/>
          </a:solidFill>
          <a:ln w="0">
            <a:solidFill>
              <a:srgbClr val="989898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78" name="Rectangle 7"/>
          <p:cNvSpPr>
            <a:spLocks noChangeArrowheads="1"/>
          </p:cNvSpPr>
          <p:nvPr/>
        </p:nvSpPr>
        <p:spPr bwMode="auto">
          <a:xfrm>
            <a:off x="4006850" y="1377950"/>
            <a:ext cx="3081338" cy="4826000"/>
          </a:xfrm>
          <a:prstGeom prst="rect">
            <a:avLst/>
          </a:prstGeom>
          <a:solidFill>
            <a:srgbClr val="9F9F9F"/>
          </a:solidFill>
          <a:ln w="0">
            <a:solidFill>
              <a:srgbClr val="9F9F9F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79" name="Rectangle 8"/>
          <p:cNvSpPr>
            <a:spLocks noChangeArrowheads="1"/>
          </p:cNvSpPr>
          <p:nvPr/>
        </p:nvSpPr>
        <p:spPr bwMode="auto">
          <a:xfrm>
            <a:off x="4092575" y="1317625"/>
            <a:ext cx="3079750" cy="4826000"/>
          </a:xfrm>
          <a:prstGeom prst="rect">
            <a:avLst/>
          </a:prstGeom>
          <a:solidFill>
            <a:srgbClr val="A7A7A7"/>
          </a:solidFill>
          <a:ln w="0">
            <a:solidFill>
              <a:srgbClr val="A7A7A7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80" name="Rectangle 9"/>
          <p:cNvSpPr>
            <a:spLocks noChangeArrowheads="1"/>
          </p:cNvSpPr>
          <p:nvPr/>
        </p:nvSpPr>
        <p:spPr bwMode="auto">
          <a:xfrm>
            <a:off x="4176713" y="1258888"/>
            <a:ext cx="3079750" cy="4826000"/>
          </a:xfrm>
          <a:prstGeom prst="rect">
            <a:avLst/>
          </a:prstGeom>
          <a:solidFill>
            <a:srgbClr val="AFAFAF"/>
          </a:solidFill>
          <a:ln w="0">
            <a:solidFill>
              <a:srgbClr val="AFAFAF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81" name="Rectangle 10"/>
          <p:cNvSpPr>
            <a:spLocks noChangeArrowheads="1"/>
          </p:cNvSpPr>
          <p:nvPr/>
        </p:nvSpPr>
        <p:spPr bwMode="auto">
          <a:xfrm>
            <a:off x="4260850" y="1198563"/>
            <a:ext cx="3079750" cy="4826000"/>
          </a:xfrm>
          <a:prstGeom prst="rect">
            <a:avLst/>
          </a:prstGeom>
          <a:solidFill>
            <a:srgbClr val="B7B7B7"/>
          </a:solidFill>
          <a:ln w="0">
            <a:solidFill>
              <a:srgbClr val="B7B7B7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82" name="Rectangle 11"/>
          <p:cNvSpPr>
            <a:spLocks noChangeArrowheads="1"/>
          </p:cNvSpPr>
          <p:nvPr/>
        </p:nvSpPr>
        <p:spPr bwMode="auto">
          <a:xfrm>
            <a:off x="4344988" y="1138238"/>
            <a:ext cx="3079750" cy="4826000"/>
          </a:xfrm>
          <a:prstGeom prst="rect">
            <a:avLst/>
          </a:prstGeom>
          <a:solidFill>
            <a:srgbClr val="BFBFBF"/>
          </a:solidFill>
          <a:ln w="0">
            <a:solidFill>
              <a:srgbClr val="BFBFBF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83" name="Rectangle 12"/>
          <p:cNvSpPr>
            <a:spLocks noChangeArrowheads="1"/>
          </p:cNvSpPr>
          <p:nvPr/>
        </p:nvSpPr>
        <p:spPr bwMode="auto">
          <a:xfrm>
            <a:off x="4429125" y="1079500"/>
            <a:ext cx="3081338" cy="4826000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84" name="Rectangle 13"/>
          <p:cNvSpPr>
            <a:spLocks noChangeArrowheads="1"/>
          </p:cNvSpPr>
          <p:nvPr/>
        </p:nvSpPr>
        <p:spPr bwMode="auto">
          <a:xfrm>
            <a:off x="482600" y="1617663"/>
            <a:ext cx="3079750" cy="4826000"/>
          </a:xfrm>
          <a:prstGeom prst="rect">
            <a:avLst/>
          </a:prstGeom>
          <a:solidFill>
            <a:srgbClr val="808080"/>
          </a:solidFill>
          <a:ln w="0">
            <a:solidFill>
              <a:srgbClr val="80808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85" name="Rectangle 14"/>
          <p:cNvSpPr>
            <a:spLocks noChangeArrowheads="1"/>
          </p:cNvSpPr>
          <p:nvPr/>
        </p:nvSpPr>
        <p:spPr bwMode="auto">
          <a:xfrm>
            <a:off x="566738" y="1557338"/>
            <a:ext cx="3082925" cy="4826000"/>
          </a:xfrm>
          <a:prstGeom prst="rect">
            <a:avLst/>
          </a:prstGeom>
          <a:solidFill>
            <a:srgbClr val="888888"/>
          </a:solidFill>
          <a:ln w="0">
            <a:solidFill>
              <a:srgbClr val="888888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86" name="Rectangle 15"/>
          <p:cNvSpPr>
            <a:spLocks noChangeArrowheads="1"/>
          </p:cNvSpPr>
          <p:nvPr/>
        </p:nvSpPr>
        <p:spPr bwMode="auto">
          <a:xfrm>
            <a:off x="654050" y="1497013"/>
            <a:ext cx="3079750" cy="4826000"/>
          </a:xfrm>
          <a:prstGeom prst="rect">
            <a:avLst/>
          </a:prstGeom>
          <a:solidFill>
            <a:srgbClr val="909090"/>
          </a:solidFill>
          <a:ln w="0">
            <a:solidFill>
              <a:srgbClr val="90909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87" name="Rectangle 16"/>
          <p:cNvSpPr>
            <a:spLocks noChangeArrowheads="1"/>
          </p:cNvSpPr>
          <p:nvPr/>
        </p:nvSpPr>
        <p:spPr bwMode="auto">
          <a:xfrm>
            <a:off x="738188" y="1438275"/>
            <a:ext cx="3079750" cy="4826000"/>
          </a:xfrm>
          <a:prstGeom prst="rect">
            <a:avLst/>
          </a:prstGeom>
          <a:solidFill>
            <a:srgbClr val="989898"/>
          </a:solidFill>
          <a:ln w="0">
            <a:solidFill>
              <a:srgbClr val="989898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88" name="Rectangle 17"/>
          <p:cNvSpPr>
            <a:spLocks noChangeArrowheads="1"/>
          </p:cNvSpPr>
          <p:nvPr/>
        </p:nvSpPr>
        <p:spPr bwMode="auto">
          <a:xfrm>
            <a:off x="822325" y="1377950"/>
            <a:ext cx="3081338" cy="4826000"/>
          </a:xfrm>
          <a:prstGeom prst="rect">
            <a:avLst/>
          </a:prstGeom>
          <a:solidFill>
            <a:srgbClr val="9F9F9F"/>
          </a:solidFill>
          <a:ln w="0">
            <a:solidFill>
              <a:srgbClr val="9F9F9F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89" name="Rectangle 18"/>
          <p:cNvSpPr>
            <a:spLocks noChangeArrowheads="1"/>
          </p:cNvSpPr>
          <p:nvPr/>
        </p:nvSpPr>
        <p:spPr bwMode="auto">
          <a:xfrm>
            <a:off x="908050" y="1317625"/>
            <a:ext cx="3079750" cy="4826000"/>
          </a:xfrm>
          <a:prstGeom prst="rect">
            <a:avLst/>
          </a:prstGeom>
          <a:solidFill>
            <a:srgbClr val="A7A7A7"/>
          </a:solidFill>
          <a:ln w="0">
            <a:solidFill>
              <a:srgbClr val="A7A7A7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90" name="Rectangle 19"/>
          <p:cNvSpPr>
            <a:spLocks noChangeArrowheads="1"/>
          </p:cNvSpPr>
          <p:nvPr/>
        </p:nvSpPr>
        <p:spPr bwMode="auto">
          <a:xfrm>
            <a:off x="992188" y="1258888"/>
            <a:ext cx="3079750" cy="4826000"/>
          </a:xfrm>
          <a:prstGeom prst="rect">
            <a:avLst/>
          </a:prstGeom>
          <a:solidFill>
            <a:srgbClr val="AFAFAF"/>
          </a:solidFill>
          <a:ln w="0">
            <a:solidFill>
              <a:srgbClr val="AFAFAF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91" name="Rectangle 20"/>
          <p:cNvSpPr>
            <a:spLocks noChangeArrowheads="1"/>
          </p:cNvSpPr>
          <p:nvPr/>
        </p:nvSpPr>
        <p:spPr bwMode="auto">
          <a:xfrm>
            <a:off x="1076325" y="1198563"/>
            <a:ext cx="3081338" cy="4826000"/>
          </a:xfrm>
          <a:prstGeom prst="rect">
            <a:avLst/>
          </a:prstGeom>
          <a:solidFill>
            <a:srgbClr val="B7B7B7"/>
          </a:solidFill>
          <a:ln w="0">
            <a:solidFill>
              <a:srgbClr val="B7B7B7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92" name="Rectangle 21"/>
          <p:cNvSpPr>
            <a:spLocks noChangeArrowheads="1"/>
          </p:cNvSpPr>
          <p:nvPr/>
        </p:nvSpPr>
        <p:spPr bwMode="auto">
          <a:xfrm>
            <a:off x="1162050" y="1138238"/>
            <a:ext cx="3079750" cy="4826000"/>
          </a:xfrm>
          <a:prstGeom prst="rect">
            <a:avLst/>
          </a:prstGeom>
          <a:solidFill>
            <a:srgbClr val="BFBFBF"/>
          </a:solidFill>
          <a:ln w="0">
            <a:solidFill>
              <a:srgbClr val="BFBFBF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93" name="Rectangle 22"/>
          <p:cNvSpPr>
            <a:spLocks noChangeArrowheads="1"/>
          </p:cNvSpPr>
          <p:nvPr/>
        </p:nvSpPr>
        <p:spPr bwMode="auto">
          <a:xfrm>
            <a:off x="1246188" y="1079500"/>
            <a:ext cx="3079750" cy="4826000"/>
          </a:xfrm>
          <a:prstGeom prst="rect">
            <a:avLst/>
          </a:prstGeom>
          <a:solidFill>
            <a:srgbClr val="FFFFFF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94" name="Freeform 23"/>
          <p:cNvSpPr>
            <a:spLocks/>
          </p:cNvSpPr>
          <p:nvPr/>
        </p:nvSpPr>
        <p:spPr bwMode="auto">
          <a:xfrm>
            <a:off x="4564063" y="1743075"/>
            <a:ext cx="133350" cy="166688"/>
          </a:xfrm>
          <a:custGeom>
            <a:avLst/>
            <a:gdLst>
              <a:gd name="T0" fmla="*/ 133350 w 285"/>
              <a:gd name="T1" fmla="*/ 83344 h 314"/>
              <a:gd name="T2" fmla="*/ 127735 w 285"/>
              <a:gd name="T3" fmla="*/ 50431 h 314"/>
              <a:gd name="T4" fmla="*/ 113698 w 285"/>
              <a:gd name="T5" fmla="*/ 23888 h 314"/>
              <a:gd name="T6" fmla="*/ 92175 w 285"/>
              <a:gd name="T7" fmla="*/ 5839 h 314"/>
              <a:gd name="T8" fmla="*/ 66909 w 285"/>
              <a:gd name="T9" fmla="*/ 0 h 314"/>
              <a:gd name="T10" fmla="*/ 40707 w 285"/>
              <a:gd name="T11" fmla="*/ 5839 h 314"/>
              <a:gd name="T12" fmla="*/ 19184 w 285"/>
              <a:gd name="T13" fmla="*/ 23888 h 314"/>
              <a:gd name="T14" fmla="*/ 5147 w 285"/>
              <a:gd name="T15" fmla="*/ 50431 h 314"/>
              <a:gd name="T16" fmla="*/ 0 w 285"/>
              <a:gd name="T17" fmla="*/ 83344 h 314"/>
              <a:gd name="T18" fmla="*/ 5147 w 285"/>
              <a:gd name="T19" fmla="*/ 115195 h 314"/>
              <a:gd name="T20" fmla="*/ 19184 w 285"/>
              <a:gd name="T21" fmla="*/ 141738 h 314"/>
              <a:gd name="T22" fmla="*/ 40707 w 285"/>
              <a:gd name="T23" fmla="*/ 159787 h 314"/>
              <a:gd name="T24" fmla="*/ 66909 w 285"/>
              <a:gd name="T25" fmla="*/ 166688 h 314"/>
              <a:gd name="T26" fmla="*/ 92175 w 285"/>
              <a:gd name="T27" fmla="*/ 159787 h 314"/>
              <a:gd name="T28" fmla="*/ 113698 w 285"/>
              <a:gd name="T29" fmla="*/ 141738 h 314"/>
              <a:gd name="T30" fmla="*/ 127735 w 285"/>
              <a:gd name="T31" fmla="*/ 115195 h 314"/>
              <a:gd name="T32" fmla="*/ 133350 w 285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4">
                <a:moveTo>
                  <a:pt x="285" y="157"/>
                </a:moveTo>
                <a:lnTo>
                  <a:pt x="273" y="95"/>
                </a:lnTo>
                <a:lnTo>
                  <a:pt x="243" y="45"/>
                </a:lnTo>
                <a:lnTo>
                  <a:pt x="197" y="11"/>
                </a:lnTo>
                <a:lnTo>
                  <a:pt x="143" y="0"/>
                </a:lnTo>
                <a:lnTo>
                  <a:pt x="87" y="11"/>
                </a:lnTo>
                <a:lnTo>
                  <a:pt x="41" y="45"/>
                </a:lnTo>
                <a:lnTo>
                  <a:pt x="11" y="95"/>
                </a:lnTo>
                <a:lnTo>
                  <a:pt x="0" y="157"/>
                </a:lnTo>
                <a:lnTo>
                  <a:pt x="11" y="217"/>
                </a:lnTo>
                <a:lnTo>
                  <a:pt x="41" y="267"/>
                </a:lnTo>
                <a:lnTo>
                  <a:pt x="87" y="301"/>
                </a:lnTo>
                <a:lnTo>
                  <a:pt x="143" y="314"/>
                </a:lnTo>
                <a:lnTo>
                  <a:pt x="197" y="301"/>
                </a:lnTo>
                <a:lnTo>
                  <a:pt x="243" y="267"/>
                </a:lnTo>
                <a:lnTo>
                  <a:pt x="273" y="217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95" name="Freeform 24"/>
          <p:cNvSpPr>
            <a:spLocks/>
          </p:cNvSpPr>
          <p:nvPr/>
        </p:nvSpPr>
        <p:spPr bwMode="auto">
          <a:xfrm>
            <a:off x="4564063" y="2076450"/>
            <a:ext cx="133350" cy="166688"/>
          </a:xfrm>
          <a:custGeom>
            <a:avLst/>
            <a:gdLst>
              <a:gd name="T0" fmla="*/ 133350 w 285"/>
              <a:gd name="T1" fmla="*/ 83344 h 314"/>
              <a:gd name="T2" fmla="*/ 127735 w 285"/>
              <a:gd name="T3" fmla="*/ 50431 h 314"/>
              <a:gd name="T4" fmla="*/ 113698 w 285"/>
              <a:gd name="T5" fmla="*/ 23888 h 314"/>
              <a:gd name="T6" fmla="*/ 92643 w 285"/>
              <a:gd name="T7" fmla="*/ 5839 h 314"/>
              <a:gd name="T8" fmla="*/ 66909 w 285"/>
              <a:gd name="T9" fmla="*/ 0 h 314"/>
              <a:gd name="T10" fmla="*/ 40707 w 285"/>
              <a:gd name="T11" fmla="*/ 5839 h 314"/>
              <a:gd name="T12" fmla="*/ 19184 w 285"/>
              <a:gd name="T13" fmla="*/ 23888 h 314"/>
              <a:gd name="T14" fmla="*/ 5147 w 285"/>
              <a:gd name="T15" fmla="*/ 50431 h 314"/>
              <a:gd name="T16" fmla="*/ 0 w 285"/>
              <a:gd name="T17" fmla="*/ 83344 h 314"/>
              <a:gd name="T18" fmla="*/ 5147 w 285"/>
              <a:gd name="T19" fmla="*/ 115195 h 314"/>
              <a:gd name="T20" fmla="*/ 19184 w 285"/>
              <a:gd name="T21" fmla="*/ 141738 h 314"/>
              <a:gd name="T22" fmla="*/ 40707 w 285"/>
              <a:gd name="T23" fmla="*/ 159787 h 314"/>
              <a:gd name="T24" fmla="*/ 66909 w 285"/>
              <a:gd name="T25" fmla="*/ 166688 h 314"/>
              <a:gd name="T26" fmla="*/ 92643 w 285"/>
              <a:gd name="T27" fmla="*/ 159787 h 314"/>
              <a:gd name="T28" fmla="*/ 113698 w 285"/>
              <a:gd name="T29" fmla="*/ 141738 h 314"/>
              <a:gd name="T30" fmla="*/ 127735 w 285"/>
              <a:gd name="T31" fmla="*/ 115195 h 314"/>
              <a:gd name="T32" fmla="*/ 133350 w 285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4">
                <a:moveTo>
                  <a:pt x="285" y="157"/>
                </a:moveTo>
                <a:lnTo>
                  <a:pt x="273" y="95"/>
                </a:lnTo>
                <a:lnTo>
                  <a:pt x="243" y="45"/>
                </a:lnTo>
                <a:lnTo>
                  <a:pt x="198" y="11"/>
                </a:lnTo>
                <a:lnTo>
                  <a:pt x="143" y="0"/>
                </a:lnTo>
                <a:lnTo>
                  <a:pt x="87" y="11"/>
                </a:lnTo>
                <a:lnTo>
                  <a:pt x="41" y="45"/>
                </a:lnTo>
                <a:lnTo>
                  <a:pt x="11" y="95"/>
                </a:lnTo>
                <a:lnTo>
                  <a:pt x="0" y="157"/>
                </a:lnTo>
                <a:lnTo>
                  <a:pt x="11" y="217"/>
                </a:lnTo>
                <a:lnTo>
                  <a:pt x="41" y="267"/>
                </a:lnTo>
                <a:lnTo>
                  <a:pt x="87" y="301"/>
                </a:lnTo>
                <a:lnTo>
                  <a:pt x="143" y="314"/>
                </a:lnTo>
                <a:lnTo>
                  <a:pt x="198" y="301"/>
                </a:lnTo>
                <a:lnTo>
                  <a:pt x="243" y="267"/>
                </a:lnTo>
                <a:lnTo>
                  <a:pt x="273" y="217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96" name="Freeform 25"/>
          <p:cNvSpPr>
            <a:spLocks/>
          </p:cNvSpPr>
          <p:nvPr/>
        </p:nvSpPr>
        <p:spPr bwMode="auto">
          <a:xfrm>
            <a:off x="4564063" y="2408238"/>
            <a:ext cx="133350" cy="166687"/>
          </a:xfrm>
          <a:custGeom>
            <a:avLst/>
            <a:gdLst>
              <a:gd name="T0" fmla="*/ 133350 w 285"/>
              <a:gd name="T1" fmla="*/ 83608 h 315"/>
              <a:gd name="T2" fmla="*/ 127735 w 285"/>
              <a:gd name="T3" fmla="*/ 50800 h 315"/>
              <a:gd name="T4" fmla="*/ 113698 w 285"/>
              <a:gd name="T5" fmla="*/ 24342 h 315"/>
              <a:gd name="T6" fmla="*/ 92643 w 285"/>
              <a:gd name="T7" fmla="*/ 6350 h 315"/>
              <a:gd name="T8" fmla="*/ 66909 w 285"/>
              <a:gd name="T9" fmla="*/ 0 h 315"/>
              <a:gd name="T10" fmla="*/ 40707 w 285"/>
              <a:gd name="T11" fmla="*/ 6350 h 315"/>
              <a:gd name="T12" fmla="*/ 19184 w 285"/>
              <a:gd name="T13" fmla="*/ 24342 h 315"/>
              <a:gd name="T14" fmla="*/ 5147 w 285"/>
              <a:gd name="T15" fmla="*/ 50800 h 315"/>
              <a:gd name="T16" fmla="*/ 0 w 285"/>
              <a:gd name="T17" fmla="*/ 83608 h 315"/>
              <a:gd name="T18" fmla="*/ 5147 w 285"/>
              <a:gd name="T19" fmla="*/ 115358 h 315"/>
              <a:gd name="T20" fmla="*/ 19184 w 285"/>
              <a:gd name="T21" fmla="*/ 141816 h 315"/>
              <a:gd name="T22" fmla="*/ 40707 w 285"/>
              <a:gd name="T23" fmla="*/ 159808 h 315"/>
              <a:gd name="T24" fmla="*/ 66909 w 285"/>
              <a:gd name="T25" fmla="*/ 166687 h 315"/>
              <a:gd name="T26" fmla="*/ 92643 w 285"/>
              <a:gd name="T27" fmla="*/ 159808 h 315"/>
              <a:gd name="T28" fmla="*/ 113698 w 285"/>
              <a:gd name="T29" fmla="*/ 141816 h 315"/>
              <a:gd name="T30" fmla="*/ 127735 w 285"/>
              <a:gd name="T31" fmla="*/ 115358 h 315"/>
              <a:gd name="T32" fmla="*/ 133350 w 285"/>
              <a:gd name="T33" fmla="*/ 83608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5">
                <a:moveTo>
                  <a:pt x="285" y="158"/>
                </a:moveTo>
                <a:lnTo>
                  <a:pt x="273" y="96"/>
                </a:lnTo>
                <a:lnTo>
                  <a:pt x="243" y="46"/>
                </a:lnTo>
                <a:lnTo>
                  <a:pt x="198" y="12"/>
                </a:lnTo>
                <a:lnTo>
                  <a:pt x="143" y="0"/>
                </a:lnTo>
                <a:lnTo>
                  <a:pt x="87" y="12"/>
                </a:lnTo>
                <a:lnTo>
                  <a:pt x="41" y="46"/>
                </a:lnTo>
                <a:lnTo>
                  <a:pt x="11" y="96"/>
                </a:lnTo>
                <a:lnTo>
                  <a:pt x="0" y="158"/>
                </a:lnTo>
                <a:lnTo>
                  <a:pt x="11" y="218"/>
                </a:lnTo>
                <a:lnTo>
                  <a:pt x="41" y="268"/>
                </a:lnTo>
                <a:lnTo>
                  <a:pt x="87" y="302"/>
                </a:lnTo>
                <a:lnTo>
                  <a:pt x="143" y="315"/>
                </a:lnTo>
                <a:lnTo>
                  <a:pt x="198" y="302"/>
                </a:lnTo>
                <a:lnTo>
                  <a:pt x="243" y="268"/>
                </a:lnTo>
                <a:lnTo>
                  <a:pt x="273" y="218"/>
                </a:lnTo>
                <a:lnTo>
                  <a:pt x="285" y="158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97" name="Freeform 26"/>
          <p:cNvSpPr>
            <a:spLocks/>
          </p:cNvSpPr>
          <p:nvPr/>
        </p:nvSpPr>
        <p:spPr bwMode="auto">
          <a:xfrm>
            <a:off x="4564063" y="2741613"/>
            <a:ext cx="133350" cy="166687"/>
          </a:xfrm>
          <a:custGeom>
            <a:avLst/>
            <a:gdLst>
              <a:gd name="T0" fmla="*/ 133350 w 285"/>
              <a:gd name="T1" fmla="*/ 83608 h 315"/>
              <a:gd name="T2" fmla="*/ 128203 w 285"/>
              <a:gd name="T3" fmla="*/ 50800 h 315"/>
              <a:gd name="T4" fmla="*/ 113698 w 285"/>
              <a:gd name="T5" fmla="*/ 24342 h 315"/>
              <a:gd name="T6" fmla="*/ 92643 w 285"/>
              <a:gd name="T7" fmla="*/ 6350 h 315"/>
              <a:gd name="T8" fmla="*/ 66909 w 285"/>
              <a:gd name="T9" fmla="*/ 0 h 315"/>
              <a:gd name="T10" fmla="*/ 40707 w 285"/>
              <a:gd name="T11" fmla="*/ 6350 h 315"/>
              <a:gd name="T12" fmla="*/ 19652 w 285"/>
              <a:gd name="T13" fmla="*/ 24342 h 315"/>
              <a:gd name="T14" fmla="*/ 5147 w 285"/>
              <a:gd name="T15" fmla="*/ 50800 h 315"/>
              <a:gd name="T16" fmla="*/ 0 w 285"/>
              <a:gd name="T17" fmla="*/ 83608 h 315"/>
              <a:gd name="T18" fmla="*/ 5147 w 285"/>
              <a:gd name="T19" fmla="*/ 115358 h 315"/>
              <a:gd name="T20" fmla="*/ 19652 w 285"/>
              <a:gd name="T21" fmla="*/ 141816 h 315"/>
              <a:gd name="T22" fmla="*/ 40707 w 285"/>
              <a:gd name="T23" fmla="*/ 159808 h 315"/>
              <a:gd name="T24" fmla="*/ 66909 w 285"/>
              <a:gd name="T25" fmla="*/ 166687 h 315"/>
              <a:gd name="T26" fmla="*/ 92643 w 285"/>
              <a:gd name="T27" fmla="*/ 159808 h 315"/>
              <a:gd name="T28" fmla="*/ 113698 w 285"/>
              <a:gd name="T29" fmla="*/ 141816 h 315"/>
              <a:gd name="T30" fmla="*/ 128203 w 285"/>
              <a:gd name="T31" fmla="*/ 115358 h 315"/>
              <a:gd name="T32" fmla="*/ 133350 w 285"/>
              <a:gd name="T33" fmla="*/ 83608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5">
                <a:moveTo>
                  <a:pt x="285" y="158"/>
                </a:moveTo>
                <a:lnTo>
                  <a:pt x="274" y="96"/>
                </a:lnTo>
                <a:lnTo>
                  <a:pt x="243" y="46"/>
                </a:lnTo>
                <a:lnTo>
                  <a:pt x="198" y="12"/>
                </a:lnTo>
                <a:lnTo>
                  <a:pt x="143" y="0"/>
                </a:lnTo>
                <a:lnTo>
                  <a:pt x="87" y="12"/>
                </a:lnTo>
                <a:lnTo>
                  <a:pt x="42" y="46"/>
                </a:lnTo>
                <a:lnTo>
                  <a:pt x="11" y="96"/>
                </a:lnTo>
                <a:lnTo>
                  <a:pt x="0" y="158"/>
                </a:lnTo>
                <a:lnTo>
                  <a:pt x="11" y="218"/>
                </a:lnTo>
                <a:lnTo>
                  <a:pt x="42" y="268"/>
                </a:lnTo>
                <a:lnTo>
                  <a:pt x="87" y="302"/>
                </a:lnTo>
                <a:lnTo>
                  <a:pt x="143" y="315"/>
                </a:lnTo>
                <a:lnTo>
                  <a:pt x="198" y="302"/>
                </a:lnTo>
                <a:lnTo>
                  <a:pt x="243" y="268"/>
                </a:lnTo>
                <a:lnTo>
                  <a:pt x="274" y="218"/>
                </a:lnTo>
                <a:lnTo>
                  <a:pt x="285" y="158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98" name="Freeform 27"/>
          <p:cNvSpPr>
            <a:spLocks/>
          </p:cNvSpPr>
          <p:nvPr/>
        </p:nvSpPr>
        <p:spPr bwMode="auto">
          <a:xfrm>
            <a:off x="4564063" y="3074988"/>
            <a:ext cx="133350" cy="166687"/>
          </a:xfrm>
          <a:custGeom>
            <a:avLst/>
            <a:gdLst>
              <a:gd name="T0" fmla="*/ 133350 w 285"/>
              <a:gd name="T1" fmla="*/ 83079 h 315"/>
              <a:gd name="T2" fmla="*/ 127735 w 285"/>
              <a:gd name="T3" fmla="*/ 50800 h 315"/>
              <a:gd name="T4" fmla="*/ 113698 w 285"/>
              <a:gd name="T5" fmla="*/ 24342 h 315"/>
              <a:gd name="T6" fmla="*/ 92643 w 285"/>
              <a:gd name="T7" fmla="*/ 6350 h 315"/>
              <a:gd name="T8" fmla="*/ 66909 w 285"/>
              <a:gd name="T9" fmla="*/ 0 h 315"/>
              <a:gd name="T10" fmla="*/ 40707 w 285"/>
              <a:gd name="T11" fmla="*/ 6350 h 315"/>
              <a:gd name="T12" fmla="*/ 19184 w 285"/>
              <a:gd name="T13" fmla="*/ 24342 h 315"/>
              <a:gd name="T14" fmla="*/ 5147 w 285"/>
              <a:gd name="T15" fmla="*/ 50800 h 315"/>
              <a:gd name="T16" fmla="*/ 0 w 285"/>
              <a:gd name="T17" fmla="*/ 83079 h 315"/>
              <a:gd name="T18" fmla="*/ 5147 w 285"/>
              <a:gd name="T19" fmla="*/ 115358 h 315"/>
              <a:gd name="T20" fmla="*/ 19184 w 285"/>
              <a:gd name="T21" fmla="*/ 141816 h 315"/>
              <a:gd name="T22" fmla="*/ 40707 w 285"/>
              <a:gd name="T23" fmla="*/ 159808 h 315"/>
              <a:gd name="T24" fmla="*/ 66909 w 285"/>
              <a:gd name="T25" fmla="*/ 166687 h 315"/>
              <a:gd name="T26" fmla="*/ 92643 w 285"/>
              <a:gd name="T27" fmla="*/ 159808 h 315"/>
              <a:gd name="T28" fmla="*/ 113698 w 285"/>
              <a:gd name="T29" fmla="*/ 141816 h 315"/>
              <a:gd name="T30" fmla="*/ 127735 w 285"/>
              <a:gd name="T31" fmla="*/ 115358 h 315"/>
              <a:gd name="T32" fmla="*/ 133350 w 285"/>
              <a:gd name="T33" fmla="*/ 83079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5">
                <a:moveTo>
                  <a:pt x="285" y="157"/>
                </a:moveTo>
                <a:lnTo>
                  <a:pt x="273" y="96"/>
                </a:lnTo>
                <a:lnTo>
                  <a:pt x="243" y="46"/>
                </a:lnTo>
                <a:lnTo>
                  <a:pt x="198" y="12"/>
                </a:lnTo>
                <a:lnTo>
                  <a:pt x="143" y="0"/>
                </a:lnTo>
                <a:lnTo>
                  <a:pt x="87" y="12"/>
                </a:lnTo>
                <a:lnTo>
                  <a:pt x="41" y="46"/>
                </a:lnTo>
                <a:lnTo>
                  <a:pt x="11" y="96"/>
                </a:lnTo>
                <a:lnTo>
                  <a:pt x="0" y="157"/>
                </a:lnTo>
                <a:lnTo>
                  <a:pt x="11" y="218"/>
                </a:lnTo>
                <a:lnTo>
                  <a:pt x="41" y="268"/>
                </a:lnTo>
                <a:lnTo>
                  <a:pt x="87" y="302"/>
                </a:lnTo>
                <a:lnTo>
                  <a:pt x="143" y="315"/>
                </a:lnTo>
                <a:lnTo>
                  <a:pt x="198" y="302"/>
                </a:lnTo>
                <a:lnTo>
                  <a:pt x="243" y="268"/>
                </a:lnTo>
                <a:lnTo>
                  <a:pt x="273" y="218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699" name="Freeform 28"/>
          <p:cNvSpPr>
            <a:spLocks/>
          </p:cNvSpPr>
          <p:nvPr/>
        </p:nvSpPr>
        <p:spPr bwMode="auto">
          <a:xfrm>
            <a:off x="4564063" y="3408363"/>
            <a:ext cx="133350" cy="166687"/>
          </a:xfrm>
          <a:custGeom>
            <a:avLst/>
            <a:gdLst>
              <a:gd name="T0" fmla="*/ 133350 w 285"/>
              <a:gd name="T1" fmla="*/ 83079 h 315"/>
              <a:gd name="T2" fmla="*/ 128203 w 285"/>
              <a:gd name="T3" fmla="*/ 50800 h 315"/>
              <a:gd name="T4" fmla="*/ 113698 w 285"/>
              <a:gd name="T5" fmla="*/ 24342 h 315"/>
              <a:gd name="T6" fmla="*/ 92643 w 285"/>
              <a:gd name="T7" fmla="*/ 6350 h 315"/>
              <a:gd name="T8" fmla="*/ 66909 w 285"/>
              <a:gd name="T9" fmla="*/ 0 h 315"/>
              <a:gd name="T10" fmla="*/ 40707 w 285"/>
              <a:gd name="T11" fmla="*/ 6350 h 315"/>
              <a:gd name="T12" fmla="*/ 19652 w 285"/>
              <a:gd name="T13" fmla="*/ 24342 h 315"/>
              <a:gd name="T14" fmla="*/ 5147 w 285"/>
              <a:gd name="T15" fmla="*/ 50800 h 315"/>
              <a:gd name="T16" fmla="*/ 0 w 285"/>
              <a:gd name="T17" fmla="*/ 83079 h 315"/>
              <a:gd name="T18" fmla="*/ 5147 w 285"/>
              <a:gd name="T19" fmla="*/ 115358 h 315"/>
              <a:gd name="T20" fmla="*/ 19652 w 285"/>
              <a:gd name="T21" fmla="*/ 141816 h 315"/>
              <a:gd name="T22" fmla="*/ 40707 w 285"/>
              <a:gd name="T23" fmla="*/ 159808 h 315"/>
              <a:gd name="T24" fmla="*/ 66909 w 285"/>
              <a:gd name="T25" fmla="*/ 166687 h 315"/>
              <a:gd name="T26" fmla="*/ 92643 w 285"/>
              <a:gd name="T27" fmla="*/ 159808 h 315"/>
              <a:gd name="T28" fmla="*/ 113698 w 285"/>
              <a:gd name="T29" fmla="*/ 141816 h 315"/>
              <a:gd name="T30" fmla="*/ 128203 w 285"/>
              <a:gd name="T31" fmla="*/ 115358 h 315"/>
              <a:gd name="T32" fmla="*/ 133350 w 285"/>
              <a:gd name="T33" fmla="*/ 83079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5">
                <a:moveTo>
                  <a:pt x="285" y="157"/>
                </a:moveTo>
                <a:lnTo>
                  <a:pt x="274" y="96"/>
                </a:lnTo>
                <a:lnTo>
                  <a:pt x="243" y="46"/>
                </a:lnTo>
                <a:lnTo>
                  <a:pt x="198" y="12"/>
                </a:lnTo>
                <a:lnTo>
                  <a:pt x="143" y="0"/>
                </a:lnTo>
                <a:lnTo>
                  <a:pt x="87" y="12"/>
                </a:lnTo>
                <a:lnTo>
                  <a:pt x="42" y="46"/>
                </a:lnTo>
                <a:lnTo>
                  <a:pt x="11" y="96"/>
                </a:lnTo>
                <a:lnTo>
                  <a:pt x="0" y="157"/>
                </a:lnTo>
                <a:lnTo>
                  <a:pt x="11" y="218"/>
                </a:lnTo>
                <a:lnTo>
                  <a:pt x="42" y="268"/>
                </a:lnTo>
                <a:lnTo>
                  <a:pt x="87" y="302"/>
                </a:lnTo>
                <a:lnTo>
                  <a:pt x="143" y="315"/>
                </a:lnTo>
                <a:lnTo>
                  <a:pt x="198" y="302"/>
                </a:lnTo>
                <a:lnTo>
                  <a:pt x="243" y="268"/>
                </a:lnTo>
                <a:lnTo>
                  <a:pt x="274" y="218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00" name="Freeform 29"/>
          <p:cNvSpPr>
            <a:spLocks/>
          </p:cNvSpPr>
          <p:nvPr/>
        </p:nvSpPr>
        <p:spPr bwMode="auto">
          <a:xfrm>
            <a:off x="4564063" y="3740150"/>
            <a:ext cx="133350" cy="166688"/>
          </a:xfrm>
          <a:custGeom>
            <a:avLst/>
            <a:gdLst>
              <a:gd name="T0" fmla="*/ 133350 w 285"/>
              <a:gd name="T1" fmla="*/ 83344 h 314"/>
              <a:gd name="T2" fmla="*/ 128203 w 285"/>
              <a:gd name="T3" fmla="*/ 50962 h 314"/>
              <a:gd name="T4" fmla="*/ 113698 w 285"/>
              <a:gd name="T5" fmla="*/ 23888 h 314"/>
              <a:gd name="T6" fmla="*/ 92643 w 285"/>
              <a:gd name="T7" fmla="*/ 6370 h 314"/>
              <a:gd name="T8" fmla="*/ 66909 w 285"/>
              <a:gd name="T9" fmla="*/ 0 h 314"/>
              <a:gd name="T10" fmla="*/ 40707 w 285"/>
              <a:gd name="T11" fmla="*/ 6370 h 314"/>
              <a:gd name="T12" fmla="*/ 19652 w 285"/>
              <a:gd name="T13" fmla="*/ 23888 h 314"/>
              <a:gd name="T14" fmla="*/ 5147 w 285"/>
              <a:gd name="T15" fmla="*/ 50962 h 314"/>
              <a:gd name="T16" fmla="*/ 0 w 285"/>
              <a:gd name="T17" fmla="*/ 83344 h 314"/>
              <a:gd name="T18" fmla="*/ 5147 w 285"/>
              <a:gd name="T19" fmla="*/ 115726 h 314"/>
              <a:gd name="T20" fmla="*/ 19652 w 285"/>
              <a:gd name="T21" fmla="*/ 142269 h 314"/>
              <a:gd name="T22" fmla="*/ 40707 w 285"/>
              <a:gd name="T23" fmla="*/ 160318 h 314"/>
              <a:gd name="T24" fmla="*/ 66909 w 285"/>
              <a:gd name="T25" fmla="*/ 166688 h 314"/>
              <a:gd name="T26" fmla="*/ 92643 w 285"/>
              <a:gd name="T27" fmla="*/ 160318 h 314"/>
              <a:gd name="T28" fmla="*/ 113698 w 285"/>
              <a:gd name="T29" fmla="*/ 142269 h 314"/>
              <a:gd name="T30" fmla="*/ 128203 w 285"/>
              <a:gd name="T31" fmla="*/ 115726 h 314"/>
              <a:gd name="T32" fmla="*/ 133350 w 285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4">
                <a:moveTo>
                  <a:pt x="285" y="157"/>
                </a:moveTo>
                <a:lnTo>
                  <a:pt x="274" y="96"/>
                </a:lnTo>
                <a:lnTo>
                  <a:pt x="243" y="45"/>
                </a:lnTo>
                <a:lnTo>
                  <a:pt x="198" y="12"/>
                </a:lnTo>
                <a:lnTo>
                  <a:pt x="143" y="0"/>
                </a:lnTo>
                <a:lnTo>
                  <a:pt x="87" y="12"/>
                </a:lnTo>
                <a:lnTo>
                  <a:pt x="42" y="45"/>
                </a:lnTo>
                <a:lnTo>
                  <a:pt x="11" y="96"/>
                </a:lnTo>
                <a:lnTo>
                  <a:pt x="0" y="157"/>
                </a:lnTo>
                <a:lnTo>
                  <a:pt x="11" y="218"/>
                </a:lnTo>
                <a:lnTo>
                  <a:pt x="42" y="268"/>
                </a:lnTo>
                <a:lnTo>
                  <a:pt x="87" y="302"/>
                </a:lnTo>
                <a:lnTo>
                  <a:pt x="143" y="314"/>
                </a:lnTo>
                <a:lnTo>
                  <a:pt x="198" y="302"/>
                </a:lnTo>
                <a:lnTo>
                  <a:pt x="243" y="268"/>
                </a:lnTo>
                <a:lnTo>
                  <a:pt x="274" y="218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01" name="Freeform 30"/>
          <p:cNvSpPr>
            <a:spLocks/>
          </p:cNvSpPr>
          <p:nvPr/>
        </p:nvSpPr>
        <p:spPr bwMode="auto">
          <a:xfrm>
            <a:off x="4565650" y="4073525"/>
            <a:ext cx="133350" cy="166688"/>
          </a:xfrm>
          <a:custGeom>
            <a:avLst/>
            <a:gdLst>
              <a:gd name="T0" fmla="*/ 133350 w 285"/>
              <a:gd name="T1" fmla="*/ 83079 h 315"/>
              <a:gd name="T2" fmla="*/ 128203 w 285"/>
              <a:gd name="T3" fmla="*/ 50800 h 315"/>
              <a:gd name="T4" fmla="*/ 113698 w 285"/>
              <a:gd name="T5" fmla="*/ 24342 h 315"/>
              <a:gd name="T6" fmla="*/ 92643 w 285"/>
              <a:gd name="T7" fmla="*/ 6350 h 315"/>
              <a:gd name="T8" fmla="*/ 66909 w 285"/>
              <a:gd name="T9" fmla="*/ 0 h 315"/>
              <a:gd name="T10" fmla="*/ 40707 w 285"/>
              <a:gd name="T11" fmla="*/ 6350 h 315"/>
              <a:gd name="T12" fmla="*/ 19652 w 285"/>
              <a:gd name="T13" fmla="*/ 24342 h 315"/>
              <a:gd name="T14" fmla="*/ 5147 w 285"/>
              <a:gd name="T15" fmla="*/ 50800 h 315"/>
              <a:gd name="T16" fmla="*/ 0 w 285"/>
              <a:gd name="T17" fmla="*/ 83079 h 315"/>
              <a:gd name="T18" fmla="*/ 5147 w 285"/>
              <a:gd name="T19" fmla="*/ 115359 h 315"/>
              <a:gd name="T20" fmla="*/ 19652 w 285"/>
              <a:gd name="T21" fmla="*/ 141817 h 315"/>
              <a:gd name="T22" fmla="*/ 40707 w 285"/>
              <a:gd name="T23" fmla="*/ 159809 h 315"/>
              <a:gd name="T24" fmla="*/ 66909 w 285"/>
              <a:gd name="T25" fmla="*/ 166688 h 315"/>
              <a:gd name="T26" fmla="*/ 92643 w 285"/>
              <a:gd name="T27" fmla="*/ 159809 h 315"/>
              <a:gd name="T28" fmla="*/ 113698 w 285"/>
              <a:gd name="T29" fmla="*/ 141817 h 315"/>
              <a:gd name="T30" fmla="*/ 128203 w 285"/>
              <a:gd name="T31" fmla="*/ 115359 h 315"/>
              <a:gd name="T32" fmla="*/ 133350 w 285"/>
              <a:gd name="T33" fmla="*/ 83079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5">
                <a:moveTo>
                  <a:pt x="285" y="157"/>
                </a:moveTo>
                <a:lnTo>
                  <a:pt x="274" y="96"/>
                </a:lnTo>
                <a:lnTo>
                  <a:pt x="243" y="46"/>
                </a:lnTo>
                <a:lnTo>
                  <a:pt x="198" y="12"/>
                </a:lnTo>
                <a:lnTo>
                  <a:pt x="143" y="0"/>
                </a:lnTo>
                <a:lnTo>
                  <a:pt x="87" y="12"/>
                </a:lnTo>
                <a:lnTo>
                  <a:pt x="42" y="46"/>
                </a:lnTo>
                <a:lnTo>
                  <a:pt x="11" y="96"/>
                </a:lnTo>
                <a:lnTo>
                  <a:pt x="0" y="157"/>
                </a:lnTo>
                <a:lnTo>
                  <a:pt x="11" y="218"/>
                </a:lnTo>
                <a:lnTo>
                  <a:pt x="42" y="268"/>
                </a:lnTo>
                <a:lnTo>
                  <a:pt x="87" y="302"/>
                </a:lnTo>
                <a:lnTo>
                  <a:pt x="143" y="315"/>
                </a:lnTo>
                <a:lnTo>
                  <a:pt x="198" y="302"/>
                </a:lnTo>
                <a:lnTo>
                  <a:pt x="243" y="268"/>
                </a:lnTo>
                <a:lnTo>
                  <a:pt x="274" y="218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02" name="Freeform 31"/>
          <p:cNvSpPr>
            <a:spLocks/>
          </p:cNvSpPr>
          <p:nvPr/>
        </p:nvSpPr>
        <p:spPr bwMode="auto">
          <a:xfrm>
            <a:off x="4564063" y="4405313"/>
            <a:ext cx="133350" cy="166687"/>
          </a:xfrm>
          <a:custGeom>
            <a:avLst/>
            <a:gdLst>
              <a:gd name="T0" fmla="*/ 133350 w 285"/>
              <a:gd name="T1" fmla="*/ 83344 h 314"/>
              <a:gd name="T2" fmla="*/ 127735 w 285"/>
              <a:gd name="T3" fmla="*/ 50431 h 314"/>
              <a:gd name="T4" fmla="*/ 113698 w 285"/>
              <a:gd name="T5" fmla="*/ 23888 h 314"/>
              <a:gd name="T6" fmla="*/ 92643 w 285"/>
              <a:gd name="T7" fmla="*/ 5839 h 314"/>
              <a:gd name="T8" fmla="*/ 66909 w 285"/>
              <a:gd name="T9" fmla="*/ 0 h 314"/>
              <a:gd name="T10" fmla="*/ 40707 w 285"/>
              <a:gd name="T11" fmla="*/ 5839 h 314"/>
              <a:gd name="T12" fmla="*/ 19184 w 285"/>
              <a:gd name="T13" fmla="*/ 23888 h 314"/>
              <a:gd name="T14" fmla="*/ 5147 w 285"/>
              <a:gd name="T15" fmla="*/ 50431 h 314"/>
              <a:gd name="T16" fmla="*/ 0 w 285"/>
              <a:gd name="T17" fmla="*/ 83344 h 314"/>
              <a:gd name="T18" fmla="*/ 5147 w 285"/>
              <a:gd name="T19" fmla="*/ 115195 h 314"/>
              <a:gd name="T20" fmla="*/ 19184 w 285"/>
              <a:gd name="T21" fmla="*/ 141737 h 314"/>
              <a:gd name="T22" fmla="*/ 40707 w 285"/>
              <a:gd name="T23" fmla="*/ 159786 h 314"/>
              <a:gd name="T24" fmla="*/ 66909 w 285"/>
              <a:gd name="T25" fmla="*/ 166687 h 314"/>
              <a:gd name="T26" fmla="*/ 92643 w 285"/>
              <a:gd name="T27" fmla="*/ 159786 h 314"/>
              <a:gd name="T28" fmla="*/ 113698 w 285"/>
              <a:gd name="T29" fmla="*/ 141737 h 314"/>
              <a:gd name="T30" fmla="*/ 127735 w 285"/>
              <a:gd name="T31" fmla="*/ 115195 h 314"/>
              <a:gd name="T32" fmla="*/ 133350 w 285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4">
                <a:moveTo>
                  <a:pt x="285" y="157"/>
                </a:moveTo>
                <a:lnTo>
                  <a:pt x="273" y="95"/>
                </a:lnTo>
                <a:lnTo>
                  <a:pt x="243" y="45"/>
                </a:lnTo>
                <a:lnTo>
                  <a:pt x="198" y="11"/>
                </a:lnTo>
                <a:lnTo>
                  <a:pt x="143" y="0"/>
                </a:lnTo>
                <a:lnTo>
                  <a:pt x="87" y="11"/>
                </a:lnTo>
                <a:lnTo>
                  <a:pt x="41" y="45"/>
                </a:lnTo>
                <a:lnTo>
                  <a:pt x="11" y="95"/>
                </a:lnTo>
                <a:lnTo>
                  <a:pt x="0" y="157"/>
                </a:lnTo>
                <a:lnTo>
                  <a:pt x="11" y="217"/>
                </a:lnTo>
                <a:lnTo>
                  <a:pt x="41" y="267"/>
                </a:lnTo>
                <a:lnTo>
                  <a:pt x="87" y="301"/>
                </a:lnTo>
                <a:lnTo>
                  <a:pt x="143" y="314"/>
                </a:lnTo>
                <a:lnTo>
                  <a:pt x="198" y="301"/>
                </a:lnTo>
                <a:lnTo>
                  <a:pt x="243" y="267"/>
                </a:lnTo>
                <a:lnTo>
                  <a:pt x="273" y="217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03" name="Freeform 32"/>
          <p:cNvSpPr>
            <a:spLocks/>
          </p:cNvSpPr>
          <p:nvPr/>
        </p:nvSpPr>
        <p:spPr bwMode="auto">
          <a:xfrm>
            <a:off x="4564063" y="4738688"/>
            <a:ext cx="133350" cy="166687"/>
          </a:xfrm>
          <a:custGeom>
            <a:avLst/>
            <a:gdLst>
              <a:gd name="T0" fmla="*/ 133350 w 285"/>
              <a:gd name="T1" fmla="*/ 83344 h 314"/>
              <a:gd name="T2" fmla="*/ 128203 w 285"/>
              <a:gd name="T3" fmla="*/ 50431 h 314"/>
              <a:gd name="T4" fmla="*/ 113698 w 285"/>
              <a:gd name="T5" fmla="*/ 23888 h 314"/>
              <a:gd name="T6" fmla="*/ 92643 w 285"/>
              <a:gd name="T7" fmla="*/ 5839 h 314"/>
              <a:gd name="T8" fmla="*/ 66909 w 285"/>
              <a:gd name="T9" fmla="*/ 0 h 314"/>
              <a:gd name="T10" fmla="*/ 40707 w 285"/>
              <a:gd name="T11" fmla="*/ 5839 h 314"/>
              <a:gd name="T12" fmla="*/ 19652 w 285"/>
              <a:gd name="T13" fmla="*/ 23888 h 314"/>
              <a:gd name="T14" fmla="*/ 5147 w 285"/>
              <a:gd name="T15" fmla="*/ 50431 h 314"/>
              <a:gd name="T16" fmla="*/ 0 w 285"/>
              <a:gd name="T17" fmla="*/ 83344 h 314"/>
              <a:gd name="T18" fmla="*/ 5147 w 285"/>
              <a:gd name="T19" fmla="*/ 115195 h 314"/>
              <a:gd name="T20" fmla="*/ 19652 w 285"/>
              <a:gd name="T21" fmla="*/ 142268 h 314"/>
              <a:gd name="T22" fmla="*/ 40707 w 285"/>
              <a:gd name="T23" fmla="*/ 159786 h 314"/>
              <a:gd name="T24" fmla="*/ 66909 w 285"/>
              <a:gd name="T25" fmla="*/ 166687 h 314"/>
              <a:gd name="T26" fmla="*/ 92643 w 285"/>
              <a:gd name="T27" fmla="*/ 159786 h 314"/>
              <a:gd name="T28" fmla="*/ 113698 w 285"/>
              <a:gd name="T29" fmla="*/ 142268 h 314"/>
              <a:gd name="T30" fmla="*/ 128203 w 285"/>
              <a:gd name="T31" fmla="*/ 115195 h 314"/>
              <a:gd name="T32" fmla="*/ 133350 w 285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4">
                <a:moveTo>
                  <a:pt x="285" y="157"/>
                </a:moveTo>
                <a:lnTo>
                  <a:pt x="274" y="95"/>
                </a:lnTo>
                <a:lnTo>
                  <a:pt x="243" y="45"/>
                </a:lnTo>
                <a:lnTo>
                  <a:pt x="198" y="11"/>
                </a:lnTo>
                <a:lnTo>
                  <a:pt x="143" y="0"/>
                </a:lnTo>
                <a:lnTo>
                  <a:pt x="87" y="11"/>
                </a:lnTo>
                <a:lnTo>
                  <a:pt x="42" y="45"/>
                </a:lnTo>
                <a:lnTo>
                  <a:pt x="11" y="95"/>
                </a:lnTo>
                <a:lnTo>
                  <a:pt x="0" y="157"/>
                </a:lnTo>
                <a:lnTo>
                  <a:pt x="11" y="217"/>
                </a:lnTo>
                <a:lnTo>
                  <a:pt x="42" y="268"/>
                </a:lnTo>
                <a:lnTo>
                  <a:pt x="87" y="301"/>
                </a:lnTo>
                <a:lnTo>
                  <a:pt x="143" y="314"/>
                </a:lnTo>
                <a:lnTo>
                  <a:pt x="198" y="301"/>
                </a:lnTo>
                <a:lnTo>
                  <a:pt x="243" y="268"/>
                </a:lnTo>
                <a:lnTo>
                  <a:pt x="274" y="217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04" name="Freeform 33"/>
          <p:cNvSpPr>
            <a:spLocks/>
          </p:cNvSpPr>
          <p:nvPr/>
        </p:nvSpPr>
        <p:spPr bwMode="auto">
          <a:xfrm>
            <a:off x="4564063" y="5070475"/>
            <a:ext cx="133350" cy="166688"/>
          </a:xfrm>
          <a:custGeom>
            <a:avLst/>
            <a:gdLst>
              <a:gd name="T0" fmla="*/ 133350 w 285"/>
              <a:gd name="T1" fmla="*/ 83609 h 315"/>
              <a:gd name="T2" fmla="*/ 127735 w 285"/>
              <a:gd name="T3" fmla="*/ 50800 h 315"/>
              <a:gd name="T4" fmla="*/ 113698 w 285"/>
              <a:gd name="T5" fmla="*/ 24342 h 315"/>
              <a:gd name="T6" fmla="*/ 92643 w 285"/>
              <a:gd name="T7" fmla="*/ 6350 h 315"/>
              <a:gd name="T8" fmla="*/ 66909 w 285"/>
              <a:gd name="T9" fmla="*/ 0 h 315"/>
              <a:gd name="T10" fmla="*/ 40707 w 285"/>
              <a:gd name="T11" fmla="*/ 6350 h 315"/>
              <a:gd name="T12" fmla="*/ 19184 w 285"/>
              <a:gd name="T13" fmla="*/ 24342 h 315"/>
              <a:gd name="T14" fmla="*/ 5147 w 285"/>
              <a:gd name="T15" fmla="*/ 50800 h 315"/>
              <a:gd name="T16" fmla="*/ 0 w 285"/>
              <a:gd name="T17" fmla="*/ 83609 h 315"/>
              <a:gd name="T18" fmla="*/ 5147 w 285"/>
              <a:gd name="T19" fmla="*/ 115359 h 315"/>
              <a:gd name="T20" fmla="*/ 19184 w 285"/>
              <a:gd name="T21" fmla="*/ 141817 h 315"/>
              <a:gd name="T22" fmla="*/ 40707 w 285"/>
              <a:gd name="T23" fmla="*/ 159809 h 315"/>
              <a:gd name="T24" fmla="*/ 66909 w 285"/>
              <a:gd name="T25" fmla="*/ 166688 h 315"/>
              <a:gd name="T26" fmla="*/ 92643 w 285"/>
              <a:gd name="T27" fmla="*/ 159809 h 315"/>
              <a:gd name="T28" fmla="*/ 113698 w 285"/>
              <a:gd name="T29" fmla="*/ 141817 h 315"/>
              <a:gd name="T30" fmla="*/ 127735 w 285"/>
              <a:gd name="T31" fmla="*/ 115359 h 315"/>
              <a:gd name="T32" fmla="*/ 133350 w 285"/>
              <a:gd name="T33" fmla="*/ 83609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5">
                <a:moveTo>
                  <a:pt x="285" y="158"/>
                </a:moveTo>
                <a:lnTo>
                  <a:pt x="273" y="96"/>
                </a:lnTo>
                <a:lnTo>
                  <a:pt x="243" y="46"/>
                </a:lnTo>
                <a:lnTo>
                  <a:pt x="198" y="12"/>
                </a:lnTo>
                <a:lnTo>
                  <a:pt x="143" y="0"/>
                </a:lnTo>
                <a:lnTo>
                  <a:pt x="87" y="12"/>
                </a:lnTo>
                <a:lnTo>
                  <a:pt x="41" y="46"/>
                </a:lnTo>
                <a:lnTo>
                  <a:pt x="11" y="96"/>
                </a:lnTo>
                <a:lnTo>
                  <a:pt x="0" y="158"/>
                </a:lnTo>
                <a:lnTo>
                  <a:pt x="11" y="218"/>
                </a:lnTo>
                <a:lnTo>
                  <a:pt x="41" y="268"/>
                </a:lnTo>
                <a:lnTo>
                  <a:pt x="87" y="302"/>
                </a:lnTo>
                <a:lnTo>
                  <a:pt x="143" y="315"/>
                </a:lnTo>
                <a:lnTo>
                  <a:pt x="198" y="302"/>
                </a:lnTo>
                <a:lnTo>
                  <a:pt x="243" y="268"/>
                </a:lnTo>
                <a:lnTo>
                  <a:pt x="273" y="218"/>
                </a:lnTo>
                <a:lnTo>
                  <a:pt x="285" y="158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05" name="Freeform 34"/>
          <p:cNvSpPr>
            <a:spLocks/>
          </p:cNvSpPr>
          <p:nvPr/>
        </p:nvSpPr>
        <p:spPr bwMode="auto">
          <a:xfrm>
            <a:off x="4564063" y="5403850"/>
            <a:ext cx="133350" cy="166688"/>
          </a:xfrm>
          <a:custGeom>
            <a:avLst/>
            <a:gdLst>
              <a:gd name="T0" fmla="*/ 133350 w 285"/>
              <a:gd name="T1" fmla="*/ 83609 h 315"/>
              <a:gd name="T2" fmla="*/ 128203 w 285"/>
              <a:gd name="T3" fmla="*/ 50800 h 315"/>
              <a:gd name="T4" fmla="*/ 113698 w 285"/>
              <a:gd name="T5" fmla="*/ 24342 h 315"/>
              <a:gd name="T6" fmla="*/ 92643 w 285"/>
              <a:gd name="T7" fmla="*/ 6350 h 315"/>
              <a:gd name="T8" fmla="*/ 66909 w 285"/>
              <a:gd name="T9" fmla="*/ 0 h 315"/>
              <a:gd name="T10" fmla="*/ 40707 w 285"/>
              <a:gd name="T11" fmla="*/ 6350 h 315"/>
              <a:gd name="T12" fmla="*/ 19652 w 285"/>
              <a:gd name="T13" fmla="*/ 24342 h 315"/>
              <a:gd name="T14" fmla="*/ 5147 w 285"/>
              <a:gd name="T15" fmla="*/ 50800 h 315"/>
              <a:gd name="T16" fmla="*/ 0 w 285"/>
              <a:gd name="T17" fmla="*/ 83609 h 315"/>
              <a:gd name="T18" fmla="*/ 5147 w 285"/>
              <a:gd name="T19" fmla="*/ 115359 h 315"/>
              <a:gd name="T20" fmla="*/ 19652 w 285"/>
              <a:gd name="T21" fmla="*/ 141817 h 315"/>
              <a:gd name="T22" fmla="*/ 40707 w 285"/>
              <a:gd name="T23" fmla="*/ 159809 h 315"/>
              <a:gd name="T24" fmla="*/ 66909 w 285"/>
              <a:gd name="T25" fmla="*/ 166688 h 315"/>
              <a:gd name="T26" fmla="*/ 92643 w 285"/>
              <a:gd name="T27" fmla="*/ 159809 h 315"/>
              <a:gd name="T28" fmla="*/ 113698 w 285"/>
              <a:gd name="T29" fmla="*/ 141817 h 315"/>
              <a:gd name="T30" fmla="*/ 128203 w 285"/>
              <a:gd name="T31" fmla="*/ 115359 h 315"/>
              <a:gd name="T32" fmla="*/ 133350 w 285"/>
              <a:gd name="T33" fmla="*/ 83609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5">
                <a:moveTo>
                  <a:pt x="285" y="158"/>
                </a:moveTo>
                <a:lnTo>
                  <a:pt x="274" y="96"/>
                </a:lnTo>
                <a:lnTo>
                  <a:pt x="243" y="46"/>
                </a:lnTo>
                <a:lnTo>
                  <a:pt x="198" y="12"/>
                </a:lnTo>
                <a:lnTo>
                  <a:pt x="143" y="0"/>
                </a:lnTo>
                <a:lnTo>
                  <a:pt x="87" y="12"/>
                </a:lnTo>
                <a:lnTo>
                  <a:pt x="42" y="46"/>
                </a:lnTo>
                <a:lnTo>
                  <a:pt x="11" y="96"/>
                </a:lnTo>
                <a:lnTo>
                  <a:pt x="0" y="158"/>
                </a:lnTo>
                <a:lnTo>
                  <a:pt x="11" y="218"/>
                </a:lnTo>
                <a:lnTo>
                  <a:pt x="42" y="268"/>
                </a:lnTo>
                <a:lnTo>
                  <a:pt x="87" y="302"/>
                </a:lnTo>
                <a:lnTo>
                  <a:pt x="143" y="315"/>
                </a:lnTo>
                <a:lnTo>
                  <a:pt x="198" y="302"/>
                </a:lnTo>
                <a:lnTo>
                  <a:pt x="243" y="268"/>
                </a:lnTo>
                <a:lnTo>
                  <a:pt x="274" y="218"/>
                </a:lnTo>
                <a:lnTo>
                  <a:pt x="285" y="158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06" name="Freeform 35"/>
          <p:cNvSpPr>
            <a:spLocks/>
          </p:cNvSpPr>
          <p:nvPr/>
        </p:nvSpPr>
        <p:spPr bwMode="auto">
          <a:xfrm>
            <a:off x="4564063" y="1411288"/>
            <a:ext cx="133350" cy="166687"/>
          </a:xfrm>
          <a:custGeom>
            <a:avLst/>
            <a:gdLst>
              <a:gd name="T0" fmla="*/ 133350 w 285"/>
              <a:gd name="T1" fmla="*/ 83344 h 314"/>
              <a:gd name="T2" fmla="*/ 128203 w 285"/>
              <a:gd name="T3" fmla="*/ 50431 h 314"/>
              <a:gd name="T4" fmla="*/ 113698 w 285"/>
              <a:gd name="T5" fmla="*/ 23888 h 314"/>
              <a:gd name="T6" fmla="*/ 92643 w 285"/>
              <a:gd name="T7" fmla="*/ 6370 h 314"/>
              <a:gd name="T8" fmla="*/ 66909 w 285"/>
              <a:gd name="T9" fmla="*/ 0 h 314"/>
              <a:gd name="T10" fmla="*/ 40707 w 285"/>
              <a:gd name="T11" fmla="*/ 6370 h 314"/>
              <a:gd name="T12" fmla="*/ 19652 w 285"/>
              <a:gd name="T13" fmla="*/ 23888 h 314"/>
              <a:gd name="T14" fmla="*/ 5147 w 285"/>
              <a:gd name="T15" fmla="*/ 50431 h 314"/>
              <a:gd name="T16" fmla="*/ 0 w 285"/>
              <a:gd name="T17" fmla="*/ 83344 h 314"/>
              <a:gd name="T18" fmla="*/ 5147 w 285"/>
              <a:gd name="T19" fmla="*/ 115725 h 314"/>
              <a:gd name="T20" fmla="*/ 19652 w 285"/>
              <a:gd name="T21" fmla="*/ 142268 h 314"/>
              <a:gd name="T22" fmla="*/ 40707 w 285"/>
              <a:gd name="T23" fmla="*/ 160317 h 314"/>
              <a:gd name="T24" fmla="*/ 66909 w 285"/>
              <a:gd name="T25" fmla="*/ 166687 h 314"/>
              <a:gd name="T26" fmla="*/ 92643 w 285"/>
              <a:gd name="T27" fmla="*/ 160317 h 314"/>
              <a:gd name="T28" fmla="*/ 113698 w 285"/>
              <a:gd name="T29" fmla="*/ 142268 h 314"/>
              <a:gd name="T30" fmla="*/ 128203 w 285"/>
              <a:gd name="T31" fmla="*/ 115725 h 314"/>
              <a:gd name="T32" fmla="*/ 133350 w 285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4">
                <a:moveTo>
                  <a:pt x="285" y="157"/>
                </a:moveTo>
                <a:lnTo>
                  <a:pt x="274" y="95"/>
                </a:lnTo>
                <a:lnTo>
                  <a:pt x="243" y="45"/>
                </a:lnTo>
                <a:lnTo>
                  <a:pt x="198" y="12"/>
                </a:lnTo>
                <a:lnTo>
                  <a:pt x="143" y="0"/>
                </a:lnTo>
                <a:lnTo>
                  <a:pt x="87" y="12"/>
                </a:lnTo>
                <a:lnTo>
                  <a:pt x="42" y="45"/>
                </a:lnTo>
                <a:lnTo>
                  <a:pt x="11" y="95"/>
                </a:lnTo>
                <a:lnTo>
                  <a:pt x="0" y="157"/>
                </a:lnTo>
                <a:lnTo>
                  <a:pt x="11" y="218"/>
                </a:lnTo>
                <a:lnTo>
                  <a:pt x="42" y="268"/>
                </a:lnTo>
                <a:lnTo>
                  <a:pt x="87" y="302"/>
                </a:lnTo>
                <a:lnTo>
                  <a:pt x="143" y="314"/>
                </a:lnTo>
                <a:lnTo>
                  <a:pt x="198" y="302"/>
                </a:lnTo>
                <a:lnTo>
                  <a:pt x="243" y="268"/>
                </a:lnTo>
                <a:lnTo>
                  <a:pt x="274" y="218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07" name="Freeform 36"/>
          <p:cNvSpPr>
            <a:spLocks/>
          </p:cNvSpPr>
          <p:nvPr/>
        </p:nvSpPr>
        <p:spPr bwMode="auto">
          <a:xfrm>
            <a:off x="3892550" y="1743075"/>
            <a:ext cx="134938" cy="166688"/>
          </a:xfrm>
          <a:custGeom>
            <a:avLst/>
            <a:gdLst>
              <a:gd name="T0" fmla="*/ 134938 w 284"/>
              <a:gd name="T1" fmla="*/ 83344 h 314"/>
              <a:gd name="T2" fmla="*/ 129712 w 284"/>
              <a:gd name="T3" fmla="*/ 50431 h 314"/>
              <a:gd name="T4" fmla="*/ 114982 w 284"/>
              <a:gd name="T5" fmla="*/ 23888 h 314"/>
              <a:gd name="T6" fmla="*/ 93601 w 284"/>
              <a:gd name="T7" fmla="*/ 5839 h 314"/>
              <a:gd name="T8" fmla="*/ 67469 w 284"/>
              <a:gd name="T9" fmla="*/ 0 h 314"/>
              <a:gd name="T10" fmla="*/ 40862 w 284"/>
              <a:gd name="T11" fmla="*/ 5839 h 314"/>
              <a:gd name="T12" fmla="*/ 19480 w 284"/>
              <a:gd name="T13" fmla="*/ 23888 h 314"/>
              <a:gd name="T14" fmla="*/ 4751 w 284"/>
              <a:gd name="T15" fmla="*/ 50431 h 314"/>
              <a:gd name="T16" fmla="*/ 0 w 284"/>
              <a:gd name="T17" fmla="*/ 83344 h 314"/>
              <a:gd name="T18" fmla="*/ 4751 w 284"/>
              <a:gd name="T19" fmla="*/ 115195 h 314"/>
              <a:gd name="T20" fmla="*/ 19480 w 284"/>
              <a:gd name="T21" fmla="*/ 141738 h 314"/>
              <a:gd name="T22" fmla="*/ 40862 w 284"/>
              <a:gd name="T23" fmla="*/ 159787 h 314"/>
              <a:gd name="T24" fmla="*/ 67469 w 284"/>
              <a:gd name="T25" fmla="*/ 166688 h 314"/>
              <a:gd name="T26" fmla="*/ 93601 w 284"/>
              <a:gd name="T27" fmla="*/ 159787 h 314"/>
              <a:gd name="T28" fmla="*/ 114982 w 284"/>
              <a:gd name="T29" fmla="*/ 141738 h 314"/>
              <a:gd name="T30" fmla="*/ 129712 w 284"/>
              <a:gd name="T31" fmla="*/ 115195 h 314"/>
              <a:gd name="T32" fmla="*/ 134938 w 284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4" h="314">
                <a:moveTo>
                  <a:pt x="284" y="157"/>
                </a:moveTo>
                <a:lnTo>
                  <a:pt x="273" y="95"/>
                </a:lnTo>
                <a:lnTo>
                  <a:pt x="242" y="45"/>
                </a:lnTo>
                <a:lnTo>
                  <a:pt x="197" y="11"/>
                </a:lnTo>
                <a:lnTo>
                  <a:pt x="142" y="0"/>
                </a:lnTo>
                <a:lnTo>
                  <a:pt x="86" y="11"/>
                </a:lnTo>
                <a:lnTo>
                  <a:pt x="41" y="45"/>
                </a:lnTo>
                <a:lnTo>
                  <a:pt x="10" y="95"/>
                </a:lnTo>
                <a:lnTo>
                  <a:pt x="0" y="157"/>
                </a:lnTo>
                <a:lnTo>
                  <a:pt x="10" y="217"/>
                </a:lnTo>
                <a:lnTo>
                  <a:pt x="41" y="267"/>
                </a:lnTo>
                <a:lnTo>
                  <a:pt x="86" y="301"/>
                </a:lnTo>
                <a:lnTo>
                  <a:pt x="142" y="314"/>
                </a:lnTo>
                <a:lnTo>
                  <a:pt x="197" y="301"/>
                </a:lnTo>
                <a:lnTo>
                  <a:pt x="242" y="267"/>
                </a:lnTo>
                <a:lnTo>
                  <a:pt x="273" y="217"/>
                </a:lnTo>
                <a:lnTo>
                  <a:pt x="284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08" name="Freeform 37"/>
          <p:cNvSpPr>
            <a:spLocks/>
          </p:cNvSpPr>
          <p:nvPr/>
        </p:nvSpPr>
        <p:spPr bwMode="auto">
          <a:xfrm>
            <a:off x="3894138" y="2076450"/>
            <a:ext cx="133350" cy="166688"/>
          </a:xfrm>
          <a:custGeom>
            <a:avLst/>
            <a:gdLst>
              <a:gd name="T0" fmla="*/ 133350 w 284"/>
              <a:gd name="T1" fmla="*/ 83344 h 314"/>
              <a:gd name="T2" fmla="*/ 128185 w 284"/>
              <a:gd name="T3" fmla="*/ 50431 h 314"/>
              <a:gd name="T4" fmla="*/ 113629 w 284"/>
              <a:gd name="T5" fmla="*/ 23888 h 314"/>
              <a:gd name="T6" fmla="*/ 92500 w 284"/>
              <a:gd name="T7" fmla="*/ 5839 h 314"/>
              <a:gd name="T8" fmla="*/ 66675 w 284"/>
              <a:gd name="T9" fmla="*/ 0 h 314"/>
              <a:gd name="T10" fmla="*/ 40381 w 284"/>
              <a:gd name="T11" fmla="*/ 5839 h 314"/>
              <a:gd name="T12" fmla="*/ 19251 w 284"/>
              <a:gd name="T13" fmla="*/ 23888 h 314"/>
              <a:gd name="T14" fmla="*/ 4695 w 284"/>
              <a:gd name="T15" fmla="*/ 50431 h 314"/>
              <a:gd name="T16" fmla="*/ 0 w 284"/>
              <a:gd name="T17" fmla="*/ 83344 h 314"/>
              <a:gd name="T18" fmla="*/ 4695 w 284"/>
              <a:gd name="T19" fmla="*/ 115195 h 314"/>
              <a:gd name="T20" fmla="*/ 19251 w 284"/>
              <a:gd name="T21" fmla="*/ 141738 h 314"/>
              <a:gd name="T22" fmla="*/ 40381 w 284"/>
              <a:gd name="T23" fmla="*/ 159787 h 314"/>
              <a:gd name="T24" fmla="*/ 66675 w 284"/>
              <a:gd name="T25" fmla="*/ 166688 h 314"/>
              <a:gd name="T26" fmla="*/ 92500 w 284"/>
              <a:gd name="T27" fmla="*/ 159787 h 314"/>
              <a:gd name="T28" fmla="*/ 113629 w 284"/>
              <a:gd name="T29" fmla="*/ 141738 h 314"/>
              <a:gd name="T30" fmla="*/ 128185 w 284"/>
              <a:gd name="T31" fmla="*/ 115195 h 314"/>
              <a:gd name="T32" fmla="*/ 133350 w 284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4" h="314">
                <a:moveTo>
                  <a:pt x="284" y="157"/>
                </a:moveTo>
                <a:lnTo>
                  <a:pt x="273" y="95"/>
                </a:lnTo>
                <a:lnTo>
                  <a:pt x="242" y="45"/>
                </a:lnTo>
                <a:lnTo>
                  <a:pt x="197" y="11"/>
                </a:lnTo>
                <a:lnTo>
                  <a:pt x="142" y="0"/>
                </a:lnTo>
                <a:lnTo>
                  <a:pt x="86" y="11"/>
                </a:lnTo>
                <a:lnTo>
                  <a:pt x="41" y="45"/>
                </a:lnTo>
                <a:lnTo>
                  <a:pt x="10" y="95"/>
                </a:lnTo>
                <a:lnTo>
                  <a:pt x="0" y="157"/>
                </a:lnTo>
                <a:lnTo>
                  <a:pt x="10" y="217"/>
                </a:lnTo>
                <a:lnTo>
                  <a:pt x="41" y="267"/>
                </a:lnTo>
                <a:lnTo>
                  <a:pt x="86" y="301"/>
                </a:lnTo>
                <a:lnTo>
                  <a:pt x="142" y="314"/>
                </a:lnTo>
                <a:lnTo>
                  <a:pt x="197" y="301"/>
                </a:lnTo>
                <a:lnTo>
                  <a:pt x="242" y="267"/>
                </a:lnTo>
                <a:lnTo>
                  <a:pt x="273" y="217"/>
                </a:lnTo>
                <a:lnTo>
                  <a:pt x="284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09" name="Freeform 38"/>
          <p:cNvSpPr>
            <a:spLocks/>
          </p:cNvSpPr>
          <p:nvPr/>
        </p:nvSpPr>
        <p:spPr bwMode="auto">
          <a:xfrm>
            <a:off x="3894138" y="2408238"/>
            <a:ext cx="133350" cy="166687"/>
          </a:xfrm>
          <a:custGeom>
            <a:avLst/>
            <a:gdLst>
              <a:gd name="T0" fmla="*/ 133350 w 284"/>
              <a:gd name="T1" fmla="*/ 83608 h 315"/>
              <a:gd name="T2" fmla="*/ 128185 w 284"/>
              <a:gd name="T3" fmla="*/ 50800 h 315"/>
              <a:gd name="T4" fmla="*/ 113629 w 284"/>
              <a:gd name="T5" fmla="*/ 24342 h 315"/>
              <a:gd name="T6" fmla="*/ 92500 w 284"/>
              <a:gd name="T7" fmla="*/ 6350 h 315"/>
              <a:gd name="T8" fmla="*/ 66675 w 284"/>
              <a:gd name="T9" fmla="*/ 0 h 315"/>
              <a:gd name="T10" fmla="*/ 40381 w 284"/>
              <a:gd name="T11" fmla="*/ 6350 h 315"/>
              <a:gd name="T12" fmla="*/ 19251 w 284"/>
              <a:gd name="T13" fmla="*/ 24342 h 315"/>
              <a:gd name="T14" fmla="*/ 4695 w 284"/>
              <a:gd name="T15" fmla="*/ 50800 h 315"/>
              <a:gd name="T16" fmla="*/ 0 w 284"/>
              <a:gd name="T17" fmla="*/ 83608 h 315"/>
              <a:gd name="T18" fmla="*/ 4695 w 284"/>
              <a:gd name="T19" fmla="*/ 115358 h 315"/>
              <a:gd name="T20" fmla="*/ 19251 w 284"/>
              <a:gd name="T21" fmla="*/ 141816 h 315"/>
              <a:gd name="T22" fmla="*/ 40381 w 284"/>
              <a:gd name="T23" fmla="*/ 159808 h 315"/>
              <a:gd name="T24" fmla="*/ 66675 w 284"/>
              <a:gd name="T25" fmla="*/ 166687 h 315"/>
              <a:gd name="T26" fmla="*/ 92500 w 284"/>
              <a:gd name="T27" fmla="*/ 159808 h 315"/>
              <a:gd name="T28" fmla="*/ 113629 w 284"/>
              <a:gd name="T29" fmla="*/ 141816 h 315"/>
              <a:gd name="T30" fmla="*/ 128185 w 284"/>
              <a:gd name="T31" fmla="*/ 115358 h 315"/>
              <a:gd name="T32" fmla="*/ 133350 w 284"/>
              <a:gd name="T33" fmla="*/ 83608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4" h="315">
                <a:moveTo>
                  <a:pt x="284" y="158"/>
                </a:moveTo>
                <a:lnTo>
                  <a:pt x="273" y="96"/>
                </a:lnTo>
                <a:lnTo>
                  <a:pt x="242" y="46"/>
                </a:lnTo>
                <a:lnTo>
                  <a:pt x="197" y="12"/>
                </a:lnTo>
                <a:lnTo>
                  <a:pt x="142" y="0"/>
                </a:lnTo>
                <a:lnTo>
                  <a:pt x="86" y="12"/>
                </a:lnTo>
                <a:lnTo>
                  <a:pt x="41" y="46"/>
                </a:lnTo>
                <a:lnTo>
                  <a:pt x="10" y="96"/>
                </a:lnTo>
                <a:lnTo>
                  <a:pt x="0" y="158"/>
                </a:lnTo>
                <a:lnTo>
                  <a:pt x="10" y="218"/>
                </a:lnTo>
                <a:lnTo>
                  <a:pt x="41" y="268"/>
                </a:lnTo>
                <a:lnTo>
                  <a:pt x="86" y="302"/>
                </a:lnTo>
                <a:lnTo>
                  <a:pt x="142" y="315"/>
                </a:lnTo>
                <a:lnTo>
                  <a:pt x="197" y="302"/>
                </a:lnTo>
                <a:lnTo>
                  <a:pt x="242" y="268"/>
                </a:lnTo>
                <a:lnTo>
                  <a:pt x="273" y="218"/>
                </a:lnTo>
                <a:lnTo>
                  <a:pt x="284" y="158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10" name="Freeform 39"/>
          <p:cNvSpPr>
            <a:spLocks/>
          </p:cNvSpPr>
          <p:nvPr/>
        </p:nvSpPr>
        <p:spPr bwMode="auto">
          <a:xfrm>
            <a:off x="3894138" y="2741613"/>
            <a:ext cx="134937" cy="166687"/>
          </a:xfrm>
          <a:custGeom>
            <a:avLst/>
            <a:gdLst>
              <a:gd name="T0" fmla="*/ 134937 w 285"/>
              <a:gd name="T1" fmla="*/ 83608 h 315"/>
              <a:gd name="T2" fmla="*/ 129255 w 285"/>
              <a:gd name="T3" fmla="*/ 50800 h 315"/>
              <a:gd name="T4" fmla="*/ 114578 w 285"/>
              <a:gd name="T5" fmla="*/ 24342 h 315"/>
              <a:gd name="T6" fmla="*/ 93272 w 285"/>
              <a:gd name="T7" fmla="*/ 6350 h 315"/>
              <a:gd name="T8" fmla="*/ 67232 w 285"/>
              <a:gd name="T9" fmla="*/ 0 h 315"/>
              <a:gd name="T10" fmla="*/ 40718 w 285"/>
              <a:gd name="T11" fmla="*/ 6350 h 315"/>
              <a:gd name="T12" fmla="*/ 19412 w 285"/>
              <a:gd name="T13" fmla="*/ 24342 h 315"/>
              <a:gd name="T14" fmla="*/ 4735 w 285"/>
              <a:gd name="T15" fmla="*/ 50800 h 315"/>
              <a:gd name="T16" fmla="*/ 0 w 285"/>
              <a:gd name="T17" fmla="*/ 83608 h 315"/>
              <a:gd name="T18" fmla="*/ 4735 w 285"/>
              <a:gd name="T19" fmla="*/ 115358 h 315"/>
              <a:gd name="T20" fmla="*/ 19412 w 285"/>
              <a:gd name="T21" fmla="*/ 141816 h 315"/>
              <a:gd name="T22" fmla="*/ 40718 w 285"/>
              <a:gd name="T23" fmla="*/ 159808 h 315"/>
              <a:gd name="T24" fmla="*/ 67232 w 285"/>
              <a:gd name="T25" fmla="*/ 166687 h 315"/>
              <a:gd name="T26" fmla="*/ 93272 w 285"/>
              <a:gd name="T27" fmla="*/ 159808 h 315"/>
              <a:gd name="T28" fmla="*/ 114578 w 285"/>
              <a:gd name="T29" fmla="*/ 141816 h 315"/>
              <a:gd name="T30" fmla="*/ 129255 w 285"/>
              <a:gd name="T31" fmla="*/ 115358 h 315"/>
              <a:gd name="T32" fmla="*/ 134937 w 285"/>
              <a:gd name="T33" fmla="*/ 83608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5">
                <a:moveTo>
                  <a:pt x="285" y="158"/>
                </a:moveTo>
                <a:lnTo>
                  <a:pt x="273" y="96"/>
                </a:lnTo>
                <a:lnTo>
                  <a:pt x="242" y="46"/>
                </a:lnTo>
                <a:lnTo>
                  <a:pt x="197" y="12"/>
                </a:lnTo>
                <a:lnTo>
                  <a:pt x="142" y="0"/>
                </a:lnTo>
                <a:lnTo>
                  <a:pt x="86" y="12"/>
                </a:lnTo>
                <a:lnTo>
                  <a:pt x="41" y="46"/>
                </a:lnTo>
                <a:lnTo>
                  <a:pt x="10" y="96"/>
                </a:lnTo>
                <a:lnTo>
                  <a:pt x="0" y="158"/>
                </a:lnTo>
                <a:lnTo>
                  <a:pt x="10" y="218"/>
                </a:lnTo>
                <a:lnTo>
                  <a:pt x="41" y="268"/>
                </a:lnTo>
                <a:lnTo>
                  <a:pt x="86" y="302"/>
                </a:lnTo>
                <a:lnTo>
                  <a:pt x="142" y="315"/>
                </a:lnTo>
                <a:lnTo>
                  <a:pt x="197" y="302"/>
                </a:lnTo>
                <a:lnTo>
                  <a:pt x="242" y="268"/>
                </a:lnTo>
                <a:lnTo>
                  <a:pt x="273" y="218"/>
                </a:lnTo>
                <a:lnTo>
                  <a:pt x="285" y="158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11" name="Freeform 40"/>
          <p:cNvSpPr>
            <a:spLocks/>
          </p:cNvSpPr>
          <p:nvPr/>
        </p:nvSpPr>
        <p:spPr bwMode="auto">
          <a:xfrm>
            <a:off x="3894138" y="3074988"/>
            <a:ext cx="133350" cy="166687"/>
          </a:xfrm>
          <a:custGeom>
            <a:avLst/>
            <a:gdLst>
              <a:gd name="T0" fmla="*/ 133350 w 284"/>
              <a:gd name="T1" fmla="*/ 83079 h 315"/>
              <a:gd name="T2" fmla="*/ 128185 w 284"/>
              <a:gd name="T3" fmla="*/ 50800 h 315"/>
              <a:gd name="T4" fmla="*/ 113629 w 284"/>
              <a:gd name="T5" fmla="*/ 24342 h 315"/>
              <a:gd name="T6" fmla="*/ 92500 w 284"/>
              <a:gd name="T7" fmla="*/ 6350 h 315"/>
              <a:gd name="T8" fmla="*/ 66675 w 284"/>
              <a:gd name="T9" fmla="*/ 0 h 315"/>
              <a:gd name="T10" fmla="*/ 40381 w 284"/>
              <a:gd name="T11" fmla="*/ 6350 h 315"/>
              <a:gd name="T12" fmla="*/ 19251 w 284"/>
              <a:gd name="T13" fmla="*/ 24342 h 315"/>
              <a:gd name="T14" fmla="*/ 4695 w 284"/>
              <a:gd name="T15" fmla="*/ 50800 h 315"/>
              <a:gd name="T16" fmla="*/ 0 w 284"/>
              <a:gd name="T17" fmla="*/ 83079 h 315"/>
              <a:gd name="T18" fmla="*/ 4695 w 284"/>
              <a:gd name="T19" fmla="*/ 115358 h 315"/>
              <a:gd name="T20" fmla="*/ 19251 w 284"/>
              <a:gd name="T21" fmla="*/ 141816 h 315"/>
              <a:gd name="T22" fmla="*/ 40381 w 284"/>
              <a:gd name="T23" fmla="*/ 159808 h 315"/>
              <a:gd name="T24" fmla="*/ 66675 w 284"/>
              <a:gd name="T25" fmla="*/ 166687 h 315"/>
              <a:gd name="T26" fmla="*/ 92500 w 284"/>
              <a:gd name="T27" fmla="*/ 159808 h 315"/>
              <a:gd name="T28" fmla="*/ 113629 w 284"/>
              <a:gd name="T29" fmla="*/ 141816 h 315"/>
              <a:gd name="T30" fmla="*/ 128185 w 284"/>
              <a:gd name="T31" fmla="*/ 115358 h 315"/>
              <a:gd name="T32" fmla="*/ 133350 w 284"/>
              <a:gd name="T33" fmla="*/ 83079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4" h="315">
                <a:moveTo>
                  <a:pt x="284" y="157"/>
                </a:moveTo>
                <a:lnTo>
                  <a:pt x="273" y="96"/>
                </a:lnTo>
                <a:lnTo>
                  <a:pt x="242" y="46"/>
                </a:lnTo>
                <a:lnTo>
                  <a:pt x="197" y="12"/>
                </a:lnTo>
                <a:lnTo>
                  <a:pt x="142" y="0"/>
                </a:lnTo>
                <a:lnTo>
                  <a:pt x="86" y="12"/>
                </a:lnTo>
                <a:lnTo>
                  <a:pt x="41" y="46"/>
                </a:lnTo>
                <a:lnTo>
                  <a:pt x="10" y="96"/>
                </a:lnTo>
                <a:lnTo>
                  <a:pt x="0" y="157"/>
                </a:lnTo>
                <a:lnTo>
                  <a:pt x="10" y="218"/>
                </a:lnTo>
                <a:lnTo>
                  <a:pt x="41" y="268"/>
                </a:lnTo>
                <a:lnTo>
                  <a:pt x="86" y="302"/>
                </a:lnTo>
                <a:lnTo>
                  <a:pt x="142" y="315"/>
                </a:lnTo>
                <a:lnTo>
                  <a:pt x="197" y="302"/>
                </a:lnTo>
                <a:lnTo>
                  <a:pt x="242" y="268"/>
                </a:lnTo>
                <a:lnTo>
                  <a:pt x="273" y="218"/>
                </a:lnTo>
                <a:lnTo>
                  <a:pt x="284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12" name="Freeform 41"/>
          <p:cNvSpPr>
            <a:spLocks/>
          </p:cNvSpPr>
          <p:nvPr/>
        </p:nvSpPr>
        <p:spPr bwMode="auto">
          <a:xfrm>
            <a:off x="3894138" y="3408363"/>
            <a:ext cx="134937" cy="166687"/>
          </a:xfrm>
          <a:custGeom>
            <a:avLst/>
            <a:gdLst>
              <a:gd name="T0" fmla="*/ 134937 w 285"/>
              <a:gd name="T1" fmla="*/ 83079 h 315"/>
              <a:gd name="T2" fmla="*/ 129255 w 285"/>
              <a:gd name="T3" fmla="*/ 50800 h 315"/>
              <a:gd name="T4" fmla="*/ 114578 w 285"/>
              <a:gd name="T5" fmla="*/ 24342 h 315"/>
              <a:gd name="T6" fmla="*/ 93272 w 285"/>
              <a:gd name="T7" fmla="*/ 6350 h 315"/>
              <a:gd name="T8" fmla="*/ 67232 w 285"/>
              <a:gd name="T9" fmla="*/ 0 h 315"/>
              <a:gd name="T10" fmla="*/ 40718 w 285"/>
              <a:gd name="T11" fmla="*/ 6350 h 315"/>
              <a:gd name="T12" fmla="*/ 19412 w 285"/>
              <a:gd name="T13" fmla="*/ 24342 h 315"/>
              <a:gd name="T14" fmla="*/ 4735 w 285"/>
              <a:gd name="T15" fmla="*/ 50800 h 315"/>
              <a:gd name="T16" fmla="*/ 0 w 285"/>
              <a:gd name="T17" fmla="*/ 83079 h 315"/>
              <a:gd name="T18" fmla="*/ 4735 w 285"/>
              <a:gd name="T19" fmla="*/ 115358 h 315"/>
              <a:gd name="T20" fmla="*/ 19412 w 285"/>
              <a:gd name="T21" fmla="*/ 141816 h 315"/>
              <a:gd name="T22" fmla="*/ 40718 w 285"/>
              <a:gd name="T23" fmla="*/ 159808 h 315"/>
              <a:gd name="T24" fmla="*/ 67232 w 285"/>
              <a:gd name="T25" fmla="*/ 166687 h 315"/>
              <a:gd name="T26" fmla="*/ 93272 w 285"/>
              <a:gd name="T27" fmla="*/ 159808 h 315"/>
              <a:gd name="T28" fmla="*/ 114578 w 285"/>
              <a:gd name="T29" fmla="*/ 141816 h 315"/>
              <a:gd name="T30" fmla="*/ 129255 w 285"/>
              <a:gd name="T31" fmla="*/ 115358 h 315"/>
              <a:gd name="T32" fmla="*/ 134937 w 285"/>
              <a:gd name="T33" fmla="*/ 83079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5">
                <a:moveTo>
                  <a:pt x="285" y="157"/>
                </a:moveTo>
                <a:lnTo>
                  <a:pt x="273" y="96"/>
                </a:lnTo>
                <a:lnTo>
                  <a:pt x="242" y="46"/>
                </a:lnTo>
                <a:lnTo>
                  <a:pt x="197" y="12"/>
                </a:lnTo>
                <a:lnTo>
                  <a:pt x="142" y="0"/>
                </a:lnTo>
                <a:lnTo>
                  <a:pt x="86" y="12"/>
                </a:lnTo>
                <a:lnTo>
                  <a:pt x="41" y="46"/>
                </a:lnTo>
                <a:lnTo>
                  <a:pt x="10" y="96"/>
                </a:lnTo>
                <a:lnTo>
                  <a:pt x="0" y="157"/>
                </a:lnTo>
                <a:lnTo>
                  <a:pt x="10" y="218"/>
                </a:lnTo>
                <a:lnTo>
                  <a:pt x="41" y="268"/>
                </a:lnTo>
                <a:lnTo>
                  <a:pt x="86" y="302"/>
                </a:lnTo>
                <a:lnTo>
                  <a:pt x="142" y="315"/>
                </a:lnTo>
                <a:lnTo>
                  <a:pt x="197" y="302"/>
                </a:lnTo>
                <a:lnTo>
                  <a:pt x="242" y="268"/>
                </a:lnTo>
                <a:lnTo>
                  <a:pt x="273" y="218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13" name="Freeform 42"/>
          <p:cNvSpPr>
            <a:spLocks/>
          </p:cNvSpPr>
          <p:nvPr/>
        </p:nvSpPr>
        <p:spPr bwMode="auto">
          <a:xfrm>
            <a:off x="3894138" y="3740150"/>
            <a:ext cx="134937" cy="166688"/>
          </a:xfrm>
          <a:custGeom>
            <a:avLst/>
            <a:gdLst>
              <a:gd name="T0" fmla="*/ 134937 w 285"/>
              <a:gd name="T1" fmla="*/ 83344 h 314"/>
              <a:gd name="T2" fmla="*/ 129255 w 285"/>
              <a:gd name="T3" fmla="*/ 50962 h 314"/>
              <a:gd name="T4" fmla="*/ 114578 w 285"/>
              <a:gd name="T5" fmla="*/ 23888 h 314"/>
              <a:gd name="T6" fmla="*/ 93272 w 285"/>
              <a:gd name="T7" fmla="*/ 6370 h 314"/>
              <a:gd name="T8" fmla="*/ 67232 w 285"/>
              <a:gd name="T9" fmla="*/ 0 h 314"/>
              <a:gd name="T10" fmla="*/ 40718 w 285"/>
              <a:gd name="T11" fmla="*/ 6370 h 314"/>
              <a:gd name="T12" fmla="*/ 19412 w 285"/>
              <a:gd name="T13" fmla="*/ 23888 h 314"/>
              <a:gd name="T14" fmla="*/ 4735 w 285"/>
              <a:gd name="T15" fmla="*/ 50962 h 314"/>
              <a:gd name="T16" fmla="*/ 0 w 285"/>
              <a:gd name="T17" fmla="*/ 83344 h 314"/>
              <a:gd name="T18" fmla="*/ 4735 w 285"/>
              <a:gd name="T19" fmla="*/ 115726 h 314"/>
              <a:gd name="T20" fmla="*/ 19412 w 285"/>
              <a:gd name="T21" fmla="*/ 142269 h 314"/>
              <a:gd name="T22" fmla="*/ 40718 w 285"/>
              <a:gd name="T23" fmla="*/ 160318 h 314"/>
              <a:gd name="T24" fmla="*/ 67232 w 285"/>
              <a:gd name="T25" fmla="*/ 166688 h 314"/>
              <a:gd name="T26" fmla="*/ 93272 w 285"/>
              <a:gd name="T27" fmla="*/ 160318 h 314"/>
              <a:gd name="T28" fmla="*/ 114578 w 285"/>
              <a:gd name="T29" fmla="*/ 142269 h 314"/>
              <a:gd name="T30" fmla="*/ 129255 w 285"/>
              <a:gd name="T31" fmla="*/ 115726 h 314"/>
              <a:gd name="T32" fmla="*/ 134937 w 285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4">
                <a:moveTo>
                  <a:pt x="285" y="157"/>
                </a:moveTo>
                <a:lnTo>
                  <a:pt x="273" y="96"/>
                </a:lnTo>
                <a:lnTo>
                  <a:pt x="242" y="45"/>
                </a:lnTo>
                <a:lnTo>
                  <a:pt x="197" y="12"/>
                </a:lnTo>
                <a:lnTo>
                  <a:pt x="142" y="0"/>
                </a:lnTo>
                <a:lnTo>
                  <a:pt x="86" y="12"/>
                </a:lnTo>
                <a:lnTo>
                  <a:pt x="41" y="45"/>
                </a:lnTo>
                <a:lnTo>
                  <a:pt x="10" y="96"/>
                </a:lnTo>
                <a:lnTo>
                  <a:pt x="0" y="157"/>
                </a:lnTo>
                <a:lnTo>
                  <a:pt x="10" y="218"/>
                </a:lnTo>
                <a:lnTo>
                  <a:pt x="41" y="268"/>
                </a:lnTo>
                <a:lnTo>
                  <a:pt x="86" y="302"/>
                </a:lnTo>
                <a:lnTo>
                  <a:pt x="142" y="314"/>
                </a:lnTo>
                <a:lnTo>
                  <a:pt x="197" y="302"/>
                </a:lnTo>
                <a:lnTo>
                  <a:pt x="242" y="268"/>
                </a:lnTo>
                <a:lnTo>
                  <a:pt x="273" y="218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14" name="Freeform 43"/>
          <p:cNvSpPr>
            <a:spLocks/>
          </p:cNvSpPr>
          <p:nvPr/>
        </p:nvSpPr>
        <p:spPr bwMode="auto">
          <a:xfrm>
            <a:off x="3894138" y="4073525"/>
            <a:ext cx="134937" cy="166688"/>
          </a:xfrm>
          <a:custGeom>
            <a:avLst/>
            <a:gdLst>
              <a:gd name="T0" fmla="*/ 134937 w 285"/>
              <a:gd name="T1" fmla="*/ 83079 h 315"/>
              <a:gd name="T2" fmla="*/ 129255 w 285"/>
              <a:gd name="T3" fmla="*/ 50800 h 315"/>
              <a:gd name="T4" fmla="*/ 114578 w 285"/>
              <a:gd name="T5" fmla="*/ 24342 h 315"/>
              <a:gd name="T6" fmla="*/ 93272 w 285"/>
              <a:gd name="T7" fmla="*/ 6350 h 315"/>
              <a:gd name="T8" fmla="*/ 67232 w 285"/>
              <a:gd name="T9" fmla="*/ 0 h 315"/>
              <a:gd name="T10" fmla="*/ 40718 w 285"/>
              <a:gd name="T11" fmla="*/ 6350 h 315"/>
              <a:gd name="T12" fmla="*/ 19412 w 285"/>
              <a:gd name="T13" fmla="*/ 24342 h 315"/>
              <a:gd name="T14" fmla="*/ 4735 w 285"/>
              <a:gd name="T15" fmla="*/ 50800 h 315"/>
              <a:gd name="T16" fmla="*/ 0 w 285"/>
              <a:gd name="T17" fmla="*/ 83079 h 315"/>
              <a:gd name="T18" fmla="*/ 4735 w 285"/>
              <a:gd name="T19" fmla="*/ 115359 h 315"/>
              <a:gd name="T20" fmla="*/ 19412 w 285"/>
              <a:gd name="T21" fmla="*/ 141817 h 315"/>
              <a:gd name="T22" fmla="*/ 40718 w 285"/>
              <a:gd name="T23" fmla="*/ 159809 h 315"/>
              <a:gd name="T24" fmla="*/ 67232 w 285"/>
              <a:gd name="T25" fmla="*/ 166688 h 315"/>
              <a:gd name="T26" fmla="*/ 93272 w 285"/>
              <a:gd name="T27" fmla="*/ 159809 h 315"/>
              <a:gd name="T28" fmla="*/ 114578 w 285"/>
              <a:gd name="T29" fmla="*/ 141817 h 315"/>
              <a:gd name="T30" fmla="*/ 129255 w 285"/>
              <a:gd name="T31" fmla="*/ 115359 h 315"/>
              <a:gd name="T32" fmla="*/ 134937 w 285"/>
              <a:gd name="T33" fmla="*/ 83079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5">
                <a:moveTo>
                  <a:pt x="285" y="157"/>
                </a:moveTo>
                <a:lnTo>
                  <a:pt x="273" y="96"/>
                </a:lnTo>
                <a:lnTo>
                  <a:pt x="242" y="46"/>
                </a:lnTo>
                <a:lnTo>
                  <a:pt x="197" y="12"/>
                </a:lnTo>
                <a:lnTo>
                  <a:pt x="142" y="0"/>
                </a:lnTo>
                <a:lnTo>
                  <a:pt x="86" y="12"/>
                </a:lnTo>
                <a:lnTo>
                  <a:pt x="41" y="46"/>
                </a:lnTo>
                <a:lnTo>
                  <a:pt x="10" y="96"/>
                </a:lnTo>
                <a:lnTo>
                  <a:pt x="0" y="157"/>
                </a:lnTo>
                <a:lnTo>
                  <a:pt x="10" y="218"/>
                </a:lnTo>
                <a:lnTo>
                  <a:pt x="41" y="268"/>
                </a:lnTo>
                <a:lnTo>
                  <a:pt x="86" y="302"/>
                </a:lnTo>
                <a:lnTo>
                  <a:pt x="142" y="315"/>
                </a:lnTo>
                <a:lnTo>
                  <a:pt x="197" y="302"/>
                </a:lnTo>
                <a:lnTo>
                  <a:pt x="242" y="268"/>
                </a:lnTo>
                <a:lnTo>
                  <a:pt x="273" y="218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15" name="Freeform 44"/>
          <p:cNvSpPr>
            <a:spLocks/>
          </p:cNvSpPr>
          <p:nvPr/>
        </p:nvSpPr>
        <p:spPr bwMode="auto">
          <a:xfrm>
            <a:off x="3894138" y="4405313"/>
            <a:ext cx="133350" cy="166687"/>
          </a:xfrm>
          <a:custGeom>
            <a:avLst/>
            <a:gdLst>
              <a:gd name="T0" fmla="*/ 133350 w 284"/>
              <a:gd name="T1" fmla="*/ 83344 h 314"/>
              <a:gd name="T2" fmla="*/ 128185 w 284"/>
              <a:gd name="T3" fmla="*/ 50431 h 314"/>
              <a:gd name="T4" fmla="*/ 113629 w 284"/>
              <a:gd name="T5" fmla="*/ 23888 h 314"/>
              <a:gd name="T6" fmla="*/ 92500 w 284"/>
              <a:gd name="T7" fmla="*/ 5839 h 314"/>
              <a:gd name="T8" fmla="*/ 66675 w 284"/>
              <a:gd name="T9" fmla="*/ 0 h 314"/>
              <a:gd name="T10" fmla="*/ 40381 w 284"/>
              <a:gd name="T11" fmla="*/ 5839 h 314"/>
              <a:gd name="T12" fmla="*/ 19251 w 284"/>
              <a:gd name="T13" fmla="*/ 23888 h 314"/>
              <a:gd name="T14" fmla="*/ 4695 w 284"/>
              <a:gd name="T15" fmla="*/ 50431 h 314"/>
              <a:gd name="T16" fmla="*/ 0 w 284"/>
              <a:gd name="T17" fmla="*/ 83344 h 314"/>
              <a:gd name="T18" fmla="*/ 4695 w 284"/>
              <a:gd name="T19" fmla="*/ 115195 h 314"/>
              <a:gd name="T20" fmla="*/ 19251 w 284"/>
              <a:gd name="T21" fmla="*/ 141737 h 314"/>
              <a:gd name="T22" fmla="*/ 40381 w 284"/>
              <a:gd name="T23" fmla="*/ 159786 h 314"/>
              <a:gd name="T24" fmla="*/ 66675 w 284"/>
              <a:gd name="T25" fmla="*/ 166687 h 314"/>
              <a:gd name="T26" fmla="*/ 92500 w 284"/>
              <a:gd name="T27" fmla="*/ 159786 h 314"/>
              <a:gd name="T28" fmla="*/ 113629 w 284"/>
              <a:gd name="T29" fmla="*/ 141737 h 314"/>
              <a:gd name="T30" fmla="*/ 128185 w 284"/>
              <a:gd name="T31" fmla="*/ 115195 h 314"/>
              <a:gd name="T32" fmla="*/ 133350 w 284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4" h="314">
                <a:moveTo>
                  <a:pt x="284" y="157"/>
                </a:moveTo>
                <a:lnTo>
                  <a:pt x="273" y="95"/>
                </a:lnTo>
                <a:lnTo>
                  <a:pt x="242" y="45"/>
                </a:lnTo>
                <a:lnTo>
                  <a:pt x="197" y="11"/>
                </a:lnTo>
                <a:lnTo>
                  <a:pt x="142" y="0"/>
                </a:lnTo>
                <a:lnTo>
                  <a:pt x="86" y="11"/>
                </a:lnTo>
                <a:lnTo>
                  <a:pt x="41" y="45"/>
                </a:lnTo>
                <a:lnTo>
                  <a:pt x="10" y="95"/>
                </a:lnTo>
                <a:lnTo>
                  <a:pt x="0" y="157"/>
                </a:lnTo>
                <a:lnTo>
                  <a:pt x="10" y="217"/>
                </a:lnTo>
                <a:lnTo>
                  <a:pt x="41" y="267"/>
                </a:lnTo>
                <a:lnTo>
                  <a:pt x="86" y="301"/>
                </a:lnTo>
                <a:lnTo>
                  <a:pt x="142" y="314"/>
                </a:lnTo>
                <a:lnTo>
                  <a:pt x="197" y="301"/>
                </a:lnTo>
                <a:lnTo>
                  <a:pt x="242" y="267"/>
                </a:lnTo>
                <a:lnTo>
                  <a:pt x="273" y="217"/>
                </a:lnTo>
                <a:lnTo>
                  <a:pt x="284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16" name="Freeform 45"/>
          <p:cNvSpPr>
            <a:spLocks/>
          </p:cNvSpPr>
          <p:nvPr/>
        </p:nvSpPr>
        <p:spPr bwMode="auto">
          <a:xfrm>
            <a:off x="3894138" y="4738688"/>
            <a:ext cx="134937" cy="166687"/>
          </a:xfrm>
          <a:custGeom>
            <a:avLst/>
            <a:gdLst>
              <a:gd name="T0" fmla="*/ 134937 w 285"/>
              <a:gd name="T1" fmla="*/ 83344 h 314"/>
              <a:gd name="T2" fmla="*/ 129255 w 285"/>
              <a:gd name="T3" fmla="*/ 50431 h 314"/>
              <a:gd name="T4" fmla="*/ 114578 w 285"/>
              <a:gd name="T5" fmla="*/ 23888 h 314"/>
              <a:gd name="T6" fmla="*/ 93272 w 285"/>
              <a:gd name="T7" fmla="*/ 5839 h 314"/>
              <a:gd name="T8" fmla="*/ 67232 w 285"/>
              <a:gd name="T9" fmla="*/ 0 h 314"/>
              <a:gd name="T10" fmla="*/ 40718 w 285"/>
              <a:gd name="T11" fmla="*/ 5839 h 314"/>
              <a:gd name="T12" fmla="*/ 19412 w 285"/>
              <a:gd name="T13" fmla="*/ 23888 h 314"/>
              <a:gd name="T14" fmla="*/ 4735 w 285"/>
              <a:gd name="T15" fmla="*/ 50431 h 314"/>
              <a:gd name="T16" fmla="*/ 0 w 285"/>
              <a:gd name="T17" fmla="*/ 83344 h 314"/>
              <a:gd name="T18" fmla="*/ 4735 w 285"/>
              <a:gd name="T19" fmla="*/ 115195 h 314"/>
              <a:gd name="T20" fmla="*/ 19412 w 285"/>
              <a:gd name="T21" fmla="*/ 142268 h 314"/>
              <a:gd name="T22" fmla="*/ 40718 w 285"/>
              <a:gd name="T23" fmla="*/ 159786 h 314"/>
              <a:gd name="T24" fmla="*/ 67232 w 285"/>
              <a:gd name="T25" fmla="*/ 166687 h 314"/>
              <a:gd name="T26" fmla="*/ 93272 w 285"/>
              <a:gd name="T27" fmla="*/ 159786 h 314"/>
              <a:gd name="T28" fmla="*/ 114578 w 285"/>
              <a:gd name="T29" fmla="*/ 142268 h 314"/>
              <a:gd name="T30" fmla="*/ 129255 w 285"/>
              <a:gd name="T31" fmla="*/ 115195 h 314"/>
              <a:gd name="T32" fmla="*/ 134937 w 285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4">
                <a:moveTo>
                  <a:pt x="285" y="157"/>
                </a:moveTo>
                <a:lnTo>
                  <a:pt x="273" y="95"/>
                </a:lnTo>
                <a:lnTo>
                  <a:pt x="242" y="45"/>
                </a:lnTo>
                <a:lnTo>
                  <a:pt x="197" y="11"/>
                </a:lnTo>
                <a:lnTo>
                  <a:pt x="142" y="0"/>
                </a:lnTo>
                <a:lnTo>
                  <a:pt x="86" y="11"/>
                </a:lnTo>
                <a:lnTo>
                  <a:pt x="41" y="45"/>
                </a:lnTo>
                <a:lnTo>
                  <a:pt x="10" y="95"/>
                </a:lnTo>
                <a:lnTo>
                  <a:pt x="0" y="157"/>
                </a:lnTo>
                <a:lnTo>
                  <a:pt x="10" y="217"/>
                </a:lnTo>
                <a:lnTo>
                  <a:pt x="41" y="268"/>
                </a:lnTo>
                <a:lnTo>
                  <a:pt x="86" y="301"/>
                </a:lnTo>
                <a:lnTo>
                  <a:pt x="142" y="314"/>
                </a:lnTo>
                <a:lnTo>
                  <a:pt x="197" y="301"/>
                </a:lnTo>
                <a:lnTo>
                  <a:pt x="242" y="268"/>
                </a:lnTo>
                <a:lnTo>
                  <a:pt x="273" y="217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17" name="Freeform 46"/>
          <p:cNvSpPr>
            <a:spLocks/>
          </p:cNvSpPr>
          <p:nvPr/>
        </p:nvSpPr>
        <p:spPr bwMode="auto">
          <a:xfrm>
            <a:off x="3894138" y="5070475"/>
            <a:ext cx="133350" cy="166688"/>
          </a:xfrm>
          <a:custGeom>
            <a:avLst/>
            <a:gdLst>
              <a:gd name="T0" fmla="*/ 133350 w 284"/>
              <a:gd name="T1" fmla="*/ 83609 h 315"/>
              <a:gd name="T2" fmla="*/ 128185 w 284"/>
              <a:gd name="T3" fmla="*/ 50800 h 315"/>
              <a:gd name="T4" fmla="*/ 113629 w 284"/>
              <a:gd name="T5" fmla="*/ 24342 h 315"/>
              <a:gd name="T6" fmla="*/ 92500 w 284"/>
              <a:gd name="T7" fmla="*/ 6350 h 315"/>
              <a:gd name="T8" fmla="*/ 66675 w 284"/>
              <a:gd name="T9" fmla="*/ 0 h 315"/>
              <a:gd name="T10" fmla="*/ 40381 w 284"/>
              <a:gd name="T11" fmla="*/ 6350 h 315"/>
              <a:gd name="T12" fmla="*/ 19251 w 284"/>
              <a:gd name="T13" fmla="*/ 24342 h 315"/>
              <a:gd name="T14" fmla="*/ 4695 w 284"/>
              <a:gd name="T15" fmla="*/ 50800 h 315"/>
              <a:gd name="T16" fmla="*/ 0 w 284"/>
              <a:gd name="T17" fmla="*/ 83609 h 315"/>
              <a:gd name="T18" fmla="*/ 4695 w 284"/>
              <a:gd name="T19" fmla="*/ 115359 h 315"/>
              <a:gd name="T20" fmla="*/ 19251 w 284"/>
              <a:gd name="T21" fmla="*/ 141817 h 315"/>
              <a:gd name="T22" fmla="*/ 40381 w 284"/>
              <a:gd name="T23" fmla="*/ 159809 h 315"/>
              <a:gd name="T24" fmla="*/ 66675 w 284"/>
              <a:gd name="T25" fmla="*/ 166688 h 315"/>
              <a:gd name="T26" fmla="*/ 92500 w 284"/>
              <a:gd name="T27" fmla="*/ 159809 h 315"/>
              <a:gd name="T28" fmla="*/ 113629 w 284"/>
              <a:gd name="T29" fmla="*/ 141817 h 315"/>
              <a:gd name="T30" fmla="*/ 128185 w 284"/>
              <a:gd name="T31" fmla="*/ 115359 h 315"/>
              <a:gd name="T32" fmla="*/ 133350 w 284"/>
              <a:gd name="T33" fmla="*/ 83609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4" h="315">
                <a:moveTo>
                  <a:pt x="284" y="158"/>
                </a:moveTo>
                <a:lnTo>
                  <a:pt x="273" y="96"/>
                </a:lnTo>
                <a:lnTo>
                  <a:pt x="242" y="46"/>
                </a:lnTo>
                <a:lnTo>
                  <a:pt x="197" y="12"/>
                </a:lnTo>
                <a:lnTo>
                  <a:pt x="142" y="0"/>
                </a:lnTo>
                <a:lnTo>
                  <a:pt x="86" y="12"/>
                </a:lnTo>
                <a:lnTo>
                  <a:pt x="41" y="46"/>
                </a:lnTo>
                <a:lnTo>
                  <a:pt x="10" y="96"/>
                </a:lnTo>
                <a:lnTo>
                  <a:pt x="0" y="158"/>
                </a:lnTo>
                <a:lnTo>
                  <a:pt x="10" y="218"/>
                </a:lnTo>
                <a:lnTo>
                  <a:pt x="41" y="268"/>
                </a:lnTo>
                <a:lnTo>
                  <a:pt x="86" y="302"/>
                </a:lnTo>
                <a:lnTo>
                  <a:pt x="142" y="315"/>
                </a:lnTo>
                <a:lnTo>
                  <a:pt x="197" y="302"/>
                </a:lnTo>
                <a:lnTo>
                  <a:pt x="242" y="268"/>
                </a:lnTo>
                <a:lnTo>
                  <a:pt x="273" y="218"/>
                </a:lnTo>
                <a:lnTo>
                  <a:pt x="284" y="158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18" name="Freeform 47"/>
          <p:cNvSpPr>
            <a:spLocks/>
          </p:cNvSpPr>
          <p:nvPr/>
        </p:nvSpPr>
        <p:spPr bwMode="auto">
          <a:xfrm>
            <a:off x="3894138" y="5403850"/>
            <a:ext cx="134937" cy="166688"/>
          </a:xfrm>
          <a:custGeom>
            <a:avLst/>
            <a:gdLst>
              <a:gd name="T0" fmla="*/ 134937 w 285"/>
              <a:gd name="T1" fmla="*/ 83609 h 315"/>
              <a:gd name="T2" fmla="*/ 129255 w 285"/>
              <a:gd name="T3" fmla="*/ 50800 h 315"/>
              <a:gd name="T4" fmla="*/ 114578 w 285"/>
              <a:gd name="T5" fmla="*/ 24342 h 315"/>
              <a:gd name="T6" fmla="*/ 93272 w 285"/>
              <a:gd name="T7" fmla="*/ 6350 h 315"/>
              <a:gd name="T8" fmla="*/ 67232 w 285"/>
              <a:gd name="T9" fmla="*/ 0 h 315"/>
              <a:gd name="T10" fmla="*/ 40718 w 285"/>
              <a:gd name="T11" fmla="*/ 6350 h 315"/>
              <a:gd name="T12" fmla="*/ 19412 w 285"/>
              <a:gd name="T13" fmla="*/ 24342 h 315"/>
              <a:gd name="T14" fmla="*/ 4735 w 285"/>
              <a:gd name="T15" fmla="*/ 50800 h 315"/>
              <a:gd name="T16" fmla="*/ 0 w 285"/>
              <a:gd name="T17" fmla="*/ 83609 h 315"/>
              <a:gd name="T18" fmla="*/ 4735 w 285"/>
              <a:gd name="T19" fmla="*/ 115359 h 315"/>
              <a:gd name="T20" fmla="*/ 19412 w 285"/>
              <a:gd name="T21" fmla="*/ 141817 h 315"/>
              <a:gd name="T22" fmla="*/ 40718 w 285"/>
              <a:gd name="T23" fmla="*/ 159809 h 315"/>
              <a:gd name="T24" fmla="*/ 67232 w 285"/>
              <a:gd name="T25" fmla="*/ 166688 h 315"/>
              <a:gd name="T26" fmla="*/ 93272 w 285"/>
              <a:gd name="T27" fmla="*/ 159809 h 315"/>
              <a:gd name="T28" fmla="*/ 114578 w 285"/>
              <a:gd name="T29" fmla="*/ 141817 h 315"/>
              <a:gd name="T30" fmla="*/ 129255 w 285"/>
              <a:gd name="T31" fmla="*/ 115359 h 315"/>
              <a:gd name="T32" fmla="*/ 134937 w 285"/>
              <a:gd name="T33" fmla="*/ 83609 h 31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5">
                <a:moveTo>
                  <a:pt x="285" y="158"/>
                </a:moveTo>
                <a:lnTo>
                  <a:pt x="273" y="96"/>
                </a:lnTo>
                <a:lnTo>
                  <a:pt x="242" y="46"/>
                </a:lnTo>
                <a:lnTo>
                  <a:pt x="197" y="12"/>
                </a:lnTo>
                <a:lnTo>
                  <a:pt x="142" y="0"/>
                </a:lnTo>
                <a:lnTo>
                  <a:pt x="86" y="12"/>
                </a:lnTo>
                <a:lnTo>
                  <a:pt x="41" y="46"/>
                </a:lnTo>
                <a:lnTo>
                  <a:pt x="10" y="96"/>
                </a:lnTo>
                <a:lnTo>
                  <a:pt x="0" y="158"/>
                </a:lnTo>
                <a:lnTo>
                  <a:pt x="10" y="218"/>
                </a:lnTo>
                <a:lnTo>
                  <a:pt x="41" y="268"/>
                </a:lnTo>
                <a:lnTo>
                  <a:pt x="86" y="302"/>
                </a:lnTo>
                <a:lnTo>
                  <a:pt x="142" y="315"/>
                </a:lnTo>
                <a:lnTo>
                  <a:pt x="197" y="302"/>
                </a:lnTo>
                <a:lnTo>
                  <a:pt x="242" y="268"/>
                </a:lnTo>
                <a:lnTo>
                  <a:pt x="273" y="218"/>
                </a:lnTo>
                <a:lnTo>
                  <a:pt x="285" y="158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19" name="Freeform 48"/>
          <p:cNvSpPr>
            <a:spLocks/>
          </p:cNvSpPr>
          <p:nvPr/>
        </p:nvSpPr>
        <p:spPr bwMode="auto">
          <a:xfrm>
            <a:off x="3894138" y="1411288"/>
            <a:ext cx="134937" cy="166687"/>
          </a:xfrm>
          <a:custGeom>
            <a:avLst/>
            <a:gdLst>
              <a:gd name="T0" fmla="*/ 134937 w 285"/>
              <a:gd name="T1" fmla="*/ 83344 h 314"/>
              <a:gd name="T2" fmla="*/ 129255 w 285"/>
              <a:gd name="T3" fmla="*/ 50431 h 314"/>
              <a:gd name="T4" fmla="*/ 114578 w 285"/>
              <a:gd name="T5" fmla="*/ 23888 h 314"/>
              <a:gd name="T6" fmla="*/ 93272 w 285"/>
              <a:gd name="T7" fmla="*/ 6370 h 314"/>
              <a:gd name="T8" fmla="*/ 67232 w 285"/>
              <a:gd name="T9" fmla="*/ 0 h 314"/>
              <a:gd name="T10" fmla="*/ 40718 w 285"/>
              <a:gd name="T11" fmla="*/ 6370 h 314"/>
              <a:gd name="T12" fmla="*/ 19412 w 285"/>
              <a:gd name="T13" fmla="*/ 23888 h 314"/>
              <a:gd name="T14" fmla="*/ 4735 w 285"/>
              <a:gd name="T15" fmla="*/ 50431 h 314"/>
              <a:gd name="T16" fmla="*/ 0 w 285"/>
              <a:gd name="T17" fmla="*/ 83344 h 314"/>
              <a:gd name="T18" fmla="*/ 4735 w 285"/>
              <a:gd name="T19" fmla="*/ 115725 h 314"/>
              <a:gd name="T20" fmla="*/ 19412 w 285"/>
              <a:gd name="T21" fmla="*/ 142268 h 314"/>
              <a:gd name="T22" fmla="*/ 40718 w 285"/>
              <a:gd name="T23" fmla="*/ 160317 h 314"/>
              <a:gd name="T24" fmla="*/ 67232 w 285"/>
              <a:gd name="T25" fmla="*/ 166687 h 314"/>
              <a:gd name="T26" fmla="*/ 93272 w 285"/>
              <a:gd name="T27" fmla="*/ 160317 h 314"/>
              <a:gd name="T28" fmla="*/ 114578 w 285"/>
              <a:gd name="T29" fmla="*/ 142268 h 314"/>
              <a:gd name="T30" fmla="*/ 129255 w 285"/>
              <a:gd name="T31" fmla="*/ 115725 h 314"/>
              <a:gd name="T32" fmla="*/ 134937 w 285"/>
              <a:gd name="T33" fmla="*/ 83344 h 314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85" h="314">
                <a:moveTo>
                  <a:pt x="285" y="157"/>
                </a:moveTo>
                <a:lnTo>
                  <a:pt x="273" y="95"/>
                </a:lnTo>
                <a:lnTo>
                  <a:pt x="242" y="45"/>
                </a:lnTo>
                <a:lnTo>
                  <a:pt x="197" y="12"/>
                </a:lnTo>
                <a:lnTo>
                  <a:pt x="142" y="0"/>
                </a:lnTo>
                <a:lnTo>
                  <a:pt x="86" y="12"/>
                </a:lnTo>
                <a:lnTo>
                  <a:pt x="41" y="45"/>
                </a:lnTo>
                <a:lnTo>
                  <a:pt x="10" y="95"/>
                </a:lnTo>
                <a:lnTo>
                  <a:pt x="0" y="157"/>
                </a:lnTo>
                <a:lnTo>
                  <a:pt x="10" y="218"/>
                </a:lnTo>
                <a:lnTo>
                  <a:pt x="41" y="268"/>
                </a:lnTo>
                <a:lnTo>
                  <a:pt x="86" y="302"/>
                </a:lnTo>
                <a:lnTo>
                  <a:pt x="142" y="314"/>
                </a:lnTo>
                <a:lnTo>
                  <a:pt x="197" y="302"/>
                </a:lnTo>
                <a:lnTo>
                  <a:pt x="242" y="268"/>
                </a:lnTo>
                <a:lnTo>
                  <a:pt x="273" y="218"/>
                </a:lnTo>
                <a:lnTo>
                  <a:pt x="285" y="157"/>
                </a:lnTo>
                <a:close/>
              </a:path>
            </a:pathLst>
          </a:custGeom>
          <a:solidFill>
            <a:srgbClr val="FFFFFF"/>
          </a:solidFill>
          <a:ln w="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20" name="Freeform 49"/>
          <p:cNvSpPr>
            <a:spLocks/>
          </p:cNvSpPr>
          <p:nvPr/>
        </p:nvSpPr>
        <p:spPr bwMode="auto">
          <a:xfrm>
            <a:off x="3970338" y="1168400"/>
            <a:ext cx="671512" cy="333375"/>
          </a:xfrm>
          <a:custGeom>
            <a:avLst/>
            <a:gdLst>
              <a:gd name="T0" fmla="*/ 0 w 1424"/>
              <a:gd name="T1" fmla="*/ 333375 h 629"/>
              <a:gd name="T2" fmla="*/ 0 w 1424"/>
              <a:gd name="T3" fmla="*/ 166953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6953 h 629"/>
              <a:gd name="T10" fmla="*/ 671512 w 1424"/>
              <a:gd name="T11" fmla="*/ 333375 h 629"/>
              <a:gd name="T12" fmla="*/ 671512 w 1424"/>
              <a:gd name="T13" fmla="*/ 333375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5"/>
                </a:lnTo>
                <a:lnTo>
                  <a:pt x="285" y="0"/>
                </a:lnTo>
                <a:lnTo>
                  <a:pt x="1139" y="0"/>
                </a:lnTo>
                <a:lnTo>
                  <a:pt x="1424" y="315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21" name="Freeform 50"/>
          <p:cNvSpPr>
            <a:spLocks/>
          </p:cNvSpPr>
          <p:nvPr/>
        </p:nvSpPr>
        <p:spPr bwMode="auto">
          <a:xfrm>
            <a:off x="3970338" y="1501775"/>
            <a:ext cx="671512" cy="333375"/>
          </a:xfrm>
          <a:custGeom>
            <a:avLst/>
            <a:gdLst>
              <a:gd name="T0" fmla="*/ 0 w 1424"/>
              <a:gd name="T1" fmla="*/ 333375 h 629"/>
              <a:gd name="T2" fmla="*/ 0 w 1424"/>
              <a:gd name="T3" fmla="*/ 166953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6953 h 629"/>
              <a:gd name="T10" fmla="*/ 671512 w 1424"/>
              <a:gd name="T11" fmla="*/ 333375 h 629"/>
              <a:gd name="T12" fmla="*/ 671512 w 1424"/>
              <a:gd name="T13" fmla="*/ 333375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5"/>
                </a:lnTo>
                <a:lnTo>
                  <a:pt x="285" y="0"/>
                </a:lnTo>
                <a:lnTo>
                  <a:pt x="1139" y="0"/>
                </a:lnTo>
                <a:lnTo>
                  <a:pt x="1424" y="315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22" name="Freeform 51"/>
          <p:cNvSpPr>
            <a:spLocks/>
          </p:cNvSpPr>
          <p:nvPr/>
        </p:nvSpPr>
        <p:spPr bwMode="auto">
          <a:xfrm>
            <a:off x="3970338" y="1835150"/>
            <a:ext cx="671512" cy="331788"/>
          </a:xfrm>
          <a:custGeom>
            <a:avLst/>
            <a:gdLst>
              <a:gd name="T0" fmla="*/ 0 w 1424"/>
              <a:gd name="T1" fmla="*/ 331788 h 629"/>
              <a:gd name="T2" fmla="*/ 0 w 1424"/>
              <a:gd name="T3" fmla="*/ 165630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5630 h 629"/>
              <a:gd name="T10" fmla="*/ 671512 w 1424"/>
              <a:gd name="T11" fmla="*/ 331788 h 629"/>
              <a:gd name="T12" fmla="*/ 671512 w 1424"/>
              <a:gd name="T13" fmla="*/ 331788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4"/>
                </a:lnTo>
                <a:lnTo>
                  <a:pt x="285" y="0"/>
                </a:lnTo>
                <a:lnTo>
                  <a:pt x="1139" y="0"/>
                </a:lnTo>
                <a:lnTo>
                  <a:pt x="1424" y="314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23" name="Freeform 52"/>
          <p:cNvSpPr>
            <a:spLocks/>
          </p:cNvSpPr>
          <p:nvPr/>
        </p:nvSpPr>
        <p:spPr bwMode="auto">
          <a:xfrm>
            <a:off x="3970338" y="2166938"/>
            <a:ext cx="671512" cy="333375"/>
          </a:xfrm>
          <a:custGeom>
            <a:avLst/>
            <a:gdLst>
              <a:gd name="T0" fmla="*/ 0 w 1424"/>
              <a:gd name="T1" fmla="*/ 333375 h 629"/>
              <a:gd name="T2" fmla="*/ 0 w 1424"/>
              <a:gd name="T3" fmla="*/ 166422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6422 h 629"/>
              <a:gd name="T10" fmla="*/ 671512 w 1424"/>
              <a:gd name="T11" fmla="*/ 333375 h 629"/>
              <a:gd name="T12" fmla="*/ 671512 w 1424"/>
              <a:gd name="T13" fmla="*/ 333375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4"/>
                </a:lnTo>
                <a:lnTo>
                  <a:pt x="285" y="0"/>
                </a:lnTo>
                <a:lnTo>
                  <a:pt x="1139" y="0"/>
                </a:lnTo>
                <a:lnTo>
                  <a:pt x="1424" y="314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24" name="Freeform 53"/>
          <p:cNvSpPr>
            <a:spLocks/>
          </p:cNvSpPr>
          <p:nvPr/>
        </p:nvSpPr>
        <p:spPr bwMode="auto">
          <a:xfrm>
            <a:off x="3970338" y="2500313"/>
            <a:ext cx="671512" cy="333375"/>
          </a:xfrm>
          <a:custGeom>
            <a:avLst/>
            <a:gdLst>
              <a:gd name="T0" fmla="*/ 0 w 1424"/>
              <a:gd name="T1" fmla="*/ 333375 h 629"/>
              <a:gd name="T2" fmla="*/ 0 w 1424"/>
              <a:gd name="T3" fmla="*/ 166422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6422 h 629"/>
              <a:gd name="T10" fmla="*/ 671512 w 1424"/>
              <a:gd name="T11" fmla="*/ 333375 h 629"/>
              <a:gd name="T12" fmla="*/ 671512 w 1424"/>
              <a:gd name="T13" fmla="*/ 333375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4"/>
                </a:lnTo>
                <a:lnTo>
                  <a:pt x="285" y="0"/>
                </a:lnTo>
                <a:lnTo>
                  <a:pt x="1139" y="0"/>
                </a:lnTo>
                <a:lnTo>
                  <a:pt x="1424" y="314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25" name="Freeform 54"/>
          <p:cNvSpPr>
            <a:spLocks/>
          </p:cNvSpPr>
          <p:nvPr/>
        </p:nvSpPr>
        <p:spPr bwMode="auto">
          <a:xfrm>
            <a:off x="3970338" y="2833688"/>
            <a:ext cx="671512" cy="331787"/>
          </a:xfrm>
          <a:custGeom>
            <a:avLst/>
            <a:gdLst>
              <a:gd name="T0" fmla="*/ 0 w 1424"/>
              <a:gd name="T1" fmla="*/ 331787 h 629"/>
              <a:gd name="T2" fmla="*/ 0 w 1424"/>
              <a:gd name="T3" fmla="*/ 165630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5630 h 629"/>
              <a:gd name="T10" fmla="*/ 671512 w 1424"/>
              <a:gd name="T11" fmla="*/ 331787 h 629"/>
              <a:gd name="T12" fmla="*/ 671512 w 1424"/>
              <a:gd name="T13" fmla="*/ 331787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4"/>
                </a:lnTo>
                <a:lnTo>
                  <a:pt x="285" y="0"/>
                </a:lnTo>
                <a:lnTo>
                  <a:pt x="1139" y="0"/>
                </a:lnTo>
                <a:lnTo>
                  <a:pt x="1424" y="314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26" name="Freeform 55"/>
          <p:cNvSpPr>
            <a:spLocks/>
          </p:cNvSpPr>
          <p:nvPr/>
        </p:nvSpPr>
        <p:spPr bwMode="auto">
          <a:xfrm>
            <a:off x="3970338" y="3165475"/>
            <a:ext cx="671512" cy="333375"/>
          </a:xfrm>
          <a:custGeom>
            <a:avLst/>
            <a:gdLst>
              <a:gd name="T0" fmla="*/ 0 w 1424"/>
              <a:gd name="T1" fmla="*/ 333375 h 628"/>
              <a:gd name="T2" fmla="*/ 0 w 1424"/>
              <a:gd name="T3" fmla="*/ 166688 h 628"/>
              <a:gd name="T4" fmla="*/ 134397 w 1424"/>
              <a:gd name="T5" fmla="*/ 0 h 628"/>
              <a:gd name="T6" fmla="*/ 537115 w 1424"/>
              <a:gd name="T7" fmla="*/ 0 h 628"/>
              <a:gd name="T8" fmla="*/ 671512 w 1424"/>
              <a:gd name="T9" fmla="*/ 166688 h 628"/>
              <a:gd name="T10" fmla="*/ 671512 w 1424"/>
              <a:gd name="T11" fmla="*/ 333375 h 628"/>
              <a:gd name="T12" fmla="*/ 671512 w 1424"/>
              <a:gd name="T13" fmla="*/ 333375 h 62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8">
                <a:moveTo>
                  <a:pt x="0" y="628"/>
                </a:moveTo>
                <a:lnTo>
                  <a:pt x="0" y="314"/>
                </a:lnTo>
                <a:lnTo>
                  <a:pt x="285" y="0"/>
                </a:lnTo>
                <a:lnTo>
                  <a:pt x="1139" y="0"/>
                </a:lnTo>
                <a:lnTo>
                  <a:pt x="1424" y="314"/>
                </a:lnTo>
                <a:lnTo>
                  <a:pt x="1424" y="628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27" name="Freeform 56"/>
          <p:cNvSpPr>
            <a:spLocks/>
          </p:cNvSpPr>
          <p:nvPr/>
        </p:nvSpPr>
        <p:spPr bwMode="auto">
          <a:xfrm>
            <a:off x="3970338" y="3498850"/>
            <a:ext cx="671512" cy="331788"/>
          </a:xfrm>
          <a:custGeom>
            <a:avLst/>
            <a:gdLst>
              <a:gd name="T0" fmla="*/ 0 w 1424"/>
              <a:gd name="T1" fmla="*/ 331788 h 629"/>
              <a:gd name="T2" fmla="*/ 0 w 1424"/>
              <a:gd name="T3" fmla="*/ 166158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6158 h 629"/>
              <a:gd name="T10" fmla="*/ 671512 w 1424"/>
              <a:gd name="T11" fmla="*/ 331788 h 629"/>
              <a:gd name="T12" fmla="*/ 671512 w 1424"/>
              <a:gd name="T13" fmla="*/ 331788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5"/>
                </a:lnTo>
                <a:lnTo>
                  <a:pt x="285" y="0"/>
                </a:lnTo>
                <a:lnTo>
                  <a:pt x="1139" y="0"/>
                </a:lnTo>
                <a:lnTo>
                  <a:pt x="1424" y="315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28" name="Freeform 57"/>
          <p:cNvSpPr>
            <a:spLocks/>
          </p:cNvSpPr>
          <p:nvPr/>
        </p:nvSpPr>
        <p:spPr bwMode="auto">
          <a:xfrm>
            <a:off x="3970338" y="3830638"/>
            <a:ext cx="671512" cy="333375"/>
          </a:xfrm>
          <a:custGeom>
            <a:avLst/>
            <a:gdLst>
              <a:gd name="T0" fmla="*/ 0 w 1424"/>
              <a:gd name="T1" fmla="*/ 333375 h 629"/>
              <a:gd name="T2" fmla="*/ 0 w 1424"/>
              <a:gd name="T3" fmla="*/ 166953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6953 h 629"/>
              <a:gd name="T10" fmla="*/ 671512 w 1424"/>
              <a:gd name="T11" fmla="*/ 333375 h 629"/>
              <a:gd name="T12" fmla="*/ 671512 w 1424"/>
              <a:gd name="T13" fmla="*/ 333375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5"/>
                </a:lnTo>
                <a:lnTo>
                  <a:pt x="285" y="0"/>
                </a:lnTo>
                <a:lnTo>
                  <a:pt x="1139" y="0"/>
                </a:lnTo>
                <a:lnTo>
                  <a:pt x="1424" y="315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29" name="Freeform 58"/>
          <p:cNvSpPr>
            <a:spLocks/>
          </p:cNvSpPr>
          <p:nvPr/>
        </p:nvSpPr>
        <p:spPr bwMode="auto">
          <a:xfrm>
            <a:off x="3970338" y="4164013"/>
            <a:ext cx="671512" cy="333375"/>
          </a:xfrm>
          <a:custGeom>
            <a:avLst/>
            <a:gdLst>
              <a:gd name="T0" fmla="*/ 0 w 1424"/>
              <a:gd name="T1" fmla="*/ 333375 h 629"/>
              <a:gd name="T2" fmla="*/ 0 w 1424"/>
              <a:gd name="T3" fmla="*/ 166953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6953 h 629"/>
              <a:gd name="T10" fmla="*/ 671512 w 1424"/>
              <a:gd name="T11" fmla="*/ 333375 h 629"/>
              <a:gd name="T12" fmla="*/ 671512 w 1424"/>
              <a:gd name="T13" fmla="*/ 333375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5"/>
                </a:lnTo>
                <a:lnTo>
                  <a:pt x="285" y="0"/>
                </a:lnTo>
                <a:lnTo>
                  <a:pt x="1139" y="0"/>
                </a:lnTo>
                <a:lnTo>
                  <a:pt x="1424" y="315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30" name="Freeform 59"/>
          <p:cNvSpPr>
            <a:spLocks/>
          </p:cNvSpPr>
          <p:nvPr/>
        </p:nvSpPr>
        <p:spPr bwMode="auto">
          <a:xfrm>
            <a:off x="3970338" y="4497388"/>
            <a:ext cx="671512" cy="331787"/>
          </a:xfrm>
          <a:custGeom>
            <a:avLst/>
            <a:gdLst>
              <a:gd name="T0" fmla="*/ 0 w 1424"/>
              <a:gd name="T1" fmla="*/ 331787 h 629"/>
              <a:gd name="T2" fmla="*/ 0 w 1424"/>
              <a:gd name="T3" fmla="*/ 165630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5630 h 629"/>
              <a:gd name="T10" fmla="*/ 671512 w 1424"/>
              <a:gd name="T11" fmla="*/ 331787 h 629"/>
              <a:gd name="T12" fmla="*/ 671512 w 1424"/>
              <a:gd name="T13" fmla="*/ 331787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4"/>
                </a:lnTo>
                <a:lnTo>
                  <a:pt x="285" y="0"/>
                </a:lnTo>
                <a:lnTo>
                  <a:pt x="1139" y="0"/>
                </a:lnTo>
                <a:lnTo>
                  <a:pt x="1424" y="314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31" name="Freeform 60"/>
          <p:cNvSpPr>
            <a:spLocks/>
          </p:cNvSpPr>
          <p:nvPr/>
        </p:nvSpPr>
        <p:spPr bwMode="auto">
          <a:xfrm>
            <a:off x="3970338" y="4829175"/>
            <a:ext cx="671512" cy="333375"/>
          </a:xfrm>
          <a:custGeom>
            <a:avLst/>
            <a:gdLst>
              <a:gd name="T0" fmla="*/ 0 w 1424"/>
              <a:gd name="T1" fmla="*/ 333375 h 629"/>
              <a:gd name="T2" fmla="*/ 0 w 1424"/>
              <a:gd name="T3" fmla="*/ 166422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6422 h 629"/>
              <a:gd name="T10" fmla="*/ 671512 w 1424"/>
              <a:gd name="T11" fmla="*/ 333375 h 629"/>
              <a:gd name="T12" fmla="*/ 671512 w 1424"/>
              <a:gd name="T13" fmla="*/ 333375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4"/>
                </a:lnTo>
                <a:lnTo>
                  <a:pt x="285" y="0"/>
                </a:lnTo>
                <a:lnTo>
                  <a:pt x="1139" y="0"/>
                </a:lnTo>
                <a:lnTo>
                  <a:pt x="1424" y="314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32" name="Freeform 61"/>
          <p:cNvSpPr>
            <a:spLocks/>
          </p:cNvSpPr>
          <p:nvPr/>
        </p:nvSpPr>
        <p:spPr bwMode="auto">
          <a:xfrm>
            <a:off x="3970338" y="5162550"/>
            <a:ext cx="671512" cy="333375"/>
          </a:xfrm>
          <a:custGeom>
            <a:avLst/>
            <a:gdLst>
              <a:gd name="T0" fmla="*/ 0 w 1424"/>
              <a:gd name="T1" fmla="*/ 333375 h 629"/>
              <a:gd name="T2" fmla="*/ 0 w 1424"/>
              <a:gd name="T3" fmla="*/ 166422 h 629"/>
              <a:gd name="T4" fmla="*/ 134397 w 1424"/>
              <a:gd name="T5" fmla="*/ 0 h 629"/>
              <a:gd name="T6" fmla="*/ 537115 w 1424"/>
              <a:gd name="T7" fmla="*/ 0 h 629"/>
              <a:gd name="T8" fmla="*/ 671512 w 1424"/>
              <a:gd name="T9" fmla="*/ 166422 h 629"/>
              <a:gd name="T10" fmla="*/ 671512 w 1424"/>
              <a:gd name="T11" fmla="*/ 333375 h 629"/>
              <a:gd name="T12" fmla="*/ 671512 w 1424"/>
              <a:gd name="T13" fmla="*/ 333375 h 6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24" h="629">
                <a:moveTo>
                  <a:pt x="0" y="629"/>
                </a:moveTo>
                <a:lnTo>
                  <a:pt x="0" y="314"/>
                </a:lnTo>
                <a:lnTo>
                  <a:pt x="285" y="0"/>
                </a:lnTo>
                <a:lnTo>
                  <a:pt x="1139" y="0"/>
                </a:lnTo>
                <a:lnTo>
                  <a:pt x="1424" y="314"/>
                </a:lnTo>
                <a:lnTo>
                  <a:pt x="1424" y="629"/>
                </a:lnTo>
              </a:path>
            </a:pathLst>
          </a:custGeom>
          <a:noFill/>
          <a:ln w="63500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33" name="Freeform 62"/>
          <p:cNvSpPr>
            <a:spLocks/>
          </p:cNvSpPr>
          <p:nvPr/>
        </p:nvSpPr>
        <p:spPr bwMode="auto">
          <a:xfrm>
            <a:off x="1357313" y="1187450"/>
            <a:ext cx="33337" cy="104775"/>
          </a:xfrm>
          <a:custGeom>
            <a:avLst/>
            <a:gdLst>
              <a:gd name="T0" fmla="*/ 20898 w 67"/>
              <a:gd name="T1" fmla="*/ 104775 h 199"/>
              <a:gd name="T2" fmla="*/ 33337 w 67"/>
              <a:gd name="T3" fmla="*/ 104775 h 199"/>
              <a:gd name="T4" fmla="*/ 33337 w 67"/>
              <a:gd name="T5" fmla="*/ 0 h 199"/>
              <a:gd name="T6" fmla="*/ 24381 w 67"/>
              <a:gd name="T7" fmla="*/ 0 h 199"/>
              <a:gd name="T8" fmla="*/ 23386 w 67"/>
              <a:gd name="T9" fmla="*/ 4739 h 199"/>
              <a:gd name="T10" fmla="*/ 21893 w 67"/>
              <a:gd name="T11" fmla="*/ 9477 h 199"/>
              <a:gd name="T12" fmla="*/ 19903 w 67"/>
              <a:gd name="T13" fmla="*/ 12110 h 199"/>
              <a:gd name="T14" fmla="*/ 17415 w 67"/>
              <a:gd name="T15" fmla="*/ 15269 h 199"/>
              <a:gd name="T16" fmla="*/ 13932 w 67"/>
              <a:gd name="T17" fmla="*/ 17901 h 199"/>
              <a:gd name="T18" fmla="*/ 9951 w 67"/>
              <a:gd name="T19" fmla="*/ 18954 h 199"/>
              <a:gd name="T20" fmla="*/ 5473 w 67"/>
              <a:gd name="T21" fmla="*/ 19481 h 199"/>
              <a:gd name="T22" fmla="*/ 0 w 67"/>
              <a:gd name="T23" fmla="*/ 20534 h 199"/>
              <a:gd name="T24" fmla="*/ 0 w 67"/>
              <a:gd name="T25" fmla="*/ 31064 h 199"/>
              <a:gd name="T26" fmla="*/ 20898 w 67"/>
              <a:gd name="T27" fmla="*/ 31064 h 199"/>
              <a:gd name="T28" fmla="*/ 20898 w 67"/>
              <a:gd name="T29" fmla="*/ 104775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2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9"/>
                </a:lnTo>
                <a:lnTo>
                  <a:pt x="44" y="18"/>
                </a:lnTo>
                <a:lnTo>
                  <a:pt x="40" y="23"/>
                </a:lnTo>
                <a:lnTo>
                  <a:pt x="35" y="29"/>
                </a:lnTo>
                <a:lnTo>
                  <a:pt x="28" y="34"/>
                </a:lnTo>
                <a:lnTo>
                  <a:pt x="20" y="36"/>
                </a:lnTo>
                <a:lnTo>
                  <a:pt x="11" y="37"/>
                </a:lnTo>
                <a:lnTo>
                  <a:pt x="0" y="39"/>
                </a:lnTo>
                <a:lnTo>
                  <a:pt x="0" y="59"/>
                </a:lnTo>
                <a:lnTo>
                  <a:pt x="42" y="59"/>
                </a:lnTo>
                <a:lnTo>
                  <a:pt x="42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34" name="Freeform 63"/>
          <p:cNvSpPr>
            <a:spLocks noEditPoints="1"/>
          </p:cNvSpPr>
          <p:nvPr/>
        </p:nvSpPr>
        <p:spPr bwMode="auto">
          <a:xfrm>
            <a:off x="2025650" y="1182688"/>
            <a:ext cx="79375" cy="109537"/>
          </a:xfrm>
          <a:custGeom>
            <a:avLst/>
            <a:gdLst>
              <a:gd name="T0" fmla="*/ 0 w 167"/>
              <a:gd name="T1" fmla="*/ 109537 h 207"/>
              <a:gd name="T2" fmla="*/ 12358 w 167"/>
              <a:gd name="T3" fmla="*/ 109537 h 207"/>
              <a:gd name="T4" fmla="*/ 21864 w 167"/>
              <a:gd name="T5" fmla="*/ 77258 h 207"/>
              <a:gd name="T6" fmla="*/ 57036 w 167"/>
              <a:gd name="T7" fmla="*/ 77258 h 207"/>
              <a:gd name="T8" fmla="*/ 66542 w 167"/>
              <a:gd name="T9" fmla="*/ 109537 h 207"/>
              <a:gd name="T10" fmla="*/ 79375 w 167"/>
              <a:gd name="T11" fmla="*/ 109537 h 207"/>
              <a:gd name="T12" fmla="*/ 46579 w 167"/>
              <a:gd name="T13" fmla="*/ 0 h 207"/>
              <a:gd name="T14" fmla="*/ 32796 w 167"/>
              <a:gd name="T15" fmla="*/ 0 h 207"/>
              <a:gd name="T16" fmla="*/ 0 w 167"/>
              <a:gd name="T17" fmla="*/ 109537 h 207"/>
              <a:gd name="T18" fmla="*/ 25666 w 167"/>
              <a:gd name="T19" fmla="*/ 64029 h 207"/>
              <a:gd name="T20" fmla="*/ 39925 w 167"/>
              <a:gd name="T21" fmla="*/ 15875 h 207"/>
              <a:gd name="T22" fmla="*/ 53234 w 167"/>
              <a:gd name="T23" fmla="*/ 64029 h 207"/>
              <a:gd name="T24" fmla="*/ 25666 w 167"/>
              <a:gd name="T25" fmla="*/ 64029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7" h="207">
                <a:moveTo>
                  <a:pt x="0" y="207"/>
                </a:moveTo>
                <a:lnTo>
                  <a:pt x="26" y="207"/>
                </a:lnTo>
                <a:lnTo>
                  <a:pt x="46" y="146"/>
                </a:lnTo>
                <a:lnTo>
                  <a:pt x="120" y="146"/>
                </a:lnTo>
                <a:lnTo>
                  <a:pt x="140" y="207"/>
                </a:lnTo>
                <a:lnTo>
                  <a:pt x="167" y="207"/>
                </a:lnTo>
                <a:lnTo>
                  <a:pt x="98" y="0"/>
                </a:lnTo>
                <a:lnTo>
                  <a:pt x="69" y="0"/>
                </a:lnTo>
                <a:lnTo>
                  <a:pt x="0" y="207"/>
                </a:lnTo>
                <a:close/>
                <a:moveTo>
                  <a:pt x="54" y="121"/>
                </a:moveTo>
                <a:lnTo>
                  <a:pt x="84" y="30"/>
                </a:lnTo>
                <a:lnTo>
                  <a:pt x="112" y="121"/>
                </a:lnTo>
                <a:lnTo>
                  <a:pt x="54" y="12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35" name="Rectangle 64"/>
          <p:cNvSpPr>
            <a:spLocks noChangeArrowheads="1"/>
          </p:cNvSpPr>
          <p:nvPr/>
        </p:nvSpPr>
        <p:spPr bwMode="auto">
          <a:xfrm>
            <a:off x="2112963" y="1182688"/>
            <a:ext cx="11112" cy="109537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36" name="Freeform 65"/>
          <p:cNvSpPr>
            <a:spLocks noEditPoints="1"/>
          </p:cNvSpPr>
          <p:nvPr/>
        </p:nvSpPr>
        <p:spPr bwMode="auto">
          <a:xfrm>
            <a:off x="2139950" y="1182688"/>
            <a:ext cx="60325" cy="111125"/>
          </a:xfrm>
          <a:custGeom>
            <a:avLst/>
            <a:gdLst>
              <a:gd name="T0" fmla="*/ 10925 w 127"/>
              <a:gd name="T1" fmla="*/ 109018 h 211"/>
              <a:gd name="T2" fmla="*/ 15200 w 127"/>
              <a:gd name="T3" fmla="*/ 104278 h 211"/>
              <a:gd name="T4" fmla="*/ 25650 w 127"/>
              <a:gd name="T5" fmla="*/ 110598 h 211"/>
              <a:gd name="T6" fmla="*/ 38000 w 127"/>
              <a:gd name="T7" fmla="*/ 110598 h 211"/>
              <a:gd name="T8" fmla="*/ 47975 w 127"/>
              <a:gd name="T9" fmla="*/ 104805 h 211"/>
              <a:gd name="T10" fmla="*/ 55575 w 127"/>
              <a:gd name="T11" fmla="*/ 93745 h 211"/>
              <a:gd name="T12" fmla="*/ 59850 w 127"/>
              <a:gd name="T13" fmla="*/ 78472 h 211"/>
              <a:gd name="T14" fmla="*/ 59850 w 127"/>
              <a:gd name="T15" fmla="*/ 60039 h 211"/>
              <a:gd name="T16" fmla="*/ 55575 w 127"/>
              <a:gd name="T17" fmla="*/ 44766 h 211"/>
              <a:gd name="T18" fmla="*/ 47975 w 127"/>
              <a:gd name="T19" fmla="*/ 33706 h 211"/>
              <a:gd name="T20" fmla="*/ 37525 w 127"/>
              <a:gd name="T21" fmla="*/ 28440 h 211"/>
              <a:gd name="T22" fmla="*/ 28500 w 127"/>
              <a:gd name="T23" fmla="*/ 27386 h 211"/>
              <a:gd name="T24" fmla="*/ 22800 w 127"/>
              <a:gd name="T25" fmla="*/ 29493 h 211"/>
              <a:gd name="T26" fmla="*/ 17575 w 127"/>
              <a:gd name="T27" fmla="*/ 33180 h 211"/>
              <a:gd name="T28" fmla="*/ 12825 w 127"/>
              <a:gd name="T29" fmla="*/ 37919 h 211"/>
              <a:gd name="T30" fmla="*/ 10925 w 127"/>
              <a:gd name="T31" fmla="*/ 0 h 211"/>
              <a:gd name="T32" fmla="*/ 0 w 127"/>
              <a:gd name="T33" fmla="*/ 109018 h 211"/>
              <a:gd name="T34" fmla="*/ 10925 w 127"/>
              <a:gd name="T35" fmla="*/ 62146 h 211"/>
              <a:gd name="T36" fmla="*/ 12825 w 127"/>
              <a:gd name="T37" fmla="*/ 51613 h 211"/>
              <a:gd name="T38" fmla="*/ 18050 w 127"/>
              <a:gd name="T39" fmla="*/ 44239 h 211"/>
              <a:gd name="T40" fmla="*/ 25175 w 127"/>
              <a:gd name="T41" fmla="*/ 40553 h 211"/>
              <a:gd name="T42" fmla="*/ 33725 w 127"/>
              <a:gd name="T43" fmla="*/ 40553 h 211"/>
              <a:gd name="T44" fmla="*/ 40375 w 127"/>
              <a:gd name="T45" fmla="*/ 44239 h 211"/>
              <a:gd name="T46" fmla="*/ 45600 w 127"/>
              <a:gd name="T47" fmla="*/ 52139 h 211"/>
              <a:gd name="T48" fmla="*/ 47975 w 127"/>
              <a:gd name="T49" fmla="*/ 63726 h 211"/>
              <a:gd name="T50" fmla="*/ 47975 w 127"/>
              <a:gd name="T51" fmla="*/ 77419 h 211"/>
              <a:gd name="T52" fmla="*/ 45600 w 127"/>
              <a:gd name="T53" fmla="*/ 87425 h 211"/>
              <a:gd name="T54" fmla="*/ 40375 w 127"/>
              <a:gd name="T55" fmla="*/ 94799 h 211"/>
              <a:gd name="T56" fmla="*/ 33725 w 127"/>
              <a:gd name="T57" fmla="*/ 98485 h 211"/>
              <a:gd name="T58" fmla="*/ 25175 w 127"/>
              <a:gd name="T59" fmla="*/ 98485 h 211"/>
              <a:gd name="T60" fmla="*/ 18050 w 127"/>
              <a:gd name="T61" fmla="*/ 94799 h 211"/>
              <a:gd name="T62" fmla="*/ 13775 w 127"/>
              <a:gd name="T63" fmla="*/ 86899 h 211"/>
              <a:gd name="T64" fmla="*/ 10925 w 127"/>
              <a:gd name="T65" fmla="*/ 75839 h 21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7" h="211">
                <a:moveTo>
                  <a:pt x="0" y="207"/>
                </a:moveTo>
                <a:lnTo>
                  <a:pt x="23" y="207"/>
                </a:lnTo>
                <a:lnTo>
                  <a:pt x="23" y="187"/>
                </a:lnTo>
                <a:lnTo>
                  <a:pt x="32" y="198"/>
                </a:lnTo>
                <a:lnTo>
                  <a:pt x="42" y="205"/>
                </a:lnTo>
                <a:lnTo>
                  <a:pt x="54" y="210"/>
                </a:lnTo>
                <a:lnTo>
                  <a:pt x="68" y="211"/>
                </a:lnTo>
                <a:lnTo>
                  <a:pt x="80" y="210"/>
                </a:lnTo>
                <a:lnTo>
                  <a:pt x="92" y="205"/>
                </a:lnTo>
                <a:lnTo>
                  <a:pt x="101" y="199"/>
                </a:lnTo>
                <a:lnTo>
                  <a:pt x="110" y="190"/>
                </a:lnTo>
                <a:lnTo>
                  <a:pt x="117" y="178"/>
                </a:lnTo>
                <a:lnTo>
                  <a:pt x="122" y="165"/>
                </a:lnTo>
                <a:lnTo>
                  <a:pt x="126" y="149"/>
                </a:lnTo>
                <a:lnTo>
                  <a:pt x="127" y="132"/>
                </a:lnTo>
                <a:lnTo>
                  <a:pt x="126" y="114"/>
                </a:lnTo>
                <a:lnTo>
                  <a:pt x="122" y="99"/>
                </a:lnTo>
                <a:lnTo>
                  <a:pt x="117" y="85"/>
                </a:lnTo>
                <a:lnTo>
                  <a:pt x="110" y="73"/>
                </a:lnTo>
                <a:lnTo>
                  <a:pt x="101" y="64"/>
                </a:lnTo>
                <a:lnTo>
                  <a:pt x="91" y="58"/>
                </a:lnTo>
                <a:lnTo>
                  <a:pt x="79" y="54"/>
                </a:lnTo>
                <a:lnTo>
                  <a:pt x="66" y="52"/>
                </a:lnTo>
                <a:lnTo>
                  <a:pt x="60" y="52"/>
                </a:lnTo>
                <a:lnTo>
                  <a:pt x="54" y="54"/>
                </a:lnTo>
                <a:lnTo>
                  <a:pt x="48" y="56"/>
                </a:lnTo>
                <a:lnTo>
                  <a:pt x="42" y="59"/>
                </a:lnTo>
                <a:lnTo>
                  <a:pt x="37" y="63"/>
                </a:lnTo>
                <a:lnTo>
                  <a:pt x="32" y="67"/>
                </a:lnTo>
                <a:lnTo>
                  <a:pt x="27" y="72"/>
                </a:lnTo>
                <a:lnTo>
                  <a:pt x="23" y="79"/>
                </a:lnTo>
                <a:lnTo>
                  <a:pt x="23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22" y="132"/>
                </a:moveTo>
                <a:lnTo>
                  <a:pt x="23" y="118"/>
                </a:lnTo>
                <a:lnTo>
                  <a:pt x="24" y="107"/>
                </a:lnTo>
                <a:lnTo>
                  <a:pt x="27" y="98"/>
                </a:lnTo>
                <a:lnTo>
                  <a:pt x="33" y="90"/>
                </a:lnTo>
                <a:lnTo>
                  <a:pt x="38" y="84"/>
                </a:lnTo>
                <a:lnTo>
                  <a:pt x="44" y="79"/>
                </a:lnTo>
                <a:lnTo>
                  <a:pt x="53" y="77"/>
                </a:lnTo>
                <a:lnTo>
                  <a:pt x="62" y="76"/>
                </a:lnTo>
                <a:lnTo>
                  <a:pt x="71" y="77"/>
                </a:lnTo>
                <a:lnTo>
                  <a:pt x="79" y="79"/>
                </a:lnTo>
                <a:lnTo>
                  <a:pt x="85" y="84"/>
                </a:lnTo>
                <a:lnTo>
                  <a:pt x="92" y="91"/>
                </a:lnTo>
                <a:lnTo>
                  <a:pt x="96" y="99"/>
                </a:lnTo>
                <a:lnTo>
                  <a:pt x="99" y="109"/>
                </a:lnTo>
                <a:lnTo>
                  <a:pt x="101" y="121"/>
                </a:lnTo>
                <a:lnTo>
                  <a:pt x="102" y="134"/>
                </a:lnTo>
                <a:lnTo>
                  <a:pt x="101" y="147"/>
                </a:lnTo>
                <a:lnTo>
                  <a:pt x="99" y="157"/>
                </a:lnTo>
                <a:lnTo>
                  <a:pt x="96" y="166"/>
                </a:lnTo>
                <a:lnTo>
                  <a:pt x="92" y="175"/>
                </a:lnTo>
                <a:lnTo>
                  <a:pt x="85" y="180"/>
                </a:lnTo>
                <a:lnTo>
                  <a:pt x="79" y="185"/>
                </a:lnTo>
                <a:lnTo>
                  <a:pt x="71" y="187"/>
                </a:lnTo>
                <a:lnTo>
                  <a:pt x="62" y="189"/>
                </a:lnTo>
                <a:lnTo>
                  <a:pt x="53" y="187"/>
                </a:lnTo>
                <a:lnTo>
                  <a:pt x="45" y="185"/>
                </a:lnTo>
                <a:lnTo>
                  <a:pt x="38" y="180"/>
                </a:lnTo>
                <a:lnTo>
                  <a:pt x="33" y="173"/>
                </a:lnTo>
                <a:lnTo>
                  <a:pt x="29" y="165"/>
                </a:lnTo>
                <a:lnTo>
                  <a:pt x="25" y="156"/>
                </a:lnTo>
                <a:lnTo>
                  <a:pt x="23" y="144"/>
                </a:lnTo>
                <a:lnTo>
                  <a:pt x="22" y="13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37" name="Freeform 66"/>
          <p:cNvSpPr>
            <a:spLocks noEditPoints="1"/>
          </p:cNvSpPr>
          <p:nvPr/>
        </p:nvSpPr>
        <p:spPr bwMode="auto">
          <a:xfrm>
            <a:off x="2209800" y="1209675"/>
            <a:ext cx="57150" cy="84138"/>
          </a:xfrm>
          <a:custGeom>
            <a:avLst/>
            <a:gdLst>
              <a:gd name="T0" fmla="*/ 45070 w 123"/>
              <a:gd name="T1" fmla="*/ 59796 h 159"/>
              <a:gd name="T2" fmla="*/ 41817 w 123"/>
              <a:gd name="T3" fmla="*/ 65617 h 159"/>
              <a:gd name="T4" fmla="*/ 38100 w 123"/>
              <a:gd name="T5" fmla="*/ 69321 h 159"/>
              <a:gd name="T6" fmla="*/ 32524 w 123"/>
              <a:gd name="T7" fmla="*/ 71438 h 159"/>
              <a:gd name="T8" fmla="*/ 25090 w 123"/>
              <a:gd name="T9" fmla="*/ 70909 h 159"/>
              <a:gd name="T10" fmla="*/ 19050 w 123"/>
              <a:gd name="T11" fmla="*/ 67734 h 159"/>
              <a:gd name="T12" fmla="*/ 13939 w 123"/>
              <a:gd name="T13" fmla="*/ 61913 h 159"/>
              <a:gd name="T14" fmla="*/ 11616 w 123"/>
              <a:gd name="T15" fmla="*/ 51859 h 159"/>
              <a:gd name="T16" fmla="*/ 57150 w 123"/>
              <a:gd name="T17" fmla="*/ 46567 h 159"/>
              <a:gd name="T18" fmla="*/ 56685 w 123"/>
              <a:gd name="T19" fmla="*/ 31750 h 159"/>
              <a:gd name="T20" fmla="*/ 52968 w 123"/>
              <a:gd name="T21" fmla="*/ 16404 h 159"/>
              <a:gd name="T22" fmla="*/ 45534 w 123"/>
              <a:gd name="T23" fmla="*/ 6350 h 159"/>
              <a:gd name="T24" fmla="*/ 35312 w 123"/>
              <a:gd name="T25" fmla="*/ 1058 h 159"/>
              <a:gd name="T26" fmla="*/ 22302 w 123"/>
              <a:gd name="T27" fmla="*/ 1058 h 159"/>
              <a:gd name="T28" fmla="*/ 11616 w 123"/>
              <a:gd name="T29" fmla="*/ 6350 h 159"/>
              <a:gd name="T30" fmla="*/ 4182 w 123"/>
              <a:gd name="T31" fmla="*/ 17463 h 159"/>
              <a:gd name="T32" fmla="*/ 465 w 123"/>
              <a:gd name="T33" fmla="*/ 33338 h 159"/>
              <a:gd name="T34" fmla="*/ 465 w 123"/>
              <a:gd name="T35" fmla="*/ 51859 h 159"/>
              <a:gd name="T36" fmla="*/ 4182 w 123"/>
              <a:gd name="T37" fmla="*/ 67205 h 159"/>
              <a:gd name="T38" fmla="*/ 11616 w 123"/>
              <a:gd name="T39" fmla="*/ 77788 h 159"/>
              <a:gd name="T40" fmla="*/ 22302 w 123"/>
              <a:gd name="T41" fmla="*/ 83609 h 159"/>
              <a:gd name="T42" fmla="*/ 33454 w 123"/>
              <a:gd name="T43" fmla="*/ 83609 h 159"/>
              <a:gd name="T44" fmla="*/ 43211 w 123"/>
              <a:gd name="T45" fmla="*/ 79905 h 159"/>
              <a:gd name="T46" fmla="*/ 50180 w 123"/>
              <a:gd name="T47" fmla="*/ 73025 h 159"/>
              <a:gd name="T48" fmla="*/ 55291 w 123"/>
              <a:gd name="T49" fmla="*/ 62971 h 159"/>
              <a:gd name="T50" fmla="*/ 45999 w 123"/>
              <a:gd name="T51" fmla="*/ 56621 h 159"/>
              <a:gd name="T52" fmla="*/ 11616 w 123"/>
              <a:gd name="T53" fmla="*/ 29634 h 159"/>
              <a:gd name="T54" fmla="*/ 14404 w 123"/>
              <a:gd name="T55" fmla="*/ 21167 h 159"/>
              <a:gd name="T56" fmla="*/ 19050 w 123"/>
              <a:gd name="T57" fmla="*/ 14817 h 159"/>
              <a:gd name="T58" fmla="*/ 24626 w 123"/>
              <a:gd name="T59" fmla="*/ 12700 h 159"/>
              <a:gd name="T60" fmla="*/ 32524 w 123"/>
              <a:gd name="T61" fmla="*/ 12700 h 159"/>
              <a:gd name="T62" fmla="*/ 39029 w 123"/>
              <a:gd name="T63" fmla="*/ 15346 h 159"/>
              <a:gd name="T64" fmla="*/ 43211 w 123"/>
              <a:gd name="T65" fmla="*/ 21167 h 159"/>
              <a:gd name="T66" fmla="*/ 45534 w 123"/>
              <a:gd name="T67" fmla="*/ 29634 h 159"/>
              <a:gd name="T68" fmla="*/ 11151 w 123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9">
                <a:moveTo>
                  <a:pt x="99" y="107"/>
                </a:moveTo>
                <a:lnTo>
                  <a:pt x="97" y="113"/>
                </a:lnTo>
                <a:lnTo>
                  <a:pt x="93" y="119"/>
                </a:lnTo>
                <a:lnTo>
                  <a:pt x="90" y="124"/>
                </a:lnTo>
                <a:lnTo>
                  <a:pt x="86" y="128"/>
                </a:lnTo>
                <a:lnTo>
                  <a:pt x="82" y="131"/>
                </a:lnTo>
                <a:lnTo>
                  <a:pt x="77" y="133"/>
                </a:lnTo>
                <a:lnTo>
                  <a:pt x="70" y="135"/>
                </a:lnTo>
                <a:lnTo>
                  <a:pt x="63" y="135"/>
                </a:lnTo>
                <a:lnTo>
                  <a:pt x="54" y="134"/>
                </a:lnTo>
                <a:lnTo>
                  <a:pt x="47" y="132"/>
                </a:lnTo>
                <a:lnTo>
                  <a:pt x="41" y="128"/>
                </a:lnTo>
                <a:lnTo>
                  <a:pt x="34" y="123"/>
                </a:lnTo>
                <a:lnTo>
                  <a:pt x="30" y="117"/>
                </a:lnTo>
                <a:lnTo>
                  <a:pt x="27" y="109"/>
                </a:lnTo>
                <a:lnTo>
                  <a:pt x="25" y="98"/>
                </a:lnTo>
                <a:lnTo>
                  <a:pt x="24" y="88"/>
                </a:lnTo>
                <a:lnTo>
                  <a:pt x="123" y="88"/>
                </a:lnTo>
                <a:lnTo>
                  <a:pt x="123" y="76"/>
                </a:lnTo>
                <a:lnTo>
                  <a:pt x="122" y="60"/>
                </a:lnTo>
                <a:lnTo>
                  <a:pt x="119" y="43"/>
                </a:lnTo>
                <a:lnTo>
                  <a:pt x="114" y="31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2"/>
                </a:lnTo>
                <a:lnTo>
                  <a:pt x="61" y="0"/>
                </a:lnTo>
                <a:lnTo>
                  <a:pt x="48" y="2"/>
                </a:lnTo>
                <a:lnTo>
                  <a:pt x="35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8"/>
                </a:lnTo>
                <a:lnTo>
                  <a:pt x="25" y="147"/>
                </a:lnTo>
                <a:lnTo>
                  <a:pt x="35" y="153"/>
                </a:lnTo>
                <a:lnTo>
                  <a:pt x="48" y="158"/>
                </a:lnTo>
                <a:lnTo>
                  <a:pt x="61" y="159"/>
                </a:lnTo>
                <a:lnTo>
                  <a:pt x="72" y="158"/>
                </a:lnTo>
                <a:lnTo>
                  <a:pt x="84" y="155"/>
                </a:lnTo>
                <a:lnTo>
                  <a:pt x="93" y="151"/>
                </a:lnTo>
                <a:lnTo>
                  <a:pt x="102" y="145"/>
                </a:lnTo>
                <a:lnTo>
                  <a:pt x="108" y="138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7" y="48"/>
                </a:lnTo>
                <a:lnTo>
                  <a:pt x="31" y="40"/>
                </a:lnTo>
                <a:lnTo>
                  <a:pt x="35" y="34"/>
                </a:lnTo>
                <a:lnTo>
                  <a:pt x="41" y="28"/>
                </a:lnTo>
                <a:lnTo>
                  <a:pt x="47" y="25"/>
                </a:lnTo>
                <a:lnTo>
                  <a:pt x="53" y="24"/>
                </a:lnTo>
                <a:lnTo>
                  <a:pt x="62" y="22"/>
                </a:lnTo>
                <a:lnTo>
                  <a:pt x="70" y="24"/>
                </a:lnTo>
                <a:lnTo>
                  <a:pt x="78" y="25"/>
                </a:lnTo>
                <a:lnTo>
                  <a:pt x="84" y="29"/>
                </a:lnTo>
                <a:lnTo>
                  <a:pt x="89" y="34"/>
                </a:lnTo>
                <a:lnTo>
                  <a:pt x="93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38" name="Freeform 67"/>
          <p:cNvSpPr>
            <a:spLocks/>
          </p:cNvSpPr>
          <p:nvPr/>
        </p:nvSpPr>
        <p:spPr bwMode="auto">
          <a:xfrm>
            <a:off x="2279650" y="1209675"/>
            <a:ext cx="31750" cy="82550"/>
          </a:xfrm>
          <a:custGeom>
            <a:avLst/>
            <a:gdLst>
              <a:gd name="T0" fmla="*/ 0 w 67"/>
              <a:gd name="T1" fmla="*/ 82550 h 155"/>
              <a:gd name="T2" fmla="*/ 11373 w 67"/>
              <a:gd name="T3" fmla="*/ 82550 h 155"/>
              <a:gd name="T4" fmla="*/ 11373 w 67"/>
              <a:gd name="T5" fmla="*/ 37281 h 155"/>
              <a:gd name="T6" fmla="*/ 11847 w 67"/>
              <a:gd name="T7" fmla="*/ 32487 h 155"/>
              <a:gd name="T8" fmla="*/ 12321 w 67"/>
              <a:gd name="T9" fmla="*/ 27694 h 155"/>
              <a:gd name="T10" fmla="*/ 13743 w 67"/>
              <a:gd name="T11" fmla="*/ 23966 h 155"/>
              <a:gd name="T12" fmla="*/ 15638 w 67"/>
              <a:gd name="T13" fmla="*/ 20771 h 155"/>
              <a:gd name="T14" fmla="*/ 18007 w 67"/>
              <a:gd name="T15" fmla="*/ 17575 h 155"/>
              <a:gd name="T16" fmla="*/ 21325 w 67"/>
              <a:gd name="T17" fmla="*/ 15445 h 155"/>
              <a:gd name="T18" fmla="*/ 25116 w 67"/>
              <a:gd name="T19" fmla="*/ 14912 h 155"/>
              <a:gd name="T20" fmla="*/ 29381 w 67"/>
              <a:gd name="T21" fmla="*/ 14380 h 155"/>
              <a:gd name="T22" fmla="*/ 31750 w 67"/>
              <a:gd name="T23" fmla="*/ 14380 h 155"/>
              <a:gd name="T24" fmla="*/ 31750 w 67"/>
              <a:gd name="T25" fmla="*/ 0 h 155"/>
              <a:gd name="T26" fmla="*/ 28433 w 67"/>
              <a:gd name="T27" fmla="*/ 0 h 155"/>
              <a:gd name="T28" fmla="*/ 25590 w 67"/>
              <a:gd name="T29" fmla="*/ 0 h 155"/>
              <a:gd name="T30" fmla="*/ 22746 w 67"/>
              <a:gd name="T31" fmla="*/ 1598 h 155"/>
              <a:gd name="T32" fmla="*/ 20377 w 67"/>
              <a:gd name="T33" fmla="*/ 2663 h 155"/>
              <a:gd name="T34" fmla="*/ 17534 w 67"/>
              <a:gd name="T35" fmla="*/ 3728 h 155"/>
              <a:gd name="T36" fmla="*/ 15638 w 67"/>
              <a:gd name="T37" fmla="*/ 6391 h 155"/>
              <a:gd name="T38" fmla="*/ 13743 w 67"/>
              <a:gd name="T39" fmla="*/ 9586 h 155"/>
              <a:gd name="T40" fmla="*/ 12321 w 67"/>
              <a:gd name="T41" fmla="*/ 12782 h 155"/>
              <a:gd name="T42" fmla="*/ 10899 w 67"/>
              <a:gd name="T43" fmla="*/ 16510 h 155"/>
              <a:gd name="T44" fmla="*/ 10899 w 67"/>
              <a:gd name="T45" fmla="*/ 2130 h 155"/>
              <a:gd name="T46" fmla="*/ 0 w 67"/>
              <a:gd name="T47" fmla="*/ 2130 h 155"/>
              <a:gd name="T48" fmla="*/ 0 w 67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7" h="155">
                <a:moveTo>
                  <a:pt x="0" y="155"/>
                </a:moveTo>
                <a:lnTo>
                  <a:pt x="24" y="155"/>
                </a:lnTo>
                <a:lnTo>
                  <a:pt x="24" y="70"/>
                </a:lnTo>
                <a:lnTo>
                  <a:pt x="25" y="61"/>
                </a:lnTo>
                <a:lnTo>
                  <a:pt x="26" y="52"/>
                </a:lnTo>
                <a:lnTo>
                  <a:pt x="29" y="45"/>
                </a:lnTo>
                <a:lnTo>
                  <a:pt x="33" y="39"/>
                </a:lnTo>
                <a:lnTo>
                  <a:pt x="38" y="33"/>
                </a:lnTo>
                <a:lnTo>
                  <a:pt x="45" y="29"/>
                </a:lnTo>
                <a:lnTo>
                  <a:pt x="53" y="28"/>
                </a:lnTo>
                <a:lnTo>
                  <a:pt x="62" y="27"/>
                </a:lnTo>
                <a:lnTo>
                  <a:pt x="67" y="27"/>
                </a:lnTo>
                <a:lnTo>
                  <a:pt x="67" y="0"/>
                </a:lnTo>
                <a:lnTo>
                  <a:pt x="60" y="0"/>
                </a:lnTo>
                <a:lnTo>
                  <a:pt x="54" y="0"/>
                </a:lnTo>
                <a:lnTo>
                  <a:pt x="48" y="3"/>
                </a:lnTo>
                <a:lnTo>
                  <a:pt x="43" y="5"/>
                </a:lnTo>
                <a:lnTo>
                  <a:pt x="37" y="7"/>
                </a:lnTo>
                <a:lnTo>
                  <a:pt x="33" y="12"/>
                </a:lnTo>
                <a:lnTo>
                  <a:pt x="29" y="18"/>
                </a:lnTo>
                <a:lnTo>
                  <a:pt x="26" y="24"/>
                </a:lnTo>
                <a:lnTo>
                  <a:pt x="23" y="31"/>
                </a:lnTo>
                <a:lnTo>
                  <a:pt x="23" y="4"/>
                </a:lnTo>
                <a:lnTo>
                  <a:pt x="0" y="4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39" name="Freeform 68"/>
          <p:cNvSpPr>
            <a:spLocks/>
          </p:cNvSpPr>
          <p:nvPr/>
        </p:nvSpPr>
        <p:spPr bwMode="auto">
          <a:xfrm>
            <a:off x="2312988" y="1190625"/>
            <a:ext cx="30162" cy="103188"/>
          </a:xfrm>
          <a:custGeom>
            <a:avLst/>
            <a:gdLst>
              <a:gd name="T0" fmla="*/ 19358 w 67"/>
              <a:gd name="T1" fmla="*/ 81603 h 196"/>
              <a:gd name="T2" fmla="*/ 19358 w 67"/>
              <a:gd name="T3" fmla="*/ 32641 h 196"/>
              <a:gd name="T4" fmla="*/ 30162 w 67"/>
              <a:gd name="T5" fmla="*/ 32641 h 196"/>
              <a:gd name="T6" fmla="*/ 30162 w 67"/>
              <a:gd name="T7" fmla="*/ 22112 h 196"/>
              <a:gd name="T8" fmla="*/ 19358 w 67"/>
              <a:gd name="T9" fmla="*/ 22112 h 196"/>
              <a:gd name="T10" fmla="*/ 19358 w 67"/>
              <a:gd name="T11" fmla="*/ 0 h 196"/>
              <a:gd name="T12" fmla="*/ 9004 w 67"/>
              <a:gd name="T13" fmla="*/ 0 h 196"/>
              <a:gd name="T14" fmla="*/ 9004 w 67"/>
              <a:gd name="T15" fmla="*/ 22112 h 196"/>
              <a:gd name="T16" fmla="*/ 0 w 67"/>
              <a:gd name="T17" fmla="*/ 22112 h 196"/>
              <a:gd name="T18" fmla="*/ 0 w 67"/>
              <a:gd name="T19" fmla="*/ 32641 h 196"/>
              <a:gd name="T20" fmla="*/ 9004 w 67"/>
              <a:gd name="T21" fmla="*/ 32641 h 196"/>
              <a:gd name="T22" fmla="*/ 9004 w 67"/>
              <a:gd name="T23" fmla="*/ 86341 h 196"/>
              <a:gd name="T24" fmla="*/ 9004 w 67"/>
              <a:gd name="T25" fmla="*/ 90553 h 196"/>
              <a:gd name="T26" fmla="*/ 9454 w 67"/>
              <a:gd name="T27" fmla="*/ 93712 h 196"/>
              <a:gd name="T28" fmla="*/ 10354 w 67"/>
              <a:gd name="T29" fmla="*/ 96870 h 196"/>
              <a:gd name="T30" fmla="*/ 11705 w 67"/>
              <a:gd name="T31" fmla="*/ 99503 h 196"/>
              <a:gd name="T32" fmla="*/ 13956 w 67"/>
              <a:gd name="T33" fmla="*/ 101082 h 196"/>
              <a:gd name="T34" fmla="*/ 16206 w 67"/>
              <a:gd name="T35" fmla="*/ 102135 h 196"/>
              <a:gd name="T36" fmla="*/ 18908 w 67"/>
              <a:gd name="T37" fmla="*/ 103188 h 196"/>
              <a:gd name="T38" fmla="*/ 22509 w 67"/>
              <a:gd name="T39" fmla="*/ 103188 h 196"/>
              <a:gd name="T40" fmla="*/ 26110 w 67"/>
              <a:gd name="T41" fmla="*/ 102135 h 196"/>
              <a:gd name="T42" fmla="*/ 30162 w 67"/>
              <a:gd name="T43" fmla="*/ 101609 h 196"/>
              <a:gd name="T44" fmla="*/ 30162 w 67"/>
              <a:gd name="T45" fmla="*/ 90026 h 196"/>
              <a:gd name="T46" fmla="*/ 25210 w 67"/>
              <a:gd name="T47" fmla="*/ 90553 h 196"/>
              <a:gd name="T48" fmla="*/ 22509 w 67"/>
              <a:gd name="T49" fmla="*/ 90026 h 196"/>
              <a:gd name="T50" fmla="*/ 20258 w 67"/>
              <a:gd name="T51" fmla="*/ 88973 h 196"/>
              <a:gd name="T52" fmla="*/ 19358 w 67"/>
              <a:gd name="T53" fmla="*/ 85815 h 196"/>
              <a:gd name="T54" fmla="*/ 19358 w 67"/>
              <a:gd name="T55" fmla="*/ 81603 h 19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7" h="196">
                <a:moveTo>
                  <a:pt x="43" y="155"/>
                </a:moveTo>
                <a:lnTo>
                  <a:pt x="43" y="62"/>
                </a:lnTo>
                <a:lnTo>
                  <a:pt x="67" y="62"/>
                </a:lnTo>
                <a:lnTo>
                  <a:pt x="67" y="42"/>
                </a:lnTo>
                <a:lnTo>
                  <a:pt x="43" y="42"/>
                </a:lnTo>
                <a:lnTo>
                  <a:pt x="43" y="0"/>
                </a:lnTo>
                <a:lnTo>
                  <a:pt x="20" y="0"/>
                </a:lnTo>
                <a:lnTo>
                  <a:pt x="20" y="42"/>
                </a:lnTo>
                <a:lnTo>
                  <a:pt x="0" y="42"/>
                </a:lnTo>
                <a:lnTo>
                  <a:pt x="0" y="62"/>
                </a:lnTo>
                <a:lnTo>
                  <a:pt x="20" y="62"/>
                </a:lnTo>
                <a:lnTo>
                  <a:pt x="20" y="164"/>
                </a:lnTo>
                <a:lnTo>
                  <a:pt x="20" y="172"/>
                </a:lnTo>
                <a:lnTo>
                  <a:pt x="21" y="178"/>
                </a:lnTo>
                <a:lnTo>
                  <a:pt x="23" y="184"/>
                </a:lnTo>
                <a:lnTo>
                  <a:pt x="26" y="189"/>
                </a:lnTo>
                <a:lnTo>
                  <a:pt x="31" y="192"/>
                </a:lnTo>
                <a:lnTo>
                  <a:pt x="36" y="194"/>
                </a:lnTo>
                <a:lnTo>
                  <a:pt x="42" y="196"/>
                </a:lnTo>
                <a:lnTo>
                  <a:pt x="50" y="196"/>
                </a:lnTo>
                <a:lnTo>
                  <a:pt x="58" y="194"/>
                </a:lnTo>
                <a:lnTo>
                  <a:pt x="67" y="193"/>
                </a:lnTo>
                <a:lnTo>
                  <a:pt x="67" y="171"/>
                </a:lnTo>
                <a:lnTo>
                  <a:pt x="56" y="172"/>
                </a:lnTo>
                <a:lnTo>
                  <a:pt x="50" y="171"/>
                </a:lnTo>
                <a:lnTo>
                  <a:pt x="45" y="169"/>
                </a:lnTo>
                <a:lnTo>
                  <a:pt x="43" y="163"/>
                </a:lnTo>
                <a:lnTo>
                  <a:pt x="43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40" name="Freeform 69"/>
          <p:cNvSpPr>
            <a:spLocks noEditPoints="1"/>
          </p:cNvSpPr>
          <p:nvPr/>
        </p:nvSpPr>
        <p:spPr bwMode="auto">
          <a:xfrm>
            <a:off x="2387600" y="1182688"/>
            <a:ext cx="71438" cy="109537"/>
          </a:xfrm>
          <a:custGeom>
            <a:avLst/>
            <a:gdLst>
              <a:gd name="T0" fmla="*/ 0 w 153"/>
              <a:gd name="T1" fmla="*/ 109537 h 207"/>
              <a:gd name="T2" fmla="*/ 33151 w 153"/>
              <a:gd name="T3" fmla="*/ 109537 h 207"/>
              <a:gd name="T4" fmla="*/ 37353 w 153"/>
              <a:gd name="T5" fmla="*/ 109537 h 207"/>
              <a:gd name="T6" fmla="*/ 41555 w 153"/>
              <a:gd name="T7" fmla="*/ 108479 h 207"/>
              <a:gd name="T8" fmla="*/ 45291 w 153"/>
              <a:gd name="T9" fmla="*/ 107950 h 207"/>
              <a:gd name="T10" fmla="*/ 49493 w 153"/>
              <a:gd name="T11" fmla="*/ 105833 h 207"/>
              <a:gd name="T12" fmla="*/ 52761 w 153"/>
              <a:gd name="T13" fmla="*/ 104245 h 207"/>
              <a:gd name="T14" fmla="*/ 55563 w 153"/>
              <a:gd name="T15" fmla="*/ 101070 h 207"/>
              <a:gd name="T16" fmla="*/ 58831 w 153"/>
              <a:gd name="T17" fmla="*/ 98425 h 207"/>
              <a:gd name="T18" fmla="*/ 61166 w 153"/>
              <a:gd name="T19" fmla="*/ 94720 h 207"/>
              <a:gd name="T20" fmla="*/ 63500 w 153"/>
              <a:gd name="T21" fmla="*/ 91016 h 207"/>
              <a:gd name="T22" fmla="*/ 65835 w 153"/>
              <a:gd name="T23" fmla="*/ 86783 h 207"/>
              <a:gd name="T24" fmla="*/ 67703 w 153"/>
              <a:gd name="T25" fmla="*/ 82550 h 207"/>
              <a:gd name="T26" fmla="*/ 69103 w 153"/>
              <a:gd name="T27" fmla="*/ 77258 h 207"/>
              <a:gd name="T28" fmla="*/ 70037 w 153"/>
              <a:gd name="T29" fmla="*/ 71966 h 207"/>
              <a:gd name="T30" fmla="*/ 70971 w 153"/>
              <a:gd name="T31" fmla="*/ 66146 h 207"/>
              <a:gd name="T32" fmla="*/ 71438 w 153"/>
              <a:gd name="T33" fmla="*/ 59796 h 207"/>
              <a:gd name="T34" fmla="*/ 71438 w 153"/>
              <a:gd name="T35" fmla="*/ 52916 h 207"/>
              <a:gd name="T36" fmla="*/ 71438 w 153"/>
              <a:gd name="T37" fmla="*/ 46566 h 207"/>
              <a:gd name="T38" fmla="*/ 70971 w 153"/>
              <a:gd name="T39" fmla="*/ 41275 h 207"/>
              <a:gd name="T40" fmla="*/ 70037 w 153"/>
              <a:gd name="T41" fmla="*/ 35454 h 207"/>
              <a:gd name="T42" fmla="*/ 69103 w 153"/>
              <a:gd name="T43" fmla="*/ 30162 h 207"/>
              <a:gd name="T44" fmla="*/ 67703 w 153"/>
              <a:gd name="T45" fmla="*/ 25929 h 207"/>
              <a:gd name="T46" fmla="*/ 66302 w 153"/>
              <a:gd name="T47" fmla="*/ 21167 h 207"/>
              <a:gd name="T48" fmla="*/ 63967 w 153"/>
              <a:gd name="T49" fmla="*/ 17462 h 207"/>
              <a:gd name="T50" fmla="*/ 61633 w 153"/>
              <a:gd name="T51" fmla="*/ 13758 h 207"/>
              <a:gd name="T52" fmla="*/ 59298 w 153"/>
              <a:gd name="T53" fmla="*/ 10583 h 207"/>
              <a:gd name="T54" fmla="*/ 56030 w 153"/>
              <a:gd name="T55" fmla="*/ 7937 h 207"/>
              <a:gd name="T56" fmla="*/ 53228 w 153"/>
              <a:gd name="T57" fmla="*/ 5292 h 207"/>
              <a:gd name="T58" fmla="*/ 49960 w 153"/>
              <a:gd name="T59" fmla="*/ 3704 h 207"/>
              <a:gd name="T60" fmla="*/ 46225 w 153"/>
              <a:gd name="T61" fmla="*/ 1587 h 207"/>
              <a:gd name="T62" fmla="*/ 42489 w 153"/>
              <a:gd name="T63" fmla="*/ 529 h 207"/>
              <a:gd name="T64" fmla="*/ 37820 w 153"/>
              <a:gd name="T65" fmla="*/ 0 h 207"/>
              <a:gd name="T66" fmla="*/ 33618 w 153"/>
              <a:gd name="T67" fmla="*/ 0 h 207"/>
              <a:gd name="T68" fmla="*/ 0 w 153"/>
              <a:gd name="T69" fmla="*/ 0 h 207"/>
              <a:gd name="T70" fmla="*/ 0 w 153"/>
              <a:gd name="T71" fmla="*/ 109537 h 207"/>
              <a:gd name="T72" fmla="*/ 32684 w 153"/>
              <a:gd name="T73" fmla="*/ 12700 h 207"/>
              <a:gd name="T74" fmla="*/ 38754 w 153"/>
              <a:gd name="T75" fmla="*/ 13758 h 207"/>
              <a:gd name="T76" fmla="*/ 43890 w 153"/>
              <a:gd name="T77" fmla="*/ 15346 h 207"/>
              <a:gd name="T78" fmla="*/ 48559 w 153"/>
              <a:gd name="T79" fmla="*/ 19050 h 207"/>
              <a:gd name="T80" fmla="*/ 52294 w 153"/>
              <a:gd name="T81" fmla="*/ 23283 h 207"/>
              <a:gd name="T82" fmla="*/ 55096 w 153"/>
              <a:gd name="T83" fmla="*/ 29633 h 207"/>
              <a:gd name="T84" fmla="*/ 57431 w 153"/>
              <a:gd name="T85" fmla="*/ 36512 h 207"/>
              <a:gd name="T86" fmla="*/ 58831 w 153"/>
              <a:gd name="T87" fmla="*/ 44450 h 207"/>
              <a:gd name="T88" fmla="*/ 59298 w 153"/>
              <a:gd name="T89" fmla="*/ 53975 h 207"/>
              <a:gd name="T90" fmla="*/ 58831 w 153"/>
              <a:gd name="T91" fmla="*/ 64029 h 207"/>
              <a:gd name="T92" fmla="*/ 57897 w 153"/>
              <a:gd name="T93" fmla="*/ 71966 h 207"/>
              <a:gd name="T94" fmla="*/ 55096 w 153"/>
              <a:gd name="T95" fmla="*/ 79375 h 207"/>
              <a:gd name="T96" fmla="*/ 52294 w 153"/>
              <a:gd name="T97" fmla="*/ 85725 h 207"/>
              <a:gd name="T98" fmla="*/ 49026 w 153"/>
              <a:gd name="T99" fmla="*/ 89958 h 207"/>
              <a:gd name="T100" fmla="*/ 43890 w 153"/>
              <a:gd name="T101" fmla="*/ 93662 h 207"/>
              <a:gd name="T102" fmla="*/ 38754 w 153"/>
              <a:gd name="T103" fmla="*/ 95250 h 207"/>
              <a:gd name="T104" fmla="*/ 32684 w 153"/>
              <a:gd name="T105" fmla="*/ 96308 h 207"/>
              <a:gd name="T106" fmla="*/ 12140 w 153"/>
              <a:gd name="T107" fmla="*/ 96308 h 207"/>
              <a:gd name="T108" fmla="*/ 12140 w 153"/>
              <a:gd name="T109" fmla="*/ 12700 h 207"/>
              <a:gd name="T110" fmla="*/ 32684 w 153"/>
              <a:gd name="T111" fmla="*/ 12700 h 20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3" h="207">
                <a:moveTo>
                  <a:pt x="0" y="207"/>
                </a:moveTo>
                <a:lnTo>
                  <a:pt x="71" y="207"/>
                </a:lnTo>
                <a:lnTo>
                  <a:pt x="80" y="207"/>
                </a:lnTo>
                <a:lnTo>
                  <a:pt x="89" y="205"/>
                </a:lnTo>
                <a:lnTo>
                  <a:pt x="97" y="204"/>
                </a:lnTo>
                <a:lnTo>
                  <a:pt x="106" y="200"/>
                </a:lnTo>
                <a:lnTo>
                  <a:pt x="113" y="197"/>
                </a:lnTo>
                <a:lnTo>
                  <a:pt x="119" y="191"/>
                </a:lnTo>
                <a:lnTo>
                  <a:pt x="126" y="186"/>
                </a:lnTo>
                <a:lnTo>
                  <a:pt x="131" y="179"/>
                </a:lnTo>
                <a:lnTo>
                  <a:pt x="136" y="172"/>
                </a:lnTo>
                <a:lnTo>
                  <a:pt x="141" y="164"/>
                </a:lnTo>
                <a:lnTo>
                  <a:pt x="145" y="156"/>
                </a:lnTo>
                <a:lnTo>
                  <a:pt x="148" y="146"/>
                </a:lnTo>
                <a:lnTo>
                  <a:pt x="150" y="136"/>
                </a:lnTo>
                <a:lnTo>
                  <a:pt x="152" y="125"/>
                </a:lnTo>
                <a:lnTo>
                  <a:pt x="153" y="113"/>
                </a:lnTo>
                <a:lnTo>
                  <a:pt x="153" y="100"/>
                </a:lnTo>
                <a:lnTo>
                  <a:pt x="153" y="88"/>
                </a:lnTo>
                <a:lnTo>
                  <a:pt x="152" y="78"/>
                </a:lnTo>
                <a:lnTo>
                  <a:pt x="150" y="67"/>
                </a:lnTo>
                <a:lnTo>
                  <a:pt x="148" y="57"/>
                </a:lnTo>
                <a:lnTo>
                  <a:pt x="145" y="49"/>
                </a:lnTo>
                <a:lnTo>
                  <a:pt x="142" y="40"/>
                </a:lnTo>
                <a:lnTo>
                  <a:pt x="137" y="33"/>
                </a:lnTo>
                <a:lnTo>
                  <a:pt x="132" y="26"/>
                </a:lnTo>
                <a:lnTo>
                  <a:pt x="127" y="20"/>
                </a:lnTo>
                <a:lnTo>
                  <a:pt x="120" y="15"/>
                </a:lnTo>
                <a:lnTo>
                  <a:pt x="114" y="10"/>
                </a:lnTo>
                <a:lnTo>
                  <a:pt x="107" y="7"/>
                </a:lnTo>
                <a:lnTo>
                  <a:pt x="99" y="3"/>
                </a:lnTo>
                <a:lnTo>
                  <a:pt x="91" y="1"/>
                </a:lnTo>
                <a:lnTo>
                  <a:pt x="81" y="0"/>
                </a:lnTo>
                <a:lnTo>
                  <a:pt x="72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70" y="24"/>
                </a:moveTo>
                <a:lnTo>
                  <a:pt x="83" y="26"/>
                </a:lnTo>
                <a:lnTo>
                  <a:pt x="94" y="29"/>
                </a:lnTo>
                <a:lnTo>
                  <a:pt x="104" y="36"/>
                </a:lnTo>
                <a:lnTo>
                  <a:pt x="112" y="44"/>
                </a:lnTo>
                <a:lnTo>
                  <a:pt x="118" y="56"/>
                </a:lnTo>
                <a:lnTo>
                  <a:pt x="123" y="69"/>
                </a:lnTo>
                <a:lnTo>
                  <a:pt x="126" y="84"/>
                </a:lnTo>
                <a:lnTo>
                  <a:pt x="127" y="102"/>
                </a:lnTo>
                <a:lnTo>
                  <a:pt x="126" y="121"/>
                </a:lnTo>
                <a:lnTo>
                  <a:pt x="124" y="136"/>
                </a:lnTo>
                <a:lnTo>
                  <a:pt x="118" y="150"/>
                </a:lnTo>
                <a:lnTo>
                  <a:pt x="112" y="162"/>
                </a:lnTo>
                <a:lnTo>
                  <a:pt x="105" y="170"/>
                </a:lnTo>
                <a:lnTo>
                  <a:pt x="94" y="177"/>
                </a:lnTo>
                <a:lnTo>
                  <a:pt x="83" y="180"/>
                </a:lnTo>
                <a:lnTo>
                  <a:pt x="70" y="182"/>
                </a:lnTo>
                <a:lnTo>
                  <a:pt x="26" y="182"/>
                </a:lnTo>
                <a:lnTo>
                  <a:pt x="26" y="24"/>
                </a:lnTo>
                <a:lnTo>
                  <a:pt x="70" y="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41" name="Rectangle 70"/>
          <p:cNvSpPr>
            <a:spLocks noChangeArrowheads="1"/>
          </p:cNvSpPr>
          <p:nvPr/>
        </p:nvSpPr>
        <p:spPr bwMode="auto">
          <a:xfrm>
            <a:off x="2473325" y="1276350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42" name="Freeform 71"/>
          <p:cNvSpPr>
            <a:spLocks/>
          </p:cNvSpPr>
          <p:nvPr/>
        </p:nvSpPr>
        <p:spPr bwMode="auto">
          <a:xfrm>
            <a:off x="1350963" y="1379538"/>
            <a:ext cx="57150" cy="106362"/>
          </a:xfrm>
          <a:custGeom>
            <a:avLst/>
            <a:gdLst>
              <a:gd name="T0" fmla="*/ 57150 w 125"/>
              <a:gd name="T1" fmla="*/ 106362 h 199"/>
              <a:gd name="T2" fmla="*/ 12344 w 125"/>
              <a:gd name="T3" fmla="*/ 93000 h 199"/>
              <a:gd name="T4" fmla="*/ 15088 w 125"/>
              <a:gd name="T5" fmla="*/ 86052 h 199"/>
              <a:gd name="T6" fmla="*/ 18745 w 125"/>
              <a:gd name="T7" fmla="*/ 80172 h 199"/>
              <a:gd name="T8" fmla="*/ 24689 w 125"/>
              <a:gd name="T9" fmla="*/ 74293 h 199"/>
              <a:gd name="T10" fmla="*/ 32004 w 125"/>
              <a:gd name="T11" fmla="*/ 69483 h 199"/>
              <a:gd name="T12" fmla="*/ 43434 w 125"/>
              <a:gd name="T13" fmla="*/ 61465 h 199"/>
              <a:gd name="T14" fmla="*/ 50292 w 125"/>
              <a:gd name="T15" fmla="*/ 54517 h 199"/>
              <a:gd name="T16" fmla="*/ 54407 w 125"/>
              <a:gd name="T17" fmla="*/ 46500 h 199"/>
              <a:gd name="T18" fmla="*/ 56693 w 125"/>
              <a:gd name="T19" fmla="*/ 36345 h 199"/>
              <a:gd name="T20" fmla="*/ 56693 w 125"/>
              <a:gd name="T21" fmla="*/ 24586 h 199"/>
              <a:gd name="T22" fmla="*/ 52578 w 125"/>
              <a:gd name="T23" fmla="*/ 12828 h 199"/>
              <a:gd name="T24" fmla="*/ 45263 w 125"/>
              <a:gd name="T25" fmla="*/ 4810 h 199"/>
              <a:gd name="T26" fmla="*/ 35662 w 125"/>
              <a:gd name="T27" fmla="*/ 534 h 199"/>
              <a:gd name="T28" fmla="*/ 23774 w 125"/>
              <a:gd name="T29" fmla="*/ 534 h 199"/>
              <a:gd name="T30" fmla="*/ 13716 w 125"/>
              <a:gd name="T31" fmla="*/ 5345 h 199"/>
              <a:gd name="T32" fmla="*/ 6401 w 125"/>
              <a:gd name="T33" fmla="*/ 14966 h 199"/>
              <a:gd name="T34" fmla="*/ 2743 w 125"/>
              <a:gd name="T35" fmla="*/ 28328 h 199"/>
              <a:gd name="T36" fmla="*/ 1829 w 125"/>
              <a:gd name="T37" fmla="*/ 38483 h 199"/>
              <a:gd name="T38" fmla="*/ 13259 w 125"/>
              <a:gd name="T39" fmla="*/ 36879 h 199"/>
              <a:gd name="T40" fmla="*/ 14173 w 125"/>
              <a:gd name="T41" fmla="*/ 27259 h 199"/>
              <a:gd name="T42" fmla="*/ 17374 w 125"/>
              <a:gd name="T43" fmla="*/ 19241 h 199"/>
              <a:gd name="T44" fmla="*/ 22860 w 125"/>
              <a:gd name="T45" fmla="*/ 14966 h 199"/>
              <a:gd name="T46" fmla="*/ 29261 w 125"/>
              <a:gd name="T47" fmla="*/ 12828 h 199"/>
              <a:gd name="T48" fmla="*/ 35662 w 125"/>
              <a:gd name="T49" fmla="*/ 13897 h 199"/>
              <a:gd name="T50" fmla="*/ 41148 w 125"/>
              <a:gd name="T51" fmla="*/ 17638 h 199"/>
              <a:gd name="T52" fmla="*/ 44348 w 125"/>
              <a:gd name="T53" fmla="*/ 24052 h 199"/>
              <a:gd name="T54" fmla="*/ 45263 w 125"/>
              <a:gd name="T55" fmla="*/ 31534 h 199"/>
              <a:gd name="T56" fmla="*/ 44348 w 125"/>
              <a:gd name="T57" fmla="*/ 38483 h 199"/>
              <a:gd name="T58" fmla="*/ 42520 w 125"/>
              <a:gd name="T59" fmla="*/ 43828 h 199"/>
              <a:gd name="T60" fmla="*/ 38862 w 125"/>
              <a:gd name="T61" fmla="*/ 49707 h 199"/>
              <a:gd name="T62" fmla="*/ 33376 w 125"/>
              <a:gd name="T63" fmla="*/ 53983 h 199"/>
              <a:gd name="T64" fmla="*/ 20574 w 125"/>
              <a:gd name="T65" fmla="*/ 63069 h 199"/>
              <a:gd name="T66" fmla="*/ 10058 w 125"/>
              <a:gd name="T67" fmla="*/ 73224 h 199"/>
              <a:gd name="T68" fmla="*/ 4115 w 125"/>
              <a:gd name="T69" fmla="*/ 84448 h 199"/>
              <a:gd name="T70" fmla="*/ 457 w 125"/>
              <a:gd name="T71" fmla="*/ 97276 h 199"/>
              <a:gd name="T72" fmla="*/ 0 w 125"/>
              <a:gd name="T73" fmla="*/ 106362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5" h="199">
                <a:moveTo>
                  <a:pt x="0" y="199"/>
                </a:moveTo>
                <a:lnTo>
                  <a:pt x="125" y="199"/>
                </a:lnTo>
                <a:lnTo>
                  <a:pt x="125" y="174"/>
                </a:lnTo>
                <a:lnTo>
                  <a:pt x="27" y="174"/>
                </a:lnTo>
                <a:lnTo>
                  <a:pt x="30" y="167"/>
                </a:lnTo>
                <a:lnTo>
                  <a:pt x="33" y="161"/>
                </a:lnTo>
                <a:lnTo>
                  <a:pt x="36" y="156"/>
                </a:lnTo>
                <a:lnTo>
                  <a:pt x="41" y="150"/>
                </a:lnTo>
                <a:lnTo>
                  <a:pt x="48" y="145"/>
                </a:lnTo>
                <a:lnTo>
                  <a:pt x="54" y="139"/>
                </a:lnTo>
                <a:lnTo>
                  <a:pt x="61" y="135"/>
                </a:lnTo>
                <a:lnTo>
                  <a:pt x="70" y="130"/>
                </a:lnTo>
                <a:lnTo>
                  <a:pt x="86" y="122"/>
                </a:lnTo>
                <a:lnTo>
                  <a:pt x="95" y="115"/>
                </a:lnTo>
                <a:lnTo>
                  <a:pt x="103" y="109"/>
                </a:lnTo>
                <a:lnTo>
                  <a:pt x="110" y="102"/>
                </a:lnTo>
                <a:lnTo>
                  <a:pt x="115" y="95"/>
                </a:lnTo>
                <a:lnTo>
                  <a:pt x="119" y="87"/>
                </a:lnTo>
                <a:lnTo>
                  <a:pt x="123" y="78"/>
                </a:lnTo>
                <a:lnTo>
                  <a:pt x="124" y="68"/>
                </a:lnTo>
                <a:lnTo>
                  <a:pt x="125" y="59"/>
                </a:lnTo>
                <a:lnTo>
                  <a:pt x="124" y="46"/>
                </a:lnTo>
                <a:lnTo>
                  <a:pt x="120" y="35"/>
                </a:lnTo>
                <a:lnTo>
                  <a:pt x="115" y="24"/>
                </a:lnTo>
                <a:lnTo>
                  <a:pt x="108" y="16"/>
                </a:lnTo>
                <a:lnTo>
                  <a:pt x="99" y="9"/>
                </a:lnTo>
                <a:lnTo>
                  <a:pt x="90" y="4"/>
                </a:lnTo>
                <a:lnTo>
                  <a:pt x="78" y="1"/>
                </a:lnTo>
                <a:lnTo>
                  <a:pt x="65" y="0"/>
                </a:lnTo>
                <a:lnTo>
                  <a:pt x="52" y="1"/>
                </a:lnTo>
                <a:lnTo>
                  <a:pt x="40" y="4"/>
                </a:lnTo>
                <a:lnTo>
                  <a:pt x="30" y="10"/>
                </a:lnTo>
                <a:lnTo>
                  <a:pt x="21" y="18"/>
                </a:lnTo>
                <a:lnTo>
                  <a:pt x="14" y="28"/>
                </a:lnTo>
                <a:lnTo>
                  <a:pt x="9" y="39"/>
                </a:lnTo>
                <a:lnTo>
                  <a:pt x="6" y="53"/>
                </a:lnTo>
                <a:lnTo>
                  <a:pt x="4" y="68"/>
                </a:lnTo>
                <a:lnTo>
                  <a:pt x="4" y="72"/>
                </a:lnTo>
                <a:lnTo>
                  <a:pt x="29" y="72"/>
                </a:lnTo>
                <a:lnTo>
                  <a:pt x="29" y="69"/>
                </a:lnTo>
                <a:lnTo>
                  <a:pt x="30" y="59"/>
                </a:lnTo>
                <a:lnTo>
                  <a:pt x="31" y="51"/>
                </a:lnTo>
                <a:lnTo>
                  <a:pt x="34" y="43"/>
                </a:lnTo>
                <a:lnTo>
                  <a:pt x="38" y="36"/>
                </a:lnTo>
                <a:lnTo>
                  <a:pt x="43" y="31"/>
                </a:lnTo>
                <a:lnTo>
                  <a:pt x="50" y="28"/>
                </a:lnTo>
                <a:lnTo>
                  <a:pt x="56" y="25"/>
                </a:lnTo>
                <a:lnTo>
                  <a:pt x="64" y="24"/>
                </a:lnTo>
                <a:lnTo>
                  <a:pt x="72" y="25"/>
                </a:lnTo>
                <a:lnTo>
                  <a:pt x="78" y="26"/>
                </a:lnTo>
                <a:lnTo>
                  <a:pt x="85" y="30"/>
                </a:lnTo>
                <a:lnTo>
                  <a:pt x="90" y="33"/>
                </a:lnTo>
                <a:lnTo>
                  <a:pt x="94" y="39"/>
                </a:lnTo>
                <a:lnTo>
                  <a:pt x="97" y="45"/>
                </a:lnTo>
                <a:lnTo>
                  <a:pt x="98" y="52"/>
                </a:lnTo>
                <a:lnTo>
                  <a:pt x="99" y="59"/>
                </a:lnTo>
                <a:lnTo>
                  <a:pt x="99" y="66"/>
                </a:lnTo>
                <a:lnTo>
                  <a:pt x="97" y="72"/>
                </a:lnTo>
                <a:lnTo>
                  <a:pt x="96" y="78"/>
                </a:lnTo>
                <a:lnTo>
                  <a:pt x="93" y="82"/>
                </a:lnTo>
                <a:lnTo>
                  <a:pt x="89" y="88"/>
                </a:lnTo>
                <a:lnTo>
                  <a:pt x="85" y="93"/>
                </a:lnTo>
                <a:lnTo>
                  <a:pt x="79" y="97"/>
                </a:lnTo>
                <a:lnTo>
                  <a:pt x="73" y="101"/>
                </a:lnTo>
                <a:lnTo>
                  <a:pt x="58" y="110"/>
                </a:lnTo>
                <a:lnTo>
                  <a:pt x="45" y="118"/>
                </a:lnTo>
                <a:lnTo>
                  <a:pt x="33" y="128"/>
                </a:lnTo>
                <a:lnTo>
                  <a:pt x="22" y="137"/>
                </a:lnTo>
                <a:lnTo>
                  <a:pt x="15" y="148"/>
                </a:lnTo>
                <a:lnTo>
                  <a:pt x="9" y="158"/>
                </a:lnTo>
                <a:lnTo>
                  <a:pt x="4" y="170"/>
                </a:lnTo>
                <a:lnTo>
                  <a:pt x="1" y="182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43" name="Freeform 72"/>
          <p:cNvSpPr>
            <a:spLocks noEditPoints="1"/>
          </p:cNvSpPr>
          <p:nvPr/>
        </p:nvSpPr>
        <p:spPr bwMode="auto">
          <a:xfrm>
            <a:off x="2036763" y="1374775"/>
            <a:ext cx="66675" cy="111125"/>
          </a:xfrm>
          <a:custGeom>
            <a:avLst/>
            <a:gdLst>
              <a:gd name="T0" fmla="*/ 0 w 144"/>
              <a:gd name="T1" fmla="*/ 111125 h 208"/>
              <a:gd name="T2" fmla="*/ 11576 w 144"/>
              <a:gd name="T3" fmla="*/ 63576 h 208"/>
              <a:gd name="T4" fmla="*/ 36116 w 144"/>
              <a:gd name="T5" fmla="*/ 63576 h 208"/>
              <a:gd name="T6" fmla="*/ 43061 w 144"/>
              <a:gd name="T7" fmla="*/ 65179 h 208"/>
              <a:gd name="T8" fmla="*/ 47691 w 144"/>
              <a:gd name="T9" fmla="*/ 68919 h 208"/>
              <a:gd name="T10" fmla="*/ 49543 w 144"/>
              <a:gd name="T11" fmla="*/ 76398 h 208"/>
              <a:gd name="T12" fmla="*/ 50469 w 144"/>
              <a:gd name="T13" fmla="*/ 96166 h 208"/>
              <a:gd name="T14" fmla="*/ 51395 w 144"/>
              <a:gd name="T15" fmla="*/ 104714 h 208"/>
              <a:gd name="T16" fmla="*/ 53247 w 144"/>
              <a:gd name="T17" fmla="*/ 111125 h 208"/>
              <a:gd name="T18" fmla="*/ 66675 w 144"/>
              <a:gd name="T19" fmla="*/ 107919 h 208"/>
              <a:gd name="T20" fmla="*/ 63897 w 144"/>
              <a:gd name="T21" fmla="*/ 103645 h 208"/>
              <a:gd name="T22" fmla="*/ 62971 w 144"/>
              <a:gd name="T23" fmla="*/ 94563 h 208"/>
              <a:gd name="T24" fmla="*/ 61119 w 144"/>
              <a:gd name="T25" fmla="*/ 73193 h 208"/>
              <a:gd name="T26" fmla="*/ 60193 w 144"/>
              <a:gd name="T27" fmla="*/ 65713 h 208"/>
              <a:gd name="T28" fmla="*/ 57878 w 144"/>
              <a:gd name="T29" fmla="*/ 60371 h 208"/>
              <a:gd name="T30" fmla="*/ 54636 w 144"/>
              <a:gd name="T31" fmla="*/ 57700 h 208"/>
              <a:gd name="T32" fmla="*/ 54636 w 144"/>
              <a:gd name="T33" fmla="*/ 54494 h 208"/>
              <a:gd name="T34" fmla="*/ 58804 w 144"/>
              <a:gd name="T35" fmla="*/ 49151 h 208"/>
              <a:gd name="T36" fmla="*/ 62045 w 144"/>
              <a:gd name="T37" fmla="*/ 43275 h 208"/>
              <a:gd name="T38" fmla="*/ 63897 w 144"/>
              <a:gd name="T39" fmla="*/ 35261 h 208"/>
              <a:gd name="T40" fmla="*/ 63897 w 144"/>
              <a:gd name="T41" fmla="*/ 26178 h 208"/>
              <a:gd name="T42" fmla="*/ 62508 w 144"/>
              <a:gd name="T43" fmla="*/ 18165 h 208"/>
              <a:gd name="T44" fmla="*/ 59267 w 144"/>
              <a:gd name="T45" fmla="*/ 11219 h 208"/>
              <a:gd name="T46" fmla="*/ 55099 w 144"/>
              <a:gd name="T47" fmla="*/ 6411 h 208"/>
              <a:gd name="T48" fmla="*/ 48154 w 144"/>
              <a:gd name="T49" fmla="*/ 2137 h 208"/>
              <a:gd name="T50" fmla="*/ 38894 w 144"/>
              <a:gd name="T51" fmla="*/ 0 h 208"/>
              <a:gd name="T52" fmla="*/ 0 w 144"/>
              <a:gd name="T53" fmla="*/ 0 h 208"/>
              <a:gd name="T54" fmla="*/ 31485 w 144"/>
              <a:gd name="T55" fmla="*/ 13356 h 208"/>
              <a:gd name="T56" fmla="*/ 40283 w 144"/>
              <a:gd name="T57" fmla="*/ 13891 h 208"/>
              <a:gd name="T58" fmla="*/ 46765 w 144"/>
              <a:gd name="T59" fmla="*/ 16562 h 208"/>
              <a:gd name="T60" fmla="*/ 50006 w 144"/>
              <a:gd name="T61" fmla="*/ 21904 h 208"/>
              <a:gd name="T62" fmla="*/ 51395 w 144"/>
              <a:gd name="T63" fmla="*/ 31521 h 208"/>
              <a:gd name="T64" fmla="*/ 50469 w 144"/>
              <a:gd name="T65" fmla="*/ 40603 h 208"/>
              <a:gd name="T66" fmla="*/ 46765 w 144"/>
              <a:gd name="T67" fmla="*/ 46480 h 208"/>
              <a:gd name="T68" fmla="*/ 40283 w 144"/>
              <a:gd name="T69" fmla="*/ 49151 h 208"/>
              <a:gd name="T70" fmla="*/ 31485 w 144"/>
              <a:gd name="T71" fmla="*/ 50754 h 208"/>
              <a:gd name="T72" fmla="*/ 11576 w 144"/>
              <a:gd name="T73" fmla="*/ 13356 h 20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44" h="208">
                <a:moveTo>
                  <a:pt x="0" y="0"/>
                </a:moveTo>
                <a:lnTo>
                  <a:pt x="0" y="208"/>
                </a:lnTo>
                <a:lnTo>
                  <a:pt x="25" y="208"/>
                </a:lnTo>
                <a:lnTo>
                  <a:pt x="25" y="119"/>
                </a:lnTo>
                <a:lnTo>
                  <a:pt x="66" y="119"/>
                </a:lnTo>
                <a:lnTo>
                  <a:pt x="78" y="119"/>
                </a:lnTo>
                <a:lnTo>
                  <a:pt x="86" y="120"/>
                </a:lnTo>
                <a:lnTo>
                  <a:pt x="93" y="122"/>
                </a:lnTo>
                <a:lnTo>
                  <a:pt x="99" y="124"/>
                </a:lnTo>
                <a:lnTo>
                  <a:pt x="103" y="129"/>
                </a:lnTo>
                <a:lnTo>
                  <a:pt x="105" y="134"/>
                </a:lnTo>
                <a:lnTo>
                  <a:pt x="107" y="143"/>
                </a:lnTo>
                <a:lnTo>
                  <a:pt x="108" y="152"/>
                </a:lnTo>
                <a:lnTo>
                  <a:pt x="109" y="180"/>
                </a:lnTo>
                <a:lnTo>
                  <a:pt x="110" y="188"/>
                </a:lnTo>
                <a:lnTo>
                  <a:pt x="111" y="196"/>
                </a:lnTo>
                <a:lnTo>
                  <a:pt x="112" y="202"/>
                </a:lnTo>
                <a:lnTo>
                  <a:pt x="115" y="208"/>
                </a:lnTo>
                <a:lnTo>
                  <a:pt x="144" y="208"/>
                </a:lnTo>
                <a:lnTo>
                  <a:pt x="144" y="202"/>
                </a:lnTo>
                <a:lnTo>
                  <a:pt x="140" y="198"/>
                </a:lnTo>
                <a:lnTo>
                  <a:pt x="138" y="194"/>
                </a:lnTo>
                <a:lnTo>
                  <a:pt x="137" y="187"/>
                </a:lnTo>
                <a:lnTo>
                  <a:pt x="136" y="177"/>
                </a:lnTo>
                <a:lnTo>
                  <a:pt x="134" y="144"/>
                </a:lnTo>
                <a:lnTo>
                  <a:pt x="132" y="137"/>
                </a:lnTo>
                <a:lnTo>
                  <a:pt x="131" y="130"/>
                </a:lnTo>
                <a:lnTo>
                  <a:pt x="130" y="123"/>
                </a:lnTo>
                <a:lnTo>
                  <a:pt x="128" y="118"/>
                </a:lnTo>
                <a:lnTo>
                  <a:pt x="125" y="113"/>
                </a:lnTo>
                <a:lnTo>
                  <a:pt x="122" y="110"/>
                </a:lnTo>
                <a:lnTo>
                  <a:pt x="118" y="108"/>
                </a:lnTo>
                <a:lnTo>
                  <a:pt x="112" y="105"/>
                </a:lnTo>
                <a:lnTo>
                  <a:pt x="118" y="102"/>
                </a:lnTo>
                <a:lnTo>
                  <a:pt x="123" y="97"/>
                </a:lnTo>
                <a:lnTo>
                  <a:pt x="127" y="92"/>
                </a:lnTo>
                <a:lnTo>
                  <a:pt x="131" y="87"/>
                </a:lnTo>
                <a:lnTo>
                  <a:pt x="134" y="81"/>
                </a:lnTo>
                <a:lnTo>
                  <a:pt x="136" y="74"/>
                </a:lnTo>
                <a:lnTo>
                  <a:pt x="138" y="66"/>
                </a:lnTo>
                <a:lnTo>
                  <a:pt x="138" y="58"/>
                </a:lnTo>
                <a:lnTo>
                  <a:pt x="138" y="49"/>
                </a:lnTo>
                <a:lnTo>
                  <a:pt x="137" y="41"/>
                </a:lnTo>
                <a:lnTo>
                  <a:pt x="135" y="34"/>
                </a:lnTo>
                <a:lnTo>
                  <a:pt x="131" y="27"/>
                </a:lnTo>
                <a:lnTo>
                  <a:pt x="128" y="21"/>
                </a:lnTo>
                <a:lnTo>
                  <a:pt x="124" y="17"/>
                </a:lnTo>
                <a:lnTo>
                  <a:pt x="119" y="12"/>
                </a:lnTo>
                <a:lnTo>
                  <a:pt x="114" y="7"/>
                </a:lnTo>
                <a:lnTo>
                  <a:pt x="104" y="4"/>
                </a:lnTo>
                <a:lnTo>
                  <a:pt x="95" y="2"/>
                </a:lnTo>
                <a:lnTo>
                  <a:pt x="84" y="0"/>
                </a:lnTo>
                <a:lnTo>
                  <a:pt x="72" y="0"/>
                </a:lnTo>
                <a:lnTo>
                  <a:pt x="0" y="0"/>
                </a:lnTo>
                <a:close/>
                <a:moveTo>
                  <a:pt x="25" y="25"/>
                </a:moveTo>
                <a:lnTo>
                  <a:pt x="68" y="25"/>
                </a:lnTo>
                <a:lnTo>
                  <a:pt x="79" y="25"/>
                </a:lnTo>
                <a:lnTo>
                  <a:pt x="87" y="26"/>
                </a:lnTo>
                <a:lnTo>
                  <a:pt x="95" y="28"/>
                </a:lnTo>
                <a:lnTo>
                  <a:pt x="101" y="31"/>
                </a:lnTo>
                <a:lnTo>
                  <a:pt x="105" y="35"/>
                </a:lnTo>
                <a:lnTo>
                  <a:pt x="108" y="41"/>
                </a:lnTo>
                <a:lnTo>
                  <a:pt x="110" y="49"/>
                </a:lnTo>
                <a:lnTo>
                  <a:pt x="111" y="59"/>
                </a:lnTo>
                <a:lnTo>
                  <a:pt x="110" y="68"/>
                </a:lnTo>
                <a:lnTo>
                  <a:pt x="109" y="76"/>
                </a:lnTo>
                <a:lnTo>
                  <a:pt x="105" y="82"/>
                </a:lnTo>
                <a:lnTo>
                  <a:pt x="101" y="87"/>
                </a:lnTo>
                <a:lnTo>
                  <a:pt x="95" y="90"/>
                </a:lnTo>
                <a:lnTo>
                  <a:pt x="87" y="92"/>
                </a:lnTo>
                <a:lnTo>
                  <a:pt x="79" y="95"/>
                </a:lnTo>
                <a:lnTo>
                  <a:pt x="68" y="95"/>
                </a:lnTo>
                <a:lnTo>
                  <a:pt x="25" y="95"/>
                </a:lnTo>
                <a:lnTo>
                  <a:pt x="25" y="2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44" name="Freeform 73"/>
          <p:cNvSpPr>
            <a:spLocks noEditPoints="1"/>
          </p:cNvSpPr>
          <p:nvPr/>
        </p:nvSpPr>
        <p:spPr bwMode="auto">
          <a:xfrm>
            <a:off x="2116138" y="1374775"/>
            <a:ext cx="11112" cy="111125"/>
          </a:xfrm>
          <a:custGeom>
            <a:avLst/>
            <a:gdLst>
              <a:gd name="T0" fmla="*/ 0 w 24"/>
              <a:gd name="T1" fmla="*/ 111125 h 208"/>
              <a:gd name="T2" fmla="*/ 11112 w 24"/>
              <a:gd name="T3" fmla="*/ 111125 h 208"/>
              <a:gd name="T4" fmla="*/ 11112 w 24"/>
              <a:gd name="T5" fmla="*/ 29918 h 208"/>
              <a:gd name="T6" fmla="*/ 0 w 24"/>
              <a:gd name="T7" fmla="*/ 29918 h 208"/>
              <a:gd name="T8" fmla="*/ 0 w 24"/>
              <a:gd name="T9" fmla="*/ 111125 h 208"/>
              <a:gd name="T10" fmla="*/ 0 w 24"/>
              <a:gd name="T11" fmla="*/ 14959 h 208"/>
              <a:gd name="T12" fmla="*/ 11112 w 24"/>
              <a:gd name="T13" fmla="*/ 14959 h 208"/>
              <a:gd name="T14" fmla="*/ 11112 w 24"/>
              <a:gd name="T15" fmla="*/ 0 h 208"/>
              <a:gd name="T16" fmla="*/ 0 w 24"/>
              <a:gd name="T17" fmla="*/ 0 h 208"/>
              <a:gd name="T18" fmla="*/ 0 w 24"/>
              <a:gd name="T19" fmla="*/ 14959 h 20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" h="208">
                <a:moveTo>
                  <a:pt x="0" y="208"/>
                </a:moveTo>
                <a:lnTo>
                  <a:pt x="24" y="208"/>
                </a:lnTo>
                <a:lnTo>
                  <a:pt x="24" y="56"/>
                </a:lnTo>
                <a:lnTo>
                  <a:pt x="0" y="56"/>
                </a:lnTo>
                <a:lnTo>
                  <a:pt x="0" y="208"/>
                </a:lnTo>
                <a:close/>
                <a:moveTo>
                  <a:pt x="0" y="28"/>
                </a:moveTo>
                <a:lnTo>
                  <a:pt x="24" y="28"/>
                </a:lnTo>
                <a:lnTo>
                  <a:pt x="24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45" name="Freeform 74"/>
          <p:cNvSpPr>
            <a:spLocks/>
          </p:cNvSpPr>
          <p:nvPr/>
        </p:nvSpPr>
        <p:spPr bwMode="auto">
          <a:xfrm>
            <a:off x="2139950" y="1403350"/>
            <a:ext cx="57150" cy="84138"/>
          </a:xfrm>
          <a:custGeom>
            <a:avLst/>
            <a:gdLst>
              <a:gd name="T0" fmla="*/ 57150 w 121"/>
              <a:gd name="T1" fmla="*/ 29289 h 158"/>
              <a:gd name="T2" fmla="*/ 54788 w 121"/>
              <a:gd name="T3" fmla="*/ 17041 h 158"/>
              <a:gd name="T4" fmla="*/ 49121 w 121"/>
              <a:gd name="T5" fmla="*/ 7988 h 158"/>
              <a:gd name="T6" fmla="*/ 41091 w 121"/>
              <a:gd name="T7" fmla="*/ 1598 h 158"/>
              <a:gd name="T8" fmla="*/ 29756 w 121"/>
              <a:gd name="T9" fmla="*/ 0 h 158"/>
              <a:gd name="T10" fmla="*/ 17476 w 121"/>
              <a:gd name="T11" fmla="*/ 3195 h 158"/>
              <a:gd name="T12" fmla="*/ 8029 w 121"/>
              <a:gd name="T13" fmla="*/ 11183 h 158"/>
              <a:gd name="T14" fmla="*/ 1889 w 121"/>
              <a:gd name="T15" fmla="*/ 24496 h 158"/>
              <a:gd name="T16" fmla="*/ 0 w 121"/>
              <a:gd name="T17" fmla="*/ 42069 h 158"/>
              <a:gd name="T18" fmla="*/ 1889 w 121"/>
              <a:gd name="T19" fmla="*/ 60175 h 158"/>
              <a:gd name="T20" fmla="*/ 7557 w 121"/>
              <a:gd name="T21" fmla="*/ 72955 h 158"/>
              <a:gd name="T22" fmla="*/ 16531 w 121"/>
              <a:gd name="T23" fmla="*/ 80943 h 158"/>
              <a:gd name="T24" fmla="*/ 28339 w 121"/>
              <a:gd name="T25" fmla="*/ 84138 h 158"/>
              <a:gd name="T26" fmla="*/ 39674 w 121"/>
              <a:gd name="T27" fmla="*/ 82540 h 158"/>
              <a:gd name="T28" fmla="*/ 48648 w 121"/>
              <a:gd name="T29" fmla="*/ 76150 h 158"/>
              <a:gd name="T30" fmla="*/ 54788 w 121"/>
              <a:gd name="T31" fmla="*/ 66032 h 158"/>
              <a:gd name="T32" fmla="*/ 57150 w 121"/>
              <a:gd name="T33" fmla="*/ 53252 h 158"/>
              <a:gd name="T34" fmla="*/ 45814 w 121"/>
              <a:gd name="T35" fmla="*/ 57512 h 158"/>
              <a:gd name="T36" fmla="*/ 43453 w 121"/>
              <a:gd name="T37" fmla="*/ 64435 h 158"/>
              <a:gd name="T38" fmla="*/ 38730 w 121"/>
              <a:gd name="T39" fmla="*/ 69227 h 158"/>
              <a:gd name="T40" fmla="*/ 33062 w 121"/>
              <a:gd name="T41" fmla="*/ 71890 h 158"/>
              <a:gd name="T42" fmla="*/ 25033 w 121"/>
              <a:gd name="T43" fmla="*/ 71358 h 158"/>
              <a:gd name="T44" fmla="*/ 18420 w 121"/>
              <a:gd name="T45" fmla="*/ 67630 h 158"/>
              <a:gd name="T46" fmla="*/ 14169 w 121"/>
              <a:gd name="T47" fmla="*/ 60175 h 158"/>
              <a:gd name="T48" fmla="*/ 11808 w 121"/>
              <a:gd name="T49" fmla="*/ 48992 h 158"/>
              <a:gd name="T50" fmla="*/ 11808 w 121"/>
              <a:gd name="T51" fmla="*/ 35146 h 158"/>
              <a:gd name="T52" fmla="*/ 14642 w 121"/>
              <a:gd name="T53" fmla="*/ 23963 h 158"/>
              <a:gd name="T54" fmla="*/ 18893 w 121"/>
              <a:gd name="T55" fmla="*/ 16508 h 158"/>
              <a:gd name="T56" fmla="*/ 25977 w 121"/>
              <a:gd name="T57" fmla="*/ 12780 h 158"/>
              <a:gd name="T58" fmla="*/ 33534 w 121"/>
              <a:gd name="T59" fmla="*/ 12248 h 158"/>
              <a:gd name="T60" fmla="*/ 39202 w 121"/>
              <a:gd name="T61" fmla="*/ 14911 h 158"/>
              <a:gd name="T62" fmla="*/ 43453 w 121"/>
              <a:gd name="T63" fmla="*/ 19171 h 158"/>
              <a:gd name="T64" fmla="*/ 45814 w 121"/>
              <a:gd name="T65" fmla="*/ 25561 h 15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1" h="158">
                <a:moveTo>
                  <a:pt x="98" y="55"/>
                </a:moveTo>
                <a:lnTo>
                  <a:pt x="121" y="55"/>
                </a:lnTo>
                <a:lnTo>
                  <a:pt x="119" y="43"/>
                </a:lnTo>
                <a:lnTo>
                  <a:pt x="116" y="32"/>
                </a:lnTo>
                <a:lnTo>
                  <a:pt x="112" y="23"/>
                </a:lnTo>
                <a:lnTo>
                  <a:pt x="104" y="15"/>
                </a:lnTo>
                <a:lnTo>
                  <a:pt x="96" y="8"/>
                </a:lnTo>
                <a:lnTo>
                  <a:pt x="87" y="3"/>
                </a:lnTo>
                <a:lnTo>
                  <a:pt x="76" y="1"/>
                </a:lnTo>
                <a:lnTo>
                  <a:pt x="63" y="0"/>
                </a:lnTo>
                <a:lnTo>
                  <a:pt x="50" y="1"/>
                </a:lnTo>
                <a:lnTo>
                  <a:pt x="37" y="6"/>
                </a:lnTo>
                <a:lnTo>
                  <a:pt x="26" y="12"/>
                </a:lnTo>
                <a:lnTo>
                  <a:pt x="17" y="21"/>
                </a:lnTo>
                <a:lnTo>
                  <a:pt x="10" y="32"/>
                </a:lnTo>
                <a:lnTo>
                  <a:pt x="4" y="46"/>
                </a:lnTo>
                <a:lnTo>
                  <a:pt x="1" y="62"/>
                </a:lnTo>
                <a:lnTo>
                  <a:pt x="0" y="79"/>
                </a:lnTo>
                <a:lnTo>
                  <a:pt x="1" y="98"/>
                </a:lnTo>
                <a:lnTo>
                  <a:pt x="4" y="113"/>
                </a:lnTo>
                <a:lnTo>
                  <a:pt x="10" y="126"/>
                </a:lnTo>
                <a:lnTo>
                  <a:pt x="16" y="137"/>
                </a:lnTo>
                <a:lnTo>
                  <a:pt x="25" y="147"/>
                </a:lnTo>
                <a:lnTo>
                  <a:pt x="35" y="152"/>
                </a:lnTo>
                <a:lnTo>
                  <a:pt x="48" y="157"/>
                </a:lnTo>
                <a:lnTo>
                  <a:pt x="60" y="158"/>
                </a:lnTo>
                <a:lnTo>
                  <a:pt x="74" y="157"/>
                </a:lnTo>
                <a:lnTo>
                  <a:pt x="84" y="155"/>
                </a:lnTo>
                <a:lnTo>
                  <a:pt x="95" y="149"/>
                </a:lnTo>
                <a:lnTo>
                  <a:pt x="103" y="143"/>
                </a:lnTo>
                <a:lnTo>
                  <a:pt x="111" y="135"/>
                </a:lnTo>
                <a:lnTo>
                  <a:pt x="116" y="124"/>
                </a:lnTo>
                <a:lnTo>
                  <a:pt x="119" y="113"/>
                </a:lnTo>
                <a:lnTo>
                  <a:pt x="121" y="100"/>
                </a:lnTo>
                <a:lnTo>
                  <a:pt x="99" y="100"/>
                </a:lnTo>
                <a:lnTo>
                  <a:pt x="97" y="108"/>
                </a:lnTo>
                <a:lnTo>
                  <a:pt x="95" y="115"/>
                </a:lnTo>
                <a:lnTo>
                  <a:pt x="92" y="121"/>
                </a:lnTo>
                <a:lnTo>
                  <a:pt x="88" y="126"/>
                </a:lnTo>
                <a:lnTo>
                  <a:pt x="82" y="130"/>
                </a:lnTo>
                <a:lnTo>
                  <a:pt x="76" y="133"/>
                </a:lnTo>
                <a:lnTo>
                  <a:pt x="70" y="135"/>
                </a:lnTo>
                <a:lnTo>
                  <a:pt x="61" y="135"/>
                </a:lnTo>
                <a:lnTo>
                  <a:pt x="53" y="134"/>
                </a:lnTo>
                <a:lnTo>
                  <a:pt x="45" y="131"/>
                </a:lnTo>
                <a:lnTo>
                  <a:pt x="39" y="127"/>
                </a:lnTo>
                <a:lnTo>
                  <a:pt x="34" y="121"/>
                </a:lnTo>
                <a:lnTo>
                  <a:pt x="30" y="113"/>
                </a:lnTo>
                <a:lnTo>
                  <a:pt x="26" y="104"/>
                </a:lnTo>
                <a:lnTo>
                  <a:pt x="25" y="92"/>
                </a:lnTo>
                <a:lnTo>
                  <a:pt x="24" y="79"/>
                </a:lnTo>
                <a:lnTo>
                  <a:pt x="25" y="66"/>
                </a:lnTo>
                <a:lnTo>
                  <a:pt x="27" y="55"/>
                </a:lnTo>
                <a:lnTo>
                  <a:pt x="31" y="45"/>
                </a:lnTo>
                <a:lnTo>
                  <a:pt x="35" y="37"/>
                </a:lnTo>
                <a:lnTo>
                  <a:pt x="40" y="31"/>
                </a:lnTo>
                <a:lnTo>
                  <a:pt x="46" y="27"/>
                </a:lnTo>
                <a:lnTo>
                  <a:pt x="55" y="24"/>
                </a:lnTo>
                <a:lnTo>
                  <a:pt x="63" y="23"/>
                </a:lnTo>
                <a:lnTo>
                  <a:pt x="71" y="23"/>
                </a:lnTo>
                <a:lnTo>
                  <a:pt x="77" y="25"/>
                </a:lnTo>
                <a:lnTo>
                  <a:pt x="83" y="28"/>
                </a:lnTo>
                <a:lnTo>
                  <a:pt x="88" y="31"/>
                </a:lnTo>
                <a:lnTo>
                  <a:pt x="92" y="36"/>
                </a:lnTo>
                <a:lnTo>
                  <a:pt x="95" y="42"/>
                </a:lnTo>
                <a:lnTo>
                  <a:pt x="97" y="48"/>
                </a:lnTo>
                <a:lnTo>
                  <a:pt x="98" y="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46" name="Freeform 75"/>
          <p:cNvSpPr>
            <a:spLocks/>
          </p:cNvSpPr>
          <p:nvPr/>
        </p:nvSpPr>
        <p:spPr bwMode="auto">
          <a:xfrm>
            <a:off x="2208213" y="1374775"/>
            <a:ext cx="53975" cy="111125"/>
          </a:xfrm>
          <a:custGeom>
            <a:avLst/>
            <a:gdLst>
              <a:gd name="T0" fmla="*/ 42989 w 113"/>
              <a:gd name="T1" fmla="*/ 111125 h 208"/>
              <a:gd name="T2" fmla="*/ 53975 w 113"/>
              <a:gd name="T3" fmla="*/ 111125 h 208"/>
              <a:gd name="T4" fmla="*/ 53975 w 113"/>
              <a:gd name="T5" fmla="*/ 62508 h 208"/>
              <a:gd name="T6" fmla="*/ 53975 w 113"/>
              <a:gd name="T7" fmla="*/ 58768 h 208"/>
              <a:gd name="T8" fmla="*/ 53975 w 113"/>
              <a:gd name="T9" fmla="*/ 52891 h 208"/>
              <a:gd name="T10" fmla="*/ 53497 w 113"/>
              <a:gd name="T11" fmla="*/ 48083 h 208"/>
              <a:gd name="T12" fmla="*/ 53020 w 113"/>
              <a:gd name="T13" fmla="*/ 43275 h 208"/>
              <a:gd name="T14" fmla="*/ 51109 w 113"/>
              <a:gd name="T15" fmla="*/ 39535 h 208"/>
              <a:gd name="T16" fmla="*/ 49676 w 113"/>
              <a:gd name="T17" fmla="*/ 36329 h 208"/>
              <a:gd name="T18" fmla="*/ 48243 w 113"/>
              <a:gd name="T19" fmla="*/ 34727 h 208"/>
              <a:gd name="T20" fmla="*/ 46333 w 113"/>
              <a:gd name="T21" fmla="*/ 32590 h 208"/>
              <a:gd name="T22" fmla="*/ 43467 w 113"/>
              <a:gd name="T23" fmla="*/ 30987 h 208"/>
              <a:gd name="T24" fmla="*/ 41078 w 113"/>
              <a:gd name="T25" fmla="*/ 29384 h 208"/>
              <a:gd name="T26" fmla="*/ 38212 w 113"/>
              <a:gd name="T27" fmla="*/ 28850 h 208"/>
              <a:gd name="T28" fmla="*/ 34391 w 113"/>
              <a:gd name="T29" fmla="*/ 28316 h 208"/>
              <a:gd name="T30" fmla="*/ 31048 w 113"/>
              <a:gd name="T31" fmla="*/ 28316 h 208"/>
              <a:gd name="T32" fmla="*/ 28182 w 113"/>
              <a:gd name="T33" fmla="*/ 28316 h 208"/>
              <a:gd name="T34" fmla="*/ 24360 w 113"/>
              <a:gd name="T35" fmla="*/ 28850 h 208"/>
              <a:gd name="T36" fmla="*/ 21972 w 113"/>
              <a:gd name="T37" fmla="*/ 29918 h 208"/>
              <a:gd name="T38" fmla="*/ 19106 w 113"/>
              <a:gd name="T39" fmla="*/ 31521 h 208"/>
              <a:gd name="T40" fmla="*/ 16240 w 113"/>
              <a:gd name="T41" fmla="*/ 33124 h 208"/>
              <a:gd name="T42" fmla="*/ 14330 w 113"/>
              <a:gd name="T43" fmla="*/ 35795 h 208"/>
              <a:gd name="T44" fmla="*/ 12419 w 113"/>
              <a:gd name="T45" fmla="*/ 37932 h 208"/>
              <a:gd name="T46" fmla="*/ 10986 w 113"/>
              <a:gd name="T47" fmla="*/ 41138 h 208"/>
              <a:gd name="T48" fmla="*/ 10986 w 113"/>
              <a:gd name="T49" fmla="*/ 0 h 208"/>
              <a:gd name="T50" fmla="*/ 0 w 113"/>
              <a:gd name="T51" fmla="*/ 0 h 208"/>
              <a:gd name="T52" fmla="*/ 0 w 113"/>
              <a:gd name="T53" fmla="*/ 111125 h 208"/>
              <a:gd name="T54" fmla="*/ 10986 w 113"/>
              <a:gd name="T55" fmla="*/ 111125 h 208"/>
              <a:gd name="T56" fmla="*/ 10986 w 113"/>
              <a:gd name="T57" fmla="*/ 63042 h 208"/>
              <a:gd name="T58" fmla="*/ 11464 w 113"/>
              <a:gd name="T59" fmla="*/ 58234 h 208"/>
              <a:gd name="T60" fmla="*/ 12419 w 113"/>
              <a:gd name="T61" fmla="*/ 53960 h 208"/>
              <a:gd name="T62" fmla="*/ 13852 w 113"/>
              <a:gd name="T63" fmla="*/ 49151 h 208"/>
              <a:gd name="T64" fmla="*/ 15763 w 113"/>
              <a:gd name="T65" fmla="*/ 46480 h 208"/>
              <a:gd name="T66" fmla="*/ 19106 w 113"/>
              <a:gd name="T67" fmla="*/ 43809 h 208"/>
              <a:gd name="T68" fmla="*/ 21972 w 113"/>
              <a:gd name="T69" fmla="*/ 41672 h 208"/>
              <a:gd name="T70" fmla="*/ 25793 w 113"/>
              <a:gd name="T71" fmla="*/ 40603 h 208"/>
              <a:gd name="T72" fmla="*/ 30092 w 113"/>
              <a:gd name="T73" fmla="*/ 40069 h 208"/>
              <a:gd name="T74" fmla="*/ 33436 w 113"/>
              <a:gd name="T75" fmla="*/ 40603 h 208"/>
              <a:gd name="T76" fmla="*/ 36779 w 113"/>
              <a:gd name="T77" fmla="*/ 41138 h 208"/>
              <a:gd name="T78" fmla="*/ 39168 w 113"/>
              <a:gd name="T79" fmla="*/ 43275 h 208"/>
              <a:gd name="T80" fmla="*/ 40601 w 113"/>
              <a:gd name="T81" fmla="*/ 44877 h 208"/>
              <a:gd name="T82" fmla="*/ 41556 w 113"/>
              <a:gd name="T83" fmla="*/ 48083 h 208"/>
              <a:gd name="T84" fmla="*/ 42511 w 113"/>
              <a:gd name="T85" fmla="*/ 51823 h 208"/>
              <a:gd name="T86" fmla="*/ 42989 w 113"/>
              <a:gd name="T87" fmla="*/ 56097 h 208"/>
              <a:gd name="T88" fmla="*/ 42989 w 113"/>
              <a:gd name="T89" fmla="*/ 61439 h 208"/>
              <a:gd name="T90" fmla="*/ 42989 w 113"/>
              <a:gd name="T91" fmla="*/ 111125 h 20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3" h="208">
                <a:moveTo>
                  <a:pt x="90" y="208"/>
                </a:moveTo>
                <a:lnTo>
                  <a:pt x="113" y="208"/>
                </a:lnTo>
                <a:lnTo>
                  <a:pt x="113" y="117"/>
                </a:lnTo>
                <a:lnTo>
                  <a:pt x="113" y="110"/>
                </a:lnTo>
                <a:lnTo>
                  <a:pt x="113" y="99"/>
                </a:lnTo>
                <a:lnTo>
                  <a:pt x="112" y="90"/>
                </a:lnTo>
                <a:lnTo>
                  <a:pt x="111" y="81"/>
                </a:lnTo>
                <a:lnTo>
                  <a:pt x="107" y="74"/>
                </a:lnTo>
                <a:lnTo>
                  <a:pt x="104" y="68"/>
                </a:lnTo>
                <a:lnTo>
                  <a:pt x="101" y="65"/>
                </a:lnTo>
                <a:lnTo>
                  <a:pt x="97" y="61"/>
                </a:lnTo>
                <a:lnTo>
                  <a:pt x="91" y="58"/>
                </a:lnTo>
                <a:lnTo>
                  <a:pt x="86" y="55"/>
                </a:lnTo>
                <a:lnTo>
                  <a:pt x="80" y="54"/>
                </a:lnTo>
                <a:lnTo>
                  <a:pt x="72" y="53"/>
                </a:lnTo>
                <a:lnTo>
                  <a:pt x="65" y="53"/>
                </a:lnTo>
                <a:lnTo>
                  <a:pt x="59" y="53"/>
                </a:lnTo>
                <a:lnTo>
                  <a:pt x="51" y="54"/>
                </a:lnTo>
                <a:lnTo>
                  <a:pt x="46" y="56"/>
                </a:lnTo>
                <a:lnTo>
                  <a:pt x="40" y="59"/>
                </a:lnTo>
                <a:lnTo>
                  <a:pt x="34" y="62"/>
                </a:lnTo>
                <a:lnTo>
                  <a:pt x="30" y="67"/>
                </a:lnTo>
                <a:lnTo>
                  <a:pt x="26" y="71"/>
                </a:lnTo>
                <a:lnTo>
                  <a:pt x="23" y="77"/>
                </a:lnTo>
                <a:lnTo>
                  <a:pt x="23" y="0"/>
                </a:lnTo>
                <a:lnTo>
                  <a:pt x="0" y="0"/>
                </a:lnTo>
                <a:lnTo>
                  <a:pt x="0" y="208"/>
                </a:lnTo>
                <a:lnTo>
                  <a:pt x="23" y="208"/>
                </a:lnTo>
                <a:lnTo>
                  <a:pt x="23" y="118"/>
                </a:lnTo>
                <a:lnTo>
                  <a:pt x="24" y="109"/>
                </a:lnTo>
                <a:lnTo>
                  <a:pt x="26" y="101"/>
                </a:lnTo>
                <a:lnTo>
                  <a:pt x="29" y="92"/>
                </a:lnTo>
                <a:lnTo>
                  <a:pt x="33" y="87"/>
                </a:lnTo>
                <a:lnTo>
                  <a:pt x="40" y="82"/>
                </a:lnTo>
                <a:lnTo>
                  <a:pt x="46" y="78"/>
                </a:lnTo>
                <a:lnTo>
                  <a:pt x="54" y="76"/>
                </a:lnTo>
                <a:lnTo>
                  <a:pt x="63" y="75"/>
                </a:lnTo>
                <a:lnTo>
                  <a:pt x="70" y="76"/>
                </a:lnTo>
                <a:lnTo>
                  <a:pt x="77" y="77"/>
                </a:lnTo>
                <a:lnTo>
                  <a:pt x="82" y="81"/>
                </a:lnTo>
                <a:lnTo>
                  <a:pt x="85" y="84"/>
                </a:lnTo>
                <a:lnTo>
                  <a:pt x="87" y="90"/>
                </a:lnTo>
                <a:lnTo>
                  <a:pt x="89" y="97"/>
                </a:lnTo>
                <a:lnTo>
                  <a:pt x="90" y="105"/>
                </a:lnTo>
                <a:lnTo>
                  <a:pt x="90" y="115"/>
                </a:lnTo>
                <a:lnTo>
                  <a:pt x="90" y="20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47" name="Freeform 76"/>
          <p:cNvSpPr>
            <a:spLocks noEditPoints="1"/>
          </p:cNvSpPr>
          <p:nvPr/>
        </p:nvSpPr>
        <p:spPr bwMode="auto">
          <a:xfrm>
            <a:off x="2274888" y="1403350"/>
            <a:ext cx="58737" cy="84138"/>
          </a:xfrm>
          <a:custGeom>
            <a:avLst/>
            <a:gdLst>
              <a:gd name="T0" fmla="*/ 41299 w 128"/>
              <a:gd name="T1" fmla="*/ 52719 h 158"/>
              <a:gd name="T2" fmla="*/ 39923 w 128"/>
              <a:gd name="T3" fmla="*/ 60707 h 158"/>
              <a:gd name="T4" fmla="*/ 36252 w 128"/>
              <a:gd name="T5" fmla="*/ 67097 h 158"/>
              <a:gd name="T6" fmla="*/ 29827 w 128"/>
              <a:gd name="T7" fmla="*/ 71358 h 158"/>
              <a:gd name="T8" fmla="*/ 22026 w 128"/>
              <a:gd name="T9" fmla="*/ 72423 h 158"/>
              <a:gd name="T10" fmla="*/ 17438 w 128"/>
              <a:gd name="T11" fmla="*/ 71890 h 158"/>
              <a:gd name="T12" fmla="*/ 13766 w 128"/>
              <a:gd name="T13" fmla="*/ 69227 h 158"/>
              <a:gd name="T14" fmla="*/ 11931 w 128"/>
              <a:gd name="T15" fmla="*/ 64967 h 158"/>
              <a:gd name="T16" fmla="*/ 11013 w 128"/>
              <a:gd name="T17" fmla="*/ 60175 h 158"/>
              <a:gd name="T18" fmla="*/ 11472 w 128"/>
              <a:gd name="T19" fmla="*/ 54317 h 158"/>
              <a:gd name="T20" fmla="*/ 13308 w 128"/>
              <a:gd name="T21" fmla="*/ 50589 h 158"/>
              <a:gd name="T22" fmla="*/ 16979 w 128"/>
              <a:gd name="T23" fmla="*/ 47927 h 158"/>
              <a:gd name="T24" fmla="*/ 21567 w 128"/>
              <a:gd name="T25" fmla="*/ 46329 h 158"/>
              <a:gd name="T26" fmla="*/ 32122 w 128"/>
              <a:gd name="T27" fmla="*/ 44732 h 158"/>
              <a:gd name="T28" fmla="*/ 41299 w 128"/>
              <a:gd name="T29" fmla="*/ 41004 h 158"/>
              <a:gd name="T30" fmla="*/ 42676 w 128"/>
              <a:gd name="T31" fmla="*/ 74553 h 158"/>
              <a:gd name="T32" fmla="*/ 44053 w 128"/>
              <a:gd name="T33" fmla="*/ 78813 h 158"/>
              <a:gd name="T34" fmla="*/ 46347 w 128"/>
              <a:gd name="T35" fmla="*/ 82008 h 158"/>
              <a:gd name="T36" fmla="*/ 50018 w 128"/>
              <a:gd name="T37" fmla="*/ 83605 h 158"/>
              <a:gd name="T38" fmla="*/ 55525 w 128"/>
              <a:gd name="T39" fmla="*/ 83073 h 158"/>
              <a:gd name="T40" fmla="*/ 58737 w 128"/>
              <a:gd name="T41" fmla="*/ 71890 h 158"/>
              <a:gd name="T42" fmla="*/ 54148 w 128"/>
              <a:gd name="T43" fmla="*/ 71890 h 158"/>
              <a:gd name="T44" fmla="*/ 52313 w 128"/>
              <a:gd name="T45" fmla="*/ 67630 h 158"/>
              <a:gd name="T46" fmla="*/ 52313 w 128"/>
              <a:gd name="T47" fmla="*/ 23963 h 158"/>
              <a:gd name="T48" fmla="*/ 50936 w 128"/>
              <a:gd name="T49" fmla="*/ 13313 h 158"/>
              <a:gd name="T50" fmla="*/ 46347 w 128"/>
              <a:gd name="T51" fmla="*/ 5325 h 158"/>
              <a:gd name="T52" fmla="*/ 38546 w 128"/>
              <a:gd name="T53" fmla="*/ 1065 h 158"/>
              <a:gd name="T54" fmla="*/ 27992 w 128"/>
              <a:gd name="T55" fmla="*/ 0 h 158"/>
              <a:gd name="T56" fmla="*/ 17438 w 128"/>
              <a:gd name="T57" fmla="*/ 1598 h 158"/>
              <a:gd name="T58" fmla="*/ 9637 w 128"/>
              <a:gd name="T59" fmla="*/ 6923 h 158"/>
              <a:gd name="T60" fmla="*/ 4589 w 128"/>
              <a:gd name="T61" fmla="*/ 14911 h 158"/>
              <a:gd name="T62" fmla="*/ 2753 w 128"/>
              <a:gd name="T63" fmla="*/ 25561 h 158"/>
              <a:gd name="T64" fmla="*/ 12849 w 128"/>
              <a:gd name="T65" fmla="*/ 26093 h 158"/>
              <a:gd name="T66" fmla="*/ 13766 w 128"/>
              <a:gd name="T67" fmla="*/ 19703 h 158"/>
              <a:gd name="T68" fmla="*/ 16979 w 128"/>
              <a:gd name="T69" fmla="*/ 15443 h 158"/>
              <a:gd name="T70" fmla="*/ 21109 w 128"/>
              <a:gd name="T71" fmla="*/ 12248 h 158"/>
              <a:gd name="T72" fmla="*/ 27533 w 128"/>
              <a:gd name="T73" fmla="*/ 11715 h 158"/>
              <a:gd name="T74" fmla="*/ 33957 w 128"/>
              <a:gd name="T75" fmla="*/ 12248 h 158"/>
              <a:gd name="T76" fmla="*/ 38087 w 128"/>
              <a:gd name="T77" fmla="*/ 14911 h 158"/>
              <a:gd name="T78" fmla="*/ 40382 w 128"/>
              <a:gd name="T79" fmla="*/ 18638 h 158"/>
              <a:gd name="T80" fmla="*/ 41299 w 128"/>
              <a:gd name="T81" fmla="*/ 23431 h 158"/>
              <a:gd name="T82" fmla="*/ 40841 w 128"/>
              <a:gd name="T83" fmla="*/ 29289 h 158"/>
              <a:gd name="T84" fmla="*/ 38546 w 128"/>
              <a:gd name="T85" fmla="*/ 31419 h 158"/>
              <a:gd name="T86" fmla="*/ 32122 w 128"/>
              <a:gd name="T87" fmla="*/ 33549 h 158"/>
              <a:gd name="T88" fmla="*/ 21567 w 128"/>
              <a:gd name="T89" fmla="*/ 34614 h 158"/>
              <a:gd name="T90" fmla="*/ 11931 w 128"/>
              <a:gd name="T91" fmla="*/ 37809 h 158"/>
              <a:gd name="T92" fmla="*/ 5048 w 128"/>
              <a:gd name="T93" fmla="*/ 42602 h 158"/>
              <a:gd name="T94" fmla="*/ 1377 w 128"/>
              <a:gd name="T95" fmla="*/ 50057 h 158"/>
              <a:gd name="T96" fmla="*/ 0 w 128"/>
              <a:gd name="T97" fmla="*/ 60175 h 158"/>
              <a:gd name="T98" fmla="*/ 1377 w 128"/>
              <a:gd name="T99" fmla="*/ 69760 h 158"/>
              <a:gd name="T100" fmla="*/ 5048 w 128"/>
              <a:gd name="T101" fmla="*/ 78280 h 158"/>
              <a:gd name="T102" fmla="*/ 11472 w 128"/>
              <a:gd name="T103" fmla="*/ 82540 h 158"/>
              <a:gd name="T104" fmla="*/ 20191 w 128"/>
              <a:gd name="T105" fmla="*/ 84138 h 158"/>
              <a:gd name="T106" fmla="*/ 32122 w 128"/>
              <a:gd name="T107" fmla="*/ 80943 h 158"/>
              <a:gd name="T108" fmla="*/ 42676 w 128"/>
              <a:gd name="T109" fmla="*/ 71358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158">
                <a:moveTo>
                  <a:pt x="90" y="77"/>
                </a:moveTo>
                <a:lnTo>
                  <a:pt x="90" y="99"/>
                </a:lnTo>
                <a:lnTo>
                  <a:pt x="89" y="107"/>
                </a:lnTo>
                <a:lnTo>
                  <a:pt x="87" y="114"/>
                </a:lnTo>
                <a:lnTo>
                  <a:pt x="84" y="120"/>
                </a:lnTo>
                <a:lnTo>
                  <a:pt x="79" y="126"/>
                </a:lnTo>
                <a:lnTo>
                  <a:pt x="73" y="130"/>
                </a:lnTo>
                <a:lnTo>
                  <a:pt x="65" y="134"/>
                </a:lnTo>
                <a:lnTo>
                  <a:pt x="58" y="135"/>
                </a:lnTo>
                <a:lnTo>
                  <a:pt x="48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3"/>
                </a:lnTo>
                <a:lnTo>
                  <a:pt x="30" y="130"/>
                </a:lnTo>
                <a:lnTo>
                  <a:pt x="27" y="127"/>
                </a:lnTo>
                <a:lnTo>
                  <a:pt x="26" y="122"/>
                </a:lnTo>
                <a:lnTo>
                  <a:pt x="24" y="117"/>
                </a:lnTo>
                <a:lnTo>
                  <a:pt x="24" y="113"/>
                </a:lnTo>
                <a:lnTo>
                  <a:pt x="24" y="107"/>
                </a:lnTo>
                <a:lnTo>
                  <a:pt x="25" y="102"/>
                </a:lnTo>
                <a:lnTo>
                  <a:pt x="27" y="99"/>
                </a:lnTo>
                <a:lnTo>
                  <a:pt x="29" y="95"/>
                </a:lnTo>
                <a:lnTo>
                  <a:pt x="32" y="92"/>
                </a:lnTo>
                <a:lnTo>
                  <a:pt x="37" y="90"/>
                </a:lnTo>
                <a:lnTo>
                  <a:pt x="42" y="88"/>
                </a:lnTo>
                <a:lnTo>
                  <a:pt x="47" y="87"/>
                </a:lnTo>
                <a:lnTo>
                  <a:pt x="59" y="85"/>
                </a:lnTo>
                <a:lnTo>
                  <a:pt x="70" y="84"/>
                </a:lnTo>
                <a:lnTo>
                  <a:pt x="81" y="81"/>
                </a:lnTo>
                <a:lnTo>
                  <a:pt x="90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4"/>
                </a:lnTo>
                <a:lnTo>
                  <a:pt x="96" y="148"/>
                </a:lnTo>
                <a:lnTo>
                  <a:pt x="98" y="151"/>
                </a:lnTo>
                <a:lnTo>
                  <a:pt x="101" y="154"/>
                </a:lnTo>
                <a:lnTo>
                  <a:pt x="105" y="156"/>
                </a:lnTo>
                <a:lnTo>
                  <a:pt x="109" y="157"/>
                </a:lnTo>
                <a:lnTo>
                  <a:pt x="116" y="157"/>
                </a:lnTo>
                <a:lnTo>
                  <a:pt x="121" y="156"/>
                </a:lnTo>
                <a:lnTo>
                  <a:pt x="128" y="155"/>
                </a:lnTo>
                <a:lnTo>
                  <a:pt x="128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1"/>
                </a:lnTo>
                <a:lnTo>
                  <a:pt x="114" y="127"/>
                </a:lnTo>
                <a:lnTo>
                  <a:pt x="114" y="120"/>
                </a:lnTo>
                <a:lnTo>
                  <a:pt x="114" y="45"/>
                </a:lnTo>
                <a:lnTo>
                  <a:pt x="113" y="35"/>
                </a:lnTo>
                <a:lnTo>
                  <a:pt x="111" y="25"/>
                </a:lnTo>
                <a:lnTo>
                  <a:pt x="106" y="17"/>
                </a:lnTo>
                <a:lnTo>
                  <a:pt x="101" y="10"/>
                </a:lnTo>
                <a:lnTo>
                  <a:pt x="94" y="6"/>
                </a:lnTo>
                <a:lnTo>
                  <a:pt x="84" y="2"/>
                </a:lnTo>
                <a:lnTo>
                  <a:pt x="74" y="1"/>
                </a:lnTo>
                <a:lnTo>
                  <a:pt x="61" y="0"/>
                </a:lnTo>
                <a:lnTo>
                  <a:pt x="48" y="1"/>
                </a:lnTo>
                <a:lnTo>
                  <a:pt x="38" y="3"/>
                </a:lnTo>
                <a:lnTo>
                  <a:pt x="28" y="7"/>
                </a:lnTo>
                <a:lnTo>
                  <a:pt x="21" y="13"/>
                </a:lnTo>
                <a:lnTo>
                  <a:pt x="15" y="20"/>
                </a:lnTo>
                <a:lnTo>
                  <a:pt x="10" y="28"/>
                </a:lnTo>
                <a:lnTo>
                  <a:pt x="7" y="37"/>
                </a:lnTo>
                <a:lnTo>
                  <a:pt x="6" y="48"/>
                </a:lnTo>
                <a:lnTo>
                  <a:pt x="6" y="49"/>
                </a:lnTo>
                <a:lnTo>
                  <a:pt x="28" y="49"/>
                </a:lnTo>
                <a:lnTo>
                  <a:pt x="28" y="43"/>
                </a:lnTo>
                <a:lnTo>
                  <a:pt x="30" y="37"/>
                </a:lnTo>
                <a:lnTo>
                  <a:pt x="32" y="32"/>
                </a:lnTo>
                <a:lnTo>
                  <a:pt x="37" y="29"/>
                </a:lnTo>
                <a:lnTo>
                  <a:pt x="41" y="25"/>
                </a:lnTo>
                <a:lnTo>
                  <a:pt x="46" y="23"/>
                </a:lnTo>
                <a:lnTo>
                  <a:pt x="53" y="22"/>
                </a:lnTo>
                <a:lnTo>
                  <a:pt x="60" y="22"/>
                </a:lnTo>
                <a:lnTo>
                  <a:pt x="67" y="22"/>
                </a:lnTo>
                <a:lnTo>
                  <a:pt x="74" y="23"/>
                </a:lnTo>
                <a:lnTo>
                  <a:pt x="79" y="25"/>
                </a:lnTo>
                <a:lnTo>
                  <a:pt x="83" y="28"/>
                </a:lnTo>
                <a:lnTo>
                  <a:pt x="86" y="30"/>
                </a:lnTo>
                <a:lnTo>
                  <a:pt x="88" y="35"/>
                </a:lnTo>
                <a:lnTo>
                  <a:pt x="90" y="38"/>
                </a:lnTo>
                <a:lnTo>
                  <a:pt x="90" y="44"/>
                </a:lnTo>
                <a:lnTo>
                  <a:pt x="90" y="50"/>
                </a:lnTo>
                <a:lnTo>
                  <a:pt x="89" y="55"/>
                </a:lnTo>
                <a:lnTo>
                  <a:pt x="88" y="57"/>
                </a:lnTo>
                <a:lnTo>
                  <a:pt x="84" y="59"/>
                </a:lnTo>
                <a:lnTo>
                  <a:pt x="79" y="62"/>
                </a:lnTo>
                <a:lnTo>
                  <a:pt x="70" y="63"/>
                </a:lnTo>
                <a:lnTo>
                  <a:pt x="60" y="64"/>
                </a:lnTo>
                <a:lnTo>
                  <a:pt x="47" y="65"/>
                </a:lnTo>
                <a:lnTo>
                  <a:pt x="36" y="67"/>
                </a:lnTo>
                <a:lnTo>
                  <a:pt x="26" y="71"/>
                </a:lnTo>
                <a:lnTo>
                  <a:pt x="18" y="74"/>
                </a:lnTo>
                <a:lnTo>
                  <a:pt x="11" y="80"/>
                </a:lnTo>
                <a:lnTo>
                  <a:pt x="6" y="86"/>
                </a:lnTo>
                <a:lnTo>
                  <a:pt x="3" y="94"/>
                </a:lnTo>
                <a:lnTo>
                  <a:pt x="1" y="102"/>
                </a:lnTo>
                <a:lnTo>
                  <a:pt x="0" y="113"/>
                </a:lnTo>
                <a:lnTo>
                  <a:pt x="1" y="123"/>
                </a:lnTo>
                <a:lnTo>
                  <a:pt x="3" y="131"/>
                </a:lnTo>
                <a:lnTo>
                  <a:pt x="6" y="140"/>
                </a:lnTo>
                <a:lnTo>
                  <a:pt x="11" y="147"/>
                </a:lnTo>
                <a:lnTo>
                  <a:pt x="18" y="151"/>
                </a:lnTo>
                <a:lnTo>
                  <a:pt x="25" y="155"/>
                </a:lnTo>
                <a:lnTo>
                  <a:pt x="35" y="157"/>
                </a:lnTo>
                <a:lnTo>
                  <a:pt x="44" y="158"/>
                </a:lnTo>
                <a:lnTo>
                  <a:pt x="58" y="157"/>
                </a:lnTo>
                <a:lnTo>
                  <a:pt x="70" y="152"/>
                </a:lnTo>
                <a:lnTo>
                  <a:pt x="82" y="144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48" name="Freeform 77"/>
          <p:cNvSpPr>
            <a:spLocks/>
          </p:cNvSpPr>
          <p:nvPr/>
        </p:nvSpPr>
        <p:spPr bwMode="auto">
          <a:xfrm>
            <a:off x="2344738" y="1403350"/>
            <a:ext cx="31750" cy="82550"/>
          </a:xfrm>
          <a:custGeom>
            <a:avLst/>
            <a:gdLst>
              <a:gd name="T0" fmla="*/ 0 w 66"/>
              <a:gd name="T1" fmla="*/ 82550 h 155"/>
              <a:gd name="T2" fmla="*/ 11064 w 66"/>
              <a:gd name="T3" fmla="*/ 82550 h 155"/>
              <a:gd name="T4" fmla="*/ 11064 w 66"/>
              <a:gd name="T5" fmla="*/ 37281 h 155"/>
              <a:gd name="T6" fmla="*/ 11545 w 66"/>
              <a:gd name="T7" fmla="*/ 31955 h 155"/>
              <a:gd name="T8" fmla="*/ 12027 w 66"/>
              <a:gd name="T9" fmla="*/ 27162 h 155"/>
              <a:gd name="T10" fmla="*/ 13470 w 66"/>
              <a:gd name="T11" fmla="*/ 23434 h 155"/>
              <a:gd name="T12" fmla="*/ 15394 w 66"/>
              <a:gd name="T13" fmla="*/ 20238 h 155"/>
              <a:gd name="T14" fmla="*/ 18280 w 66"/>
              <a:gd name="T15" fmla="*/ 17043 h 155"/>
              <a:gd name="T16" fmla="*/ 21167 w 66"/>
              <a:gd name="T17" fmla="*/ 15445 h 155"/>
              <a:gd name="T18" fmla="*/ 25015 w 66"/>
              <a:gd name="T19" fmla="*/ 14912 h 155"/>
              <a:gd name="T20" fmla="*/ 29345 w 66"/>
              <a:gd name="T21" fmla="*/ 14380 h 155"/>
              <a:gd name="T22" fmla="*/ 31750 w 66"/>
              <a:gd name="T23" fmla="*/ 14380 h 155"/>
              <a:gd name="T24" fmla="*/ 31750 w 66"/>
              <a:gd name="T25" fmla="*/ 0 h 155"/>
              <a:gd name="T26" fmla="*/ 28864 w 66"/>
              <a:gd name="T27" fmla="*/ 0 h 155"/>
              <a:gd name="T28" fmla="*/ 25496 w 66"/>
              <a:gd name="T29" fmla="*/ 0 h 155"/>
              <a:gd name="T30" fmla="*/ 22610 w 66"/>
              <a:gd name="T31" fmla="*/ 1065 h 155"/>
              <a:gd name="T32" fmla="*/ 20205 w 66"/>
              <a:gd name="T33" fmla="*/ 2663 h 155"/>
              <a:gd name="T34" fmla="*/ 17318 w 66"/>
              <a:gd name="T35" fmla="*/ 3728 h 155"/>
              <a:gd name="T36" fmla="*/ 15394 w 66"/>
              <a:gd name="T37" fmla="*/ 6391 h 155"/>
              <a:gd name="T38" fmla="*/ 13470 w 66"/>
              <a:gd name="T39" fmla="*/ 9054 h 155"/>
              <a:gd name="T40" fmla="*/ 12027 w 66"/>
              <a:gd name="T41" fmla="*/ 12249 h 155"/>
              <a:gd name="T42" fmla="*/ 10583 w 66"/>
              <a:gd name="T43" fmla="*/ 15977 h 155"/>
              <a:gd name="T44" fmla="*/ 10583 w 66"/>
              <a:gd name="T45" fmla="*/ 1598 h 155"/>
              <a:gd name="T46" fmla="*/ 0 w 66"/>
              <a:gd name="T47" fmla="*/ 1598 h 155"/>
              <a:gd name="T48" fmla="*/ 0 w 66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0"/>
                </a:lnTo>
                <a:lnTo>
                  <a:pt x="25" y="51"/>
                </a:lnTo>
                <a:lnTo>
                  <a:pt x="28" y="44"/>
                </a:lnTo>
                <a:lnTo>
                  <a:pt x="32" y="38"/>
                </a:lnTo>
                <a:lnTo>
                  <a:pt x="38" y="32"/>
                </a:lnTo>
                <a:lnTo>
                  <a:pt x="44" y="29"/>
                </a:lnTo>
                <a:lnTo>
                  <a:pt x="52" y="28"/>
                </a:lnTo>
                <a:lnTo>
                  <a:pt x="61" y="27"/>
                </a:lnTo>
                <a:lnTo>
                  <a:pt x="66" y="27"/>
                </a:lnTo>
                <a:lnTo>
                  <a:pt x="66" y="0"/>
                </a:lnTo>
                <a:lnTo>
                  <a:pt x="60" y="0"/>
                </a:lnTo>
                <a:lnTo>
                  <a:pt x="53" y="0"/>
                </a:lnTo>
                <a:lnTo>
                  <a:pt x="47" y="2"/>
                </a:lnTo>
                <a:lnTo>
                  <a:pt x="42" y="5"/>
                </a:lnTo>
                <a:lnTo>
                  <a:pt x="36" y="7"/>
                </a:lnTo>
                <a:lnTo>
                  <a:pt x="32" y="12"/>
                </a:lnTo>
                <a:lnTo>
                  <a:pt x="28" y="17"/>
                </a:lnTo>
                <a:lnTo>
                  <a:pt x="25" y="23"/>
                </a:lnTo>
                <a:lnTo>
                  <a:pt x="22" y="30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49" name="Freeform 78"/>
          <p:cNvSpPr>
            <a:spLocks noEditPoints="1"/>
          </p:cNvSpPr>
          <p:nvPr/>
        </p:nvSpPr>
        <p:spPr bwMode="auto">
          <a:xfrm>
            <a:off x="2381250" y="1374775"/>
            <a:ext cx="60325" cy="112713"/>
          </a:xfrm>
          <a:custGeom>
            <a:avLst/>
            <a:gdLst>
              <a:gd name="T0" fmla="*/ 60325 w 126"/>
              <a:gd name="T1" fmla="*/ 0 h 211"/>
              <a:gd name="T2" fmla="*/ 49792 w 126"/>
              <a:gd name="T3" fmla="*/ 0 h 211"/>
              <a:gd name="T4" fmla="*/ 49792 w 126"/>
              <a:gd name="T5" fmla="*/ 40598 h 211"/>
              <a:gd name="T6" fmla="*/ 45962 w 126"/>
              <a:gd name="T7" fmla="*/ 35256 h 211"/>
              <a:gd name="T8" fmla="*/ 40695 w 126"/>
              <a:gd name="T9" fmla="*/ 31517 h 211"/>
              <a:gd name="T10" fmla="*/ 34950 w 126"/>
              <a:gd name="T11" fmla="*/ 28846 h 211"/>
              <a:gd name="T12" fmla="*/ 28726 w 126"/>
              <a:gd name="T13" fmla="*/ 28312 h 211"/>
              <a:gd name="T14" fmla="*/ 22502 w 126"/>
              <a:gd name="T15" fmla="*/ 28846 h 211"/>
              <a:gd name="T16" fmla="*/ 17236 w 126"/>
              <a:gd name="T17" fmla="*/ 31517 h 211"/>
              <a:gd name="T18" fmla="*/ 11969 w 126"/>
              <a:gd name="T19" fmla="*/ 34722 h 211"/>
              <a:gd name="T20" fmla="*/ 8139 w 126"/>
              <a:gd name="T21" fmla="*/ 39530 h 211"/>
              <a:gd name="T22" fmla="*/ 4309 w 126"/>
              <a:gd name="T23" fmla="*/ 45406 h 211"/>
              <a:gd name="T24" fmla="*/ 1915 w 126"/>
              <a:gd name="T25" fmla="*/ 52884 h 211"/>
              <a:gd name="T26" fmla="*/ 479 w 126"/>
              <a:gd name="T27" fmla="*/ 61431 h 211"/>
              <a:gd name="T28" fmla="*/ 0 w 126"/>
              <a:gd name="T29" fmla="*/ 70512 h 211"/>
              <a:gd name="T30" fmla="*/ 479 w 126"/>
              <a:gd name="T31" fmla="*/ 80128 h 211"/>
              <a:gd name="T32" fmla="*/ 1915 w 126"/>
              <a:gd name="T33" fmla="*/ 88675 h 211"/>
              <a:gd name="T34" fmla="*/ 4309 w 126"/>
              <a:gd name="T35" fmla="*/ 95619 h 211"/>
              <a:gd name="T36" fmla="*/ 8139 w 126"/>
              <a:gd name="T37" fmla="*/ 101495 h 211"/>
              <a:gd name="T38" fmla="*/ 11969 w 126"/>
              <a:gd name="T39" fmla="*/ 106837 h 211"/>
              <a:gd name="T40" fmla="*/ 17236 w 126"/>
              <a:gd name="T41" fmla="*/ 109508 h 211"/>
              <a:gd name="T42" fmla="*/ 22502 w 126"/>
              <a:gd name="T43" fmla="*/ 112179 h 211"/>
              <a:gd name="T44" fmla="*/ 28726 w 126"/>
              <a:gd name="T45" fmla="*/ 112713 h 211"/>
              <a:gd name="T46" fmla="*/ 34471 w 126"/>
              <a:gd name="T47" fmla="*/ 112179 h 211"/>
              <a:gd name="T48" fmla="*/ 40217 w 126"/>
              <a:gd name="T49" fmla="*/ 109508 h 211"/>
              <a:gd name="T50" fmla="*/ 45483 w 126"/>
              <a:gd name="T51" fmla="*/ 105769 h 211"/>
              <a:gd name="T52" fmla="*/ 49792 w 126"/>
              <a:gd name="T53" fmla="*/ 100427 h 211"/>
              <a:gd name="T54" fmla="*/ 49792 w 126"/>
              <a:gd name="T55" fmla="*/ 111110 h 211"/>
              <a:gd name="T56" fmla="*/ 60325 w 126"/>
              <a:gd name="T57" fmla="*/ 111110 h 211"/>
              <a:gd name="T58" fmla="*/ 60325 w 126"/>
              <a:gd name="T59" fmla="*/ 0 h 211"/>
              <a:gd name="T60" fmla="*/ 50271 w 126"/>
              <a:gd name="T61" fmla="*/ 70512 h 211"/>
              <a:gd name="T62" fmla="*/ 49792 w 126"/>
              <a:gd name="T63" fmla="*/ 77457 h 211"/>
              <a:gd name="T64" fmla="*/ 48835 w 126"/>
              <a:gd name="T65" fmla="*/ 83867 h 211"/>
              <a:gd name="T66" fmla="*/ 47398 w 126"/>
              <a:gd name="T67" fmla="*/ 88675 h 211"/>
              <a:gd name="T68" fmla="*/ 45483 w 126"/>
              <a:gd name="T69" fmla="*/ 92948 h 211"/>
              <a:gd name="T70" fmla="*/ 42132 w 126"/>
              <a:gd name="T71" fmla="*/ 96687 h 211"/>
              <a:gd name="T72" fmla="*/ 39259 w 126"/>
              <a:gd name="T73" fmla="*/ 99358 h 211"/>
              <a:gd name="T74" fmla="*/ 34950 w 126"/>
              <a:gd name="T75" fmla="*/ 100427 h 211"/>
              <a:gd name="T76" fmla="*/ 31120 w 126"/>
              <a:gd name="T77" fmla="*/ 100961 h 211"/>
              <a:gd name="T78" fmla="*/ 26811 w 126"/>
              <a:gd name="T79" fmla="*/ 100427 h 211"/>
              <a:gd name="T80" fmla="*/ 22981 w 126"/>
              <a:gd name="T81" fmla="*/ 99358 h 211"/>
              <a:gd name="T82" fmla="*/ 19630 w 126"/>
              <a:gd name="T83" fmla="*/ 96687 h 211"/>
              <a:gd name="T84" fmla="*/ 16278 w 126"/>
              <a:gd name="T85" fmla="*/ 93482 h 211"/>
              <a:gd name="T86" fmla="*/ 14363 w 126"/>
              <a:gd name="T87" fmla="*/ 89209 h 211"/>
              <a:gd name="T88" fmla="*/ 12927 w 126"/>
              <a:gd name="T89" fmla="*/ 84401 h 211"/>
              <a:gd name="T90" fmla="*/ 11969 w 126"/>
              <a:gd name="T91" fmla="*/ 78525 h 211"/>
              <a:gd name="T92" fmla="*/ 11490 w 126"/>
              <a:gd name="T93" fmla="*/ 71581 h 211"/>
              <a:gd name="T94" fmla="*/ 11969 w 126"/>
              <a:gd name="T95" fmla="*/ 65171 h 211"/>
              <a:gd name="T96" fmla="*/ 12927 w 126"/>
              <a:gd name="T97" fmla="*/ 58760 h 211"/>
              <a:gd name="T98" fmla="*/ 14363 w 126"/>
              <a:gd name="T99" fmla="*/ 52884 h 211"/>
              <a:gd name="T100" fmla="*/ 16278 w 126"/>
              <a:gd name="T101" fmla="*/ 48611 h 211"/>
              <a:gd name="T102" fmla="*/ 19630 w 126"/>
              <a:gd name="T103" fmla="*/ 44872 h 211"/>
              <a:gd name="T104" fmla="*/ 22502 w 126"/>
              <a:gd name="T105" fmla="*/ 42735 h 211"/>
              <a:gd name="T106" fmla="*/ 26811 w 126"/>
              <a:gd name="T107" fmla="*/ 41132 h 211"/>
              <a:gd name="T108" fmla="*/ 30641 w 126"/>
              <a:gd name="T109" fmla="*/ 40598 h 211"/>
              <a:gd name="T110" fmla="*/ 34950 w 126"/>
              <a:gd name="T111" fmla="*/ 41132 h 211"/>
              <a:gd name="T112" fmla="*/ 39259 w 126"/>
              <a:gd name="T113" fmla="*/ 42735 h 211"/>
              <a:gd name="T114" fmla="*/ 42611 w 126"/>
              <a:gd name="T115" fmla="*/ 44872 h 211"/>
              <a:gd name="T116" fmla="*/ 45483 w 126"/>
              <a:gd name="T117" fmla="*/ 48077 h 211"/>
              <a:gd name="T118" fmla="*/ 47877 w 126"/>
              <a:gd name="T119" fmla="*/ 52350 h 211"/>
              <a:gd name="T120" fmla="*/ 49313 w 126"/>
              <a:gd name="T121" fmla="*/ 57692 h 211"/>
              <a:gd name="T122" fmla="*/ 49792 w 126"/>
              <a:gd name="T123" fmla="*/ 63568 h 211"/>
              <a:gd name="T124" fmla="*/ 50271 w 126"/>
              <a:gd name="T125" fmla="*/ 70512 h 21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26" h="211">
                <a:moveTo>
                  <a:pt x="126" y="0"/>
                </a:moveTo>
                <a:lnTo>
                  <a:pt x="104" y="0"/>
                </a:lnTo>
                <a:lnTo>
                  <a:pt x="104" y="76"/>
                </a:lnTo>
                <a:lnTo>
                  <a:pt x="96" y="66"/>
                </a:lnTo>
                <a:lnTo>
                  <a:pt x="85" y="59"/>
                </a:lnTo>
                <a:lnTo>
                  <a:pt x="73" y="54"/>
                </a:lnTo>
                <a:lnTo>
                  <a:pt x="60" y="53"/>
                </a:lnTo>
                <a:lnTo>
                  <a:pt x="47" y="54"/>
                </a:lnTo>
                <a:lnTo>
                  <a:pt x="36" y="59"/>
                </a:lnTo>
                <a:lnTo>
                  <a:pt x="25" y="65"/>
                </a:lnTo>
                <a:lnTo>
                  <a:pt x="17" y="74"/>
                </a:lnTo>
                <a:lnTo>
                  <a:pt x="9" y="85"/>
                </a:lnTo>
                <a:lnTo>
                  <a:pt x="4" y="99"/>
                </a:lnTo>
                <a:lnTo>
                  <a:pt x="1" y="115"/>
                </a:lnTo>
                <a:lnTo>
                  <a:pt x="0" y="132"/>
                </a:lnTo>
                <a:lnTo>
                  <a:pt x="1" y="150"/>
                </a:lnTo>
                <a:lnTo>
                  <a:pt x="4" y="166"/>
                </a:lnTo>
                <a:lnTo>
                  <a:pt x="9" y="179"/>
                </a:lnTo>
                <a:lnTo>
                  <a:pt x="17" y="190"/>
                </a:lnTo>
                <a:lnTo>
                  <a:pt x="25" y="200"/>
                </a:lnTo>
                <a:lnTo>
                  <a:pt x="36" y="205"/>
                </a:lnTo>
                <a:lnTo>
                  <a:pt x="47" y="210"/>
                </a:lnTo>
                <a:lnTo>
                  <a:pt x="60" y="211"/>
                </a:lnTo>
                <a:lnTo>
                  <a:pt x="72" y="210"/>
                </a:lnTo>
                <a:lnTo>
                  <a:pt x="84" y="205"/>
                </a:lnTo>
                <a:lnTo>
                  <a:pt x="95" y="198"/>
                </a:lnTo>
                <a:lnTo>
                  <a:pt x="104" y="188"/>
                </a:lnTo>
                <a:lnTo>
                  <a:pt x="104" y="208"/>
                </a:lnTo>
                <a:lnTo>
                  <a:pt x="126" y="208"/>
                </a:lnTo>
                <a:lnTo>
                  <a:pt x="126" y="0"/>
                </a:lnTo>
                <a:close/>
                <a:moveTo>
                  <a:pt x="105" y="132"/>
                </a:moveTo>
                <a:lnTo>
                  <a:pt x="104" y="145"/>
                </a:lnTo>
                <a:lnTo>
                  <a:pt x="102" y="157"/>
                </a:lnTo>
                <a:lnTo>
                  <a:pt x="99" y="166"/>
                </a:lnTo>
                <a:lnTo>
                  <a:pt x="95" y="174"/>
                </a:lnTo>
                <a:lnTo>
                  <a:pt x="88" y="181"/>
                </a:lnTo>
                <a:lnTo>
                  <a:pt x="82" y="186"/>
                </a:lnTo>
                <a:lnTo>
                  <a:pt x="73" y="188"/>
                </a:lnTo>
                <a:lnTo>
                  <a:pt x="65" y="189"/>
                </a:lnTo>
                <a:lnTo>
                  <a:pt x="56" y="188"/>
                </a:lnTo>
                <a:lnTo>
                  <a:pt x="48" y="186"/>
                </a:lnTo>
                <a:lnTo>
                  <a:pt x="41" y="181"/>
                </a:lnTo>
                <a:lnTo>
                  <a:pt x="34" y="175"/>
                </a:lnTo>
                <a:lnTo>
                  <a:pt x="30" y="167"/>
                </a:lnTo>
                <a:lnTo>
                  <a:pt x="27" y="158"/>
                </a:lnTo>
                <a:lnTo>
                  <a:pt x="25" y="147"/>
                </a:lnTo>
                <a:lnTo>
                  <a:pt x="24" y="134"/>
                </a:lnTo>
                <a:lnTo>
                  <a:pt x="25" y="122"/>
                </a:lnTo>
                <a:lnTo>
                  <a:pt x="27" y="110"/>
                </a:lnTo>
                <a:lnTo>
                  <a:pt x="30" y="99"/>
                </a:lnTo>
                <a:lnTo>
                  <a:pt x="34" y="91"/>
                </a:lnTo>
                <a:lnTo>
                  <a:pt x="41" y="84"/>
                </a:lnTo>
                <a:lnTo>
                  <a:pt x="47" y="80"/>
                </a:lnTo>
                <a:lnTo>
                  <a:pt x="56" y="77"/>
                </a:lnTo>
                <a:lnTo>
                  <a:pt x="64" y="76"/>
                </a:lnTo>
                <a:lnTo>
                  <a:pt x="73" y="77"/>
                </a:lnTo>
                <a:lnTo>
                  <a:pt x="82" y="80"/>
                </a:lnTo>
                <a:lnTo>
                  <a:pt x="89" y="84"/>
                </a:lnTo>
                <a:lnTo>
                  <a:pt x="95" y="90"/>
                </a:lnTo>
                <a:lnTo>
                  <a:pt x="100" y="98"/>
                </a:lnTo>
                <a:lnTo>
                  <a:pt x="103" y="108"/>
                </a:lnTo>
                <a:lnTo>
                  <a:pt x="104" y="119"/>
                </a:lnTo>
                <a:lnTo>
                  <a:pt x="105" y="13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50" name="Freeform 79"/>
          <p:cNvSpPr>
            <a:spLocks noEditPoints="1"/>
          </p:cNvSpPr>
          <p:nvPr/>
        </p:nvSpPr>
        <p:spPr bwMode="auto">
          <a:xfrm>
            <a:off x="2492375" y="1374775"/>
            <a:ext cx="71438" cy="111125"/>
          </a:xfrm>
          <a:custGeom>
            <a:avLst/>
            <a:gdLst>
              <a:gd name="T0" fmla="*/ 0 w 153"/>
              <a:gd name="T1" fmla="*/ 111125 h 208"/>
              <a:gd name="T2" fmla="*/ 32684 w 153"/>
              <a:gd name="T3" fmla="*/ 111125 h 208"/>
              <a:gd name="T4" fmla="*/ 37353 w 153"/>
              <a:gd name="T5" fmla="*/ 111125 h 208"/>
              <a:gd name="T6" fmla="*/ 41089 w 153"/>
              <a:gd name="T7" fmla="*/ 109522 h 208"/>
              <a:gd name="T8" fmla="*/ 45291 w 153"/>
              <a:gd name="T9" fmla="*/ 108988 h 208"/>
              <a:gd name="T10" fmla="*/ 49026 w 153"/>
              <a:gd name="T11" fmla="*/ 107385 h 208"/>
              <a:gd name="T12" fmla="*/ 52761 w 153"/>
              <a:gd name="T13" fmla="*/ 105248 h 208"/>
              <a:gd name="T14" fmla="*/ 55563 w 153"/>
              <a:gd name="T15" fmla="*/ 102043 h 208"/>
              <a:gd name="T16" fmla="*/ 58364 w 153"/>
              <a:gd name="T17" fmla="*/ 99906 h 208"/>
              <a:gd name="T18" fmla="*/ 60699 w 153"/>
              <a:gd name="T19" fmla="*/ 96166 h 208"/>
              <a:gd name="T20" fmla="*/ 63500 w 153"/>
              <a:gd name="T21" fmla="*/ 92426 h 208"/>
              <a:gd name="T22" fmla="*/ 65368 w 153"/>
              <a:gd name="T23" fmla="*/ 88152 h 208"/>
              <a:gd name="T24" fmla="*/ 67236 w 153"/>
              <a:gd name="T25" fmla="*/ 83878 h 208"/>
              <a:gd name="T26" fmla="*/ 68637 w 153"/>
              <a:gd name="T27" fmla="*/ 78001 h 208"/>
              <a:gd name="T28" fmla="*/ 69570 w 153"/>
              <a:gd name="T29" fmla="*/ 73193 h 208"/>
              <a:gd name="T30" fmla="*/ 70971 w 153"/>
              <a:gd name="T31" fmla="*/ 66782 h 208"/>
              <a:gd name="T32" fmla="*/ 71438 w 153"/>
              <a:gd name="T33" fmla="*/ 60371 h 208"/>
              <a:gd name="T34" fmla="*/ 71438 w 153"/>
              <a:gd name="T35" fmla="*/ 53960 h 208"/>
              <a:gd name="T36" fmla="*/ 71438 w 153"/>
              <a:gd name="T37" fmla="*/ 47549 h 208"/>
              <a:gd name="T38" fmla="*/ 70971 w 153"/>
              <a:gd name="T39" fmla="*/ 41672 h 208"/>
              <a:gd name="T40" fmla="*/ 69570 w 153"/>
              <a:gd name="T41" fmla="*/ 36329 h 208"/>
              <a:gd name="T42" fmla="*/ 68637 w 153"/>
              <a:gd name="T43" fmla="*/ 30987 h 208"/>
              <a:gd name="T44" fmla="*/ 67236 w 153"/>
              <a:gd name="T45" fmla="*/ 26178 h 208"/>
              <a:gd name="T46" fmla="*/ 65835 w 153"/>
              <a:gd name="T47" fmla="*/ 21370 h 208"/>
              <a:gd name="T48" fmla="*/ 63967 w 153"/>
              <a:gd name="T49" fmla="*/ 17630 h 208"/>
              <a:gd name="T50" fmla="*/ 61633 w 153"/>
              <a:gd name="T51" fmla="*/ 13891 h 208"/>
              <a:gd name="T52" fmla="*/ 58831 w 153"/>
              <a:gd name="T53" fmla="*/ 10685 h 208"/>
              <a:gd name="T54" fmla="*/ 56030 w 153"/>
              <a:gd name="T55" fmla="*/ 8548 h 208"/>
              <a:gd name="T56" fmla="*/ 53228 w 153"/>
              <a:gd name="T57" fmla="*/ 5877 h 208"/>
              <a:gd name="T58" fmla="*/ 49493 w 153"/>
              <a:gd name="T59" fmla="*/ 3740 h 208"/>
              <a:gd name="T60" fmla="*/ 46225 w 153"/>
              <a:gd name="T61" fmla="*/ 2137 h 208"/>
              <a:gd name="T62" fmla="*/ 42022 w 153"/>
              <a:gd name="T63" fmla="*/ 1069 h 208"/>
              <a:gd name="T64" fmla="*/ 37820 w 153"/>
              <a:gd name="T65" fmla="*/ 0 h 208"/>
              <a:gd name="T66" fmla="*/ 33151 w 153"/>
              <a:gd name="T67" fmla="*/ 0 h 208"/>
              <a:gd name="T68" fmla="*/ 0 w 153"/>
              <a:gd name="T69" fmla="*/ 0 h 208"/>
              <a:gd name="T70" fmla="*/ 0 w 153"/>
              <a:gd name="T71" fmla="*/ 111125 h 208"/>
              <a:gd name="T72" fmla="*/ 32217 w 153"/>
              <a:gd name="T73" fmla="*/ 13356 h 208"/>
              <a:gd name="T74" fmla="*/ 38287 w 153"/>
              <a:gd name="T75" fmla="*/ 13891 h 208"/>
              <a:gd name="T76" fmla="*/ 43890 w 153"/>
              <a:gd name="T77" fmla="*/ 16028 h 208"/>
              <a:gd name="T78" fmla="*/ 48092 w 153"/>
              <a:gd name="T79" fmla="*/ 19767 h 208"/>
              <a:gd name="T80" fmla="*/ 51828 w 153"/>
              <a:gd name="T81" fmla="*/ 24041 h 208"/>
              <a:gd name="T82" fmla="*/ 55096 w 153"/>
              <a:gd name="T83" fmla="*/ 29918 h 208"/>
              <a:gd name="T84" fmla="*/ 56964 w 153"/>
              <a:gd name="T85" fmla="*/ 36864 h 208"/>
              <a:gd name="T86" fmla="*/ 58364 w 153"/>
              <a:gd name="T87" fmla="*/ 44877 h 208"/>
              <a:gd name="T88" fmla="*/ 58831 w 153"/>
              <a:gd name="T89" fmla="*/ 55028 h 208"/>
              <a:gd name="T90" fmla="*/ 58364 w 153"/>
              <a:gd name="T91" fmla="*/ 65179 h 208"/>
              <a:gd name="T92" fmla="*/ 57431 w 153"/>
              <a:gd name="T93" fmla="*/ 73193 h 208"/>
              <a:gd name="T94" fmla="*/ 55096 w 153"/>
              <a:gd name="T95" fmla="*/ 80672 h 208"/>
              <a:gd name="T96" fmla="*/ 51828 w 153"/>
              <a:gd name="T97" fmla="*/ 86549 h 208"/>
              <a:gd name="T98" fmla="*/ 48559 w 153"/>
              <a:gd name="T99" fmla="*/ 90823 h 208"/>
              <a:gd name="T100" fmla="*/ 43890 w 153"/>
              <a:gd name="T101" fmla="*/ 94563 h 208"/>
              <a:gd name="T102" fmla="*/ 38287 w 153"/>
              <a:gd name="T103" fmla="*/ 96700 h 208"/>
              <a:gd name="T104" fmla="*/ 32217 w 153"/>
              <a:gd name="T105" fmla="*/ 97234 h 208"/>
              <a:gd name="T106" fmla="*/ 11673 w 153"/>
              <a:gd name="T107" fmla="*/ 97234 h 208"/>
              <a:gd name="T108" fmla="*/ 11673 w 153"/>
              <a:gd name="T109" fmla="*/ 13356 h 208"/>
              <a:gd name="T110" fmla="*/ 32217 w 153"/>
              <a:gd name="T111" fmla="*/ 13356 h 2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3" h="208">
                <a:moveTo>
                  <a:pt x="0" y="208"/>
                </a:moveTo>
                <a:lnTo>
                  <a:pt x="70" y="208"/>
                </a:lnTo>
                <a:lnTo>
                  <a:pt x="80" y="208"/>
                </a:lnTo>
                <a:lnTo>
                  <a:pt x="88" y="205"/>
                </a:lnTo>
                <a:lnTo>
                  <a:pt x="97" y="204"/>
                </a:lnTo>
                <a:lnTo>
                  <a:pt x="105" y="201"/>
                </a:lnTo>
                <a:lnTo>
                  <a:pt x="113" y="197"/>
                </a:lnTo>
                <a:lnTo>
                  <a:pt x="119" y="191"/>
                </a:lnTo>
                <a:lnTo>
                  <a:pt x="125" y="187"/>
                </a:lnTo>
                <a:lnTo>
                  <a:pt x="130" y="180"/>
                </a:lnTo>
                <a:lnTo>
                  <a:pt x="136" y="173"/>
                </a:lnTo>
                <a:lnTo>
                  <a:pt x="140" y="165"/>
                </a:lnTo>
                <a:lnTo>
                  <a:pt x="144" y="157"/>
                </a:lnTo>
                <a:lnTo>
                  <a:pt x="147" y="146"/>
                </a:lnTo>
                <a:lnTo>
                  <a:pt x="149" y="137"/>
                </a:lnTo>
                <a:lnTo>
                  <a:pt x="152" y="125"/>
                </a:lnTo>
                <a:lnTo>
                  <a:pt x="153" y="113"/>
                </a:lnTo>
                <a:lnTo>
                  <a:pt x="153" y="101"/>
                </a:lnTo>
                <a:lnTo>
                  <a:pt x="153" y="89"/>
                </a:lnTo>
                <a:lnTo>
                  <a:pt x="152" y="78"/>
                </a:lnTo>
                <a:lnTo>
                  <a:pt x="149" y="68"/>
                </a:lnTo>
                <a:lnTo>
                  <a:pt x="147" y="58"/>
                </a:lnTo>
                <a:lnTo>
                  <a:pt x="144" y="49"/>
                </a:lnTo>
                <a:lnTo>
                  <a:pt x="141" y="40"/>
                </a:lnTo>
                <a:lnTo>
                  <a:pt x="137" y="33"/>
                </a:lnTo>
                <a:lnTo>
                  <a:pt x="132" y="26"/>
                </a:lnTo>
                <a:lnTo>
                  <a:pt x="126" y="20"/>
                </a:lnTo>
                <a:lnTo>
                  <a:pt x="120" y="16"/>
                </a:lnTo>
                <a:lnTo>
                  <a:pt x="114" y="11"/>
                </a:lnTo>
                <a:lnTo>
                  <a:pt x="106" y="7"/>
                </a:lnTo>
                <a:lnTo>
                  <a:pt x="99" y="4"/>
                </a:lnTo>
                <a:lnTo>
                  <a:pt x="90" y="2"/>
                </a:lnTo>
                <a:lnTo>
                  <a:pt x="81" y="0"/>
                </a:lnTo>
                <a:lnTo>
                  <a:pt x="71" y="0"/>
                </a:lnTo>
                <a:lnTo>
                  <a:pt x="0" y="0"/>
                </a:lnTo>
                <a:lnTo>
                  <a:pt x="0" y="208"/>
                </a:lnTo>
                <a:close/>
                <a:moveTo>
                  <a:pt x="69" y="25"/>
                </a:moveTo>
                <a:lnTo>
                  <a:pt x="82" y="26"/>
                </a:lnTo>
                <a:lnTo>
                  <a:pt x="94" y="30"/>
                </a:lnTo>
                <a:lnTo>
                  <a:pt x="103" y="37"/>
                </a:lnTo>
                <a:lnTo>
                  <a:pt x="111" y="45"/>
                </a:lnTo>
                <a:lnTo>
                  <a:pt x="118" y="56"/>
                </a:lnTo>
                <a:lnTo>
                  <a:pt x="122" y="69"/>
                </a:lnTo>
                <a:lnTo>
                  <a:pt x="125" y="84"/>
                </a:lnTo>
                <a:lnTo>
                  <a:pt x="126" y="103"/>
                </a:lnTo>
                <a:lnTo>
                  <a:pt x="125" y="122"/>
                </a:lnTo>
                <a:lnTo>
                  <a:pt x="123" y="137"/>
                </a:lnTo>
                <a:lnTo>
                  <a:pt x="118" y="151"/>
                </a:lnTo>
                <a:lnTo>
                  <a:pt x="111" y="162"/>
                </a:lnTo>
                <a:lnTo>
                  <a:pt x="104" y="170"/>
                </a:lnTo>
                <a:lnTo>
                  <a:pt x="94" y="177"/>
                </a:lnTo>
                <a:lnTo>
                  <a:pt x="82" y="181"/>
                </a:lnTo>
                <a:lnTo>
                  <a:pt x="69" y="182"/>
                </a:lnTo>
                <a:lnTo>
                  <a:pt x="25" y="182"/>
                </a:lnTo>
                <a:lnTo>
                  <a:pt x="25" y="25"/>
                </a:lnTo>
                <a:lnTo>
                  <a:pt x="69" y="2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51" name="Rectangle 80"/>
          <p:cNvSpPr>
            <a:spLocks noChangeArrowheads="1"/>
          </p:cNvSpPr>
          <p:nvPr/>
        </p:nvSpPr>
        <p:spPr bwMode="auto">
          <a:xfrm>
            <a:off x="2578100" y="1468438"/>
            <a:ext cx="11113" cy="17462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52" name="Freeform 81"/>
          <p:cNvSpPr>
            <a:spLocks/>
          </p:cNvSpPr>
          <p:nvPr/>
        </p:nvSpPr>
        <p:spPr bwMode="auto">
          <a:xfrm>
            <a:off x="1349375" y="1573213"/>
            <a:ext cx="60325" cy="107950"/>
          </a:xfrm>
          <a:custGeom>
            <a:avLst/>
            <a:gdLst>
              <a:gd name="T0" fmla="*/ 0 w 127"/>
              <a:gd name="T1" fmla="*/ 71967 h 204"/>
              <a:gd name="T2" fmla="*/ 1900 w 127"/>
              <a:gd name="T3" fmla="*/ 86783 h 204"/>
              <a:gd name="T4" fmla="*/ 8075 w 127"/>
              <a:gd name="T5" fmla="*/ 97896 h 204"/>
              <a:gd name="T6" fmla="*/ 17100 w 127"/>
              <a:gd name="T7" fmla="*/ 105304 h 204"/>
              <a:gd name="T8" fmla="*/ 28975 w 127"/>
              <a:gd name="T9" fmla="*/ 107950 h 204"/>
              <a:gd name="T10" fmla="*/ 42275 w 127"/>
              <a:gd name="T11" fmla="*/ 105304 h 204"/>
              <a:gd name="T12" fmla="*/ 51775 w 127"/>
              <a:gd name="T13" fmla="*/ 98425 h 204"/>
              <a:gd name="T14" fmla="*/ 58425 w 127"/>
              <a:gd name="T15" fmla="*/ 88371 h 204"/>
              <a:gd name="T16" fmla="*/ 60325 w 127"/>
              <a:gd name="T17" fmla="*/ 74613 h 204"/>
              <a:gd name="T18" fmla="*/ 59375 w 127"/>
              <a:gd name="T19" fmla="*/ 65617 h 204"/>
              <a:gd name="T20" fmla="*/ 56525 w 127"/>
              <a:gd name="T21" fmla="*/ 58737 h 204"/>
              <a:gd name="T22" fmla="*/ 52250 w 127"/>
              <a:gd name="T23" fmla="*/ 52387 h 204"/>
              <a:gd name="T24" fmla="*/ 46075 w 127"/>
              <a:gd name="T25" fmla="*/ 48683 h 204"/>
              <a:gd name="T26" fmla="*/ 51300 w 127"/>
              <a:gd name="T27" fmla="*/ 44979 h 204"/>
              <a:gd name="T28" fmla="*/ 54625 w 127"/>
              <a:gd name="T29" fmla="*/ 40746 h 204"/>
              <a:gd name="T30" fmla="*/ 56525 w 127"/>
              <a:gd name="T31" fmla="*/ 34396 h 204"/>
              <a:gd name="T32" fmla="*/ 57000 w 127"/>
              <a:gd name="T33" fmla="*/ 28046 h 204"/>
              <a:gd name="T34" fmla="*/ 55100 w 127"/>
              <a:gd name="T35" fmla="*/ 15875 h 204"/>
              <a:gd name="T36" fmla="*/ 50350 w 127"/>
              <a:gd name="T37" fmla="*/ 7408 h 204"/>
              <a:gd name="T38" fmla="*/ 41325 w 127"/>
              <a:gd name="T39" fmla="*/ 2117 h 204"/>
              <a:gd name="T40" fmla="*/ 28975 w 127"/>
              <a:gd name="T41" fmla="*/ 0 h 204"/>
              <a:gd name="T42" fmla="*/ 18050 w 127"/>
              <a:gd name="T43" fmla="*/ 2646 h 204"/>
              <a:gd name="T44" fmla="*/ 9500 w 127"/>
              <a:gd name="T45" fmla="*/ 9525 h 204"/>
              <a:gd name="T46" fmla="*/ 4275 w 127"/>
              <a:gd name="T47" fmla="*/ 20638 h 204"/>
              <a:gd name="T48" fmla="*/ 1900 w 127"/>
              <a:gd name="T49" fmla="*/ 34396 h 204"/>
              <a:gd name="T50" fmla="*/ 13300 w 127"/>
              <a:gd name="T51" fmla="*/ 34925 h 204"/>
              <a:gd name="T52" fmla="*/ 14725 w 127"/>
              <a:gd name="T53" fmla="*/ 25400 h 204"/>
              <a:gd name="T54" fmla="*/ 17575 w 127"/>
              <a:gd name="T55" fmla="*/ 17992 h 204"/>
              <a:gd name="T56" fmla="*/ 22800 w 127"/>
              <a:gd name="T57" fmla="*/ 13758 h 204"/>
              <a:gd name="T58" fmla="*/ 29925 w 127"/>
              <a:gd name="T59" fmla="*/ 12171 h 204"/>
              <a:gd name="T60" fmla="*/ 36575 w 127"/>
              <a:gd name="T61" fmla="*/ 13758 h 204"/>
              <a:gd name="T62" fmla="*/ 41325 w 127"/>
              <a:gd name="T63" fmla="*/ 16933 h 204"/>
              <a:gd name="T64" fmla="*/ 44175 w 127"/>
              <a:gd name="T65" fmla="*/ 21696 h 204"/>
              <a:gd name="T66" fmla="*/ 45125 w 127"/>
              <a:gd name="T67" fmla="*/ 28575 h 204"/>
              <a:gd name="T68" fmla="*/ 44175 w 127"/>
              <a:gd name="T69" fmla="*/ 35983 h 204"/>
              <a:gd name="T70" fmla="*/ 40850 w 127"/>
              <a:gd name="T71" fmla="*/ 40746 h 204"/>
              <a:gd name="T72" fmla="*/ 35150 w 127"/>
              <a:gd name="T73" fmla="*/ 43921 h 204"/>
              <a:gd name="T74" fmla="*/ 27550 w 127"/>
              <a:gd name="T75" fmla="*/ 44450 h 204"/>
              <a:gd name="T76" fmla="*/ 23750 w 127"/>
              <a:gd name="T77" fmla="*/ 56092 h 204"/>
              <a:gd name="T78" fmla="*/ 34200 w 127"/>
              <a:gd name="T79" fmla="*/ 56621 h 204"/>
              <a:gd name="T80" fmla="*/ 41325 w 127"/>
              <a:gd name="T81" fmla="*/ 59267 h 204"/>
              <a:gd name="T82" fmla="*/ 45600 w 127"/>
              <a:gd name="T83" fmla="*/ 63500 h 204"/>
              <a:gd name="T84" fmla="*/ 47500 w 127"/>
              <a:gd name="T85" fmla="*/ 70379 h 204"/>
              <a:gd name="T86" fmla="*/ 47500 w 127"/>
              <a:gd name="T87" fmla="*/ 78846 h 204"/>
              <a:gd name="T88" fmla="*/ 45600 w 127"/>
              <a:gd name="T89" fmla="*/ 86254 h 204"/>
              <a:gd name="T90" fmla="*/ 40850 w 127"/>
              <a:gd name="T91" fmla="*/ 92075 h 204"/>
              <a:gd name="T92" fmla="*/ 34200 w 127"/>
              <a:gd name="T93" fmla="*/ 94192 h 204"/>
              <a:gd name="T94" fmla="*/ 26125 w 127"/>
              <a:gd name="T95" fmla="*/ 94192 h 204"/>
              <a:gd name="T96" fmla="*/ 19000 w 127"/>
              <a:gd name="T97" fmla="*/ 91017 h 204"/>
              <a:gd name="T98" fmla="*/ 14725 w 127"/>
              <a:gd name="T99" fmla="*/ 85725 h 204"/>
              <a:gd name="T100" fmla="*/ 11875 w 127"/>
              <a:gd name="T101" fmla="*/ 77258 h 204"/>
              <a:gd name="T102" fmla="*/ 0 w 127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7" h="204">
                <a:moveTo>
                  <a:pt x="0" y="135"/>
                </a:moveTo>
                <a:lnTo>
                  <a:pt x="0" y="136"/>
                </a:lnTo>
                <a:lnTo>
                  <a:pt x="1" y="152"/>
                </a:lnTo>
                <a:lnTo>
                  <a:pt x="4" y="164"/>
                </a:lnTo>
                <a:lnTo>
                  <a:pt x="10" y="176"/>
                </a:lnTo>
                <a:lnTo>
                  <a:pt x="17" y="185"/>
                </a:lnTo>
                <a:lnTo>
                  <a:pt x="25" y="193"/>
                </a:lnTo>
                <a:lnTo>
                  <a:pt x="36" y="199"/>
                </a:lnTo>
                <a:lnTo>
                  <a:pt x="48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199"/>
                </a:lnTo>
                <a:lnTo>
                  <a:pt x="99" y="193"/>
                </a:lnTo>
                <a:lnTo>
                  <a:pt x="109" y="186"/>
                </a:lnTo>
                <a:lnTo>
                  <a:pt x="116" y="177"/>
                </a:lnTo>
                <a:lnTo>
                  <a:pt x="123" y="167"/>
                </a:lnTo>
                <a:lnTo>
                  <a:pt x="126" y="154"/>
                </a:lnTo>
                <a:lnTo>
                  <a:pt x="127" y="141"/>
                </a:lnTo>
                <a:lnTo>
                  <a:pt x="127" y="132"/>
                </a:lnTo>
                <a:lnTo>
                  <a:pt x="125" y="124"/>
                </a:lnTo>
                <a:lnTo>
                  <a:pt x="123" y="117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5" y="96"/>
                </a:lnTo>
                <a:lnTo>
                  <a:pt x="97" y="92"/>
                </a:lnTo>
                <a:lnTo>
                  <a:pt x="102" y="89"/>
                </a:lnTo>
                <a:lnTo>
                  <a:pt x="108" y="85"/>
                </a:lnTo>
                <a:lnTo>
                  <a:pt x="111" y="82"/>
                </a:lnTo>
                <a:lnTo>
                  <a:pt x="115" y="77"/>
                </a:lnTo>
                <a:lnTo>
                  <a:pt x="117" y="71"/>
                </a:lnTo>
                <a:lnTo>
                  <a:pt x="119" y="65"/>
                </a:lnTo>
                <a:lnTo>
                  <a:pt x="120" y="60"/>
                </a:lnTo>
                <a:lnTo>
                  <a:pt x="120" y="53"/>
                </a:lnTo>
                <a:lnTo>
                  <a:pt x="119" y="41"/>
                </a:lnTo>
                <a:lnTo>
                  <a:pt x="116" y="30"/>
                </a:lnTo>
                <a:lnTo>
                  <a:pt x="112" y="22"/>
                </a:lnTo>
                <a:lnTo>
                  <a:pt x="106" y="14"/>
                </a:lnTo>
                <a:lnTo>
                  <a:pt x="97" y="8"/>
                </a:lnTo>
                <a:lnTo>
                  <a:pt x="87" y="4"/>
                </a:lnTo>
                <a:lnTo>
                  <a:pt x="75" y="1"/>
                </a:lnTo>
                <a:lnTo>
                  <a:pt x="61" y="0"/>
                </a:lnTo>
                <a:lnTo>
                  <a:pt x="50" y="1"/>
                </a:lnTo>
                <a:lnTo>
                  <a:pt x="38" y="5"/>
                </a:lnTo>
                <a:lnTo>
                  <a:pt x="29" y="11"/>
                </a:lnTo>
                <a:lnTo>
                  <a:pt x="20" y="18"/>
                </a:lnTo>
                <a:lnTo>
                  <a:pt x="14" y="27"/>
                </a:lnTo>
                <a:lnTo>
                  <a:pt x="9" y="39"/>
                </a:lnTo>
                <a:lnTo>
                  <a:pt x="5" y="50"/>
                </a:lnTo>
                <a:lnTo>
                  <a:pt x="4" y="65"/>
                </a:lnTo>
                <a:lnTo>
                  <a:pt x="4" y="66"/>
                </a:lnTo>
                <a:lnTo>
                  <a:pt x="28" y="66"/>
                </a:lnTo>
                <a:lnTo>
                  <a:pt x="29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29"/>
                </a:lnTo>
                <a:lnTo>
                  <a:pt x="48" y="26"/>
                </a:lnTo>
                <a:lnTo>
                  <a:pt x="55" y="25"/>
                </a:lnTo>
                <a:lnTo>
                  <a:pt x="63" y="23"/>
                </a:lnTo>
                <a:lnTo>
                  <a:pt x="71" y="23"/>
                </a:lnTo>
                <a:lnTo>
                  <a:pt x="77" y="26"/>
                </a:lnTo>
                <a:lnTo>
                  <a:pt x="82" y="28"/>
                </a:lnTo>
                <a:lnTo>
                  <a:pt x="87" y="32"/>
                </a:lnTo>
                <a:lnTo>
                  <a:pt x="91" y="35"/>
                </a:lnTo>
                <a:lnTo>
                  <a:pt x="93" y="41"/>
                </a:lnTo>
                <a:lnTo>
                  <a:pt x="95" y="47"/>
                </a:lnTo>
                <a:lnTo>
                  <a:pt x="95" y="54"/>
                </a:lnTo>
                <a:lnTo>
                  <a:pt x="94" y="62"/>
                </a:lnTo>
                <a:lnTo>
                  <a:pt x="93" y="68"/>
                </a:lnTo>
                <a:lnTo>
                  <a:pt x="90" y="73"/>
                </a:lnTo>
                <a:lnTo>
                  <a:pt x="86" y="77"/>
                </a:lnTo>
                <a:lnTo>
                  <a:pt x="80" y="80"/>
                </a:lnTo>
                <a:lnTo>
                  <a:pt x="74" y="83"/>
                </a:lnTo>
                <a:lnTo>
                  <a:pt x="67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3" y="106"/>
                </a:lnTo>
                <a:lnTo>
                  <a:pt x="72" y="107"/>
                </a:lnTo>
                <a:lnTo>
                  <a:pt x="79" y="108"/>
                </a:lnTo>
                <a:lnTo>
                  <a:pt x="87" y="112"/>
                </a:lnTo>
                <a:lnTo>
                  <a:pt x="92" y="115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7"/>
                </a:lnTo>
                <a:lnTo>
                  <a:pt x="96" y="163"/>
                </a:lnTo>
                <a:lnTo>
                  <a:pt x="91" y="169"/>
                </a:lnTo>
                <a:lnTo>
                  <a:pt x="86" y="174"/>
                </a:lnTo>
                <a:lnTo>
                  <a:pt x="79" y="177"/>
                </a:lnTo>
                <a:lnTo>
                  <a:pt x="72" y="178"/>
                </a:lnTo>
                <a:lnTo>
                  <a:pt x="63" y="179"/>
                </a:lnTo>
                <a:lnTo>
                  <a:pt x="55" y="178"/>
                </a:lnTo>
                <a:lnTo>
                  <a:pt x="47" y="177"/>
                </a:lnTo>
                <a:lnTo>
                  <a:pt x="40" y="172"/>
                </a:lnTo>
                <a:lnTo>
                  <a:pt x="35" y="168"/>
                </a:lnTo>
                <a:lnTo>
                  <a:pt x="31" y="162"/>
                </a:lnTo>
                <a:lnTo>
                  <a:pt x="28" y="154"/>
                </a:lnTo>
                <a:lnTo>
                  <a:pt x="25" y="146"/>
                </a:lnTo>
                <a:lnTo>
                  <a:pt x="24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53" name="Freeform 82"/>
          <p:cNvSpPr>
            <a:spLocks noEditPoints="1"/>
          </p:cNvSpPr>
          <p:nvPr/>
        </p:nvSpPr>
        <p:spPr bwMode="auto">
          <a:xfrm>
            <a:off x="2036763" y="1568450"/>
            <a:ext cx="66675" cy="109538"/>
          </a:xfrm>
          <a:custGeom>
            <a:avLst/>
            <a:gdLst>
              <a:gd name="T0" fmla="*/ 11656 w 143"/>
              <a:gd name="T1" fmla="*/ 58738 h 207"/>
              <a:gd name="T2" fmla="*/ 39166 w 143"/>
              <a:gd name="T3" fmla="*/ 58738 h 207"/>
              <a:gd name="T4" fmla="*/ 47092 w 143"/>
              <a:gd name="T5" fmla="*/ 60854 h 207"/>
              <a:gd name="T6" fmla="*/ 51288 w 143"/>
              <a:gd name="T7" fmla="*/ 65088 h 207"/>
              <a:gd name="T8" fmla="*/ 54086 w 143"/>
              <a:gd name="T9" fmla="*/ 71967 h 207"/>
              <a:gd name="T10" fmla="*/ 54086 w 143"/>
              <a:gd name="T11" fmla="*/ 81492 h 207"/>
              <a:gd name="T12" fmla="*/ 51755 w 143"/>
              <a:gd name="T13" fmla="*/ 88900 h 207"/>
              <a:gd name="T14" fmla="*/ 47092 w 143"/>
              <a:gd name="T15" fmla="*/ 93134 h 207"/>
              <a:gd name="T16" fmla="*/ 40098 w 143"/>
              <a:gd name="T17" fmla="*/ 95250 h 207"/>
              <a:gd name="T18" fmla="*/ 11656 w 143"/>
              <a:gd name="T19" fmla="*/ 96309 h 207"/>
              <a:gd name="T20" fmla="*/ 11656 w 143"/>
              <a:gd name="T21" fmla="*/ 12171 h 207"/>
              <a:gd name="T22" fmla="*/ 37767 w 143"/>
              <a:gd name="T23" fmla="*/ 12171 h 207"/>
              <a:gd name="T24" fmla="*/ 44761 w 143"/>
              <a:gd name="T25" fmla="*/ 14817 h 207"/>
              <a:gd name="T26" fmla="*/ 48491 w 143"/>
              <a:gd name="T27" fmla="*/ 18521 h 207"/>
              <a:gd name="T28" fmla="*/ 50356 w 143"/>
              <a:gd name="T29" fmla="*/ 24871 h 207"/>
              <a:gd name="T30" fmla="*/ 50356 w 143"/>
              <a:gd name="T31" fmla="*/ 33338 h 207"/>
              <a:gd name="T32" fmla="*/ 48491 w 143"/>
              <a:gd name="T33" fmla="*/ 39159 h 207"/>
              <a:gd name="T34" fmla="*/ 44295 w 143"/>
              <a:gd name="T35" fmla="*/ 43921 h 207"/>
              <a:gd name="T36" fmla="*/ 37301 w 143"/>
              <a:gd name="T37" fmla="*/ 46038 h 207"/>
              <a:gd name="T38" fmla="*/ 11656 w 143"/>
              <a:gd name="T39" fmla="*/ 46038 h 207"/>
              <a:gd name="T40" fmla="*/ 37301 w 143"/>
              <a:gd name="T41" fmla="*/ 109538 h 207"/>
              <a:gd name="T42" fmla="*/ 49423 w 143"/>
              <a:gd name="T43" fmla="*/ 107421 h 207"/>
              <a:gd name="T44" fmla="*/ 58749 w 143"/>
              <a:gd name="T45" fmla="*/ 100542 h 207"/>
              <a:gd name="T46" fmla="*/ 64810 w 143"/>
              <a:gd name="T47" fmla="*/ 90488 h 207"/>
              <a:gd name="T48" fmla="*/ 66675 w 143"/>
              <a:gd name="T49" fmla="*/ 77259 h 207"/>
              <a:gd name="T50" fmla="*/ 65742 w 143"/>
              <a:gd name="T51" fmla="*/ 67204 h 207"/>
              <a:gd name="T52" fmla="*/ 62479 w 143"/>
              <a:gd name="T53" fmla="*/ 59267 h 207"/>
              <a:gd name="T54" fmla="*/ 57350 w 143"/>
              <a:gd name="T55" fmla="*/ 53446 h 207"/>
              <a:gd name="T56" fmla="*/ 50356 w 143"/>
              <a:gd name="T57" fmla="*/ 50271 h 207"/>
              <a:gd name="T58" fmla="*/ 55951 w 143"/>
              <a:gd name="T59" fmla="*/ 46567 h 207"/>
              <a:gd name="T60" fmla="*/ 59681 w 143"/>
              <a:gd name="T61" fmla="*/ 41275 h 207"/>
              <a:gd name="T62" fmla="*/ 61546 w 143"/>
              <a:gd name="T63" fmla="*/ 34396 h 207"/>
              <a:gd name="T64" fmla="*/ 62945 w 143"/>
              <a:gd name="T65" fmla="*/ 26988 h 207"/>
              <a:gd name="T66" fmla="*/ 61080 w 143"/>
              <a:gd name="T67" fmla="*/ 14817 h 207"/>
              <a:gd name="T68" fmla="*/ 55951 w 143"/>
              <a:gd name="T69" fmla="*/ 6879 h 207"/>
              <a:gd name="T70" fmla="*/ 47558 w 143"/>
              <a:gd name="T71" fmla="*/ 1588 h 207"/>
              <a:gd name="T72" fmla="*/ 35436 w 143"/>
              <a:gd name="T73" fmla="*/ 0 h 207"/>
              <a:gd name="T74" fmla="*/ 0 w 143"/>
              <a:gd name="T75" fmla="*/ 109538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43" h="207">
                <a:moveTo>
                  <a:pt x="25" y="182"/>
                </a:moveTo>
                <a:lnTo>
                  <a:pt x="25" y="111"/>
                </a:lnTo>
                <a:lnTo>
                  <a:pt x="74" y="111"/>
                </a:lnTo>
                <a:lnTo>
                  <a:pt x="84" y="111"/>
                </a:lnTo>
                <a:lnTo>
                  <a:pt x="93" y="113"/>
                </a:lnTo>
                <a:lnTo>
                  <a:pt x="101" y="115"/>
                </a:lnTo>
                <a:lnTo>
                  <a:pt x="106" y="119"/>
                </a:lnTo>
                <a:lnTo>
                  <a:pt x="110" y="123"/>
                </a:lnTo>
                <a:lnTo>
                  <a:pt x="115" y="129"/>
                </a:lnTo>
                <a:lnTo>
                  <a:pt x="116" y="136"/>
                </a:lnTo>
                <a:lnTo>
                  <a:pt x="117" y="146"/>
                </a:lnTo>
                <a:lnTo>
                  <a:pt x="116" y="154"/>
                </a:lnTo>
                <a:lnTo>
                  <a:pt x="115" y="161"/>
                </a:lnTo>
                <a:lnTo>
                  <a:pt x="111" y="168"/>
                </a:lnTo>
                <a:lnTo>
                  <a:pt x="107" y="172"/>
                </a:lnTo>
                <a:lnTo>
                  <a:pt x="101" y="176"/>
                </a:lnTo>
                <a:lnTo>
                  <a:pt x="95" y="179"/>
                </a:lnTo>
                <a:lnTo>
                  <a:pt x="86" y="180"/>
                </a:lnTo>
                <a:lnTo>
                  <a:pt x="78" y="182"/>
                </a:lnTo>
                <a:lnTo>
                  <a:pt x="25" y="182"/>
                </a:lnTo>
                <a:close/>
                <a:moveTo>
                  <a:pt x="25" y="87"/>
                </a:moveTo>
                <a:lnTo>
                  <a:pt x="25" y="23"/>
                </a:lnTo>
                <a:lnTo>
                  <a:pt x="72" y="23"/>
                </a:lnTo>
                <a:lnTo>
                  <a:pt x="81" y="23"/>
                </a:lnTo>
                <a:lnTo>
                  <a:pt x="88" y="26"/>
                </a:lnTo>
                <a:lnTo>
                  <a:pt x="96" y="28"/>
                </a:lnTo>
                <a:lnTo>
                  <a:pt x="100" y="31"/>
                </a:lnTo>
                <a:lnTo>
                  <a:pt x="104" y="35"/>
                </a:lnTo>
                <a:lnTo>
                  <a:pt x="107" y="41"/>
                </a:lnTo>
                <a:lnTo>
                  <a:pt x="108" y="47"/>
                </a:lnTo>
                <a:lnTo>
                  <a:pt x="109" y="55"/>
                </a:lnTo>
                <a:lnTo>
                  <a:pt x="108" y="63"/>
                </a:lnTo>
                <a:lnTo>
                  <a:pt x="107" y="70"/>
                </a:lnTo>
                <a:lnTo>
                  <a:pt x="104" y="74"/>
                </a:lnTo>
                <a:lnTo>
                  <a:pt x="100" y="79"/>
                </a:lnTo>
                <a:lnTo>
                  <a:pt x="95" y="83"/>
                </a:lnTo>
                <a:lnTo>
                  <a:pt x="87" y="85"/>
                </a:lnTo>
                <a:lnTo>
                  <a:pt x="80" y="87"/>
                </a:lnTo>
                <a:lnTo>
                  <a:pt x="70" y="87"/>
                </a:lnTo>
                <a:lnTo>
                  <a:pt x="25" y="87"/>
                </a:lnTo>
                <a:close/>
                <a:moveTo>
                  <a:pt x="0" y="207"/>
                </a:moveTo>
                <a:lnTo>
                  <a:pt x="80" y="207"/>
                </a:lnTo>
                <a:lnTo>
                  <a:pt x="95" y="206"/>
                </a:lnTo>
                <a:lnTo>
                  <a:pt x="106" y="203"/>
                </a:lnTo>
                <a:lnTo>
                  <a:pt x="118" y="198"/>
                </a:lnTo>
                <a:lnTo>
                  <a:pt x="126" y="190"/>
                </a:lnTo>
                <a:lnTo>
                  <a:pt x="134" y="182"/>
                </a:lnTo>
                <a:lnTo>
                  <a:pt x="139" y="171"/>
                </a:lnTo>
                <a:lnTo>
                  <a:pt x="142" y="158"/>
                </a:lnTo>
                <a:lnTo>
                  <a:pt x="143" y="146"/>
                </a:lnTo>
                <a:lnTo>
                  <a:pt x="142" y="136"/>
                </a:lnTo>
                <a:lnTo>
                  <a:pt x="141" y="127"/>
                </a:lnTo>
                <a:lnTo>
                  <a:pt x="138" y="119"/>
                </a:lnTo>
                <a:lnTo>
                  <a:pt x="134" y="112"/>
                </a:lnTo>
                <a:lnTo>
                  <a:pt x="128" y="106"/>
                </a:lnTo>
                <a:lnTo>
                  <a:pt x="123" y="101"/>
                </a:lnTo>
                <a:lnTo>
                  <a:pt x="116" y="98"/>
                </a:lnTo>
                <a:lnTo>
                  <a:pt x="108" y="95"/>
                </a:lnTo>
                <a:lnTo>
                  <a:pt x="115" y="92"/>
                </a:lnTo>
                <a:lnTo>
                  <a:pt x="120" y="88"/>
                </a:lnTo>
                <a:lnTo>
                  <a:pt x="124" y="84"/>
                </a:lnTo>
                <a:lnTo>
                  <a:pt x="128" y="78"/>
                </a:lnTo>
                <a:lnTo>
                  <a:pt x="130" y="72"/>
                </a:lnTo>
                <a:lnTo>
                  <a:pt x="132" y="65"/>
                </a:lnTo>
                <a:lnTo>
                  <a:pt x="135" y="58"/>
                </a:lnTo>
                <a:lnTo>
                  <a:pt x="135" y="51"/>
                </a:lnTo>
                <a:lnTo>
                  <a:pt x="134" y="38"/>
                </a:lnTo>
                <a:lnTo>
                  <a:pt x="131" y="28"/>
                </a:lnTo>
                <a:lnTo>
                  <a:pt x="126" y="20"/>
                </a:lnTo>
                <a:lnTo>
                  <a:pt x="120" y="13"/>
                </a:lnTo>
                <a:lnTo>
                  <a:pt x="111" y="7"/>
                </a:lnTo>
                <a:lnTo>
                  <a:pt x="102" y="3"/>
                </a:lnTo>
                <a:lnTo>
                  <a:pt x="89" y="1"/>
                </a:lnTo>
                <a:lnTo>
                  <a:pt x="76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54" name="Freeform 83"/>
          <p:cNvSpPr>
            <a:spLocks noEditPoints="1"/>
          </p:cNvSpPr>
          <p:nvPr/>
        </p:nvSpPr>
        <p:spPr bwMode="auto">
          <a:xfrm>
            <a:off x="2112963" y="1595438"/>
            <a:ext cx="57150" cy="84137"/>
          </a:xfrm>
          <a:custGeom>
            <a:avLst/>
            <a:gdLst>
              <a:gd name="T0" fmla="*/ 45070 w 123"/>
              <a:gd name="T1" fmla="*/ 59795 h 159"/>
              <a:gd name="T2" fmla="*/ 42282 w 123"/>
              <a:gd name="T3" fmla="*/ 65616 h 159"/>
              <a:gd name="T4" fmla="*/ 38100 w 123"/>
              <a:gd name="T5" fmla="*/ 69320 h 159"/>
              <a:gd name="T6" fmla="*/ 32989 w 123"/>
              <a:gd name="T7" fmla="*/ 71437 h 159"/>
              <a:gd name="T8" fmla="*/ 25555 w 123"/>
              <a:gd name="T9" fmla="*/ 70908 h 159"/>
              <a:gd name="T10" fmla="*/ 19050 w 123"/>
              <a:gd name="T11" fmla="*/ 67733 h 159"/>
              <a:gd name="T12" fmla="*/ 14404 w 123"/>
              <a:gd name="T13" fmla="*/ 61912 h 159"/>
              <a:gd name="T14" fmla="*/ 11616 w 123"/>
              <a:gd name="T15" fmla="*/ 51858 h 159"/>
              <a:gd name="T16" fmla="*/ 57150 w 123"/>
              <a:gd name="T17" fmla="*/ 46566 h 159"/>
              <a:gd name="T18" fmla="*/ 56685 w 123"/>
              <a:gd name="T19" fmla="*/ 31750 h 159"/>
              <a:gd name="T20" fmla="*/ 52968 w 123"/>
              <a:gd name="T21" fmla="*/ 16404 h 159"/>
              <a:gd name="T22" fmla="*/ 45534 w 123"/>
              <a:gd name="T23" fmla="*/ 6350 h 159"/>
              <a:gd name="T24" fmla="*/ 35312 w 123"/>
              <a:gd name="T25" fmla="*/ 1058 h 159"/>
              <a:gd name="T26" fmla="*/ 22767 w 123"/>
              <a:gd name="T27" fmla="*/ 1058 h 159"/>
              <a:gd name="T28" fmla="*/ 11616 w 123"/>
              <a:gd name="T29" fmla="*/ 6350 h 159"/>
              <a:gd name="T30" fmla="*/ 4646 w 123"/>
              <a:gd name="T31" fmla="*/ 17462 h 159"/>
              <a:gd name="T32" fmla="*/ 465 w 123"/>
              <a:gd name="T33" fmla="*/ 33337 h 159"/>
              <a:gd name="T34" fmla="*/ 465 w 123"/>
              <a:gd name="T35" fmla="*/ 51858 h 159"/>
              <a:gd name="T36" fmla="*/ 4646 w 123"/>
              <a:gd name="T37" fmla="*/ 67204 h 159"/>
              <a:gd name="T38" fmla="*/ 11616 w 123"/>
              <a:gd name="T39" fmla="*/ 77787 h 159"/>
              <a:gd name="T40" fmla="*/ 22767 w 123"/>
              <a:gd name="T41" fmla="*/ 83608 h 159"/>
              <a:gd name="T42" fmla="*/ 33918 w 123"/>
              <a:gd name="T43" fmla="*/ 83608 h 159"/>
              <a:gd name="T44" fmla="*/ 43676 w 123"/>
              <a:gd name="T45" fmla="*/ 79904 h 159"/>
              <a:gd name="T46" fmla="*/ 50645 w 123"/>
              <a:gd name="T47" fmla="*/ 73025 h 159"/>
              <a:gd name="T48" fmla="*/ 55291 w 123"/>
              <a:gd name="T49" fmla="*/ 62970 h 159"/>
              <a:gd name="T50" fmla="*/ 45999 w 123"/>
              <a:gd name="T51" fmla="*/ 57150 h 159"/>
              <a:gd name="T52" fmla="*/ 11616 w 123"/>
              <a:gd name="T53" fmla="*/ 29633 h 159"/>
              <a:gd name="T54" fmla="*/ 14868 w 123"/>
              <a:gd name="T55" fmla="*/ 21167 h 159"/>
              <a:gd name="T56" fmla="*/ 19050 w 123"/>
              <a:gd name="T57" fmla="*/ 14817 h 159"/>
              <a:gd name="T58" fmla="*/ 25090 w 123"/>
              <a:gd name="T59" fmla="*/ 12700 h 159"/>
              <a:gd name="T60" fmla="*/ 32989 w 123"/>
              <a:gd name="T61" fmla="*/ 12700 h 159"/>
              <a:gd name="T62" fmla="*/ 39029 w 123"/>
              <a:gd name="T63" fmla="*/ 15346 h 159"/>
              <a:gd name="T64" fmla="*/ 43676 w 123"/>
              <a:gd name="T65" fmla="*/ 21167 h 159"/>
              <a:gd name="T66" fmla="*/ 45534 w 123"/>
              <a:gd name="T67" fmla="*/ 29633 h 159"/>
              <a:gd name="T68" fmla="*/ 11151 w 123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9">
                <a:moveTo>
                  <a:pt x="99" y="108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7" y="128"/>
                </a:lnTo>
                <a:lnTo>
                  <a:pt x="82" y="131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2"/>
                </a:lnTo>
                <a:lnTo>
                  <a:pt x="41" y="128"/>
                </a:lnTo>
                <a:lnTo>
                  <a:pt x="35" y="123"/>
                </a:lnTo>
                <a:lnTo>
                  <a:pt x="31" y="117"/>
                </a:lnTo>
                <a:lnTo>
                  <a:pt x="27" y="109"/>
                </a:lnTo>
                <a:lnTo>
                  <a:pt x="25" y="98"/>
                </a:lnTo>
                <a:lnTo>
                  <a:pt x="24" y="88"/>
                </a:lnTo>
                <a:lnTo>
                  <a:pt x="123" y="88"/>
                </a:lnTo>
                <a:lnTo>
                  <a:pt x="123" y="76"/>
                </a:lnTo>
                <a:lnTo>
                  <a:pt x="122" y="60"/>
                </a:lnTo>
                <a:lnTo>
                  <a:pt x="119" y="43"/>
                </a:lnTo>
                <a:lnTo>
                  <a:pt x="114" y="31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2"/>
                </a:lnTo>
                <a:lnTo>
                  <a:pt x="61" y="0"/>
                </a:lnTo>
                <a:lnTo>
                  <a:pt x="49" y="2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9" y="158"/>
                </a:lnTo>
                <a:lnTo>
                  <a:pt x="61" y="159"/>
                </a:lnTo>
                <a:lnTo>
                  <a:pt x="73" y="158"/>
                </a:lnTo>
                <a:lnTo>
                  <a:pt x="84" y="155"/>
                </a:lnTo>
                <a:lnTo>
                  <a:pt x="94" y="151"/>
                </a:lnTo>
                <a:lnTo>
                  <a:pt x="102" y="145"/>
                </a:lnTo>
                <a:lnTo>
                  <a:pt x="109" y="138"/>
                </a:lnTo>
                <a:lnTo>
                  <a:pt x="115" y="128"/>
                </a:lnTo>
                <a:lnTo>
                  <a:pt x="119" y="119"/>
                </a:lnTo>
                <a:lnTo>
                  <a:pt x="121" y="108"/>
                </a:lnTo>
                <a:lnTo>
                  <a:pt x="99" y="108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7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5"/>
                </a:lnTo>
                <a:lnTo>
                  <a:pt x="54" y="24"/>
                </a:lnTo>
                <a:lnTo>
                  <a:pt x="62" y="22"/>
                </a:lnTo>
                <a:lnTo>
                  <a:pt x="71" y="24"/>
                </a:lnTo>
                <a:lnTo>
                  <a:pt x="78" y="25"/>
                </a:lnTo>
                <a:lnTo>
                  <a:pt x="84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55" name="Rectangle 84"/>
          <p:cNvSpPr>
            <a:spLocks noChangeArrowheads="1"/>
          </p:cNvSpPr>
          <p:nvPr/>
        </p:nvSpPr>
        <p:spPr bwMode="auto">
          <a:xfrm>
            <a:off x="2182813" y="1568450"/>
            <a:ext cx="11112" cy="10953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56" name="Rectangle 85"/>
          <p:cNvSpPr>
            <a:spLocks noChangeArrowheads="1"/>
          </p:cNvSpPr>
          <p:nvPr/>
        </p:nvSpPr>
        <p:spPr bwMode="auto">
          <a:xfrm>
            <a:off x="2211388" y="1568450"/>
            <a:ext cx="9525" cy="10953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57" name="Freeform 86"/>
          <p:cNvSpPr>
            <a:spLocks noEditPoints="1"/>
          </p:cNvSpPr>
          <p:nvPr/>
        </p:nvSpPr>
        <p:spPr bwMode="auto">
          <a:xfrm>
            <a:off x="2233613" y="1595438"/>
            <a:ext cx="58737" cy="84137"/>
          </a:xfrm>
          <a:custGeom>
            <a:avLst/>
            <a:gdLst>
              <a:gd name="T0" fmla="*/ 45947 w 124"/>
              <a:gd name="T1" fmla="*/ 59795 h 159"/>
              <a:gd name="T2" fmla="*/ 43105 w 124"/>
              <a:gd name="T3" fmla="*/ 65616 h 159"/>
              <a:gd name="T4" fmla="*/ 39316 w 124"/>
              <a:gd name="T5" fmla="*/ 69320 h 159"/>
              <a:gd name="T6" fmla="*/ 33632 w 124"/>
              <a:gd name="T7" fmla="*/ 71437 h 159"/>
              <a:gd name="T8" fmla="*/ 26053 w 124"/>
              <a:gd name="T9" fmla="*/ 70908 h 159"/>
              <a:gd name="T10" fmla="*/ 19895 w 124"/>
              <a:gd name="T11" fmla="*/ 67733 h 159"/>
              <a:gd name="T12" fmla="*/ 14684 w 124"/>
              <a:gd name="T13" fmla="*/ 61912 h 159"/>
              <a:gd name="T14" fmla="*/ 12316 w 124"/>
              <a:gd name="T15" fmla="*/ 51858 h 159"/>
              <a:gd name="T16" fmla="*/ 58737 w 124"/>
              <a:gd name="T17" fmla="*/ 46566 h 159"/>
              <a:gd name="T18" fmla="*/ 58263 w 124"/>
              <a:gd name="T19" fmla="*/ 31750 h 159"/>
              <a:gd name="T20" fmla="*/ 54000 w 124"/>
              <a:gd name="T21" fmla="*/ 16404 h 159"/>
              <a:gd name="T22" fmla="*/ 46421 w 124"/>
              <a:gd name="T23" fmla="*/ 6350 h 159"/>
              <a:gd name="T24" fmla="*/ 36000 w 124"/>
              <a:gd name="T25" fmla="*/ 1058 h 159"/>
              <a:gd name="T26" fmla="*/ 23211 w 124"/>
              <a:gd name="T27" fmla="*/ 1058 h 159"/>
              <a:gd name="T28" fmla="*/ 12316 w 124"/>
              <a:gd name="T29" fmla="*/ 6350 h 159"/>
              <a:gd name="T30" fmla="*/ 4737 w 124"/>
              <a:gd name="T31" fmla="*/ 17462 h 159"/>
              <a:gd name="T32" fmla="*/ 474 w 124"/>
              <a:gd name="T33" fmla="*/ 33337 h 159"/>
              <a:gd name="T34" fmla="*/ 474 w 124"/>
              <a:gd name="T35" fmla="*/ 51858 h 159"/>
              <a:gd name="T36" fmla="*/ 4737 w 124"/>
              <a:gd name="T37" fmla="*/ 67204 h 159"/>
              <a:gd name="T38" fmla="*/ 12316 w 124"/>
              <a:gd name="T39" fmla="*/ 77787 h 159"/>
              <a:gd name="T40" fmla="*/ 23211 w 124"/>
              <a:gd name="T41" fmla="*/ 83608 h 159"/>
              <a:gd name="T42" fmla="*/ 34579 w 124"/>
              <a:gd name="T43" fmla="*/ 83608 h 159"/>
              <a:gd name="T44" fmla="*/ 44526 w 124"/>
              <a:gd name="T45" fmla="*/ 79904 h 159"/>
              <a:gd name="T46" fmla="*/ 51632 w 124"/>
              <a:gd name="T47" fmla="*/ 73025 h 159"/>
              <a:gd name="T48" fmla="*/ 56842 w 124"/>
              <a:gd name="T49" fmla="*/ 62970 h 159"/>
              <a:gd name="T50" fmla="*/ 47369 w 124"/>
              <a:gd name="T51" fmla="*/ 57150 h 159"/>
              <a:gd name="T52" fmla="*/ 12316 w 124"/>
              <a:gd name="T53" fmla="*/ 29633 h 159"/>
              <a:gd name="T54" fmla="*/ 15158 w 124"/>
              <a:gd name="T55" fmla="*/ 21167 h 159"/>
              <a:gd name="T56" fmla="*/ 19895 w 124"/>
              <a:gd name="T57" fmla="*/ 14817 h 159"/>
              <a:gd name="T58" fmla="*/ 25579 w 124"/>
              <a:gd name="T59" fmla="*/ 12700 h 159"/>
              <a:gd name="T60" fmla="*/ 33632 w 124"/>
              <a:gd name="T61" fmla="*/ 12700 h 159"/>
              <a:gd name="T62" fmla="*/ 40263 w 124"/>
              <a:gd name="T63" fmla="*/ 15346 h 159"/>
              <a:gd name="T64" fmla="*/ 44526 w 124"/>
              <a:gd name="T65" fmla="*/ 21167 h 159"/>
              <a:gd name="T66" fmla="*/ 46421 w 124"/>
              <a:gd name="T67" fmla="*/ 29633 h 159"/>
              <a:gd name="T68" fmla="*/ 11842 w 124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9">
                <a:moveTo>
                  <a:pt x="100" y="108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7" y="128"/>
                </a:lnTo>
                <a:lnTo>
                  <a:pt x="83" y="131"/>
                </a:lnTo>
                <a:lnTo>
                  <a:pt x="77" y="133"/>
                </a:lnTo>
                <a:lnTo>
                  <a:pt x="71" y="135"/>
                </a:lnTo>
                <a:lnTo>
                  <a:pt x="64" y="135"/>
                </a:lnTo>
                <a:lnTo>
                  <a:pt x="55" y="134"/>
                </a:lnTo>
                <a:lnTo>
                  <a:pt x="48" y="132"/>
                </a:lnTo>
                <a:lnTo>
                  <a:pt x="42" y="128"/>
                </a:lnTo>
                <a:lnTo>
                  <a:pt x="35" y="123"/>
                </a:lnTo>
                <a:lnTo>
                  <a:pt x="31" y="117"/>
                </a:lnTo>
                <a:lnTo>
                  <a:pt x="28" y="109"/>
                </a:lnTo>
                <a:lnTo>
                  <a:pt x="26" y="98"/>
                </a:lnTo>
                <a:lnTo>
                  <a:pt x="25" y="88"/>
                </a:lnTo>
                <a:lnTo>
                  <a:pt x="124" y="88"/>
                </a:lnTo>
                <a:lnTo>
                  <a:pt x="124" y="76"/>
                </a:lnTo>
                <a:lnTo>
                  <a:pt x="123" y="60"/>
                </a:lnTo>
                <a:lnTo>
                  <a:pt x="120" y="43"/>
                </a:lnTo>
                <a:lnTo>
                  <a:pt x="114" y="31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2"/>
                </a:lnTo>
                <a:lnTo>
                  <a:pt x="62" y="0"/>
                </a:lnTo>
                <a:lnTo>
                  <a:pt x="49" y="2"/>
                </a:lnTo>
                <a:lnTo>
                  <a:pt x="36" y="6"/>
                </a:lnTo>
                <a:lnTo>
                  <a:pt x="26" y="12"/>
                </a:lnTo>
                <a:lnTo>
                  <a:pt x="17" y="21"/>
                </a:lnTo>
                <a:lnTo>
                  <a:pt x="10" y="33"/>
                </a:lnTo>
                <a:lnTo>
                  <a:pt x="5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5" y="113"/>
                </a:lnTo>
                <a:lnTo>
                  <a:pt x="10" y="127"/>
                </a:lnTo>
                <a:lnTo>
                  <a:pt x="17" y="138"/>
                </a:lnTo>
                <a:lnTo>
                  <a:pt x="26" y="147"/>
                </a:lnTo>
                <a:lnTo>
                  <a:pt x="36" y="153"/>
                </a:lnTo>
                <a:lnTo>
                  <a:pt x="49" y="158"/>
                </a:lnTo>
                <a:lnTo>
                  <a:pt x="62" y="159"/>
                </a:lnTo>
                <a:lnTo>
                  <a:pt x="73" y="158"/>
                </a:lnTo>
                <a:lnTo>
                  <a:pt x="85" y="155"/>
                </a:lnTo>
                <a:lnTo>
                  <a:pt x="94" y="151"/>
                </a:lnTo>
                <a:lnTo>
                  <a:pt x="103" y="145"/>
                </a:lnTo>
                <a:lnTo>
                  <a:pt x="109" y="138"/>
                </a:lnTo>
                <a:lnTo>
                  <a:pt x="115" y="128"/>
                </a:lnTo>
                <a:lnTo>
                  <a:pt x="120" y="119"/>
                </a:lnTo>
                <a:lnTo>
                  <a:pt x="122" y="108"/>
                </a:lnTo>
                <a:lnTo>
                  <a:pt x="100" y="108"/>
                </a:lnTo>
                <a:close/>
                <a:moveTo>
                  <a:pt x="25" y="67"/>
                </a:moveTo>
                <a:lnTo>
                  <a:pt x="26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2" y="28"/>
                </a:lnTo>
                <a:lnTo>
                  <a:pt x="48" y="25"/>
                </a:lnTo>
                <a:lnTo>
                  <a:pt x="54" y="24"/>
                </a:lnTo>
                <a:lnTo>
                  <a:pt x="63" y="22"/>
                </a:lnTo>
                <a:lnTo>
                  <a:pt x="71" y="24"/>
                </a:lnTo>
                <a:lnTo>
                  <a:pt x="78" y="25"/>
                </a:lnTo>
                <a:lnTo>
                  <a:pt x="85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100" y="67"/>
                </a:lnTo>
                <a:lnTo>
                  <a:pt x="25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58" name="Freeform 87"/>
          <p:cNvSpPr>
            <a:spLocks/>
          </p:cNvSpPr>
          <p:nvPr/>
        </p:nvSpPr>
        <p:spPr bwMode="auto">
          <a:xfrm>
            <a:off x="2338388" y="1568450"/>
            <a:ext cx="69850" cy="109538"/>
          </a:xfrm>
          <a:custGeom>
            <a:avLst/>
            <a:gdLst>
              <a:gd name="T0" fmla="*/ 0 w 149"/>
              <a:gd name="T1" fmla="*/ 109538 h 207"/>
              <a:gd name="T2" fmla="*/ 11720 w 149"/>
              <a:gd name="T3" fmla="*/ 109538 h 207"/>
              <a:gd name="T4" fmla="*/ 11720 w 149"/>
              <a:gd name="T5" fmla="*/ 58738 h 207"/>
              <a:gd name="T6" fmla="*/ 57661 w 149"/>
              <a:gd name="T7" fmla="*/ 58738 h 207"/>
              <a:gd name="T8" fmla="*/ 57661 w 149"/>
              <a:gd name="T9" fmla="*/ 109538 h 207"/>
              <a:gd name="T10" fmla="*/ 69850 w 149"/>
              <a:gd name="T11" fmla="*/ 109538 h 207"/>
              <a:gd name="T12" fmla="*/ 69850 w 149"/>
              <a:gd name="T13" fmla="*/ 0 h 207"/>
              <a:gd name="T14" fmla="*/ 57661 w 149"/>
              <a:gd name="T15" fmla="*/ 0 h 207"/>
              <a:gd name="T16" fmla="*/ 57661 w 149"/>
              <a:gd name="T17" fmla="*/ 44979 h 207"/>
              <a:gd name="T18" fmla="*/ 11720 w 149"/>
              <a:gd name="T19" fmla="*/ 44979 h 207"/>
              <a:gd name="T20" fmla="*/ 11720 w 149"/>
              <a:gd name="T21" fmla="*/ 0 h 207"/>
              <a:gd name="T22" fmla="*/ 0 w 149"/>
              <a:gd name="T23" fmla="*/ 0 h 207"/>
              <a:gd name="T24" fmla="*/ 0 w 149"/>
              <a:gd name="T25" fmla="*/ 109538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9" h="207">
                <a:moveTo>
                  <a:pt x="0" y="207"/>
                </a:moveTo>
                <a:lnTo>
                  <a:pt x="25" y="207"/>
                </a:lnTo>
                <a:lnTo>
                  <a:pt x="25" y="111"/>
                </a:lnTo>
                <a:lnTo>
                  <a:pt x="123" y="111"/>
                </a:lnTo>
                <a:lnTo>
                  <a:pt x="123" y="207"/>
                </a:lnTo>
                <a:lnTo>
                  <a:pt x="149" y="207"/>
                </a:lnTo>
                <a:lnTo>
                  <a:pt x="149" y="0"/>
                </a:lnTo>
                <a:lnTo>
                  <a:pt x="123" y="0"/>
                </a:lnTo>
                <a:lnTo>
                  <a:pt x="123" y="85"/>
                </a:lnTo>
                <a:lnTo>
                  <a:pt x="25" y="85"/>
                </a:lnTo>
                <a:lnTo>
                  <a:pt x="25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59" name="Rectangle 88"/>
          <p:cNvSpPr>
            <a:spLocks noChangeArrowheads="1"/>
          </p:cNvSpPr>
          <p:nvPr/>
        </p:nvSpPr>
        <p:spPr bwMode="auto">
          <a:xfrm>
            <a:off x="2428875" y="1662113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60" name="Freeform 89"/>
          <p:cNvSpPr>
            <a:spLocks noEditPoints="1"/>
          </p:cNvSpPr>
          <p:nvPr/>
        </p:nvSpPr>
        <p:spPr bwMode="auto">
          <a:xfrm>
            <a:off x="1349375" y="1766888"/>
            <a:ext cx="60325" cy="104775"/>
          </a:xfrm>
          <a:custGeom>
            <a:avLst/>
            <a:gdLst>
              <a:gd name="T0" fmla="*/ 36943 w 129"/>
              <a:gd name="T1" fmla="*/ 104775 h 196"/>
              <a:gd name="T2" fmla="*/ 48634 w 129"/>
              <a:gd name="T3" fmla="*/ 104775 h 196"/>
              <a:gd name="T4" fmla="*/ 48634 w 129"/>
              <a:gd name="T5" fmla="*/ 78581 h 196"/>
              <a:gd name="T6" fmla="*/ 60325 w 129"/>
              <a:gd name="T7" fmla="*/ 78581 h 196"/>
              <a:gd name="T8" fmla="*/ 60325 w 129"/>
              <a:gd name="T9" fmla="*/ 66286 h 196"/>
              <a:gd name="T10" fmla="*/ 48634 w 129"/>
              <a:gd name="T11" fmla="*/ 66286 h 196"/>
              <a:gd name="T12" fmla="*/ 48634 w 129"/>
              <a:gd name="T13" fmla="*/ 0 h 196"/>
              <a:gd name="T14" fmla="*/ 36943 w 129"/>
              <a:gd name="T15" fmla="*/ 0 h 196"/>
              <a:gd name="T16" fmla="*/ 0 w 129"/>
              <a:gd name="T17" fmla="*/ 64683 h 196"/>
              <a:gd name="T18" fmla="*/ 0 w 129"/>
              <a:gd name="T19" fmla="*/ 78581 h 196"/>
              <a:gd name="T20" fmla="*/ 36943 w 129"/>
              <a:gd name="T21" fmla="*/ 78581 h 196"/>
              <a:gd name="T22" fmla="*/ 36943 w 129"/>
              <a:gd name="T23" fmla="*/ 104775 h 196"/>
              <a:gd name="T24" fmla="*/ 10288 w 129"/>
              <a:gd name="T25" fmla="*/ 66286 h 196"/>
              <a:gd name="T26" fmla="*/ 36943 w 129"/>
              <a:gd name="T27" fmla="*/ 18175 h 196"/>
              <a:gd name="T28" fmla="*/ 36943 w 129"/>
              <a:gd name="T29" fmla="*/ 66286 h 196"/>
              <a:gd name="T30" fmla="*/ 10288 w 129"/>
              <a:gd name="T31" fmla="*/ 66286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6">
                <a:moveTo>
                  <a:pt x="79" y="196"/>
                </a:moveTo>
                <a:lnTo>
                  <a:pt x="104" y="196"/>
                </a:lnTo>
                <a:lnTo>
                  <a:pt x="104" y="147"/>
                </a:lnTo>
                <a:lnTo>
                  <a:pt x="129" y="147"/>
                </a:lnTo>
                <a:lnTo>
                  <a:pt x="129" y="124"/>
                </a:lnTo>
                <a:lnTo>
                  <a:pt x="104" y="124"/>
                </a:lnTo>
                <a:lnTo>
                  <a:pt x="104" y="0"/>
                </a:lnTo>
                <a:lnTo>
                  <a:pt x="79" y="0"/>
                </a:lnTo>
                <a:lnTo>
                  <a:pt x="0" y="121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4"/>
                </a:moveTo>
                <a:lnTo>
                  <a:pt x="79" y="34"/>
                </a:lnTo>
                <a:lnTo>
                  <a:pt x="79" y="124"/>
                </a:lnTo>
                <a:lnTo>
                  <a:pt x="22" y="1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61" name="Freeform 90"/>
          <p:cNvSpPr>
            <a:spLocks noEditPoints="1"/>
          </p:cNvSpPr>
          <p:nvPr/>
        </p:nvSpPr>
        <p:spPr bwMode="auto">
          <a:xfrm>
            <a:off x="2036763" y="1760538"/>
            <a:ext cx="66675" cy="111125"/>
          </a:xfrm>
          <a:custGeom>
            <a:avLst/>
            <a:gdLst>
              <a:gd name="T0" fmla="*/ 0 w 144"/>
              <a:gd name="T1" fmla="*/ 111125 h 208"/>
              <a:gd name="T2" fmla="*/ 11576 w 144"/>
              <a:gd name="T3" fmla="*/ 63576 h 208"/>
              <a:gd name="T4" fmla="*/ 36116 w 144"/>
              <a:gd name="T5" fmla="*/ 63576 h 208"/>
              <a:gd name="T6" fmla="*/ 43061 w 144"/>
              <a:gd name="T7" fmla="*/ 65179 h 208"/>
              <a:gd name="T8" fmla="*/ 47691 w 144"/>
              <a:gd name="T9" fmla="*/ 68919 h 208"/>
              <a:gd name="T10" fmla="*/ 49543 w 144"/>
              <a:gd name="T11" fmla="*/ 76398 h 208"/>
              <a:gd name="T12" fmla="*/ 50469 w 144"/>
              <a:gd name="T13" fmla="*/ 96166 h 208"/>
              <a:gd name="T14" fmla="*/ 51395 w 144"/>
              <a:gd name="T15" fmla="*/ 104714 h 208"/>
              <a:gd name="T16" fmla="*/ 53247 w 144"/>
              <a:gd name="T17" fmla="*/ 111125 h 208"/>
              <a:gd name="T18" fmla="*/ 66675 w 144"/>
              <a:gd name="T19" fmla="*/ 107919 h 208"/>
              <a:gd name="T20" fmla="*/ 63897 w 144"/>
              <a:gd name="T21" fmla="*/ 103645 h 208"/>
              <a:gd name="T22" fmla="*/ 62971 w 144"/>
              <a:gd name="T23" fmla="*/ 94563 h 208"/>
              <a:gd name="T24" fmla="*/ 61119 w 144"/>
              <a:gd name="T25" fmla="*/ 73193 h 208"/>
              <a:gd name="T26" fmla="*/ 60193 w 144"/>
              <a:gd name="T27" fmla="*/ 65713 h 208"/>
              <a:gd name="T28" fmla="*/ 57878 w 144"/>
              <a:gd name="T29" fmla="*/ 60371 h 208"/>
              <a:gd name="T30" fmla="*/ 54636 w 144"/>
              <a:gd name="T31" fmla="*/ 57700 h 208"/>
              <a:gd name="T32" fmla="*/ 54636 w 144"/>
              <a:gd name="T33" fmla="*/ 54494 h 208"/>
              <a:gd name="T34" fmla="*/ 58804 w 144"/>
              <a:gd name="T35" fmla="*/ 49151 h 208"/>
              <a:gd name="T36" fmla="*/ 62045 w 144"/>
              <a:gd name="T37" fmla="*/ 43275 h 208"/>
              <a:gd name="T38" fmla="*/ 63897 w 144"/>
              <a:gd name="T39" fmla="*/ 35261 h 208"/>
              <a:gd name="T40" fmla="*/ 63897 w 144"/>
              <a:gd name="T41" fmla="*/ 26178 h 208"/>
              <a:gd name="T42" fmla="*/ 62508 w 144"/>
              <a:gd name="T43" fmla="*/ 18165 h 208"/>
              <a:gd name="T44" fmla="*/ 59267 w 144"/>
              <a:gd name="T45" fmla="*/ 11219 h 208"/>
              <a:gd name="T46" fmla="*/ 55099 w 144"/>
              <a:gd name="T47" fmla="*/ 6411 h 208"/>
              <a:gd name="T48" fmla="*/ 48154 w 144"/>
              <a:gd name="T49" fmla="*/ 2137 h 208"/>
              <a:gd name="T50" fmla="*/ 38894 w 144"/>
              <a:gd name="T51" fmla="*/ 0 h 208"/>
              <a:gd name="T52" fmla="*/ 0 w 144"/>
              <a:gd name="T53" fmla="*/ 0 h 208"/>
              <a:gd name="T54" fmla="*/ 31485 w 144"/>
              <a:gd name="T55" fmla="*/ 13356 h 208"/>
              <a:gd name="T56" fmla="*/ 40283 w 144"/>
              <a:gd name="T57" fmla="*/ 13891 h 208"/>
              <a:gd name="T58" fmla="*/ 46765 w 144"/>
              <a:gd name="T59" fmla="*/ 16562 h 208"/>
              <a:gd name="T60" fmla="*/ 50006 w 144"/>
              <a:gd name="T61" fmla="*/ 21904 h 208"/>
              <a:gd name="T62" fmla="*/ 51395 w 144"/>
              <a:gd name="T63" fmla="*/ 31521 h 208"/>
              <a:gd name="T64" fmla="*/ 50469 w 144"/>
              <a:gd name="T65" fmla="*/ 40603 h 208"/>
              <a:gd name="T66" fmla="*/ 46765 w 144"/>
              <a:gd name="T67" fmla="*/ 46480 h 208"/>
              <a:gd name="T68" fmla="*/ 40283 w 144"/>
              <a:gd name="T69" fmla="*/ 49151 h 208"/>
              <a:gd name="T70" fmla="*/ 31485 w 144"/>
              <a:gd name="T71" fmla="*/ 50754 h 208"/>
              <a:gd name="T72" fmla="*/ 11576 w 144"/>
              <a:gd name="T73" fmla="*/ 13356 h 208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44" h="208">
                <a:moveTo>
                  <a:pt x="0" y="0"/>
                </a:moveTo>
                <a:lnTo>
                  <a:pt x="0" y="208"/>
                </a:lnTo>
                <a:lnTo>
                  <a:pt x="25" y="208"/>
                </a:lnTo>
                <a:lnTo>
                  <a:pt x="25" y="119"/>
                </a:lnTo>
                <a:lnTo>
                  <a:pt x="66" y="119"/>
                </a:lnTo>
                <a:lnTo>
                  <a:pt x="78" y="119"/>
                </a:lnTo>
                <a:lnTo>
                  <a:pt x="86" y="120"/>
                </a:lnTo>
                <a:lnTo>
                  <a:pt x="93" y="122"/>
                </a:lnTo>
                <a:lnTo>
                  <a:pt x="99" y="124"/>
                </a:lnTo>
                <a:lnTo>
                  <a:pt x="103" y="129"/>
                </a:lnTo>
                <a:lnTo>
                  <a:pt x="105" y="134"/>
                </a:lnTo>
                <a:lnTo>
                  <a:pt x="107" y="143"/>
                </a:lnTo>
                <a:lnTo>
                  <a:pt x="108" y="152"/>
                </a:lnTo>
                <a:lnTo>
                  <a:pt x="109" y="180"/>
                </a:lnTo>
                <a:lnTo>
                  <a:pt x="110" y="188"/>
                </a:lnTo>
                <a:lnTo>
                  <a:pt x="111" y="196"/>
                </a:lnTo>
                <a:lnTo>
                  <a:pt x="112" y="202"/>
                </a:lnTo>
                <a:lnTo>
                  <a:pt x="115" y="208"/>
                </a:lnTo>
                <a:lnTo>
                  <a:pt x="144" y="208"/>
                </a:lnTo>
                <a:lnTo>
                  <a:pt x="144" y="202"/>
                </a:lnTo>
                <a:lnTo>
                  <a:pt x="140" y="198"/>
                </a:lnTo>
                <a:lnTo>
                  <a:pt x="138" y="194"/>
                </a:lnTo>
                <a:lnTo>
                  <a:pt x="137" y="187"/>
                </a:lnTo>
                <a:lnTo>
                  <a:pt x="136" y="177"/>
                </a:lnTo>
                <a:lnTo>
                  <a:pt x="134" y="144"/>
                </a:lnTo>
                <a:lnTo>
                  <a:pt x="132" y="137"/>
                </a:lnTo>
                <a:lnTo>
                  <a:pt x="131" y="130"/>
                </a:lnTo>
                <a:lnTo>
                  <a:pt x="130" y="123"/>
                </a:lnTo>
                <a:lnTo>
                  <a:pt x="128" y="118"/>
                </a:lnTo>
                <a:lnTo>
                  <a:pt x="125" y="113"/>
                </a:lnTo>
                <a:lnTo>
                  <a:pt x="122" y="110"/>
                </a:lnTo>
                <a:lnTo>
                  <a:pt x="118" y="108"/>
                </a:lnTo>
                <a:lnTo>
                  <a:pt x="112" y="105"/>
                </a:lnTo>
                <a:lnTo>
                  <a:pt x="118" y="102"/>
                </a:lnTo>
                <a:lnTo>
                  <a:pt x="123" y="97"/>
                </a:lnTo>
                <a:lnTo>
                  <a:pt x="127" y="92"/>
                </a:lnTo>
                <a:lnTo>
                  <a:pt x="131" y="87"/>
                </a:lnTo>
                <a:lnTo>
                  <a:pt x="134" y="81"/>
                </a:lnTo>
                <a:lnTo>
                  <a:pt x="136" y="74"/>
                </a:lnTo>
                <a:lnTo>
                  <a:pt x="138" y="66"/>
                </a:lnTo>
                <a:lnTo>
                  <a:pt x="138" y="58"/>
                </a:lnTo>
                <a:lnTo>
                  <a:pt x="138" y="49"/>
                </a:lnTo>
                <a:lnTo>
                  <a:pt x="137" y="41"/>
                </a:lnTo>
                <a:lnTo>
                  <a:pt x="135" y="34"/>
                </a:lnTo>
                <a:lnTo>
                  <a:pt x="131" y="27"/>
                </a:lnTo>
                <a:lnTo>
                  <a:pt x="128" y="21"/>
                </a:lnTo>
                <a:lnTo>
                  <a:pt x="124" y="17"/>
                </a:lnTo>
                <a:lnTo>
                  <a:pt x="119" y="12"/>
                </a:lnTo>
                <a:lnTo>
                  <a:pt x="114" y="7"/>
                </a:lnTo>
                <a:lnTo>
                  <a:pt x="104" y="4"/>
                </a:lnTo>
                <a:lnTo>
                  <a:pt x="95" y="2"/>
                </a:lnTo>
                <a:lnTo>
                  <a:pt x="84" y="0"/>
                </a:lnTo>
                <a:lnTo>
                  <a:pt x="72" y="0"/>
                </a:lnTo>
                <a:lnTo>
                  <a:pt x="0" y="0"/>
                </a:lnTo>
                <a:close/>
                <a:moveTo>
                  <a:pt x="25" y="25"/>
                </a:moveTo>
                <a:lnTo>
                  <a:pt x="68" y="25"/>
                </a:lnTo>
                <a:lnTo>
                  <a:pt x="79" y="25"/>
                </a:lnTo>
                <a:lnTo>
                  <a:pt x="87" y="26"/>
                </a:lnTo>
                <a:lnTo>
                  <a:pt x="95" y="28"/>
                </a:lnTo>
                <a:lnTo>
                  <a:pt x="101" y="31"/>
                </a:lnTo>
                <a:lnTo>
                  <a:pt x="105" y="35"/>
                </a:lnTo>
                <a:lnTo>
                  <a:pt x="108" y="41"/>
                </a:lnTo>
                <a:lnTo>
                  <a:pt x="110" y="49"/>
                </a:lnTo>
                <a:lnTo>
                  <a:pt x="111" y="59"/>
                </a:lnTo>
                <a:lnTo>
                  <a:pt x="110" y="68"/>
                </a:lnTo>
                <a:lnTo>
                  <a:pt x="109" y="76"/>
                </a:lnTo>
                <a:lnTo>
                  <a:pt x="105" y="82"/>
                </a:lnTo>
                <a:lnTo>
                  <a:pt x="101" y="87"/>
                </a:lnTo>
                <a:lnTo>
                  <a:pt x="95" y="90"/>
                </a:lnTo>
                <a:lnTo>
                  <a:pt x="87" y="92"/>
                </a:lnTo>
                <a:lnTo>
                  <a:pt x="79" y="95"/>
                </a:lnTo>
                <a:lnTo>
                  <a:pt x="68" y="95"/>
                </a:lnTo>
                <a:lnTo>
                  <a:pt x="25" y="95"/>
                </a:lnTo>
                <a:lnTo>
                  <a:pt x="25" y="2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62" name="Freeform 91"/>
          <p:cNvSpPr>
            <a:spLocks noEditPoints="1"/>
          </p:cNvSpPr>
          <p:nvPr/>
        </p:nvSpPr>
        <p:spPr bwMode="auto">
          <a:xfrm>
            <a:off x="2112963" y="1789113"/>
            <a:ext cx="60325" cy="84137"/>
          </a:xfrm>
          <a:custGeom>
            <a:avLst/>
            <a:gdLst>
              <a:gd name="T0" fmla="*/ 42555 w 129"/>
              <a:gd name="T1" fmla="*/ 52719 h 158"/>
              <a:gd name="T2" fmla="*/ 41152 w 129"/>
              <a:gd name="T3" fmla="*/ 60706 h 158"/>
              <a:gd name="T4" fmla="*/ 36943 w 129"/>
              <a:gd name="T5" fmla="*/ 67097 h 158"/>
              <a:gd name="T6" fmla="*/ 30396 w 129"/>
              <a:gd name="T7" fmla="*/ 71357 h 158"/>
              <a:gd name="T8" fmla="*/ 22914 w 129"/>
              <a:gd name="T9" fmla="*/ 72422 h 158"/>
              <a:gd name="T10" fmla="*/ 17770 w 129"/>
              <a:gd name="T11" fmla="*/ 71889 h 158"/>
              <a:gd name="T12" fmla="*/ 14497 w 129"/>
              <a:gd name="T13" fmla="*/ 69227 h 158"/>
              <a:gd name="T14" fmla="*/ 12159 w 129"/>
              <a:gd name="T15" fmla="*/ 64967 h 158"/>
              <a:gd name="T16" fmla="*/ 11223 w 129"/>
              <a:gd name="T17" fmla="*/ 60174 h 158"/>
              <a:gd name="T18" fmla="*/ 11691 w 129"/>
              <a:gd name="T19" fmla="*/ 54316 h 158"/>
              <a:gd name="T20" fmla="*/ 14029 w 129"/>
              <a:gd name="T21" fmla="*/ 50589 h 158"/>
              <a:gd name="T22" fmla="*/ 17303 w 129"/>
              <a:gd name="T23" fmla="*/ 47926 h 158"/>
              <a:gd name="T24" fmla="*/ 21979 w 129"/>
              <a:gd name="T25" fmla="*/ 46329 h 158"/>
              <a:gd name="T26" fmla="*/ 33202 w 129"/>
              <a:gd name="T27" fmla="*/ 44731 h 158"/>
              <a:gd name="T28" fmla="*/ 42555 w 129"/>
              <a:gd name="T29" fmla="*/ 41003 h 158"/>
              <a:gd name="T30" fmla="*/ 43490 w 129"/>
              <a:gd name="T31" fmla="*/ 74552 h 158"/>
              <a:gd name="T32" fmla="*/ 44893 w 129"/>
              <a:gd name="T33" fmla="*/ 78812 h 158"/>
              <a:gd name="T34" fmla="*/ 47231 w 129"/>
              <a:gd name="T35" fmla="*/ 82007 h 158"/>
              <a:gd name="T36" fmla="*/ 51440 w 129"/>
              <a:gd name="T37" fmla="*/ 83604 h 158"/>
              <a:gd name="T38" fmla="*/ 56584 w 129"/>
              <a:gd name="T39" fmla="*/ 83072 h 158"/>
              <a:gd name="T40" fmla="*/ 60325 w 129"/>
              <a:gd name="T41" fmla="*/ 71889 h 158"/>
              <a:gd name="T42" fmla="*/ 55181 w 129"/>
              <a:gd name="T43" fmla="*/ 71889 h 158"/>
              <a:gd name="T44" fmla="*/ 53310 w 129"/>
              <a:gd name="T45" fmla="*/ 67629 h 158"/>
              <a:gd name="T46" fmla="*/ 53310 w 129"/>
              <a:gd name="T47" fmla="*/ 23963 h 158"/>
              <a:gd name="T48" fmla="*/ 51908 w 129"/>
              <a:gd name="T49" fmla="*/ 13313 h 158"/>
              <a:gd name="T50" fmla="*/ 47231 w 129"/>
              <a:gd name="T51" fmla="*/ 5325 h 158"/>
              <a:gd name="T52" fmla="*/ 39281 w 129"/>
              <a:gd name="T53" fmla="*/ 1065 h 158"/>
              <a:gd name="T54" fmla="*/ 28526 w 129"/>
              <a:gd name="T55" fmla="*/ 0 h 158"/>
              <a:gd name="T56" fmla="*/ 17770 w 129"/>
              <a:gd name="T57" fmla="*/ 1598 h 158"/>
              <a:gd name="T58" fmla="*/ 9820 w 129"/>
              <a:gd name="T59" fmla="*/ 6923 h 158"/>
              <a:gd name="T60" fmla="*/ 5144 w 129"/>
              <a:gd name="T61" fmla="*/ 14910 h 158"/>
              <a:gd name="T62" fmla="*/ 2806 w 129"/>
              <a:gd name="T63" fmla="*/ 25561 h 158"/>
              <a:gd name="T64" fmla="*/ 13094 w 129"/>
              <a:gd name="T65" fmla="*/ 26093 h 158"/>
              <a:gd name="T66" fmla="*/ 14497 w 129"/>
              <a:gd name="T67" fmla="*/ 19703 h 158"/>
              <a:gd name="T68" fmla="*/ 17303 w 129"/>
              <a:gd name="T69" fmla="*/ 15443 h 158"/>
              <a:gd name="T70" fmla="*/ 21511 w 129"/>
              <a:gd name="T71" fmla="*/ 12248 h 158"/>
              <a:gd name="T72" fmla="*/ 28058 w 129"/>
              <a:gd name="T73" fmla="*/ 11715 h 158"/>
              <a:gd name="T74" fmla="*/ 34605 w 129"/>
              <a:gd name="T75" fmla="*/ 12248 h 158"/>
              <a:gd name="T76" fmla="*/ 38814 w 129"/>
              <a:gd name="T77" fmla="*/ 14910 h 158"/>
              <a:gd name="T78" fmla="*/ 41620 w 129"/>
              <a:gd name="T79" fmla="*/ 18638 h 158"/>
              <a:gd name="T80" fmla="*/ 42555 w 129"/>
              <a:gd name="T81" fmla="*/ 23431 h 158"/>
              <a:gd name="T82" fmla="*/ 42087 w 129"/>
              <a:gd name="T83" fmla="*/ 29288 h 158"/>
              <a:gd name="T84" fmla="*/ 39281 w 129"/>
              <a:gd name="T85" fmla="*/ 31418 h 158"/>
              <a:gd name="T86" fmla="*/ 33202 w 129"/>
              <a:gd name="T87" fmla="*/ 33548 h 158"/>
              <a:gd name="T88" fmla="*/ 21979 w 129"/>
              <a:gd name="T89" fmla="*/ 34613 h 158"/>
              <a:gd name="T90" fmla="*/ 12159 w 129"/>
              <a:gd name="T91" fmla="*/ 37808 h 158"/>
              <a:gd name="T92" fmla="*/ 5612 w 129"/>
              <a:gd name="T93" fmla="*/ 42601 h 158"/>
              <a:gd name="T94" fmla="*/ 1403 w 129"/>
              <a:gd name="T95" fmla="*/ 50056 h 158"/>
              <a:gd name="T96" fmla="*/ 0 w 129"/>
              <a:gd name="T97" fmla="*/ 60174 h 158"/>
              <a:gd name="T98" fmla="*/ 1403 w 129"/>
              <a:gd name="T99" fmla="*/ 69759 h 158"/>
              <a:gd name="T100" fmla="*/ 5612 w 129"/>
              <a:gd name="T101" fmla="*/ 78279 h 158"/>
              <a:gd name="T102" fmla="*/ 11691 w 129"/>
              <a:gd name="T103" fmla="*/ 82539 h 158"/>
              <a:gd name="T104" fmla="*/ 20576 w 129"/>
              <a:gd name="T105" fmla="*/ 84137 h 158"/>
              <a:gd name="T106" fmla="*/ 33202 w 129"/>
              <a:gd name="T107" fmla="*/ 80942 h 158"/>
              <a:gd name="T108" fmla="*/ 43490 w 129"/>
              <a:gd name="T109" fmla="*/ 71357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8">
                <a:moveTo>
                  <a:pt x="91" y="77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4" y="120"/>
                </a:lnTo>
                <a:lnTo>
                  <a:pt x="79" y="126"/>
                </a:lnTo>
                <a:lnTo>
                  <a:pt x="73" y="130"/>
                </a:lnTo>
                <a:lnTo>
                  <a:pt x="65" y="134"/>
                </a:lnTo>
                <a:lnTo>
                  <a:pt x="58" y="135"/>
                </a:lnTo>
                <a:lnTo>
                  <a:pt x="49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3"/>
                </a:lnTo>
                <a:lnTo>
                  <a:pt x="31" y="130"/>
                </a:lnTo>
                <a:lnTo>
                  <a:pt x="27" y="127"/>
                </a:lnTo>
                <a:lnTo>
                  <a:pt x="26" y="122"/>
                </a:lnTo>
                <a:lnTo>
                  <a:pt x="24" y="117"/>
                </a:lnTo>
                <a:lnTo>
                  <a:pt x="24" y="113"/>
                </a:lnTo>
                <a:lnTo>
                  <a:pt x="24" y="107"/>
                </a:lnTo>
                <a:lnTo>
                  <a:pt x="25" y="102"/>
                </a:lnTo>
                <a:lnTo>
                  <a:pt x="27" y="99"/>
                </a:lnTo>
                <a:lnTo>
                  <a:pt x="30" y="95"/>
                </a:lnTo>
                <a:lnTo>
                  <a:pt x="33" y="92"/>
                </a:lnTo>
                <a:lnTo>
                  <a:pt x="37" y="90"/>
                </a:lnTo>
                <a:lnTo>
                  <a:pt x="42" y="88"/>
                </a:lnTo>
                <a:lnTo>
                  <a:pt x="47" y="87"/>
                </a:lnTo>
                <a:lnTo>
                  <a:pt x="59" y="85"/>
                </a:lnTo>
                <a:lnTo>
                  <a:pt x="71" y="84"/>
                </a:lnTo>
                <a:lnTo>
                  <a:pt x="81" y="81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4"/>
                </a:lnTo>
                <a:lnTo>
                  <a:pt x="96" y="148"/>
                </a:lnTo>
                <a:lnTo>
                  <a:pt x="98" y="151"/>
                </a:lnTo>
                <a:lnTo>
                  <a:pt x="101" y="154"/>
                </a:lnTo>
                <a:lnTo>
                  <a:pt x="105" y="156"/>
                </a:lnTo>
                <a:lnTo>
                  <a:pt x="110" y="157"/>
                </a:lnTo>
                <a:lnTo>
                  <a:pt x="116" y="157"/>
                </a:lnTo>
                <a:lnTo>
                  <a:pt x="121" y="156"/>
                </a:lnTo>
                <a:lnTo>
                  <a:pt x="129" y="155"/>
                </a:lnTo>
                <a:lnTo>
                  <a:pt x="129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1"/>
                </a:lnTo>
                <a:lnTo>
                  <a:pt x="114" y="127"/>
                </a:lnTo>
                <a:lnTo>
                  <a:pt x="114" y="120"/>
                </a:lnTo>
                <a:lnTo>
                  <a:pt x="114" y="45"/>
                </a:lnTo>
                <a:lnTo>
                  <a:pt x="113" y="35"/>
                </a:lnTo>
                <a:lnTo>
                  <a:pt x="111" y="25"/>
                </a:lnTo>
                <a:lnTo>
                  <a:pt x="107" y="17"/>
                </a:lnTo>
                <a:lnTo>
                  <a:pt x="101" y="10"/>
                </a:lnTo>
                <a:lnTo>
                  <a:pt x="94" y="6"/>
                </a:lnTo>
                <a:lnTo>
                  <a:pt x="84" y="2"/>
                </a:lnTo>
                <a:lnTo>
                  <a:pt x="74" y="1"/>
                </a:lnTo>
                <a:lnTo>
                  <a:pt x="61" y="0"/>
                </a:lnTo>
                <a:lnTo>
                  <a:pt x="49" y="1"/>
                </a:lnTo>
                <a:lnTo>
                  <a:pt x="38" y="3"/>
                </a:lnTo>
                <a:lnTo>
                  <a:pt x="28" y="7"/>
                </a:lnTo>
                <a:lnTo>
                  <a:pt x="21" y="13"/>
                </a:lnTo>
                <a:lnTo>
                  <a:pt x="15" y="20"/>
                </a:lnTo>
                <a:lnTo>
                  <a:pt x="11" y="28"/>
                </a:lnTo>
                <a:lnTo>
                  <a:pt x="7" y="37"/>
                </a:lnTo>
                <a:lnTo>
                  <a:pt x="6" y="48"/>
                </a:lnTo>
                <a:lnTo>
                  <a:pt x="6" y="49"/>
                </a:lnTo>
                <a:lnTo>
                  <a:pt x="28" y="49"/>
                </a:lnTo>
                <a:lnTo>
                  <a:pt x="28" y="43"/>
                </a:lnTo>
                <a:lnTo>
                  <a:pt x="31" y="37"/>
                </a:lnTo>
                <a:lnTo>
                  <a:pt x="33" y="32"/>
                </a:lnTo>
                <a:lnTo>
                  <a:pt x="37" y="29"/>
                </a:lnTo>
                <a:lnTo>
                  <a:pt x="41" y="25"/>
                </a:lnTo>
                <a:lnTo>
                  <a:pt x="46" y="23"/>
                </a:lnTo>
                <a:lnTo>
                  <a:pt x="53" y="22"/>
                </a:lnTo>
                <a:lnTo>
                  <a:pt x="60" y="22"/>
                </a:lnTo>
                <a:lnTo>
                  <a:pt x="67" y="22"/>
                </a:lnTo>
                <a:lnTo>
                  <a:pt x="74" y="23"/>
                </a:lnTo>
                <a:lnTo>
                  <a:pt x="79" y="25"/>
                </a:lnTo>
                <a:lnTo>
                  <a:pt x="83" y="28"/>
                </a:lnTo>
                <a:lnTo>
                  <a:pt x="86" y="30"/>
                </a:lnTo>
                <a:lnTo>
                  <a:pt x="89" y="35"/>
                </a:lnTo>
                <a:lnTo>
                  <a:pt x="91" y="38"/>
                </a:lnTo>
                <a:lnTo>
                  <a:pt x="91" y="44"/>
                </a:lnTo>
                <a:lnTo>
                  <a:pt x="91" y="50"/>
                </a:lnTo>
                <a:lnTo>
                  <a:pt x="90" y="55"/>
                </a:lnTo>
                <a:lnTo>
                  <a:pt x="89" y="57"/>
                </a:lnTo>
                <a:lnTo>
                  <a:pt x="84" y="59"/>
                </a:lnTo>
                <a:lnTo>
                  <a:pt x="79" y="62"/>
                </a:lnTo>
                <a:lnTo>
                  <a:pt x="71" y="63"/>
                </a:lnTo>
                <a:lnTo>
                  <a:pt x="60" y="64"/>
                </a:lnTo>
                <a:lnTo>
                  <a:pt x="47" y="65"/>
                </a:lnTo>
                <a:lnTo>
                  <a:pt x="36" y="67"/>
                </a:lnTo>
                <a:lnTo>
                  <a:pt x="26" y="71"/>
                </a:lnTo>
                <a:lnTo>
                  <a:pt x="18" y="74"/>
                </a:lnTo>
                <a:lnTo>
                  <a:pt x="12" y="80"/>
                </a:lnTo>
                <a:lnTo>
                  <a:pt x="6" y="86"/>
                </a:lnTo>
                <a:lnTo>
                  <a:pt x="3" y="94"/>
                </a:lnTo>
                <a:lnTo>
                  <a:pt x="1" y="102"/>
                </a:lnTo>
                <a:lnTo>
                  <a:pt x="0" y="113"/>
                </a:lnTo>
                <a:lnTo>
                  <a:pt x="1" y="123"/>
                </a:lnTo>
                <a:lnTo>
                  <a:pt x="3" y="131"/>
                </a:lnTo>
                <a:lnTo>
                  <a:pt x="6" y="140"/>
                </a:lnTo>
                <a:lnTo>
                  <a:pt x="12" y="147"/>
                </a:lnTo>
                <a:lnTo>
                  <a:pt x="18" y="151"/>
                </a:lnTo>
                <a:lnTo>
                  <a:pt x="25" y="155"/>
                </a:lnTo>
                <a:lnTo>
                  <a:pt x="35" y="157"/>
                </a:lnTo>
                <a:lnTo>
                  <a:pt x="44" y="158"/>
                </a:lnTo>
                <a:lnTo>
                  <a:pt x="58" y="157"/>
                </a:lnTo>
                <a:lnTo>
                  <a:pt x="71" y="152"/>
                </a:lnTo>
                <a:lnTo>
                  <a:pt x="82" y="144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63" name="Freeform 92"/>
          <p:cNvSpPr>
            <a:spLocks/>
          </p:cNvSpPr>
          <p:nvPr/>
        </p:nvSpPr>
        <p:spPr bwMode="auto">
          <a:xfrm>
            <a:off x="2176463" y="1790700"/>
            <a:ext cx="60325" cy="114300"/>
          </a:xfrm>
          <a:custGeom>
            <a:avLst/>
            <a:gdLst>
              <a:gd name="T0" fmla="*/ 48071 w 128"/>
              <a:gd name="T1" fmla="*/ 0 h 215"/>
              <a:gd name="T2" fmla="*/ 30163 w 128"/>
              <a:gd name="T3" fmla="*/ 65390 h 215"/>
              <a:gd name="T4" fmla="*/ 11782 w 128"/>
              <a:gd name="T5" fmla="*/ 0 h 215"/>
              <a:gd name="T6" fmla="*/ 0 w 128"/>
              <a:gd name="T7" fmla="*/ 0 h 215"/>
              <a:gd name="T8" fmla="*/ 24507 w 128"/>
              <a:gd name="T9" fmla="*/ 85060 h 215"/>
              <a:gd name="T10" fmla="*/ 21679 w 128"/>
              <a:gd name="T11" fmla="*/ 94098 h 215"/>
              <a:gd name="T12" fmla="*/ 20265 w 128"/>
              <a:gd name="T13" fmla="*/ 97288 h 215"/>
              <a:gd name="T14" fmla="*/ 18852 w 128"/>
              <a:gd name="T15" fmla="*/ 99946 h 215"/>
              <a:gd name="T16" fmla="*/ 16495 w 128"/>
              <a:gd name="T17" fmla="*/ 100478 h 215"/>
              <a:gd name="T18" fmla="*/ 13196 w 128"/>
              <a:gd name="T19" fmla="*/ 101009 h 215"/>
              <a:gd name="T20" fmla="*/ 10368 w 128"/>
              <a:gd name="T21" fmla="*/ 100478 h 215"/>
              <a:gd name="T22" fmla="*/ 7541 w 128"/>
              <a:gd name="T23" fmla="*/ 99946 h 215"/>
              <a:gd name="T24" fmla="*/ 7541 w 128"/>
              <a:gd name="T25" fmla="*/ 112705 h 215"/>
              <a:gd name="T26" fmla="*/ 10368 w 128"/>
              <a:gd name="T27" fmla="*/ 113237 h 215"/>
              <a:gd name="T28" fmla="*/ 14139 w 128"/>
              <a:gd name="T29" fmla="*/ 114300 h 215"/>
              <a:gd name="T30" fmla="*/ 17909 w 128"/>
              <a:gd name="T31" fmla="*/ 114300 h 215"/>
              <a:gd name="T32" fmla="*/ 20737 w 128"/>
              <a:gd name="T33" fmla="*/ 112705 h 215"/>
              <a:gd name="T34" fmla="*/ 24036 w 128"/>
              <a:gd name="T35" fmla="*/ 111642 h 215"/>
              <a:gd name="T36" fmla="*/ 25921 w 128"/>
              <a:gd name="T37" fmla="*/ 108984 h 215"/>
              <a:gd name="T38" fmla="*/ 27806 w 128"/>
              <a:gd name="T39" fmla="*/ 106326 h 215"/>
              <a:gd name="T40" fmla="*/ 29691 w 128"/>
              <a:gd name="T41" fmla="*/ 102604 h 215"/>
              <a:gd name="T42" fmla="*/ 31105 w 128"/>
              <a:gd name="T43" fmla="*/ 97820 h 215"/>
              <a:gd name="T44" fmla="*/ 32990 w 128"/>
              <a:gd name="T45" fmla="*/ 93035 h 215"/>
              <a:gd name="T46" fmla="*/ 60325 w 128"/>
              <a:gd name="T47" fmla="*/ 0 h 215"/>
              <a:gd name="T48" fmla="*/ 48071 w 128"/>
              <a:gd name="T49" fmla="*/ 0 h 21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28" h="215">
                <a:moveTo>
                  <a:pt x="102" y="0"/>
                </a:moveTo>
                <a:lnTo>
                  <a:pt x="64" y="123"/>
                </a:lnTo>
                <a:lnTo>
                  <a:pt x="25" y="0"/>
                </a:lnTo>
                <a:lnTo>
                  <a:pt x="0" y="0"/>
                </a:lnTo>
                <a:lnTo>
                  <a:pt x="52" y="160"/>
                </a:lnTo>
                <a:lnTo>
                  <a:pt x="46" y="177"/>
                </a:lnTo>
                <a:lnTo>
                  <a:pt x="43" y="183"/>
                </a:lnTo>
                <a:lnTo>
                  <a:pt x="40" y="188"/>
                </a:lnTo>
                <a:lnTo>
                  <a:pt x="35" y="189"/>
                </a:lnTo>
                <a:lnTo>
                  <a:pt x="28" y="190"/>
                </a:lnTo>
                <a:lnTo>
                  <a:pt x="22" y="189"/>
                </a:lnTo>
                <a:lnTo>
                  <a:pt x="16" y="188"/>
                </a:lnTo>
                <a:lnTo>
                  <a:pt x="16" y="212"/>
                </a:lnTo>
                <a:lnTo>
                  <a:pt x="22" y="213"/>
                </a:lnTo>
                <a:lnTo>
                  <a:pt x="30" y="215"/>
                </a:lnTo>
                <a:lnTo>
                  <a:pt x="38" y="215"/>
                </a:lnTo>
                <a:lnTo>
                  <a:pt x="44" y="212"/>
                </a:lnTo>
                <a:lnTo>
                  <a:pt x="51" y="210"/>
                </a:lnTo>
                <a:lnTo>
                  <a:pt x="55" y="205"/>
                </a:lnTo>
                <a:lnTo>
                  <a:pt x="59" y="200"/>
                </a:lnTo>
                <a:lnTo>
                  <a:pt x="63" y="193"/>
                </a:lnTo>
                <a:lnTo>
                  <a:pt x="66" y="184"/>
                </a:lnTo>
                <a:lnTo>
                  <a:pt x="70" y="175"/>
                </a:lnTo>
                <a:lnTo>
                  <a:pt x="128" y="0"/>
                </a:lnTo>
                <a:lnTo>
                  <a:pt x="102" y="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64" name="Freeform 93"/>
          <p:cNvSpPr>
            <a:spLocks/>
          </p:cNvSpPr>
          <p:nvPr/>
        </p:nvSpPr>
        <p:spPr bwMode="auto">
          <a:xfrm>
            <a:off x="2244725" y="1789113"/>
            <a:ext cx="88900" cy="82550"/>
          </a:xfrm>
          <a:custGeom>
            <a:avLst/>
            <a:gdLst>
              <a:gd name="T0" fmla="*/ 88900 w 189"/>
              <a:gd name="T1" fmla="*/ 82550 h 155"/>
              <a:gd name="T2" fmla="*/ 88900 w 189"/>
              <a:gd name="T3" fmla="*/ 31422 h 155"/>
              <a:gd name="T4" fmla="*/ 88430 w 189"/>
              <a:gd name="T5" fmla="*/ 20238 h 155"/>
              <a:gd name="T6" fmla="*/ 86548 w 189"/>
              <a:gd name="T7" fmla="*/ 11184 h 155"/>
              <a:gd name="T8" fmla="*/ 79493 w 189"/>
              <a:gd name="T9" fmla="*/ 3195 h 155"/>
              <a:gd name="T10" fmla="*/ 68674 w 189"/>
              <a:gd name="T11" fmla="*/ 0 h 155"/>
              <a:gd name="T12" fmla="*/ 56915 w 189"/>
              <a:gd name="T13" fmla="*/ 3195 h 155"/>
              <a:gd name="T14" fmla="*/ 47978 w 189"/>
              <a:gd name="T15" fmla="*/ 12249 h 155"/>
              <a:gd name="T16" fmla="*/ 44685 w 189"/>
              <a:gd name="T17" fmla="*/ 6924 h 155"/>
              <a:gd name="T18" fmla="*/ 40452 w 189"/>
              <a:gd name="T19" fmla="*/ 3195 h 155"/>
              <a:gd name="T20" fmla="*/ 36219 w 189"/>
              <a:gd name="T21" fmla="*/ 533 h 155"/>
              <a:gd name="T22" fmla="*/ 30104 w 189"/>
              <a:gd name="T23" fmla="*/ 0 h 155"/>
              <a:gd name="T24" fmla="*/ 23989 w 189"/>
              <a:gd name="T25" fmla="*/ 533 h 155"/>
              <a:gd name="T26" fmla="*/ 18815 w 189"/>
              <a:gd name="T27" fmla="*/ 3195 h 155"/>
              <a:gd name="T28" fmla="*/ 14111 w 189"/>
              <a:gd name="T29" fmla="*/ 7456 h 155"/>
              <a:gd name="T30" fmla="*/ 10348 w 189"/>
              <a:gd name="T31" fmla="*/ 12782 h 155"/>
              <a:gd name="T32" fmla="*/ 0 w 189"/>
              <a:gd name="T33" fmla="*/ 1598 h 155"/>
              <a:gd name="T34" fmla="*/ 10819 w 189"/>
              <a:gd name="T35" fmla="*/ 82550 h 155"/>
              <a:gd name="T36" fmla="*/ 11289 w 189"/>
              <a:gd name="T37" fmla="*/ 29825 h 155"/>
              <a:gd name="T38" fmla="*/ 13170 w 189"/>
              <a:gd name="T39" fmla="*/ 20771 h 155"/>
              <a:gd name="T40" fmla="*/ 17874 w 189"/>
              <a:gd name="T41" fmla="*/ 15445 h 155"/>
              <a:gd name="T42" fmla="*/ 23519 w 189"/>
              <a:gd name="T43" fmla="*/ 12249 h 155"/>
              <a:gd name="T44" fmla="*/ 30574 w 189"/>
              <a:gd name="T45" fmla="*/ 12249 h 155"/>
              <a:gd name="T46" fmla="*/ 34807 w 189"/>
              <a:gd name="T47" fmla="*/ 14912 h 155"/>
              <a:gd name="T48" fmla="*/ 38100 w 189"/>
              <a:gd name="T49" fmla="*/ 19705 h 155"/>
              <a:gd name="T50" fmla="*/ 39041 w 189"/>
              <a:gd name="T51" fmla="*/ 27694 h 155"/>
              <a:gd name="T52" fmla="*/ 39041 w 189"/>
              <a:gd name="T53" fmla="*/ 82550 h 155"/>
              <a:gd name="T54" fmla="*/ 49859 w 189"/>
              <a:gd name="T55" fmla="*/ 34618 h 155"/>
              <a:gd name="T56" fmla="*/ 50800 w 189"/>
              <a:gd name="T57" fmla="*/ 24499 h 155"/>
              <a:gd name="T58" fmla="*/ 54563 w 189"/>
              <a:gd name="T59" fmla="*/ 18108 h 155"/>
              <a:gd name="T60" fmla="*/ 59267 w 189"/>
              <a:gd name="T61" fmla="*/ 12782 h 155"/>
              <a:gd name="T62" fmla="*/ 66322 w 189"/>
              <a:gd name="T63" fmla="*/ 11717 h 155"/>
              <a:gd name="T64" fmla="*/ 72437 w 189"/>
              <a:gd name="T65" fmla="*/ 12782 h 155"/>
              <a:gd name="T66" fmla="*/ 75730 w 189"/>
              <a:gd name="T67" fmla="*/ 16510 h 155"/>
              <a:gd name="T68" fmla="*/ 77611 w 189"/>
              <a:gd name="T69" fmla="*/ 23434 h 155"/>
              <a:gd name="T70" fmla="*/ 78081 w 189"/>
              <a:gd name="T71" fmla="*/ 33020 h 15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89" h="155">
                <a:moveTo>
                  <a:pt x="166" y="155"/>
                </a:moveTo>
                <a:lnTo>
                  <a:pt x="189" y="155"/>
                </a:lnTo>
                <a:lnTo>
                  <a:pt x="189" y="64"/>
                </a:lnTo>
                <a:lnTo>
                  <a:pt x="189" y="59"/>
                </a:lnTo>
                <a:lnTo>
                  <a:pt x="189" y="48"/>
                </a:lnTo>
                <a:lnTo>
                  <a:pt x="188" y="38"/>
                </a:lnTo>
                <a:lnTo>
                  <a:pt x="187" y="29"/>
                </a:lnTo>
                <a:lnTo>
                  <a:pt x="184" y="21"/>
                </a:lnTo>
                <a:lnTo>
                  <a:pt x="178" y="12"/>
                </a:lnTo>
                <a:lnTo>
                  <a:pt x="169" y="6"/>
                </a:lnTo>
                <a:lnTo>
                  <a:pt x="159" y="1"/>
                </a:lnTo>
                <a:lnTo>
                  <a:pt x="146" y="0"/>
                </a:lnTo>
                <a:lnTo>
                  <a:pt x="132" y="1"/>
                </a:lnTo>
                <a:lnTo>
                  <a:pt x="121" y="6"/>
                </a:lnTo>
                <a:lnTo>
                  <a:pt x="111" y="13"/>
                </a:lnTo>
                <a:lnTo>
                  <a:pt x="102" y="23"/>
                </a:lnTo>
                <a:lnTo>
                  <a:pt x="99" y="17"/>
                </a:lnTo>
                <a:lnTo>
                  <a:pt x="95" y="13"/>
                </a:lnTo>
                <a:lnTo>
                  <a:pt x="90" y="9"/>
                </a:lnTo>
                <a:lnTo>
                  <a:pt x="86" y="6"/>
                </a:lnTo>
                <a:lnTo>
                  <a:pt x="82" y="3"/>
                </a:lnTo>
                <a:lnTo>
                  <a:pt x="77" y="1"/>
                </a:lnTo>
                <a:lnTo>
                  <a:pt x="70" y="0"/>
                </a:lnTo>
                <a:lnTo>
                  <a:pt x="64" y="0"/>
                </a:lnTo>
                <a:lnTo>
                  <a:pt x="58" y="0"/>
                </a:lnTo>
                <a:lnTo>
                  <a:pt x="51" y="1"/>
                </a:lnTo>
                <a:lnTo>
                  <a:pt x="45" y="3"/>
                </a:lnTo>
                <a:lnTo>
                  <a:pt x="40" y="6"/>
                </a:lnTo>
                <a:lnTo>
                  <a:pt x="34" y="9"/>
                </a:lnTo>
                <a:lnTo>
                  <a:pt x="30" y="14"/>
                </a:lnTo>
                <a:lnTo>
                  <a:pt x="26" y="19"/>
                </a:lnTo>
                <a:lnTo>
                  <a:pt x="22" y="24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lnTo>
                  <a:pt x="23" y="155"/>
                </a:lnTo>
                <a:lnTo>
                  <a:pt x="23" y="65"/>
                </a:lnTo>
                <a:lnTo>
                  <a:pt x="24" y="56"/>
                </a:lnTo>
                <a:lnTo>
                  <a:pt x="25" y="46"/>
                </a:lnTo>
                <a:lnTo>
                  <a:pt x="28" y="39"/>
                </a:lnTo>
                <a:lnTo>
                  <a:pt x="32" y="34"/>
                </a:lnTo>
                <a:lnTo>
                  <a:pt x="38" y="29"/>
                </a:lnTo>
                <a:lnTo>
                  <a:pt x="43" y="25"/>
                </a:lnTo>
                <a:lnTo>
                  <a:pt x="50" y="23"/>
                </a:lnTo>
                <a:lnTo>
                  <a:pt x="58" y="22"/>
                </a:lnTo>
                <a:lnTo>
                  <a:pt x="65" y="23"/>
                </a:lnTo>
                <a:lnTo>
                  <a:pt x="70" y="24"/>
                </a:lnTo>
                <a:lnTo>
                  <a:pt x="74" y="28"/>
                </a:lnTo>
                <a:lnTo>
                  <a:pt x="78" y="31"/>
                </a:lnTo>
                <a:lnTo>
                  <a:pt x="81" y="37"/>
                </a:lnTo>
                <a:lnTo>
                  <a:pt x="82" y="44"/>
                </a:lnTo>
                <a:lnTo>
                  <a:pt x="83" y="52"/>
                </a:lnTo>
                <a:lnTo>
                  <a:pt x="83" y="62"/>
                </a:lnTo>
                <a:lnTo>
                  <a:pt x="83" y="155"/>
                </a:lnTo>
                <a:lnTo>
                  <a:pt x="106" y="155"/>
                </a:lnTo>
                <a:lnTo>
                  <a:pt x="106" y="65"/>
                </a:lnTo>
                <a:lnTo>
                  <a:pt x="107" y="56"/>
                </a:lnTo>
                <a:lnTo>
                  <a:pt x="108" y="46"/>
                </a:lnTo>
                <a:lnTo>
                  <a:pt x="111" y="39"/>
                </a:lnTo>
                <a:lnTo>
                  <a:pt x="116" y="34"/>
                </a:lnTo>
                <a:lnTo>
                  <a:pt x="121" y="29"/>
                </a:lnTo>
                <a:lnTo>
                  <a:pt x="126" y="24"/>
                </a:lnTo>
                <a:lnTo>
                  <a:pt x="134" y="23"/>
                </a:lnTo>
                <a:lnTo>
                  <a:pt x="141" y="22"/>
                </a:lnTo>
                <a:lnTo>
                  <a:pt x="148" y="23"/>
                </a:lnTo>
                <a:lnTo>
                  <a:pt x="154" y="24"/>
                </a:lnTo>
                <a:lnTo>
                  <a:pt x="158" y="28"/>
                </a:lnTo>
                <a:lnTo>
                  <a:pt x="161" y="31"/>
                </a:lnTo>
                <a:lnTo>
                  <a:pt x="164" y="37"/>
                </a:lnTo>
                <a:lnTo>
                  <a:pt x="165" y="44"/>
                </a:lnTo>
                <a:lnTo>
                  <a:pt x="166" y="52"/>
                </a:lnTo>
                <a:lnTo>
                  <a:pt x="166" y="62"/>
                </a:lnTo>
                <a:lnTo>
                  <a:pt x="166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65" name="Freeform 94"/>
          <p:cNvSpPr>
            <a:spLocks noEditPoints="1"/>
          </p:cNvSpPr>
          <p:nvPr/>
        </p:nvSpPr>
        <p:spPr bwMode="auto">
          <a:xfrm>
            <a:off x="2346325" y="1789113"/>
            <a:ext cx="61913" cy="84137"/>
          </a:xfrm>
          <a:custGeom>
            <a:avLst/>
            <a:gdLst>
              <a:gd name="T0" fmla="*/ 473 w 131"/>
              <a:gd name="T1" fmla="*/ 51654 h 158"/>
              <a:gd name="T2" fmla="*/ 4254 w 131"/>
              <a:gd name="T3" fmla="*/ 67629 h 158"/>
              <a:gd name="T4" fmla="*/ 12288 w 131"/>
              <a:gd name="T5" fmla="*/ 78279 h 158"/>
              <a:gd name="T6" fmla="*/ 23631 w 131"/>
              <a:gd name="T7" fmla="*/ 83604 h 158"/>
              <a:gd name="T8" fmla="*/ 37809 w 131"/>
              <a:gd name="T9" fmla="*/ 83604 h 158"/>
              <a:gd name="T10" fmla="*/ 49152 w 131"/>
              <a:gd name="T11" fmla="*/ 78279 h 158"/>
              <a:gd name="T12" fmla="*/ 57187 w 131"/>
              <a:gd name="T13" fmla="*/ 67629 h 158"/>
              <a:gd name="T14" fmla="*/ 60968 w 131"/>
              <a:gd name="T15" fmla="*/ 51654 h 158"/>
              <a:gd name="T16" fmla="*/ 60968 w 131"/>
              <a:gd name="T17" fmla="*/ 33016 h 158"/>
              <a:gd name="T18" fmla="*/ 57187 w 131"/>
              <a:gd name="T19" fmla="*/ 16508 h 158"/>
              <a:gd name="T20" fmla="*/ 49152 w 131"/>
              <a:gd name="T21" fmla="*/ 6390 h 158"/>
              <a:gd name="T22" fmla="*/ 37809 w 131"/>
              <a:gd name="T23" fmla="*/ 533 h 158"/>
              <a:gd name="T24" fmla="*/ 23631 w 131"/>
              <a:gd name="T25" fmla="*/ 533 h 158"/>
              <a:gd name="T26" fmla="*/ 12288 w 131"/>
              <a:gd name="T27" fmla="*/ 6390 h 158"/>
              <a:gd name="T28" fmla="*/ 4254 w 131"/>
              <a:gd name="T29" fmla="*/ 16508 h 158"/>
              <a:gd name="T30" fmla="*/ 473 w 131"/>
              <a:gd name="T31" fmla="*/ 33016 h 158"/>
              <a:gd name="T32" fmla="*/ 10870 w 131"/>
              <a:gd name="T33" fmla="*/ 42069 h 158"/>
              <a:gd name="T34" fmla="*/ 12288 w 131"/>
              <a:gd name="T35" fmla="*/ 29288 h 158"/>
              <a:gd name="T36" fmla="*/ 16069 w 131"/>
              <a:gd name="T37" fmla="*/ 19703 h 158"/>
              <a:gd name="T38" fmla="*/ 22213 w 131"/>
              <a:gd name="T39" fmla="*/ 13313 h 158"/>
              <a:gd name="T40" fmla="*/ 30720 w 131"/>
              <a:gd name="T41" fmla="*/ 11715 h 158"/>
              <a:gd name="T42" fmla="*/ 39227 w 131"/>
              <a:gd name="T43" fmla="*/ 13313 h 158"/>
              <a:gd name="T44" fmla="*/ 45371 w 131"/>
              <a:gd name="T45" fmla="*/ 19703 h 158"/>
              <a:gd name="T46" fmla="*/ 48680 w 131"/>
              <a:gd name="T47" fmla="*/ 29288 h 158"/>
              <a:gd name="T48" fmla="*/ 50098 w 131"/>
              <a:gd name="T49" fmla="*/ 42069 h 158"/>
              <a:gd name="T50" fmla="*/ 48680 w 131"/>
              <a:gd name="T51" fmla="*/ 55381 h 158"/>
              <a:gd name="T52" fmla="*/ 45371 w 131"/>
              <a:gd name="T53" fmla="*/ 64434 h 158"/>
              <a:gd name="T54" fmla="*/ 39227 w 131"/>
              <a:gd name="T55" fmla="*/ 70824 h 158"/>
              <a:gd name="T56" fmla="*/ 30720 w 131"/>
              <a:gd name="T57" fmla="*/ 72422 h 158"/>
              <a:gd name="T58" fmla="*/ 22213 w 131"/>
              <a:gd name="T59" fmla="*/ 70824 h 158"/>
              <a:gd name="T60" fmla="*/ 16069 w 131"/>
              <a:gd name="T61" fmla="*/ 64434 h 158"/>
              <a:gd name="T62" fmla="*/ 12288 w 131"/>
              <a:gd name="T63" fmla="*/ 55381 h 158"/>
              <a:gd name="T64" fmla="*/ 10870 w 131"/>
              <a:gd name="T65" fmla="*/ 42069 h 15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31" h="158">
                <a:moveTo>
                  <a:pt x="0" y="79"/>
                </a:moveTo>
                <a:lnTo>
                  <a:pt x="1" y="97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6" y="147"/>
                </a:lnTo>
                <a:lnTo>
                  <a:pt x="38" y="152"/>
                </a:lnTo>
                <a:lnTo>
                  <a:pt x="50" y="157"/>
                </a:lnTo>
                <a:lnTo>
                  <a:pt x="65" y="158"/>
                </a:lnTo>
                <a:lnTo>
                  <a:pt x="80" y="157"/>
                </a:lnTo>
                <a:lnTo>
                  <a:pt x="93" y="152"/>
                </a:lnTo>
                <a:lnTo>
                  <a:pt x="104" y="147"/>
                </a:lnTo>
                <a:lnTo>
                  <a:pt x="114" y="137"/>
                </a:lnTo>
                <a:lnTo>
                  <a:pt x="121" y="127"/>
                </a:lnTo>
                <a:lnTo>
                  <a:pt x="126" y="113"/>
                </a:lnTo>
                <a:lnTo>
                  <a:pt x="129" y="97"/>
                </a:lnTo>
                <a:lnTo>
                  <a:pt x="131" y="79"/>
                </a:lnTo>
                <a:lnTo>
                  <a:pt x="129" y="62"/>
                </a:lnTo>
                <a:lnTo>
                  <a:pt x="126" y="45"/>
                </a:lnTo>
                <a:lnTo>
                  <a:pt x="121" y="31"/>
                </a:lnTo>
                <a:lnTo>
                  <a:pt x="114" y="21"/>
                </a:lnTo>
                <a:lnTo>
                  <a:pt x="104" y="12"/>
                </a:lnTo>
                <a:lnTo>
                  <a:pt x="93" y="6"/>
                </a:lnTo>
                <a:lnTo>
                  <a:pt x="80" y="1"/>
                </a:lnTo>
                <a:lnTo>
                  <a:pt x="65" y="0"/>
                </a:lnTo>
                <a:lnTo>
                  <a:pt x="50" y="1"/>
                </a:lnTo>
                <a:lnTo>
                  <a:pt x="38" y="6"/>
                </a:lnTo>
                <a:lnTo>
                  <a:pt x="26" y="12"/>
                </a:lnTo>
                <a:lnTo>
                  <a:pt x="17" y="21"/>
                </a:lnTo>
                <a:lnTo>
                  <a:pt x="9" y="31"/>
                </a:lnTo>
                <a:lnTo>
                  <a:pt x="4" y="45"/>
                </a:lnTo>
                <a:lnTo>
                  <a:pt x="1" y="62"/>
                </a:lnTo>
                <a:lnTo>
                  <a:pt x="0" y="79"/>
                </a:lnTo>
                <a:close/>
                <a:moveTo>
                  <a:pt x="23" y="79"/>
                </a:moveTo>
                <a:lnTo>
                  <a:pt x="24" y="66"/>
                </a:lnTo>
                <a:lnTo>
                  <a:pt x="26" y="55"/>
                </a:lnTo>
                <a:lnTo>
                  <a:pt x="29" y="45"/>
                </a:lnTo>
                <a:lnTo>
                  <a:pt x="34" y="37"/>
                </a:lnTo>
                <a:lnTo>
                  <a:pt x="40" y="30"/>
                </a:lnTo>
                <a:lnTo>
                  <a:pt x="47" y="25"/>
                </a:lnTo>
                <a:lnTo>
                  <a:pt x="56" y="23"/>
                </a:lnTo>
                <a:lnTo>
                  <a:pt x="65" y="22"/>
                </a:lnTo>
                <a:lnTo>
                  <a:pt x="75" y="23"/>
                </a:lnTo>
                <a:lnTo>
                  <a:pt x="83" y="25"/>
                </a:lnTo>
                <a:lnTo>
                  <a:pt x="89" y="30"/>
                </a:lnTo>
                <a:lnTo>
                  <a:pt x="96" y="37"/>
                </a:lnTo>
                <a:lnTo>
                  <a:pt x="100" y="45"/>
                </a:lnTo>
                <a:lnTo>
                  <a:pt x="103" y="55"/>
                </a:lnTo>
                <a:lnTo>
                  <a:pt x="105" y="66"/>
                </a:lnTo>
                <a:lnTo>
                  <a:pt x="106" y="79"/>
                </a:lnTo>
                <a:lnTo>
                  <a:pt x="105" y="92"/>
                </a:lnTo>
                <a:lnTo>
                  <a:pt x="103" y="104"/>
                </a:lnTo>
                <a:lnTo>
                  <a:pt x="100" y="114"/>
                </a:lnTo>
                <a:lnTo>
                  <a:pt x="96" y="121"/>
                </a:lnTo>
                <a:lnTo>
                  <a:pt x="89" y="128"/>
                </a:lnTo>
                <a:lnTo>
                  <a:pt x="83" y="133"/>
                </a:lnTo>
                <a:lnTo>
                  <a:pt x="75" y="135"/>
                </a:lnTo>
                <a:lnTo>
                  <a:pt x="65" y="136"/>
                </a:lnTo>
                <a:lnTo>
                  <a:pt x="56" y="135"/>
                </a:lnTo>
                <a:lnTo>
                  <a:pt x="47" y="133"/>
                </a:lnTo>
                <a:lnTo>
                  <a:pt x="40" y="128"/>
                </a:lnTo>
                <a:lnTo>
                  <a:pt x="34" y="121"/>
                </a:lnTo>
                <a:lnTo>
                  <a:pt x="29" y="114"/>
                </a:lnTo>
                <a:lnTo>
                  <a:pt x="26" y="104"/>
                </a:lnTo>
                <a:lnTo>
                  <a:pt x="24" y="92"/>
                </a:lnTo>
                <a:lnTo>
                  <a:pt x="23" y="7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66" name="Freeform 95"/>
          <p:cNvSpPr>
            <a:spLocks/>
          </p:cNvSpPr>
          <p:nvPr/>
        </p:nvSpPr>
        <p:spPr bwMode="auto">
          <a:xfrm>
            <a:off x="2420938" y="1789113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4499 h 155"/>
              <a:gd name="T10" fmla="*/ 53502 w 114"/>
              <a:gd name="T11" fmla="*/ 19705 h 155"/>
              <a:gd name="T12" fmla="*/ 53028 w 114"/>
              <a:gd name="T13" fmla="*/ 14912 h 155"/>
              <a:gd name="T14" fmla="*/ 51134 w 114"/>
              <a:gd name="T15" fmla="*/ 11184 h 155"/>
              <a:gd name="T16" fmla="*/ 49240 w 114"/>
              <a:gd name="T17" fmla="*/ 7989 h 155"/>
              <a:gd name="T18" fmla="*/ 47820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0718 w 114"/>
              <a:gd name="T25" fmla="*/ 1065 h 155"/>
              <a:gd name="T26" fmla="*/ 37877 w 114"/>
              <a:gd name="T27" fmla="*/ 533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1779 w 114"/>
              <a:gd name="T37" fmla="*/ 1598 h 155"/>
              <a:gd name="T38" fmla="*/ 19412 w 114"/>
              <a:gd name="T39" fmla="*/ 3195 h 155"/>
              <a:gd name="T40" fmla="*/ 17045 w 114"/>
              <a:gd name="T41" fmla="*/ 4793 h 155"/>
              <a:gd name="T42" fmla="*/ 14677 w 114"/>
              <a:gd name="T43" fmla="*/ 7456 h 155"/>
              <a:gd name="T44" fmla="*/ 12310 w 114"/>
              <a:gd name="T45" fmla="*/ 10652 h 155"/>
              <a:gd name="T46" fmla="*/ 10416 w 114"/>
              <a:gd name="T47" fmla="*/ 13315 h 155"/>
              <a:gd name="T48" fmla="*/ 10416 w 114"/>
              <a:gd name="T49" fmla="*/ 1598 h 155"/>
              <a:gd name="T50" fmla="*/ 0 w 114"/>
              <a:gd name="T51" fmla="*/ 1598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0890 h 155"/>
              <a:gd name="T60" fmla="*/ 12310 w 114"/>
              <a:gd name="T61" fmla="*/ 26096 h 155"/>
              <a:gd name="T62" fmla="*/ 14204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1779 w 114"/>
              <a:gd name="T69" fmla="*/ 13315 h 155"/>
              <a:gd name="T70" fmla="*/ 26041 w 114"/>
              <a:gd name="T71" fmla="*/ 12249 h 155"/>
              <a:gd name="T72" fmla="*/ 29828 w 114"/>
              <a:gd name="T73" fmla="*/ 11717 h 155"/>
              <a:gd name="T74" fmla="*/ 33616 w 114"/>
              <a:gd name="T75" fmla="*/ 12249 h 155"/>
              <a:gd name="T76" fmla="*/ 36457 w 114"/>
              <a:gd name="T77" fmla="*/ 12782 h 155"/>
              <a:gd name="T78" fmla="*/ 38351 w 114"/>
              <a:gd name="T79" fmla="*/ 14912 h 155"/>
              <a:gd name="T80" fmla="*/ 40245 w 114"/>
              <a:gd name="T81" fmla="*/ 16510 h 155"/>
              <a:gd name="T82" fmla="*/ 41665 w 114"/>
              <a:gd name="T83" fmla="*/ 19705 h 155"/>
              <a:gd name="T84" fmla="*/ 42612 w 114"/>
              <a:gd name="T85" fmla="*/ 23434 h 155"/>
              <a:gd name="T86" fmla="*/ 43085 w 114"/>
              <a:gd name="T87" fmla="*/ 27694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6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6" y="2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3"/>
                </a:lnTo>
                <a:lnTo>
                  <a:pt x="41" y="6"/>
                </a:lnTo>
                <a:lnTo>
                  <a:pt x="36" y="9"/>
                </a:lnTo>
                <a:lnTo>
                  <a:pt x="31" y="14"/>
                </a:lnTo>
                <a:lnTo>
                  <a:pt x="26" y="20"/>
                </a:lnTo>
                <a:lnTo>
                  <a:pt x="22" y="25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30" y="41"/>
                </a:lnTo>
                <a:lnTo>
                  <a:pt x="34" y="34"/>
                </a:lnTo>
                <a:lnTo>
                  <a:pt x="40" y="29"/>
                </a:lnTo>
                <a:lnTo>
                  <a:pt x="46" y="25"/>
                </a:lnTo>
                <a:lnTo>
                  <a:pt x="55" y="23"/>
                </a:lnTo>
                <a:lnTo>
                  <a:pt x="63" y="22"/>
                </a:lnTo>
                <a:lnTo>
                  <a:pt x="71" y="23"/>
                </a:lnTo>
                <a:lnTo>
                  <a:pt x="77" y="24"/>
                </a:lnTo>
                <a:lnTo>
                  <a:pt x="81" y="28"/>
                </a:lnTo>
                <a:lnTo>
                  <a:pt x="85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67" name="Freeform 96"/>
          <p:cNvSpPr>
            <a:spLocks noEditPoints="1"/>
          </p:cNvSpPr>
          <p:nvPr/>
        </p:nvSpPr>
        <p:spPr bwMode="auto">
          <a:xfrm>
            <a:off x="2487613" y="1760538"/>
            <a:ext cx="60325" cy="112712"/>
          </a:xfrm>
          <a:custGeom>
            <a:avLst/>
            <a:gdLst>
              <a:gd name="T0" fmla="*/ 60325 w 127"/>
              <a:gd name="T1" fmla="*/ 0 h 211"/>
              <a:gd name="T2" fmla="*/ 49875 w 127"/>
              <a:gd name="T3" fmla="*/ 0 h 211"/>
              <a:gd name="T4" fmla="*/ 49875 w 127"/>
              <a:gd name="T5" fmla="*/ 40598 h 211"/>
              <a:gd name="T6" fmla="*/ 45600 w 127"/>
              <a:gd name="T7" fmla="*/ 35256 h 211"/>
              <a:gd name="T8" fmla="*/ 40850 w 127"/>
              <a:gd name="T9" fmla="*/ 31517 h 211"/>
              <a:gd name="T10" fmla="*/ 35150 w 127"/>
              <a:gd name="T11" fmla="*/ 28846 h 211"/>
              <a:gd name="T12" fmla="*/ 28500 w 127"/>
              <a:gd name="T13" fmla="*/ 28312 h 211"/>
              <a:gd name="T14" fmla="*/ 22800 w 127"/>
              <a:gd name="T15" fmla="*/ 28846 h 211"/>
              <a:gd name="T16" fmla="*/ 17100 w 127"/>
              <a:gd name="T17" fmla="*/ 31517 h 211"/>
              <a:gd name="T18" fmla="*/ 12350 w 127"/>
              <a:gd name="T19" fmla="*/ 34722 h 211"/>
              <a:gd name="T20" fmla="*/ 8075 w 127"/>
              <a:gd name="T21" fmla="*/ 39529 h 211"/>
              <a:gd name="T22" fmla="*/ 4750 w 127"/>
              <a:gd name="T23" fmla="*/ 45405 h 211"/>
              <a:gd name="T24" fmla="*/ 2375 w 127"/>
              <a:gd name="T25" fmla="*/ 52884 h 211"/>
              <a:gd name="T26" fmla="*/ 475 w 127"/>
              <a:gd name="T27" fmla="*/ 61431 h 211"/>
              <a:gd name="T28" fmla="*/ 0 w 127"/>
              <a:gd name="T29" fmla="*/ 70512 h 211"/>
              <a:gd name="T30" fmla="*/ 475 w 127"/>
              <a:gd name="T31" fmla="*/ 80127 h 211"/>
              <a:gd name="T32" fmla="*/ 2375 w 127"/>
              <a:gd name="T33" fmla="*/ 88674 h 211"/>
              <a:gd name="T34" fmla="*/ 4750 w 127"/>
              <a:gd name="T35" fmla="*/ 95618 h 211"/>
              <a:gd name="T36" fmla="*/ 8075 w 127"/>
              <a:gd name="T37" fmla="*/ 101494 h 211"/>
              <a:gd name="T38" fmla="*/ 12350 w 127"/>
              <a:gd name="T39" fmla="*/ 106836 h 211"/>
              <a:gd name="T40" fmla="*/ 17100 w 127"/>
              <a:gd name="T41" fmla="*/ 109507 h 211"/>
              <a:gd name="T42" fmla="*/ 22800 w 127"/>
              <a:gd name="T43" fmla="*/ 112178 h 211"/>
              <a:gd name="T44" fmla="*/ 28500 w 127"/>
              <a:gd name="T45" fmla="*/ 112712 h 211"/>
              <a:gd name="T46" fmla="*/ 34675 w 127"/>
              <a:gd name="T47" fmla="*/ 112178 h 211"/>
              <a:gd name="T48" fmla="*/ 40375 w 127"/>
              <a:gd name="T49" fmla="*/ 109507 h 211"/>
              <a:gd name="T50" fmla="*/ 45125 w 127"/>
              <a:gd name="T51" fmla="*/ 105768 h 211"/>
              <a:gd name="T52" fmla="*/ 49875 w 127"/>
              <a:gd name="T53" fmla="*/ 100426 h 211"/>
              <a:gd name="T54" fmla="*/ 49875 w 127"/>
              <a:gd name="T55" fmla="*/ 111109 h 211"/>
              <a:gd name="T56" fmla="*/ 60325 w 127"/>
              <a:gd name="T57" fmla="*/ 111109 h 211"/>
              <a:gd name="T58" fmla="*/ 60325 w 127"/>
              <a:gd name="T59" fmla="*/ 0 h 211"/>
              <a:gd name="T60" fmla="*/ 50350 w 127"/>
              <a:gd name="T61" fmla="*/ 70512 h 211"/>
              <a:gd name="T62" fmla="*/ 49875 w 127"/>
              <a:gd name="T63" fmla="*/ 77456 h 211"/>
              <a:gd name="T64" fmla="*/ 48925 w 127"/>
              <a:gd name="T65" fmla="*/ 83866 h 211"/>
              <a:gd name="T66" fmla="*/ 47025 w 127"/>
              <a:gd name="T67" fmla="*/ 88674 h 211"/>
              <a:gd name="T68" fmla="*/ 45125 w 127"/>
              <a:gd name="T69" fmla="*/ 92947 h 211"/>
              <a:gd name="T70" fmla="*/ 42275 w 127"/>
              <a:gd name="T71" fmla="*/ 96687 h 211"/>
              <a:gd name="T72" fmla="*/ 39425 w 127"/>
              <a:gd name="T73" fmla="*/ 99357 h 211"/>
              <a:gd name="T74" fmla="*/ 35150 w 127"/>
              <a:gd name="T75" fmla="*/ 100426 h 211"/>
              <a:gd name="T76" fmla="*/ 31350 w 127"/>
              <a:gd name="T77" fmla="*/ 100960 h 211"/>
              <a:gd name="T78" fmla="*/ 26600 w 127"/>
              <a:gd name="T79" fmla="*/ 100426 h 211"/>
              <a:gd name="T80" fmla="*/ 23275 w 127"/>
              <a:gd name="T81" fmla="*/ 99357 h 211"/>
              <a:gd name="T82" fmla="*/ 19475 w 127"/>
              <a:gd name="T83" fmla="*/ 96687 h 211"/>
              <a:gd name="T84" fmla="*/ 16625 w 127"/>
              <a:gd name="T85" fmla="*/ 93482 h 211"/>
              <a:gd name="T86" fmla="*/ 14725 w 127"/>
              <a:gd name="T87" fmla="*/ 89208 h 211"/>
              <a:gd name="T88" fmla="*/ 13300 w 127"/>
              <a:gd name="T89" fmla="*/ 84400 h 211"/>
              <a:gd name="T90" fmla="*/ 12350 w 127"/>
              <a:gd name="T91" fmla="*/ 78524 h 211"/>
              <a:gd name="T92" fmla="*/ 11875 w 127"/>
              <a:gd name="T93" fmla="*/ 71580 h 211"/>
              <a:gd name="T94" fmla="*/ 12350 w 127"/>
              <a:gd name="T95" fmla="*/ 65170 h 211"/>
              <a:gd name="T96" fmla="*/ 13300 w 127"/>
              <a:gd name="T97" fmla="*/ 58760 h 211"/>
              <a:gd name="T98" fmla="*/ 14725 w 127"/>
              <a:gd name="T99" fmla="*/ 52884 h 211"/>
              <a:gd name="T100" fmla="*/ 16625 w 127"/>
              <a:gd name="T101" fmla="*/ 48610 h 211"/>
              <a:gd name="T102" fmla="*/ 19475 w 127"/>
              <a:gd name="T103" fmla="*/ 44871 h 211"/>
              <a:gd name="T104" fmla="*/ 22800 w 127"/>
              <a:gd name="T105" fmla="*/ 42734 h 211"/>
              <a:gd name="T106" fmla="*/ 26600 w 127"/>
              <a:gd name="T107" fmla="*/ 41132 h 211"/>
              <a:gd name="T108" fmla="*/ 30875 w 127"/>
              <a:gd name="T109" fmla="*/ 40598 h 211"/>
              <a:gd name="T110" fmla="*/ 35150 w 127"/>
              <a:gd name="T111" fmla="*/ 41132 h 211"/>
              <a:gd name="T112" fmla="*/ 39425 w 127"/>
              <a:gd name="T113" fmla="*/ 42734 h 211"/>
              <a:gd name="T114" fmla="*/ 42750 w 127"/>
              <a:gd name="T115" fmla="*/ 44871 h 211"/>
              <a:gd name="T116" fmla="*/ 45125 w 127"/>
              <a:gd name="T117" fmla="*/ 48076 h 211"/>
              <a:gd name="T118" fmla="*/ 47500 w 127"/>
              <a:gd name="T119" fmla="*/ 52350 h 211"/>
              <a:gd name="T120" fmla="*/ 49400 w 127"/>
              <a:gd name="T121" fmla="*/ 57691 h 211"/>
              <a:gd name="T122" fmla="*/ 49875 w 127"/>
              <a:gd name="T123" fmla="*/ 63567 h 211"/>
              <a:gd name="T124" fmla="*/ 50350 w 127"/>
              <a:gd name="T125" fmla="*/ 70512 h 21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27" h="211">
                <a:moveTo>
                  <a:pt x="127" y="0"/>
                </a:moveTo>
                <a:lnTo>
                  <a:pt x="105" y="0"/>
                </a:lnTo>
                <a:lnTo>
                  <a:pt x="105" y="76"/>
                </a:lnTo>
                <a:lnTo>
                  <a:pt x="96" y="66"/>
                </a:lnTo>
                <a:lnTo>
                  <a:pt x="86" y="59"/>
                </a:lnTo>
                <a:lnTo>
                  <a:pt x="74" y="54"/>
                </a:lnTo>
                <a:lnTo>
                  <a:pt x="60" y="53"/>
                </a:lnTo>
                <a:lnTo>
                  <a:pt x="48" y="54"/>
                </a:lnTo>
                <a:lnTo>
                  <a:pt x="36" y="59"/>
                </a:lnTo>
                <a:lnTo>
                  <a:pt x="26" y="65"/>
                </a:lnTo>
                <a:lnTo>
                  <a:pt x="17" y="74"/>
                </a:lnTo>
                <a:lnTo>
                  <a:pt x="10" y="85"/>
                </a:lnTo>
                <a:lnTo>
                  <a:pt x="5" y="99"/>
                </a:lnTo>
                <a:lnTo>
                  <a:pt x="1" y="115"/>
                </a:lnTo>
                <a:lnTo>
                  <a:pt x="0" y="132"/>
                </a:lnTo>
                <a:lnTo>
                  <a:pt x="1" y="150"/>
                </a:lnTo>
                <a:lnTo>
                  <a:pt x="5" y="166"/>
                </a:lnTo>
                <a:lnTo>
                  <a:pt x="10" y="179"/>
                </a:lnTo>
                <a:lnTo>
                  <a:pt x="17" y="190"/>
                </a:lnTo>
                <a:lnTo>
                  <a:pt x="26" y="200"/>
                </a:lnTo>
                <a:lnTo>
                  <a:pt x="36" y="205"/>
                </a:lnTo>
                <a:lnTo>
                  <a:pt x="48" y="210"/>
                </a:lnTo>
                <a:lnTo>
                  <a:pt x="60" y="211"/>
                </a:lnTo>
                <a:lnTo>
                  <a:pt x="73" y="210"/>
                </a:lnTo>
                <a:lnTo>
                  <a:pt x="85" y="205"/>
                </a:lnTo>
                <a:lnTo>
                  <a:pt x="95" y="198"/>
                </a:lnTo>
                <a:lnTo>
                  <a:pt x="105" y="188"/>
                </a:lnTo>
                <a:lnTo>
                  <a:pt x="105" y="208"/>
                </a:lnTo>
                <a:lnTo>
                  <a:pt x="127" y="208"/>
                </a:lnTo>
                <a:lnTo>
                  <a:pt x="127" y="0"/>
                </a:lnTo>
                <a:close/>
                <a:moveTo>
                  <a:pt x="106" y="132"/>
                </a:moveTo>
                <a:lnTo>
                  <a:pt x="105" y="145"/>
                </a:lnTo>
                <a:lnTo>
                  <a:pt x="103" y="157"/>
                </a:lnTo>
                <a:lnTo>
                  <a:pt x="99" y="166"/>
                </a:lnTo>
                <a:lnTo>
                  <a:pt x="95" y="174"/>
                </a:lnTo>
                <a:lnTo>
                  <a:pt x="89" y="181"/>
                </a:lnTo>
                <a:lnTo>
                  <a:pt x="83" y="186"/>
                </a:lnTo>
                <a:lnTo>
                  <a:pt x="74" y="188"/>
                </a:lnTo>
                <a:lnTo>
                  <a:pt x="66" y="189"/>
                </a:lnTo>
                <a:lnTo>
                  <a:pt x="56" y="188"/>
                </a:lnTo>
                <a:lnTo>
                  <a:pt x="49" y="186"/>
                </a:lnTo>
                <a:lnTo>
                  <a:pt x="41" y="181"/>
                </a:lnTo>
                <a:lnTo>
                  <a:pt x="35" y="175"/>
                </a:lnTo>
                <a:lnTo>
                  <a:pt x="31" y="167"/>
                </a:lnTo>
                <a:lnTo>
                  <a:pt x="28" y="158"/>
                </a:lnTo>
                <a:lnTo>
                  <a:pt x="26" y="147"/>
                </a:lnTo>
                <a:lnTo>
                  <a:pt x="25" y="134"/>
                </a:lnTo>
                <a:lnTo>
                  <a:pt x="26" y="122"/>
                </a:lnTo>
                <a:lnTo>
                  <a:pt x="28" y="110"/>
                </a:lnTo>
                <a:lnTo>
                  <a:pt x="31" y="99"/>
                </a:lnTo>
                <a:lnTo>
                  <a:pt x="35" y="91"/>
                </a:lnTo>
                <a:lnTo>
                  <a:pt x="41" y="84"/>
                </a:lnTo>
                <a:lnTo>
                  <a:pt x="48" y="80"/>
                </a:lnTo>
                <a:lnTo>
                  <a:pt x="56" y="77"/>
                </a:lnTo>
                <a:lnTo>
                  <a:pt x="65" y="76"/>
                </a:lnTo>
                <a:lnTo>
                  <a:pt x="74" y="77"/>
                </a:lnTo>
                <a:lnTo>
                  <a:pt x="83" y="80"/>
                </a:lnTo>
                <a:lnTo>
                  <a:pt x="90" y="84"/>
                </a:lnTo>
                <a:lnTo>
                  <a:pt x="95" y="90"/>
                </a:lnTo>
                <a:lnTo>
                  <a:pt x="100" y="98"/>
                </a:lnTo>
                <a:lnTo>
                  <a:pt x="104" y="108"/>
                </a:lnTo>
                <a:lnTo>
                  <a:pt x="105" y="119"/>
                </a:lnTo>
                <a:lnTo>
                  <a:pt x="106" y="13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68" name="Freeform 97"/>
          <p:cNvSpPr>
            <a:spLocks/>
          </p:cNvSpPr>
          <p:nvPr/>
        </p:nvSpPr>
        <p:spPr bwMode="auto">
          <a:xfrm>
            <a:off x="2597150" y="1760538"/>
            <a:ext cx="57150" cy="111125"/>
          </a:xfrm>
          <a:custGeom>
            <a:avLst/>
            <a:gdLst>
              <a:gd name="T0" fmla="*/ 0 w 120"/>
              <a:gd name="T1" fmla="*/ 111125 h 208"/>
              <a:gd name="T2" fmla="*/ 57150 w 120"/>
              <a:gd name="T3" fmla="*/ 111125 h 208"/>
              <a:gd name="T4" fmla="*/ 57150 w 120"/>
              <a:gd name="T5" fmla="*/ 96700 h 208"/>
              <a:gd name="T6" fmla="*/ 12859 w 120"/>
              <a:gd name="T7" fmla="*/ 96700 h 208"/>
              <a:gd name="T8" fmla="*/ 12859 w 120"/>
              <a:gd name="T9" fmla="*/ 0 h 208"/>
              <a:gd name="T10" fmla="*/ 0 w 120"/>
              <a:gd name="T11" fmla="*/ 0 h 208"/>
              <a:gd name="T12" fmla="*/ 0 w 120"/>
              <a:gd name="T13" fmla="*/ 111125 h 20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0" h="208">
                <a:moveTo>
                  <a:pt x="0" y="208"/>
                </a:moveTo>
                <a:lnTo>
                  <a:pt x="120" y="208"/>
                </a:lnTo>
                <a:lnTo>
                  <a:pt x="120" y="181"/>
                </a:lnTo>
                <a:lnTo>
                  <a:pt x="27" y="181"/>
                </a:lnTo>
                <a:lnTo>
                  <a:pt x="27" y="0"/>
                </a:lnTo>
                <a:lnTo>
                  <a:pt x="0" y="0"/>
                </a:lnTo>
                <a:lnTo>
                  <a:pt x="0" y="20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69" name="Rectangle 98"/>
          <p:cNvSpPr>
            <a:spLocks noChangeArrowheads="1"/>
          </p:cNvSpPr>
          <p:nvPr/>
        </p:nvSpPr>
        <p:spPr bwMode="auto">
          <a:xfrm>
            <a:off x="2668588" y="1854200"/>
            <a:ext cx="12700" cy="1746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70" name="Freeform 99"/>
          <p:cNvSpPr>
            <a:spLocks/>
          </p:cNvSpPr>
          <p:nvPr/>
        </p:nvSpPr>
        <p:spPr bwMode="auto">
          <a:xfrm>
            <a:off x="1350963" y="1960563"/>
            <a:ext cx="58737" cy="106362"/>
          </a:xfrm>
          <a:custGeom>
            <a:avLst/>
            <a:gdLst>
              <a:gd name="T0" fmla="*/ 925 w 127"/>
              <a:gd name="T1" fmla="*/ 82431 h 200"/>
              <a:gd name="T2" fmla="*/ 5550 w 127"/>
              <a:gd name="T3" fmla="*/ 93067 h 200"/>
              <a:gd name="T4" fmla="*/ 12950 w 127"/>
              <a:gd name="T5" fmla="*/ 101576 h 200"/>
              <a:gd name="T6" fmla="*/ 23125 w 127"/>
              <a:gd name="T7" fmla="*/ 105830 h 200"/>
              <a:gd name="T8" fmla="*/ 35150 w 127"/>
              <a:gd name="T9" fmla="*/ 105830 h 200"/>
              <a:gd name="T10" fmla="*/ 45787 w 127"/>
              <a:gd name="T11" fmla="*/ 99980 h 200"/>
              <a:gd name="T12" fmla="*/ 53650 w 127"/>
              <a:gd name="T13" fmla="*/ 90940 h 200"/>
              <a:gd name="T14" fmla="*/ 58275 w 127"/>
              <a:gd name="T15" fmla="*/ 77112 h 200"/>
              <a:gd name="T16" fmla="*/ 58275 w 127"/>
              <a:gd name="T17" fmla="*/ 61158 h 200"/>
              <a:gd name="T18" fmla="*/ 54112 w 127"/>
              <a:gd name="T19" fmla="*/ 48927 h 200"/>
              <a:gd name="T20" fmla="*/ 46712 w 127"/>
              <a:gd name="T21" fmla="*/ 39354 h 200"/>
              <a:gd name="T22" fmla="*/ 36075 w 127"/>
              <a:gd name="T23" fmla="*/ 34568 h 200"/>
              <a:gd name="T24" fmla="*/ 25437 w 127"/>
              <a:gd name="T25" fmla="*/ 34568 h 200"/>
              <a:gd name="T26" fmla="*/ 17112 w 127"/>
              <a:gd name="T27" fmla="*/ 37759 h 200"/>
              <a:gd name="T28" fmla="*/ 17112 w 127"/>
              <a:gd name="T29" fmla="*/ 12232 h 200"/>
              <a:gd name="T30" fmla="*/ 54112 w 127"/>
              <a:gd name="T31" fmla="*/ 0 h 200"/>
              <a:gd name="T32" fmla="*/ 2775 w 127"/>
              <a:gd name="T33" fmla="*/ 56372 h 200"/>
              <a:gd name="T34" fmla="*/ 15725 w 127"/>
              <a:gd name="T35" fmla="*/ 51586 h 200"/>
              <a:gd name="T36" fmla="*/ 23587 w 127"/>
              <a:gd name="T37" fmla="*/ 46799 h 200"/>
              <a:gd name="T38" fmla="*/ 32375 w 127"/>
              <a:gd name="T39" fmla="*/ 46799 h 200"/>
              <a:gd name="T40" fmla="*/ 39312 w 127"/>
              <a:gd name="T41" fmla="*/ 49990 h 200"/>
              <a:gd name="T42" fmla="*/ 43937 w 127"/>
              <a:gd name="T43" fmla="*/ 56372 h 200"/>
              <a:gd name="T44" fmla="*/ 46250 w 127"/>
              <a:gd name="T45" fmla="*/ 64881 h 200"/>
              <a:gd name="T46" fmla="*/ 46250 w 127"/>
              <a:gd name="T47" fmla="*/ 74985 h 200"/>
              <a:gd name="T48" fmla="*/ 43937 w 127"/>
              <a:gd name="T49" fmla="*/ 83494 h 200"/>
              <a:gd name="T50" fmla="*/ 39312 w 127"/>
              <a:gd name="T51" fmla="*/ 89344 h 200"/>
              <a:gd name="T52" fmla="*/ 32375 w 127"/>
              <a:gd name="T53" fmla="*/ 92535 h 200"/>
              <a:gd name="T54" fmla="*/ 24975 w 127"/>
              <a:gd name="T55" fmla="*/ 93067 h 200"/>
              <a:gd name="T56" fmla="*/ 18962 w 127"/>
              <a:gd name="T57" fmla="*/ 90940 h 200"/>
              <a:gd name="T58" fmla="*/ 14800 w 127"/>
              <a:gd name="T59" fmla="*/ 85621 h 200"/>
              <a:gd name="T60" fmla="*/ 12025 w 127"/>
              <a:gd name="T61" fmla="*/ 79771 h 200"/>
              <a:gd name="T62" fmla="*/ 0 w 127"/>
              <a:gd name="T63" fmla="*/ 76049 h 2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27" h="200">
                <a:moveTo>
                  <a:pt x="0" y="143"/>
                </a:moveTo>
                <a:lnTo>
                  <a:pt x="2" y="155"/>
                </a:lnTo>
                <a:lnTo>
                  <a:pt x="7" y="166"/>
                </a:lnTo>
                <a:lnTo>
                  <a:pt x="12" y="175"/>
                </a:lnTo>
                <a:lnTo>
                  <a:pt x="19" y="185"/>
                </a:lnTo>
                <a:lnTo>
                  <a:pt x="28" y="191"/>
                </a:lnTo>
                <a:lnTo>
                  <a:pt x="38" y="195"/>
                </a:lnTo>
                <a:lnTo>
                  <a:pt x="50" y="199"/>
                </a:lnTo>
                <a:lnTo>
                  <a:pt x="61" y="200"/>
                </a:lnTo>
                <a:lnTo>
                  <a:pt x="76" y="199"/>
                </a:lnTo>
                <a:lnTo>
                  <a:pt x="89" y="195"/>
                </a:lnTo>
                <a:lnTo>
                  <a:pt x="99" y="188"/>
                </a:lnTo>
                <a:lnTo>
                  <a:pt x="109" y="180"/>
                </a:lnTo>
                <a:lnTo>
                  <a:pt x="116" y="171"/>
                </a:lnTo>
                <a:lnTo>
                  <a:pt x="123" y="158"/>
                </a:lnTo>
                <a:lnTo>
                  <a:pt x="126" y="145"/>
                </a:lnTo>
                <a:lnTo>
                  <a:pt x="127" y="130"/>
                </a:lnTo>
                <a:lnTo>
                  <a:pt x="126" y="115"/>
                </a:lnTo>
                <a:lnTo>
                  <a:pt x="123" y="102"/>
                </a:lnTo>
                <a:lnTo>
                  <a:pt x="117" y="92"/>
                </a:lnTo>
                <a:lnTo>
                  <a:pt x="110" y="82"/>
                </a:lnTo>
                <a:lnTo>
                  <a:pt x="101" y="74"/>
                </a:lnTo>
                <a:lnTo>
                  <a:pt x="91" y="68"/>
                </a:lnTo>
                <a:lnTo>
                  <a:pt x="78" y="65"/>
                </a:lnTo>
                <a:lnTo>
                  <a:pt x="66" y="64"/>
                </a:lnTo>
                <a:lnTo>
                  <a:pt x="55" y="65"/>
                </a:lnTo>
                <a:lnTo>
                  <a:pt x="46" y="67"/>
                </a:lnTo>
                <a:lnTo>
                  <a:pt x="37" y="71"/>
                </a:lnTo>
                <a:lnTo>
                  <a:pt x="30" y="76"/>
                </a:lnTo>
                <a:lnTo>
                  <a:pt x="37" y="23"/>
                </a:lnTo>
                <a:lnTo>
                  <a:pt x="117" y="23"/>
                </a:lnTo>
                <a:lnTo>
                  <a:pt x="117" y="0"/>
                </a:lnTo>
                <a:lnTo>
                  <a:pt x="20" y="0"/>
                </a:lnTo>
                <a:lnTo>
                  <a:pt x="6" y="106"/>
                </a:lnTo>
                <a:lnTo>
                  <a:pt x="27" y="106"/>
                </a:lnTo>
                <a:lnTo>
                  <a:pt x="34" y="97"/>
                </a:lnTo>
                <a:lnTo>
                  <a:pt x="41" y="92"/>
                </a:lnTo>
                <a:lnTo>
                  <a:pt x="51" y="88"/>
                </a:lnTo>
                <a:lnTo>
                  <a:pt x="61" y="87"/>
                </a:lnTo>
                <a:lnTo>
                  <a:pt x="70" y="88"/>
                </a:lnTo>
                <a:lnTo>
                  <a:pt x="78" y="90"/>
                </a:lnTo>
                <a:lnTo>
                  <a:pt x="85" y="94"/>
                </a:lnTo>
                <a:lnTo>
                  <a:pt x="91" y="99"/>
                </a:lnTo>
                <a:lnTo>
                  <a:pt x="95" y="106"/>
                </a:lnTo>
                <a:lnTo>
                  <a:pt x="98" y="113"/>
                </a:lnTo>
                <a:lnTo>
                  <a:pt x="100" y="122"/>
                </a:lnTo>
                <a:lnTo>
                  <a:pt x="101" y="131"/>
                </a:lnTo>
                <a:lnTo>
                  <a:pt x="100" y="141"/>
                </a:lnTo>
                <a:lnTo>
                  <a:pt x="98" y="150"/>
                </a:lnTo>
                <a:lnTo>
                  <a:pt x="95" y="157"/>
                </a:lnTo>
                <a:lnTo>
                  <a:pt x="90" y="164"/>
                </a:lnTo>
                <a:lnTo>
                  <a:pt x="85" y="168"/>
                </a:lnTo>
                <a:lnTo>
                  <a:pt x="77" y="172"/>
                </a:lnTo>
                <a:lnTo>
                  <a:pt x="70" y="174"/>
                </a:lnTo>
                <a:lnTo>
                  <a:pt x="61" y="175"/>
                </a:lnTo>
                <a:lnTo>
                  <a:pt x="54" y="175"/>
                </a:lnTo>
                <a:lnTo>
                  <a:pt x="48" y="173"/>
                </a:lnTo>
                <a:lnTo>
                  <a:pt x="41" y="171"/>
                </a:lnTo>
                <a:lnTo>
                  <a:pt x="36" y="167"/>
                </a:lnTo>
                <a:lnTo>
                  <a:pt x="32" y="161"/>
                </a:lnTo>
                <a:lnTo>
                  <a:pt x="29" y="157"/>
                </a:lnTo>
                <a:lnTo>
                  <a:pt x="26" y="150"/>
                </a:lnTo>
                <a:lnTo>
                  <a:pt x="24" y="143"/>
                </a:lnTo>
                <a:lnTo>
                  <a:pt x="0" y="14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71" name="Freeform 100"/>
          <p:cNvSpPr>
            <a:spLocks/>
          </p:cNvSpPr>
          <p:nvPr/>
        </p:nvSpPr>
        <p:spPr bwMode="auto">
          <a:xfrm>
            <a:off x="2032000" y="1952625"/>
            <a:ext cx="69850" cy="114300"/>
          </a:xfrm>
          <a:custGeom>
            <a:avLst/>
            <a:gdLst>
              <a:gd name="T0" fmla="*/ 950 w 147"/>
              <a:gd name="T1" fmla="*/ 84138 h 216"/>
              <a:gd name="T2" fmla="*/ 6177 w 147"/>
              <a:gd name="T3" fmla="*/ 98954 h 216"/>
              <a:gd name="T4" fmla="*/ 15205 w 147"/>
              <a:gd name="T5" fmla="*/ 108479 h 216"/>
              <a:gd name="T6" fmla="*/ 27560 w 147"/>
              <a:gd name="T7" fmla="*/ 113771 h 216"/>
              <a:gd name="T8" fmla="*/ 43240 w 147"/>
              <a:gd name="T9" fmla="*/ 113771 h 216"/>
              <a:gd name="T10" fmla="*/ 55595 w 147"/>
              <a:gd name="T11" fmla="*/ 108479 h 216"/>
              <a:gd name="T12" fmla="*/ 64623 w 147"/>
              <a:gd name="T13" fmla="*/ 100013 h 216"/>
              <a:gd name="T14" fmla="*/ 69375 w 147"/>
              <a:gd name="T15" fmla="*/ 87842 h 216"/>
              <a:gd name="T16" fmla="*/ 69375 w 147"/>
              <a:gd name="T17" fmla="*/ 74083 h 216"/>
              <a:gd name="T18" fmla="*/ 65573 w 147"/>
              <a:gd name="T19" fmla="*/ 63500 h 216"/>
              <a:gd name="T20" fmla="*/ 58446 w 147"/>
              <a:gd name="T21" fmla="*/ 56092 h 216"/>
              <a:gd name="T22" fmla="*/ 47992 w 147"/>
              <a:gd name="T23" fmla="*/ 51858 h 216"/>
              <a:gd name="T24" fmla="*/ 35163 w 147"/>
              <a:gd name="T25" fmla="*/ 48154 h 216"/>
              <a:gd name="T26" fmla="*/ 25184 w 147"/>
              <a:gd name="T27" fmla="*/ 44979 h 216"/>
              <a:gd name="T28" fmla="*/ 18056 w 147"/>
              <a:gd name="T29" fmla="*/ 40746 h 216"/>
              <a:gd name="T30" fmla="*/ 15205 w 147"/>
              <a:gd name="T31" fmla="*/ 34925 h 216"/>
              <a:gd name="T32" fmla="*/ 15205 w 147"/>
              <a:gd name="T33" fmla="*/ 25929 h 216"/>
              <a:gd name="T34" fmla="*/ 17581 w 147"/>
              <a:gd name="T35" fmla="*/ 20108 h 216"/>
              <a:gd name="T36" fmla="*/ 22808 w 147"/>
              <a:gd name="T37" fmla="*/ 15875 h 216"/>
              <a:gd name="T38" fmla="*/ 29936 w 147"/>
              <a:gd name="T39" fmla="*/ 13229 h 216"/>
              <a:gd name="T40" fmla="*/ 38489 w 147"/>
              <a:gd name="T41" fmla="*/ 13229 h 216"/>
              <a:gd name="T42" fmla="*/ 46567 w 147"/>
              <a:gd name="T43" fmla="*/ 15875 h 216"/>
              <a:gd name="T44" fmla="*/ 51794 w 147"/>
              <a:gd name="T45" fmla="*/ 21696 h 216"/>
              <a:gd name="T46" fmla="*/ 54645 w 147"/>
              <a:gd name="T47" fmla="*/ 30692 h 216"/>
              <a:gd name="T48" fmla="*/ 66999 w 147"/>
              <a:gd name="T49" fmla="*/ 35454 h 216"/>
              <a:gd name="T50" fmla="*/ 64623 w 147"/>
              <a:gd name="T51" fmla="*/ 20638 h 216"/>
              <a:gd name="T52" fmla="*/ 58921 w 147"/>
              <a:gd name="T53" fmla="*/ 9525 h 216"/>
              <a:gd name="T54" fmla="*/ 48467 w 147"/>
              <a:gd name="T55" fmla="*/ 2646 h 216"/>
              <a:gd name="T56" fmla="*/ 35163 w 147"/>
              <a:gd name="T57" fmla="*/ 0 h 216"/>
              <a:gd name="T58" fmla="*/ 21858 w 147"/>
              <a:gd name="T59" fmla="*/ 2646 h 216"/>
              <a:gd name="T60" fmla="*/ 11404 w 147"/>
              <a:gd name="T61" fmla="*/ 8996 h 216"/>
              <a:gd name="T62" fmla="*/ 5227 w 147"/>
              <a:gd name="T63" fmla="*/ 19579 h 216"/>
              <a:gd name="T64" fmla="*/ 3326 w 147"/>
              <a:gd name="T65" fmla="*/ 32279 h 216"/>
              <a:gd name="T66" fmla="*/ 5227 w 147"/>
              <a:gd name="T67" fmla="*/ 43921 h 216"/>
              <a:gd name="T68" fmla="*/ 10454 w 147"/>
              <a:gd name="T69" fmla="*/ 51858 h 216"/>
              <a:gd name="T70" fmla="*/ 19957 w 147"/>
              <a:gd name="T71" fmla="*/ 57679 h 216"/>
              <a:gd name="T72" fmla="*/ 33262 w 147"/>
              <a:gd name="T73" fmla="*/ 62442 h 216"/>
              <a:gd name="T74" fmla="*/ 43716 w 147"/>
              <a:gd name="T75" fmla="*/ 65617 h 216"/>
              <a:gd name="T76" fmla="*/ 51794 w 147"/>
              <a:gd name="T77" fmla="*/ 68792 h 216"/>
              <a:gd name="T78" fmla="*/ 56070 w 147"/>
              <a:gd name="T79" fmla="*/ 73554 h 216"/>
              <a:gd name="T80" fmla="*/ 57496 w 147"/>
              <a:gd name="T81" fmla="*/ 81492 h 216"/>
              <a:gd name="T82" fmla="*/ 56070 w 147"/>
              <a:gd name="T83" fmla="*/ 89429 h 216"/>
              <a:gd name="T84" fmla="*/ 51794 w 147"/>
              <a:gd name="T85" fmla="*/ 95779 h 216"/>
              <a:gd name="T86" fmla="*/ 44666 w 147"/>
              <a:gd name="T87" fmla="*/ 100013 h 216"/>
              <a:gd name="T88" fmla="*/ 35163 w 147"/>
              <a:gd name="T89" fmla="*/ 101071 h 216"/>
              <a:gd name="T90" fmla="*/ 25659 w 147"/>
              <a:gd name="T91" fmla="*/ 99483 h 216"/>
              <a:gd name="T92" fmla="*/ 18532 w 147"/>
              <a:gd name="T93" fmla="*/ 94721 h 216"/>
              <a:gd name="T94" fmla="*/ 13780 w 147"/>
              <a:gd name="T95" fmla="*/ 85725 h 216"/>
              <a:gd name="T96" fmla="*/ 11879 w 147"/>
              <a:gd name="T97" fmla="*/ 75671 h 2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47" h="216">
                <a:moveTo>
                  <a:pt x="0" y="143"/>
                </a:moveTo>
                <a:lnTo>
                  <a:pt x="2" y="159"/>
                </a:lnTo>
                <a:lnTo>
                  <a:pt x="7" y="174"/>
                </a:lnTo>
                <a:lnTo>
                  <a:pt x="13" y="187"/>
                </a:lnTo>
                <a:lnTo>
                  <a:pt x="21" y="197"/>
                </a:lnTo>
                <a:lnTo>
                  <a:pt x="32" y="205"/>
                </a:lnTo>
                <a:lnTo>
                  <a:pt x="43" y="211"/>
                </a:lnTo>
                <a:lnTo>
                  <a:pt x="58" y="215"/>
                </a:lnTo>
                <a:lnTo>
                  <a:pt x="74" y="216"/>
                </a:lnTo>
                <a:lnTo>
                  <a:pt x="91" y="215"/>
                </a:lnTo>
                <a:lnTo>
                  <a:pt x="105" y="211"/>
                </a:lnTo>
                <a:lnTo>
                  <a:pt x="117" y="205"/>
                </a:lnTo>
                <a:lnTo>
                  <a:pt x="128" y="198"/>
                </a:lnTo>
                <a:lnTo>
                  <a:pt x="136" y="189"/>
                </a:lnTo>
                <a:lnTo>
                  <a:pt x="141" y="177"/>
                </a:lnTo>
                <a:lnTo>
                  <a:pt x="146" y="166"/>
                </a:lnTo>
                <a:lnTo>
                  <a:pt x="147" y="152"/>
                </a:lnTo>
                <a:lnTo>
                  <a:pt x="146" y="140"/>
                </a:lnTo>
                <a:lnTo>
                  <a:pt x="143" y="130"/>
                </a:lnTo>
                <a:lnTo>
                  <a:pt x="138" y="120"/>
                </a:lnTo>
                <a:lnTo>
                  <a:pt x="131" y="112"/>
                </a:lnTo>
                <a:lnTo>
                  <a:pt x="123" y="106"/>
                </a:lnTo>
                <a:lnTo>
                  <a:pt x="113" y="102"/>
                </a:lnTo>
                <a:lnTo>
                  <a:pt x="101" y="98"/>
                </a:lnTo>
                <a:lnTo>
                  <a:pt x="88" y="95"/>
                </a:lnTo>
                <a:lnTo>
                  <a:pt x="74" y="91"/>
                </a:lnTo>
                <a:lnTo>
                  <a:pt x="62" y="88"/>
                </a:lnTo>
                <a:lnTo>
                  <a:pt x="53" y="85"/>
                </a:lnTo>
                <a:lnTo>
                  <a:pt x="44" y="82"/>
                </a:lnTo>
                <a:lnTo>
                  <a:pt x="38" y="77"/>
                </a:lnTo>
                <a:lnTo>
                  <a:pt x="34" y="72"/>
                </a:lnTo>
                <a:lnTo>
                  <a:pt x="32" y="66"/>
                </a:lnTo>
                <a:lnTo>
                  <a:pt x="31" y="56"/>
                </a:lnTo>
                <a:lnTo>
                  <a:pt x="32" y="49"/>
                </a:lnTo>
                <a:lnTo>
                  <a:pt x="34" y="44"/>
                </a:lnTo>
                <a:lnTo>
                  <a:pt x="37" y="38"/>
                </a:lnTo>
                <a:lnTo>
                  <a:pt x="42" y="33"/>
                </a:lnTo>
                <a:lnTo>
                  <a:pt x="48" y="30"/>
                </a:lnTo>
                <a:lnTo>
                  <a:pt x="55" y="26"/>
                </a:lnTo>
                <a:lnTo>
                  <a:pt x="63" y="25"/>
                </a:lnTo>
                <a:lnTo>
                  <a:pt x="72" y="24"/>
                </a:lnTo>
                <a:lnTo>
                  <a:pt x="81" y="25"/>
                </a:lnTo>
                <a:lnTo>
                  <a:pt x="91" y="26"/>
                </a:lnTo>
                <a:lnTo>
                  <a:pt x="98" y="30"/>
                </a:lnTo>
                <a:lnTo>
                  <a:pt x="104" y="35"/>
                </a:lnTo>
                <a:lnTo>
                  <a:pt x="109" y="41"/>
                </a:lnTo>
                <a:lnTo>
                  <a:pt x="113" y="48"/>
                </a:lnTo>
                <a:lnTo>
                  <a:pt x="115" y="58"/>
                </a:lnTo>
                <a:lnTo>
                  <a:pt x="117" y="67"/>
                </a:lnTo>
                <a:lnTo>
                  <a:pt x="141" y="67"/>
                </a:lnTo>
                <a:lnTo>
                  <a:pt x="140" y="52"/>
                </a:lnTo>
                <a:lnTo>
                  <a:pt x="136" y="39"/>
                </a:lnTo>
                <a:lnTo>
                  <a:pt x="131" y="27"/>
                </a:lnTo>
                <a:lnTo>
                  <a:pt x="124" y="18"/>
                </a:lnTo>
                <a:lnTo>
                  <a:pt x="113" y="11"/>
                </a:lnTo>
                <a:lnTo>
                  <a:pt x="102" y="5"/>
                </a:lnTo>
                <a:lnTo>
                  <a:pt x="89" y="2"/>
                </a:lnTo>
                <a:lnTo>
                  <a:pt x="74" y="0"/>
                </a:lnTo>
                <a:lnTo>
                  <a:pt x="59" y="2"/>
                </a:lnTo>
                <a:lnTo>
                  <a:pt x="46" y="5"/>
                </a:lnTo>
                <a:lnTo>
                  <a:pt x="34" y="10"/>
                </a:lnTo>
                <a:lnTo>
                  <a:pt x="24" y="17"/>
                </a:lnTo>
                <a:lnTo>
                  <a:pt x="17" y="26"/>
                </a:lnTo>
                <a:lnTo>
                  <a:pt x="11" y="37"/>
                </a:lnTo>
                <a:lnTo>
                  <a:pt x="8" y="48"/>
                </a:lnTo>
                <a:lnTo>
                  <a:pt x="7" y="61"/>
                </a:lnTo>
                <a:lnTo>
                  <a:pt x="8" y="74"/>
                </a:lnTo>
                <a:lnTo>
                  <a:pt x="11" y="83"/>
                </a:lnTo>
                <a:lnTo>
                  <a:pt x="16" y="92"/>
                </a:lnTo>
                <a:lnTo>
                  <a:pt x="22" y="98"/>
                </a:lnTo>
                <a:lnTo>
                  <a:pt x="32" y="104"/>
                </a:lnTo>
                <a:lnTo>
                  <a:pt x="42" y="109"/>
                </a:lnTo>
                <a:lnTo>
                  <a:pt x="55" y="113"/>
                </a:lnTo>
                <a:lnTo>
                  <a:pt x="70" y="118"/>
                </a:lnTo>
                <a:lnTo>
                  <a:pt x="81" y="120"/>
                </a:lnTo>
                <a:lnTo>
                  <a:pt x="92" y="124"/>
                </a:lnTo>
                <a:lnTo>
                  <a:pt x="101" y="126"/>
                </a:lnTo>
                <a:lnTo>
                  <a:pt x="109" y="130"/>
                </a:lnTo>
                <a:lnTo>
                  <a:pt x="114" y="134"/>
                </a:lnTo>
                <a:lnTo>
                  <a:pt x="118" y="139"/>
                </a:lnTo>
                <a:lnTo>
                  <a:pt x="120" y="146"/>
                </a:lnTo>
                <a:lnTo>
                  <a:pt x="121" y="154"/>
                </a:lnTo>
                <a:lnTo>
                  <a:pt x="120" y="162"/>
                </a:lnTo>
                <a:lnTo>
                  <a:pt x="118" y="169"/>
                </a:lnTo>
                <a:lnTo>
                  <a:pt x="114" y="176"/>
                </a:lnTo>
                <a:lnTo>
                  <a:pt x="109" y="181"/>
                </a:lnTo>
                <a:lnTo>
                  <a:pt x="102" y="186"/>
                </a:lnTo>
                <a:lnTo>
                  <a:pt x="94" y="189"/>
                </a:lnTo>
                <a:lnTo>
                  <a:pt x="85" y="190"/>
                </a:lnTo>
                <a:lnTo>
                  <a:pt x="74" y="191"/>
                </a:lnTo>
                <a:lnTo>
                  <a:pt x="63" y="190"/>
                </a:lnTo>
                <a:lnTo>
                  <a:pt x="54" y="188"/>
                </a:lnTo>
                <a:lnTo>
                  <a:pt x="46" y="184"/>
                </a:lnTo>
                <a:lnTo>
                  <a:pt x="39" y="179"/>
                </a:lnTo>
                <a:lnTo>
                  <a:pt x="33" y="172"/>
                </a:lnTo>
                <a:lnTo>
                  <a:pt x="29" y="162"/>
                </a:lnTo>
                <a:lnTo>
                  <a:pt x="27" y="153"/>
                </a:lnTo>
                <a:lnTo>
                  <a:pt x="25" y="143"/>
                </a:lnTo>
                <a:lnTo>
                  <a:pt x="0" y="14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72" name="Freeform 101"/>
          <p:cNvSpPr>
            <a:spLocks/>
          </p:cNvSpPr>
          <p:nvPr/>
        </p:nvSpPr>
        <p:spPr bwMode="auto">
          <a:xfrm>
            <a:off x="2106613" y="1962150"/>
            <a:ext cx="31750" cy="103188"/>
          </a:xfrm>
          <a:custGeom>
            <a:avLst/>
            <a:gdLst>
              <a:gd name="T0" fmla="*/ 20544 w 68"/>
              <a:gd name="T1" fmla="*/ 81603 h 196"/>
              <a:gd name="T2" fmla="*/ 20544 w 68"/>
              <a:gd name="T3" fmla="*/ 32641 h 196"/>
              <a:gd name="T4" fmla="*/ 31750 w 68"/>
              <a:gd name="T5" fmla="*/ 32641 h 196"/>
              <a:gd name="T6" fmla="*/ 31750 w 68"/>
              <a:gd name="T7" fmla="*/ 22112 h 196"/>
              <a:gd name="T8" fmla="*/ 20544 w 68"/>
              <a:gd name="T9" fmla="*/ 22112 h 196"/>
              <a:gd name="T10" fmla="*/ 20544 w 68"/>
              <a:gd name="T11" fmla="*/ 0 h 196"/>
              <a:gd name="T12" fmla="*/ 9338 w 68"/>
              <a:gd name="T13" fmla="*/ 0 h 196"/>
              <a:gd name="T14" fmla="*/ 9338 w 68"/>
              <a:gd name="T15" fmla="*/ 22112 h 196"/>
              <a:gd name="T16" fmla="*/ 0 w 68"/>
              <a:gd name="T17" fmla="*/ 22112 h 196"/>
              <a:gd name="T18" fmla="*/ 0 w 68"/>
              <a:gd name="T19" fmla="*/ 32641 h 196"/>
              <a:gd name="T20" fmla="*/ 9338 w 68"/>
              <a:gd name="T21" fmla="*/ 32641 h 196"/>
              <a:gd name="T22" fmla="*/ 9338 w 68"/>
              <a:gd name="T23" fmla="*/ 86341 h 196"/>
              <a:gd name="T24" fmla="*/ 9338 w 68"/>
              <a:gd name="T25" fmla="*/ 90553 h 196"/>
              <a:gd name="T26" fmla="*/ 9805 w 68"/>
              <a:gd name="T27" fmla="*/ 93712 h 196"/>
              <a:gd name="T28" fmla="*/ 11206 w 68"/>
              <a:gd name="T29" fmla="*/ 96870 h 196"/>
              <a:gd name="T30" fmla="*/ 12607 w 68"/>
              <a:gd name="T31" fmla="*/ 99503 h 196"/>
              <a:gd name="T32" fmla="*/ 14474 w 68"/>
              <a:gd name="T33" fmla="*/ 101082 h 196"/>
              <a:gd name="T34" fmla="*/ 16809 w 68"/>
              <a:gd name="T35" fmla="*/ 102135 h 196"/>
              <a:gd name="T36" fmla="*/ 20077 w 68"/>
              <a:gd name="T37" fmla="*/ 103188 h 196"/>
              <a:gd name="T38" fmla="*/ 23346 w 68"/>
              <a:gd name="T39" fmla="*/ 103188 h 196"/>
              <a:gd name="T40" fmla="*/ 27081 w 68"/>
              <a:gd name="T41" fmla="*/ 102135 h 196"/>
              <a:gd name="T42" fmla="*/ 31750 w 68"/>
              <a:gd name="T43" fmla="*/ 101609 h 196"/>
              <a:gd name="T44" fmla="*/ 31750 w 68"/>
              <a:gd name="T45" fmla="*/ 90026 h 196"/>
              <a:gd name="T46" fmla="*/ 26147 w 68"/>
              <a:gd name="T47" fmla="*/ 90553 h 196"/>
              <a:gd name="T48" fmla="*/ 23346 w 68"/>
              <a:gd name="T49" fmla="*/ 90026 h 196"/>
              <a:gd name="T50" fmla="*/ 21478 w 68"/>
              <a:gd name="T51" fmla="*/ 88973 h 196"/>
              <a:gd name="T52" fmla="*/ 20544 w 68"/>
              <a:gd name="T53" fmla="*/ 85815 h 196"/>
              <a:gd name="T54" fmla="*/ 20544 w 68"/>
              <a:gd name="T55" fmla="*/ 81603 h 19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8" h="196">
                <a:moveTo>
                  <a:pt x="44" y="155"/>
                </a:moveTo>
                <a:lnTo>
                  <a:pt x="44" y="62"/>
                </a:lnTo>
                <a:lnTo>
                  <a:pt x="68" y="62"/>
                </a:lnTo>
                <a:lnTo>
                  <a:pt x="68" y="42"/>
                </a:lnTo>
                <a:lnTo>
                  <a:pt x="44" y="42"/>
                </a:lnTo>
                <a:lnTo>
                  <a:pt x="44" y="0"/>
                </a:lnTo>
                <a:lnTo>
                  <a:pt x="20" y="0"/>
                </a:lnTo>
                <a:lnTo>
                  <a:pt x="20" y="42"/>
                </a:lnTo>
                <a:lnTo>
                  <a:pt x="0" y="42"/>
                </a:lnTo>
                <a:lnTo>
                  <a:pt x="0" y="62"/>
                </a:lnTo>
                <a:lnTo>
                  <a:pt x="20" y="62"/>
                </a:lnTo>
                <a:lnTo>
                  <a:pt x="20" y="164"/>
                </a:lnTo>
                <a:lnTo>
                  <a:pt x="20" y="172"/>
                </a:lnTo>
                <a:lnTo>
                  <a:pt x="21" y="178"/>
                </a:lnTo>
                <a:lnTo>
                  <a:pt x="24" y="184"/>
                </a:lnTo>
                <a:lnTo>
                  <a:pt x="27" y="189"/>
                </a:lnTo>
                <a:lnTo>
                  <a:pt x="31" y="192"/>
                </a:lnTo>
                <a:lnTo>
                  <a:pt x="36" y="194"/>
                </a:lnTo>
                <a:lnTo>
                  <a:pt x="43" y="196"/>
                </a:lnTo>
                <a:lnTo>
                  <a:pt x="50" y="196"/>
                </a:lnTo>
                <a:lnTo>
                  <a:pt x="58" y="194"/>
                </a:lnTo>
                <a:lnTo>
                  <a:pt x="68" y="193"/>
                </a:lnTo>
                <a:lnTo>
                  <a:pt x="68" y="171"/>
                </a:lnTo>
                <a:lnTo>
                  <a:pt x="56" y="172"/>
                </a:lnTo>
                <a:lnTo>
                  <a:pt x="50" y="171"/>
                </a:lnTo>
                <a:lnTo>
                  <a:pt x="46" y="169"/>
                </a:lnTo>
                <a:lnTo>
                  <a:pt x="44" y="163"/>
                </a:lnTo>
                <a:lnTo>
                  <a:pt x="44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73" name="Freeform 102"/>
          <p:cNvSpPr>
            <a:spLocks noEditPoints="1"/>
          </p:cNvSpPr>
          <p:nvPr/>
        </p:nvSpPr>
        <p:spPr bwMode="auto">
          <a:xfrm>
            <a:off x="2144713" y="1947863"/>
            <a:ext cx="58737" cy="117475"/>
          </a:xfrm>
          <a:custGeom>
            <a:avLst/>
            <a:gdLst>
              <a:gd name="T0" fmla="*/ 46321 w 123"/>
              <a:gd name="T1" fmla="*/ 93351 h 224"/>
              <a:gd name="T2" fmla="*/ 42978 w 123"/>
              <a:gd name="T3" fmla="*/ 99120 h 224"/>
              <a:gd name="T4" fmla="*/ 39158 w 123"/>
              <a:gd name="T5" fmla="*/ 102791 h 224"/>
              <a:gd name="T6" fmla="*/ 33428 w 123"/>
              <a:gd name="T7" fmla="*/ 104888 h 224"/>
              <a:gd name="T8" fmla="*/ 25787 w 123"/>
              <a:gd name="T9" fmla="*/ 104364 h 224"/>
              <a:gd name="T10" fmla="*/ 19579 w 123"/>
              <a:gd name="T11" fmla="*/ 101217 h 224"/>
              <a:gd name="T12" fmla="*/ 14326 w 123"/>
              <a:gd name="T13" fmla="*/ 95448 h 224"/>
              <a:gd name="T14" fmla="*/ 11938 w 123"/>
              <a:gd name="T15" fmla="*/ 85484 h 224"/>
              <a:gd name="T16" fmla="*/ 58737 w 123"/>
              <a:gd name="T17" fmla="*/ 80240 h 224"/>
              <a:gd name="T18" fmla="*/ 58259 w 123"/>
              <a:gd name="T19" fmla="*/ 65555 h 224"/>
              <a:gd name="T20" fmla="*/ 53962 w 123"/>
              <a:gd name="T21" fmla="*/ 50346 h 224"/>
              <a:gd name="T22" fmla="*/ 46799 w 123"/>
              <a:gd name="T23" fmla="*/ 40382 h 224"/>
              <a:gd name="T24" fmla="*/ 35815 w 123"/>
              <a:gd name="T25" fmla="*/ 35138 h 224"/>
              <a:gd name="T26" fmla="*/ 22922 w 123"/>
              <a:gd name="T27" fmla="*/ 35138 h 224"/>
              <a:gd name="T28" fmla="*/ 11938 w 123"/>
              <a:gd name="T29" fmla="*/ 40382 h 224"/>
              <a:gd name="T30" fmla="*/ 4298 w 123"/>
              <a:gd name="T31" fmla="*/ 51395 h 224"/>
              <a:gd name="T32" fmla="*/ 478 w 123"/>
              <a:gd name="T33" fmla="*/ 67129 h 224"/>
              <a:gd name="T34" fmla="*/ 478 w 123"/>
              <a:gd name="T35" fmla="*/ 85484 h 224"/>
              <a:gd name="T36" fmla="*/ 4298 w 123"/>
              <a:gd name="T37" fmla="*/ 100693 h 224"/>
              <a:gd name="T38" fmla="*/ 11938 w 123"/>
              <a:gd name="T39" fmla="*/ 111182 h 224"/>
              <a:gd name="T40" fmla="*/ 22922 w 123"/>
              <a:gd name="T41" fmla="*/ 116951 h 224"/>
              <a:gd name="T42" fmla="*/ 34383 w 123"/>
              <a:gd name="T43" fmla="*/ 116951 h 224"/>
              <a:gd name="T44" fmla="*/ 44411 w 123"/>
              <a:gd name="T45" fmla="*/ 113279 h 224"/>
              <a:gd name="T46" fmla="*/ 51574 w 123"/>
              <a:gd name="T47" fmla="*/ 106462 h 224"/>
              <a:gd name="T48" fmla="*/ 56827 w 123"/>
              <a:gd name="T49" fmla="*/ 96497 h 224"/>
              <a:gd name="T50" fmla="*/ 47276 w 123"/>
              <a:gd name="T51" fmla="*/ 90728 h 224"/>
              <a:gd name="T52" fmla="*/ 11938 w 123"/>
              <a:gd name="T53" fmla="*/ 63457 h 224"/>
              <a:gd name="T54" fmla="*/ 14804 w 123"/>
              <a:gd name="T55" fmla="*/ 55066 h 224"/>
              <a:gd name="T56" fmla="*/ 19579 w 123"/>
              <a:gd name="T57" fmla="*/ 48773 h 224"/>
              <a:gd name="T58" fmla="*/ 25309 w 123"/>
              <a:gd name="T59" fmla="*/ 46675 h 224"/>
              <a:gd name="T60" fmla="*/ 33428 w 123"/>
              <a:gd name="T61" fmla="*/ 46675 h 224"/>
              <a:gd name="T62" fmla="*/ 40113 w 123"/>
              <a:gd name="T63" fmla="*/ 49298 h 224"/>
              <a:gd name="T64" fmla="*/ 44411 w 123"/>
              <a:gd name="T65" fmla="*/ 55066 h 224"/>
              <a:gd name="T66" fmla="*/ 46799 w 123"/>
              <a:gd name="T67" fmla="*/ 63457 h 224"/>
              <a:gd name="T68" fmla="*/ 11461 w 123"/>
              <a:gd name="T69" fmla="*/ 69226 h 224"/>
              <a:gd name="T70" fmla="*/ 28652 w 123"/>
              <a:gd name="T71" fmla="*/ 25698 h 224"/>
              <a:gd name="T72" fmla="*/ 33428 w 123"/>
              <a:gd name="T73" fmla="*/ 0 h 22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224">
                <a:moveTo>
                  <a:pt x="99" y="173"/>
                </a:moveTo>
                <a:lnTo>
                  <a:pt x="97" y="178"/>
                </a:lnTo>
                <a:lnTo>
                  <a:pt x="93" y="184"/>
                </a:lnTo>
                <a:lnTo>
                  <a:pt x="90" y="189"/>
                </a:lnTo>
                <a:lnTo>
                  <a:pt x="86" y="193"/>
                </a:lnTo>
                <a:lnTo>
                  <a:pt x="82" y="196"/>
                </a:lnTo>
                <a:lnTo>
                  <a:pt x="77" y="198"/>
                </a:lnTo>
                <a:lnTo>
                  <a:pt x="70" y="200"/>
                </a:lnTo>
                <a:lnTo>
                  <a:pt x="63" y="200"/>
                </a:lnTo>
                <a:lnTo>
                  <a:pt x="54" y="199"/>
                </a:lnTo>
                <a:lnTo>
                  <a:pt x="47" y="197"/>
                </a:lnTo>
                <a:lnTo>
                  <a:pt x="41" y="193"/>
                </a:lnTo>
                <a:lnTo>
                  <a:pt x="34" y="188"/>
                </a:lnTo>
                <a:lnTo>
                  <a:pt x="30" y="182"/>
                </a:lnTo>
                <a:lnTo>
                  <a:pt x="27" y="174"/>
                </a:lnTo>
                <a:lnTo>
                  <a:pt x="25" y="163"/>
                </a:lnTo>
                <a:lnTo>
                  <a:pt x="24" y="153"/>
                </a:lnTo>
                <a:lnTo>
                  <a:pt x="123" y="153"/>
                </a:lnTo>
                <a:lnTo>
                  <a:pt x="123" y="141"/>
                </a:lnTo>
                <a:lnTo>
                  <a:pt x="122" y="125"/>
                </a:lnTo>
                <a:lnTo>
                  <a:pt x="119" y="108"/>
                </a:lnTo>
                <a:lnTo>
                  <a:pt x="113" y="96"/>
                </a:lnTo>
                <a:lnTo>
                  <a:pt x="107" y="85"/>
                </a:lnTo>
                <a:lnTo>
                  <a:pt x="98" y="77"/>
                </a:lnTo>
                <a:lnTo>
                  <a:pt x="87" y="70"/>
                </a:lnTo>
                <a:lnTo>
                  <a:pt x="75" y="67"/>
                </a:lnTo>
                <a:lnTo>
                  <a:pt x="61" y="65"/>
                </a:lnTo>
                <a:lnTo>
                  <a:pt x="48" y="67"/>
                </a:lnTo>
                <a:lnTo>
                  <a:pt x="35" y="71"/>
                </a:lnTo>
                <a:lnTo>
                  <a:pt x="25" y="77"/>
                </a:lnTo>
                <a:lnTo>
                  <a:pt x="16" y="86"/>
                </a:lnTo>
                <a:lnTo>
                  <a:pt x="9" y="98"/>
                </a:lnTo>
                <a:lnTo>
                  <a:pt x="4" y="112"/>
                </a:lnTo>
                <a:lnTo>
                  <a:pt x="1" y="128"/>
                </a:lnTo>
                <a:lnTo>
                  <a:pt x="0" y="146"/>
                </a:lnTo>
                <a:lnTo>
                  <a:pt x="1" y="163"/>
                </a:lnTo>
                <a:lnTo>
                  <a:pt x="4" y="178"/>
                </a:lnTo>
                <a:lnTo>
                  <a:pt x="9" y="192"/>
                </a:lnTo>
                <a:lnTo>
                  <a:pt x="16" y="203"/>
                </a:lnTo>
                <a:lnTo>
                  <a:pt x="25" y="212"/>
                </a:lnTo>
                <a:lnTo>
                  <a:pt x="35" y="218"/>
                </a:lnTo>
                <a:lnTo>
                  <a:pt x="48" y="223"/>
                </a:lnTo>
                <a:lnTo>
                  <a:pt x="61" y="224"/>
                </a:lnTo>
                <a:lnTo>
                  <a:pt x="72" y="223"/>
                </a:lnTo>
                <a:lnTo>
                  <a:pt x="84" y="220"/>
                </a:lnTo>
                <a:lnTo>
                  <a:pt x="93" y="216"/>
                </a:lnTo>
                <a:lnTo>
                  <a:pt x="102" y="210"/>
                </a:lnTo>
                <a:lnTo>
                  <a:pt x="108" y="203"/>
                </a:lnTo>
                <a:lnTo>
                  <a:pt x="114" y="193"/>
                </a:lnTo>
                <a:lnTo>
                  <a:pt x="119" y="184"/>
                </a:lnTo>
                <a:lnTo>
                  <a:pt x="121" y="173"/>
                </a:lnTo>
                <a:lnTo>
                  <a:pt x="99" y="173"/>
                </a:lnTo>
                <a:close/>
                <a:moveTo>
                  <a:pt x="24" y="132"/>
                </a:moveTo>
                <a:lnTo>
                  <a:pt x="25" y="121"/>
                </a:lnTo>
                <a:lnTo>
                  <a:pt x="27" y="113"/>
                </a:lnTo>
                <a:lnTo>
                  <a:pt x="31" y="105"/>
                </a:lnTo>
                <a:lnTo>
                  <a:pt x="35" y="99"/>
                </a:lnTo>
                <a:lnTo>
                  <a:pt x="41" y="93"/>
                </a:lnTo>
                <a:lnTo>
                  <a:pt x="47" y="90"/>
                </a:lnTo>
                <a:lnTo>
                  <a:pt x="53" y="89"/>
                </a:lnTo>
                <a:lnTo>
                  <a:pt x="62" y="88"/>
                </a:lnTo>
                <a:lnTo>
                  <a:pt x="70" y="89"/>
                </a:lnTo>
                <a:lnTo>
                  <a:pt x="78" y="90"/>
                </a:lnTo>
                <a:lnTo>
                  <a:pt x="84" y="94"/>
                </a:lnTo>
                <a:lnTo>
                  <a:pt x="89" y="99"/>
                </a:lnTo>
                <a:lnTo>
                  <a:pt x="93" y="105"/>
                </a:lnTo>
                <a:lnTo>
                  <a:pt x="97" y="113"/>
                </a:lnTo>
                <a:lnTo>
                  <a:pt x="98" y="121"/>
                </a:lnTo>
                <a:lnTo>
                  <a:pt x="99" y="132"/>
                </a:lnTo>
                <a:lnTo>
                  <a:pt x="24" y="132"/>
                </a:lnTo>
                <a:close/>
                <a:moveTo>
                  <a:pt x="44" y="49"/>
                </a:moveTo>
                <a:lnTo>
                  <a:pt x="60" y="49"/>
                </a:lnTo>
                <a:lnTo>
                  <a:pt x="96" y="0"/>
                </a:lnTo>
                <a:lnTo>
                  <a:pt x="70" y="0"/>
                </a:lnTo>
                <a:lnTo>
                  <a:pt x="44" y="4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74" name="Freeform 103"/>
          <p:cNvSpPr>
            <a:spLocks noEditPoints="1"/>
          </p:cNvSpPr>
          <p:nvPr/>
        </p:nvSpPr>
        <p:spPr bwMode="auto">
          <a:xfrm>
            <a:off x="2216150" y="1981200"/>
            <a:ext cx="58738" cy="114300"/>
          </a:xfrm>
          <a:custGeom>
            <a:avLst/>
            <a:gdLst>
              <a:gd name="T0" fmla="*/ 10638 w 127"/>
              <a:gd name="T1" fmla="*/ 114300 h 216"/>
              <a:gd name="T2" fmla="*/ 14800 w 127"/>
              <a:gd name="T3" fmla="*/ 77258 h 216"/>
              <a:gd name="T4" fmla="*/ 24975 w 127"/>
              <a:gd name="T5" fmla="*/ 83608 h 216"/>
              <a:gd name="T6" fmla="*/ 36538 w 127"/>
              <a:gd name="T7" fmla="*/ 83608 h 216"/>
              <a:gd name="T8" fmla="*/ 47175 w 127"/>
              <a:gd name="T9" fmla="*/ 77788 h 216"/>
              <a:gd name="T10" fmla="*/ 54113 w 127"/>
              <a:gd name="T11" fmla="*/ 66675 h 216"/>
              <a:gd name="T12" fmla="*/ 58275 w 127"/>
              <a:gd name="T13" fmla="*/ 51329 h 216"/>
              <a:gd name="T14" fmla="*/ 58275 w 127"/>
              <a:gd name="T15" fmla="*/ 32808 h 216"/>
              <a:gd name="T16" fmla="*/ 54113 w 127"/>
              <a:gd name="T17" fmla="*/ 17463 h 216"/>
              <a:gd name="T18" fmla="*/ 47175 w 127"/>
              <a:gd name="T19" fmla="*/ 6350 h 216"/>
              <a:gd name="T20" fmla="*/ 37000 w 127"/>
              <a:gd name="T21" fmla="*/ 1058 h 216"/>
              <a:gd name="T22" fmla="*/ 27750 w 127"/>
              <a:gd name="T23" fmla="*/ 0 h 216"/>
              <a:gd name="T24" fmla="*/ 22200 w 127"/>
              <a:gd name="T25" fmla="*/ 2117 h 216"/>
              <a:gd name="T26" fmla="*/ 17113 w 127"/>
              <a:gd name="T27" fmla="*/ 5821 h 216"/>
              <a:gd name="T28" fmla="*/ 12950 w 127"/>
              <a:gd name="T29" fmla="*/ 10583 h 216"/>
              <a:gd name="T30" fmla="*/ 10638 w 127"/>
              <a:gd name="T31" fmla="*/ 2117 h 216"/>
              <a:gd name="T32" fmla="*/ 0 w 127"/>
              <a:gd name="T33" fmla="*/ 114300 h 216"/>
              <a:gd name="T34" fmla="*/ 10638 w 127"/>
              <a:gd name="T35" fmla="*/ 35983 h 216"/>
              <a:gd name="T36" fmla="*/ 13413 w 127"/>
              <a:gd name="T37" fmla="*/ 24871 h 216"/>
              <a:gd name="T38" fmla="*/ 17575 w 127"/>
              <a:gd name="T39" fmla="*/ 16933 h 216"/>
              <a:gd name="T40" fmla="*/ 24513 w 127"/>
              <a:gd name="T41" fmla="*/ 13229 h 216"/>
              <a:gd name="T42" fmla="*/ 32838 w 127"/>
              <a:gd name="T43" fmla="*/ 13229 h 216"/>
              <a:gd name="T44" fmla="*/ 39775 w 127"/>
              <a:gd name="T45" fmla="*/ 16933 h 216"/>
              <a:gd name="T46" fmla="*/ 44400 w 127"/>
              <a:gd name="T47" fmla="*/ 24342 h 216"/>
              <a:gd name="T48" fmla="*/ 47175 w 127"/>
              <a:gd name="T49" fmla="*/ 34925 h 216"/>
              <a:gd name="T50" fmla="*/ 47175 w 127"/>
              <a:gd name="T51" fmla="*/ 48154 h 216"/>
              <a:gd name="T52" fmla="*/ 44400 w 127"/>
              <a:gd name="T53" fmla="*/ 59796 h 216"/>
              <a:gd name="T54" fmla="*/ 39775 w 127"/>
              <a:gd name="T55" fmla="*/ 67733 h 216"/>
              <a:gd name="T56" fmla="*/ 32838 w 127"/>
              <a:gd name="T57" fmla="*/ 71438 h 216"/>
              <a:gd name="T58" fmla="*/ 24513 w 127"/>
              <a:gd name="T59" fmla="*/ 71438 h 216"/>
              <a:gd name="T60" fmla="*/ 17575 w 127"/>
              <a:gd name="T61" fmla="*/ 67733 h 216"/>
              <a:gd name="T62" fmla="*/ 12950 w 127"/>
              <a:gd name="T63" fmla="*/ 60854 h 216"/>
              <a:gd name="T64" fmla="*/ 10638 w 127"/>
              <a:gd name="T65" fmla="*/ 50271 h 21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7" h="216">
                <a:moveTo>
                  <a:pt x="0" y="216"/>
                </a:moveTo>
                <a:lnTo>
                  <a:pt x="23" y="216"/>
                </a:lnTo>
                <a:lnTo>
                  <a:pt x="23" y="137"/>
                </a:lnTo>
                <a:lnTo>
                  <a:pt x="32" y="146"/>
                </a:lnTo>
                <a:lnTo>
                  <a:pt x="42" y="153"/>
                </a:lnTo>
                <a:lnTo>
                  <a:pt x="54" y="158"/>
                </a:lnTo>
                <a:lnTo>
                  <a:pt x="67" y="159"/>
                </a:lnTo>
                <a:lnTo>
                  <a:pt x="79" y="158"/>
                </a:lnTo>
                <a:lnTo>
                  <a:pt x="91" y="153"/>
                </a:lnTo>
                <a:lnTo>
                  <a:pt x="102" y="147"/>
                </a:lnTo>
                <a:lnTo>
                  <a:pt x="110" y="138"/>
                </a:lnTo>
                <a:lnTo>
                  <a:pt x="117" y="126"/>
                </a:lnTo>
                <a:lnTo>
                  <a:pt x="123" y="112"/>
                </a:lnTo>
                <a:lnTo>
                  <a:pt x="126" y="97"/>
                </a:lnTo>
                <a:lnTo>
                  <a:pt x="127" y="80"/>
                </a:lnTo>
                <a:lnTo>
                  <a:pt x="126" y="62"/>
                </a:lnTo>
                <a:lnTo>
                  <a:pt x="123" y="46"/>
                </a:lnTo>
                <a:lnTo>
                  <a:pt x="117" y="33"/>
                </a:lnTo>
                <a:lnTo>
                  <a:pt x="110" y="21"/>
                </a:lnTo>
                <a:lnTo>
                  <a:pt x="102" y="12"/>
                </a:lnTo>
                <a:lnTo>
                  <a:pt x="92" y="6"/>
                </a:lnTo>
                <a:lnTo>
                  <a:pt x="80" y="2"/>
                </a:lnTo>
                <a:lnTo>
                  <a:pt x="68" y="0"/>
                </a:lnTo>
                <a:lnTo>
                  <a:pt x="60" y="0"/>
                </a:lnTo>
                <a:lnTo>
                  <a:pt x="54" y="2"/>
                </a:lnTo>
                <a:lnTo>
                  <a:pt x="48" y="4"/>
                </a:lnTo>
                <a:lnTo>
                  <a:pt x="42" y="7"/>
                </a:lnTo>
                <a:lnTo>
                  <a:pt x="37" y="11"/>
                </a:lnTo>
                <a:lnTo>
                  <a:pt x="32" y="16"/>
                </a:lnTo>
                <a:lnTo>
                  <a:pt x="28" y="20"/>
                </a:lnTo>
                <a:lnTo>
                  <a:pt x="23" y="27"/>
                </a:lnTo>
                <a:lnTo>
                  <a:pt x="23" y="4"/>
                </a:lnTo>
                <a:lnTo>
                  <a:pt x="0" y="4"/>
                </a:lnTo>
                <a:lnTo>
                  <a:pt x="0" y="216"/>
                </a:lnTo>
                <a:close/>
                <a:moveTo>
                  <a:pt x="22" y="81"/>
                </a:moveTo>
                <a:lnTo>
                  <a:pt x="23" y="68"/>
                </a:lnTo>
                <a:lnTo>
                  <a:pt x="26" y="56"/>
                </a:lnTo>
                <a:lnTo>
                  <a:pt x="29" y="47"/>
                </a:lnTo>
                <a:lnTo>
                  <a:pt x="33" y="39"/>
                </a:lnTo>
                <a:lnTo>
                  <a:pt x="38" y="32"/>
                </a:lnTo>
                <a:lnTo>
                  <a:pt x="46" y="27"/>
                </a:lnTo>
                <a:lnTo>
                  <a:pt x="53" y="25"/>
                </a:lnTo>
                <a:lnTo>
                  <a:pt x="63" y="24"/>
                </a:lnTo>
                <a:lnTo>
                  <a:pt x="71" y="25"/>
                </a:lnTo>
                <a:lnTo>
                  <a:pt x="79" y="27"/>
                </a:lnTo>
                <a:lnTo>
                  <a:pt x="86" y="32"/>
                </a:lnTo>
                <a:lnTo>
                  <a:pt x="92" y="38"/>
                </a:lnTo>
                <a:lnTo>
                  <a:pt x="96" y="46"/>
                </a:lnTo>
                <a:lnTo>
                  <a:pt x="99" y="55"/>
                </a:lnTo>
                <a:lnTo>
                  <a:pt x="102" y="66"/>
                </a:lnTo>
                <a:lnTo>
                  <a:pt x="103" y="78"/>
                </a:lnTo>
                <a:lnTo>
                  <a:pt x="102" y="91"/>
                </a:lnTo>
                <a:lnTo>
                  <a:pt x="99" y="103"/>
                </a:lnTo>
                <a:lnTo>
                  <a:pt x="96" y="113"/>
                </a:lnTo>
                <a:lnTo>
                  <a:pt x="92" y="121"/>
                </a:lnTo>
                <a:lnTo>
                  <a:pt x="86" y="128"/>
                </a:lnTo>
                <a:lnTo>
                  <a:pt x="79" y="133"/>
                </a:lnTo>
                <a:lnTo>
                  <a:pt x="71" y="135"/>
                </a:lnTo>
                <a:lnTo>
                  <a:pt x="63" y="137"/>
                </a:lnTo>
                <a:lnTo>
                  <a:pt x="53" y="135"/>
                </a:lnTo>
                <a:lnTo>
                  <a:pt x="45" y="133"/>
                </a:lnTo>
                <a:lnTo>
                  <a:pt x="38" y="128"/>
                </a:lnTo>
                <a:lnTo>
                  <a:pt x="33" y="123"/>
                </a:lnTo>
                <a:lnTo>
                  <a:pt x="28" y="115"/>
                </a:lnTo>
                <a:lnTo>
                  <a:pt x="25" y="105"/>
                </a:lnTo>
                <a:lnTo>
                  <a:pt x="23" y="95"/>
                </a:lnTo>
                <a:lnTo>
                  <a:pt x="22" y="8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75" name="Freeform 104"/>
          <p:cNvSpPr>
            <a:spLocks/>
          </p:cNvSpPr>
          <p:nvPr/>
        </p:nvSpPr>
        <p:spPr bwMode="auto">
          <a:xfrm>
            <a:off x="2287588" y="1954213"/>
            <a:ext cx="53975" cy="109537"/>
          </a:xfrm>
          <a:custGeom>
            <a:avLst/>
            <a:gdLst>
              <a:gd name="T0" fmla="*/ 43085 w 114"/>
              <a:gd name="T1" fmla="*/ 109537 h 207"/>
              <a:gd name="T2" fmla="*/ 53975 w 114"/>
              <a:gd name="T3" fmla="*/ 109537 h 207"/>
              <a:gd name="T4" fmla="*/ 53975 w 114"/>
              <a:gd name="T5" fmla="*/ 61383 h 207"/>
              <a:gd name="T6" fmla="*/ 53975 w 114"/>
              <a:gd name="T7" fmla="*/ 57679 h 207"/>
              <a:gd name="T8" fmla="*/ 53975 w 114"/>
              <a:gd name="T9" fmla="*/ 52387 h 207"/>
              <a:gd name="T10" fmla="*/ 53502 w 114"/>
              <a:gd name="T11" fmla="*/ 47625 h 207"/>
              <a:gd name="T12" fmla="*/ 53028 w 114"/>
              <a:gd name="T13" fmla="*/ 42333 h 207"/>
              <a:gd name="T14" fmla="*/ 51134 w 114"/>
              <a:gd name="T15" fmla="*/ 38629 h 207"/>
              <a:gd name="T16" fmla="*/ 49714 w 114"/>
              <a:gd name="T17" fmla="*/ 35983 h 207"/>
              <a:gd name="T18" fmla="*/ 47820 w 114"/>
              <a:gd name="T19" fmla="*/ 33867 h 207"/>
              <a:gd name="T20" fmla="*/ 45926 w 114"/>
              <a:gd name="T21" fmla="*/ 32279 h 207"/>
              <a:gd name="T22" fmla="*/ 43559 w 114"/>
              <a:gd name="T23" fmla="*/ 30162 h 207"/>
              <a:gd name="T24" fmla="*/ 41191 w 114"/>
              <a:gd name="T25" fmla="*/ 29104 h 207"/>
              <a:gd name="T26" fmla="*/ 37877 w 114"/>
              <a:gd name="T27" fmla="*/ 28575 h 207"/>
              <a:gd name="T28" fmla="*/ 34563 w 114"/>
              <a:gd name="T29" fmla="*/ 27517 h 207"/>
              <a:gd name="T30" fmla="*/ 31249 w 114"/>
              <a:gd name="T31" fmla="*/ 27517 h 207"/>
              <a:gd name="T32" fmla="*/ 27934 w 114"/>
              <a:gd name="T33" fmla="*/ 27517 h 207"/>
              <a:gd name="T34" fmla="*/ 24620 w 114"/>
              <a:gd name="T35" fmla="*/ 28575 h 207"/>
              <a:gd name="T36" fmla="*/ 22253 w 114"/>
              <a:gd name="T37" fmla="*/ 29633 h 207"/>
              <a:gd name="T38" fmla="*/ 18939 w 114"/>
              <a:gd name="T39" fmla="*/ 30692 h 207"/>
              <a:gd name="T40" fmla="*/ 16571 w 114"/>
              <a:gd name="T41" fmla="*/ 32808 h 207"/>
              <a:gd name="T42" fmla="*/ 14677 w 114"/>
              <a:gd name="T43" fmla="*/ 34925 h 207"/>
              <a:gd name="T44" fmla="*/ 12784 w 114"/>
              <a:gd name="T45" fmla="*/ 37571 h 207"/>
              <a:gd name="T46" fmla="*/ 10890 w 114"/>
              <a:gd name="T47" fmla="*/ 40746 h 207"/>
              <a:gd name="T48" fmla="*/ 10890 w 114"/>
              <a:gd name="T49" fmla="*/ 0 h 207"/>
              <a:gd name="T50" fmla="*/ 0 w 114"/>
              <a:gd name="T51" fmla="*/ 0 h 207"/>
              <a:gd name="T52" fmla="*/ 0 w 114"/>
              <a:gd name="T53" fmla="*/ 109537 h 207"/>
              <a:gd name="T54" fmla="*/ 10890 w 114"/>
              <a:gd name="T55" fmla="*/ 109537 h 207"/>
              <a:gd name="T56" fmla="*/ 10890 w 114"/>
              <a:gd name="T57" fmla="*/ 62441 h 207"/>
              <a:gd name="T58" fmla="*/ 11837 w 114"/>
              <a:gd name="T59" fmla="*/ 57150 h 207"/>
              <a:gd name="T60" fmla="*/ 12784 w 114"/>
              <a:gd name="T61" fmla="*/ 52916 h 207"/>
              <a:gd name="T62" fmla="*/ 14204 w 114"/>
              <a:gd name="T63" fmla="*/ 48683 h 207"/>
              <a:gd name="T64" fmla="*/ 16098 w 114"/>
              <a:gd name="T65" fmla="*/ 45508 h 207"/>
              <a:gd name="T66" fmla="*/ 18939 w 114"/>
              <a:gd name="T67" fmla="*/ 42862 h 207"/>
              <a:gd name="T68" fmla="*/ 22253 w 114"/>
              <a:gd name="T69" fmla="*/ 41275 h 207"/>
              <a:gd name="T70" fmla="*/ 26041 w 114"/>
              <a:gd name="T71" fmla="*/ 40216 h 207"/>
              <a:gd name="T72" fmla="*/ 30302 w 114"/>
              <a:gd name="T73" fmla="*/ 39687 h 207"/>
              <a:gd name="T74" fmla="*/ 33616 w 114"/>
              <a:gd name="T75" fmla="*/ 40216 h 207"/>
              <a:gd name="T76" fmla="*/ 36457 w 114"/>
              <a:gd name="T77" fmla="*/ 40746 h 207"/>
              <a:gd name="T78" fmla="*/ 39298 w 114"/>
              <a:gd name="T79" fmla="*/ 42333 h 207"/>
              <a:gd name="T80" fmla="*/ 40718 w 114"/>
              <a:gd name="T81" fmla="*/ 44450 h 207"/>
              <a:gd name="T82" fmla="*/ 41665 w 114"/>
              <a:gd name="T83" fmla="*/ 47625 h 207"/>
              <a:gd name="T84" fmla="*/ 42612 w 114"/>
              <a:gd name="T85" fmla="*/ 51329 h 207"/>
              <a:gd name="T86" fmla="*/ 43085 w 114"/>
              <a:gd name="T87" fmla="*/ 55562 h 207"/>
              <a:gd name="T88" fmla="*/ 43085 w 114"/>
              <a:gd name="T89" fmla="*/ 60325 h 207"/>
              <a:gd name="T90" fmla="*/ 43085 w 114"/>
              <a:gd name="T91" fmla="*/ 109537 h 20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207">
                <a:moveTo>
                  <a:pt x="91" y="207"/>
                </a:moveTo>
                <a:lnTo>
                  <a:pt x="114" y="207"/>
                </a:lnTo>
                <a:lnTo>
                  <a:pt x="114" y="116"/>
                </a:lnTo>
                <a:lnTo>
                  <a:pt x="114" y="109"/>
                </a:lnTo>
                <a:lnTo>
                  <a:pt x="114" y="99"/>
                </a:lnTo>
                <a:lnTo>
                  <a:pt x="113" y="90"/>
                </a:lnTo>
                <a:lnTo>
                  <a:pt x="112" y="80"/>
                </a:lnTo>
                <a:lnTo>
                  <a:pt x="108" y="73"/>
                </a:lnTo>
                <a:lnTo>
                  <a:pt x="105" y="68"/>
                </a:lnTo>
                <a:lnTo>
                  <a:pt x="101" y="64"/>
                </a:lnTo>
                <a:lnTo>
                  <a:pt x="97" y="61"/>
                </a:lnTo>
                <a:lnTo>
                  <a:pt x="92" y="57"/>
                </a:lnTo>
                <a:lnTo>
                  <a:pt x="87" y="55"/>
                </a:lnTo>
                <a:lnTo>
                  <a:pt x="80" y="54"/>
                </a:lnTo>
                <a:lnTo>
                  <a:pt x="73" y="52"/>
                </a:lnTo>
                <a:lnTo>
                  <a:pt x="66" y="52"/>
                </a:lnTo>
                <a:lnTo>
                  <a:pt x="59" y="52"/>
                </a:lnTo>
                <a:lnTo>
                  <a:pt x="52" y="54"/>
                </a:lnTo>
                <a:lnTo>
                  <a:pt x="47" y="56"/>
                </a:lnTo>
                <a:lnTo>
                  <a:pt x="40" y="58"/>
                </a:lnTo>
                <a:lnTo>
                  <a:pt x="35" y="62"/>
                </a:lnTo>
                <a:lnTo>
                  <a:pt x="31" y="66"/>
                </a:lnTo>
                <a:lnTo>
                  <a:pt x="27" y="71"/>
                </a:lnTo>
                <a:lnTo>
                  <a:pt x="23" y="77"/>
                </a:lnTo>
                <a:lnTo>
                  <a:pt x="23" y="0"/>
                </a:lnTo>
                <a:lnTo>
                  <a:pt x="0" y="0"/>
                </a:lnTo>
                <a:lnTo>
                  <a:pt x="0" y="207"/>
                </a:lnTo>
                <a:lnTo>
                  <a:pt x="23" y="207"/>
                </a:lnTo>
                <a:lnTo>
                  <a:pt x="23" y="118"/>
                </a:lnTo>
                <a:lnTo>
                  <a:pt x="25" y="108"/>
                </a:lnTo>
                <a:lnTo>
                  <a:pt x="27" y="100"/>
                </a:lnTo>
                <a:lnTo>
                  <a:pt x="30" y="92"/>
                </a:lnTo>
                <a:lnTo>
                  <a:pt x="34" y="86"/>
                </a:lnTo>
                <a:lnTo>
                  <a:pt x="40" y="81"/>
                </a:lnTo>
                <a:lnTo>
                  <a:pt x="47" y="78"/>
                </a:lnTo>
                <a:lnTo>
                  <a:pt x="55" y="76"/>
                </a:lnTo>
                <a:lnTo>
                  <a:pt x="64" y="75"/>
                </a:lnTo>
                <a:lnTo>
                  <a:pt x="71" y="76"/>
                </a:lnTo>
                <a:lnTo>
                  <a:pt x="77" y="77"/>
                </a:lnTo>
                <a:lnTo>
                  <a:pt x="83" y="80"/>
                </a:lnTo>
                <a:lnTo>
                  <a:pt x="86" y="84"/>
                </a:lnTo>
                <a:lnTo>
                  <a:pt x="88" y="90"/>
                </a:lnTo>
                <a:lnTo>
                  <a:pt x="90" y="97"/>
                </a:lnTo>
                <a:lnTo>
                  <a:pt x="91" y="105"/>
                </a:lnTo>
                <a:lnTo>
                  <a:pt x="91" y="114"/>
                </a:lnTo>
                <a:lnTo>
                  <a:pt x="91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76" name="Freeform 105"/>
          <p:cNvSpPr>
            <a:spLocks noEditPoints="1"/>
          </p:cNvSpPr>
          <p:nvPr/>
        </p:nvSpPr>
        <p:spPr bwMode="auto">
          <a:xfrm>
            <a:off x="2354263" y="1981200"/>
            <a:ext cx="60325" cy="84138"/>
          </a:xfrm>
          <a:custGeom>
            <a:avLst/>
            <a:gdLst>
              <a:gd name="T0" fmla="*/ 42555 w 129"/>
              <a:gd name="T1" fmla="*/ 52388 h 159"/>
              <a:gd name="T2" fmla="*/ 41152 w 129"/>
              <a:gd name="T3" fmla="*/ 60855 h 159"/>
              <a:gd name="T4" fmla="*/ 37411 w 129"/>
              <a:gd name="T5" fmla="*/ 66675 h 159"/>
              <a:gd name="T6" fmla="*/ 30864 w 129"/>
              <a:gd name="T7" fmla="*/ 70909 h 159"/>
              <a:gd name="T8" fmla="*/ 22914 w 129"/>
              <a:gd name="T9" fmla="*/ 72496 h 159"/>
              <a:gd name="T10" fmla="*/ 17770 w 129"/>
              <a:gd name="T11" fmla="*/ 71438 h 159"/>
              <a:gd name="T12" fmla="*/ 14497 w 129"/>
              <a:gd name="T13" fmla="*/ 69321 h 159"/>
              <a:gd name="T14" fmla="*/ 12626 w 129"/>
              <a:gd name="T15" fmla="*/ 65088 h 159"/>
              <a:gd name="T16" fmla="*/ 11691 w 129"/>
              <a:gd name="T17" fmla="*/ 59796 h 159"/>
              <a:gd name="T18" fmla="*/ 12159 w 129"/>
              <a:gd name="T19" fmla="*/ 54504 h 159"/>
              <a:gd name="T20" fmla="*/ 14029 w 129"/>
              <a:gd name="T21" fmla="*/ 50800 h 159"/>
              <a:gd name="T22" fmla="*/ 17303 w 129"/>
              <a:gd name="T23" fmla="*/ 47625 h 159"/>
              <a:gd name="T24" fmla="*/ 22447 w 129"/>
              <a:gd name="T25" fmla="*/ 46567 h 159"/>
              <a:gd name="T26" fmla="*/ 33202 w 129"/>
              <a:gd name="T27" fmla="*/ 44450 h 159"/>
              <a:gd name="T28" fmla="*/ 42555 w 129"/>
              <a:gd name="T29" fmla="*/ 40746 h 159"/>
              <a:gd name="T30" fmla="*/ 43490 w 129"/>
              <a:gd name="T31" fmla="*/ 74084 h 159"/>
              <a:gd name="T32" fmla="*/ 44893 w 129"/>
              <a:gd name="T33" fmla="*/ 78317 h 159"/>
              <a:gd name="T34" fmla="*/ 47699 w 129"/>
              <a:gd name="T35" fmla="*/ 81492 h 159"/>
              <a:gd name="T36" fmla="*/ 51440 w 129"/>
              <a:gd name="T37" fmla="*/ 83609 h 159"/>
              <a:gd name="T38" fmla="*/ 57052 w 129"/>
              <a:gd name="T39" fmla="*/ 82550 h 159"/>
              <a:gd name="T40" fmla="*/ 60325 w 129"/>
              <a:gd name="T41" fmla="*/ 71438 h 159"/>
              <a:gd name="T42" fmla="*/ 55649 w 129"/>
              <a:gd name="T43" fmla="*/ 71438 h 159"/>
              <a:gd name="T44" fmla="*/ 53310 w 129"/>
              <a:gd name="T45" fmla="*/ 67205 h 159"/>
              <a:gd name="T46" fmla="*/ 53310 w 129"/>
              <a:gd name="T47" fmla="*/ 24342 h 159"/>
              <a:gd name="T48" fmla="*/ 51908 w 129"/>
              <a:gd name="T49" fmla="*/ 13758 h 159"/>
              <a:gd name="T50" fmla="*/ 47699 w 129"/>
              <a:gd name="T51" fmla="*/ 5821 h 159"/>
              <a:gd name="T52" fmla="*/ 39749 w 129"/>
              <a:gd name="T53" fmla="*/ 1588 h 159"/>
              <a:gd name="T54" fmla="*/ 28993 w 129"/>
              <a:gd name="T55" fmla="*/ 0 h 159"/>
              <a:gd name="T56" fmla="*/ 17770 w 129"/>
              <a:gd name="T57" fmla="*/ 2117 h 159"/>
              <a:gd name="T58" fmla="*/ 10288 w 129"/>
              <a:gd name="T59" fmla="*/ 6879 h 159"/>
              <a:gd name="T60" fmla="*/ 5144 w 129"/>
              <a:gd name="T61" fmla="*/ 14817 h 159"/>
              <a:gd name="T62" fmla="*/ 3273 w 129"/>
              <a:gd name="T63" fmla="*/ 25400 h 159"/>
              <a:gd name="T64" fmla="*/ 13561 w 129"/>
              <a:gd name="T65" fmla="*/ 25929 h 159"/>
              <a:gd name="T66" fmla="*/ 14497 w 129"/>
              <a:gd name="T67" fmla="*/ 20108 h 159"/>
              <a:gd name="T68" fmla="*/ 17303 w 129"/>
              <a:gd name="T69" fmla="*/ 15346 h 159"/>
              <a:gd name="T70" fmla="*/ 21979 w 129"/>
              <a:gd name="T71" fmla="*/ 12700 h 159"/>
              <a:gd name="T72" fmla="*/ 28526 w 129"/>
              <a:gd name="T73" fmla="*/ 12171 h 159"/>
              <a:gd name="T74" fmla="*/ 34605 w 129"/>
              <a:gd name="T75" fmla="*/ 12700 h 159"/>
              <a:gd name="T76" fmla="*/ 39281 w 129"/>
              <a:gd name="T77" fmla="*/ 14817 h 159"/>
              <a:gd name="T78" fmla="*/ 41620 w 129"/>
              <a:gd name="T79" fmla="*/ 18521 h 159"/>
              <a:gd name="T80" fmla="*/ 42555 w 129"/>
              <a:gd name="T81" fmla="*/ 23813 h 159"/>
              <a:gd name="T82" fmla="*/ 42087 w 129"/>
              <a:gd name="T83" fmla="*/ 29104 h 159"/>
              <a:gd name="T84" fmla="*/ 39749 w 129"/>
              <a:gd name="T85" fmla="*/ 31750 h 159"/>
              <a:gd name="T86" fmla="*/ 33202 w 129"/>
              <a:gd name="T87" fmla="*/ 33338 h 159"/>
              <a:gd name="T88" fmla="*/ 22447 w 129"/>
              <a:gd name="T89" fmla="*/ 34925 h 159"/>
              <a:gd name="T90" fmla="*/ 12626 w 129"/>
              <a:gd name="T91" fmla="*/ 37571 h 159"/>
              <a:gd name="T92" fmla="*/ 5612 w 129"/>
              <a:gd name="T93" fmla="*/ 42863 h 159"/>
              <a:gd name="T94" fmla="*/ 1871 w 129"/>
              <a:gd name="T95" fmla="*/ 50271 h 159"/>
              <a:gd name="T96" fmla="*/ 0 w 129"/>
              <a:gd name="T97" fmla="*/ 59796 h 159"/>
              <a:gd name="T98" fmla="*/ 1871 w 129"/>
              <a:gd name="T99" fmla="*/ 69850 h 159"/>
              <a:gd name="T100" fmla="*/ 5612 w 129"/>
              <a:gd name="T101" fmla="*/ 77788 h 159"/>
              <a:gd name="T102" fmla="*/ 12159 w 129"/>
              <a:gd name="T103" fmla="*/ 82021 h 159"/>
              <a:gd name="T104" fmla="*/ 21044 w 129"/>
              <a:gd name="T105" fmla="*/ 84138 h 159"/>
              <a:gd name="T106" fmla="*/ 33202 w 129"/>
              <a:gd name="T107" fmla="*/ 80963 h 159"/>
              <a:gd name="T108" fmla="*/ 43490 w 129"/>
              <a:gd name="T109" fmla="*/ 70909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9">
                <a:moveTo>
                  <a:pt x="91" y="77"/>
                </a:moveTo>
                <a:lnTo>
                  <a:pt x="91" y="99"/>
                </a:lnTo>
                <a:lnTo>
                  <a:pt x="90" y="108"/>
                </a:lnTo>
                <a:lnTo>
                  <a:pt x="88" y="115"/>
                </a:lnTo>
                <a:lnTo>
                  <a:pt x="85" y="120"/>
                </a:lnTo>
                <a:lnTo>
                  <a:pt x="80" y="126"/>
                </a:lnTo>
                <a:lnTo>
                  <a:pt x="73" y="131"/>
                </a:lnTo>
                <a:lnTo>
                  <a:pt x="66" y="134"/>
                </a:lnTo>
                <a:lnTo>
                  <a:pt x="58" y="135"/>
                </a:lnTo>
                <a:lnTo>
                  <a:pt x="49" y="137"/>
                </a:lnTo>
                <a:lnTo>
                  <a:pt x="44" y="137"/>
                </a:lnTo>
                <a:lnTo>
                  <a:pt x="38" y="135"/>
                </a:lnTo>
                <a:lnTo>
                  <a:pt x="34" y="133"/>
                </a:lnTo>
                <a:lnTo>
                  <a:pt x="31" y="131"/>
                </a:lnTo>
                <a:lnTo>
                  <a:pt x="28" y="127"/>
                </a:lnTo>
                <a:lnTo>
                  <a:pt x="27" y="123"/>
                </a:lnTo>
                <a:lnTo>
                  <a:pt x="25" y="118"/>
                </a:lnTo>
                <a:lnTo>
                  <a:pt x="25" y="113"/>
                </a:lnTo>
                <a:lnTo>
                  <a:pt x="25" y="108"/>
                </a:lnTo>
                <a:lnTo>
                  <a:pt x="26" y="103"/>
                </a:lnTo>
                <a:lnTo>
                  <a:pt x="28" y="99"/>
                </a:lnTo>
                <a:lnTo>
                  <a:pt x="30" y="96"/>
                </a:lnTo>
                <a:lnTo>
                  <a:pt x="33" y="92"/>
                </a:lnTo>
                <a:lnTo>
                  <a:pt x="37" y="90"/>
                </a:lnTo>
                <a:lnTo>
                  <a:pt x="43" y="89"/>
                </a:lnTo>
                <a:lnTo>
                  <a:pt x="48" y="88"/>
                </a:lnTo>
                <a:lnTo>
                  <a:pt x="60" y="85"/>
                </a:lnTo>
                <a:lnTo>
                  <a:pt x="71" y="84"/>
                </a:lnTo>
                <a:lnTo>
                  <a:pt x="82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9" y="152"/>
                </a:lnTo>
                <a:lnTo>
                  <a:pt x="102" y="154"/>
                </a:lnTo>
                <a:lnTo>
                  <a:pt x="106" y="156"/>
                </a:lnTo>
                <a:lnTo>
                  <a:pt x="110" y="158"/>
                </a:lnTo>
                <a:lnTo>
                  <a:pt x="116" y="158"/>
                </a:lnTo>
                <a:lnTo>
                  <a:pt x="122" y="156"/>
                </a:lnTo>
                <a:lnTo>
                  <a:pt x="129" y="155"/>
                </a:lnTo>
                <a:lnTo>
                  <a:pt x="129" y="135"/>
                </a:lnTo>
                <a:lnTo>
                  <a:pt x="123" y="137"/>
                </a:lnTo>
                <a:lnTo>
                  <a:pt x="119" y="135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7" y="18"/>
                </a:lnTo>
                <a:lnTo>
                  <a:pt x="102" y="11"/>
                </a:lnTo>
                <a:lnTo>
                  <a:pt x="94" y="6"/>
                </a:lnTo>
                <a:lnTo>
                  <a:pt x="85" y="3"/>
                </a:lnTo>
                <a:lnTo>
                  <a:pt x="74" y="2"/>
                </a:lnTo>
                <a:lnTo>
                  <a:pt x="62" y="0"/>
                </a:lnTo>
                <a:lnTo>
                  <a:pt x="49" y="2"/>
                </a:lnTo>
                <a:lnTo>
                  <a:pt x="38" y="4"/>
                </a:lnTo>
                <a:lnTo>
                  <a:pt x="29" y="7"/>
                </a:lnTo>
                <a:lnTo>
                  <a:pt x="22" y="13"/>
                </a:lnTo>
                <a:lnTo>
                  <a:pt x="15" y="20"/>
                </a:lnTo>
                <a:lnTo>
                  <a:pt x="11" y="28"/>
                </a:lnTo>
                <a:lnTo>
                  <a:pt x="8" y="38"/>
                </a:lnTo>
                <a:lnTo>
                  <a:pt x="7" y="48"/>
                </a:lnTo>
                <a:lnTo>
                  <a:pt x="7" y="49"/>
                </a:lnTo>
                <a:lnTo>
                  <a:pt x="29" y="49"/>
                </a:lnTo>
                <a:lnTo>
                  <a:pt x="29" y="43"/>
                </a:lnTo>
                <a:lnTo>
                  <a:pt x="31" y="38"/>
                </a:lnTo>
                <a:lnTo>
                  <a:pt x="33" y="33"/>
                </a:lnTo>
                <a:lnTo>
                  <a:pt x="37" y="29"/>
                </a:lnTo>
                <a:lnTo>
                  <a:pt x="42" y="26"/>
                </a:lnTo>
                <a:lnTo>
                  <a:pt x="47" y="24"/>
                </a:lnTo>
                <a:lnTo>
                  <a:pt x="53" y="23"/>
                </a:lnTo>
                <a:lnTo>
                  <a:pt x="61" y="23"/>
                </a:lnTo>
                <a:lnTo>
                  <a:pt x="68" y="23"/>
                </a:lnTo>
                <a:lnTo>
                  <a:pt x="74" y="24"/>
                </a:lnTo>
                <a:lnTo>
                  <a:pt x="80" y="26"/>
                </a:lnTo>
                <a:lnTo>
                  <a:pt x="84" y="28"/>
                </a:lnTo>
                <a:lnTo>
                  <a:pt x="87" y="31"/>
                </a:lnTo>
                <a:lnTo>
                  <a:pt x="89" y="35"/>
                </a:lnTo>
                <a:lnTo>
                  <a:pt x="91" y="39"/>
                </a:lnTo>
                <a:lnTo>
                  <a:pt x="91" y="45"/>
                </a:lnTo>
                <a:lnTo>
                  <a:pt x="91" y="50"/>
                </a:lnTo>
                <a:lnTo>
                  <a:pt x="90" y="55"/>
                </a:lnTo>
                <a:lnTo>
                  <a:pt x="89" y="57"/>
                </a:lnTo>
                <a:lnTo>
                  <a:pt x="85" y="60"/>
                </a:lnTo>
                <a:lnTo>
                  <a:pt x="80" y="62"/>
                </a:lnTo>
                <a:lnTo>
                  <a:pt x="71" y="63"/>
                </a:lnTo>
                <a:lnTo>
                  <a:pt x="61" y="64"/>
                </a:lnTo>
                <a:lnTo>
                  <a:pt x="48" y="66"/>
                </a:lnTo>
                <a:lnTo>
                  <a:pt x="36" y="68"/>
                </a:lnTo>
                <a:lnTo>
                  <a:pt x="27" y="71"/>
                </a:lnTo>
                <a:lnTo>
                  <a:pt x="18" y="75"/>
                </a:lnTo>
                <a:lnTo>
                  <a:pt x="12" y="81"/>
                </a:lnTo>
                <a:lnTo>
                  <a:pt x="7" y="87"/>
                </a:lnTo>
                <a:lnTo>
                  <a:pt x="4" y="95"/>
                </a:lnTo>
                <a:lnTo>
                  <a:pt x="2" y="103"/>
                </a:lnTo>
                <a:lnTo>
                  <a:pt x="0" y="113"/>
                </a:lnTo>
                <a:lnTo>
                  <a:pt x="2" y="124"/>
                </a:lnTo>
                <a:lnTo>
                  <a:pt x="4" y="132"/>
                </a:lnTo>
                <a:lnTo>
                  <a:pt x="7" y="140"/>
                </a:lnTo>
                <a:lnTo>
                  <a:pt x="12" y="147"/>
                </a:lnTo>
                <a:lnTo>
                  <a:pt x="18" y="152"/>
                </a:lnTo>
                <a:lnTo>
                  <a:pt x="26" y="155"/>
                </a:lnTo>
                <a:lnTo>
                  <a:pt x="35" y="158"/>
                </a:lnTo>
                <a:lnTo>
                  <a:pt x="45" y="159"/>
                </a:lnTo>
                <a:lnTo>
                  <a:pt x="58" y="158"/>
                </a:lnTo>
                <a:lnTo>
                  <a:pt x="71" y="153"/>
                </a:lnTo>
                <a:lnTo>
                  <a:pt x="83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77" name="Freeform 106"/>
          <p:cNvSpPr>
            <a:spLocks/>
          </p:cNvSpPr>
          <p:nvPr/>
        </p:nvSpPr>
        <p:spPr bwMode="auto">
          <a:xfrm>
            <a:off x="2424113" y="1981200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20238 h 155"/>
              <a:gd name="T12" fmla="*/ 53028 w 114"/>
              <a:gd name="T13" fmla="*/ 14912 h 155"/>
              <a:gd name="T14" fmla="*/ 51134 w 114"/>
              <a:gd name="T15" fmla="*/ 11184 h 155"/>
              <a:gd name="T16" fmla="*/ 49714 w 114"/>
              <a:gd name="T17" fmla="*/ 8521 h 155"/>
              <a:gd name="T18" fmla="*/ 48293 w 114"/>
              <a:gd name="T19" fmla="*/ 6391 h 155"/>
              <a:gd name="T20" fmla="*/ 45926 w 114"/>
              <a:gd name="T21" fmla="*/ 4793 h 155"/>
              <a:gd name="T22" fmla="*/ 43559 w 114"/>
              <a:gd name="T23" fmla="*/ 2663 h 155"/>
              <a:gd name="T24" fmla="*/ 41191 w 114"/>
              <a:gd name="T25" fmla="*/ 1598 h 155"/>
              <a:gd name="T26" fmla="*/ 37877 w 114"/>
              <a:gd name="T27" fmla="*/ 1065 h 155"/>
              <a:gd name="T28" fmla="*/ 34563 w 114"/>
              <a:gd name="T29" fmla="*/ 0 h 155"/>
              <a:gd name="T30" fmla="*/ 31249 w 114"/>
              <a:gd name="T31" fmla="*/ 0 h 155"/>
              <a:gd name="T32" fmla="*/ 27934 w 114"/>
              <a:gd name="T33" fmla="*/ 0 h 155"/>
              <a:gd name="T34" fmla="*/ 25094 w 114"/>
              <a:gd name="T35" fmla="*/ 1065 h 155"/>
              <a:gd name="T36" fmla="*/ 22253 w 114"/>
              <a:gd name="T37" fmla="*/ 2130 h 155"/>
              <a:gd name="T38" fmla="*/ 19412 w 114"/>
              <a:gd name="T39" fmla="*/ 3195 h 155"/>
              <a:gd name="T40" fmla="*/ 17045 w 114"/>
              <a:gd name="T41" fmla="*/ 5326 h 155"/>
              <a:gd name="T42" fmla="*/ 14677 w 114"/>
              <a:gd name="T43" fmla="*/ 7456 h 155"/>
              <a:gd name="T44" fmla="*/ 12784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837 w 114"/>
              <a:gd name="T59" fmla="*/ 31422 h 155"/>
              <a:gd name="T60" fmla="*/ 12784 w 114"/>
              <a:gd name="T61" fmla="*/ 26096 h 155"/>
              <a:gd name="T62" fmla="*/ 14204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2253 w 114"/>
              <a:gd name="T69" fmla="*/ 13847 h 155"/>
              <a:gd name="T70" fmla="*/ 26041 w 114"/>
              <a:gd name="T71" fmla="*/ 12782 h 155"/>
              <a:gd name="T72" fmla="*/ 30302 w 114"/>
              <a:gd name="T73" fmla="*/ 12249 h 155"/>
              <a:gd name="T74" fmla="*/ 33616 w 114"/>
              <a:gd name="T75" fmla="*/ 12782 h 155"/>
              <a:gd name="T76" fmla="*/ 36457 w 114"/>
              <a:gd name="T77" fmla="*/ 13315 h 155"/>
              <a:gd name="T78" fmla="*/ 38351 w 114"/>
              <a:gd name="T79" fmla="*/ 14912 h 155"/>
              <a:gd name="T80" fmla="*/ 40718 w 114"/>
              <a:gd name="T81" fmla="*/ 17043 h 155"/>
              <a:gd name="T82" fmla="*/ 41665 w 114"/>
              <a:gd name="T83" fmla="*/ 20238 h 155"/>
              <a:gd name="T84" fmla="*/ 42612 w 114"/>
              <a:gd name="T85" fmla="*/ 23966 h 155"/>
              <a:gd name="T86" fmla="*/ 43085 w 114"/>
              <a:gd name="T87" fmla="*/ 28227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8"/>
                </a:lnTo>
                <a:lnTo>
                  <a:pt x="112" y="28"/>
                </a:lnTo>
                <a:lnTo>
                  <a:pt x="108" y="21"/>
                </a:lnTo>
                <a:lnTo>
                  <a:pt x="105" y="16"/>
                </a:lnTo>
                <a:lnTo>
                  <a:pt x="102" y="12"/>
                </a:lnTo>
                <a:lnTo>
                  <a:pt x="97" y="9"/>
                </a:lnTo>
                <a:lnTo>
                  <a:pt x="92" y="5"/>
                </a:lnTo>
                <a:lnTo>
                  <a:pt x="87" y="3"/>
                </a:lnTo>
                <a:lnTo>
                  <a:pt x="80" y="2"/>
                </a:lnTo>
                <a:lnTo>
                  <a:pt x="73" y="0"/>
                </a:lnTo>
                <a:lnTo>
                  <a:pt x="66" y="0"/>
                </a:lnTo>
                <a:lnTo>
                  <a:pt x="59" y="0"/>
                </a:lnTo>
                <a:lnTo>
                  <a:pt x="53" y="2"/>
                </a:lnTo>
                <a:lnTo>
                  <a:pt x="47" y="4"/>
                </a:lnTo>
                <a:lnTo>
                  <a:pt x="41" y="6"/>
                </a:lnTo>
                <a:lnTo>
                  <a:pt x="36" y="10"/>
                </a:lnTo>
                <a:lnTo>
                  <a:pt x="31" y="14"/>
                </a:lnTo>
                <a:lnTo>
                  <a:pt x="27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5" y="59"/>
                </a:lnTo>
                <a:lnTo>
                  <a:pt x="27" y="49"/>
                </a:lnTo>
                <a:lnTo>
                  <a:pt x="30" y="41"/>
                </a:lnTo>
                <a:lnTo>
                  <a:pt x="34" y="34"/>
                </a:lnTo>
                <a:lnTo>
                  <a:pt x="40" y="29"/>
                </a:lnTo>
                <a:lnTo>
                  <a:pt x="47" y="26"/>
                </a:lnTo>
                <a:lnTo>
                  <a:pt x="55" y="24"/>
                </a:lnTo>
                <a:lnTo>
                  <a:pt x="64" y="23"/>
                </a:lnTo>
                <a:lnTo>
                  <a:pt x="71" y="24"/>
                </a:lnTo>
                <a:lnTo>
                  <a:pt x="77" y="25"/>
                </a:lnTo>
                <a:lnTo>
                  <a:pt x="81" y="28"/>
                </a:lnTo>
                <a:lnTo>
                  <a:pt x="86" y="32"/>
                </a:lnTo>
                <a:lnTo>
                  <a:pt x="88" y="38"/>
                </a:lnTo>
                <a:lnTo>
                  <a:pt x="90" y="45"/>
                </a:lnTo>
                <a:lnTo>
                  <a:pt x="91" y="53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78" name="Freeform 107"/>
          <p:cNvSpPr>
            <a:spLocks noEditPoints="1"/>
          </p:cNvSpPr>
          <p:nvPr/>
        </p:nvSpPr>
        <p:spPr bwMode="auto">
          <a:xfrm>
            <a:off x="2490788" y="1981200"/>
            <a:ext cx="57150" cy="84138"/>
          </a:xfrm>
          <a:custGeom>
            <a:avLst/>
            <a:gdLst>
              <a:gd name="T0" fmla="*/ 45070 w 123"/>
              <a:gd name="T1" fmla="*/ 59796 h 159"/>
              <a:gd name="T2" fmla="*/ 41817 w 123"/>
              <a:gd name="T3" fmla="*/ 65617 h 159"/>
              <a:gd name="T4" fmla="*/ 38100 w 123"/>
              <a:gd name="T5" fmla="*/ 69321 h 159"/>
              <a:gd name="T6" fmla="*/ 32524 w 123"/>
              <a:gd name="T7" fmla="*/ 71438 h 159"/>
              <a:gd name="T8" fmla="*/ 25090 w 123"/>
              <a:gd name="T9" fmla="*/ 70909 h 159"/>
              <a:gd name="T10" fmla="*/ 19050 w 123"/>
              <a:gd name="T11" fmla="*/ 67734 h 159"/>
              <a:gd name="T12" fmla="*/ 13939 w 123"/>
              <a:gd name="T13" fmla="*/ 61913 h 159"/>
              <a:gd name="T14" fmla="*/ 11616 w 123"/>
              <a:gd name="T15" fmla="*/ 51859 h 159"/>
              <a:gd name="T16" fmla="*/ 57150 w 123"/>
              <a:gd name="T17" fmla="*/ 46567 h 159"/>
              <a:gd name="T18" fmla="*/ 56685 w 123"/>
              <a:gd name="T19" fmla="*/ 31750 h 159"/>
              <a:gd name="T20" fmla="*/ 52504 w 123"/>
              <a:gd name="T21" fmla="*/ 16404 h 159"/>
              <a:gd name="T22" fmla="*/ 45534 w 123"/>
              <a:gd name="T23" fmla="*/ 6350 h 159"/>
              <a:gd name="T24" fmla="*/ 35312 w 123"/>
              <a:gd name="T25" fmla="*/ 1058 h 159"/>
              <a:gd name="T26" fmla="*/ 22302 w 123"/>
              <a:gd name="T27" fmla="*/ 1058 h 159"/>
              <a:gd name="T28" fmla="*/ 11616 w 123"/>
              <a:gd name="T29" fmla="*/ 6350 h 159"/>
              <a:gd name="T30" fmla="*/ 4182 w 123"/>
              <a:gd name="T31" fmla="*/ 17463 h 159"/>
              <a:gd name="T32" fmla="*/ 465 w 123"/>
              <a:gd name="T33" fmla="*/ 33338 h 159"/>
              <a:gd name="T34" fmla="*/ 465 w 123"/>
              <a:gd name="T35" fmla="*/ 51859 h 159"/>
              <a:gd name="T36" fmla="*/ 4182 w 123"/>
              <a:gd name="T37" fmla="*/ 67205 h 159"/>
              <a:gd name="T38" fmla="*/ 11616 w 123"/>
              <a:gd name="T39" fmla="*/ 77788 h 159"/>
              <a:gd name="T40" fmla="*/ 22302 w 123"/>
              <a:gd name="T41" fmla="*/ 83609 h 159"/>
              <a:gd name="T42" fmla="*/ 33454 w 123"/>
              <a:gd name="T43" fmla="*/ 83609 h 159"/>
              <a:gd name="T44" fmla="*/ 43211 w 123"/>
              <a:gd name="T45" fmla="*/ 79905 h 159"/>
              <a:gd name="T46" fmla="*/ 50180 w 123"/>
              <a:gd name="T47" fmla="*/ 73025 h 159"/>
              <a:gd name="T48" fmla="*/ 55291 w 123"/>
              <a:gd name="T49" fmla="*/ 62971 h 159"/>
              <a:gd name="T50" fmla="*/ 45999 w 123"/>
              <a:gd name="T51" fmla="*/ 57150 h 159"/>
              <a:gd name="T52" fmla="*/ 11616 w 123"/>
              <a:gd name="T53" fmla="*/ 29634 h 159"/>
              <a:gd name="T54" fmla="*/ 14404 w 123"/>
              <a:gd name="T55" fmla="*/ 21167 h 159"/>
              <a:gd name="T56" fmla="*/ 19050 w 123"/>
              <a:gd name="T57" fmla="*/ 14817 h 159"/>
              <a:gd name="T58" fmla="*/ 24626 w 123"/>
              <a:gd name="T59" fmla="*/ 12700 h 159"/>
              <a:gd name="T60" fmla="*/ 32524 w 123"/>
              <a:gd name="T61" fmla="*/ 12700 h 159"/>
              <a:gd name="T62" fmla="*/ 39029 w 123"/>
              <a:gd name="T63" fmla="*/ 15346 h 159"/>
              <a:gd name="T64" fmla="*/ 43211 w 123"/>
              <a:gd name="T65" fmla="*/ 21167 h 159"/>
              <a:gd name="T66" fmla="*/ 45534 w 123"/>
              <a:gd name="T67" fmla="*/ 29634 h 159"/>
              <a:gd name="T68" fmla="*/ 11151 w 123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9">
                <a:moveTo>
                  <a:pt x="99" y="108"/>
                </a:moveTo>
                <a:lnTo>
                  <a:pt x="97" y="113"/>
                </a:lnTo>
                <a:lnTo>
                  <a:pt x="93" y="119"/>
                </a:lnTo>
                <a:lnTo>
                  <a:pt x="90" y="124"/>
                </a:lnTo>
                <a:lnTo>
                  <a:pt x="86" y="128"/>
                </a:lnTo>
                <a:lnTo>
                  <a:pt x="82" y="131"/>
                </a:lnTo>
                <a:lnTo>
                  <a:pt x="77" y="133"/>
                </a:lnTo>
                <a:lnTo>
                  <a:pt x="70" y="135"/>
                </a:lnTo>
                <a:lnTo>
                  <a:pt x="63" y="135"/>
                </a:lnTo>
                <a:lnTo>
                  <a:pt x="54" y="134"/>
                </a:lnTo>
                <a:lnTo>
                  <a:pt x="47" y="132"/>
                </a:lnTo>
                <a:lnTo>
                  <a:pt x="41" y="128"/>
                </a:lnTo>
                <a:lnTo>
                  <a:pt x="34" y="123"/>
                </a:lnTo>
                <a:lnTo>
                  <a:pt x="30" y="117"/>
                </a:lnTo>
                <a:lnTo>
                  <a:pt x="27" y="109"/>
                </a:lnTo>
                <a:lnTo>
                  <a:pt x="25" y="98"/>
                </a:lnTo>
                <a:lnTo>
                  <a:pt x="24" y="88"/>
                </a:lnTo>
                <a:lnTo>
                  <a:pt x="123" y="88"/>
                </a:lnTo>
                <a:lnTo>
                  <a:pt x="123" y="76"/>
                </a:lnTo>
                <a:lnTo>
                  <a:pt x="122" y="60"/>
                </a:lnTo>
                <a:lnTo>
                  <a:pt x="119" y="43"/>
                </a:lnTo>
                <a:lnTo>
                  <a:pt x="113" y="31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2"/>
                </a:lnTo>
                <a:lnTo>
                  <a:pt x="61" y="0"/>
                </a:lnTo>
                <a:lnTo>
                  <a:pt x="48" y="2"/>
                </a:lnTo>
                <a:lnTo>
                  <a:pt x="35" y="6"/>
                </a:lnTo>
                <a:lnTo>
                  <a:pt x="25" y="12"/>
                </a:lnTo>
                <a:lnTo>
                  <a:pt x="16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6" y="138"/>
                </a:lnTo>
                <a:lnTo>
                  <a:pt x="25" y="147"/>
                </a:lnTo>
                <a:lnTo>
                  <a:pt x="35" y="153"/>
                </a:lnTo>
                <a:lnTo>
                  <a:pt x="48" y="158"/>
                </a:lnTo>
                <a:lnTo>
                  <a:pt x="61" y="159"/>
                </a:lnTo>
                <a:lnTo>
                  <a:pt x="72" y="158"/>
                </a:lnTo>
                <a:lnTo>
                  <a:pt x="84" y="155"/>
                </a:lnTo>
                <a:lnTo>
                  <a:pt x="93" y="151"/>
                </a:lnTo>
                <a:lnTo>
                  <a:pt x="102" y="145"/>
                </a:lnTo>
                <a:lnTo>
                  <a:pt x="108" y="138"/>
                </a:lnTo>
                <a:lnTo>
                  <a:pt x="115" y="128"/>
                </a:lnTo>
                <a:lnTo>
                  <a:pt x="119" y="119"/>
                </a:lnTo>
                <a:lnTo>
                  <a:pt x="121" y="108"/>
                </a:lnTo>
                <a:lnTo>
                  <a:pt x="99" y="108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7" y="48"/>
                </a:lnTo>
                <a:lnTo>
                  <a:pt x="31" y="40"/>
                </a:lnTo>
                <a:lnTo>
                  <a:pt x="35" y="34"/>
                </a:lnTo>
                <a:lnTo>
                  <a:pt x="41" y="28"/>
                </a:lnTo>
                <a:lnTo>
                  <a:pt x="47" y="25"/>
                </a:lnTo>
                <a:lnTo>
                  <a:pt x="53" y="24"/>
                </a:lnTo>
                <a:lnTo>
                  <a:pt x="62" y="23"/>
                </a:lnTo>
                <a:lnTo>
                  <a:pt x="70" y="24"/>
                </a:lnTo>
                <a:lnTo>
                  <a:pt x="78" y="25"/>
                </a:lnTo>
                <a:lnTo>
                  <a:pt x="84" y="29"/>
                </a:lnTo>
                <a:lnTo>
                  <a:pt x="89" y="34"/>
                </a:lnTo>
                <a:lnTo>
                  <a:pt x="93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79" name="Freeform 108"/>
          <p:cNvSpPr>
            <a:spLocks noEditPoints="1"/>
          </p:cNvSpPr>
          <p:nvPr/>
        </p:nvSpPr>
        <p:spPr bwMode="auto">
          <a:xfrm>
            <a:off x="2595563" y="1954213"/>
            <a:ext cx="66675" cy="109537"/>
          </a:xfrm>
          <a:custGeom>
            <a:avLst/>
            <a:gdLst>
              <a:gd name="T0" fmla="*/ 11656 w 143"/>
              <a:gd name="T1" fmla="*/ 58737 h 207"/>
              <a:gd name="T2" fmla="*/ 39166 w 143"/>
              <a:gd name="T3" fmla="*/ 58737 h 207"/>
              <a:gd name="T4" fmla="*/ 47092 w 143"/>
              <a:gd name="T5" fmla="*/ 60854 h 207"/>
              <a:gd name="T6" fmla="*/ 51755 w 143"/>
              <a:gd name="T7" fmla="*/ 65087 h 207"/>
              <a:gd name="T8" fmla="*/ 54086 w 143"/>
              <a:gd name="T9" fmla="*/ 71966 h 207"/>
              <a:gd name="T10" fmla="*/ 54086 w 143"/>
              <a:gd name="T11" fmla="*/ 81491 h 207"/>
              <a:gd name="T12" fmla="*/ 52221 w 143"/>
              <a:gd name="T13" fmla="*/ 88900 h 207"/>
              <a:gd name="T14" fmla="*/ 47092 w 143"/>
              <a:gd name="T15" fmla="*/ 93133 h 207"/>
              <a:gd name="T16" fmla="*/ 40565 w 143"/>
              <a:gd name="T17" fmla="*/ 95250 h 207"/>
              <a:gd name="T18" fmla="*/ 11656 w 143"/>
              <a:gd name="T19" fmla="*/ 96308 h 207"/>
              <a:gd name="T20" fmla="*/ 11656 w 143"/>
              <a:gd name="T21" fmla="*/ 12171 h 207"/>
              <a:gd name="T22" fmla="*/ 37767 w 143"/>
              <a:gd name="T23" fmla="*/ 12171 h 207"/>
              <a:gd name="T24" fmla="*/ 44761 w 143"/>
              <a:gd name="T25" fmla="*/ 14817 h 207"/>
              <a:gd name="T26" fmla="*/ 48491 w 143"/>
              <a:gd name="T27" fmla="*/ 18521 h 207"/>
              <a:gd name="T28" fmla="*/ 50822 w 143"/>
              <a:gd name="T29" fmla="*/ 24871 h 207"/>
              <a:gd name="T30" fmla="*/ 50822 w 143"/>
              <a:gd name="T31" fmla="*/ 33337 h 207"/>
              <a:gd name="T32" fmla="*/ 48491 w 143"/>
              <a:gd name="T33" fmla="*/ 39687 h 207"/>
              <a:gd name="T34" fmla="*/ 44295 w 143"/>
              <a:gd name="T35" fmla="*/ 43921 h 207"/>
              <a:gd name="T36" fmla="*/ 37301 w 143"/>
              <a:gd name="T37" fmla="*/ 46037 h 207"/>
              <a:gd name="T38" fmla="*/ 11656 w 143"/>
              <a:gd name="T39" fmla="*/ 46037 h 207"/>
              <a:gd name="T40" fmla="*/ 37301 w 143"/>
              <a:gd name="T41" fmla="*/ 109537 h 207"/>
              <a:gd name="T42" fmla="*/ 49890 w 143"/>
              <a:gd name="T43" fmla="*/ 107420 h 207"/>
              <a:gd name="T44" fmla="*/ 59215 w 143"/>
              <a:gd name="T45" fmla="*/ 100541 h 207"/>
              <a:gd name="T46" fmla="*/ 64810 w 143"/>
              <a:gd name="T47" fmla="*/ 90487 h 207"/>
              <a:gd name="T48" fmla="*/ 66675 w 143"/>
              <a:gd name="T49" fmla="*/ 77258 h 207"/>
              <a:gd name="T50" fmla="*/ 65742 w 143"/>
              <a:gd name="T51" fmla="*/ 67204 h 207"/>
              <a:gd name="T52" fmla="*/ 62479 w 143"/>
              <a:gd name="T53" fmla="*/ 59266 h 207"/>
              <a:gd name="T54" fmla="*/ 57350 w 143"/>
              <a:gd name="T55" fmla="*/ 53446 h 207"/>
              <a:gd name="T56" fmla="*/ 50822 w 143"/>
              <a:gd name="T57" fmla="*/ 50271 h 207"/>
              <a:gd name="T58" fmla="*/ 55951 w 143"/>
              <a:gd name="T59" fmla="*/ 46566 h 207"/>
              <a:gd name="T60" fmla="*/ 60147 w 143"/>
              <a:gd name="T61" fmla="*/ 41275 h 207"/>
              <a:gd name="T62" fmla="*/ 62012 w 143"/>
              <a:gd name="T63" fmla="*/ 34396 h 207"/>
              <a:gd name="T64" fmla="*/ 62945 w 143"/>
              <a:gd name="T65" fmla="*/ 26987 h 207"/>
              <a:gd name="T66" fmla="*/ 61546 w 143"/>
              <a:gd name="T67" fmla="*/ 14817 h 207"/>
              <a:gd name="T68" fmla="*/ 55951 w 143"/>
              <a:gd name="T69" fmla="*/ 6879 h 207"/>
              <a:gd name="T70" fmla="*/ 47558 w 143"/>
              <a:gd name="T71" fmla="*/ 1587 h 207"/>
              <a:gd name="T72" fmla="*/ 35436 w 143"/>
              <a:gd name="T73" fmla="*/ 0 h 207"/>
              <a:gd name="T74" fmla="*/ 0 w 143"/>
              <a:gd name="T75" fmla="*/ 109537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43" h="207">
                <a:moveTo>
                  <a:pt x="25" y="182"/>
                </a:moveTo>
                <a:lnTo>
                  <a:pt x="25" y="111"/>
                </a:lnTo>
                <a:lnTo>
                  <a:pt x="75" y="111"/>
                </a:lnTo>
                <a:lnTo>
                  <a:pt x="84" y="111"/>
                </a:lnTo>
                <a:lnTo>
                  <a:pt x="94" y="113"/>
                </a:lnTo>
                <a:lnTo>
                  <a:pt x="101" y="115"/>
                </a:lnTo>
                <a:lnTo>
                  <a:pt x="107" y="119"/>
                </a:lnTo>
                <a:lnTo>
                  <a:pt x="111" y="123"/>
                </a:lnTo>
                <a:lnTo>
                  <a:pt x="115" y="129"/>
                </a:lnTo>
                <a:lnTo>
                  <a:pt x="116" y="136"/>
                </a:lnTo>
                <a:lnTo>
                  <a:pt x="117" y="146"/>
                </a:lnTo>
                <a:lnTo>
                  <a:pt x="116" y="154"/>
                </a:lnTo>
                <a:lnTo>
                  <a:pt x="115" y="161"/>
                </a:lnTo>
                <a:lnTo>
                  <a:pt x="112" y="168"/>
                </a:lnTo>
                <a:lnTo>
                  <a:pt x="108" y="172"/>
                </a:lnTo>
                <a:lnTo>
                  <a:pt x="101" y="176"/>
                </a:lnTo>
                <a:lnTo>
                  <a:pt x="95" y="179"/>
                </a:lnTo>
                <a:lnTo>
                  <a:pt x="87" y="180"/>
                </a:lnTo>
                <a:lnTo>
                  <a:pt x="78" y="182"/>
                </a:lnTo>
                <a:lnTo>
                  <a:pt x="25" y="182"/>
                </a:lnTo>
                <a:close/>
                <a:moveTo>
                  <a:pt x="25" y="87"/>
                </a:moveTo>
                <a:lnTo>
                  <a:pt x="25" y="23"/>
                </a:lnTo>
                <a:lnTo>
                  <a:pt x="73" y="23"/>
                </a:lnTo>
                <a:lnTo>
                  <a:pt x="81" y="23"/>
                </a:lnTo>
                <a:lnTo>
                  <a:pt x="89" y="26"/>
                </a:lnTo>
                <a:lnTo>
                  <a:pt x="96" y="28"/>
                </a:lnTo>
                <a:lnTo>
                  <a:pt x="100" y="31"/>
                </a:lnTo>
                <a:lnTo>
                  <a:pt x="104" y="35"/>
                </a:lnTo>
                <a:lnTo>
                  <a:pt x="108" y="41"/>
                </a:lnTo>
                <a:lnTo>
                  <a:pt x="109" y="47"/>
                </a:lnTo>
                <a:lnTo>
                  <a:pt x="110" y="55"/>
                </a:lnTo>
                <a:lnTo>
                  <a:pt x="109" y="63"/>
                </a:lnTo>
                <a:lnTo>
                  <a:pt x="108" y="70"/>
                </a:lnTo>
                <a:lnTo>
                  <a:pt x="104" y="75"/>
                </a:lnTo>
                <a:lnTo>
                  <a:pt x="100" y="79"/>
                </a:lnTo>
                <a:lnTo>
                  <a:pt x="95" y="83"/>
                </a:lnTo>
                <a:lnTo>
                  <a:pt x="88" y="85"/>
                </a:lnTo>
                <a:lnTo>
                  <a:pt x="80" y="87"/>
                </a:lnTo>
                <a:lnTo>
                  <a:pt x="71" y="87"/>
                </a:lnTo>
                <a:lnTo>
                  <a:pt x="25" y="87"/>
                </a:lnTo>
                <a:close/>
                <a:moveTo>
                  <a:pt x="0" y="207"/>
                </a:moveTo>
                <a:lnTo>
                  <a:pt x="80" y="207"/>
                </a:lnTo>
                <a:lnTo>
                  <a:pt x="95" y="206"/>
                </a:lnTo>
                <a:lnTo>
                  <a:pt x="107" y="203"/>
                </a:lnTo>
                <a:lnTo>
                  <a:pt x="118" y="198"/>
                </a:lnTo>
                <a:lnTo>
                  <a:pt x="127" y="190"/>
                </a:lnTo>
                <a:lnTo>
                  <a:pt x="134" y="182"/>
                </a:lnTo>
                <a:lnTo>
                  <a:pt x="139" y="171"/>
                </a:lnTo>
                <a:lnTo>
                  <a:pt x="142" y="158"/>
                </a:lnTo>
                <a:lnTo>
                  <a:pt x="143" y="146"/>
                </a:lnTo>
                <a:lnTo>
                  <a:pt x="142" y="136"/>
                </a:lnTo>
                <a:lnTo>
                  <a:pt x="141" y="127"/>
                </a:lnTo>
                <a:lnTo>
                  <a:pt x="138" y="119"/>
                </a:lnTo>
                <a:lnTo>
                  <a:pt x="134" y="112"/>
                </a:lnTo>
                <a:lnTo>
                  <a:pt x="129" y="106"/>
                </a:lnTo>
                <a:lnTo>
                  <a:pt x="123" y="101"/>
                </a:lnTo>
                <a:lnTo>
                  <a:pt x="116" y="98"/>
                </a:lnTo>
                <a:lnTo>
                  <a:pt x="109" y="95"/>
                </a:lnTo>
                <a:lnTo>
                  <a:pt x="115" y="92"/>
                </a:lnTo>
                <a:lnTo>
                  <a:pt x="120" y="88"/>
                </a:lnTo>
                <a:lnTo>
                  <a:pt x="124" y="84"/>
                </a:lnTo>
                <a:lnTo>
                  <a:pt x="129" y="78"/>
                </a:lnTo>
                <a:lnTo>
                  <a:pt x="131" y="72"/>
                </a:lnTo>
                <a:lnTo>
                  <a:pt x="133" y="65"/>
                </a:lnTo>
                <a:lnTo>
                  <a:pt x="135" y="58"/>
                </a:lnTo>
                <a:lnTo>
                  <a:pt x="135" y="51"/>
                </a:lnTo>
                <a:lnTo>
                  <a:pt x="134" y="38"/>
                </a:lnTo>
                <a:lnTo>
                  <a:pt x="132" y="28"/>
                </a:lnTo>
                <a:lnTo>
                  <a:pt x="127" y="20"/>
                </a:lnTo>
                <a:lnTo>
                  <a:pt x="120" y="13"/>
                </a:lnTo>
                <a:lnTo>
                  <a:pt x="112" y="7"/>
                </a:lnTo>
                <a:lnTo>
                  <a:pt x="102" y="3"/>
                </a:lnTo>
                <a:lnTo>
                  <a:pt x="90" y="1"/>
                </a:lnTo>
                <a:lnTo>
                  <a:pt x="76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80" name="Rectangle 109"/>
          <p:cNvSpPr>
            <a:spLocks noChangeArrowheads="1"/>
          </p:cNvSpPr>
          <p:nvPr/>
        </p:nvSpPr>
        <p:spPr bwMode="auto">
          <a:xfrm>
            <a:off x="2678113" y="2047875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81" name="Freeform 110"/>
          <p:cNvSpPr>
            <a:spLocks noEditPoints="1"/>
          </p:cNvSpPr>
          <p:nvPr/>
        </p:nvSpPr>
        <p:spPr bwMode="auto">
          <a:xfrm>
            <a:off x="1350963" y="2151063"/>
            <a:ext cx="60325" cy="107950"/>
          </a:xfrm>
          <a:custGeom>
            <a:avLst/>
            <a:gdLst>
              <a:gd name="T0" fmla="*/ 58911 w 128"/>
              <a:gd name="T1" fmla="*/ 21271 h 203"/>
              <a:gd name="T2" fmla="*/ 54670 w 128"/>
              <a:gd name="T3" fmla="*/ 11167 h 203"/>
              <a:gd name="T4" fmla="*/ 48071 w 128"/>
              <a:gd name="T5" fmla="*/ 4254 h 203"/>
              <a:gd name="T6" fmla="*/ 38174 w 128"/>
              <a:gd name="T7" fmla="*/ 532 h 203"/>
              <a:gd name="T8" fmla="*/ 28749 w 128"/>
              <a:gd name="T9" fmla="*/ 0 h 203"/>
              <a:gd name="T10" fmla="*/ 22151 w 128"/>
              <a:gd name="T11" fmla="*/ 2127 h 203"/>
              <a:gd name="T12" fmla="*/ 16024 w 128"/>
              <a:gd name="T13" fmla="*/ 5850 h 203"/>
              <a:gd name="T14" fmla="*/ 10840 w 128"/>
              <a:gd name="T15" fmla="*/ 11699 h 203"/>
              <a:gd name="T16" fmla="*/ 6598 w 128"/>
              <a:gd name="T17" fmla="*/ 19144 h 203"/>
              <a:gd name="T18" fmla="*/ 3770 w 128"/>
              <a:gd name="T19" fmla="*/ 28184 h 203"/>
              <a:gd name="T20" fmla="*/ 1414 w 128"/>
              <a:gd name="T21" fmla="*/ 38819 h 203"/>
              <a:gd name="T22" fmla="*/ 0 w 128"/>
              <a:gd name="T23" fmla="*/ 51582 h 203"/>
              <a:gd name="T24" fmla="*/ 0 w 128"/>
              <a:gd name="T25" fmla="*/ 64876 h 203"/>
              <a:gd name="T26" fmla="*/ 943 w 128"/>
              <a:gd name="T27" fmla="*/ 75512 h 203"/>
              <a:gd name="T28" fmla="*/ 3299 w 128"/>
              <a:gd name="T29" fmla="*/ 84552 h 203"/>
              <a:gd name="T30" fmla="*/ 6127 w 128"/>
              <a:gd name="T31" fmla="*/ 91997 h 203"/>
              <a:gd name="T32" fmla="*/ 9897 w 128"/>
              <a:gd name="T33" fmla="*/ 98378 h 203"/>
              <a:gd name="T34" fmla="*/ 15081 w 128"/>
              <a:gd name="T35" fmla="*/ 103164 h 203"/>
              <a:gd name="T36" fmla="*/ 21208 w 128"/>
              <a:gd name="T37" fmla="*/ 106355 h 203"/>
              <a:gd name="T38" fmla="*/ 27335 w 128"/>
              <a:gd name="T39" fmla="*/ 107950 h 203"/>
              <a:gd name="T40" fmla="*/ 37232 w 128"/>
              <a:gd name="T41" fmla="*/ 107418 h 203"/>
              <a:gd name="T42" fmla="*/ 48071 w 128"/>
              <a:gd name="T43" fmla="*/ 102632 h 203"/>
              <a:gd name="T44" fmla="*/ 55612 w 128"/>
              <a:gd name="T45" fmla="*/ 93060 h 203"/>
              <a:gd name="T46" fmla="*/ 59854 w 128"/>
              <a:gd name="T47" fmla="*/ 79766 h 203"/>
              <a:gd name="T48" fmla="*/ 59854 w 128"/>
              <a:gd name="T49" fmla="*/ 64876 h 203"/>
              <a:gd name="T50" fmla="*/ 55612 w 128"/>
              <a:gd name="T51" fmla="*/ 51582 h 203"/>
              <a:gd name="T52" fmla="*/ 49014 w 128"/>
              <a:gd name="T53" fmla="*/ 42542 h 203"/>
              <a:gd name="T54" fmla="*/ 39117 w 128"/>
              <a:gd name="T55" fmla="*/ 37756 h 203"/>
              <a:gd name="T56" fmla="*/ 26863 w 128"/>
              <a:gd name="T57" fmla="*/ 37756 h 203"/>
              <a:gd name="T58" fmla="*/ 16495 w 128"/>
              <a:gd name="T59" fmla="*/ 43605 h 203"/>
              <a:gd name="T60" fmla="*/ 13196 w 128"/>
              <a:gd name="T61" fmla="*/ 39883 h 203"/>
              <a:gd name="T62" fmla="*/ 16024 w 128"/>
              <a:gd name="T63" fmla="*/ 26589 h 203"/>
              <a:gd name="T64" fmla="*/ 21208 w 128"/>
              <a:gd name="T65" fmla="*/ 17017 h 203"/>
              <a:gd name="T66" fmla="*/ 28277 w 128"/>
              <a:gd name="T67" fmla="*/ 12763 h 203"/>
              <a:gd name="T68" fmla="*/ 35818 w 128"/>
              <a:gd name="T69" fmla="*/ 12231 h 203"/>
              <a:gd name="T70" fmla="*/ 41473 w 128"/>
              <a:gd name="T71" fmla="*/ 14890 h 203"/>
              <a:gd name="T72" fmla="*/ 45244 w 128"/>
              <a:gd name="T73" fmla="*/ 18612 h 203"/>
              <a:gd name="T74" fmla="*/ 48071 w 128"/>
              <a:gd name="T75" fmla="*/ 24462 h 203"/>
              <a:gd name="T76" fmla="*/ 59854 w 128"/>
              <a:gd name="T77" fmla="*/ 27652 h 203"/>
              <a:gd name="T78" fmla="*/ 48071 w 128"/>
              <a:gd name="T79" fmla="*/ 77107 h 203"/>
              <a:gd name="T80" fmla="*/ 45715 w 128"/>
              <a:gd name="T81" fmla="*/ 86147 h 203"/>
              <a:gd name="T82" fmla="*/ 41002 w 128"/>
              <a:gd name="T83" fmla="*/ 91997 h 203"/>
              <a:gd name="T84" fmla="*/ 34875 w 128"/>
              <a:gd name="T85" fmla="*/ 95187 h 203"/>
              <a:gd name="T86" fmla="*/ 27335 w 128"/>
              <a:gd name="T87" fmla="*/ 95187 h 203"/>
              <a:gd name="T88" fmla="*/ 21208 w 128"/>
              <a:gd name="T89" fmla="*/ 91997 h 203"/>
              <a:gd name="T90" fmla="*/ 16495 w 128"/>
              <a:gd name="T91" fmla="*/ 86147 h 203"/>
              <a:gd name="T92" fmla="*/ 14139 w 128"/>
              <a:gd name="T93" fmla="*/ 77639 h 203"/>
              <a:gd name="T94" fmla="*/ 14139 w 128"/>
              <a:gd name="T95" fmla="*/ 67535 h 203"/>
              <a:gd name="T96" fmla="*/ 16495 w 128"/>
              <a:gd name="T97" fmla="*/ 58495 h 203"/>
              <a:gd name="T98" fmla="*/ 21208 w 128"/>
              <a:gd name="T99" fmla="*/ 53177 h 203"/>
              <a:gd name="T100" fmla="*/ 27335 w 128"/>
              <a:gd name="T101" fmla="*/ 49987 h 203"/>
              <a:gd name="T102" fmla="*/ 34875 w 128"/>
              <a:gd name="T103" fmla="*/ 49987 h 203"/>
              <a:gd name="T104" fmla="*/ 41473 w 128"/>
              <a:gd name="T105" fmla="*/ 53177 h 203"/>
              <a:gd name="T106" fmla="*/ 45715 w 128"/>
              <a:gd name="T107" fmla="*/ 58495 h 203"/>
              <a:gd name="T108" fmla="*/ 48071 w 128"/>
              <a:gd name="T109" fmla="*/ 67535 h 203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203">
                <a:moveTo>
                  <a:pt x="127" y="52"/>
                </a:moveTo>
                <a:lnTo>
                  <a:pt x="125" y="40"/>
                </a:lnTo>
                <a:lnTo>
                  <a:pt x="122" y="30"/>
                </a:lnTo>
                <a:lnTo>
                  <a:pt x="116" y="21"/>
                </a:lnTo>
                <a:lnTo>
                  <a:pt x="110" y="14"/>
                </a:lnTo>
                <a:lnTo>
                  <a:pt x="102" y="8"/>
                </a:lnTo>
                <a:lnTo>
                  <a:pt x="92" y="3"/>
                </a:lnTo>
                <a:lnTo>
                  <a:pt x="81" y="1"/>
                </a:lnTo>
                <a:lnTo>
                  <a:pt x="69" y="0"/>
                </a:lnTo>
                <a:lnTo>
                  <a:pt x="61" y="0"/>
                </a:lnTo>
                <a:lnTo>
                  <a:pt x="54" y="2"/>
                </a:lnTo>
                <a:lnTo>
                  <a:pt x="47" y="4"/>
                </a:lnTo>
                <a:lnTo>
                  <a:pt x="40" y="7"/>
                </a:lnTo>
                <a:lnTo>
                  <a:pt x="34" y="11"/>
                </a:lnTo>
                <a:lnTo>
                  <a:pt x="29" y="16"/>
                </a:lnTo>
                <a:lnTo>
                  <a:pt x="23" y="22"/>
                </a:lnTo>
                <a:lnTo>
                  <a:pt x="18" y="28"/>
                </a:lnTo>
                <a:lnTo>
                  <a:pt x="14" y="36"/>
                </a:lnTo>
                <a:lnTo>
                  <a:pt x="11" y="44"/>
                </a:lnTo>
                <a:lnTo>
                  <a:pt x="8" y="53"/>
                </a:lnTo>
                <a:lnTo>
                  <a:pt x="5" y="63"/>
                </a:lnTo>
                <a:lnTo>
                  <a:pt x="3" y="73"/>
                </a:lnTo>
                <a:lnTo>
                  <a:pt x="1" y="85"/>
                </a:lnTo>
                <a:lnTo>
                  <a:pt x="0" y="97"/>
                </a:lnTo>
                <a:lnTo>
                  <a:pt x="0" y="110"/>
                </a:lnTo>
                <a:lnTo>
                  <a:pt x="0" y="122"/>
                </a:lnTo>
                <a:lnTo>
                  <a:pt x="1" y="132"/>
                </a:lnTo>
                <a:lnTo>
                  <a:pt x="2" y="142"/>
                </a:lnTo>
                <a:lnTo>
                  <a:pt x="5" y="151"/>
                </a:lnTo>
                <a:lnTo>
                  <a:pt x="7" y="159"/>
                </a:lnTo>
                <a:lnTo>
                  <a:pt x="10" y="166"/>
                </a:lnTo>
                <a:lnTo>
                  <a:pt x="13" y="173"/>
                </a:lnTo>
                <a:lnTo>
                  <a:pt x="17" y="180"/>
                </a:lnTo>
                <a:lnTo>
                  <a:pt x="21" y="185"/>
                </a:lnTo>
                <a:lnTo>
                  <a:pt x="27" y="189"/>
                </a:lnTo>
                <a:lnTo>
                  <a:pt x="32" y="194"/>
                </a:lnTo>
                <a:lnTo>
                  <a:pt x="38" y="198"/>
                </a:lnTo>
                <a:lnTo>
                  <a:pt x="45" y="200"/>
                </a:lnTo>
                <a:lnTo>
                  <a:pt x="51" y="202"/>
                </a:lnTo>
                <a:lnTo>
                  <a:pt x="58" y="203"/>
                </a:lnTo>
                <a:lnTo>
                  <a:pt x="66" y="203"/>
                </a:lnTo>
                <a:lnTo>
                  <a:pt x="79" y="202"/>
                </a:lnTo>
                <a:lnTo>
                  <a:pt x="91" y="199"/>
                </a:lnTo>
                <a:lnTo>
                  <a:pt x="102" y="193"/>
                </a:lnTo>
                <a:lnTo>
                  <a:pt x="111" y="185"/>
                </a:lnTo>
                <a:lnTo>
                  <a:pt x="118" y="175"/>
                </a:lnTo>
                <a:lnTo>
                  <a:pt x="124" y="164"/>
                </a:lnTo>
                <a:lnTo>
                  <a:pt x="127" y="150"/>
                </a:lnTo>
                <a:lnTo>
                  <a:pt x="128" y="136"/>
                </a:lnTo>
                <a:lnTo>
                  <a:pt x="127" y="122"/>
                </a:lnTo>
                <a:lnTo>
                  <a:pt x="124" y="109"/>
                </a:lnTo>
                <a:lnTo>
                  <a:pt x="118" y="97"/>
                </a:lnTo>
                <a:lnTo>
                  <a:pt x="112" y="88"/>
                </a:lnTo>
                <a:lnTo>
                  <a:pt x="104" y="80"/>
                </a:lnTo>
                <a:lnTo>
                  <a:pt x="93" y="74"/>
                </a:lnTo>
                <a:lnTo>
                  <a:pt x="83" y="71"/>
                </a:lnTo>
                <a:lnTo>
                  <a:pt x="70" y="70"/>
                </a:lnTo>
                <a:lnTo>
                  <a:pt x="57" y="71"/>
                </a:lnTo>
                <a:lnTo>
                  <a:pt x="46" y="75"/>
                </a:lnTo>
                <a:lnTo>
                  <a:pt x="35" y="82"/>
                </a:lnTo>
                <a:lnTo>
                  <a:pt x="27" y="92"/>
                </a:lnTo>
                <a:lnTo>
                  <a:pt x="28" y="75"/>
                </a:lnTo>
                <a:lnTo>
                  <a:pt x="31" y="61"/>
                </a:lnTo>
                <a:lnTo>
                  <a:pt x="34" y="50"/>
                </a:lnTo>
                <a:lnTo>
                  <a:pt x="39" y="40"/>
                </a:lnTo>
                <a:lnTo>
                  <a:pt x="45" y="32"/>
                </a:lnTo>
                <a:lnTo>
                  <a:pt x="52" y="28"/>
                </a:lnTo>
                <a:lnTo>
                  <a:pt x="60" y="24"/>
                </a:lnTo>
                <a:lnTo>
                  <a:pt x="70" y="23"/>
                </a:lnTo>
                <a:lnTo>
                  <a:pt x="76" y="23"/>
                </a:lnTo>
                <a:lnTo>
                  <a:pt x="83" y="25"/>
                </a:lnTo>
                <a:lnTo>
                  <a:pt x="88" y="28"/>
                </a:lnTo>
                <a:lnTo>
                  <a:pt x="93" y="30"/>
                </a:lnTo>
                <a:lnTo>
                  <a:pt x="96" y="35"/>
                </a:lnTo>
                <a:lnTo>
                  <a:pt x="99" y="39"/>
                </a:lnTo>
                <a:lnTo>
                  <a:pt x="102" y="46"/>
                </a:lnTo>
                <a:lnTo>
                  <a:pt x="103" y="52"/>
                </a:lnTo>
                <a:lnTo>
                  <a:pt x="127" y="52"/>
                </a:lnTo>
                <a:close/>
                <a:moveTo>
                  <a:pt x="103" y="136"/>
                </a:moveTo>
                <a:lnTo>
                  <a:pt x="102" y="145"/>
                </a:lnTo>
                <a:lnTo>
                  <a:pt x="100" y="155"/>
                </a:lnTo>
                <a:lnTo>
                  <a:pt x="97" y="162"/>
                </a:lnTo>
                <a:lnTo>
                  <a:pt x="92" y="169"/>
                </a:lnTo>
                <a:lnTo>
                  <a:pt x="87" y="173"/>
                </a:lnTo>
                <a:lnTo>
                  <a:pt x="81" y="177"/>
                </a:lnTo>
                <a:lnTo>
                  <a:pt x="74" y="179"/>
                </a:lnTo>
                <a:lnTo>
                  <a:pt x="66" y="180"/>
                </a:lnTo>
                <a:lnTo>
                  <a:pt x="58" y="179"/>
                </a:lnTo>
                <a:lnTo>
                  <a:pt x="51" y="177"/>
                </a:lnTo>
                <a:lnTo>
                  <a:pt x="45" y="173"/>
                </a:lnTo>
                <a:lnTo>
                  <a:pt x="39" y="169"/>
                </a:lnTo>
                <a:lnTo>
                  <a:pt x="35" y="162"/>
                </a:lnTo>
                <a:lnTo>
                  <a:pt x="32" y="155"/>
                </a:lnTo>
                <a:lnTo>
                  <a:pt x="30" y="146"/>
                </a:lnTo>
                <a:lnTo>
                  <a:pt x="29" y="136"/>
                </a:lnTo>
                <a:lnTo>
                  <a:pt x="30" y="127"/>
                </a:lnTo>
                <a:lnTo>
                  <a:pt x="31" y="118"/>
                </a:lnTo>
                <a:lnTo>
                  <a:pt x="35" y="110"/>
                </a:lnTo>
                <a:lnTo>
                  <a:pt x="39" y="104"/>
                </a:lnTo>
                <a:lnTo>
                  <a:pt x="45" y="100"/>
                </a:lnTo>
                <a:lnTo>
                  <a:pt x="51" y="96"/>
                </a:lnTo>
                <a:lnTo>
                  <a:pt x="58" y="94"/>
                </a:lnTo>
                <a:lnTo>
                  <a:pt x="67" y="93"/>
                </a:lnTo>
                <a:lnTo>
                  <a:pt x="74" y="94"/>
                </a:lnTo>
                <a:lnTo>
                  <a:pt x="81" y="96"/>
                </a:lnTo>
                <a:lnTo>
                  <a:pt x="88" y="100"/>
                </a:lnTo>
                <a:lnTo>
                  <a:pt x="93" y="104"/>
                </a:lnTo>
                <a:lnTo>
                  <a:pt x="97" y="110"/>
                </a:lnTo>
                <a:lnTo>
                  <a:pt x="100" y="118"/>
                </a:lnTo>
                <a:lnTo>
                  <a:pt x="102" y="127"/>
                </a:lnTo>
                <a:lnTo>
                  <a:pt x="103" y="13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82" name="Freeform 111"/>
          <p:cNvSpPr>
            <a:spLocks noEditPoints="1"/>
          </p:cNvSpPr>
          <p:nvPr/>
        </p:nvSpPr>
        <p:spPr bwMode="auto">
          <a:xfrm>
            <a:off x="2025650" y="2146300"/>
            <a:ext cx="79375" cy="111125"/>
          </a:xfrm>
          <a:custGeom>
            <a:avLst/>
            <a:gdLst>
              <a:gd name="T0" fmla="*/ 0 w 167"/>
              <a:gd name="T1" fmla="*/ 111125 h 208"/>
              <a:gd name="T2" fmla="*/ 12358 w 167"/>
              <a:gd name="T3" fmla="*/ 111125 h 208"/>
              <a:gd name="T4" fmla="*/ 21864 w 167"/>
              <a:gd name="T5" fmla="*/ 78001 h 208"/>
              <a:gd name="T6" fmla="*/ 57036 w 167"/>
              <a:gd name="T7" fmla="*/ 78001 h 208"/>
              <a:gd name="T8" fmla="*/ 66542 w 167"/>
              <a:gd name="T9" fmla="*/ 111125 h 208"/>
              <a:gd name="T10" fmla="*/ 79375 w 167"/>
              <a:gd name="T11" fmla="*/ 111125 h 208"/>
              <a:gd name="T12" fmla="*/ 46579 w 167"/>
              <a:gd name="T13" fmla="*/ 0 h 208"/>
              <a:gd name="T14" fmla="*/ 32796 w 167"/>
              <a:gd name="T15" fmla="*/ 0 h 208"/>
              <a:gd name="T16" fmla="*/ 0 w 167"/>
              <a:gd name="T17" fmla="*/ 111125 h 208"/>
              <a:gd name="T18" fmla="*/ 25666 w 167"/>
              <a:gd name="T19" fmla="*/ 65179 h 208"/>
              <a:gd name="T20" fmla="*/ 39925 w 167"/>
              <a:gd name="T21" fmla="*/ 16562 h 208"/>
              <a:gd name="T22" fmla="*/ 53234 w 167"/>
              <a:gd name="T23" fmla="*/ 65179 h 208"/>
              <a:gd name="T24" fmla="*/ 25666 w 167"/>
              <a:gd name="T25" fmla="*/ 65179 h 20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7" h="208">
                <a:moveTo>
                  <a:pt x="0" y="208"/>
                </a:moveTo>
                <a:lnTo>
                  <a:pt x="26" y="208"/>
                </a:lnTo>
                <a:lnTo>
                  <a:pt x="46" y="146"/>
                </a:lnTo>
                <a:lnTo>
                  <a:pt x="120" y="146"/>
                </a:lnTo>
                <a:lnTo>
                  <a:pt x="140" y="208"/>
                </a:lnTo>
                <a:lnTo>
                  <a:pt x="167" y="208"/>
                </a:lnTo>
                <a:lnTo>
                  <a:pt x="98" y="0"/>
                </a:lnTo>
                <a:lnTo>
                  <a:pt x="69" y="0"/>
                </a:lnTo>
                <a:lnTo>
                  <a:pt x="0" y="208"/>
                </a:lnTo>
                <a:close/>
                <a:moveTo>
                  <a:pt x="54" y="122"/>
                </a:moveTo>
                <a:lnTo>
                  <a:pt x="84" y="31"/>
                </a:lnTo>
                <a:lnTo>
                  <a:pt x="112" y="122"/>
                </a:lnTo>
                <a:lnTo>
                  <a:pt x="54" y="12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83" name="Rectangle 112"/>
          <p:cNvSpPr>
            <a:spLocks noChangeArrowheads="1"/>
          </p:cNvSpPr>
          <p:nvPr/>
        </p:nvSpPr>
        <p:spPr bwMode="auto">
          <a:xfrm>
            <a:off x="2112963" y="2146300"/>
            <a:ext cx="11112" cy="11112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84" name="Freeform 113"/>
          <p:cNvSpPr>
            <a:spLocks noEditPoints="1"/>
          </p:cNvSpPr>
          <p:nvPr/>
        </p:nvSpPr>
        <p:spPr bwMode="auto">
          <a:xfrm>
            <a:off x="2139950" y="2146300"/>
            <a:ext cx="60325" cy="112713"/>
          </a:xfrm>
          <a:custGeom>
            <a:avLst/>
            <a:gdLst>
              <a:gd name="T0" fmla="*/ 10925 w 127"/>
              <a:gd name="T1" fmla="*/ 111110 h 211"/>
              <a:gd name="T2" fmla="*/ 15200 w 127"/>
              <a:gd name="T3" fmla="*/ 105769 h 211"/>
              <a:gd name="T4" fmla="*/ 25650 w 127"/>
              <a:gd name="T5" fmla="*/ 112179 h 211"/>
              <a:gd name="T6" fmla="*/ 38000 w 127"/>
              <a:gd name="T7" fmla="*/ 112179 h 211"/>
              <a:gd name="T8" fmla="*/ 47975 w 127"/>
              <a:gd name="T9" fmla="*/ 106837 h 211"/>
              <a:gd name="T10" fmla="*/ 55575 w 127"/>
              <a:gd name="T11" fmla="*/ 95619 h 211"/>
              <a:gd name="T12" fmla="*/ 59850 w 127"/>
              <a:gd name="T13" fmla="*/ 80128 h 211"/>
              <a:gd name="T14" fmla="*/ 59850 w 127"/>
              <a:gd name="T15" fmla="*/ 61431 h 211"/>
              <a:gd name="T16" fmla="*/ 55575 w 127"/>
              <a:gd name="T17" fmla="*/ 45940 h 211"/>
              <a:gd name="T18" fmla="*/ 47975 w 127"/>
              <a:gd name="T19" fmla="*/ 34722 h 211"/>
              <a:gd name="T20" fmla="*/ 37525 w 127"/>
              <a:gd name="T21" fmla="*/ 28846 h 211"/>
              <a:gd name="T22" fmla="*/ 28500 w 127"/>
              <a:gd name="T23" fmla="*/ 28312 h 211"/>
              <a:gd name="T24" fmla="*/ 22800 w 127"/>
              <a:gd name="T25" fmla="*/ 29914 h 211"/>
              <a:gd name="T26" fmla="*/ 17575 w 127"/>
              <a:gd name="T27" fmla="*/ 33654 h 211"/>
              <a:gd name="T28" fmla="*/ 12825 w 127"/>
              <a:gd name="T29" fmla="*/ 38995 h 211"/>
              <a:gd name="T30" fmla="*/ 10925 w 127"/>
              <a:gd name="T31" fmla="*/ 0 h 211"/>
              <a:gd name="T32" fmla="*/ 0 w 127"/>
              <a:gd name="T33" fmla="*/ 111110 h 211"/>
              <a:gd name="T34" fmla="*/ 10925 w 127"/>
              <a:gd name="T35" fmla="*/ 63034 h 211"/>
              <a:gd name="T36" fmla="*/ 12825 w 127"/>
              <a:gd name="T37" fmla="*/ 52350 h 211"/>
              <a:gd name="T38" fmla="*/ 18050 w 127"/>
              <a:gd name="T39" fmla="*/ 44872 h 211"/>
              <a:gd name="T40" fmla="*/ 25175 w 127"/>
              <a:gd name="T41" fmla="*/ 41132 h 211"/>
              <a:gd name="T42" fmla="*/ 33725 w 127"/>
              <a:gd name="T43" fmla="*/ 41132 h 211"/>
              <a:gd name="T44" fmla="*/ 40375 w 127"/>
              <a:gd name="T45" fmla="*/ 44872 h 211"/>
              <a:gd name="T46" fmla="*/ 45600 w 127"/>
              <a:gd name="T47" fmla="*/ 52884 h 211"/>
              <a:gd name="T48" fmla="*/ 47975 w 127"/>
              <a:gd name="T49" fmla="*/ 65171 h 211"/>
              <a:gd name="T50" fmla="*/ 47975 w 127"/>
              <a:gd name="T51" fmla="*/ 78525 h 211"/>
              <a:gd name="T52" fmla="*/ 45600 w 127"/>
              <a:gd name="T53" fmla="*/ 89209 h 211"/>
              <a:gd name="T54" fmla="*/ 40375 w 127"/>
              <a:gd name="T55" fmla="*/ 96687 h 211"/>
              <a:gd name="T56" fmla="*/ 33725 w 127"/>
              <a:gd name="T57" fmla="*/ 100427 h 211"/>
              <a:gd name="T58" fmla="*/ 25175 w 127"/>
              <a:gd name="T59" fmla="*/ 100427 h 211"/>
              <a:gd name="T60" fmla="*/ 18050 w 127"/>
              <a:gd name="T61" fmla="*/ 96687 h 211"/>
              <a:gd name="T62" fmla="*/ 13775 w 127"/>
              <a:gd name="T63" fmla="*/ 88675 h 211"/>
              <a:gd name="T64" fmla="*/ 10925 w 127"/>
              <a:gd name="T65" fmla="*/ 77457 h 21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7" h="211">
                <a:moveTo>
                  <a:pt x="0" y="208"/>
                </a:moveTo>
                <a:lnTo>
                  <a:pt x="23" y="208"/>
                </a:lnTo>
                <a:lnTo>
                  <a:pt x="23" y="188"/>
                </a:lnTo>
                <a:lnTo>
                  <a:pt x="32" y="198"/>
                </a:lnTo>
                <a:lnTo>
                  <a:pt x="42" y="205"/>
                </a:lnTo>
                <a:lnTo>
                  <a:pt x="54" y="210"/>
                </a:lnTo>
                <a:lnTo>
                  <a:pt x="68" y="211"/>
                </a:lnTo>
                <a:lnTo>
                  <a:pt x="80" y="210"/>
                </a:lnTo>
                <a:lnTo>
                  <a:pt x="92" y="205"/>
                </a:lnTo>
                <a:lnTo>
                  <a:pt x="101" y="200"/>
                </a:lnTo>
                <a:lnTo>
                  <a:pt x="110" y="190"/>
                </a:lnTo>
                <a:lnTo>
                  <a:pt x="117" y="179"/>
                </a:lnTo>
                <a:lnTo>
                  <a:pt x="122" y="166"/>
                </a:lnTo>
                <a:lnTo>
                  <a:pt x="126" y="150"/>
                </a:lnTo>
                <a:lnTo>
                  <a:pt x="127" y="132"/>
                </a:lnTo>
                <a:lnTo>
                  <a:pt x="126" y="115"/>
                </a:lnTo>
                <a:lnTo>
                  <a:pt x="122" y="99"/>
                </a:lnTo>
                <a:lnTo>
                  <a:pt x="117" y="86"/>
                </a:lnTo>
                <a:lnTo>
                  <a:pt x="110" y="74"/>
                </a:lnTo>
                <a:lnTo>
                  <a:pt x="101" y="65"/>
                </a:lnTo>
                <a:lnTo>
                  <a:pt x="91" y="59"/>
                </a:lnTo>
                <a:lnTo>
                  <a:pt x="79" y="54"/>
                </a:lnTo>
                <a:lnTo>
                  <a:pt x="66" y="53"/>
                </a:lnTo>
                <a:lnTo>
                  <a:pt x="60" y="53"/>
                </a:lnTo>
                <a:lnTo>
                  <a:pt x="54" y="54"/>
                </a:lnTo>
                <a:lnTo>
                  <a:pt x="48" y="56"/>
                </a:lnTo>
                <a:lnTo>
                  <a:pt x="42" y="60"/>
                </a:lnTo>
                <a:lnTo>
                  <a:pt x="37" y="63"/>
                </a:lnTo>
                <a:lnTo>
                  <a:pt x="32" y="68"/>
                </a:lnTo>
                <a:lnTo>
                  <a:pt x="27" y="73"/>
                </a:lnTo>
                <a:lnTo>
                  <a:pt x="23" y="80"/>
                </a:lnTo>
                <a:lnTo>
                  <a:pt x="23" y="0"/>
                </a:lnTo>
                <a:lnTo>
                  <a:pt x="0" y="0"/>
                </a:lnTo>
                <a:lnTo>
                  <a:pt x="0" y="208"/>
                </a:lnTo>
                <a:close/>
                <a:moveTo>
                  <a:pt x="22" y="132"/>
                </a:moveTo>
                <a:lnTo>
                  <a:pt x="23" y="118"/>
                </a:lnTo>
                <a:lnTo>
                  <a:pt x="24" y="108"/>
                </a:lnTo>
                <a:lnTo>
                  <a:pt x="27" y="98"/>
                </a:lnTo>
                <a:lnTo>
                  <a:pt x="33" y="90"/>
                </a:lnTo>
                <a:lnTo>
                  <a:pt x="38" y="84"/>
                </a:lnTo>
                <a:lnTo>
                  <a:pt x="44" y="80"/>
                </a:lnTo>
                <a:lnTo>
                  <a:pt x="53" y="77"/>
                </a:lnTo>
                <a:lnTo>
                  <a:pt x="62" y="76"/>
                </a:lnTo>
                <a:lnTo>
                  <a:pt x="71" y="77"/>
                </a:lnTo>
                <a:lnTo>
                  <a:pt x="79" y="80"/>
                </a:lnTo>
                <a:lnTo>
                  <a:pt x="85" y="84"/>
                </a:lnTo>
                <a:lnTo>
                  <a:pt x="92" y="91"/>
                </a:lnTo>
                <a:lnTo>
                  <a:pt x="96" y="99"/>
                </a:lnTo>
                <a:lnTo>
                  <a:pt x="99" y="110"/>
                </a:lnTo>
                <a:lnTo>
                  <a:pt x="101" y="122"/>
                </a:lnTo>
                <a:lnTo>
                  <a:pt x="102" y="134"/>
                </a:lnTo>
                <a:lnTo>
                  <a:pt x="101" y="147"/>
                </a:lnTo>
                <a:lnTo>
                  <a:pt x="99" y="158"/>
                </a:lnTo>
                <a:lnTo>
                  <a:pt x="96" y="167"/>
                </a:lnTo>
                <a:lnTo>
                  <a:pt x="92" y="175"/>
                </a:lnTo>
                <a:lnTo>
                  <a:pt x="85" y="181"/>
                </a:lnTo>
                <a:lnTo>
                  <a:pt x="79" y="186"/>
                </a:lnTo>
                <a:lnTo>
                  <a:pt x="71" y="188"/>
                </a:lnTo>
                <a:lnTo>
                  <a:pt x="62" y="189"/>
                </a:lnTo>
                <a:lnTo>
                  <a:pt x="53" y="188"/>
                </a:lnTo>
                <a:lnTo>
                  <a:pt x="45" y="186"/>
                </a:lnTo>
                <a:lnTo>
                  <a:pt x="38" y="181"/>
                </a:lnTo>
                <a:lnTo>
                  <a:pt x="33" y="174"/>
                </a:lnTo>
                <a:lnTo>
                  <a:pt x="29" y="166"/>
                </a:lnTo>
                <a:lnTo>
                  <a:pt x="25" y="157"/>
                </a:lnTo>
                <a:lnTo>
                  <a:pt x="23" y="145"/>
                </a:lnTo>
                <a:lnTo>
                  <a:pt x="22" y="13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85" name="Freeform 114"/>
          <p:cNvSpPr>
            <a:spLocks noEditPoints="1"/>
          </p:cNvSpPr>
          <p:nvPr/>
        </p:nvSpPr>
        <p:spPr bwMode="auto">
          <a:xfrm>
            <a:off x="2209800" y="2174875"/>
            <a:ext cx="57150" cy="84138"/>
          </a:xfrm>
          <a:custGeom>
            <a:avLst/>
            <a:gdLst>
              <a:gd name="T0" fmla="*/ 45070 w 123"/>
              <a:gd name="T1" fmla="*/ 60175 h 158"/>
              <a:gd name="T2" fmla="*/ 41817 w 123"/>
              <a:gd name="T3" fmla="*/ 65500 h 158"/>
              <a:gd name="T4" fmla="*/ 38100 w 123"/>
              <a:gd name="T5" fmla="*/ 69227 h 158"/>
              <a:gd name="T6" fmla="*/ 32524 w 123"/>
              <a:gd name="T7" fmla="*/ 71890 h 158"/>
              <a:gd name="T8" fmla="*/ 25090 w 123"/>
              <a:gd name="T9" fmla="*/ 71358 h 158"/>
              <a:gd name="T10" fmla="*/ 19050 w 123"/>
              <a:gd name="T11" fmla="*/ 68162 h 158"/>
              <a:gd name="T12" fmla="*/ 13939 w 123"/>
              <a:gd name="T13" fmla="*/ 61772 h 158"/>
              <a:gd name="T14" fmla="*/ 11616 w 123"/>
              <a:gd name="T15" fmla="*/ 52187 h 158"/>
              <a:gd name="T16" fmla="*/ 57150 w 123"/>
              <a:gd name="T17" fmla="*/ 46329 h 158"/>
              <a:gd name="T18" fmla="*/ 56685 w 123"/>
              <a:gd name="T19" fmla="*/ 31419 h 158"/>
              <a:gd name="T20" fmla="*/ 52968 w 123"/>
              <a:gd name="T21" fmla="*/ 15976 h 158"/>
              <a:gd name="T22" fmla="*/ 45534 w 123"/>
              <a:gd name="T23" fmla="*/ 6390 h 158"/>
              <a:gd name="T24" fmla="*/ 35312 w 123"/>
              <a:gd name="T25" fmla="*/ 533 h 158"/>
              <a:gd name="T26" fmla="*/ 22302 w 123"/>
              <a:gd name="T27" fmla="*/ 533 h 158"/>
              <a:gd name="T28" fmla="*/ 11616 w 123"/>
              <a:gd name="T29" fmla="*/ 6390 h 158"/>
              <a:gd name="T30" fmla="*/ 4182 w 123"/>
              <a:gd name="T31" fmla="*/ 17573 h 158"/>
              <a:gd name="T32" fmla="*/ 465 w 123"/>
              <a:gd name="T33" fmla="*/ 33549 h 158"/>
              <a:gd name="T34" fmla="*/ 465 w 123"/>
              <a:gd name="T35" fmla="*/ 52187 h 158"/>
              <a:gd name="T36" fmla="*/ 4182 w 123"/>
              <a:gd name="T37" fmla="*/ 67630 h 158"/>
              <a:gd name="T38" fmla="*/ 11616 w 123"/>
              <a:gd name="T39" fmla="*/ 78280 h 158"/>
              <a:gd name="T40" fmla="*/ 22302 w 123"/>
              <a:gd name="T41" fmla="*/ 83605 h 158"/>
              <a:gd name="T42" fmla="*/ 33454 w 123"/>
              <a:gd name="T43" fmla="*/ 83605 h 158"/>
              <a:gd name="T44" fmla="*/ 43211 w 123"/>
              <a:gd name="T45" fmla="*/ 79878 h 158"/>
              <a:gd name="T46" fmla="*/ 50180 w 123"/>
              <a:gd name="T47" fmla="*/ 72955 h 158"/>
              <a:gd name="T48" fmla="*/ 55291 w 123"/>
              <a:gd name="T49" fmla="*/ 63370 h 158"/>
              <a:gd name="T50" fmla="*/ 45999 w 123"/>
              <a:gd name="T51" fmla="*/ 56980 h 158"/>
              <a:gd name="T52" fmla="*/ 11616 w 123"/>
              <a:gd name="T53" fmla="*/ 29821 h 158"/>
              <a:gd name="T54" fmla="*/ 14404 w 123"/>
              <a:gd name="T55" fmla="*/ 20768 h 158"/>
              <a:gd name="T56" fmla="*/ 19050 w 123"/>
              <a:gd name="T57" fmla="*/ 14911 h 158"/>
              <a:gd name="T58" fmla="*/ 24626 w 123"/>
              <a:gd name="T59" fmla="*/ 12248 h 158"/>
              <a:gd name="T60" fmla="*/ 32524 w 123"/>
              <a:gd name="T61" fmla="*/ 12248 h 158"/>
              <a:gd name="T62" fmla="*/ 39029 w 123"/>
              <a:gd name="T63" fmla="*/ 15443 h 158"/>
              <a:gd name="T64" fmla="*/ 43211 w 123"/>
              <a:gd name="T65" fmla="*/ 20768 h 158"/>
              <a:gd name="T66" fmla="*/ 45534 w 123"/>
              <a:gd name="T67" fmla="*/ 29821 h 158"/>
              <a:gd name="T68" fmla="*/ 11151 w 123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3" y="119"/>
                </a:lnTo>
                <a:lnTo>
                  <a:pt x="90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3"/>
                </a:lnTo>
                <a:lnTo>
                  <a:pt x="70" y="135"/>
                </a:lnTo>
                <a:lnTo>
                  <a:pt x="63" y="135"/>
                </a:lnTo>
                <a:lnTo>
                  <a:pt x="54" y="134"/>
                </a:lnTo>
                <a:lnTo>
                  <a:pt x="47" y="131"/>
                </a:lnTo>
                <a:lnTo>
                  <a:pt x="41" y="128"/>
                </a:lnTo>
                <a:lnTo>
                  <a:pt x="34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6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5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6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7"/>
                </a:lnTo>
                <a:lnTo>
                  <a:pt x="35" y="152"/>
                </a:lnTo>
                <a:lnTo>
                  <a:pt x="48" y="157"/>
                </a:lnTo>
                <a:lnTo>
                  <a:pt x="61" y="158"/>
                </a:lnTo>
                <a:lnTo>
                  <a:pt x="72" y="157"/>
                </a:lnTo>
                <a:lnTo>
                  <a:pt x="84" y="155"/>
                </a:lnTo>
                <a:lnTo>
                  <a:pt x="93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8"/>
                </a:lnTo>
                <a:lnTo>
                  <a:pt x="31" y="39"/>
                </a:lnTo>
                <a:lnTo>
                  <a:pt x="35" y="34"/>
                </a:lnTo>
                <a:lnTo>
                  <a:pt x="41" y="28"/>
                </a:lnTo>
                <a:lnTo>
                  <a:pt x="47" y="24"/>
                </a:lnTo>
                <a:lnTo>
                  <a:pt x="53" y="23"/>
                </a:lnTo>
                <a:lnTo>
                  <a:pt x="62" y="22"/>
                </a:lnTo>
                <a:lnTo>
                  <a:pt x="70" y="23"/>
                </a:lnTo>
                <a:lnTo>
                  <a:pt x="78" y="24"/>
                </a:lnTo>
                <a:lnTo>
                  <a:pt x="84" y="29"/>
                </a:lnTo>
                <a:lnTo>
                  <a:pt x="89" y="34"/>
                </a:lnTo>
                <a:lnTo>
                  <a:pt x="93" y="39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86" name="Freeform 115"/>
          <p:cNvSpPr>
            <a:spLocks/>
          </p:cNvSpPr>
          <p:nvPr/>
        </p:nvSpPr>
        <p:spPr bwMode="auto">
          <a:xfrm>
            <a:off x="2279650" y="2174875"/>
            <a:ext cx="31750" cy="82550"/>
          </a:xfrm>
          <a:custGeom>
            <a:avLst/>
            <a:gdLst>
              <a:gd name="T0" fmla="*/ 0 w 67"/>
              <a:gd name="T1" fmla="*/ 82550 h 155"/>
              <a:gd name="T2" fmla="*/ 11373 w 67"/>
              <a:gd name="T3" fmla="*/ 82550 h 155"/>
              <a:gd name="T4" fmla="*/ 11373 w 67"/>
              <a:gd name="T5" fmla="*/ 37281 h 155"/>
              <a:gd name="T6" fmla="*/ 11847 w 67"/>
              <a:gd name="T7" fmla="*/ 31955 h 155"/>
              <a:gd name="T8" fmla="*/ 12321 w 67"/>
              <a:gd name="T9" fmla="*/ 27162 h 155"/>
              <a:gd name="T10" fmla="*/ 13743 w 67"/>
              <a:gd name="T11" fmla="*/ 23434 h 155"/>
              <a:gd name="T12" fmla="*/ 15638 w 67"/>
              <a:gd name="T13" fmla="*/ 20238 h 155"/>
              <a:gd name="T14" fmla="*/ 18007 w 67"/>
              <a:gd name="T15" fmla="*/ 17575 h 155"/>
              <a:gd name="T16" fmla="*/ 21325 w 67"/>
              <a:gd name="T17" fmla="*/ 15445 h 155"/>
              <a:gd name="T18" fmla="*/ 25116 w 67"/>
              <a:gd name="T19" fmla="*/ 14912 h 155"/>
              <a:gd name="T20" fmla="*/ 29381 w 67"/>
              <a:gd name="T21" fmla="*/ 14380 h 155"/>
              <a:gd name="T22" fmla="*/ 31750 w 67"/>
              <a:gd name="T23" fmla="*/ 14380 h 155"/>
              <a:gd name="T24" fmla="*/ 31750 w 67"/>
              <a:gd name="T25" fmla="*/ 0 h 155"/>
              <a:gd name="T26" fmla="*/ 28433 w 67"/>
              <a:gd name="T27" fmla="*/ 0 h 155"/>
              <a:gd name="T28" fmla="*/ 25590 w 67"/>
              <a:gd name="T29" fmla="*/ 0 h 155"/>
              <a:gd name="T30" fmla="*/ 22746 w 67"/>
              <a:gd name="T31" fmla="*/ 1065 h 155"/>
              <a:gd name="T32" fmla="*/ 20377 w 67"/>
              <a:gd name="T33" fmla="*/ 2663 h 155"/>
              <a:gd name="T34" fmla="*/ 17534 w 67"/>
              <a:gd name="T35" fmla="*/ 3728 h 155"/>
              <a:gd name="T36" fmla="*/ 15638 w 67"/>
              <a:gd name="T37" fmla="*/ 6391 h 155"/>
              <a:gd name="T38" fmla="*/ 13743 w 67"/>
              <a:gd name="T39" fmla="*/ 9054 h 155"/>
              <a:gd name="T40" fmla="*/ 12321 w 67"/>
              <a:gd name="T41" fmla="*/ 12249 h 155"/>
              <a:gd name="T42" fmla="*/ 10899 w 67"/>
              <a:gd name="T43" fmla="*/ 15977 h 155"/>
              <a:gd name="T44" fmla="*/ 10899 w 67"/>
              <a:gd name="T45" fmla="*/ 1598 h 155"/>
              <a:gd name="T46" fmla="*/ 0 w 67"/>
              <a:gd name="T47" fmla="*/ 1598 h 155"/>
              <a:gd name="T48" fmla="*/ 0 w 67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7" h="155">
                <a:moveTo>
                  <a:pt x="0" y="155"/>
                </a:moveTo>
                <a:lnTo>
                  <a:pt x="24" y="155"/>
                </a:lnTo>
                <a:lnTo>
                  <a:pt x="24" y="70"/>
                </a:lnTo>
                <a:lnTo>
                  <a:pt x="25" y="60"/>
                </a:lnTo>
                <a:lnTo>
                  <a:pt x="26" y="51"/>
                </a:lnTo>
                <a:lnTo>
                  <a:pt x="29" y="44"/>
                </a:lnTo>
                <a:lnTo>
                  <a:pt x="33" y="38"/>
                </a:lnTo>
                <a:lnTo>
                  <a:pt x="38" y="33"/>
                </a:lnTo>
                <a:lnTo>
                  <a:pt x="45" y="29"/>
                </a:lnTo>
                <a:lnTo>
                  <a:pt x="53" y="28"/>
                </a:lnTo>
                <a:lnTo>
                  <a:pt x="62" y="27"/>
                </a:lnTo>
                <a:lnTo>
                  <a:pt x="67" y="27"/>
                </a:lnTo>
                <a:lnTo>
                  <a:pt x="67" y="0"/>
                </a:lnTo>
                <a:lnTo>
                  <a:pt x="60" y="0"/>
                </a:lnTo>
                <a:lnTo>
                  <a:pt x="54" y="0"/>
                </a:lnTo>
                <a:lnTo>
                  <a:pt x="48" y="2"/>
                </a:lnTo>
                <a:lnTo>
                  <a:pt x="43" y="5"/>
                </a:lnTo>
                <a:lnTo>
                  <a:pt x="37" y="7"/>
                </a:lnTo>
                <a:lnTo>
                  <a:pt x="33" y="12"/>
                </a:lnTo>
                <a:lnTo>
                  <a:pt x="29" y="17"/>
                </a:lnTo>
                <a:lnTo>
                  <a:pt x="26" y="23"/>
                </a:lnTo>
                <a:lnTo>
                  <a:pt x="23" y="30"/>
                </a:lnTo>
                <a:lnTo>
                  <a:pt x="23" y="3"/>
                </a:lnTo>
                <a:lnTo>
                  <a:pt x="0" y="3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87" name="Freeform 116"/>
          <p:cNvSpPr>
            <a:spLocks/>
          </p:cNvSpPr>
          <p:nvPr/>
        </p:nvSpPr>
        <p:spPr bwMode="auto">
          <a:xfrm>
            <a:off x="2312988" y="2154238"/>
            <a:ext cx="30162" cy="103187"/>
          </a:xfrm>
          <a:custGeom>
            <a:avLst/>
            <a:gdLst>
              <a:gd name="T0" fmla="*/ 19358 w 67"/>
              <a:gd name="T1" fmla="*/ 81602 h 196"/>
              <a:gd name="T2" fmla="*/ 19358 w 67"/>
              <a:gd name="T3" fmla="*/ 32641 h 196"/>
              <a:gd name="T4" fmla="*/ 30162 w 67"/>
              <a:gd name="T5" fmla="*/ 32641 h 196"/>
              <a:gd name="T6" fmla="*/ 30162 w 67"/>
              <a:gd name="T7" fmla="*/ 22111 h 196"/>
              <a:gd name="T8" fmla="*/ 19358 w 67"/>
              <a:gd name="T9" fmla="*/ 22111 h 196"/>
              <a:gd name="T10" fmla="*/ 19358 w 67"/>
              <a:gd name="T11" fmla="*/ 0 h 196"/>
              <a:gd name="T12" fmla="*/ 9004 w 67"/>
              <a:gd name="T13" fmla="*/ 0 h 196"/>
              <a:gd name="T14" fmla="*/ 9004 w 67"/>
              <a:gd name="T15" fmla="*/ 22111 h 196"/>
              <a:gd name="T16" fmla="*/ 0 w 67"/>
              <a:gd name="T17" fmla="*/ 22111 h 196"/>
              <a:gd name="T18" fmla="*/ 0 w 67"/>
              <a:gd name="T19" fmla="*/ 32641 h 196"/>
              <a:gd name="T20" fmla="*/ 9004 w 67"/>
              <a:gd name="T21" fmla="*/ 32641 h 196"/>
              <a:gd name="T22" fmla="*/ 9004 w 67"/>
              <a:gd name="T23" fmla="*/ 86867 h 196"/>
              <a:gd name="T24" fmla="*/ 9004 w 67"/>
              <a:gd name="T25" fmla="*/ 91078 h 196"/>
              <a:gd name="T26" fmla="*/ 9454 w 67"/>
              <a:gd name="T27" fmla="*/ 94237 h 196"/>
              <a:gd name="T28" fmla="*/ 10354 w 67"/>
              <a:gd name="T29" fmla="*/ 96869 h 196"/>
              <a:gd name="T30" fmla="*/ 11705 w 67"/>
              <a:gd name="T31" fmla="*/ 99502 h 196"/>
              <a:gd name="T32" fmla="*/ 13956 w 67"/>
              <a:gd name="T33" fmla="*/ 101608 h 196"/>
              <a:gd name="T34" fmla="*/ 16206 w 67"/>
              <a:gd name="T35" fmla="*/ 102661 h 196"/>
              <a:gd name="T36" fmla="*/ 18908 w 67"/>
              <a:gd name="T37" fmla="*/ 103187 h 196"/>
              <a:gd name="T38" fmla="*/ 22509 w 67"/>
              <a:gd name="T39" fmla="*/ 103187 h 196"/>
              <a:gd name="T40" fmla="*/ 26110 w 67"/>
              <a:gd name="T41" fmla="*/ 102661 h 196"/>
              <a:gd name="T42" fmla="*/ 30162 w 67"/>
              <a:gd name="T43" fmla="*/ 102134 h 196"/>
              <a:gd name="T44" fmla="*/ 30162 w 67"/>
              <a:gd name="T45" fmla="*/ 90552 h 196"/>
              <a:gd name="T46" fmla="*/ 25210 w 67"/>
              <a:gd name="T47" fmla="*/ 91078 h 196"/>
              <a:gd name="T48" fmla="*/ 22509 w 67"/>
              <a:gd name="T49" fmla="*/ 90552 h 196"/>
              <a:gd name="T50" fmla="*/ 20258 w 67"/>
              <a:gd name="T51" fmla="*/ 88972 h 196"/>
              <a:gd name="T52" fmla="*/ 19358 w 67"/>
              <a:gd name="T53" fmla="*/ 86340 h 196"/>
              <a:gd name="T54" fmla="*/ 19358 w 67"/>
              <a:gd name="T55" fmla="*/ 81602 h 19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7" h="196">
                <a:moveTo>
                  <a:pt x="43" y="155"/>
                </a:moveTo>
                <a:lnTo>
                  <a:pt x="43" y="62"/>
                </a:lnTo>
                <a:lnTo>
                  <a:pt x="67" y="62"/>
                </a:lnTo>
                <a:lnTo>
                  <a:pt x="67" y="42"/>
                </a:lnTo>
                <a:lnTo>
                  <a:pt x="43" y="42"/>
                </a:lnTo>
                <a:lnTo>
                  <a:pt x="43" y="0"/>
                </a:lnTo>
                <a:lnTo>
                  <a:pt x="20" y="0"/>
                </a:lnTo>
                <a:lnTo>
                  <a:pt x="20" y="42"/>
                </a:lnTo>
                <a:lnTo>
                  <a:pt x="0" y="42"/>
                </a:lnTo>
                <a:lnTo>
                  <a:pt x="0" y="62"/>
                </a:lnTo>
                <a:lnTo>
                  <a:pt x="20" y="62"/>
                </a:lnTo>
                <a:lnTo>
                  <a:pt x="20" y="165"/>
                </a:lnTo>
                <a:lnTo>
                  <a:pt x="20" y="173"/>
                </a:lnTo>
                <a:lnTo>
                  <a:pt x="21" y="179"/>
                </a:lnTo>
                <a:lnTo>
                  <a:pt x="23" y="184"/>
                </a:lnTo>
                <a:lnTo>
                  <a:pt x="26" y="189"/>
                </a:lnTo>
                <a:lnTo>
                  <a:pt x="31" y="193"/>
                </a:lnTo>
                <a:lnTo>
                  <a:pt x="36" y="195"/>
                </a:lnTo>
                <a:lnTo>
                  <a:pt x="42" y="196"/>
                </a:lnTo>
                <a:lnTo>
                  <a:pt x="50" y="196"/>
                </a:lnTo>
                <a:lnTo>
                  <a:pt x="58" y="195"/>
                </a:lnTo>
                <a:lnTo>
                  <a:pt x="67" y="194"/>
                </a:lnTo>
                <a:lnTo>
                  <a:pt x="67" y="172"/>
                </a:lnTo>
                <a:lnTo>
                  <a:pt x="56" y="173"/>
                </a:lnTo>
                <a:lnTo>
                  <a:pt x="50" y="172"/>
                </a:lnTo>
                <a:lnTo>
                  <a:pt x="45" y="169"/>
                </a:lnTo>
                <a:lnTo>
                  <a:pt x="43" y="164"/>
                </a:lnTo>
                <a:lnTo>
                  <a:pt x="43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88" name="Freeform 117"/>
          <p:cNvSpPr>
            <a:spLocks/>
          </p:cNvSpPr>
          <p:nvPr/>
        </p:nvSpPr>
        <p:spPr bwMode="auto">
          <a:xfrm>
            <a:off x="2379663" y="2146300"/>
            <a:ext cx="66675" cy="111125"/>
          </a:xfrm>
          <a:custGeom>
            <a:avLst/>
            <a:gdLst>
              <a:gd name="T0" fmla="*/ 27318 w 144"/>
              <a:gd name="T1" fmla="*/ 111125 h 208"/>
              <a:gd name="T2" fmla="*/ 39357 w 144"/>
              <a:gd name="T3" fmla="*/ 111125 h 208"/>
              <a:gd name="T4" fmla="*/ 39357 w 144"/>
              <a:gd name="T5" fmla="*/ 13891 h 208"/>
              <a:gd name="T6" fmla="*/ 66675 w 144"/>
              <a:gd name="T7" fmla="*/ 13891 h 208"/>
              <a:gd name="T8" fmla="*/ 66675 w 144"/>
              <a:gd name="T9" fmla="*/ 0 h 208"/>
              <a:gd name="T10" fmla="*/ 0 w 144"/>
              <a:gd name="T11" fmla="*/ 0 h 208"/>
              <a:gd name="T12" fmla="*/ 0 w 144"/>
              <a:gd name="T13" fmla="*/ 13891 h 208"/>
              <a:gd name="T14" fmla="*/ 27318 w 144"/>
              <a:gd name="T15" fmla="*/ 13891 h 208"/>
              <a:gd name="T16" fmla="*/ 27318 w 144"/>
              <a:gd name="T17" fmla="*/ 111125 h 2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4" h="208">
                <a:moveTo>
                  <a:pt x="59" y="208"/>
                </a:moveTo>
                <a:lnTo>
                  <a:pt x="85" y="208"/>
                </a:lnTo>
                <a:lnTo>
                  <a:pt x="85" y="26"/>
                </a:lnTo>
                <a:lnTo>
                  <a:pt x="144" y="26"/>
                </a:lnTo>
                <a:lnTo>
                  <a:pt x="144" y="0"/>
                </a:lnTo>
                <a:lnTo>
                  <a:pt x="0" y="0"/>
                </a:lnTo>
                <a:lnTo>
                  <a:pt x="0" y="26"/>
                </a:lnTo>
                <a:lnTo>
                  <a:pt x="59" y="26"/>
                </a:lnTo>
                <a:lnTo>
                  <a:pt x="59" y="20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89" name="Rectangle 118"/>
          <p:cNvSpPr>
            <a:spLocks noChangeArrowheads="1"/>
          </p:cNvSpPr>
          <p:nvPr/>
        </p:nvSpPr>
        <p:spPr bwMode="auto">
          <a:xfrm>
            <a:off x="2443163" y="2239963"/>
            <a:ext cx="12700" cy="17462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90" name="Freeform 119"/>
          <p:cNvSpPr>
            <a:spLocks/>
          </p:cNvSpPr>
          <p:nvPr/>
        </p:nvSpPr>
        <p:spPr bwMode="auto">
          <a:xfrm>
            <a:off x="1352550" y="2346325"/>
            <a:ext cx="57150" cy="103188"/>
          </a:xfrm>
          <a:custGeom>
            <a:avLst/>
            <a:gdLst>
              <a:gd name="T0" fmla="*/ 11887 w 125"/>
              <a:gd name="T1" fmla="*/ 103188 h 195"/>
              <a:gd name="T2" fmla="*/ 23774 w 125"/>
              <a:gd name="T3" fmla="*/ 103188 h 195"/>
              <a:gd name="T4" fmla="*/ 25146 w 125"/>
              <a:gd name="T5" fmla="*/ 90488 h 195"/>
              <a:gd name="T6" fmla="*/ 27889 w 125"/>
              <a:gd name="T7" fmla="*/ 78317 h 195"/>
              <a:gd name="T8" fmla="*/ 31090 w 125"/>
              <a:gd name="T9" fmla="*/ 66146 h 195"/>
              <a:gd name="T10" fmla="*/ 34290 w 125"/>
              <a:gd name="T11" fmla="*/ 54504 h 195"/>
              <a:gd name="T12" fmla="*/ 39319 w 125"/>
              <a:gd name="T13" fmla="*/ 43392 h 195"/>
              <a:gd name="T14" fmla="*/ 44348 w 125"/>
              <a:gd name="T15" fmla="*/ 33338 h 195"/>
              <a:gd name="T16" fmla="*/ 50292 w 125"/>
              <a:gd name="T17" fmla="*/ 22754 h 195"/>
              <a:gd name="T18" fmla="*/ 57150 w 125"/>
              <a:gd name="T19" fmla="*/ 12700 h 195"/>
              <a:gd name="T20" fmla="*/ 57150 w 125"/>
              <a:gd name="T21" fmla="*/ 0 h 195"/>
              <a:gd name="T22" fmla="*/ 0 w 125"/>
              <a:gd name="T23" fmla="*/ 0 h 195"/>
              <a:gd name="T24" fmla="*/ 0 w 125"/>
              <a:gd name="T25" fmla="*/ 13758 h 195"/>
              <a:gd name="T26" fmla="*/ 45720 w 125"/>
              <a:gd name="T27" fmla="*/ 13758 h 195"/>
              <a:gd name="T28" fmla="*/ 38862 w 125"/>
              <a:gd name="T29" fmla="*/ 23813 h 195"/>
              <a:gd name="T30" fmla="*/ 32461 w 125"/>
              <a:gd name="T31" fmla="*/ 34396 h 195"/>
              <a:gd name="T32" fmla="*/ 26975 w 125"/>
              <a:gd name="T33" fmla="*/ 44979 h 195"/>
              <a:gd name="T34" fmla="*/ 22403 w 125"/>
              <a:gd name="T35" fmla="*/ 56092 h 195"/>
              <a:gd name="T36" fmla="*/ 18288 w 125"/>
              <a:gd name="T37" fmla="*/ 67204 h 195"/>
              <a:gd name="T38" fmla="*/ 15545 w 125"/>
              <a:gd name="T39" fmla="*/ 78846 h 195"/>
              <a:gd name="T40" fmla="*/ 13259 w 125"/>
              <a:gd name="T41" fmla="*/ 91017 h 195"/>
              <a:gd name="T42" fmla="*/ 11887 w 125"/>
              <a:gd name="T43" fmla="*/ 103188 h 19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25" h="195">
                <a:moveTo>
                  <a:pt x="26" y="195"/>
                </a:moveTo>
                <a:lnTo>
                  <a:pt x="52" y="195"/>
                </a:lnTo>
                <a:lnTo>
                  <a:pt x="55" y="171"/>
                </a:lnTo>
                <a:lnTo>
                  <a:pt x="61" y="148"/>
                </a:lnTo>
                <a:lnTo>
                  <a:pt x="68" y="125"/>
                </a:lnTo>
                <a:lnTo>
                  <a:pt x="75" y="103"/>
                </a:lnTo>
                <a:lnTo>
                  <a:pt x="86" y="82"/>
                </a:lnTo>
                <a:lnTo>
                  <a:pt x="97" y="63"/>
                </a:lnTo>
                <a:lnTo>
                  <a:pt x="110" y="43"/>
                </a:lnTo>
                <a:lnTo>
                  <a:pt x="125" y="24"/>
                </a:lnTo>
                <a:lnTo>
                  <a:pt x="125" y="0"/>
                </a:lnTo>
                <a:lnTo>
                  <a:pt x="0" y="0"/>
                </a:lnTo>
                <a:lnTo>
                  <a:pt x="0" y="26"/>
                </a:lnTo>
                <a:lnTo>
                  <a:pt x="100" y="26"/>
                </a:lnTo>
                <a:lnTo>
                  <a:pt x="85" y="45"/>
                </a:lnTo>
                <a:lnTo>
                  <a:pt x="71" y="65"/>
                </a:lnTo>
                <a:lnTo>
                  <a:pt x="59" y="85"/>
                </a:lnTo>
                <a:lnTo>
                  <a:pt x="49" y="106"/>
                </a:lnTo>
                <a:lnTo>
                  <a:pt x="40" y="127"/>
                </a:lnTo>
                <a:lnTo>
                  <a:pt x="34" y="149"/>
                </a:lnTo>
                <a:lnTo>
                  <a:pt x="29" y="172"/>
                </a:lnTo>
                <a:lnTo>
                  <a:pt x="26" y="19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91" name="Freeform 120"/>
          <p:cNvSpPr>
            <a:spLocks/>
          </p:cNvSpPr>
          <p:nvPr/>
        </p:nvSpPr>
        <p:spPr bwMode="auto">
          <a:xfrm>
            <a:off x="2028825" y="2339975"/>
            <a:ext cx="50800" cy="112713"/>
          </a:xfrm>
          <a:custGeom>
            <a:avLst/>
            <a:gdLst>
              <a:gd name="T0" fmla="*/ 0 w 108"/>
              <a:gd name="T1" fmla="*/ 74433 h 212"/>
              <a:gd name="T2" fmla="*/ 0 w 108"/>
              <a:gd name="T3" fmla="*/ 79218 h 212"/>
              <a:gd name="T4" fmla="*/ 470 w 108"/>
              <a:gd name="T5" fmla="*/ 86661 h 212"/>
              <a:gd name="T6" fmla="*/ 1411 w 108"/>
              <a:gd name="T7" fmla="*/ 94105 h 212"/>
              <a:gd name="T8" fmla="*/ 3293 w 108"/>
              <a:gd name="T9" fmla="*/ 99421 h 212"/>
              <a:gd name="T10" fmla="*/ 6585 w 108"/>
              <a:gd name="T11" fmla="*/ 104206 h 212"/>
              <a:gd name="T12" fmla="*/ 9878 w 108"/>
              <a:gd name="T13" fmla="*/ 107928 h 212"/>
              <a:gd name="T14" fmla="*/ 14111 w 108"/>
              <a:gd name="T15" fmla="*/ 110586 h 212"/>
              <a:gd name="T16" fmla="*/ 19756 w 108"/>
              <a:gd name="T17" fmla="*/ 112181 h 212"/>
              <a:gd name="T18" fmla="*/ 25870 w 108"/>
              <a:gd name="T19" fmla="*/ 112713 h 212"/>
              <a:gd name="T20" fmla="*/ 31515 w 108"/>
              <a:gd name="T21" fmla="*/ 112181 h 212"/>
              <a:gd name="T22" fmla="*/ 37159 w 108"/>
              <a:gd name="T23" fmla="*/ 110586 h 212"/>
              <a:gd name="T24" fmla="*/ 40922 w 108"/>
              <a:gd name="T25" fmla="*/ 108460 h 212"/>
              <a:gd name="T26" fmla="*/ 45156 w 108"/>
              <a:gd name="T27" fmla="*/ 104738 h 212"/>
              <a:gd name="T28" fmla="*/ 47507 w 108"/>
              <a:gd name="T29" fmla="*/ 99421 h 212"/>
              <a:gd name="T30" fmla="*/ 49389 w 108"/>
              <a:gd name="T31" fmla="*/ 94105 h 212"/>
              <a:gd name="T32" fmla="*/ 50330 w 108"/>
              <a:gd name="T33" fmla="*/ 87193 h 212"/>
              <a:gd name="T34" fmla="*/ 50800 w 108"/>
              <a:gd name="T35" fmla="*/ 79218 h 212"/>
              <a:gd name="T36" fmla="*/ 50800 w 108"/>
              <a:gd name="T37" fmla="*/ 0 h 212"/>
              <a:gd name="T38" fmla="*/ 39041 w 108"/>
              <a:gd name="T39" fmla="*/ 0 h 212"/>
              <a:gd name="T40" fmla="*/ 39041 w 108"/>
              <a:gd name="T41" fmla="*/ 73901 h 212"/>
              <a:gd name="T42" fmla="*/ 39041 w 108"/>
              <a:gd name="T43" fmla="*/ 79218 h 212"/>
              <a:gd name="T44" fmla="*/ 39041 w 108"/>
              <a:gd name="T45" fmla="*/ 84003 h 212"/>
              <a:gd name="T46" fmla="*/ 38570 w 108"/>
              <a:gd name="T47" fmla="*/ 87725 h 212"/>
              <a:gd name="T48" fmla="*/ 37630 w 108"/>
              <a:gd name="T49" fmla="*/ 90915 h 212"/>
              <a:gd name="T50" fmla="*/ 35748 w 108"/>
              <a:gd name="T51" fmla="*/ 94636 h 212"/>
              <a:gd name="T52" fmla="*/ 32456 w 108"/>
              <a:gd name="T53" fmla="*/ 97295 h 212"/>
              <a:gd name="T54" fmla="*/ 29633 w 108"/>
              <a:gd name="T55" fmla="*/ 98358 h 212"/>
              <a:gd name="T56" fmla="*/ 25400 w 108"/>
              <a:gd name="T57" fmla="*/ 98890 h 212"/>
              <a:gd name="T58" fmla="*/ 21637 w 108"/>
              <a:gd name="T59" fmla="*/ 98890 h 212"/>
              <a:gd name="T60" fmla="*/ 18815 w 108"/>
              <a:gd name="T61" fmla="*/ 97826 h 212"/>
              <a:gd name="T62" fmla="*/ 16463 w 108"/>
              <a:gd name="T63" fmla="*/ 96763 h 212"/>
              <a:gd name="T64" fmla="*/ 14581 w 108"/>
              <a:gd name="T65" fmla="*/ 94105 h 212"/>
              <a:gd name="T66" fmla="*/ 13170 w 108"/>
              <a:gd name="T67" fmla="*/ 91446 h 212"/>
              <a:gd name="T68" fmla="*/ 12230 w 108"/>
              <a:gd name="T69" fmla="*/ 87725 h 212"/>
              <a:gd name="T70" fmla="*/ 11289 w 108"/>
              <a:gd name="T71" fmla="*/ 83471 h 212"/>
              <a:gd name="T72" fmla="*/ 11289 w 108"/>
              <a:gd name="T73" fmla="*/ 78686 h 212"/>
              <a:gd name="T74" fmla="*/ 11289 w 108"/>
              <a:gd name="T75" fmla="*/ 74433 h 212"/>
              <a:gd name="T76" fmla="*/ 0 w 108"/>
              <a:gd name="T77" fmla="*/ 74433 h 2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08" h="212">
                <a:moveTo>
                  <a:pt x="0" y="140"/>
                </a:moveTo>
                <a:lnTo>
                  <a:pt x="0" y="149"/>
                </a:lnTo>
                <a:lnTo>
                  <a:pt x="1" y="163"/>
                </a:lnTo>
                <a:lnTo>
                  <a:pt x="3" y="177"/>
                </a:lnTo>
                <a:lnTo>
                  <a:pt x="7" y="187"/>
                </a:lnTo>
                <a:lnTo>
                  <a:pt x="14" y="196"/>
                </a:lnTo>
                <a:lnTo>
                  <a:pt x="21" y="203"/>
                </a:lnTo>
                <a:lnTo>
                  <a:pt x="30" y="208"/>
                </a:lnTo>
                <a:lnTo>
                  <a:pt x="42" y="211"/>
                </a:lnTo>
                <a:lnTo>
                  <a:pt x="55" y="212"/>
                </a:lnTo>
                <a:lnTo>
                  <a:pt x="67" y="211"/>
                </a:lnTo>
                <a:lnTo>
                  <a:pt x="79" y="208"/>
                </a:lnTo>
                <a:lnTo>
                  <a:pt x="87" y="204"/>
                </a:lnTo>
                <a:lnTo>
                  <a:pt x="96" y="197"/>
                </a:lnTo>
                <a:lnTo>
                  <a:pt x="101" y="187"/>
                </a:lnTo>
                <a:lnTo>
                  <a:pt x="105" y="177"/>
                </a:lnTo>
                <a:lnTo>
                  <a:pt x="107" y="164"/>
                </a:lnTo>
                <a:lnTo>
                  <a:pt x="108" y="149"/>
                </a:lnTo>
                <a:lnTo>
                  <a:pt x="108" y="0"/>
                </a:lnTo>
                <a:lnTo>
                  <a:pt x="83" y="0"/>
                </a:lnTo>
                <a:lnTo>
                  <a:pt x="83" y="139"/>
                </a:lnTo>
                <a:lnTo>
                  <a:pt x="83" y="149"/>
                </a:lnTo>
                <a:lnTo>
                  <a:pt x="83" y="158"/>
                </a:lnTo>
                <a:lnTo>
                  <a:pt x="82" y="165"/>
                </a:lnTo>
                <a:lnTo>
                  <a:pt x="80" y="171"/>
                </a:lnTo>
                <a:lnTo>
                  <a:pt x="76" y="178"/>
                </a:lnTo>
                <a:lnTo>
                  <a:pt x="69" y="183"/>
                </a:lnTo>
                <a:lnTo>
                  <a:pt x="63" y="185"/>
                </a:lnTo>
                <a:lnTo>
                  <a:pt x="54" y="186"/>
                </a:lnTo>
                <a:lnTo>
                  <a:pt x="46" y="186"/>
                </a:lnTo>
                <a:lnTo>
                  <a:pt x="40" y="184"/>
                </a:lnTo>
                <a:lnTo>
                  <a:pt x="35" y="182"/>
                </a:lnTo>
                <a:lnTo>
                  <a:pt x="31" y="177"/>
                </a:lnTo>
                <a:lnTo>
                  <a:pt x="28" y="172"/>
                </a:lnTo>
                <a:lnTo>
                  <a:pt x="26" y="165"/>
                </a:lnTo>
                <a:lnTo>
                  <a:pt x="24" y="157"/>
                </a:lnTo>
                <a:lnTo>
                  <a:pt x="24" y="148"/>
                </a:lnTo>
                <a:lnTo>
                  <a:pt x="24" y="140"/>
                </a:lnTo>
                <a:lnTo>
                  <a:pt x="0" y="14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92" name="Freeform 121"/>
          <p:cNvSpPr>
            <a:spLocks noEditPoints="1"/>
          </p:cNvSpPr>
          <p:nvPr/>
        </p:nvSpPr>
        <p:spPr bwMode="auto">
          <a:xfrm>
            <a:off x="2093913" y="2366963"/>
            <a:ext cx="58737" cy="84137"/>
          </a:xfrm>
          <a:custGeom>
            <a:avLst/>
            <a:gdLst>
              <a:gd name="T0" fmla="*/ 46321 w 123"/>
              <a:gd name="T1" fmla="*/ 59795 h 159"/>
              <a:gd name="T2" fmla="*/ 43456 w 123"/>
              <a:gd name="T3" fmla="*/ 65616 h 159"/>
              <a:gd name="T4" fmla="*/ 39158 w 123"/>
              <a:gd name="T5" fmla="*/ 69320 h 159"/>
              <a:gd name="T6" fmla="*/ 33905 w 123"/>
              <a:gd name="T7" fmla="*/ 71437 h 159"/>
              <a:gd name="T8" fmla="*/ 26265 w 123"/>
              <a:gd name="T9" fmla="*/ 70908 h 159"/>
              <a:gd name="T10" fmla="*/ 19579 w 123"/>
              <a:gd name="T11" fmla="*/ 68262 h 159"/>
              <a:gd name="T12" fmla="*/ 14804 w 123"/>
              <a:gd name="T13" fmla="*/ 61912 h 159"/>
              <a:gd name="T14" fmla="*/ 11938 w 123"/>
              <a:gd name="T15" fmla="*/ 51858 h 159"/>
              <a:gd name="T16" fmla="*/ 58737 w 123"/>
              <a:gd name="T17" fmla="*/ 46566 h 159"/>
              <a:gd name="T18" fmla="*/ 58259 w 123"/>
              <a:gd name="T19" fmla="*/ 31750 h 159"/>
              <a:gd name="T20" fmla="*/ 54439 w 123"/>
              <a:gd name="T21" fmla="*/ 16404 h 159"/>
              <a:gd name="T22" fmla="*/ 46799 w 123"/>
              <a:gd name="T23" fmla="*/ 6350 h 159"/>
              <a:gd name="T24" fmla="*/ 36293 w 123"/>
              <a:gd name="T25" fmla="*/ 1058 h 159"/>
              <a:gd name="T26" fmla="*/ 22922 w 123"/>
              <a:gd name="T27" fmla="*/ 1058 h 159"/>
              <a:gd name="T28" fmla="*/ 11938 w 123"/>
              <a:gd name="T29" fmla="*/ 6350 h 159"/>
              <a:gd name="T30" fmla="*/ 4298 w 123"/>
              <a:gd name="T31" fmla="*/ 17462 h 159"/>
              <a:gd name="T32" fmla="*/ 478 w 123"/>
              <a:gd name="T33" fmla="*/ 33337 h 159"/>
              <a:gd name="T34" fmla="*/ 478 w 123"/>
              <a:gd name="T35" fmla="*/ 51858 h 159"/>
              <a:gd name="T36" fmla="*/ 4298 w 123"/>
              <a:gd name="T37" fmla="*/ 67204 h 159"/>
              <a:gd name="T38" fmla="*/ 11938 w 123"/>
              <a:gd name="T39" fmla="*/ 77787 h 159"/>
              <a:gd name="T40" fmla="*/ 22922 w 123"/>
              <a:gd name="T41" fmla="*/ 83608 h 159"/>
              <a:gd name="T42" fmla="*/ 34860 w 123"/>
              <a:gd name="T43" fmla="*/ 83608 h 159"/>
              <a:gd name="T44" fmla="*/ 44888 w 123"/>
              <a:gd name="T45" fmla="*/ 79904 h 159"/>
              <a:gd name="T46" fmla="*/ 52051 w 123"/>
              <a:gd name="T47" fmla="*/ 73025 h 159"/>
              <a:gd name="T48" fmla="*/ 56827 w 123"/>
              <a:gd name="T49" fmla="*/ 62970 h 159"/>
              <a:gd name="T50" fmla="*/ 47276 w 123"/>
              <a:gd name="T51" fmla="*/ 57150 h 159"/>
              <a:gd name="T52" fmla="*/ 11938 w 123"/>
              <a:gd name="T53" fmla="*/ 29633 h 159"/>
              <a:gd name="T54" fmla="*/ 15281 w 123"/>
              <a:gd name="T55" fmla="*/ 21167 h 159"/>
              <a:gd name="T56" fmla="*/ 19579 w 123"/>
              <a:gd name="T57" fmla="*/ 14817 h 159"/>
              <a:gd name="T58" fmla="*/ 25787 w 123"/>
              <a:gd name="T59" fmla="*/ 12700 h 159"/>
              <a:gd name="T60" fmla="*/ 33905 w 123"/>
              <a:gd name="T61" fmla="*/ 12700 h 159"/>
              <a:gd name="T62" fmla="*/ 40113 w 123"/>
              <a:gd name="T63" fmla="*/ 15875 h 159"/>
              <a:gd name="T64" fmla="*/ 44888 w 123"/>
              <a:gd name="T65" fmla="*/ 21167 h 159"/>
              <a:gd name="T66" fmla="*/ 46799 w 123"/>
              <a:gd name="T67" fmla="*/ 29633 h 159"/>
              <a:gd name="T68" fmla="*/ 11461 w 123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9">
                <a:moveTo>
                  <a:pt x="99" y="108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6" y="129"/>
                </a:lnTo>
                <a:lnTo>
                  <a:pt x="82" y="131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9"/>
                </a:lnTo>
                <a:lnTo>
                  <a:pt x="35" y="123"/>
                </a:lnTo>
                <a:lnTo>
                  <a:pt x="31" y="117"/>
                </a:lnTo>
                <a:lnTo>
                  <a:pt x="27" y="109"/>
                </a:lnTo>
                <a:lnTo>
                  <a:pt x="25" y="98"/>
                </a:lnTo>
                <a:lnTo>
                  <a:pt x="24" y="88"/>
                </a:lnTo>
                <a:lnTo>
                  <a:pt x="123" y="88"/>
                </a:lnTo>
                <a:lnTo>
                  <a:pt x="123" y="76"/>
                </a:lnTo>
                <a:lnTo>
                  <a:pt x="122" y="60"/>
                </a:lnTo>
                <a:lnTo>
                  <a:pt x="119" y="43"/>
                </a:lnTo>
                <a:lnTo>
                  <a:pt x="114" y="31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2"/>
                </a:lnTo>
                <a:lnTo>
                  <a:pt x="61" y="0"/>
                </a:lnTo>
                <a:lnTo>
                  <a:pt x="48" y="2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8" y="158"/>
                </a:lnTo>
                <a:lnTo>
                  <a:pt x="61" y="159"/>
                </a:lnTo>
                <a:lnTo>
                  <a:pt x="73" y="158"/>
                </a:lnTo>
                <a:lnTo>
                  <a:pt x="84" y="155"/>
                </a:lnTo>
                <a:lnTo>
                  <a:pt x="94" y="151"/>
                </a:lnTo>
                <a:lnTo>
                  <a:pt x="102" y="145"/>
                </a:lnTo>
                <a:lnTo>
                  <a:pt x="109" y="138"/>
                </a:lnTo>
                <a:lnTo>
                  <a:pt x="115" y="129"/>
                </a:lnTo>
                <a:lnTo>
                  <a:pt x="119" y="119"/>
                </a:lnTo>
                <a:lnTo>
                  <a:pt x="121" y="108"/>
                </a:lnTo>
                <a:lnTo>
                  <a:pt x="99" y="108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7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7" y="25"/>
                </a:lnTo>
                <a:lnTo>
                  <a:pt x="54" y="24"/>
                </a:lnTo>
                <a:lnTo>
                  <a:pt x="62" y="23"/>
                </a:lnTo>
                <a:lnTo>
                  <a:pt x="71" y="24"/>
                </a:lnTo>
                <a:lnTo>
                  <a:pt x="78" y="25"/>
                </a:lnTo>
                <a:lnTo>
                  <a:pt x="84" y="30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93" name="Freeform 122"/>
          <p:cNvSpPr>
            <a:spLocks noEditPoints="1"/>
          </p:cNvSpPr>
          <p:nvPr/>
        </p:nvSpPr>
        <p:spPr bwMode="auto">
          <a:xfrm>
            <a:off x="2160588" y="2366963"/>
            <a:ext cx="60325" cy="84137"/>
          </a:xfrm>
          <a:custGeom>
            <a:avLst/>
            <a:gdLst>
              <a:gd name="T0" fmla="*/ 42555 w 129"/>
              <a:gd name="T1" fmla="*/ 52387 h 159"/>
              <a:gd name="T2" fmla="*/ 41152 w 129"/>
              <a:gd name="T3" fmla="*/ 60854 h 159"/>
              <a:gd name="T4" fmla="*/ 36943 w 129"/>
              <a:gd name="T5" fmla="*/ 66675 h 159"/>
              <a:gd name="T6" fmla="*/ 30864 w 129"/>
              <a:gd name="T7" fmla="*/ 70908 h 159"/>
              <a:gd name="T8" fmla="*/ 22914 w 129"/>
              <a:gd name="T9" fmla="*/ 72495 h 159"/>
              <a:gd name="T10" fmla="*/ 17770 w 129"/>
              <a:gd name="T11" fmla="*/ 71437 h 159"/>
              <a:gd name="T12" fmla="*/ 14497 w 129"/>
              <a:gd name="T13" fmla="*/ 69320 h 159"/>
              <a:gd name="T14" fmla="*/ 12626 w 129"/>
              <a:gd name="T15" fmla="*/ 65087 h 159"/>
              <a:gd name="T16" fmla="*/ 11223 w 129"/>
              <a:gd name="T17" fmla="*/ 59795 h 159"/>
              <a:gd name="T18" fmla="*/ 12159 w 129"/>
              <a:gd name="T19" fmla="*/ 54504 h 159"/>
              <a:gd name="T20" fmla="*/ 14029 w 129"/>
              <a:gd name="T21" fmla="*/ 50800 h 159"/>
              <a:gd name="T22" fmla="*/ 17303 w 129"/>
              <a:gd name="T23" fmla="*/ 47625 h 159"/>
              <a:gd name="T24" fmla="*/ 22447 w 129"/>
              <a:gd name="T25" fmla="*/ 46566 h 159"/>
              <a:gd name="T26" fmla="*/ 33202 w 129"/>
              <a:gd name="T27" fmla="*/ 44450 h 159"/>
              <a:gd name="T28" fmla="*/ 42555 w 129"/>
              <a:gd name="T29" fmla="*/ 40746 h 159"/>
              <a:gd name="T30" fmla="*/ 43490 w 129"/>
              <a:gd name="T31" fmla="*/ 74083 h 159"/>
              <a:gd name="T32" fmla="*/ 44893 w 129"/>
              <a:gd name="T33" fmla="*/ 78316 h 159"/>
              <a:gd name="T34" fmla="*/ 47231 w 129"/>
              <a:gd name="T35" fmla="*/ 81491 h 159"/>
              <a:gd name="T36" fmla="*/ 51440 w 129"/>
              <a:gd name="T37" fmla="*/ 83608 h 159"/>
              <a:gd name="T38" fmla="*/ 57052 w 129"/>
              <a:gd name="T39" fmla="*/ 82550 h 159"/>
              <a:gd name="T40" fmla="*/ 60325 w 129"/>
              <a:gd name="T41" fmla="*/ 71437 h 159"/>
              <a:gd name="T42" fmla="*/ 55181 w 129"/>
              <a:gd name="T43" fmla="*/ 71437 h 159"/>
              <a:gd name="T44" fmla="*/ 53310 w 129"/>
              <a:gd name="T45" fmla="*/ 67204 h 159"/>
              <a:gd name="T46" fmla="*/ 53310 w 129"/>
              <a:gd name="T47" fmla="*/ 24342 h 159"/>
              <a:gd name="T48" fmla="*/ 51908 w 129"/>
              <a:gd name="T49" fmla="*/ 13758 h 159"/>
              <a:gd name="T50" fmla="*/ 47231 w 129"/>
              <a:gd name="T51" fmla="*/ 5821 h 159"/>
              <a:gd name="T52" fmla="*/ 39749 w 129"/>
              <a:gd name="T53" fmla="*/ 1587 h 159"/>
              <a:gd name="T54" fmla="*/ 28526 w 129"/>
              <a:gd name="T55" fmla="*/ 0 h 159"/>
              <a:gd name="T56" fmla="*/ 17770 w 129"/>
              <a:gd name="T57" fmla="*/ 2117 h 159"/>
              <a:gd name="T58" fmla="*/ 9820 w 129"/>
              <a:gd name="T59" fmla="*/ 6879 h 159"/>
              <a:gd name="T60" fmla="*/ 5144 w 129"/>
              <a:gd name="T61" fmla="*/ 14817 h 159"/>
              <a:gd name="T62" fmla="*/ 3273 w 129"/>
              <a:gd name="T63" fmla="*/ 25400 h 159"/>
              <a:gd name="T64" fmla="*/ 13561 w 129"/>
              <a:gd name="T65" fmla="*/ 25929 h 159"/>
              <a:gd name="T66" fmla="*/ 14497 w 129"/>
              <a:gd name="T67" fmla="*/ 20108 h 159"/>
              <a:gd name="T68" fmla="*/ 17303 w 129"/>
              <a:gd name="T69" fmla="*/ 15875 h 159"/>
              <a:gd name="T70" fmla="*/ 21979 w 129"/>
              <a:gd name="T71" fmla="*/ 12700 h 159"/>
              <a:gd name="T72" fmla="*/ 28058 w 129"/>
              <a:gd name="T73" fmla="*/ 12171 h 159"/>
              <a:gd name="T74" fmla="*/ 34605 w 129"/>
              <a:gd name="T75" fmla="*/ 12700 h 159"/>
              <a:gd name="T76" fmla="*/ 39281 w 129"/>
              <a:gd name="T77" fmla="*/ 14817 h 159"/>
              <a:gd name="T78" fmla="*/ 41620 w 129"/>
              <a:gd name="T79" fmla="*/ 18521 h 159"/>
              <a:gd name="T80" fmla="*/ 42555 w 129"/>
              <a:gd name="T81" fmla="*/ 23812 h 159"/>
              <a:gd name="T82" fmla="*/ 42087 w 129"/>
              <a:gd name="T83" fmla="*/ 29104 h 159"/>
              <a:gd name="T84" fmla="*/ 39749 w 129"/>
              <a:gd name="T85" fmla="*/ 31750 h 159"/>
              <a:gd name="T86" fmla="*/ 33202 w 129"/>
              <a:gd name="T87" fmla="*/ 33337 h 159"/>
              <a:gd name="T88" fmla="*/ 22447 w 129"/>
              <a:gd name="T89" fmla="*/ 34925 h 159"/>
              <a:gd name="T90" fmla="*/ 12626 w 129"/>
              <a:gd name="T91" fmla="*/ 37571 h 159"/>
              <a:gd name="T92" fmla="*/ 5612 w 129"/>
              <a:gd name="T93" fmla="*/ 42862 h 159"/>
              <a:gd name="T94" fmla="*/ 1403 w 129"/>
              <a:gd name="T95" fmla="*/ 50271 h 159"/>
              <a:gd name="T96" fmla="*/ 0 w 129"/>
              <a:gd name="T97" fmla="*/ 59795 h 159"/>
              <a:gd name="T98" fmla="*/ 1403 w 129"/>
              <a:gd name="T99" fmla="*/ 69850 h 159"/>
              <a:gd name="T100" fmla="*/ 5612 w 129"/>
              <a:gd name="T101" fmla="*/ 77787 h 159"/>
              <a:gd name="T102" fmla="*/ 12159 w 129"/>
              <a:gd name="T103" fmla="*/ 82020 h 159"/>
              <a:gd name="T104" fmla="*/ 21044 w 129"/>
              <a:gd name="T105" fmla="*/ 84137 h 159"/>
              <a:gd name="T106" fmla="*/ 33202 w 129"/>
              <a:gd name="T107" fmla="*/ 80962 h 159"/>
              <a:gd name="T108" fmla="*/ 43490 w 129"/>
              <a:gd name="T109" fmla="*/ 70908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9">
                <a:moveTo>
                  <a:pt x="91" y="77"/>
                </a:moveTo>
                <a:lnTo>
                  <a:pt x="91" y="99"/>
                </a:lnTo>
                <a:lnTo>
                  <a:pt x="90" y="108"/>
                </a:lnTo>
                <a:lnTo>
                  <a:pt x="88" y="115"/>
                </a:lnTo>
                <a:lnTo>
                  <a:pt x="85" y="120"/>
                </a:lnTo>
                <a:lnTo>
                  <a:pt x="79" y="126"/>
                </a:lnTo>
                <a:lnTo>
                  <a:pt x="73" y="131"/>
                </a:lnTo>
                <a:lnTo>
                  <a:pt x="66" y="134"/>
                </a:lnTo>
                <a:lnTo>
                  <a:pt x="58" y="135"/>
                </a:lnTo>
                <a:lnTo>
                  <a:pt x="49" y="137"/>
                </a:lnTo>
                <a:lnTo>
                  <a:pt x="43" y="137"/>
                </a:lnTo>
                <a:lnTo>
                  <a:pt x="38" y="135"/>
                </a:lnTo>
                <a:lnTo>
                  <a:pt x="34" y="133"/>
                </a:lnTo>
                <a:lnTo>
                  <a:pt x="31" y="131"/>
                </a:lnTo>
                <a:lnTo>
                  <a:pt x="28" y="127"/>
                </a:lnTo>
                <a:lnTo>
                  <a:pt x="27" y="123"/>
                </a:lnTo>
                <a:lnTo>
                  <a:pt x="24" y="118"/>
                </a:lnTo>
                <a:lnTo>
                  <a:pt x="24" y="113"/>
                </a:lnTo>
                <a:lnTo>
                  <a:pt x="24" y="108"/>
                </a:lnTo>
                <a:lnTo>
                  <a:pt x="26" y="103"/>
                </a:lnTo>
                <a:lnTo>
                  <a:pt x="28" y="99"/>
                </a:lnTo>
                <a:lnTo>
                  <a:pt x="30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8" y="88"/>
                </a:lnTo>
                <a:lnTo>
                  <a:pt x="59" y="85"/>
                </a:lnTo>
                <a:lnTo>
                  <a:pt x="71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6" y="156"/>
                </a:lnTo>
                <a:lnTo>
                  <a:pt x="110" y="158"/>
                </a:lnTo>
                <a:lnTo>
                  <a:pt x="116" y="158"/>
                </a:lnTo>
                <a:lnTo>
                  <a:pt x="122" y="156"/>
                </a:lnTo>
                <a:lnTo>
                  <a:pt x="129" y="155"/>
                </a:lnTo>
                <a:lnTo>
                  <a:pt x="129" y="135"/>
                </a:lnTo>
                <a:lnTo>
                  <a:pt x="123" y="137"/>
                </a:lnTo>
                <a:lnTo>
                  <a:pt x="118" y="135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7" y="18"/>
                </a:lnTo>
                <a:lnTo>
                  <a:pt x="101" y="11"/>
                </a:lnTo>
                <a:lnTo>
                  <a:pt x="94" y="6"/>
                </a:lnTo>
                <a:lnTo>
                  <a:pt x="85" y="3"/>
                </a:lnTo>
                <a:lnTo>
                  <a:pt x="74" y="2"/>
                </a:lnTo>
                <a:lnTo>
                  <a:pt x="61" y="0"/>
                </a:lnTo>
                <a:lnTo>
                  <a:pt x="49" y="2"/>
                </a:lnTo>
                <a:lnTo>
                  <a:pt x="38" y="4"/>
                </a:lnTo>
                <a:lnTo>
                  <a:pt x="29" y="7"/>
                </a:lnTo>
                <a:lnTo>
                  <a:pt x="21" y="13"/>
                </a:lnTo>
                <a:lnTo>
                  <a:pt x="15" y="20"/>
                </a:lnTo>
                <a:lnTo>
                  <a:pt x="11" y="28"/>
                </a:lnTo>
                <a:lnTo>
                  <a:pt x="8" y="38"/>
                </a:lnTo>
                <a:lnTo>
                  <a:pt x="7" y="48"/>
                </a:lnTo>
                <a:lnTo>
                  <a:pt x="7" y="49"/>
                </a:lnTo>
                <a:lnTo>
                  <a:pt x="29" y="49"/>
                </a:lnTo>
                <a:lnTo>
                  <a:pt x="29" y="43"/>
                </a:lnTo>
                <a:lnTo>
                  <a:pt x="31" y="38"/>
                </a:lnTo>
                <a:lnTo>
                  <a:pt x="33" y="33"/>
                </a:lnTo>
                <a:lnTo>
                  <a:pt x="37" y="30"/>
                </a:lnTo>
                <a:lnTo>
                  <a:pt x="41" y="26"/>
                </a:lnTo>
                <a:lnTo>
                  <a:pt x="47" y="24"/>
                </a:lnTo>
                <a:lnTo>
                  <a:pt x="53" y="23"/>
                </a:lnTo>
                <a:lnTo>
                  <a:pt x="60" y="23"/>
                </a:lnTo>
                <a:lnTo>
                  <a:pt x="68" y="23"/>
                </a:lnTo>
                <a:lnTo>
                  <a:pt x="74" y="24"/>
                </a:lnTo>
                <a:lnTo>
                  <a:pt x="79" y="26"/>
                </a:lnTo>
                <a:lnTo>
                  <a:pt x="84" y="28"/>
                </a:lnTo>
                <a:lnTo>
                  <a:pt x="87" y="31"/>
                </a:lnTo>
                <a:lnTo>
                  <a:pt x="89" y="35"/>
                </a:lnTo>
                <a:lnTo>
                  <a:pt x="91" y="39"/>
                </a:lnTo>
                <a:lnTo>
                  <a:pt x="91" y="45"/>
                </a:lnTo>
                <a:lnTo>
                  <a:pt x="91" y="50"/>
                </a:lnTo>
                <a:lnTo>
                  <a:pt x="90" y="55"/>
                </a:lnTo>
                <a:lnTo>
                  <a:pt x="89" y="57"/>
                </a:lnTo>
                <a:lnTo>
                  <a:pt x="85" y="60"/>
                </a:lnTo>
                <a:lnTo>
                  <a:pt x="79" y="62"/>
                </a:lnTo>
                <a:lnTo>
                  <a:pt x="71" y="63"/>
                </a:lnTo>
                <a:lnTo>
                  <a:pt x="60" y="64"/>
                </a:lnTo>
                <a:lnTo>
                  <a:pt x="48" y="66"/>
                </a:lnTo>
                <a:lnTo>
                  <a:pt x="36" y="68"/>
                </a:lnTo>
                <a:lnTo>
                  <a:pt x="27" y="71"/>
                </a:lnTo>
                <a:lnTo>
                  <a:pt x="18" y="75"/>
                </a:lnTo>
                <a:lnTo>
                  <a:pt x="12" y="81"/>
                </a:lnTo>
                <a:lnTo>
                  <a:pt x="7" y="87"/>
                </a:lnTo>
                <a:lnTo>
                  <a:pt x="3" y="95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7" y="140"/>
                </a:lnTo>
                <a:lnTo>
                  <a:pt x="12" y="147"/>
                </a:lnTo>
                <a:lnTo>
                  <a:pt x="18" y="152"/>
                </a:lnTo>
                <a:lnTo>
                  <a:pt x="26" y="155"/>
                </a:lnTo>
                <a:lnTo>
                  <a:pt x="35" y="158"/>
                </a:lnTo>
                <a:lnTo>
                  <a:pt x="45" y="159"/>
                </a:lnTo>
                <a:lnTo>
                  <a:pt x="58" y="158"/>
                </a:lnTo>
                <a:lnTo>
                  <a:pt x="71" y="153"/>
                </a:lnTo>
                <a:lnTo>
                  <a:pt x="82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94" name="Freeform 123"/>
          <p:cNvSpPr>
            <a:spLocks/>
          </p:cNvSpPr>
          <p:nvPr/>
        </p:nvSpPr>
        <p:spPr bwMode="auto">
          <a:xfrm>
            <a:off x="2230438" y="2366963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20238 h 155"/>
              <a:gd name="T12" fmla="*/ 53028 w 114"/>
              <a:gd name="T13" fmla="*/ 14912 h 155"/>
              <a:gd name="T14" fmla="*/ 51134 w 114"/>
              <a:gd name="T15" fmla="*/ 11184 h 155"/>
              <a:gd name="T16" fmla="*/ 49240 w 114"/>
              <a:gd name="T17" fmla="*/ 8521 h 155"/>
              <a:gd name="T18" fmla="*/ 47820 w 114"/>
              <a:gd name="T19" fmla="*/ 6391 h 155"/>
              <a:gd name="T20" fmla="*/ 45926 w 114"/>
              <a:gd name="T21" fmla="*/ 4793 h 155"/>
              <a:gd name="T22" fmla="*/ 43559 w 114"/>
              <a:gd name="T23" fmla="*/ 2663 h 155"/>
              <a:gd name="T24" fmla="*/ 41191 w 114"/>
              <a:gd name="T25" fmla="*/ 1598 h 155"/>
              <a:gd name="T26" fmla="*/ 37877 w 114"/>
              <a:gd name="T27" fmla="*/ 1065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1065 h 155"/>
              <a:gd name="T36" fmla="*/ 21779 w 114"/>
              <a:gd name="T37" fmla="*/ 2130 h 155"/>
              <a:gd name="T38" fmla="*/ 19412 w 114"/>
              <a:gd name="T39" fmla="*/ 3195 h 155"/>
              <a:gd name="T40" fmla="*/ 17045 w 114"/>
              <a:gd name="T41" fmla="*/ 5326 h 155"/>
              <a:gd name="T42" fmla="*/ 14677 w 114"/>
              <a:gd name="T43" fmla="*/ 7456 h 155"/>
              <a:gd name="T44" fmla="*/ 12310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1422 h 155"/>
              <a:gd name="T60" fmla="*/ 12310 w 114"/>
              <a:gd name="T61" fmla="*/ 26096 h 155"/>
              <a:gd name="T62" fmla="*/ 14204 w 114"/>
              <a:gd name="T63" fmla="*/ 21836 h 155"/>
              <a:gd name="T64" fmla="*/ 16098 w 114"/>
              <a:gd name="T65" fmla="*/ 18108 h 155"/>
              <a:gd name="T66" fmla="*/ 18939 w 114"/>
              <a:gd name="T67" fmla="*/ 15977 h 155"/>
              <a:gd name="T68" fmla="*/ 21779 w 114"/>
              <a:gd name="T69" fmla="*/ 13847 h 155"/>
              <a:gd name="T70" fmla="*/ 26041 w 114"/>
              <a:gd name="T71" fmla="*/ 12782 h 155"/>
              <a:gd name="T72" fmla="*/ 29828 w 114"/>
              <a:gd name="T73" fmla="*/ 12249 h 155"/>
              <a:gd name="T74" fmla="*/ 33616 w 114"/>
              <a:gd name="T75" fmla="*/ 12782 h 155"/>
              <a:gd name="T76" fmla="*/ 36457 w 114"/>
              <a:gd name="T77" fmla="*/ 13315 h 155"/>
              <a:gd name="T78" fmla="*/ 38351 w 114"/>
              <a:gd name="T79" fmla="*/ 14912 h 155"/>
              <a:gd name="T80" fmla="*/ 40245 w 114"/>
              <a:gd name="T81" fmla="*/ 17043 h 155"/>
              <a:gd name="T82" fmla="*/ 41665 w 114"/>
              <a:gd name="T83" fmla="*/ 20238 h 155"/>
              <a:gd name="T84" fmla="*/ 42612 w 114"/>
              <a:gd name="T85" fmla="*/ 23966 h 155"/>
              <a:gd name="T86" fmla="*/ 43085 w 114"/>
              <a:gd name="T87" fmla="*/ 28227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8"/>
                </a:lnTo>
                <a:lnTo>
                  <a:pt x="112" y="28"/>
                </a:lnTo>
                <a:lnTo>
                  <a:pt x="108" y="21"/>
                </a:lnTo>
                <a:lnTo>
                  <a:pt x="104" y="16"/>
                </a:lnTo>
                <a:lnTo>
                  <a:pt x="101" y="12"/>
                </a:lnTo>
                <a:lnTo>
                  <a:pt x="97" y="9"/>
                </a:lnTo>
                <a:lnTo>
                  <a:pt x="92" y="5"/>
                </a:lnTo>
                <a:lnTo>
                  <a:pt x="87" y="3"/>
                </a:lnTo>
                <a:lnTo>
                  <a:pt x="80" y="2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2"/>
                </a:lnTo>
                <a:lnTo>
                  <a:pt x="46" y="4"/>
                </a:lnTo>
                <a:lnTo>
                  <a:pt x="41" y="6"/>
                </a:lnTo>
                <a:lnTo>
                  <a:pt x="36" y="10"/>
                </a:lnTo>
                <a:lnTo>
                  <a:pt x="31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9"/>
                </a:lnTo>
                <a:lnTo>
                  <a:pt x="26" y="49"/>
                </a:lnTo>
                <a:lnTo>
                  <a:pt x="30" y="41"/>
                </a:lnTo>
                <a:lnTo>
                  <a:pt x="34" y="34"/>
                </a:lnTo>
                <a:lnTo>
                  <a:pt x="40" y="30"/>
                </a:lnTo>
                <a:lnTo>
                  <a:pt x="46" y="26"/>
                </a:lnTo>
                <a:lnTo>
                  <a:pt x="55" y="24"/>
                </a:lnTo>
                <a:lnTo>
                  <a:pt x="63" y="23"/>
                </a:lnTo>
                <a:lnTo>
                  <a:pt x="71" y="24"/>
                </a:lnTo>
                <a:lnTo>
                  <a:pt x="77" y="25"/>
                </a:lnTo>
                <a:lnTo>
                  <a:pt x="81" y="28"/>
                </a:lnTo>
                <a:lnTo>
                  <a:pt x="85" y="32"/>
                </a:lnTo>
                <a:lnTo>
                  <a:pt x="88" y="38"/>
                </a:lnTo>
                <a:lnTo>
                  <a:pt x="90" y="45"/>
                </a:lnTo>
                <a:lnTo>
                  <a:pt x="91" y="53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95" name="Freeform 124"/>
          <p:cNvSpPr>
            <a:spLocks/>
          </p:cNvSpPr>
          <p:nvPr/>
        </p:nvSpPr>
        <p:spPr bwMode="auto">
          <a:xfrm>
            <a:off x="2327275" y="2339975"/>
            <a:ext cx="107950" cy="109538"/>
          </a:xfrm>
          <a:custGeom>
            <a:avLst/>
            <a:gdLst>
              <a:gd name="T0" fmla="*/ 22239 w 233"/>
              <a:gd name="T1" fmla="*/ 109538 h 207"/>
              <a:gd name="T2" fmla="*/ 34285 w 233"/>
              <a:gd name="T3" fmla="*/ 109538 h 207"/>
              <a:gd name="T4" fmla="*/ 53280 w 233"/>
              <a:gd name="T5" fmla="*/ 19050 h 207"/>
              <a:gd name="T6" fmla="*/ 73202 w 233"/>
              <a:gd name="T7" fmla="*/ 109538 h 207"/>
              <a:gd name="T8" fmla="*/ 84785 w 233"/>
              <a:gd name="T9" fmla="*/ 109538 h 207"/>
              <a:gd name="T10" fmla="*/ 107950 w 233"/>
              <a:gd name="T11" fmla="*/ 0 h 207"/>
              <a:gd name="T12" fmla="*/ 96367 w 233"/>
              <a:gd name="T13" fmla="*/ 0 h 207"/>
              <a:gd name="T14" fmla="*/ 78298 w 233"/>
              <a:gd name="T15" fmla="*/ 86784 h 207"/>
              <a:gd name="T16" fmla="*/ 59303 w 233"/>
              <a:gd name="T17" fmla="*/ 0 h 207"/>
              <a:gd name="T18" fmla="*/ 47257 w 233"/>
              <a:gd name="T19" fmla="*/ 0 h 207"/>
              <a:gd name="T20" fmla="*/ 29188 w 233"/>
              <a:gd name="T21" fmla="*/ 87313 h 207"/>
              <a:gd name="T22" fmla="*/ 11119 w 233"/>
              <a:gd name="T23" fmla="*/ 0 h 207"/>
              <a:gd name="T24" fmla="*/ 0 w 233"/>
              <a:gd name="T25" fmla="*/ 0 h 207"/>
              <a:gd name="T26" fmla="*/ 22239 w 233"/>
              <a:gd name="T27" fmla="*/ 109538 h 20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33" h="207">
                <a:moveTo>
                  <a:pt x="48" y="207"/>
                </a:moveTo>
                <a:lnTo>
                  <a:pt x="74" y="207"/>
                </a:lnTo>
                <a:lnTo>
                  <a:pt x="115" y="36"/>
                </a:lnTo>
                <a:lnTo>
                  <a:pt x="158" y="207"/>
                </a:lnTo>
                <a:lnTo>
                  <a:pt x="183" y="207"/>
                </a:lnTo>
                <a:lnTo>
                  <a:pt x="233" y="0"/>
                </a:lnTo>
                <a:lnTo>
                  <a:pt x="208" y="0"/>
                </a:lnTo>
                <a:lnTo>
                  <a:pt x="169" y="164"/>
                </a:lnTo>
                <a:lnTo>
                  <a:pt x="128" y="0"/>
                </a:lnTo>
                <a:lnTo>
                  <a:pt x="102" y="0"/>
                </a:lnTo>
                <a:lnTo>
                  <a:pt x="63" y="165"/>
                </a:lnTo>
                <a:lnTo>
                  <a:pt x="24" y="0"/>
                </a:lnTo>
                <a:lnTo>
                  <a:pt x="0" y="0"/>
                </a:lnTo>
                <a:lnTo>
                  <a:pt x="48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96" name="Freeform 125"/>
          <p:cNvSpPr>
            <a:spLocks noEditPoints="1"/>
          </p:cNvSpPr>
          <p:nvPr/>
        </p:nvSpPr>
        <p:spPr bwMode="auto">
          <a:xfrm>
            <a:off x="2444750" y="2339975"/>
            <a:ext cx="12700" cy="109538"/>
          </a:xfrm>
          <a:custGeom>
            <a:avLst/>
            <a:gdLst>
              <a:gd name="T0" fmla="*/ 0 w 23"/>
              <a:gd name="T1" fmla="*/ 109538 h 207"/>
              <a:gd name="T2" fmla="*/ 12700 w 23"/>
              <a:gd name="T3" fmla="*/ 109538 h 207"/>
              <a:gd name="T4" fmla="*/ 12700 w 23"/>
              <a:gd name="T5" fmla="*/ 29633 h 207"/>
              <a:gd name="T6" fmla="*/ 0 w 23"/>
              <a:gd name="T7" fmla="*/ 29633 h 207"/>
              <a:gd name="T8" fmla="*/ 0 w 23"/>
              <a:gd name="T9" fmla="*/ 109538 h 207"/>
              <a:gd name="T10" fmla="*/ 0 w 23"/>
              <a:gd name="T11" fmla="*/ 14817 h 207"/>
              <a:gd name="T12" fmla="*/ 12700 w 23"/>
              <a:gd name="T13" fmla="*/ 14817 h 207"/>
              <a:gd name="T14" fmla="*/ 12700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97" name="Rectangle 126"/>
          <p:cNvSpPr>
            <a:spLocks noChangeArrowheads="1"/>
          </p:cNvSpPr>
          <p:nvPr/>
        </p:nvSpPr>
        <p:spPr bwMode="auto">
          <a:xfrm>
            <a:off x="2473325" y="2339975"/>
            <a:ext cx="9525" cy="10953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98" name="Rectangle 127"/>
          <p:cNvSpPr>
            <a:spLocks noChangeArrowheads="1"/>
          </p:cNvSpPr>
          <p:nvPr/>
        </p:nvSpPr>
        <p:spPr bwMode="auto">
          <a:xfrm>
            <a:off x="2500313" y="2339975"/>
            <a:ext cx="11112" cy="10953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799" name="Freeform 128"/>
          <p:cNvSpPr>
            <a:spLocks noEditPoints="1"/>
          </p:cNvSpPr>
          <p:nvPr/>
        </p:nvSpPr>
        <p:spPr bwMode="auto">
          <a:xfrm>
            <a:off x="2527300" y="2339975"/>
            <a:ext cx="11113" cy="109538"/>
          </a:xfrm>
          <a:custGeom>
            <a:avLst/>
            <a:gdLst>
              <a:gd name="T0" fmla="*/ 0 w 23"/>
              <a:gd name="T1" fmla="*/ 109538 h 207"/>
              <a:gd name="T2" fmla="*/ 11113 w 23"/>
              <a:gd name="T3" fmla="*/ 109538 h 207"/>
              <a:gd name="T4" fmla="*/ 11113 w 23"/>
              <a:gd name="T5" fmla="*/ 29633 h 207"/>
              <a:gd name="T6" fmla="*/ 0 w 23"/>
              <a:gd name="T7" fmla="*/ 29633 h 207"/>
              <a:gd name="T8" fmla="*/ 0 w 23"/>
              <a:gd name="T9" fmla="*/ 109538 h 207"/>
              <a:gd name="T10" fmla="*/ 0 w 23"/>
              <a:gd name="T11" fmla="*/ 14817 h 207"/>
              <a:gd name="T12" fmla="*/ 11113 w 23"/>
              <a:gd name="T13" fmla="*/ 14817 h 207"/>
              <a:gd name="T14" fmla="*/ 11113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00" name="Freeform 129"/>
          <p:cNvSpPr>
            <a:spLocks noEditPoints="1"/>
          </p:cNvSpPr>
          <p:nvPr/>
        </p:nvSpPr>
        <p:spPr bwMode="auto">
          <a:xfrm>
            <a:off x="2551113" y="2366963"/>
            <a:ext cx="60325" cy="84137"/>
          </a:xfrm>
          <a:custGeom>
            <a:avLst/>
            <a:gdLst>
              <a:gd name="T0" fmla="*/ 42555 w 129"/>
              <a:gd name="T1" fmla="*/ 52387 h 159"/>
              <a:gd name="T2" fmla="*/ 41152 w 129"/>
              <a:gd name="T3" fmla="*/ 60854 h 159"/>
              <a:gd name="T4" fmla="*/ 36943 w 129"/>
              <a:gd name="T5" fmla="*/ 66675 h 159"/>
              <a:gd name="T6" fmla="*/ 30864 w 129"/>
              <a:gd name="T7" fmla="*/ 70908 h 159"/>
              <a:gd name="T8" fmla="*/ 22914 w 129"/>
              <a:gd name="T9" fmla="*/ 72495 h 159"/>
              <a:gd name="T10" fmla="*/ 17770 w 129"/>
              <a:gd name="T11" fmla="*/ 71437 h 159"/>
              <a:gd name="T12" fmla="*/ 14497 w 129"/>
              <a:gd name="T13" fmla="*/ 69320 h 159"/>
              <a:gd name="T14" fmla="*/ 12626 w 129"/>
              <a:gd name="T15" fmla="*/ 65087 h 159"/>
              <a:gd name="T16" fmla="*/ 11223 w 129"/>
              <a:gd name="T17" fmla="*/ 59795 h 159"/>
              <a:gd name="T18" fmla="*/ 11691 w 129"/>
              <a:gd name="T19" fmla="*/ 54504 h 159"/>
              <a:gd name="T20" fmla="*/ 14029 w 129"/>
              <a:gd name="T21" fmla="*/ 50800 h 159"/>
              <a:gd name="T22" fmla="*/ 17303 w 129"/>
              <a:gd name="T23" fmla="*/ 47625 h 159"/>
              <a:gd name="T24" fmla="*/ 22447 w 129"/>
              <a:gd name="T25" fmla="*/ 46566 h 159"/>
              <a:gd name="T26" fmla="*/ 33202 w 129"/>
              <a:gd name="T27" fmla="*/ 44450 h 159"/>
              <a:gd name="T28" fmla="*/ 42555 w 129"/>
              <a:gd name="T29" fmla="*/ 40746 h 159"/>
              <a:gd name="T30" fmla="*/ 43490 w 129"/>
              <a:gd name="T31" fmla="*/ 74083 h 159"/>
              <a:gd name="T32" fmla="*/ 44893 w 129"/>
              <a:gd name="T33" fmla="*/ 78316 h 159"/>
              <a:gd name="T34" fmla="*/ 47231 w 129"/>
              <a:gd name="T35" fmla="*/ 81491 h 159"/>
              <a:gd name="T36" fmla="*/ 51440 w 129"/>
              <a:gd name="T37" fmla="*/ 83608 h 159"/>
              <a:gd name="T38" fmla="*/ 56584 w 129"/>
              <a:gd name="T39" fmla="*/ 82550 h 159"/>
              <a:gd name="T40" fmla="*/ 60325 w 129"/>
              <a:gd name="T41" fmla="*/ 71437 h 159"/>
              <a:gd name="T42" fmla="*/ 55181 w 129"/>
              <a:gd name="T43" fmla="*/ 71437 h 159"/>
              <a:gd name="T44" fmla="*/ 53310 w 129"/>
              <a:gd name="T45" fmla="*/ 67204 h 159"/>
              <a:gd name="T46" fmla="*/ 53310 w 129"/>
              <a:gd name="T47" fmla="*/ 24342 h 159"/>
              <a:gd name="T48" fmla="*/ 51908 w 129"/>
              <a:gd name="T49" fmla="*/ 13758 h 159"/>
              <a:gd name="T50" fmla="*/ 47231 w 129"/>
              <a:gd name="T51" fmla="*/ 5821 h 159"/>
              <a:gd name="T52" fmla="*/ 39749 w 129"/>
              <a:gd name="T53" fmla="*/ 1587 h 159"/>
              <a:gd name="T54" fmla="*/ 28526 w 129"/>
              <a:gd name="T55" fmla="*/ 0 h 159"/>
              <a:gd name="T56" fmla="*/ 17770 w 129"/>
              <a:gd name="T57" fmla="*/ 2117 h 159"/>
              <a:gd name="T58" fmla="*/ 9820 w 129"/>
              <a:gd name="T59" fmla="*/ 6879 h 159"/>
              <a:gd name="T60" fmla="*/ 5144 w 129"/>
              <a:gd name="T61" fmla="*/ 14817 h 159"/>
              <a:gd name="T62" fmla="*/ 3273 w 129"/>
              <a:gd name="T63" fmla="*/ 25400 h 159"/>
              <a:gd name="T64" fmla="*/ 13561 w 129"/>
              <a:gd name="T65" fmla="*/ 25929 h 159"/>
              <a:gd name="T66" fmla="*/ 14497 w 129"/>
              <a:gd name="T67" fmla="*/ 20108 h 159"/>
              <a:gd name="T68" fmla="*/ 17303 w 129"/>
              <a:gd name="T69" fmla="*/ 15875 h 159"/>
              <a:gd name="T70" fmla="*/ 21979 w 129"/>
              <a:gd name="T71" fmla="*/ 12700 h 159"/>
              <a:gd name="T72" fmla="*/ 28058 w 129"/>
              <a:gd name="T73" fmla="*/ 12171 h 159"/>
              <a:gd name="T74" fmla="*/ 34605 w 129"/>
              <a:gd name="T75" fmla="*/ 12700 h 159"/>
              <a:gd name="T76" fmla="*/ 38814 w 129"/>
              <a:gd name="T77" fmla="*/ 14817 h 159"/>
              <a:gd name="T78" fmla="*/ 41620 w 129"/>
              <a:gd name="T79" fmla="*/ 18521 h 159"/>
              <a:gd name="T80" fmla="*/ 42555 w 129"/>
              <a:gd name="T81" fmla="*/ 23812 h 159"/>
              <a:gd name="T82" fmla="*/ 42087 w 129"/>
              <a:gd name="T83" fmla="*/ 29104 h 159"/>
              <a:gd name="T84" fmla="*/ 39749 w 129"/>
              <a:gd name="T85" fmla="*/ 31750 h 159"/>
              <a:gd name="T86" fmla="*/ 33202 w 129"/>
              <a:gd name="T87" fmla="*/ 33337 h 159"/>
              <a:gd name="T88" fmla="*/ 22447 w 129"/>
              <a:gd name="T89" fmla="*/ 34925 h 159"/>
              <a:gd name="T90" fmla="*/ 12626 w 129"/>
              <a:gd name="T91" fmla="*/ 37571 h 159"/>
              <a:gd name="T92" fmla="*/ 5612 w 129"/>
              <a:gd name="T93" fmla="*/ 42862 h 159"/>
              <a:gd name="T94" fmla="*/ 1403 w 129"/>
              <a:gd name="T95" fmla="*/ 50271 h 159"/>
              <a:gd name="T96" fmla="*/ 0 w 129"/>
              <a:gd name="T97" fmla="*/ 59795 h 159"/>
              <a:gd name="T98" fmla="*/ 1403 w 129"/>
              <a:gd name="T99" fmla="*/ 69850 h 159"/>
              <a:gd name="T100" fmla="*/ 5612 w 129"/>
              <a:gd name="T101" fmla="*/ 77787 h 159"/>
              <a:gd name="T102" fmla="*/ 11691 w 129"/>
              <a:gd name="T103" fmla="*/ 82020 h 159"/>
              <a:gd name="T104" fmla="*/ 20576 w 129"/>
              <a:gd name="T105" fmla="*/ 84137 h 159"/>
              <a:gd name="T106" fmla="*/ 33202 w 129"/>
              <a:gd name="T107" fmla="*/ 80962 h 159"/>
              <a:gd name="T108" fmla="*/ 43490 w 129"/>
              <a:gd name="T109" fmla="*/ 70908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9">
                <a:moveTo>
                  <a:pt x="91" y="77"/>
                </a:moveTo>
                <a:lnTo>
                  <a:pt x="91" y="99"/>
                </a:lnTo>
                <a:lnTo>
                  <a:pt x="90" y="108"/>
                </a:lnTo>
                <a:lnTo>
                  <a:pt x="88" y="115"/>
                </a:lnTo>
                <a:lnTo>
                  <a:pt x="85" y="120"/>
                </a:lnTo>
                <a:lnTo>
                  <a:pt x="79" y="126"/>
                </a:lnTo>
                <a:lnTo>
                  <a:pt x="73" y="131"/>
                </a:lnTo>
                <a:lnTo>
                  <a:pt x="66" y="134"/>
                </a:lnTo>
                <a:lnTo>
                  <a:pt x="58" y="135"/>
                </a:lnTo>
                <a:lnTo>
                  <a:pt x="49" y="137"/>
                </a:lnTo>
                <a:lnTo>
                  <a:pt x="43" y="137"/>
                </a:lnTo>
                <a:lnTo>
                  <a:pt x="38" y="135"/>
                </a:lnTo>
                <a:lnTo>
                  <a:pt x="34" y="133"/>
                </a:lnTo>
                <a:lnTo>
                  <a:pt x="31" y="131"/>
                </a:lnTo>
                <a:lnTo>
                  <a:pt x="28" y="127"/>
                </a:lnTo>
                <a:lnTo>
                  <a:pt x="27" y="123"/>
                </a:lnTo>
                <a:lnTo>
                  <a:pt x="24" y="118"/>
                </a:lnTo>
                <a:lnTo>
                  <a:pt x="24" y="113"/>
                </a:lnTo>
                <a:lnTo>
                  <a:pt x="24" y="108"/>
                </a:lnTo>
                <a:lnTo>
                  <a:pt x="25" y="103"/>
                </a:lnTo>
                <a:lnTo>
                  <a:pt x="28" y="99"/>
                </a:lnTo>
                <a:lnTo>
                  <a:pt x="30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8" y="88"/>
                </a:lnTo>
                <a:lnTo>
                  <a:pt x="59" y="85"/>
                </a:lnTo>
                <a:lnTo>
                  <a:pt x="71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6" y="156"/>
                </a:lnTo>
                <a:lnTo>
                  <a:pt x="110" y="158"/>
                </a:lnTo>
                <a:lnTo>
                  <a:pt x="116" y="158"/>
                </a:lnTo>
                <a:lnTo>
                  <a:pt x="121" y="156"/>
                </a:lnTo>
                <a:lnTo>
                  <a:pt x="129" y="155"/>
                </a:lnTo>
                <a:lnTo>
                  <a:pt x="129" y="135"/>
                </a:lnTo>
                <a:lnTo>
                  <a:pt x="123" y="137"/>
                </a:lnTo>
                <a:lnTo>
                  <a:pt x="118" y="135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7" y="18"/>
                </a:lnTo>
                <a:lnTo>
                  <a:pt x="101" y="11"/>
                </a:lnTo>
                <a:lnTo>
                  <a:pt x="94" y="6"/>
                </a:lnTo>
                <a:lnTo>
                  <a:pt x="85" y="3"/>
                </a:lnTo>
                <a:lnTo>
                  <a:pt x="74" y="2"/>
                </a:lnTo>
                <a:lnTo>
                  <a:pt x="61" y="0"/>
                </a:lnTo>
                <a:lnTo>
                  <a:pt x="49" y="2"/>
                </a:lnTo>
                <a:lnTo>
                  <a:pt x="38" y="4"/>
                </a:lnTo>
                <a:lnTo>
                  <a:pt x="29" y="7"/>
                </a:lnTo>
                <a:lnTo>
                  <a:pt x="21" y="13"/>
                </a:lnTo>
                <a:lnTo>
                  <a:pt x="15" y="20"/>
                </a:lnTo>
                <a:lnTo>
                  <a:pt x="11" y="28"/>
                </a:lnTo>
                <a:lnTo>
                  <a:pt x="8" y="38"/>
                </a:lnTo>
                <a:lnTo>
                  <a:pt x="7" y="48"/>
                </a:lnTo>
                <a:lnTo>
                  <a:pt x="7" y="49"/>
                </a:lnTo>
                <a:lnTo>
                  <a:pt x="29" y="49"/>
                </a:lnTo>
                <a:lnTo>
                  <a:pt x="29" y="43"/>
                </a:lnTo>
                <a:lnTo>
                  <a:pt x="31" y="38"/>
                </a:lnTo>
                <a:lnTo>
                  <a:pt x="33" y="33"/>
                </a:lnTo>
                <a:lnTo>
                  <a:pt x="37" y="30"/>
                </a:lnTo>
                <a:lnTo>
                  <a:pt x="41" y="26"/>
                </a:lnTo>
                <a:lnTo>
                  <a:pt x="47" y="24"/>
                </a:lnTo>
                <a:lnTo>
                  <a:pt x="53" y="23"/>
                </a:lnTo>
                <a:lnTo>
                  <a:pt x="60" y="23"/>
                </a:lnTo>
                <a:lnTo>
                  <a:pt x="68" y="23"/>
                </a:lnTo>
                <a:lnTo>
                  <a:pt x="74" y="24"/>
                </a:lnTo>
                <a:lnTo>
                  <a:pt x="79" y="26"/>
                </a:lnTo>
                <a:lnTo>
                  <a:pt x="83" y="28"/>
                </a:lnTo>
                <a:lnTo>
                  <a:pt x="87" y="31"/>
                </a:lnTo>
                <a:lnTo>
                  <a:pt x="89" y="35"/>
                </a:lnTo>
                <a:lnTo>
                  <a:pt x="91" y="39"/>
                </a:lnTo>
                <a:lnTo>
                  <a:pt x="91" y="45"/>
                </a:lnTo>
                <a:lnTo>
                  <a:pt x="91" y="50"/>
                </a:lnTo>
                <a:lnTo>
                  <a:pt x="90" y="55"/>
                </a:lnTo>
                <a:lnTo>
                  <a:pt x="89" y="57"/>
                </a:lnTo>
                <a:lnTo>
                  <a:pt x="85" y="60"/>
                </a:lnTo>
                <a:lnTo>
                  <a:pt x="79" y="62"/>
                </a:lnTo>
                <a:lnTo>
                  <a:pt x="71" y="63"/>
                </a:lnTo>
                <a:lnTo>
                  <a:pt x="60" y="64"/>
                </a:lnTo>
                <a:lnTo>
                  <a:pt x="48" y="66"/>
                </a:lnTo>
                <a:lnTo>
                  <a:pt x="36" y="68"/>
                </a:lnTo>
                <a:lnTo>
                  <a:pt x="27" y="71"/>
                </a:lnTo>
                <a:lnTo>
                  <a:pt x="18" y="75"/>
                </a:lnTo>
                <a:lnTo>
                  <a:pt x="12" y="81"/>
                </a:lnTo>
                <a:lnTo>
                  <a:pt x="7" y="87"/>
                </a:lnTo>
                <a:lnTo>
                  <a:pt x="3" y="95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7" y="140"/>
                </a:lnTo>
                <a:lnTo>
                  <a:pt x="12" y="147"/>
                </a:lnTo>
                <a:lnTo>
                  <a:pt x="18" y="152"/>
                </a:lnTo>
                <a:lnTo>
                  <a:pt x="25" y="155"/>
                </a:lnTo>
                <a:lnTo>
                  <a:pt x="35" y="158"/>
                </a:lnTo>
                <a:lnTo>
                  <a:pt x="44" y="159"/>
                </a:lnTo>
                <a:lnTo>
                  <a:pt x="58" y="158"/>
                </a:lnTo>
                <a:lnTo>
                  <a:pt x="71" y="153"/>
                </a:lnTo>
                <a:lnTo>
                  <a:pt x="82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01" name="Freeform 130"/>
          <p:cNvSpPr>
            <a:spLocks/>
          </p:cNvSpPr>
          <p:nvPr/>
        </p:nvSpPr>
        <p:spPr bwMode="auto">
          <a:xfrm>
            <a:off x="2622550" y="2366963"/>
            <a:ext cx="88900" cy="82550"/>
          </a:xfrm>
          <a:custGeom>
            <a:avLst/>
            <a:gdLst>
              <a:gd name="T0" fmla="*/ 88900 w 190"/>
              <a:gd name="T1" fmla="*/ 82550 h 155"/>
              <a:gd name="T2" fmla="*/ 88900 w 190"/>
              <a:gd name="T3" fmla="*/ 31955 h 155"/>
              <a:gd name="T4" fmla="*/ 88432 w 190"/>
              <a:gd name="T5" fmla="*/ 20771 h 155"/>
              <a:gd name="T6" fmla="*/ 86561 w 190"/>
              <a:gd name="T7" fmla="*/ 11184 h 155"/>
              <a:gd name="T8" fmla="*/ 79542 w 190"/>
              <a:gd name="T9" fmla="*/ 3195 h 155"/>
              <a:gd name="T10" fmla="*/ 68781 w 190"/>
              <a:gd name="T11" fmla="*/ 0 h 155"/>
              <a:gd name="T12" fmla="*/ 56615 w 190"/>
              <a:gd name="T13" fmla="*/ 3195 h 155"/>
              <a:gd name="T14" fmla="*/ 47725 w 190"/>
              <a:gd name="T15" fmla="*/ 12782 h 155"/>
              <a:gd name="T16" fmla="*/ 44450 w 190"/>
              <a:gd name="T17" fmla="*/ 6924 h 155"/>
              <a:gd name="T18" fmla="*/ 40239 w 190"/>
              <a:gd name="T19" fmla="*/ 3195 h 155"/>
              <a:gd name="T20" fmla="*/ 36028 w 190"/>
              <a:gd name="T21" fmla="*/ 1065 h 155"/>
              <a:gd name="T22" fmla="*/ 29945 w 190"/>
              <a:gd name="T23" fmla="*/ 0 h 155"/>
              <a:gd name="T24" fmla="*/ 24331 w 190"/>
              <a:gd name="T25" fmla="*/ 1065 h 155"/>
              <a:gd name="T26" fmla="*/ 18716 w 190"/>
              <a:gd name="T27" fmla="*/ 3195 h 155"/>
              <a:gd name="T28" fmla="*/ 14505 w 190"/>
              <a:gd name="T29" fmla="*/ 7456 h 155"/>
              <a:gd name="T30" fmla="*/ 10294 w 190"/>
              <a:gd name="T31" fmla="*/ 13315 h 155"/>
              <a:gd name="T32" fmla="*/ 0 w 190"/>
              <a:gd name="T33" fmla="*/ 2130 h 155"/>
              <a:gd name="T34" fmla="*/ 10762 w 190"/>
              <a:gd name="T35" fmla="*/ 82550 h 155"/>
              <a:gd name="T36" fmla="*/ 11229 w 190"/>
              <a:gd name="T37" fmla="*/ 29825 h 155"/>
              <a:gd name="T38" fmla="*/ 13101 w 190"/>
              <a:gd name="T39" fmla="*/ 21303 h 155"/>
              <a:gd name="T40" fmla="*/ 17780 w 190"/>
              <a:gd name="T41" fmla="*/ 15977 h 155"/>
              <a:gd name="T42" fmla="*/ 23863 w 190"/>
              <a:gd name="T43" fmla="*/ 12782 h 155"/>
              <a:gd name="T44" fmla="*/ 30413 w 190"/>
              <a:gd name="T45" fmla="*/ 12782 h 155"/>
              <a:gd name="T46" fmla="*/ 35092 w 190"/>
              <a:gd name="T47" fmla="*/ 14912 h 155"/>
              <a:gd name="T48" fmla="*/ 37899 w 190"/>
              <a:gd name="T49" fmla="*/ 20238 h 155"/>
              <a:gd name="T50" fmla="*/ 38835 w 190"/>
              <a:gd name="T51" fmla="*/ 28227 h 155"/>
              <a:gd name="T52" fmla="*/ 38835 w 190"/>
              <a:gd name="T53" fmla="*/ 82550 h 155"/>
              <a:gd name="T54" fmla="*/ 49597 w 190"/>
              <a:gd name="T55" fmla="*/ 35150 h 155"/>
              <a:gd name="T56" fmla="*/ 51001 w 190"/>
              <a:gd name="T57" fmla="*/ 25031 h 155"/>
              <a:gd name="T58" fmla="*/ 54276 w 190"/>
              <a:gd name="T59" fmla="*/ 18108 h 155"/>
              <a:gd name="T60" fmla="*/ 59423 w 190"/>
              <a:gd name="T61" fmla="*/ 13315 h 155"/>
              <a:gd name="T62" fmla="*/ 65973 w 190"/>
              <a:gd name="T63" fmla="*/ 12249 h 155"/>
              <a:gd name="T64" fmla="*/ 72056 w 190"/>
              <a:gd name="T65" fmla="*/ 13315 h 155"/>
              <a:gd name="T66" fmla="*/ 75331 w 190"/>
              <a:gd name="T67" fmla="*/ 17043 h 155"/>
              <a:gd name="T68" fmla="*/ 77671 w 190"/>
              <a:gd name="T69" fmla="*/ 23966 h 155"/>
              <a:gd name="T70" fmla="*/ 78138 w 190"/>
              <a:gd name="T71" fmla="*/ 33020 h 15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90" h="155">
                <a:moveTo>
                  <a:pt x="167" y="155"/>
                </a:moveTo>
                <a:lnTo>
                  <a:pt x="190" y="155"/>
                </a:lnTo>
                <a:lnTo>
                  <a:pt x="190" y="64"/>
                </a:lnTo>
                <a:lnTo>
                  <a:pt x="190" y="60"/>
                </a:lnTo>
                <a:lnTo>
                  <a:pt x="190" y="48"/>
                </a:lnTo>
                <a:lnTo>
                  <a:pt x="189" y="39"/>
                </a:lnTo>
                <a:lnTo>
                  <a:pt x="188" y="30"/>
                </a:lnTo>
                <a:lnTo>
                  <a:pt x="185" y="21"/>
                </a:lnTo>
                <a:lnTo>
                  <a:pt x="178" y="12"/>
                </a:lnTo>
                <a:lnTo>
                  <a:pt x="170" y="6"/>
                </a:lnTo>
                <a:lnTo>
                  <a:pt x="159" y="2"/>
                </a:lnTo>
                <a:lnTo>
                  <a:pt x="147" y="0"/>
                </a:lnTo>
                <a:lnTo>
                  <a:pt x="133" y="2"/>
                </a:lnTo>
                <a:lnTo>
                  <a:pt x="121" y="6"/>
                </a:lnTo>
                <a:lnTo>
                  <a:pt x="112" y="13"/>
                </a:lnTo>
                <a:lnTo>
                  <a:pt x="102" y="24"/>
                </a:lnTo>
                <a:lnTo>
                  <a:pt x="99" y="18"/>
                </a:lnTo>
                <a:lnTo>
                  <a:pt x="95" y="13"/>
                </a:lnTo>
                <a:lnTo>
                  <a:pt x="91" y="10"/>
                </a:lnTo>
                <a:lnTo>
                  <a:pt x="86" y="6"/>
                </a:lnTo>
                <a:lnTo>
                  <a:pt x="82" y="4"/>
                </a:lnTo>
                <a:lnTo>
                  <a:pt x="77" y="2"/>
                </a:lnTo>
                <a:lnTo>
                  <a:pt x="71" y="0"/>
                </a:lnTo>
                <a:lnTo>
                  <a:pt x="64" y="0"/>
                </a:lnTo>
                <a:lnTo>
                  <a:pt x="58" y="0"/>
                </a:lnTo>
                <a:lnTo>
                  <a:pt x="52" y="2"/>
                </a:lnTo>
                <a:lnTo>
                  <a:pt x="45" y="4"/>
                </a:lnTo>
                <a:lnTo>
                  <a:pt x="40" y="6"/>
                </a:lnTo>
                <a:lnTo>
                  <a:pt x="35" y="10"/>
                </a:lnTo>
                <a:lnTo>
                  <a:pt x="31" y="14"/>
                </a:lnTo>
                <a:lnTo>
                  <a:pt x="26" y="19"/>
                </a:lnTo>
                <a:lnTo>
                  <a:pt x="22" y="25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6"/>
                </a:lnTo>
                <a:lnTo>
                  <a:pt x="24" y="56"/>
                </a:lnTo>
                <a:lnTo>
                  <a:pt x="25" y="47"/>
                </a:lnTo>
                <a:lnTo>
                  <a:pt x="28" y="40"/>
                </a:lnTo>
                <a:lnTo>
                  <a:pt x="33" y="34"/>
                </a:lnTo>
                <a:lnTo>
                  <a:pt x="38" y="30"/>
                </a:lnTo>
                <a:lnTo>
                  <a:pt x="43" y="26"/>
                </a:lnTo>
                <a:lnTo>
                  <a:pt x="51" y="24"/>
                </a:lnTo>
                <a:lnTo>
                  <a:pt x="58" y="23"/>
                </a:lnTo>
                <a:lnTo>
                  <a:pt x="65" y="24"/>
                </a:lnTo>
                <a:lnTo>
                  <a:pt x="71" y="25"/>
                </a:lnTo>
                <a:lnTo>
                  <a:pt x="75" y="28"/>
                </a:lnTo>
                <a:lnTo>
                  <a:pt x="78" y="32"/>
                </a:lnTo>
                <a:lnTo>
                  <a:pt x="81" y="38"/>
                </a:lnTo>
                <a:lnTo>
                  <a:pt x="82" y="45"/>
                </a:lnTo>
                <a:lnTo>
                  <a:pt x="83" y="53"/>
                </a:lnTo>
                <a:lnTo>
                  <a:pt x="83" y="62"/>
                </a:lnTo>
                <a:lnTo>
                  <a:pt x="83" y="155"/>
                </a:lnTo>
                <a:lnTo>
                  <a:pt x="106" y="155"/>
                </a:lnTo>
                <a:lnTo>
                  <a:pt x="106" y="66"/>
                </a:lnTo>
                <a:lnTo>
                  <a:pt x="108" y="56"/>
                </a:lnTo>
                <a:lnTo>
                  <a:pt x="109" y="47"/>
                </a:lnTo>
                <a:lnTo>
                  <a:pt x="112" y="40"/>
                </a:lnTo>
                <a:lnTo>
                  <a:pt x="116" y="34"/>
                </a:lnTo>
                <a:lnTo>
                  <a:pt x="121" y="30"/>
                </a:lnTo>
                <a:lnTo>
                  <a:pt x="127" y="25"/>
                </a:lnTo>
                <a:lnTo>
                  <a:pt x="134" y="24"/>
                </a:lnTo>
                <a:lnTo>
                  <a:pt x="141" y="23"/>
                </a:lnTo>
                <a:lnTo>
                  <a:pt x="149" y="24"/>
                </a:lnTo>
                <a:lnTo>
                  <a:pt x="154" y="25"/>
                </a:lnTo>
                <a:lnTo>
                  <a:pt x="158" y="28"/>
                </a:lnTo>
                <a:lnTo>
                  <a:pt x="161" y="32"/>
                </a:lnTo>
                <a:lnTo>
                  <a:pt x="164" y="38"/>
                </a:lnTo>
                <a:lnTo>
                  <a:pt x="166" y="45"/>
                </a:lnTo>
                <a:lnTo>
                  <a:pt x="167" y="53"/>
                </a:lnTo>
                <a:lnTo>
                  <a:pt x="167" y="62"/>
                </a:lnTo>
                <a:lnTo>
                  <a:pt x="167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02" name="Freeform 131"/>
          <p:cNvSpPr>
            <a:spLocks/>
          </p:cNvSpPr>
          <p:nvPr/>
        </p:nvSpPr>
        <p:spPr bwMode="auto">
          <a:xfrm>
            <a:off x="2751138" y="2339975"/>
            <a:ext cx="74612" cy="109538"/>
          </a:xfrm>
          <a:custGeom>
            <a:avLst/>
            <a:gdLst>
              <a:gd name="T0" fmla="*/ 31710 w 160"/>
              <a:gd name="T1" fmla="*/ 109538 h 207"/>
              <a:gd name="T2" fmla="*/ 43835 w 160"/>
              <a:gd name="T3" fmla="*/ 109538 h 207"/>
              <a:gd name="T4" fmla="*/ 74612 w 160"/>
              <a:gd name="T5" fmla="*/ 0 h 207"/>
              <a:gd name="T6" fmla="*/ 62488 w 160"/>
              <a:gd name="T7" fmla="*/ 0 h 207"/>
              <a:gd name="T8" fmla="*/ 37772 w 160"/>
              <a:gd name="T9" fmla="*/ 92075 h 207"/>
              <a:gd name="T10" fmla="*/ 12591 w 160"/>
              <a:gd name="T11" fmla="*/ 0 h 207"/>
              <a:gd name="T12" fmla="*/ 0 w 160"/>
              <a:gd name="T13" fmla="*/ 0 h 207"/>
              <a:gd name="T14" fmla="*/ 31710 w 160"/>
              <a:gd name="T15" fmla="*/ 109538 h 207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60" h="207">
                <a:moveTo>
                  <a:pt x="68" y="207"/>
                </a:moveTo>
                <a:lnTo>
                  <a:pt x="94" y="207"/>
                </a:lnTo>
                <a:lnTo>
                  <a:pt x="160" y="0"/>
                </a:lnTo>
                <a:lnTo>
                  <a:pt x="134" y="0"/>
                </a:lnTo>
                <a:lnTo>
                  <a:pt x="81" y="174"/>
                </a:lnTo>
                <a:lnTo>
                  <a:pt x="27" y="0"/>
                </a:lnTo>
                <a:lnTo>
                  <a:pt x="0" y="0"/>
                </a:lnTo>
                <a:lnTo>
                  <a:pt x="68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03" name="Rectangle 132"/>
          <p:cNvSpPr>
            <a:spLocks noChangeArrowheads="1"/>
          </p:cNvSpPr>
          <p:nvPr/>
        </p:nvSpPr>
        <p:spPr bwMode="auto">
          <a:xfrm>
            <a:off x="2822575" y="2433638"/>
            <a:ext cx="11113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04" name="Freeform 133"/>
          <p:cNvSpPr>
            <a:spLocks noEditPoints="1"/>
          </p:cNvSpPr>
          <p:nvPr/>
        </p:nvSpPr>
        <p:spPr bwMode="auto">
          <a:xfrm>
            <a:off x="1350963" y="2536825"/>
            <a:ext cx="58737" cy="107950"/>
          </a:xfrm>
          <a:custGeom>
            <a:avLst/>
            <a:gdLst>
              <a:gd name="T0" fmla="*/ 7925 w 126"/>
              <a:gd name="T1" fmla="*/ 51582 h 203"/>
              <a:gd name="T2" fmla="*/ 2331 w 126"/>
              <a:gd name="T3" fmla="*/ 61154 h 203"/>
              <a:gd name="T4" fmla="*/ 0 w 126"/>
              <a:gd name="T5" fmla="*/ 73917 h 203"/>
              <a:gd name="T6" fmla="*/ 4662 w 126"/>
              <a:gd name="T7" fmla="*/ 94124 h 203"/>
              <a:gd name="T8" fmla="*/ 16782 w 126"/>
              <a:gd name="T9" fmla="*/ 105823 h 203"/>
              <a:gd name="T10" fmla="*/ 35895 w 126"/>
              <a:gd name="T11" fmla="*/ 107418 h 203"/>
              <a:gd name="T12" fmla="*/ 50812 w 126"/>
              <a:gd name="T13" fmla="*/ 98910 h 203"/>
              <a:gd name="T14" fmla="*/ 58271 w 126"/>
              <a:gd name="T15" fmla="*/ 81361 h 203"/>
              <a:gd name="T16" fmla="*/ 57805 w 126"/>
              <a:gd name="T17" fmla="*/ 65408 h 203"/>
              <a:gd name="T18" fmla="*/ 52677 w 126"/>
              <a:gd name="T19" fmla="*/ 54241 h 203"/>
              <a:gd name="T20" fmla="*/ 44286 w 126"/>
              <a:gd name="T21" fmla="*/ 47328 h 203"/>
              <a:gd name="T22" fmla="*/ 51278 w 126"/>
              <a:gd name="T23" fmla="*/ 41478 h 203"/>
              <a:gd name="T24" fmla="*/ 55008 w 126"/>
              <a:gd name="T25" fmla="*/ 33502 h 203"/>
              <a:gd name="T26" fmla="*/ 55008 w 126"/>
              <a:gd name="T27" fmla="*/ 20207 h 203"/>
              <a:gd name="T28" fmla="*/ 48481 w 126"/>
              <a:gd name="T29" fmla="*/ 7445 h 203"/>
              <a:gd name="T30" fmla="*/ 34963 w 126"/>
              <a:gd name="T31" fmla="*/ 532 h 203"/>
              <a:gd name="T32" fmla="*/ 18181 w 126"/>
              <a:gd name="T33" fmla="*/ 1595 h 203"/>
              <a:gd name="T34" fmla="*/ 6993 w 126"/>
              <a:gd name="T35" fmla="*/ 11167 h 203"/>
              <a:gd name="T36" fmla="*/ 3263 w 126"/>
              <a:gd name="T37" fmla="*/ 26057 h 203"/>
              <a:gd name="T38" fmla="*/ 4662 w 126"/>
              <a:gd name="T39" fmla="*/ 36161 h 203"/>
              <a:gd name="T40" fmla="*/ 9323 w 126"/>
              <a:gd name="T41" fmla="*/ 43605 h 203"/>
              <a:gd name="T42" fmla="*/ 14451 w 126"/>
              <a:gd name="T43" fmla="*/ 27652 h 203"/>
              <a:gd name="T44" fmla="*/ 16782 w 126"/>
              <a:gd name="T45" fmla="*/ 18612 h 203"/>
              <a:gd name="T46" fmla="*/ 22842 w 126"/>
              <a:gd name="T47" fmla="*/ 13294 h 203"/>
              <a:gd name="T48" fmla="*/ 32632 w 126"/>
              <a:gd name="T49" fmla="*/ 12231 h 203"/>
              <a:gd name="T50" fmla="*/ 40090 w 126"/>
              <a:gd name="T51" fmla="*/ 16485 h 203"/>
              <a:gd name="T52" fmla="*/ 43354 w 126"/>
              <a:gd name="T53" fmla="*/ 23930 h 203"/>
              <a:gd name="T54" fmla="*/ 42887 w 126"/>
              <a:gd name="T55" fmla="*/ 34033 h 203"/>
              <a:gd name="T56" fmla="*/ 38226 w 126"/>
              <a:gd name="T57" fmla="*/ 40947 h 203"/>
              <a:gd name="T58" fmla="*/ 29369 w 126"/>
              <a:gd name="T59" fmla="*/ 43074 h 203"/>
              <a:gd name="T60" fmla="*/ 20511 w 126"/>
              <a:gd name="T61" fmla="*/ 40947 h 203"/>
              <a:gd name="T62" fmla="*/ 15384 w 126"/>
              <a:gd name="T63" fmla="*/ 34033 h 203"/>
              <a:gd name="T64" fmla="*/ 12120 w 126"/>
              <a:gd name="T65" fmla="*/ 73917 h 203"/>
              <a:gd name="T66" fmla="*/ 14451 w 126"/>
              <a:gd name="T67" fmla="*/ 62217 h 203"/>
              <a:gd name="T68" fmla="*/ 22376 w 126"/>
              <a:gd name="T69" fmla="*/ 55304 h 203"/>
              <a:gd name="T70" fmla="*/ 33098 w 126"/>
              <a:gd name="T71" fmla="*/ 54773 h 203"/>
              <a:gd name="T72" fmla="*/ 42421 w 126"/>
              <a:gd name="T73" fmla="*/ 60090 h 203"/>
              <a:gd name="T74" fmla="*/ 46151 w 126"/>
              <a:gd name="T75" fmla="*/ 69662 h 203"/>
              <a:gd name="T76" fmla="*/ 45684 w 126"/>
              <a:gd name="T77" fmla="*/ 82957 h 203"/>
              <a:gd name="T78" fmla="*/ 39624 w 126"/>
              <a:gd name="T79" fmla="*/ 91997 h 203"/>
              <a:gd name="T80" fmla="*/ 29369 w 126"/>
              <a:gd name="T81" fmla="*/ 95187 h 203"/>
              <a:gd name="T82" fmla="*/ 18647 w 126"/>
              <a:gd name="T83" fmla="*/ 91997 h 203"/>
              <a:gd name="T84" fmla="*/ 13053 w 126"/>
              <a:gd name="T85" fmla="*/ 82957 h 203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26" h="203">
                <a:moveTo>
                  <a:pt x="31" y="89"/>
                </a:moveTo>
                <a:lnTo>
                  <a:pt x="24" y="93"/>
                </a:lnTo>
                <a:lnTo>
                  <a:pt x="17" y="97"/>
                </a:lnTo>
                <a:lnTo>
                  <a:pt x="12" y="102"/>
                </a:lnTo>
                <a:lnTo>
                  <a:pt x="8" y="108"/>
                </a:lnTo>
                <a:lnTo>
                  <a:pt x="5" y="115"/>
                </a:lnTo>
                <a:lnTo>
                  <a:pt x="2" y="123"/>
                </a:lnTo>
                <a:lnTo>
                  <a:pt x="0" y="131"/>
                </a:lnTo>
                <a:lnTo>
                  <a:pt x="0" y="139"/>
                </a:lnTo>
                <a:lnTo>
                  <a:pt x="1" y="153"/>
                </a:lnTo>
                <a:lnTo>
                  <a:pt x="5" y="166"/>
                </a:lnTo>
                <a:lnTo>
                  <a:pt x="10" y="177"/>
                </a:lnTo>
                <a:lnTo>
                  <a:pt x="17" y="186"/>
                </a:lnTo>
                <a:lnTo>
                  <a:pt x="26" y="193"/>
                </a:lnTo>
                <a:lnTo>
                  <a:pt x="36" y="199"/>
                </a:lnTo>
                <a:lnTo>
                  <a:pt x="49" y="202"/>
                </a:lnTo>
                <a:lnTo>
                  <a:pt x="63" y="203"/>
                </a:lnTo>
                <a:lnTo>
                  <a:pt x="77" y="202"/>
                </a:lnTo>
                <a:lnTo>
                  <a:pt x="89" y="199"/>
                </a:lnTo>
                <a:lnTo>
                  <a:pt x="101" y="193"/>
                </a:lnTo>
                <a:lnTo>
                  <a:pt x="109" y="186"/>
                </a:lnTo>
                <a:lnTo>
                  <a:pt x="116" y="177"/>
                </a:lnTo>
                <a:lnTo>
                  <a:pt x="122" y="166"/>
                </a:lnTo>
                <a:lnTo>
                  <a:pt x="125" y="153"/>
                </a:lnTo>
                <a:lnTo>
                  <a:pt x="126" y="139"/>
                </a:lnTo>
                <a:lnTo>
                  <a:pt x="126" y="131"/>
                </a:lnTo>
                <a:lnTo>
                  <a:pt x="124" y="123"/>
                </a:lnTo>
                <a:lnTo>
                  <a:pt x="122" y="115"/>
                </a:lnTo>
                <a:lnTo>
                  <a:pt x="118" y="108"/>
                </a:lnTo>
                <a:lnTo>
                  <a:pt x="113" y="102"/>
                </a:lnTo>
                <a:lnTo>
                  <a:pt x="108" y="97"/>
                </a:lnTo>
                <a:lnTo>
                  <a:pt x="103" y="93"/>
                </a:lnTo>
                <a:lnTo>
                  <a:pt x="95" y="89"/>
                </a:lnTo>
                <a:lnTo>
                  <a:pt x="101" y="86"/>
                </a:lnTo>
                <a:lnTo>
                  <a:pt x="106" y="82"/>
                </a:lnTo>
                <a:lnTo>
                  <a:pt x="110" y="78"/>
                </a:lnTo>
                <a:lnTo>
                  <a:pt x="113" y="73"/>
                </a:lnTo>
                <a:lnTo>
                  <a:pt x="116" y="68"/>
                </a:lnTo>
                <a:lnTo>
                  <a:pt x="118" y="63"/>
                </a:lnTo>
                <a:lnTo>
                  <a:pt x="120" y="56"/>
                </a:lnTo>
                <a:lnTo>
                  <a:pt x="120" y="49"/>
                </a:lnTo>
                <a:lnTo>
                  <a:pt x="118" y="38"/>
                </a:lnTo>
                <a:lnTo>
                  <a:pt x="115" y="29"/>
                </a:lnTo>
                <a:lnTo>
                  <a:pt x="111" y="21"/>
                </a:lnTo>
                <a:lnTo>
                  <a:pt x="104" y="14"/>
                </a:lnTo>
                <a:lnTo>
                  <a:pt x="96" y="8"/>
                </a:lnTo>
                <a:lnTo>
                  <a:pt x="87" y="3"/>
                </a:lnTo>
                <a:lnTo>
                  <a:pt x="75" y="1"/>
                </a:lnTo>
                <a:lnTo>
                  <a:pt x="63" y="0"/>
                </a:lnTo>
                <a:lnTo>
                  <a:pt x="51" y="1"/>
                </a:lnTo>
                <a:lnTo>
                  <a:pt x="39" y="3"/>
                </a:lnTo>
                <a:lnTo>
                  <a:pt x="30" y="8"/>
                </a:lnTo>
                <a:lnTo>
                  <a:pt x="21" y="14"/>
                </a:lnTo>
                <a:lnTo>
                  <a:pt x="15" y="21"/>
                </a:lnTo>
                <a:lnTo>
                  <a:pt x="11" y="29"/>
                </a:lnTo>
                <a:lnTo>
                  <a:pt x="8" y="38"/>
                </a:lnTo>
                <a:lnTo>
                  <a:pt x="7" y="49"/>
                </a:lnTo>
                <a:lnTo>
                  <a:pt x="7" y="56"/>
                </a:lnTo>
                <a:lnTo>
                  <a:pt x="8" y="63"/>
                </a:lnTo>
                <a:lnTo>
                  <a:pt x="10" y="68"/>
                </a:lnTo>
                <a:lnTo>
                  <a:pt x="13" y="73"/>
                </a:lnTo>
                <a:lnTo>
                  <a:pt x="16" y="78"/>
                </a:lnTo>
                <a:lnTo>
                  <a:pt x="20" y="82"/>
                </a:lnTo>
                <a:lnTo>
                  <a:pt x="25" y="86"/>
                </a:lnTo>
                <a:lnTo>
                  <a:pt x="31" y="89"/>
                </a:lnTo>
                <a:close/>
                <a:moveTo>
                  <a:pt x="31" y="52"/>
                </a:moveTo>
                <a:lnTo>
                  <a:pt x="32" y="45"/>
                </a:lnTo>
                <a:lnTo>
                  <a:pt x="33" y="39"/>
                </a:lnTo>
                <a:lnTo>
                  <a:pt x="36" y="35"/>
                </a:lnTo>
                <a:lnTo>
                  <a:pt x="39" y="31"/>
                </a:lnTo>
                <a:lnTo>
                  <a:pt x="44" y="28"/>
                </a:lnTo>
                <a:lnTo>
                  <a:pt x="49" y="25"/>
                </a:lnTo>
                <a:lnTo>
                  <a:pt x="55" y="23"/>
                </a:lnTo>
                <a:lnTo>
                  <a:pt x="63" y="23"/>
                </a:lnTo>
                <a:lnTo>
                  <a:pt x="70" y="23"/>
                </a:lnTo>
                <a:lnTo>
                  <a:pt x="76" y="25"/>
                </a:lnTo>
                <a:lnTo>
                  <a:pt x="82" y="28"/>
                </a:lnTo>
                <a:lnTo>
                  <a:pt x="86" y="31"/>
                </a:lnTo>
                <a:lnTo>
                  <a:pt x="89" y="35"/>
                </a:lnTo>
                <a:lnTo>
                  <a:pt x="92" y="39"/>
                </a:lnTo>
                <a:lnTo>
                  <a:pt x="93" y="45"/>
                </a:lnTo>
                <a:lnTo>
                  <a:pt x="94" y="52"/>
                </a:lnTo>
                <a:lnTo>
                  <a:pt x="93" y="58"/>
                </a:lnTo>
                <a:lnTo>
                  <a:pt x="92" y="64"/>
                </a:lnTo>
                <a:lnTo>
                  <a:pt x="89" y="68"/>
                </a:lnTo>
                <a:lnTo>
                  <a:pt x="86" y="73"/>
                </a:lnTo>
                <a:lnTo>
                  <a:pt x="82" y="77"/>
                </a:lnTo>
                <a:lnTo>
                  <a:pt x="75" y="79"/>
                </a:lnTo>
                <a:lnTo>
                  <a:pt x="70" y="81"/>
                </a:lnTo>
                <a:lnTo>
                  <a:pt x="63" y="81"/>
                </a:lnTo>
                <a:lnTo>
                  <a:pt x="55" y="81"/>
                </a:lnTo>
                <a:lnTo>
                  <a:pt x="50" y="79"/>
                </a:lnTo>
                <a:lnTo>
                  <a:pt x="44" y="77"/>
                </a:lnTo>
                <a:lnTo>
                  <a:pt x="39" y="73"/>
                </a:lnTo>
                <a:lnTo>
                  <a:pt x="36" y="68"/>
                </a:lnTo>
                <a:lnTo>
                  <a:pt x="33" y="64"/>
                </a:lnTo>
                <a:lnTo>
                  <a:pt x="32" y="58"/>
                </a:lnTo>
                <a:lnTo>
                  <a:pt x="31" y="52"/>
                </a:lnTo>
                <a:close/>
                <a:moveTo>
                  <a:pt x="26" y="139"/>
                </a:moveTo>
                <a:lnTo>
                  <a:pt x="27" y="131"/>
                </a:lnTo>
                <a:lnTo>
                  <a:pt x="28" y="124"/>
                </a:lnTo>
                <a:lnTo>
                  <a:pt x="31" y="117"/>
                </a:lnTo>
                <a:lnTo>
                  <a:pt x="35" y="113"/>
                </a:lnTo>
                <a:lnTo>
                  <a:pt x="40" y="108"/>
                </a:lnTo>
                <a:lnTo>
                  <a:pt x="48" y="104"/>
                </a:lnTo>
                <a:lnTo>
                  <a:pt x="55" y="103"/>
                </a:lnTo>
                <a:lnTo>
                  <a:pt x="63" y="102"/>
                </a:lnTo>
                <a:lnTo>
                  <a:pt x="71" y="103"/>
                </a:lnTo>
                <a:lnTo>
                  <a:pt x="78" y="104"/>
                </a:lnTo>
                <a:lnTo>
                  <a:pt x="85" y="108"/>
                </a:lnTo>
                <a:lnTo>
                  <a:pt x="91" y="113"/>
                </a:lnTo>
                <a:lnTo>
                  <a:pt x="95" y="117"/>
                </a:lnTo>
                <a:lnTo>
                  <a:pt x="98" y="124"/>
                </a:lnTo>
                <a:lnTo>
                  <a:pt x="99" y="131"/>
                </a:lnTo>
                <a:lnTo>
                  <a:pt x="101" y="139"/>
                </a:lnTo>
                <a:lnTo>
                  <a:pt x="99" y="148"/>
                </a:lnTo>
                <a:lnTo>
                  <a:pt x="98" y="156"/>
                </a:lnTo>
                <a:lnTo>
                  <a:pt x="95" y="163"/>
                </a:lnTo>
                <a:lnTo>
                  <a:pt x="91" y="169"/>
                </a:lnTo>
                <a:lnTo>
                  <a:pt x="85" y="173"/>
                </a:lnTo>
                <a:lnTo>
                  <a:pt x="78" y="177"/>
                </a:lnTo>
                <a:lnTo>
                  <a:pt x="71" y="178"/>
                </a:lnTo>
                <a:lnTo>
                  <a:pt x="63" y="179"/>
                </a:lnTo>
                <a:lnTo>
                  <a:pt x="55" y="178"/>
                </a:lnTo>
                <a:lnTo>
                  <a:pt x="48" y="177"/>
                </a:lnTo>
                <a:lnTo>
                  <a:pt x="40" y="173"/>
                </a:lnTo>
                <a:lnTo>
                  <a:pt x="35" y="169"/>
                </a:lnTo>
                <a:lnTo>
                  <a:pt x="31" y="163"/>
                </a:lnTo>
                <a:lnTo>
                  <a:pt x="28" y="156"/>
                </a:lnTo>
                <a:lnTo>
                  <a:pt x="27" y="148"/>
                </a:lnTo>
                <a:lnTo>
                  <a:pt x="26" y="139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05" name="Freeform 134"/>
          <p:cNvSpPr>
            <a:spLocks noEditPoints="1"/>
          </p:cNvSpPr>
          <p:nvPr/>
        </p:nvSpPr>
        <p:spPr bwMode="auto">
          <a:xfrm>
            <a:off x="2025650" y="2533650"/>
            <a:ext cx="79375" cy="109538"/>
          </a:xfrm>
          <a:custGeom>
            <a:avLst/>
            <a:gdLst>
              <a:gd name="T0" fmla="*/ 0 w 167"/>
              <a:gd name="T1" fmla="*/ 109538 h 207"/>
              <a:gd name="T2" fmla="*/ 12358 w 167"/>
              <a:gd name="T3" fmla="*/ 109538 h 207"/>
              <a:gd name="T4" fmla="*/ 21864 w 167"/>
              <a:gd name="T5" fmla="*/ 76730 h 207"/>
              <a:gd name="T6" fmla="*/ 57036 w 167"/>
              <a:gd name="T7" fmla="*/ 76730 h 207"/>
              <a:gd name="T8" fmla="*/ 66542 w 167"/>
              <a:gd name="T9" fmla="*/ 109538 h 207"/>
              <a:gd name="T10" fmla="*/ 79375 w 167"/>
              <a:gd name="T11" fmla="*/ 109538 h 207"/>
              <a:gd name="T12" fmla="*/ 46579 w 167"/>
              <a:gd name="T13" fmla="*/ 0 h 207"/>
              <a:gd name="T14" fmla="*/ 32796 w 167"/>
              <a:gd name="T15" fmla="*/ 0 h 207"/>
              <a:gd name="T16" fmla="*/ 0 w 167"/>
              <a:gd name="T17" fmla="*/ 109538 h 207"/>
              <a:gd name="T18" fmla="*/ 25666 w 167"/>
              <a:gd name="T19" fmla="*/ 64029 h 207"/>
              <a:gd name="T20" fmla="*/ 39925 w 167"/>
              <a:gd name="T21" fmla="*/ 15875 h 207"/>
              <a:gd name="T22" fmla="*/ 53234 w 167"/>
              <a:gd name="T23" fmla="*/ 64029 h 207"/>
              <a:gd name="T24" fmla="*/ 25666 w 167"/>
              <a:gd name="T25" fmla="*/ 64029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7" h="207">
                <a:moveTo>
                  <a:pt x="0" y="207"/>
                </a:moveTo>
                <a:lnTo>
                  <a:pt x="26" y="207"/>
                </a:lnTo>
                <a:lnTo>
                  <a:pt x="46" y="145"/>
                </a:lnTo>
                <a:lnTo>
                  <a:pt x="120" y="145"/>
                </a:lnTo>
                <a:lnTo>
                  <a:pt x="140" y="207"/>
                </a:lnTo>
                <a:lnTo>
                  <a:pt x="167" y="207"/>
                </a:lnTo>
                <a:lnTo>
                  <a:pt x="98" y="0"/>
                </a:lnTo>
                <a:lnTo>
                  <a:pt x="69" y="0"/>
                </a:lnTo>
                <a:lnTo>
                  <a:pt x="0" y="207"/>
                </a:lnTo>
                <a:close/>
                <a:moveTo>
                  <a:pt x="54" y="121"/>
                </a:moveTo>
                <a:lnTo>
                  <a:pt x="84" y="30"/>
                </a:lnTo>
                <a:lnTo>
                  <a:pt x="112" y="121"/>
                </a:lnTo>
                <a:lnTo>
                  <a:pt x="54" y="121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06" name="Freeform 135"/>
          <p:cNvSpPr>
            <a:spLocks/>
          </p:cNvSpPr>
          <p:nvPr/>
        </p:nvSpPr>
        <p:spPr bwMode="auto">
          <a:xfrm>
            <a:off x="2112963" y="2560638"/>
            <a:ext cx="52387" cy="82550"/>
          </a:xfrm>
          <a:custGeom>
            <a:avLst/>
            <a:gdLst>
              <a:gd name="T0" fmla="*/ 41818 w 114"/>
              <a:gd name="T1" fmla="*/ 82550 h 155"/>
              <a:gd name="T2" fmla="*/ 52387 w 114"/>
              <a:gd name="T3" fmla="*/ 82550 h 155"/>
              <a:gd name="T4" fmla="*/ 52387 w 114"/>
              <a:gd name="T5" fmla="*/ 34085 h 155"/>
              <a:gd name="T6" fmla="*/ 52387 w 114"/>
              <a:gd name="T7" fmla="*/ 30357 h 155"/>
              <a:gd name="T8" fmla="*/ 52387 w 114"/>
              <a:gd name="T9" fmla="*/ 24499 h 155"/>
              <a:gd name="T10" fmla="*/ 51927 w 114"/>
              <a:gd name="T11" fmla="*/ 19705 h 155"/>
              <a:gd name="T12" fmla="*/ 51468 w 114"/>
              <a:gd name="T13" fmla="*/ 14912 h 155"/>
              <a:gd name="T14" fmla="*/ 49630 w 114"/>
              <a:gd name="T15" fmla="*/ 11184 h 155"/>
              <a:gd name="T16" fmla="*/ 47792 w 114"/>
              <a:gd name="T17" fmla="*/ 7989 h 155"/>
              <a:gd name="T18" fmla="*/ 46413 w 114"/>
              <a:gd name="T19" fmla="*/ 6391 h 155"/>
              <a:gd name="T20" fmla="*/ 44575 w 114"/>
              <a:gd name="T21" fmla="*/ 4261 h 155"/>
              <a:gd name="T22" fmla="*/ 42277 w 114"/>
              <a:gd name="T23" fmla="*/ 2663 h 155"/>
              <a:gd name="T24" fmla="*/ 39980 w 114"/>
              <a:gd name="T25" fmla="*/ 1065 h 155"/>
              <a:gd name="T26" fmla="*/ 36763 w 114"/>
              <a:gd name="T27" fmla="*/ 533 h 155"/>
              <a:gd name="T28" fmla="*/ 33546 w 114"/>
              <a:gd name="T29" fmla="*/ 0 h 155"/>
              <a:gd name="T30" fmla="*/ 29870 w 114"/>
              <a:gd name="T31" fmla="*/ 0 h 155"/>
              <a:gd name="T32" fmla="*/ 27113 w 114"/>
              <a:gd name="T33" fmla="*/ 0 h 155"/>
              <a:gd name="T34" fmla="*/ 24355 w 114"/>
              <a:gd name="T35" fmla="*/ 533 h 155"/>
              <a:gd name="T36" fmla="*/ 21139 w 114"/>
              <a:gd name="T37" fmla="*/ 1598 h 155"/>
              <a:gd name="T38" fmla="*/ 18841 w 114"/>
              <a:gd name="T39" fmla="*/ 3195 h 155"/>
              <a:gd name="T40" fmla="*/ 16543 w 114"/>
              <a:gd name="T41" fmla="*/ 4793 h 155"/>
              <a:gd name="T42" fmla="*/ 14246 w 114"/>
              <a:gd name="T43" fmla="*/ 7456 h 155"/>
              <a:gd name="T44" fmla="*/ 11948 w 114"/>
              <a:gd name="T45" fmla="*/ 10652 h 155"/>
              <a:gd name="T46" fmla="*/ 10110 w 114"/>
              <a:gd name="T47" fmla="*/ 13847 h 155"/>
              <a:gd name="T48" fmla="*/ 10110 w 114"/>
              <a:gd name="T49" fmla="*/ 1598 h 155"/>
              <a:gd name="T50" fmla="*/ 0 w 114"/>
              <a:gd name="T51" fmla="*/ 1598 h 155"/>
              <a:gd name="T52" fmla="*/ 0 w 114"/>
              <a:gd name="T53" fmla="*/ 82550 h 155"/>
              <a:gd name="T54" fmla="*/ 10569 w 114"/>
              <a:gd name="T55" fmla="*/ 82550 h 155"/>
              <a:gd name="T56" fmla="*/ 10569 w 114"/>
              <a:gd name="T57" fmla="*/ 36748 h 155"/>
              <a:gd name="T58" fmla="*/ 11029 w 114"/>
              <a:gd name="T59" fmla="*/ 30890 h 155"/>
              <a:gd name="T60" fmla="*/ 11948 w 114"/>
              <a:gd name="T61" fmla="*/ 26096 h 155"/>
              <a:gd name="T62" fmla="*/ 13786 w 114"/>
              <a:gd name="T63" fmla="*/ 21836 h 155"/>
              <a:gd name="T64" fmla="*/ 15624 w 114"/>
              <a:gd name="T65" fmla="*/ 18108 h 155"/>
              <a:gd name="T66" fmla="*/ 18381 w 114"/>
              <a:gd name="T67" fmla="*/ 15445 h 155"/>
              <a:gd name="T68" fmla="*/ 21139 w 114"/>
              <a:gd name="T69" fmla="*/ 13847 h 155"/>
              <a:gd name="T70" fmla="*/ 25274 w 114"/>
              <a:gd name="T71" fmla="*/ 12249 h 155"/>
              <a:gd name="T72" fmla="*/ 28951 w 114"/>
              <a:gd name="T73" fmla="*/ 11717 h 155"/>
              <a:gd name="T74" fmla="*/ 32627 w 114"/>
              <a:gd name="T75" fmla="*/ 12249 h 155"/>
              <a:gd name="T76" fmla="*/ 35384 w 114"/>
              <a:gd name="T77" fmla="*/ 12782 h 155"/>
              <a:gd name="T78" fmla="*/ 37222 w 114"/>
              <a:gd name="T79" fmla="*/ 14912 h 155"/>
              <a:gd name="T80" fmla="*/ 39060 w 114"/>
              <a:gd name="T81" fmla="*/ 16510 h 155"/>
              <a:gd name="T82" fmla="*/ 40439 w 114"/>
              <a:gd name="T83" fmla="*/ 19705 h 155"/>
              <a:gd name="T84" fmla="*/ 41358 w 114"/>
              <a:gd name="T85" fmla="*/ 23434 h 155"/>
              <a:gd name="T86" fmla="*/ 41818 w 114"/>
              <a:gd name="T87" fmla="*/ 27694 h 155"/>
              <a:gd name="T88" fmla="*/ 41818 w 114"/>
              <a:gd name="T89" fmla="*/ 33020 h 155"/>
              <a:gd name="T90" fmla="*/ 41818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6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7" y="2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3"/>
                </a:lnTo>
                <a:lnTo>
                  <a:pt x="41" y="6"/>
                </a:lnTo>
                <a:lnTo>
                  <a:pt x="36" y="9"/>
                </a:lnTo>
                <a:lnTo>
                  <a:pt x="31" y="14"/>
                </a:lnTo>
                <a:lnTo>
                  <a:pt x="26" y="20"/>
                </a:lnTo>
                <a:lnTo>
                  <a:pt x="22" y="26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30" y="41"/>
                </a:lnTo>
                <a:lnTo>
                  <a:pt x="34" y="34"/>
                </a:lnTo>
                <a:lnTo>
                  <a:pt x="40" y="29"/>
                </a:lnTo>
                <a:lnTo>
                  <a:pt x="46" y="26"/>
                </a:lnTo>
                <a:lnTo>
                  <a:pt x="55" y="23"/>
                </a:lnTo>
                <a:lnTo>
                  <a:pt x="63" y="22"/>
                </a:lnTo>
                <a:lnTo>
                  <a:pt x="71" y="23"/>
                </a:lnTo>
                <a:lnTo>
                  <a:pt x="77" y="24"/>
                </a:lnTo>
                <a:lnTo>
                  <a:pt x="81" y="28"/>
                </a:lnTo>
                <a:lnTo>
                  <a:pt x="85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07" name="Freeform 136"/>
          <p:cNvSpPr>
            <a:spLocks noEditPoints="1"/>
          </p:cNvSpPr>
          <p:nvPr/>
        </p:nvSpPr>
        <p:spPr bwMode="auto">
          <a:xfrm>
            <a:off x="2178050" y="2533650"/>
            <a:ext cx="61913" cy="111125"/>
          </a:xfrm>
          <a:custGeom>
            <a:avLst/>
            <a:gdLst>
              <a:gd name="T0" fmla="*/ 61913 w 127"/>
              <a:gd name="T1" fmla="*/ 0 h 210"/>
              <a:gd name="T2" fmla="*/ 51188 w 127"/>
              <a:gd name="T3" fmla="*/ 0 h 210"/>
              <a:gd name="T4" fmla="*/ 51188 w 127"/>
              <a:gd name="T5" fmla="*/ 39688 h 210"/>
              <a:gd name="T6" fmla="*/ 46800 w 127"/>
              <a:gd name="T7" fmla="*/ 34396 h 210"/>
              <a:gd name="T8" fmla="*/ 41925 w 127"/>
              <a:gd name="T9" fmla="*/ 30692 h 210"/>
              <a:gd name="T10" fmla="*/ 36075 w 127"/>
              <a:gd name="T11" fmla="*/ 28046 h 210"/>
              <a:gd name="T12" fmla="*/ 29250 w 127"/>
              <a:gd name="T13" fmla="*/ 27517 h 210"/>
              <a:gd name="T14" fmla="*/ 23400 w 127"/>
              <a:gd name="T15" fmla="*/ 28046 h 210"/>
              <a:gd name="T16" fmla="*/ 17550 w 127"/>
              <a:gd name="T17" fmla="*/ 30692 h 210"/>
              <a:gd name="T18" fmla="*/ 12675 w 127"/>
              <a:gd name="T19" fmla="*/ 33867 h 210"/>
              <a:gd name="T20" fmla="*/ 8288 w 127"/>
              <a:gd name="T21" fmla="*/ 38629 h 210"/>
              <a:gd name="T22" fmla="*/ 4875 w 127"/>
              <a:gd name="T23" fmla="*/ 44979 h 210"/>
              <a:gd name="T24" fmla="*/ 2438 w 127"/>
              <a:gd name="T25" fmla="*/ 51858 h 210"/>
              <a:gd name="T26" fmla="*/ 488 w 127"/>
              <a:gd name="T27" fmla="*/ 60325 h 210"/>
              <a:gd name="T28" fmla="*/ 0 w 127"/>
              <a:gd name="T29" fmla="*/ 69321 h 210"/>
              <a:gd name="T30" fmla="*/ 488 w 127"/>
              <a:gd name="T31" fmla="*/ 78846 h 210"/>
              <a:gd name="T32" fmla="*/ 2438 w 127"/>
              <a:gd name="T33" fmla="*/ 87313 h 210"/>
              <a:gd name="T34" fmla="*/ 4875 w 127"/>
              <a:gd name="T35" fmla="*/ 94192 h 210"/>
              <a:gd name="T36" fmla="*/ 8288 w 127"/>
              <a:gd name="T37" fmla="*/ 100013 h 210"/>
              <a:gd name="T38" fmla="*/ 12675 w 127"/>
              <a:gd name="T39" fmla="*/ 105304 h 210"/>
              <a:gd name="T40" fmla="*/ 17550 w 127"/>
              <a:gd name="T41" fmla="*/ 107950 h 210"/>
              <a:gd name="T42" fmla="*/ 23400 w 127"/>
              <a:gd name="T43" fmla="*/ 110596 h 210"/>
              <a:gd name="T44" fmla="*/ 29250 w 127"/>
              <a:gd name="T45" fmla="*/ 111125 h 210"/>
              <a:gd name="T46" fmla="*/ 35588 w 127"/>
              <a:gd name="T47" fmla="*/ 110596 h 210"/>
              <a:gd name="T48" fmla="*/ 41438 w 127"/>
              <a:gd name="T49" fmla="*/ 107950 h 210"/>
              <a:gd name="T50" fmla="*/ 46313 w 127"/>
              <a:gd name="T51" fmla="*/ 104246 h 210"/>
              <a:gd name="T52" fmla="*/ 51188 w 127"/>
              <a:gd name="T53" fmla="*/ 98954 h 210"/>
              <a:gd name="T54" fmla="*/ 51188 w 127"/>
              <a:gd name="T55" fmla="*/ 109537 h 210"/>
              <a:gd name="T56" fmla="*/ 61913 w 127"/>
              <a:gd name="T57" fmla="*/ 109537 h 210"/>
              <a:gd name="T58" fmla="*/ 61913 w 127"/>
              <a:gd name="T59" fmla="*/ 0 h 210"/>
              <a:gd name="T60" fmla="*/ 51675 w 127"/>
              <a:gd name="T61" fmla="*/ 69321 h 210"/>
              <a:gd name="T62" fmla="*/ 51188 w 127"/>
              <a:gd name="T63" fmla="*/ 76200 h 210"/>
              <a:gd name="T64" fmla="*/ 50213 w 127"/>
              <a:gd name="T65" fmla="*/ 82550 h 210"/>
              <a:gd name="T66" fmla="*/ 48263 w 127"/>
              <a:gd name="T67" fmla="*/ 87313 h 210"/>
              <a:gd name="T68" fmla="*/ 46313 w 127"/>
              <a:gd name="T69" fmla="*/ 91546 h 210"/>
              <a:gd name="T70" fmla="*/ 43388 w 127"/>
              <a:gd name="T71" fmla="*/ 95250 h 210"/>
              <a:gd name="T72" fmla="*/ 40463 w 127"/>
              <a:gd name="T73" fmla="*/ 97896 h 210"/>
              <a:gd name="T74" fmla="*/ 36075 w 127"/>
              <a:gd name="T75" fmla="*/ 98954 h 210"/>
              <a:gd name="T76" fmla="*/ 32175 w 127"/>
              <a:gd name="T77" fmla="*/ 99483 h 210"/>
              <a:gd name="T78" fmla="*/ 27300 w 127"/>
              <a:gd name="T79" fmla="*/ 98954 h 210"/>
              <a:gd name="T80" fmla="*/ 23888 w 127"/>
              <a:gd name="T81" fmla="*/ 97896 h 210"/>
              <a:gd name="T82" fmla="*/ 19988 w 127"/>
              <a:gd name="T83" fmla="*/ 95250 h 210"/>
              <a:gd name="T84" fmla="*/ 17063 w 127"/>
              <a:gd name="T85" fmla="*/ 92075 h 210"/>
              <a:gd name="T86" fmla="*/ 15113 w 127"/>
              <a:gd name="T87" fmla="*/ 87842 h 210"/>
              <a:gd name="T88" fmla="*/ 13650 w 127"/>
              <a:gd name="T89" fmla="*/ 83079 h 210"/>
              <a:gd name="T90" fmla="*/ 12675 w 127"/>
              <a:gd name="T91" fmla="*/ 77258 h 210"/>
              <a:gd name="T92" fmla="*/ 12188 w 127"/>
              <a:gd name="T93" fmla="*/ 70379 h 210"/>
              <a:gd name="T94" fmla="*/ 12675 w 127"/>
              <a:gd name="T95" fmla="*/ 64029 h 210"/>
              <a:gd name="T96" fmla="*/ 13650 w 127"/>
              <a:gd name="T97" fmla="*/ 57679 h 210"/>
              <a:gd name="T98" fmla="*/ 15113 w 127"/>
              <a:gd name="T99" fmla="*/ 51858 h 210"/>
              <a:gd name="T100" fmla="*/ 17063 w 127"/>
              <a:gd name="T101" fmla="*/ 47625 h 210"/>
              <a:gd name="T102" fmla="*/ 19988 w 127"/>
              <a:gd name="T103" fmla="*/ 43921 h 210"/>
              <a:gd name="T104" fmla="*/ 23400 w 127"/>
              <a:gd name="T105" fmla="*/ 41804 h 210"/>
              <a:gd name="T106" fmla="*/ 27300 w 127"/>
              <a:gd name="T107" fmla="*/ 40217 h 210"/>
              <a:gd name="T108" fmla="*/ 31688 w 127"/>
              <a:gd name="T109" fmla="*/ 39688 h 210"/>
              <a:gd name="T110" fmla="*/ 36075 w 127"/>
              <a:gd name="T111" fmla="*/ 40217 h 210"/>
              <a:gd name="T112" fmla="*/ 40463 w 127"/>
              <a:gd name="T113" fmla="*/ 41804 h 210"/>
              <a:gd name="T114" fmla="*/ 43875 w 127"/>
              <a:gd name="T115" fmla="*/ 43921 h 210"/>
              <a:gd name="T116" fmla="*/ 46313 w 127"/>
              <a:gd name="T117" fmla="*/ 47096 h 210"/>
              <a:gd name="T118" fmla="*/ 49238 w 127"/>
              <a:gd name="T119" fmla="*/ 51329 h 210"/>
              <a:gd name="T120" fmla="*/ 50700 w 127"/>
              <a:gd name="T121" fmla="*/ 56621 h 210"/>
              <a:gd name="T122" fmla="*/ 51188 w 127"/>
              <a:gd name="T123" fmla="*/ 62442 h 210"/>
              <a:gd name="T124" fmla="*/ 51675 w 127"/>
              <a:gd name="T125" fmla="*/ 69321 h 21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27" h="210">
                <a:moveTo>
                  <a:pt x="127" y="0"/>
                </a:moveTo>
                <a:lnTo>
                  <a:pt x="105" y="0"/>
                </a:lnTo>
                <a:lnTo>
                  <a:pt x="105" y="75"/>
                </a:lnTo>
                <a:lnTo>
                  <a:pt x="96" y="65"/>
                </a:lnTo>
                <a:lnTo>
                  <a:pt x="86" y="58"/>
                </a:lnTo>
                <a:lnTo>
                  <a:pt x="74" y="53"/>
                </a:lnTo>
                <a:lnTo>
                  <a:pt x="60" y="52"/>
                </a:lnTo>
                <a:lnTo>
                  <a:pt x="48" y="53"/>
                </a:lnTo>
                <a:lnTo>
                  <a:pt x="36" y="58"/>
                </a:lnTo>
                <a:lnTo>
                  <a:pt x="26" y="64"/>
                </a:lnTo>
                <a:lnTo>
                  <a:pt x="17" y="73"/>
                </a:lnTo>
                <a:lnTo>
                  <a:pt x="10" y="85"/>
                </a:lnTo>
                <a:lnTo>
                  <a:pt x="5" y="98"/>
                </a:lnTo>
                <a:lnTo>
                  <a:pt x="1" y="114"/>
                </a:lnTo>
                <a:lnTo>
                  <a:pt x="0" y="131"/>
                </a:lnTo>
                <a:lnTo>
                  <a:pt x="1" y="149"/>
                </a:lnTo>
                <a:lnTo>
                  <a:pt x="5" y="165"/>
                </a:lnTo>
                <a:lnTo>
                  <a:pt x="10" y="178"/>
                </a:lnTo>
                <a:lnTo>
                  <a:pt x="17" y="189"/>
                </a:lnTo>
                <a:lnTo>
                  <a:pt x="26" y="199"/>
                </a:lnTo>
                <a:lnTo>
                  <a:pt x="36" y="204"/>
                </a:lnTo>
                <a:lnTo>
                  <a:pt x="48" y="209"/>
                </a:lnTo>
                <a:lnTo>
                  <a:pt x="60" y="210"/>
                </a:lnTo>
                <a:lnTo>
                  <a:pt x="73" y="209"/>
                </a:lnTo>
                <a:lnTo>
                  <a:pt x="85" y="204"/>
                </a:lnTo>
                <a:lnTo>
                  <a:pt x="95" y="197"/>
                </a:lnTo>
                <a:lnTo>
                  <a:pt x="105" y="187"/>
                </a:lnTo>
                <a:lnTo>
                  <a:pt x="105" y="207"/>
                </a:lnTo>
                <a:lnTo>
                  <a:pt x="127" y="207"/>
                </a:lnTo>
                <a:lnTo>
                  <a:pt x="127" y="0"/>
                </a:lnTo>
                <a:close/>
                <a:moveTo>
                  <a:pt x="106" y="131"/>
                </a:moveTo>
                <a:lnTo>
                  <a:pt x="105" y="144"/>
                </a:lnTo>
                <a:lnTo>
                  <a:pt x="103" y="156"/>
                </a:lnTo>
                <a:lnTo>
                  <a:pt x="99" y="165"/>
                </a:lnTo>
                <a:lnTo>
                  <a:pt x="95" y="173"/>
                </a:lnTo>
                <a:lnTo>
                  <a:pt x="89" y="180"/>
                </a:lnTo>
                <a:lnTo>
                  <a:pt x="83" y="185"/>
                </a:lnTo>
                <a:lnTo>
                  <a:pt x="74" y="187"/>
                </a:lnTo>
                <a:lnTo>
                  <a:pt x="66" y="188"/>
                </a:lnTo>
                <a:lnTo>
                  <a:pt x="56" y="187"/>
                </a:lnTo>
                <a:lnTo>
                  <a:pt x="49" y="185"/>
                </a:lnTo>
                <a:lnTo>
                  <a:pt x="41" y="180"/>
                </a:lnTo>
                <a:lnTo>
                  <a:pt x="35" y="174"/>
                </a:lnTo>
                <a:lnTo>
                  <a:pt x="31" y="166"/>
                </a:lnTo>
                <a:lnTo>
                  <a:pt x="28" y="157"/>
                </a:lnTo>
                <a:lnTo>
                  <a:pt x="26" y="146"/>
                </a:lnTo>
                <a:lnTo>
                  <a:pt x="25" y="133"/>
                </a:lnTo>
                <a:lnTo>
                  <a:pt x="26" y="121"/>
                </a:lnTo>
                <a:lnTo>
                  <a:pt x="28" y="109"/>
                </a:lnTo>
                <a:lnTo>
                  <a:pt x="31" y="98"/>
                </a:lnTo>
                <a:lnTo>
                  <a:pt x="35" y="90"/>
                </a:lnTo>
                <a:lnTo>
                  <a:pt x="41" y="83"/>
                </a:lnTo>
                <a:lnTo>
                  <a:pt x="48" y="79"/>
                </a:lnTo>
                <a:lnTo>
                  <a:pt x="56" y="76"/>
                </a:lnTo>
                <a:lnTo>
                  <a:pt x="65" y="75"/>
                </a:lnTo>
                <a:lnTo>
                  <a:pt x="74" y="76"/>
                </a:lnTo>
                <a:lnTo>
                  <a:pt x="83" y="79"/>
                </a:lnTo>
                <a:lnTo>
                  <a:pt x="90" y="83"/>
                </a:lnTo>
                <a:lnTo>
                  <a:pt x="95" y="89"/>
                </a:lnTo>
                <a:lnTo>
                  <a:pt x="101" y="97"/>
                </a:lnTo>
                <a:lnTo>
                  <a:pt x="104" y="107"/>
                </a:lnTo>
                <a:lnTo>
                  <a:pt x="105" y="118"/>
                </a:lnTo>
                <a:lnTo>
                  <a:pt x="106" y="131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08" name="Freeform 137"/>
          <p:cNvSpPr>
            <a:spLocks/>
          </p:cNvSpPr>
          <p:nvPr/>
        </p:nvSpPr>
        <p:spPr bwMode="auto">
          <a:xfrm>
            <a:off x="2254250" y="2560638"/>
            <a:ext cx="31750" cy="82550"/>
          </a:xfrm>
          <a:custGeom>
            <a:avLst/>
            <a:gdLst>
              <a:gd name="T0" fmla="*/ 0 w 66"/>
              <a:gd name="T1" fmla="*/ 82550 h 155"/>
              <a:gd name="T2" fmla="*/ 11064 w 66"/>
              <a:gd name="T3" fmla="*/ 82550 h 155"/>
              <a:gd name="T4" fmla="*/ 11064 w 66"/>
              <a:gd name="T5" fmla="*/ 37281 h 155"/>
              <a:gd name="T6" fmla="*/ 11545 w 66"/>
              <a:gd name="T7" fmla="*/ 31955 h 155"/>
              <a:gd name="T8" fmla="*/ 12027 w 66"/>
              <a:gd name="T9" fmla="*/ 27162 h 155"/>
              <a:gd name="T10" fmla="*/ 13470 w 66"/>
              <a:gd name="T11" fmla="*/ 23434 h 155"/>
              <a:gd name="T12" fmla="*/ 15394 w 66"/>
              <a:gd name="T13" fmla="*/ 20238 h 155"/>
              <a:gd name="T14" fmla="*/ 18280 w 66"/>
              <a:gd name="T15" fmla="*/ 17575 h 155"/>
              <a:gd name="T16" fmla="*/ 21167 w 66"/>
              <a:gd name="T17" fmla="*/ 15445 h 155"/>
              <a:gd name="T18" fmla="*/ 25015 w 66"/>
              <a:gd name="T19" fmla="*/ 14912 h 155"/>
              <a:gd name="T20" fmla="*/ 29345 w 66"/>
              <a:gd name="T21" fmla="*/ 14380 h 155"/>
              <a:gd name="T22" fmla="*/ 31750 w 66"/>
              <a:gd name="T23" fmla="*/ 14380 h 155"/>
              <a:gd name="T24" fmla="*/ 31750 w 66"/>
              <a:gd name="T25" fmla="*/ 0 h 155"/>
              <a:gd name="T26" fmla="*/ 28864 w 66"/>
              <a:gd name="T27" fmla="*/ 0 h 155"/>
              <a:gd name="T28" fmla="*/ 25496 w 66"/>
              <a:gd name="T29" fmla="*/ 0 h 155"/>
              <a:gd name="T30" fmla="*/ 22610 w 66"/>
              <a:gd name="T31" fmla="*/ 1065 h 155"/>
              <a:gd name="T32" fmla="*/ 20205 w 66"/>
              <a:gd name="T33" fmla="*/ 2663 h 155"/>
              <a:gd name="T34" fmla="*/ 17799 w 66"/>
              <a:gd name="T35" fmla="*/ 3728 h 155"/>
              <a:gd name="T36" fmla="*/ 15394 w 66"/>
              <a:gd name="T37" fmla="*/ 6391 h 155"/>
              <a:gd name="T38" fmla="*/ 13470 w 66"/>
              <a:gd name="T39" fmla="*/ 9054 h 155"/>
              <a:gd name="T40" fmla="*/ 12027 w 66"/>
              <a:gd name="T41" fmla="*/ 12249 h 155"/>
              <a:gd name="T42" fmla="*/ 10583 w 66"/>
              <a:gd name="T43" fmla="*/ 15977 h 155"/>
              <a:gd name="T44" fmla="*/ 10583 w 66"/>
              <a:gd name="T45" fmla="*/ 1598 h 155"/>
              <a:gd name="T46" fmla="*/ 0 w 66"/>
              <a:gd name="T47" fmla="*/ 1598 h 155"/>
              <a:gd name="T48" fmla="*/ 0 w 66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0"/>
                </a:lnTo>
                <a:lnTo>
                  <a:pt x="25" y="51"/>
                </a:lnTo>
                <a:lnTo>
                  <a:pt x="28" y="44"/>
                </a:lnTo>
                <a:lnTo>
                  <a:pt x="32" y="38"/>
                </a:lnTo>
                <a:lnTo>
                  <a:pt x="38" y="33"/>
                </a:lnTo>
                <a:lnTo>
                  <a:pt x="44" y="29"/>
                </a:lnTo>
                <a:lnTo>
                  <a:pt x="52" y="28"/>
                </a:lnTo>
                <a:lnTo>
                  <a:pt x="61" y="27"/>
                </a:lnTo>
                <a:lnTo>
                  <a:pt x="66" y="27"/>
                </a:lnTo>
                <a:lnTo>
                  <a:pt x="66" y="0"/>
                </a:lnTo>
                <a:lnTo>
                  <a:pt x="60" y="0"/>
                </a:lnTo>
                <a:lnTo>
                  <a:pt x="53" y="0"/>
                </a:lnTo>
                <a:lnTo>
                  <a:pt x="47" y="2"/>
                </a:lnTo>
                <a:lnTo>
                  <a:pt x="42" y="5"/>
                </a:lnTo>
                <a:lnTo>
                  <a:pt x="37" y="7"/>
                </a:lnTo>
                <a:lnTo>
                  <a:pt x="32" y="12"/>
                </a:lnTo>
                <a:lnTo>
                  <a:pt x="28" y="17"/>
                </a:lnTo>
                <a:lnTo>
                  <a:pt x="25" y="23"/>
                </a:lnTo>
                <a:lnTo>
                  <a:pt x="22" y="30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09" name="Freeform 138"/>
          <p:cNvSpPr>
            <a:spLocks noEditPoints="1"/>
          </p:cNvSpPr>
          <p:nvPr/>
        </p:nvSpPr>
        <p:spPr bwMode="auto">
          <a:xfrm>
            <a:off x="2292350" y="2525713"/>
            <a:ext cx="58738" cy="119062"/>
          </a:xfrm>
          <a:custGeom>
            <a:avLst/>
            <a:gdLst>
              <a:gd name="T0" fmla="*/ 46322 w 123"/>
              <a:gd name="T1" fmla="*/ 95036 h 223"/>
              <a:gd name="T2" fmla="*/ 42979 w 123"/>
              <a:gd name="T3" fmla="*/ 100375 h 223"/>
              <a:gd name="T4" fmla="*/ 39159 w 123"/>
              <a:gd name="T5" fmla="*/ 104113 h 223"/>
              <a:gd name="T6" fmla="*/ 33428 w 123"/>
              <a:gd name="T7" fmla="*/ 106782 h 223"/>
              <a:gd name="T8" fmla="*/ 26265 w 123"/>
              <a:gd name="T9" fmla="*/ 106248 h 223"/>
              <a:gd name="T10" fmla="*/ 19579 w 123"/>
              <a:gd name="T11" fmla="*/ 103045 h 223"/>
              <a:gd name="T12" fmla="*/ 14326 w 123"/>
              <a:gd name="T13" fmla="*/ 96638 h 223"/>
              <a:gd name="T14" fmla="*/ 11939 w 123"/>
              <a:gd name="T15" fmla="*/ 87027 h 223"/>
              <a:gd name="T16" fmla="*/ 58738 w 123"/>
              <a:gd name="T17" fmla="*/ 81154 h 223"/>
              <a:gd name="T18" fmla="*/ 58260 w 123"/>
              <a:gd name="T19" fmla="*/ 66205 h 223"/>
              <a:gd name="T20" fmla="*/ 54440 w 123"/>
              <a:gd name="T21" fmla="*/ 50721 h 223"/>
              <a:gd name="T22" fmla="*/ 46799 w 123"/>
              <a:gd name="T23" fmla="*/ 41111 h 223"/>
              <a:gd name="T24" fmla="*/ 36293 w 123"/>
              <a:gd name="T25" fmla="*/ 35238 h 223"/>
              <a:gd name="T26" fmla="*/ 22922 w 123"/>
              <a:gd name="T27" fmla="*/ 35238 h 223"/>
              <a:gd name="T28" fmla="*/ 11939 w 123"/>
              <a:gd name="T29" fmla="*/ 41111 h 223"/>
              <a:gd name="T30" fmla="*/ 4298 w 123"/>
              <a:gd name="T31" fmla="*/ 52323 h 223"/>
              <a:gd name="T32" fmla="*/ 478 w 123"/>
              <a:gd name="T33" fmla="*/ 68341 h 223"/>
              <a:gd name="T34" fmla="*/ 478 w 123"/>
              <a:gd name="T35" fmla="*/ 87027 h 223"/>
              <a:gd name="T36" fmla="*/ 4298 w 123"/>
              <a:gd name="T37" fmla="*/ 102511 h 223"/>
              <a:gd name="T38" fmla="*/ 11939 w 123"/>
              <a:gd name="T39" fmla="*/ 113189 h 223"/>
              <a:gd name="T40" fmla="*/ 22922 w 123"/>
              <a:gd name="T41" fmla="*/ 118528 h 223"/>
              <a:gd name="T42" fmla="*/ 34861 w 123"/>
              <a:gd name="T43" fmla="*/ 118528 h 223"/>
              <a:gd name="T44" fmla="*/ 44889 w 123"/>
              <a:gd name="T45" fmla="*/ 114791 h 223"/>
              <a:gd name="T46" fmla="*/ 51575 w 123"/>
              <a:gd name="T47" fmla="*/ 107850 h 223"/>
              <a:gd name="T48" fmla="*/ 56828 w 123"/>
              <a:gd name="T49" fmla="*/ 98239 h 223"/>
              <a:gd name="T50" fmla="*/ 47277 w 123"/>
              <a:gd name="T51" fmla="*/ 91833 h 223"/>
              <a:gd name="T52" fmla="*/ 11939 w 123"/>
              <a:gd name="T53" fmla="*/ 64603 h 223"/>
              <a:gd name="T54" fmla="*/ 14804 w 123"/>
              <a:gd name="T55" fmla="*/ 56061 h 223"/>
              <a:gd name="T56" fmla="*/ 19579 w 123"/>
              <a:gd name="T57" fmla="*/ 49654 h 223"/>
              <a:gd name="T58" fmla="*/ 25787 w 123"/>
              <a:gd name="T59" fmla="*/ 46984 h 223"/>
              <a:gd name="T60" fmla="*/ 33428 w 123"/>
              <a:gd name="T61" fmla="*/ 46984 h 223"/>
              <a:gd name="T62" fmla="*/ 40114 w 123"/>
              <a:gd name="T63" fmla="*/ 50188 h 223"/>
              <a:gd name="T64" fmla="*/ 44889 w 123"/>
              <a:gd name="T65" fmla="*/ 56061 h 223"/>
              <a:gd name="T66" fmla="*/ 46799 w 123"/>
              <a:gd name="T67" fmla="*/ 64603 h 223"/>
              <a:gd name="T68" fmla="*/ 11461 w 123"/>
              <a:gd name="T69" fmla="*/ 69942 h 223"/>
              <a:gd name="T70" fmla="*/ 28653 w 123"/>
              <a:gd name="T71" fmla="*/ 26162 h 223"/>
              <a:gd name="T72" fmla="*/ 33428 w 123"/>
              <a:gd name="T73" fmla="*/ 0 h 22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223">
                <a:moveTo>
                  <a:pt x="99" y="172"/>
                </a:moveTo>
                <a:lnTo>
                  <a:pt x="97" y="178"/>
                </a:lnTo>
                <a:lnTo>
                  <a:pt x="94" y="184"/>
                </a:lnTo>
                <a:lnTo>
                  <a:pt x="90" y="188"/>
                </a:lnTo>
                <a:lnTo>
                  <a:pt x="86" y="193"/>
                </a:lnTo>
                <a:lnTo>
                  <a:pt x="82" y="195"/>
                </a:lnTo>
                <a:lnTo>
                  <a:pt x="77" y="198"/>
                </a:lnTo>
                <a:lnTo>
                  <a:pt x="70" y="200"/>
                </a:lnTo>
                <a:lnTo>
                  <a:pt x="63" y="200"/>
                </a:lnTo>
                <a:lnTo>
                  <a:pt x="55" y="199"/>
                </a:lnTo>
                <a:lnTo>
                  <a:pt x="47" y="197"/>
                </a:lnTo>
                <a:lnTo>
                  <a:pt x="41" y="193"/>
                </a:lnTo>
                <a:lnTo>
                  <a:pt x="35" y="187"/>
                </a:lnTo>
                <a:lnTo>
                  <a:pt x="30" y="181"/>
                </a:lnTo>
                <a:lnTo>
                  <a:pt x="27" y="173"/>
                </a:lnTo>
                <a:lnTo>
                  <a:pt x="25" y="163"/>
                </a:lnTo>
                <a:lnTo>
                  <a:pt x="24" y="152"/>
                </a:lnTo>
                <a:lnTo>
                  <a:pt x="123" y="152"/>
                </a:lnTo>
                <a:lnTo>
                  <a:pt x="123" y="141"/>
                </a:lnTo>
                <a:lnTo>
                  <a:pt x="122" y="124"/>
                </a:lnTo>
                <a:lnTo>
                  <a:pt x="119" y="108"/>
                </a:lnTo>
                <a:lnTo>
                  <a:pt x="114" y="95"/>
                </a:lnTo>
                <a:lnTo>
                  <a:pt x="107" y="85"/>
                </a:lnTo>
                <a:lnTo>
                  <a:pt x="98" y="77"/>
                </a:lnTo>
                <a:lnTo>
                  <a:pt x="87" y="70"/>
                </a:lnTo>
                <a:lnTo>
                  <a:pt x="76" y="66"/>
                </a:lnTo>
                <a:lnTo>
                  <a:pt x="61" y="65"/>
                </a:lnTo>
                <a:lnTo>
                  <a:pt x="48" y="66"/>
                </a:lnTo>
                <a:lnTo>
                  <a:pt x="36" y="71"/>
                </a:lnTo>
                <a:lnTo>
                  <a:pt x="25" y="77"/>
                </a:lnTo>
                <a:lnTo>
                  <a:pt x="17" y="86"/>
                </a:lnTo>
                <a:lnTo>
                  <a:pt x="9" y="98"/>
                </a:lnTo>
                <a:lnTo>
                  <a:pt x="4" y="111"/>
                </a:lnTo>
                <a:lnTo>
                  <a:pt x="1" y="128"/>
                </a:lnTo>
                <a:lnTo>
                  <a:pt x="0" y="145"/>
                </a:lnTo>
                <a:lnTo>
                  <a:pt x="1" y="163"/>
                </a:lnTo>
                <a:lnTo>
                  <a:pt x="4" y="178"/>
                </a:lnTo>
                <a:lnTo>
                  <a:pt x="9" y="192"/>
                </a:lnTo>
                <a:lnTo>
                  <a:pt x="17" y="202"/>
                </a:lnTo>
                <a:lnTo>
                  <a:pt x="25" y="212"/>
                </a:lnTo>
                <a:lnTo>
                  <a:pt x="36" y="217"/>
                </a:lnTo>
                <a:lnTo>
                  <a:pt x="48" y="222"/>
                </a:lnTo>
                <a:lnTo>
                  <a:pt x="61" y="223"/>
                </a:lnTo>
                <a:lnTo>
                  <a:pt x="73" y="222"/>
                </a:lnTo>
                <a:lnTo>
                  <a:pt x="84" y="220"/>
                </a:lnTo>
                <a:lnTo>
                  <a:pt x="94" y="215"/>
                </a:lnTo>
                <a:lnTo>
                  <a:pt x="102" y="209"/>
                </a:lnTo>
                <a:lnTo>
                  <a:pt x="108" y="202"/>
                </a:lnTo>
                <a:lnTo>
                  <a:pt x="115" y="193"/>
                </a:lnTo>
                <a:lnTo>
                  <a:pt x="119" y="184"/>
                </a:lnTo>
                <a:lnTo>
                  <a:pt x="121" y="172"/>
                </a:lnTo>
                <a:lnTo>
                  <a:pt x="99" y="172"/>
                </a:lnTo>
                <a:close/>
                <a:moveTo>
                  <a:pt x="24" y="131"/>
                </a:moveTo>
                <a:lnTo>
                  <a:pt x="25" y="121"/>
                </a:lnTo>
                <a:lnTo>
                  <a:pt x="27" y="113"/>
                </a:lnTo>
                <a:lnTo>
                  <a:pt x="31" y="105"/>
                </a:lnTo>
                <a:lnTo>
                  <a:pt x="36" y="99"/>
                </a:lnTo>
                <a:lnTo>
                  <a:pt x="41" y="93"/>
                </a:lnTo>
                <a:lnTo>
                  <a:pt x="47" y="89"/>
                </a:lnTo>
                <a:lnTo>
                  <a:pt x="54" y="88"/>
                </a:lnTo>
                <a:lnTo>
                  <a:pt x="62" y="87"/>
                </a:lnTo>
                <a:lnTo>
                  <a:pt x="70" y="88"/>
                </a:lnTo>
                <a:lnTo>
                  <a:pt x="78" y="89"/>
                </a:lnTo>
                <a:lnTo>
                  <a:pt x="84" y="94"/>
                </a:lnTo>
                <a:lnTo>
                  <a:pt x="89" y="99"/>
                </a:lnTo>
                <a:lnTo>
                  <a:pt x="94" y="105"/>
                </a:lnTo>
                <a:lnTo>
                  <a:pt x="97" y="113"/>
                </a:lnTo>
                <a:lnTo>
                  <a:pt x="98" y="121"/>
                </a:lnTo>
                <a:lnTo>
                  <a:pt x="99" y="131"/>
                </a:lnTo>
                <a:lnTo>
                  <a:pt x="24" y="131"/>
                </a:lnTo>
                <a:close/>
                <a:moveTo>
                  <a:pt x="44" y="49"/>
                </a:moveTo>
                <a:lnTo>
                  <a:pt x="60" y="49"/>
                </a:lnTo>
                <a:lnTo>
                  <a:pt x="96" y="0"/>
                </a:lnTo>
                <a:lnTo>
                  <a:pt x="70" y="0"/>
                </a:lnTo>
                <a:lnTo>
                  <a:pt x="44" y="49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10" name="Freeform 139"/>
          <p:cNvSpPr>
            <a:spLocks noEditPoints="1"/>
          </p:cNvSpPr>
          <p:nvPr/>
        </p:nvSpPr>
        <p:spPr bwMode="auto">
          <a:xfrm>
            <a:off x="2395538" y="2533650"/>
            <a:ext cx="73025" cy="109538"/>
          </a:xfrm>
          <a:custGeom>
            <a:avLst/>
            <a:gdLst>
              <a:gd name="T0" fmla="*/ 0 w 153"/>
              <a:gd name="T1" fmla="*/ 109538 h 207"/>
              <a:gd name="T2" fmla="*/ 33887 w 153"/>
              <a:gd name="T3" fmla="*/ 109538 h 207"/>
              <a:gd name="T4" fmla="*/ 38183 w 153"/>
              <a:gd name="T5" fmla="*/ 109538 h 207"/>
              <a:gd name="T6" fmla="*/ 42479 w 153"/>
              <a:gd name="T7" fmla="*/ 107950 h 207"/>
              <a:gd name="T8" fmla="*/ 46297 w 153"/>
              <a:gd name="T9" fmla="*/ 107421 h 207"/>
              <a:gd name="T10" fmla="*/ 50592 w 153"/>
              <a:gd name="T11" fmla="*/ 105834 h 207"/>
              <a:gd name="T12" fmla="*/ 53933 w 153"/>
              <a:gd name="T13" fmla="*/ 103717 h 207"/>
              <a:gd name="T14" fmla="*/ 56797 w 153"/>
              <a:gd name="T15" fmla="*/ 100542 h 207"/>
              <a:gd name="T16" fmla="*/ 60138 w 153"/>
              <a:gd name="T17" fmla="*/ 98425 h 207"/>
              <a:gd name="T18" fmla="*/ 62525 w 153"/>
              <a:gd name="T19" fmla="*/ 94721 h 207"/>
              <a:gd name="T20" fmla="*/ 64911 w 153"/>
              <a:gd name="T21" fmla="*/ 91017 h 207"/>
              <a:gd name="T22" fmla="*/ 66820 w 153"/>
              <a:gd name="T23" fmla="*/ 86784 h 207"/>
              <a:gd name="T24" fmla="*/ 69207 w 153"/>
              <a:gd name="T25" fmla="*/ 82550 h 207"/>
              <a:gd name="T26" fmla="*/ 70639 w 153"/>
              <a:gd name="T27" fmla="*/ 76730 h 207"/>
              <a:gd name="T28" fmla="*/ 71593 w 153"/>
              <a:gd name="T29" fmla="*/ 71967 h 207"/>
              <a:gd name="T30" fmla="*/ 72548 w 153"/>
              <a:gd name="T31" fmla="*/ 65617 h 207"/>
              <a:gd name="T32" fmla="*/ 73025 w 153"/>
              <a:gd name="T33" fmla="*/ 59267 h 207"/>
              <a:gd name="T34" fmla="*/ 73025 w 153"/>
              <a:gd name="T35" fmla="*/ 52917 h 207"/>
              <a:gd name="T36" fmla="*/ 73025 w 153"/>
              <a:gd name="T37" fmla="*/ 46567 h 207"/>
              <a:gd name="T38" fmla="*/ 72548 w 153"/>
              <a:gd name="T39" fmla="*/ 41275 h 207"/>
              <a:gd name="T40" fmla="*/ 71593 w 153"/>
              <a:gd name="T41" fmla="*/ 35454 h 207"/>
              <a:gd name="T42" fmla="*/ 70639 w 153"/>
              <a:gd name="T43" fmla="*/ 30163 h 207"/>
              <a:gd name="T44" fmla="*/ 69207 w 153"/>
              <a:gd name="T45" fmla="*/ 25400 h 207"/>
              <a:gd name="T46" fmla="*/ 67775 w 153"/>
              <a:gd name="T47" fmla="*/ 20638 h 207"/>
              <a:gd name="T48" fmla="*/ 65388 w 153"/>
              <a:gd name="T49" fmla="*/ 16933 h 207"/>
              <a:gd name="T50" fmla="*/ 63002 w 153"/>
              <a:gd name="T51" fmla="*/ 13229 h 207"/>
              <a:gd name="T52" fmla="*/ 60616 w 153"/>
              <a:gd name="T53" fmla="*/ 10054 h 207"/>
              <a:gd name="T54" fmla="*/ 57275 w 153"/>
              <a:gd name="T55" fmla="*/ 7938 h 207"/>
              <a:gd name="T56" fmla="*/ 54411 w 153"/>
              <a:gd name="T57" fmla="*/ 5292 h 207"/>
              <a:gd name="T58" fmla="*/ 51070 w 153"/>
              <a:gd name="T59" fmla="*/ 3175 h 207"/>
              <a:gd name="T60" fmla="*/ 47251 w 153"/>
              <a:gd name="T61" fmla="*/ 1588 h 207"/>
              <a:gd name="T62" fmla="*/ 43433 w 153"/>
              <a:gd name="T63" fmla="*/ 529 h 207"/>
              <a:gd name="T64" fmla="*/ 38660 w 153"/>
              <a:gd name="T65" fmla="*/ 0 h 207"/>
              <a:gd name="T66" fmla="*/ 34365 w 153"/>
              <a:gd name="T67" fmla="*/ 0 h 207"/>
              <a:gd name="T68" fmla="*/ 0 w 153"/>
              <a:gd name="T69" fmla="*/ 0 h 207"/>
              <a:gd name="T70" fmla="*/ 0 w 153"/>
              <a:gd name="T71" fmla="*/ 109538 h 207"/>
              <a:gd name="T72" fmla="*/ 33410 w 153"/>
              <a:gd name="T73" fmla="*/ 12700 h 207"/>
              <a:gd name="T74" fmla="*/ 39138 w 153"/>
              <a:gd name="T75" fmla="*/ 13229 h 207"/>
              <a:gd name="T76" fmla="*/ 44865 w 153"/>
              <a:gd name="T77" fmla="*/ 15346 h 207"/>
              <a:gd name="T78" fmla="*/ 49638 w 153"/>
              <a:gd name="T79" fmla="*/ 19050 h 207"/>
              <a:gd name="T80" fmla="*/ 53456 w 153"/>
              <a:gd name="T81" fmla="*/ 23283 h 207"/>
              <a:gd name="T82" fmla="*/ 56320 w 153"/>
              <a:gd name="T83" fmla="*/ 29104 h 207"/>
              <a:gd name="T84" fmla="*/ 58706 w 153"/>
              <a:gd name="T85" fmla="*/ 35983 h 207"/>
              <a:gd name="T86" fmla="*/ 60138 w 153"/>
              <a:gd name="T87" fmla="*/ 43921 h 207"/>
              <a:gd name="T88" fmla="*/ 60616 w 153"/>
              <a:gd name="T89" fmla="*/ 53975 h 207"/>
              <a:gd name="T90" fmla="*/ 60138 w 153"/>
              <a:gd name="T91" fmla="*/ 64029 h 207"/>
              <a:gd name="T92" fmla="*/ 59184 w 153"/>
              <a:gd name="T93" fmla="*/ 71967 h 207"/>
              <a:gd name="T94" fmla="*/ 56320 w 153"/>
              <a:gd name="T95" fmla="*/ 79375 h 207"/>
              <a:gd name="T96" fmla="*/ 53456 w 153"/>
              <a:gd name="T97" fmla="*/ 85196 h 207"/>
              <a:gd name="T98" fmla="*/ 50115 w 153"/>
              <a:gd name="T99" fmla="*/ 89959 h 207"/>
              <a:gd name="T100" fmla="*/ 44865 w 153"/>
              <a:gd name="T101" fmla="*/ 93663 h 207"/>
              <a:gd name="T102" fmla="*/ 39138 w 153"/>
              <a:gd name="T103" fmla="*/ 95250 h 207"/>
              <a:gd name="T104" fmla="*/ 33410 w 153"/>
              <a:gd name="T105" fmla="*/ 95780 h 207"/>
              <a:gd name="T106" fmla="*/ 12409 w 153"/>
              <a:gd name="T107" fmla="*/ 95780 h 207"/>
              <a:gd name="T108" fmla="*/ 12409 w 153"/>
              <a:gd name="T109" fmla="*/ 12700 h 207"/>
              <a:gd name="T110" fmla="*/ 33410 w 153"/>
              <a:gd name="T111" fmla="*/ 12700 h 20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3" h="207">
                <a:moveTo>
                  <a:pt x="0" y="207"/>
                </a:moveTo>
                <a:lnTo>
                  <a:pt x="71" y="207"/>
                </a:lnTo>
                <a:lnTo>
                  <a:pt x="80" y="207"/>
                </a:lnTo>
                <a:lnTo>
                  <a:pt x="89" y="204"/>
                </a:lnTo>
                <a:lnTo>
                  <a:pt x="97" y="203"/>
                </a:lnTo>
                <a:lnTo>
                  <a:pt x="106" y="200"/>
                </a:lnTo>
                <a:lnTo>
                  <a:pt x="113" y="196"/>
                </a:lnTo>
                <a:lnTo>
                  <a:pt x="119" y="190"/>
                </a:lnTo>
                <a:lnTo>
                  <a:pt x="126" y="186"/>
                </a:lnTo>
                <a:lnTo>
                  <a:pt x="131" y="179"/>
                </a:lnTo>
                <a:lnTo>
                  <a:pt x="136" y="172"/>
                </a:lnTo>
                <a:lnTo>
                  <a:pt x="140" y="164"/>
                </a:lnTo>
                <a:lnTo>
                  <a:pt x="145" y="156"/>
                </a:lnTo>
                <a:lnTo>
                  <a:pt x="148" y="145"/>
                </a:lnTo>
                <a:lnTo>
                  <a:pt x="150" y="136"/>
                </a:lnTo>
                <a:lnTo>
                  <a:pt x="152" y="124"/>
                </a:lnTo>
                <a:lnTo>
                  <a:pt x="153" y="112"/>
                </a:lnTo>
                <a:lnTo>
                  <a:pt x="153" y="100"/>
                </a:lnTo>
                <a:lnTo>
                  <a:pt x="153" y="88"/>
                </a:lnTo>
                <a:lnTo>
                  <a:pt x="152" y="78"/>
                </a:lnTo>
                <a:lnTo>
                  <a:pt x="150" y="67"/>
                </a:lnTo>
                <a:lnTo>
                  <a:pt x="148" y="57"/>
                </a:lnTo>
                <a:lnTo>
                  <a:pt x="145" y="48"/>
                </a:lnTo>
                <a:lnTo>
                  <a:pt x="142" y="39"/>
                </a:lnTo>
                <a:lnTo>
                  <a:pt x="137" y="32"/>
                </a:lnTo>
                <a:lnTo>
                  <a:pt x="132" y="25"/>
                </a:lnTo>
                <a:lnTo>
                  <a:pt x="127" y="19"/>
                </a:lnTo>
                <a:lnTo>
                  <a:pt x="120" y="15"/>
                </a:lnTo>
                <a:lnTo>
                  <a:pt x="114" y="10"/>
                </a:lnTo>
                <a:lnTo>
                  <a:pt x="107" y="6"/>
                </a:lnTo>
                <a:lnTo>
                  <a:pt x="99" y="3"/>
                </a:lnTo>
                <a:lnTo>
                  <a:pt x="91" y="1"/>
                </a:lnTo>
                <a:lnTo>
                  <a:pt x="81" y="0"/>
                </a:lnTo>
                <a:lnTo>
                  <a:pt x="72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70" y="24"/>
                </a:moveTo>
                <a:lnTo>
                  <a:pt x="82" y="25"/>
                </a:lnTo>
                <a:lnTo>
                  <a:pt x="94" y="29"/>
                </a:lnTo>
                <a:lnTo>
                  <a:pt x="104" y="36"/>
                </a:lnTo>
                <a:lnTo>
                  <a:pt x="112" y="44"/>
                </a:lnTo>
                <a:lnTo>
                  <a:pt x="118" y="55"/>
                </a:lnTo>
                <a:lnTo>
                  <a:pt x="123" y="68"/>
                </a:lnTo>
                <a:lnTo>
                  <a:pt x="126" y="83"/>
                </a:lnTo>
                <a:lnTo>
                  <a:pt x="127" y="102"/>
                </a:lnTo>
                <a:lnTo>
                  <a:pt x="126" y="121"/>
                </a:lnTo>
                <a:lnTo>
                  <a:pt x="124" y="136"/>
                </a:lnTo>
                <a:lnTo>
                  <a:pt x="118" y="150"/>
                </a:lnTo>
                <a:lnTo>
                  <a:pt x="112" y="161"/>
                </a:lnTo>
                <a:lnTo>
                  <a:pt x="105" y="170"/>
                </a:lnTo>
                <a:lnTo>
                  <a:pt x="94" y="177"/>
                </a:lnTo>
                <a:lnTo>
                  <a:pt x="82" y="180"/>
                </a:lnTo>
                <a:lnTo>
                  <a:pt x="70" y="181"/>
                </a:lnTo>
                <a:lnTo>
                  <a:pt x="26" y="181"/>
                </a:lnTo>
                <a:lnTo>
                  <a:pt x="26" y="24"/>
                </a:lnTo>
                <a:lnTo>
                  <a:pt x="70" y="24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11" name="Rectangle 140"/>
          <p:cNvSpPr>
            <a:spLocks noChangeArrowheads="1"/>
          </p:cNvSpPr>
          <p:nvPr/>
        </p:nvSpPr>
        <p:spPr bwMode="auto">
          <a:xfrm>
            <a:off x="2482850" y="2625725"/>
            <a:ext cx="12700" cy="17463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12" name="Freeform 141"/>
          <p:cNvSpPr>
            <a:spLocks noEditPoints="1"/>
          </p:cNvSpPr>
          <p:nvPr/>
        </p:nvSpPr>
        <p:spPr bwMode="auto">
          <a:xfrm>
            <a:off x="1350963" y="2730500"/>
            <a:ext cx="58737" cy="107950"/>
          </a:xfrm>
          <a:custGeom>
            <a:avLst/>
            <a:gdLst>
              <a:gd name="T0" fmla="*/ 1377 w 128"/>
              <a:gd name="T1" fmla="*/ 86254 h 204"/>
              <a:gd name="T2" fmla="*/ 5048 w 128"/>
              <a:gd name="T3" fmla="*/ 96308 h 204"/>
              <a:gd name="T4" fmla="*/ 11931 w 128"/>
              <a:gd name="T5" fmla="*/ 103717 h 204"/>
              <a:gd name="T6" fmla="*/ 21109 w 128"/>
              <a:gd name="T7" fmla="*/ 107421 h 204"/>
              <a:gd name="T8" fmla="*/ 30745 w 128"/>
              <a:gd name="T9" fmla="*/ 107950 h 204"/>
              <a:gd name="T10" fmla="*/ 37170 w 128"/>
              <a:gd name="T11" fmla="*/ 105833 h 204"/>
              <a:gd name="T12" fmla="*/ 43135 w 128"/>
              <a:gd name="T13" fmla="*/ 101600 h 204"/>
              <a:gd name="T14" fmla="*/ 48183 w 128"/>
              <a:gd name="T15" fmla="*/ 96308 h 204"/>
              <a:gd name="T16" fmla="*/ 52313 w 128"/>
              <a:gd name="T17" fmla="*/ 88900 h 204"/>
              <a:gd name="T18" fmla="*/ 55066 w 128"/>
              <a:gd name="T19" fmla="*/ 79375 h 204"/>
              <a:gd name="T20" fmla="*/ 57819 w 128"/>
              <a:gd name="T21" fmla="*/ 69321 h 204"/>
              <a:gd name="T22" fmla="*/ 58737 w 128"/>
              <a:gd name="T23" fmla="*/ 56092 h 204"/>
              <a:gd name="T24" fmla="*/ 58737 w 128"/>
              <a:gd name="T25" fmla="*/ 43392 h 204"/>
              <a:gd name="T26" fmla="*/ 57819 w 128"/>
              <a:gd name="T27" fmla="*/ 32808 h 204"/>
              <a:gd name="T28" fmla="*/ 55984 w 128"/>
              <a:gd name="T29" fmla="*/ 23283 h 204"/>
              <a:gd name="T30" fmla="*/ 52313 w 128"/>
              <a:gd name="T31" fmla="*/ 15875 h 204"/>
              <a:gd name="T32" fmla="*/ 48642 w 128"/>
              <a:gd name="T33" fmla="*/ 10054 h 204"/>
              <a:gd name="T34" fmla="*/ 44053 w 128"/>
              <a:gd name="T35" fmla="*/ 4763 h 204"/>
              <a:gd name="T36" fmla="*/ 38546 w 128"/>
              <a:gd name="T37" fmla="*/ 2117 h 204"/>
              <a:gd name="T38" fmla="*/ 32122 w 128"/>
              <a:gd name="T39" fmla="*/ 0 h 204"/>
              <a:gd name="T40" fmla="*/ 22485 w 128"/>
              <a:gd name="T41" fmla="*/ 529 h 204"/>
              <a:gd name="T42" fmla="*/ 11931 w 128"/>
              <a:gd name="T43" fmla="*/ 5821 h 204"/>
              <a:gd name="T44" fmla="*/ 4589 w 128"/>
              <a:gd name="T45" fmla="*/ 15346 h 204"/>
              <a:gd name="T46" fmla="*/ 459 w 128"/>
              <a:gd name="T47" fmla="*/ 28575 h 204"/>
              <a:gd name="T48" fmla="*/ 459 w 128"/>
              <a:gd name="T49" fmla="*/ 43392 h 204"/>
              <a:gd name="T50" fmla="*/ 4589 w 128"/>
              <a:gd name="T51" fmla="*/ 56092 h 204"/>
              <a:gd name="T52" fmla="*/ 11013 w 128"/>
              <a:gd name="T53" fmla="*/ 65617 h 204"/>
              <a:gd name="T54" fmla="*/ 21109 w 128"/>
              <a:gd name="T55" fmla="*/ 70379 h 204"/>
              <a:gd name="T56" fmla="*/ 32581 w 128"/>
              <a:gd name="T57" fmla="*/ 70379 h 204"/>
              <a:gd name="T58" fmla="*/ 42676 w 128"/>
              <a:gd name="T59" fmla="*/ 64029 h 204"/>
              <a:gd name="T60" fmla="*/ 45888 w 128"/>
              <a:gd name="T61" fmla="*/ 67733 h 204"/>
              <a:gd name="T62" fmla="*/ 43135 w 128"/>
              <a:gd name="T63" fmla="*/ 81492 h 204"/>
              <a:gd name="T64" fmla="*/ 38546 w 128"/>
              <a:gd name="T65" fmla="*/ 90488 h 204"/>
              <a:gd name="T66" fmla="*/ 31204 w 128"/>
              <a:gd name="T67" fmla="*/ 95250 h 204"/>
              <a:gd name="T68" fmla="*/ 23862 w 128"/>
              <a:gd name="T69" fmla="*/ 95779 h 204"/>
              <a:gd name="T70" fmla="*/ 17896 w 128"/>
              <a:gd name="T71" fmla="*/ 93133 h 204"/>
              <a:gd name="T72" fmla="*/ 14225 w 128"/>
              <a:gd name="T73" fmla="*/ 89429 h 204"/>
              <a:gd name="T74" fmla="*/ 12390 w 128"/>
              <a:gd name="T75" fmla="*/ 83079 h 204"/>
              <a:gd name="T76" fmla="*/ 918 w 128"/>
              <a:gd name="T77" fmla="*/ 80433 h 204"/>
              <a:gd name="T78" fmla="*/ 12390 w 128"/>
              <a:gd name="T79" fmla="*/ 30162 h 204"/>
              <a:gd name="T80" fmla="*/ 14684 w 128"/>
              <a:gd name="T81" fmla="*/ 22225 h 204"/>
              <a:gd name="T82" fmla="*/ 18814 w 128"/>
              <a:gd name="T83" fmla="*/ 15875 h 204"/>
              <a:gd name="T84" fmla="*/ 24780 w 128"/>
              <a:gd name="T85" fmla="*/ 13229 h 204"/>
              <a:gd name="T86" fmla="*/ 32122 w 128"/>
              <a:gd name="T87" fmla="*/ 13229 h 204"/>
              <a:gd name="T88" fmla="*/ 38546 w 128"/>
              <a:gd name="T89" fmla="*/ 15875 h 204"/>
              <a:gd name="T90" fmla="*/ 42676 w 128"/>
              <a:gd name="T91" fmla="*/ 22225 h 204"/>
              <a:gd name="T92" fmla="*/ 44971 w 128"/>
              <a:gd name="T93" fmla="*/ 30162 h 204"/>
              <a:gd name="T94" fmla="*/ 44971 w 128"/>
              <a:gd name="T95" fmla="*/ 40746 h 204"/>
              <a:gd name="T96" fmla="*/ 42676 w 128"/>
              <a:gd name="T97" fmla="*/ 48683 h 204"/>
              <a:gd name="T98" fmla="*/ 38546 w 128"/>
              <a:gd name="T99" fmla="*/ 54504 h 204"/>
              <a:gd name="T100" fmla="*/ 32122 w 128"/>
              <a:gd name="T101" fmla="*/ 57150 h 204"/>
              <a:gd name="T102" fmla="*/ 24321 w 128"/>
              <a:gd name="T103" fmla="*/ 57150 h 204"/>
              <a:gd name="T104" fmla="*/ 18355 w 128"/>
              <a:gd name="T105" fmla="*/ 54504 h 204"/>
              <a:gd name="T106" fmla="*/ 14225 w 128"/>
              <a:gd name="T107" fmla="*/ 48683 h 204"/>
              <a:gd name="T108" fmla="*/ 12390 w 128"/>
              <a:gd name="T109" fmla="*/ 40746 h 20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204">
                <a:moveTo>
                  <a:pt x="2" y="152"/>
                </a:moveTo>
                <a:lnTo>
                  <a:pt x="3" y="163"/>
                </a:lnTo>
                <a:lnTo>
                  <a:pt x="6" y="173"/>
                </a:lnTo>
                <a:lnTo>
                  <a:pt x="11" y="182"/>
                </a:lnTo>
                <a:lnTo>
                  <a:pt x="17" y="190"/>
                </a:lnTo>
                <a:lnTo>
                  <a:pt x="26" y="196"/>
                </a:lnTo>
                <a:lnTo>
                  <a:pt x="35" y="200"/>
                </a:lnTo>
                <a:lnTo>
                  <a:pt x="46" y="203"/>
                </a:lnTo>
                <a:lnTo>
                  <a:pt x="58" y="204"/>
                </a:lnTo>
                <a:lnTo>
                  <a:pt x="67" y="204"/>
                </a:lnTo>
                <a:lnTo>
                  <a:pt x="74" y="202"/>
                </a:lnTo>
                <a:lnTo>
                  <a:pt x="81" y="200"/>
                </a:lnTo>
                <a:lnTo>
                  <a:pt x="88" y="197"/>
                </a:lnTo>
                <a:lnTo>
                  <a:pt x="94" y="192"/>
                </a:lnTo>
                <a:lnTo>
                  <a:pt x="99" y="188"/>
                </a:lnTo>
                <a:lnTo>
                  <a:pt x="105" y="182"/>
                </a:lnTo>
                <a:lnTo>
                  <a:pt x="110" y="176"/>
                </a:lnTo>
                <a:lnTo>
                  <a:pt x="114" y="168"/>
                </a:lnTo>
                <a:lnTo>
                  <a:pt x="117" y="160"/>
                </a:lnTo>
                <a:lnTo>
                  <a:pt x="120" y="150"/>
                </a:lnTo>
                <a:lnTo>
                  <a:pt x="124" y="141"/>
                </a:lnTo>
                <a:lnTo>
                  <a:pt x="126" y="131"/>
                </a:lnTo>
                <a:lnTo>
                  <a:pt x="127" y="119"/>
                </a:lnTo>
                <a:lnTo>
                  <a:pt x="128" y="106"/>
                </a:lnTo>
                <a:lnTo>
                  <a:pt x="128" y="93"/>
                </a:lnTo>
                <a:lnTo>
                  <a:pt x="128" y="82"/>
                </a:lnTo>
                <a:lnTo>
                  <a:pt x="127" y="71"/>
                </a:lnTo>
                <a:lnTo>
                  <a:pt x="126" y="62"/>
                </a:lnTo>
                <a:lnTo>
                  <a:pt x="124" y="53"/>
                </a:lnTo>
                <a:lnTo>
                  <a:pt x="122" y="44"/>
                </a:lnTo>
                <a:lnTo>
                  <a:pt x="118" y="37"/>
                </a:lnTo>
                <a:lnTo>
                  <a:pt x="114" y="30"/>
                </a:lnTo>
                <a:lnTo>
                  <a:pt x="111" y="23"/>
                </a:lnTo>
                <a:lnTo>
                  <a:pt x="106" y="19"/>
                </a:lnTo>
                <a:lnTo>
                  <a:pt x="101" y="14"/>
                </a:lnTo>
                <a:lnTo>
                  <a:pt x="96" y="9"/>
                </a:lnTo>
                <a:lnTo>
                  <a:pt x="90" y="6"/>
                </a:lnTo>
                <a:lnTo>
                  <a:pt x="84" y="4"/>
                </a:lnTo>
                <a:lnTo>
                  <a:pt x="77" y="1"/>
                </a:lnTo>
                <a:lnTo>
                  <a:pt x="70" y="0"/>
                </a:lnTo>
                <a:lnTo>
                  <a:pt x="61" y="0"/>
                </a:lnTo>
                <a:lnTo>
                  <a:pt x="49" y="1"/>
                </a:lnTo>
                <a:lnTo>
                  <a:pt x="36" y="5"/>
                </a:lnTo>
                <a:lnTo>
                  <a:pt x="26" y="11"/>
                </a:lnTo>
                <a:lnTo>
                  <a:pt x="17" y="19"/>
                </a:lnTo>
                <a:lnTo>
                  <a:pt x="10" y="29"/>
                </a:lnTo>
                <a:lnTo>
                  <a:pt x="4" y="40"/>
                </a:lnTo>
                <a:lnTo>
                  <a:pt x="1" y="54"/>
                </a:lnTo>
                <a:lnTo>
                  <a:pt x="0" y="68"/>
                </a:lnTo>
                <a:lnTo>
                  <a:pt x="1" y="82"/>
                </a:lnTo>
                <a:lnTo>
                  <a:pt x="4" y="95"/>
                </a:lnTo>
                <a:lnTo>
                  <a:pt x="10" y="106"/>
                </a:lnTo>
                <a:lnTo>
                  <a:pt x="16" y="115"/>
                </a:lnTo>
                <a:lnTo>
                  <a:pt x="24" y="124"/>
                </a:lnTo>
                <a:lnTo>
                  <a:pt x="35" y="129"/>
                </a:lnTo>
                <a:lnTo>
                  <a:pt x="46" y="133"/>
                </a:lnTo>
                <a:lnTo>
                  <a:pt x="58" y="134"/>
                </a:lnTo>
                <a:lnTo>
                  <a:pt x="71" y="133"/>
                </a:lnTo>
                <a:lnTo>
                  <a:pt x="82" y="128"/>
                </a:lnTo>
                <a:lnTo>
                  <a:pt x="93" y="121"/>
                </a:lnTo>
                <a:lnTo>
                  <a:pt x="101" y="112"/>
                </a:lnTo>
                <a:lnTo>
                  <a:pt x="100" y="128"/>
                </a:lnTo>
                <a:lnTo>
                  <a:pt x="97" y="142"/>
                </a:lnTo>
                <a:lnTo>
                  <a:pt x="94" y="154"/>
                </a:lnTo>
                <a:lnTo>
                  <a:pt x="89" y="163"/>
                </a:lnTo>
                <a:lnTo>
                  <a:pt x="84" y="171"/>
                </a:lnTo>
                <a:lnTo>
                  <a:pt x="76" y="176"/>
                </a:lnTo>
                <a:lnTo>
                  <a:pt x="68" y="180"/>
                </a:lnTo>
                <a:lnTo>
                  <a:pt x="58" y="181"/>
                </a:lnTo>
                <a:lnTo>
                  <a:pt x="52" y="181"/>
                </a:lnTo>
                <a:lnTo>
                  <a:pt x="46" y="178"/>
                </a:lnTo>
                <a:lnTo>
                  <a:pt x="39" y="176"/>
                </a:lnTo>
                <a:lnTo>
                  <a:pt x="35" y="173"/>
                </a:lnTo>
                <a:lnTo>
                  <a:pt x="31" y="169"/>
                </a:lnTo>
                <a:lnTo>
                  <a:pt x="29" y="163"/>
                </a:lnTo>
                <a:lnTo>
                  <a:pt x="27" y="157"/>
                </a:lnTo>
                <a:lnTo>
                  <a:pt x="26" y="152"/>
                </a:lnTo>
                <a:lnTo>
                  <a:pt x="2" y="152"/>
                </a:lnTo>
                <a:close/>
                <a:moveTo>
                  <a:pt x="26" y="68"/>
                </a:moveTo>
                <a:lnTo>
                  <a:pt x="27" y="57"/>
                </a:lnTo>
                <a:lnTo>
                  <a:pt x="29" y="49"/>
                </a:lnTo>
                <a:lnTo>
                  <a:pt x="32" y="42"/>
                </a:lnTo>
                <a:lnTo>
                  <a:pt x="36" y="35"/>
                </a:lnTo>
                <a:lnTo>
                  <a:pt x="41" y="30"/>
                </a:lnTo>
                <a:lnTo>
                  <a:pt x="47" y="27"/>
                </a:lnTo>
                <a:lnTo>
                  <a:pt x="54" y="25"/>
                </a:lnTo>
                <a:lnTo>
                  <a:pt x="62" y="23"/>
                </a:lnTo>
                <a:lnTo>
                  <a:pt x="70" y="25"/>
                </a:lnTo>
                <a:lnTo>
                  <a:pt x="77" y="27"/>
                </a:lnTo>
                <a:lnTo>
                  <a:pt x="84" y="30"/>
                </a:lnTo>
                <a:lnTo>
                  <a:pt x="89" y="35"/>
                </a:lnTo>
                <a:lnTo>
                  <a:pt x="93" y="42"/>
                </a:lnTo>
                <a:lnTo>
                  <a:pt x="96" y="49"/>
                </a:lnTo>
                <a:lnTo>
                  <a:pt x="98" y="57"/>
                </a:lnTo>
                <a:lnTo>
                  <a:pt x="99" y="67"/>
                </a:lnTo>
                <a:lnTo>
                  <a:pt x="98" y="77"/>
                </a:lnTo>
                <a:lnTo>
                  <a:pt x="96" y="85"/>
                </a:lnTo>
                <a:lnTo>
                  <a:pt x="93" y="92"/>
                </a:lnTo>
                <a:lnTo>
                  <a:pt x="89" y="98"/>
                </a:lnTo>
                <a:lnTo>
                  <a:pt x="84" y="103"/>
                </a:lnTo>
                <a:lnTo>
                  <a:pt x="77" y="107"/>
                </a:lnTo>
                <a:lnTo>
                  <a:pt x="70" y="108"/>
                </a:lnTo>
                <a:lnTo>
                  <a:pt x="61" y="110"/>
                </a:lnTo>
                <a:lnTo>
                  <a:pt x="53" y="108"/>
                </a:lnTo>
                <a:lnTo>
                  <a:pt x="47" y="107"/>
                </a:lnTo>
                <a:lnTo>
                  <a:pt x="40" y="103"/>
                </a:lnTo>
                <a:lnTo>
                  <a:pt x="35" y="98"/>
                </a:lnTo>
                <a:lnTo>
                  <a:pt x="31" y="92"/>
                </a:lnTo>
                <a:lnTo>
                  <a:pt x="28" y="85"/>
                </a:lnTo>
                <a:lnTo>
                  <a:pt x="27" y="77"/>
                </a:lnTo>
                <a:lnTo>
                  <a:pt x="26" y="6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13" name="Freeform 142"/>
          <p:cNvSpPr>
            <a:spLocks/>
          </p:cNvSpPr>
          <p:nvPr/>
        </p:nvSpPr>
        <p:spPr bwMode="auto">
          <a:xfrm>
            <a:off x="2028825" y="2725738"/>
            <a:ext cx="50800" cy="112712"/>
          </a:xfrm>
          <a:custGeom>
            <a:avLst/>
            <a:gdLst>
              <a:gd name="T0" fmla="*/ 0 w 108"/>
              <a:gd name="T1" fmla="*/ 74432 h 212"/>
              <a:gd name="T2" fmla="*/ 0 w 108"/>
              <a:gd name="T3" fmla="*/ 79217 h 212"/>
              <a:gd name="T4" fmla="*/ 470 w 108"/>
              <a:gd name="T5" fmla="*/ 86661 h 212"/>
              <a:gd name="T6" fmla="*/ 1411 w 108"/>
              <a:gd name="T7" fmla="*/ 94104 h 212"/>
              <a:gd name="T8" fmla="*/ 3293 w 108"/>
              <a:gd name="T9" fmla="*/ 99952 h 212"/>
              <a:gd name="T10" fmla="*/ 6585 w 108"/>
              <a:gd name="T11" fmla="*/ 104205 h 212"/>
              <a:gd name="T12" fmla="*/ 9878 w 108"/>
              <a:gd name="T13" fmla="*/ 107927 h 212"/>
              <a:gd name="T14" fmla="*/ 14111 w 108"/>
              <a:gd name="T15" fmla="*/ 110585 h 212"/>
              <a:gd name="T16" fmla="*/ 19756 w 108"/>
              <a:gd name="T17" fmla="*/ 112180 h 212"/>
              <a:gd name="T18" fmla="*/ 25870 w 108"/>
              <a:gd name="T19" fmla="*/ 112712 h 212"/>
              <a:gd name="T20" fmla="*/ 31515 w 108"/>
              <a:gd name="T21" fmla="*/ 112180 h 212"/>
              <a:gd name="T22" fmla="*/ 37159 w 108"/>
              <a:gd name="T23" fmla="*/ 110585 h 212"/>
              <a:gd name="T24" fmla="*/ 40922 w 108"/>
              <a:gd name="T25" fmla="*/ 108459 h 212"/>
              <a:gd name="T26" fmla="*/ 45156 w 108"/>
              <a:gd name="T27" fmla="*/ 104737 h 212"/>
              <a:gd name="T28" fmla="*/ 47507 w 108"/>
              <a:gd name="T29" fmla="*/ 99952 h 212"/>
              <a:gd name="T30" fmla="*/ 49389 w 108"/>
              <a:gd name="T31" fmla="*/ 94104 h 212"/>
              <a:gd name="T32" fmla="*/ 50330 w 108"/>
              <a:gd name="T33" fmla="*/ 87192 h 212"/>
              <a:gd name="T34" fmla="*/ 50800 w 108"/>
              <a:gd name="T35" fmla="*/ 79217 h 212"/>
              <a:gd name="T36" fmla="*/ 50800 w 108"/>
              <a:gd name="T37" fmla="*/ 0 h 212"/>
              <a:gd name="T38" fmla="*/ 39041 w 108"/>
              <a:gd name="T39" fmla="*/ 0 h 212"/>
              <a:gd name="T40" fmla="*/ 39041 w 108"/>
              <a:gd name="T41" fmla="*/ 73901 h 212"/>
              <a:gd name="T42" fmla="*/ 39041 w 108"/>
              <a:gd name="T43" fmla="*/ 79217 h 212"/>
              <a:gd name="T44" fmla="*/ 39041 w 108"/>
              <a:gd name="T45" fmla="*/ 84002 h 212"/>
              <a:gd name="T46" fmla="*/ 38570 w 108"/>
              <a:gd name="T47" fmla="*/ 87724 h 212"/>
              <a:gd name="T48" fmla="*/ 37630 w 108"/>
              <a:gd name="T49" fmla="*/ 90914 h 212"/>
              <a:gd name="T50" fmla="*/ 35748 w 108"/>
              <a:gd name="T51" fmla="*/ 94636 h 212"/>
              <a:gd name="T52" fmla="*/ 32456 w 108"/>
              <a:gd name="T53" fmla="*/ 97294 h 212"/>
              <a:gd name="T54" fmla="*/ 29633 w 108"/>
              <a:gd name="T55" fmla="*/ 98357 h 212"/>
              <a:gd name="T56" fmla="*/ 25400 w 108"/>
              <a:gd name="T57" fmla="*/ 98889 h 212"/>
              <a:gd name="T58" fmla="*/ 21637 w 108"/>
              <a:gd name="T59" fmla="*/ 98889 h 212"/>
              <a:gd name="T60" fmla="*/ 18815 w 108"/>
              <a:gd name="T61" fmla="*/ 97826 h 212"/>
              <a:gd name="T62" fmla="*/ 16463 w 108"/>
              <a:gd name="T63" fmla="*/ 96762 h 212"/>
              <a:gd name="T64" fmla="*/ 14581 w 108"/>
              <a:gd name="T65" fmla="*/ 94104 h 212"/>
              <a:gd name="T66" fmla="*/ 13170 w 108"/>
              <a:gd name="T67" fmla="*/ 91446 h 212"/>
              <a:gd name="T68" fmla="*/ 12230 w 108"/>
              <a:gd name="T69" fmla="*/ 87724 h 212"/>
              <a:gd name="T70" fmla="*/ 11289 w 108"/>
              <a:gd name="T71" fmla="*/ 83471 h 212"/>
              <a:gd name="T72" fmla="*/ 11289 w 108"/>
              <a:gd name="T73" fmla="*/ 78686 h 212"/>
              <a:gd name="T74" fmla="*/ 11289 w 108"/>
              <a:gd name="T75" fmla="*/ 74432 h 212"/>
              <a:gd name="T76" fmla="*/ 0 w 108"/>
              <a:gd name="T77" fmla="*/ 74432 h 2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08" h="212">
                <a:moveTo>
                  <a:pt x="0" y="140"/>
                </a:moveTo>
                <a:lnTo>
                  <a:pt x="0" y="149"/>
                </a:lnTo>
                <a:lnTo>
                  <a:pt x="1" y="163"/>
                </a:lnTo>
                <a:lnTo>
                  <a:pt x="3" y="177"/>
                </a:lnTo>
                <a:lnTo>
                  <a:pt x="7" y="188"/>
                </a:lnTo>
                <a:lnTo>
                  <a:pt x="14" y="196"/>
                </a:lnTo>
                <a:lnTo>
                  <a:pt x="21" y="203"/>
                </a:lnTo>
                <a:lnTo>
                  <a:pt x="30" y="208"/>
                </a:lnTo>
                <a:lnTo>
                  <a:pt x="42" y="211"/>
                </a:lnTo>
                <a:lnTo>
                  <a:pt x="55" y="212"/>
                </a:lnTo>
                <a:lnTo>
                  <a:pt x="67" y="211"/>
                </a:lnTo>
                <a:lnTo>
                  <a:pt x="79" y="208"/>
                </a:lnTo>
                <a:lnTo>
                  <a:pt x="87" y="204"/>
                </a:lnTo>
                <a:lnTo>
                  <a:pt x="96" y="197"/>
                </a:lnTo>
                <a:lnTo>
                  <a:pt x="101" y="188"/>
                </a:lnTo>
                <a:lnTo>
                  <a:pt x="105" y="177"/>
                </a:lnTo>
                <a:lnTo>
                  <a:pt x="107" y="164"/>
                </a:lnTo>
                <a:lnTo>
                  <a:pt x="108" y="149"/>
                </a:lnTo>
                <a:lnTo>
                  <a:pt x="108" y="0"/>
                </a:lnTo>
                <a:lnTo>
                  <a:pt x="83" y="0"/>
                </a:lnTo>
                <a:lnTo>
                  <a:pt x="83" y="139"/>
                </a:lnTo>
                <a:lnTo>
                  <a:pt x="83" y="149"/>
                </a:lnTo>
                <a:lnTo>
                  <a:pt x="83" y="158"/>
                </a:lnTo>
                <a:lnTo>
                  <a:pt x="82" y="165"/>
                </a:lnTo>
                <a:lnTo>
                  <a:pt x="80" y="171"/>
                </a:lnTo>
                <a:lnTo>
                  <a:pt x="76" y="178"/>
                </a:lnTo>
                <a:lnTo>
                  <a:pt x="69" y="183"/>
                </a:lnTo>
                <a:lnTo>
                  <a:pt x="63" y="185"/>
                </a:lnTo>
                <a:lnTo>
                  <a:pt x="54" y="186"/>
                </a:lnTo>
                <a:lnTo>
                  <a:pt x="46" y="186"/>
                </a:lnTo>
                <a:lnTo>
                  <a:pt x="40" y="184"/>
                </a:lnTo>
                <a:lnTo>
                  <a:pt x="35" y="182"/>
                </a:lnTo>
                <a:lnTo>
                  <a:pt x="31" y="177"/>
                </a:lnTo>
                <a:lnTo>
                  <a:pt x="28" y="172"/>
                </a:lnTo>
                <a:lnTo>
                  <a:pt x="26" y="165"/>
                </a:lnTo>
                <a:lnTo>
                  <a:pt x="24" y="157"/>
                </a:lnTo>
                <a:lnTo>
                  <a:pt x="24" y="148"/>
                </a:lnTo>
                <a:lnTo>
                  <a:pt x="24" y="140"/>
                </a:lnTo>
                <a:lnTo>
                  <a:pt x="0" y="14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14" name="Freeform 143"/>
          <p:cNvSpPr>
            <a:spLocks noEditPoints="1"/>
          </p:cNvSpPr>
          <p:nvPr/>
        </p:nvSpPr>
        <p:spPr bwMode="auto">
          <a:xfrm>
            <a:off x="2093913" y="2752725"/>
            <a:ext cx="58737" cy="84138"/>
          </a:xfrm>
          <a:custGeom>
            <a:avLst/>
            <a:gdLst>
              <a:gd name="T0" fmla="*/ 46321 w 123"/>
              <a:gd name="T1" fmla="*/ 59796 h 159"/>
              <a:gd name="T2" fmla="*/ 43456 w 123"/>
              <a:gd name="T3" fmla="*/ 65617 h 159"/>
              <a:gd name="T4" fmla="*/ 39158 w 123"/>
              <a:gd name="T5" fmla="*/ 69321 h 159"/>
              <a:gd name="T6" fmla="*/ 33905 w 123"/>
              <a:gd name="T7" fmla="*/ 71967 h 159"/>
              <a:gd name="T8" fmla="*/ 26265 w 123"/>
              <a:gd name="T9" fmla="*/ 70909 h 159"/>
              <a:gd name="T10" fmla="*/ 19579 w 123"/>
              <a:gd name="T11" fmla="*/ 68263 h 159"/>
              <a:gd name="T12" fmla="*/ 14804 w 123"/>
              <a:gd name="T13" fmla="*/ 61913 h 159"/>
              <a:gd name="T14" fmla="*/ 11938 w 123"/>
              <a:gd name="T15" fmla="*/ 51859 h 159"/>
              <a:gd name="T16" fmla="*/ 58737 w 123"/>
              <a:gd name="T17" fmla="*/ 46567 h 159"/>
              <a:gd name="T18" fmla="*/ 58259 w 123"/>
              <a:gd name="T19" fmla="*/ 31750 h 159"/>
              <a:gd name="T20" fmla="*/ 54439 w 123"/>
              <a:gd name="T21" fmla="*/ 16404 h 159"/>
              <a:gd name="T22" fmla="*/ 46799 w 123"/>
              <a:gd name="T23" fmla="*/ 6350 h 159"/>
              <a:gd name="T24" fmla="*/ 36293 w 123"/>
              <a:gd name="T25" fmla="*/ 1058 h 159"/>
              <a:gd name="T26" fmla="*/ 22922 w 123"/>
              <a:gd name="T27" fmla="*/ 1058 h 159"/>
              <a:gd name="T28" fmla="*/ 11938 w 123"/>
              <a:gd name="T29" fmla="*/ 6350 h 159"/>
              <a:gd name="T30" fmla="*/ 4298 w 123"/>
              <a:gd name="T31" fmla="*/ 17463 h 159"/>
              <a:gd name="T32" fmla="*/ 478 w 123"/>
              <a:gd name="T33" fmla="*/ 33338 h 159"/>
              <a:gd name="T34" fmla="*/ 478 w 123"/>
              <a:gd name="T35" fmla="*/ 51859 h 159"/>
              <a:gd name="T36" fmla="*/ 4298 w 123"/>
              <a:gd name="T37" fmla="*/ 67205 h 159"/>
              <a:gd name="T38" fmla="*/ 11938 w 123"/>
              <a:gd name="T39" fmla="*/ 77788 h 159"/>
              <a:gd name="T40" fmla="*/ 22922 w 123"/>
              <a:gd name="T41" fmla="*/ 83609 h 159"/>
              <a:gd name="T42" fmla="*/ 34860 w 123"/>
              <a:gd name="T43" fmla="*/ 83609 h 159"/>
              <a:gd name="T44" fmla="*/ 44888 w 123"/>
              <a:gd name="T45" fmla="*/ 79905 h 159"/>
              <a:gd name="T46" fmla="*/ 52051 w 123"/>
              <a:gd name="T47" fmla="*/ 73025 h 159"/>
              <a:gd name="T48" fmla="*/ 56827 w 123"/>
              <a:gd name="T49" fmla="*/ 62971 h 159"/>
              <a:gd name="T50" fmla="*/ 47276 w 123"/>
              <a:gd name="T51" fmla="*/ 57150 h 159"/>
              <a:gd name="T52" fmla="*/ 11938 w 123"/>
              <a:gd name="T53" fmla="*/ 29634 h 159"/>
              <a:gd name="T54" fmla="*/ 15281 w 123"/>
              <a:gd name="T55" fmla="*/ 21167 h 159"/>
              <a:gd name="T56" fmla="*/ 19579 w 123"/>
              <a:gd name="T57" fmla="*/ 14817 h 159"/>
              <a:gd name="T58" fmla="*/ 25787 w 123"/>
              <a:gd name="T59" fmla="*/ 12700 h 159"/>
              <a:gd name="T60" fmla="*/ 33905 w 123"/>
              <a:gd name="T61" fmla="*/ 12700 h 159"/>
              <a:gd name="T62" fmla="*/ 40113 w 123"/>
              <a:gd name="T63" fmla="*/ 15875 h 159"/>
              <a:gd name="T64" fmla="*/ 44888 w 123"/>
              <a:gd name="T65" fmla="*/ 21167 h 159"/>
              <a:gd name="T66" fmla="*/ 46799 w 123"/>
              <a:gd name="T67" fmla="*/ 29634 h 159"/>
              <a:gd name="T68" fmla="*/ 11461 w 123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9">
                <a:moveTo>
                  <a:pt x="99" y="108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6" y="129"/>
                </a:lnTo>
                <a:lnTo>
                  <a:pt x="82" y="131"/>
                </a:lnTo>
                <a:lnTo>
                  <a:pt x="77" y="133"/>
                </a:lnTo>
                <a:lnTo>
                  <a:pt x="71" y="136"/>
                </a:lnTo>
                <a:lnTo>
                  <a:pt x="63" y="136"/>
                </a:lnTo>
                <a:lnTo>
                  <a:pt x="55" y="134"/>
                </a:lnTo>
                <a:lnTo>
                  <a:pt x="47" y="132"/>
                </a:lnTo>
                <a:lnTo>
                  <a:pt x="41" y="129"/>
                </a:lnTo>
                <a:lnTo>
                  <a:pt x="35" y="123"/>
                </a:lnTo>
                <a:lnTo>
                  <a:pt x="31" y="117"/>
                </a:lnTo>
                <a:lnTo>
                  <a:pt x="27" y="109"/>
                </a:lnTo>
                <a:lnTo>
                  <a:pt x="25" y="98"/>
                </a:lnTo>
                <a:lnTo>
                  <a:pt x="24" y="88"/>
                </a:lnTo>
                <a:lnTo>
                  <a:pt x="123" y="88"/>
                </a:lnTo>
                <a:lnTo>
                  <a:pt x="123" y="76"/>
                </a:lnTo>
                <a:lnTo>
                  <a:pt x="122" y="60"/>
                </a:lnTo>
                <a:lnTo>
                  <a:pt x="119" y="44"/>
                </a:lnTo>
                <a:lnTo>
                  <a:pt x="114" y="31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2"/>
                </a:lnTo>
                <a:lnTo>
                  <a:pt x="61" y="0"/>
                </a:lnTo>
                <a:lnTo>
                  <a:pt x="48" y="2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8" y="158"/>
                </a:lnTo>
                <a:lnTo>
                  <a:pt x="61" y="159"/>
                </a:lnTo>
                <a:lnTo>
                  <a:pt x="73" y="158"/>
                </a:lnTo>
                <a:lnTo>
                  <a:pt x="84" y="155"/>
                </a:lnTo>
                <a:lnTo>
                  <a:pt x="94" y="151"/>
                </a:lnTo>
                <a:lnTo>
                  <a:pt x="102" y="145"/>
                </a:lnTo>
                <a:lnTo>
                  <a:pt x="109" y="138"/>
                </a:lnTo>
                <a:lnTo>
                  <a:pt x="115" y="129"/>
                </a:lnTo>
                <a:lnTo>
                  <a:pt x="119" y="119"/>
                </a:lnTo>
                <a:lnTo>
                  <a:pt x="121" y="108"/>
                </a:lnTo>
                <a:lnTo>
                  <a:pt x="99" y="108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7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7" y="25"/>
                </a:lnTo>
                <a:lnTo>
                  <a:pt x="54" y="24"/>
                </a:lnTo>
                <a:lnTo>
                  <a:pt x="62" y="23"/>
                </a:lnTo>
                <a:lnTo>
                  <a:pt x="71" y="24"/>
                </a:lnTo>
                <a:lnTo>
                  <a:pt x="78" y="25"/>
                </a:lnTo>
                <a:lnTo>
                  <a:pt x="84" y="30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15" name="Freeform 144"/>
          <p:cNvSpPr>
            <a:spLocks/>
          </p:cNvSpPr>
          <p:nvPr/>
        </p:nvSpPr>
        <p:spPr bwMode="auto">
          <a:xfrm>
            <a:off x="2165350" y="2752725"/>
            <a:ext cx="30163" cy="82550"/>
          </a:xfrm>
          <a:custGeom>
            <a:avLst/>
            <a:gdLst>
              <a:gd name="T0" fmla="*/ 0 w 66"/>
              <a:gd name="T1" fmla="*/ 82550 h 155"/>
              <a:gd name="T2" fmla="*/ 10511 w 66"/>
              <a:gd name="T3" fmla="*/ 82550 h 155"/>
              <a:gd name="T4" fmla="*/ 10511 w 66"/>
              <a:gd name="T5" fmla="*/ 37281 h 155"/>
              <a:gd name="T6" fmla="*/ 10968 w 66"/>
              <a:gd name="T7" fmla="*/ 32487 h 155"/>
              <a:gd name="T8" fmla="*/ 11425 w 66"/>
              <a:gd name="T9" fmla="*/ 27694 h 155"/>
              <a:gd name="T10" fmla="*/ 12796 w 66"/>
              <a:gd name="T11" fmla="*/ 23966 h 155"/>
              <a:gd name="T12" fmla="*/ 14624 w 66"/>
              <a:gd name="T13" fmla="*/ 20771 h 155"/>
              <a:gd name="T14" fmla="*/ 17367 w 66"/>
              <a:gd name="T15" fmla="*/ 17575 h 155"/>
              <a:gd name="T16" fmla="*/ 20109 w 66"/>
              <a:gd name="T17" fmla="*/ 15977 h 155"/>
              <a:gd name="T18" fmla="*/ 23765 w 66"/>
              <a:gd name="T19" fmla="*/ 14912 h 155"/>
              <a:gd name="T20" fmla="*/ 27878 w 66"/>
              <a:gd name="T21" fmla="*/ 14380 h 155"/>
              <a:gd name="T22" fmla="*/ 30163 w 66"/>
              <a:gd name="T23" fmla="*/ 14380 h 155"/>
              <a:gd name="T24" fmla="*/ 30163 w 66"/>
              <a:gd name="T25" fmla="*/ 0 h 155"/>
              <a:gd name="T26" fmla="*/ 27421 w 66"/>
              <a:gd name="T27" fmla="*/ 0 h 155"/>
              <a:gd name="T28" fmla="*/ 24222 w 66"/>
              <a:gd name="T29" fmla="*/ 0 h 155"/>
              <a:gd name="T30" fmla="*/ 21480 w 66"/>
              <a:gd name="T31" fmla="*/ 1598 h 155"/>
              <a:gd name="T32" fmla="*/ 19195 w 66"/>
              <a:gd name="T33" fmla="*/ 2663 h 155"/>
              <a:gd name="T34" fmla="*/ 16910 w 66"/>
              <a:gd name="T35" fmla="*/ 3728 h 155"/>
              <a:gd name="T36" fmla="*/ 14624 w 66"/>
              <a:gd name="T37" fmla="*/ 6391 h 155"/>
              <a:gd name="T38" fmla="*/ 12796 w 66"/>
              <a:gd name="T39" fmla="*/ 9586 h 155"/>
              <a:gd name="T40" fmla="*/ 11425 w 66"/>
              <a:gd name="T41" fmla="*/ 12782 h 155"/>
              <a:gd name="T42" fmla="*/ 10054 w 66"/>
              <a:gd name="T43" fmla="*/ 16510 h 155"/>
              <a:gd name="T44" fmla="*/ 10054 w 66"/>
              <a:gd name="T45" fmla="*/ 2130 h 155"/>
              <a:gd name="T46" fmla="*/ 0 w 66"/>
              <a:gd name="T47" fmla="*/ 2130 h 155"/>
              <a:gd name="T48" fmla="*/ 0 w 66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1"/>
                </a:lnTo>
                <a:lnTo>
                  <a:pt x="25" y="52"/>
                </a:lnTo>
                <a:lnTo>
                  <a:pt x="28" y="45"/>
                </a:lnTo>
                <a:lnTo>
                  <a:pt x="32" y="39"/>
                </a:lnTo>
                <a:lnTo>
                  <a:pt x="38" y="33"/>
                </a:lnTo>
                <a:lnTo>
                  <a:pt x="44" y="30"/>
                </a:lnTo>
                <a:lnTo>
                  <a:pt x="52" y="28"/>
                </a:lnTo>
                <a:lnTo>
                  <a:pt x="61" y="27"/>
                </a:lnTo>
                <a:lnTo>
                  <a:pt x="66" y="27"/>
                </a:lnTo>
                <a:lnTo>
                  <a:pt x="66" y="0"/>
                </a:lnTo>
                <a:lnTo>
                  <a:pt x="60" y="0"/>
                </a:lnTo>
                <a:lnTo>
                  <a:pt x="53" y="0"/>
                </a:lnTo>
                <a:lnTo>
                  <a:pt x="47" y="3"/>
                </a:lnTo>
                <a:lnTo>
                  <a:pt x="42" y="5"/>
                </a:lnTo>
                <a:lnTo>
                  <a:pt x="37" y="7"/>
                </a:lnTo>
                <a:lnTo>
                  <a:pt x="32" y="12"/>
                </a:lnTo>
                <a:lnTo>
                  <a:pt x="28" y="18"/>
                </a:lnTo>
                <a:lnTo>
                  <a:pt x="25" y="24"/>
                </a:lnTo>
                <a:lnTo>
                  <a:pt x="22" y="31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16" name="Freeform 145"/>
          <p:cNvSpPr>
            <a:spLocks noEditPoints="1"/>
          </p:cNvSpPr>
          <p:nvPr/>
        </p:nvSpPr>
        <p:spPr bwMode="auto">
          <a:xfrm>
            <a:off x="2201863" y="2752725"/>
            <a:ext cx="57150" cy="84138"/>
          </a:xfrm>
          <a:custGeom>
            <a:avLst/>
            <a:gdLst>
              <a:gd name="T0" fmla="*/ 45070 w 123"/>
              <a:gd name="T1" fmla="*/ 59796 h 159"/>
              <a:gd name="T2" fmla="*/ 41817 w 123"/>
              <a:gd name="T3" fmla="*/ 65617 h 159"/>
              <a:gd name="T4" fmla="*/ 38100 w 123"/>
              <a:gd name="T5" fmla="*/ 69321 h 159"/>
              <a:gd name="T6" fmla="*/ 32524 w 123"/>
              <a:gd name="T7" fmla="*/ 71967 h 159"/>
              <a:gd name="T8" fmla="*/ 25555 w 123"/>
              <a:gd name="T9" fmla="*/ 70909 h 159"/>
              <a:gd name="T10" fmla="*/ 19050 w 123"/>
              <a:gd name="T11" fmla="*/ 68263 h 159"/>
              <a:gd name="T12" fmla="*/ 13939 w 123"/>
              <a:gd name="T13" fmla="*/ 61913 h 159"/>
              <a:gd name="T14" fmla="*/ 11616 w 123"/>
              <a:gd name="T15" fmla="*/ 51859 h 159"/>
              <a:gd name="T16" fmla="*/ 57150 w 123"/>
              <a:gd name="T17" fmla="*/ 46567 h 159"/>
              <a:gd name="T18" fmla="*/ 56685 w 123"/>
              <a:gd name="T19" fmla="*/ 31750 h 159"/>
              <a:gd name="T20" fmla="*/ 52968 w 123"/>
              <a:gd name="T21" fmla="*/ 16404 h 159"/>
              <a:gd name="T22" fmla="*/ 45534 w 123"/>
              <a:gd name="T23" fmla="*/ 6350 h 159"/>
              <a:gd name="T24" fmla="*/ 35312 w 123"/>
              <a:gd name="T25" fmla="*/ 1058 h 159"/>
              <a:gd name="T26" fmla="*/ 22302 w 123"/>
              <a:gd name="T27" fmla="*/ 1058 h 159"/>
              <a:gd name="T28" fmla="*/ 11616 w 123"/>
              <a:gd name="T29" fmla="*/ 6350 h 159"/>
              <a:gd name="T30" fmla="*/ 4182 w 123"/>
              <a:gd name="T31" fmla="*/ 17463 h 159"/>
              <a:gd name="T32" fmla="*/ 465 w 123"/>
              <a:gd name="T33" fmla="*/ 33338 h 159"/>
              <a:gd name="T34" fmla="*/ 465 w 123"/>
              <a:gd name="T35" fmla="*/ 51859 h 159"/>
              <a:gd name="T36" fmla="*/ 4182 w 123"/>
              <a:gd name="T37" fmla="*/ 67205 h 159"/>
              <a:gd name="T38" fmla="*/ 11616 w 123"/>
              <a:gd name="T39" fmla="*/ 77788 h 159"/>
              <a:gd name="T40" fmla="*/ 22302 w 123"/>
              <a:gd name="T41" fmla="*/ 83609 h 159"/>
              <a:gd name="T42" fmla="*/ 33918 w 123"/>
              <a:gd name="T43" fmla="*/ 83609 h 159"/>
              <a:gd name="T44" fmla="*/ 43676 w 123"/>
              <a:gd name="T45" fmla="*/ 79905 h 159"/>
              <a:gd name="T46" fmla="*/ 50180 w 123"/>
              <a:gd name="T47" fmla="*/ 73025 h 159"/>
              <a:gd name="T48" fmla="*/ 55291 w 123"/>
              <a:gd name="T49" fmla="*/ 62971 h 159"/>
              <a:gd name="T50" fmla="*/ 45999 w 123"/>
              <a:gd name="T51" fmla="*/ 57150 h 159"/>
              <a:gd name="T52" fmla="*/ 11616 w 123"/>
              <a:gd name="T53" fmla="*/ 29634 h 159"/>
              <a:gd name="T54" fmla="*/ 14404 w 123"/>
              <a:gd name="T55" fmla="*/ 21167 h 159"/>
              <a:gd name="T56" fmla="*/ 19050 w 123"/>
              <a:gd name="T57" fmla="*/ 14817 h 159"/>
              <a:gd name="T58" fmla="*/ 25090 w 123"/>
              <a:gd name="T59" fmla="*/ 12700 h 159"/>
              <a:gd name="T60" fmla="*/ 32524 w 123"/>
              <a:gd name="T61" fmla="*/ 12700 h 159"/>
              <a:gd name="T62" fmla="*/ 39029 w 123"/>
              <a:gd name="T63" fmla="*/ 15875 h 159"/>
              <a:gd name="T64" fmla="*/ 43676 w 123"/>
              <a:gd name="T65" fmla="*/ 21167 h 159"/>
              <a:gd name="T66" fmla="*/ 45534 w 123"/>
              <a:gd name="T67" fmla="*/ 29634 h 159"/>
              <a:gd name="T68" fmla="*/ 11151 w 123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9">
                <a:moveTo>
                  <a:pt x="99" y="108"/>
                </a:moveTo>
                <a:lnTo>
                  <a:pt x="97" y="113"/>
                </a:lnTo>
                <a:lnTo>
                  <a:pt x="94" y="119"/>
                </a:lnTo>
                <a:lnTo>
                  <a:pt x="90" y="124"/>
                </a:lnTo>
                <a:lnTo>
                  <a:pt x="86" y="129"/>
                </a:lnTo>
                <a:lnTo>
                  <a:pt x="82" y="131"/>
                </a:lnTo>
                <a:lnTo>
                  <a:pt x="77" y="133"/>
                </a:lnTo>
                <a:lnTo>
                  <a:pt x="70" y="136"/>
                </a:lnTo>
                <a:lnTo>
                  <a:pt x="63" y="136"/>
                </a:lnTo>
                <a:lnTo>
                  <a:pt x="55" y="134"/>
                </a:lnTo>
                <a:lnTo>
                  <a:pt x="47" y="132"/>
                </a:lnTo>
                <a:lnTo>
                  <a:pt x="41" y="129"/>
                </a:lnTo>
                <a:lnTo>
                  <a:pt x="35" y="123"/>
                </a:lnTo>
                <a:lnTo>
                  <a:pt x="30" y="117"/>
                </a:lnTo>
                <a:lnTo>
                  <a:pt x="27" y="109"/>
                </a:lnTo>
                <a:lnTo>
                  <a:pt x="25" y="98"/>
                </a:lnTo>
                <a:lnTo>
                  <a:pt x="24" y="88"/>
                </a:lnTo>
                <a:lnTo>
                  <a:pt x="123" y="88"/>
                </a:lnTo>
                <a:lnTo>
                  <a:pt x="123" y="76"/>
                </a:lnTo>
                <a:lnTo>
                  <a:pt x="122" y="60"/>
                </a:lnTo>
                <a:lnTo>
                  <a:pt x="119" y="44"/>
                </a:lnTo>
                <a:lnTo>
                  <a:pt x="114" y="31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2"/>
                </a:lnTo>
                <a:lnTo>
                  <a:pt x="61" y="0"/>
                </a:lnTo>
                <a:lnTo>
                  <a:pt x="48" y="2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8" y="158"/>
                </a:lnTo>
                <a:lnTo>
                  <a:pt x="61" y="159"/>
                </a:lnTo>
                <a:lnTo>
                  <a:pt x="73" y="158"/>
                </a:lnTo>
                <a:lnTo>
                  <a:pt x="84" y="155"/>
                </a:lnTo>
                <a:lnTo>
                  <a:pt x="94" y="151"/>
                </a:lnTo>
                <a:lnTo>
                  <a:pt x="102" y="145"/>
                </a:lnTo>
                <a:lnTo>
                  <a:pt x="108" y="138"/>
                </a:lnTo>
                <a:lnTo>
                  <a:pt x="115" y="129"/>
                </a:lnTo>
                <a:lnTo>
                  <a:pt x="119" y="119"/>
                </a:lnTo>
                <a:lnTo>
                  <a:pt x="121" y="108"/>
                </a:lnTo>
                <a:lnTo>
                  <a:pt x="99" y="108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7" y="48"/>
                </a:lnTo>
                <a:lnTo>
                  <a:pt x="31" y="40"/>
                </a:lnTo>
                <a:lnTo>
                  <a:pt x="36" y="34"/>
                </a:lnTo>
                <a:lnTo>
                  <a:pt x="41" y="28"/>
                </a:lnTo>
                <a:lnTo>
                  <a:pt x="47" y="25"/>
                </a:lnTo>
                <a:lnTo>
                  <a:pt x="54" y="24"/>
                </a:lnTo>
                <a:lnTo>
                  <a:pt x="62" y="23"/>
                </a:lnTo>
                <a:lnTo>
                  <a:pt x="70" y="24"/>
                </a:lnTo>
                <a:lnTo>
                  <a:pt x="78" y="25"/>
                </a:lnTo>
                <a:lnTo>
                  <a:pt x="84" y="30"/>
                </a:lnTo>
                <a:lnTo>
                  <a:pt x="89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17" name="Freeform 146"/>
          <p:cNvSpPr>
            <a:spLocks/>
          </p:cNvSpPr>
          <p:nvPr/>
        </p:nvSpPr>
        <p:spPr bwMode="auto">
          <a:xfrm>
            <a:off x="2271713" y="2752725"/>
            <a:ext cx="88900" cy="82550"/>
          </a:xfrm>
          <a:custGeom>
            <a:avLst/>
            <a:gdLst>
              <a:gd name="T0" fmla="*/ 88900 w 189"/>
              <a:gd name="T1" fmla="*/ 82550 h 155"/>
              <a:gd name="T2" fmla="*/ 88900 w 189"/>
              <a:gd name="T3" fmla="*/ 31955 h 155"/>
              <a:gd name="T4" fmla="*/ 88430 w 189"/>
              <a:gd name="T5" fmla="*/ 20771 h 155"/>
              <a:gd name="T6" fmla="*/ 86548 w 189"/>
              <a:gd name="T7" fmla="*/ 11184 h 155"/>
              <a:gd name="T8" fmla="*/ 79493 w 189"/>
              <a:gd name="T9" fmla="*/ 3195 h 155"/>
              <a:gd name="T10" fmla="*/ 68674 w 189"/>
              <a:gd name="T11" fmla="*/ 0 h 155"/>
              <a:gd name="T12" fmla="*/ 56915 w 189"/>
              <a:gd name="T13" fmla="*/ 3195 h 155"/>
              <a:gd name="T14" fmla="*/ 47978 w 189"/>
              <a:gd name="T15" fmla="*/ 12782 h 155"/>
              <a:gd name="T16" fmla="*/ 44215 w 189"/>
              <a:gd name="T17" fmla="*/ 6924 h 155"/>
              <a:gd name="T18" fmla="*/ 40452 w 189"/>
              <a:gd name="T19" fmla="*/ 3195 h 155"/>
              <a:gd name="T20" fmla="*/ 35748 w 189"/>
              <a:gd name="T21" fmla="*/ 1065 h 155"/>
              <a:gd name="T22" fmla="*/ 30104 w 189"/>
              <a:gd name="T23" fmla="*/ 0 h 155"/>
              <a:gd name="T24" fmla="*/ 23989 w 189"/>
              <a:gd name="T25" fmla="*/ 1065 h 155"/>
              <a:gd name="T26" fmla="*/ 18815 w 189"/>
              <a:gd name="T27" fmla="*/ 3195 h 155"/>
              <a:gd name="T28" fmla="*/ 14111 w 189"/>
              <a:gd name="T29" fmla="*/ 7456 h 155"/>
              <a:gd name="T30" fmla="*/ 10348 w 189"/>
              <a:gd name="T31" fmla="*/ 13315 h 155"/>
              <a:gd name="T32" fmla="*/ 0 w 189"/>
              <a:gd name="T33" fmla="*/ 2130 h 155"/>
              <a:gd name="T34" fmla="*/ 10819 w 189"/>
              <a:gd name="T35" fmla="*/ 82550 h 155"/>
              <a:gd name="T36" fmla="*/ 11289 w 189"/>
              <a:gd name="T37" fmla="*/ 29825 h 155"/>
              <a:gd name="T38" fmla="*/ 13170 w 189"/>
              <a:gd name="T39" fmla="*/ 21303 h 155"/>
              <a:gd name="T40" fmla="*/ 17404 w 189"/>
              <a:gd name="T41" fmla="*/ 15977 h 155"/>
              <a:gd name="T42" fmla="*/ 23519 w 189"/>
              <a:gd name="T43" fmla="*/ 12782 h 155"/>
              <a:gd name="T44" fmla="*/ 30574 w 189"/>
              <a:gd name="T45" fmla="*/ 12782 h 155"/>
              <a:gd name="T46" fmla="*/ 34807 w 189"/>
              <a:gd name="T47" fmla="*/ 14912 h 155"/>
              <a:gd name="T48" fmla="*/ 38100 w 189"/>
              <a:gd name="T49" fmla="*/ 20238 h 155"/>
              <a:gd name="T50" fmla="*/ 39041 w 189"/>
              <a:gd name="T51" fmla="*/ 28227 h 155"/>
              <a:gd name="T52" fmla="*/ 39041 w 189"/>
              <a:gd name="T53" fmla="*/ 82550 h 155"/>
              <a:gd name="T54" fmla="*/ 49859 w 189"/>
              <a:gd name="T55" fmla="*/ 35150 h 155"/>
              <a:gd name="T56" fmla="*/ 50800 w 189"/>
              <a:gd name="T57" fmla="*/ 25031 h 155"/>
              <a:gd name="T58" fmla="*/ 54563 w 189"/>
              <a:gd name="T59" fmla="*/ 18108 h 155"/>
              <a:gd name="T60" fmla="*/ 59267 w 189"/>
              <a:gd name="T61" fmla="*/ 13315 h 155"/>
              <a:gd name="T62" fmla="*/ 66322 w 189"/>
              <a:gd name="T63" fmla="*/ 12249 h 155"/>
              <a:gd name="T64" fmla="*/ 71967 w 189"/>
              <a:gd name="T65" fmla="*/ 13315 h 155"/>
              <a:gd name="T66" fmla="*/ 75730 w 189"/>
              <a:gd name="T67" fmla="*/ 17043 h 155"/>
              <a:gd name="T68" fmla="*/ 77611 w 189"/>
              <a:gd name="T69" fmla="*/ 23966 h 155"/>
              <a:gd name="T70" fmla="*/ 78081 w 189"/>
              <a:gd name="T71" fmla="*/ 33020 h 15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89" h="155">
                <a:moveTo>
                  <a:pt x="166" y="155"/>
                </a:moveTo>
                <a:lnTo>
                  <a:pt x="189" y="155"/>
                </a:lnTo>
                <a:lnTo>
                  <a:pt x="189" y="64"/>
                </a:lnTo>
                <a:lnTo>
                  <a:pt x="189" y="60"/>
                </a:lnTo>
                <a:lnTo>
                  <a:pt x="189" y="48"/>
                </a:lnTo>
                <a:lnTo>
                  <a:pt x="188" y="39"/>
                </a:lnTo>
                <a:lnTo>
                  <a:pt x="187" y="30"/>
                </a:lnTo>
                <a:lnTo>
                  <a:pt x="184" y="21"/>
                </a:lnTo>
                <a:lnTo>
                  <a:pt x="178" y="12"/>
                </a:lnTo>
                <a:lnTo>
                  <a:pt x="169" y="6"/>
                </a:lnTo>
                <a:lnTo>
                  <a:pt x="159" y="2"/>
                </a:lnTo>
                <a:lnTo>
                  <a:pt x="146" y="0"/>
                </a:lnTo>
                <a:lnTo>
                  <a:pt x="132" y="2"/>
                </a:lnTo>
                <a:lnTo>
                  <a:pt x="121" y="6"/>
                </a:lnTo>
                <a:lnTo>
                  <a:pt x="111" y="13"/>
                </a:lnTo>
                <a:lnTo>
                  <a:pt x="102" y="24"/>
                </a:lnTo>
                <a:lnTo>
                  <a:pt x="99" y="18"/>
                </a:lnTo>
                <a:lnTo>
                  <a:pt x="94" y="13"/>
                </a:lnTo>
                <a:lnTo>
                  <a:pt x="90" y="10"/>
                </a:lnTo>
                <a:lnTo>
                  <a:pt x="86" y="6"/>
                </a:lnTo>
                <a:lnTo>
                  <a:pt x="82" y="4"/>
                </a:lnTo>
                <a:lnTo>
                  <a:pt x="76" y="2"/>
                </a:lnTo>
                <a:lnTo>
                  <a:pt x="70" y="0"/>
                </a:lnTo>
                <a:lnTo>
                  <a:pt x="64" y="0"/>
                </a:lnTo>
                <a:lnTo>
                  <a:pt x="58" y="0"/>
                </a:lnTo>
                <a:lnTo>
                  <a:pt x="51" y="2"/>
                </a:lnTo>
                <a:lnTo>
                  <a:pt x="45" y="4"/>
                </a:lnTo>
                <a:lnTo>
                  <a:pt x="40" y="6"/>
                </a:lnTo>
                <a:lnTo>
                  <a:pt x="34" y="10"/>
                </a:lnTo>
                <a:lnTo>
                  <a:pt x="30" y="14"/>
                </a:lnTo>
                <a:lnTo>
                  <a:pt x="26" y="19"/>
                </a:lnTo>
                <a:lnTo>
                  <a:pt x="22" y="25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6"/>
                </a:lnTo>
                <a:lnTo>
                  <a:pt x="24" y="56"/>
                </a:lnTo>
                <a:lnTo>
                  <a:pt x="25" y="47"/>
                </a:lnTo>
                <a:lnTo>
                  <a:pt x="28" y="40"/>
                </a:lnTo>
                <a:lnTo>
                  <a:pt x="32" y="34"/>
                </a:lnTo>
                <a:lnTo>
                  <a:pt x="37" y="30"/>
                </a:lnTo>
                <a:lnTo>
                  <a:pt x="43" y="26"/>
                </a:lnTo>
                <a:lnTo>
                  <a:pt x="50" y="24"/>
                </a:lnTo>
                <a:lnTo>
                  <a:pt x="58" y="23"/>
                </a:lnTo>
                <a:lnTo>
                  <a:pt x="65" y="24"/>
                </a:lnTo>
                <a:lnTo>
                  <a:pt x="70" y="25"/>
                </a:lnTo>
                <a:lnTo>
                  <a:pt x="74" y="28"/>
                </a:lnTo>
                <a:lnTo>
                  <a:pt x="78" y="32"/>
                </a:lnTo>
                <a:lnTo>
                  <a:pt x="81" y="38"/>
                </a:lnTo>
                <a:lnTo>
                  <a:pt x="82" y="45"/>
                </a:lnTo>
                <a:lnTo>
                  <a:pt x="83" y="53"/>
                </a:lnTo>
                <a:lnTo>
                  <a:pt x="83" y="62"/>
                </a:lnTo>
                <a:lnTo>
                  <a:pt x="83" y="155"/>
                </a:lnTo>
                <a:lnTo>
                  <a:pt x="106" y="155"/>
                </a:lnTo>
                <a:lnTo>
                  <a:pt x="106" y="66"/>
                </a:lnTo>
                <a:lnTo>
                  <a:pt x="107" y="56"/>
                </a:lnTo>
                <a:lnTo>
                  <a:pt x="108" y="47"/>
                </a:lnTo>
                <a:lnTo>
                  <a:pt x="111" y="40"/>
                </a:lnTo>
                <a:lnTo>
                  <a:pt x="116" y="34"/>
                </a:lnTo>
                <a:lnTo>
                  <a:pt x="121" y="30"/>
                </a:lnTo>
                <a:lnTo>
                  <a:pt x="126" y="25"/>
                </a:lnTo>
                <a:lnTo>
                  <a:pt x="133" y="24"/>
                </a:lnTo>
                <a:lnTo>
                  <a:pt x="141" y="23"/>
                </a:lnTo>
                <a:lnTo>
                  <a:pt x="148" y="24"/>
                </a:lnTo>
                <a:lnTo>
                  <a:pt x="153" y="25"/>
                </a:lnTo>
                <a:lnTo>
                  <a:pt x="158" y="28"/>
                </a:lnTo>
                <a:lnTo>
                  <a:pt x="161" y="32"/>
                </a:lnTo>
                <a:lnTo>
                  <a:pt x="164" y="38"/>
                </a:lnTo>
                <a:lnTo>
                  <a:pt x="165" y="45"/>
                </a:lnTo>
                <a:lnTo>
                  <a:pt x="166" y="53"/>
                </a:lnTo>
                <a:lnTo>
                  <a:pt x="166" y="62"/>
                </a:lnTo>
                <a:lnTo>
                  <a:pt x="166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18" name="Freeform 147"/>
          <p:cNvSpPr>
            <a:spLocks/>
          </p:cNvSpPr>
          <p:nvPr/>
        </p:nvSpPr>
        <p:spPr bwMode="auto">
          <a:xfrm>
            <a:off x="2368550" y="2755900"/>
            <a:ext cx="61913" cy="112713"/>
          </a:xfrm>
          <a:custGeom>
            <a:avLst/>
            <a:gdLst>
              <a:gd name="T0" fmla="*/ 49821 w 128"/>
              <a:gd name="T1" fmla="*/ 0 h 214"/>
              <a:gd name="T2" fmla="*/ 31440 w 128"/>
              <a:gd name="T3" fmla="*/ 64257 h 214"/>
              <a:gd name="T4" fmla="*/ 12576 w 128"/>
              <a:gd name="T5" fmla="*/ 0 h 214"/>
              <a:gd name="T6" fmla="*/ 0 w 128"/>
              <a:gd name="T7" fmla="*/ 0 h 214"/>
              <a:gd name="T8" fmla="*/ 25152 w 128"/>
              <a:gd name="T9" fmla="*/ 83745 h 214"/>
              <a:gd name="T10" fmla="*/ 22734 w 128"/>
              <a:gd name="T11" fmla="*/ 93225 h 214"/>
              <a:gd name="T12" fmla="*/ 20799 w 128"/>
              <a:gd name="T13" fmla="*/ 96385 h 214"/>
              <a:gd name="T14" fmla="*/ 19348 w 128"/>
              <a:gd name="T15" fmla="*/ 98492 h 214"/>
              <a:gd name="T16" fmla="*/ 16929 w 128"/>
              <a:gd name="T17" fmla="*/ 99546 h 214"/>
              <a:gd name="T18" fmla="*/ 14027 w 128"/>
              <a:gd name="T19" fmla="*/ 100072 h 214"/>
              <a:gd name="T20" fmla="*/ 10641 w 128"/>
              <a:gd name="T21" fmla="*/ 99546 h 214"/>
              <a:gd name="T22" fmla="*/ 7739 w 128"/>
              <a:gd name="T23" fmla="*/ 98492 h 214"/>
              <a:gd name="T24" fmla="*/ 7739 w 128"/>
              <a:gd name="T25" fmla="*/ 111660 h 214"/>
              <a:gd name="T26" fmla="*/ 10641 w 128"/>
              <a:gd name="T27" fmla="*/ 112186 h 214"/>
              <a:gd name="T28" fmla="*/ 14511 w 128"/>
              <a:gd name="T29" fmla="*/ 112713 h 214"/>
              <a:gd name="T30" fmla="*/ 18380 w 128"/>
              <a:gd name="T31" fmla="*/ 112713 h 214"/>
              <a:gd name="T32" fmla="*/ 21766 w 128"/>
              <a:gd name="T33" fmla="*/ 111660 h 214"/>
              <a:gd name="T34" fmla="*/ 24668 w 128"/>
              <a:gd name="T35" fmla="*/ 110606 h 214"/>
              <a:gd name="T36" fmla="*/ 26603 w 128"/>
              <a:gd name="T37" fmla="*/ 107973 h 214"/>
              <a:gd name="T38" fmla="*/ 28538 w 128"/>
              <a:gd name="T39" fmla="*/ 104813 h 214"/>
              <a:gd name="T40" fmla="*/ 30957 w 128"/>
              <a:gd name="T41" fmla="*/ 101126 h 214"/>
              <a:gd name="T42" fmla="*/ 32408 w 128"/>
              <a:gd name="T43" fmla="*/ 96912 h 214"/>
              <a:gd name="T44" fmla="*/ 33859 w 128"/>
              <a:gd name="T45" fmla="*/ 92172 h 214"/>
              <a:gd name="T46" fmla="*/ 61913 w 128"/>
              <a:gd name="T47" fmla="*/ 0 h 214"/>
              <a:gd name="T48" fmla="*/ 49821 w 128"/>
              <a:gd name="T49" fmla="*/ 0 h 21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28" h="214">
                <a:moveTo>
                  <a:pt x="103" y="0"/>
                </a:moveTo>
                <a:lnTo>
                  <a:pt x="65" y="122"/>
                </a:lnTo>
                <a:lnTo>
                  <a:pt x="26" y="0"/>
                </a:lnTo>
                <a:lnTo>
                  <a:pt x="0" y="0"/>
                </a:lnTo>
                <a:lnTo>
                  <a:pt x="52" y="159"/>
                </a:lnTo>
                <a:lnTo>
                  <a:pt x="47" y="177"/>
                </a:lnTo>
                <a:lnTo>
                  <a:pt x="43" y="183"/>
                </a:lnTo>
                <a:lnTo>
                  <a:pt x="40" y="187"/>
                </a:lnTo>
                <a:lnTo>
                  <a:pt x="35" y="189"/>
                </a:lnTo>
                <a:lnTo>
                  <a:pt x="29" y="190"/>
                </a:lnTo>
                <a:lnTo>
                  <a:pt x="22" y="189"/>
                </a:lnTo>
                <a:lnTo>
                  <a:pt x="16" y="187"/>
                </a:lnTo>
                <a:lnTo>
                  <a:pt x="16" y="212"/>
                </a:lnTo>
                <a:lnTo>
                  <a:pt x="22" y="213"/>
                </a:lnTo>
                <a:lnTo>
                  <a:pt x="30" y="214"/>
                </a:lnTo>
                <a:lnTo>
                  <a:pt x="38" y="214"/>
                </a:lnTo>
                <a:lnTo>
                  <a:pt x="45" y="212"/>
                </a:lnTo>
                <a:lnTo>
                  <a:pt x="51" y="210"/>
                </a:lnTo>
                <a:lnTo>
                  <a:pt x="55" y="205"/>
                </a:lnTo>
                <a:lnTo>
                  <a:pt x="59" y="199"/>
                </a:lnTo>
                <a:lnTo>
                  <a:pt x="64" y="192"/>
                </a:lnTo>
                <a:lnTo>
                  <a:pt x="67" y="184"/>
                </a:lnTo>
                <a:lnTo>
                  <a:pt x="70" y="175"/>
                </a:lnTo>
                <a:lnTo>
                  <a:pt x="128" y="0"/>
                </a:lnTo>
                <a:lnTo>
                  <a:pt x="103" y="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19" name="Freeform 148"/>
          <p:cNvSpPr>
            <a:spLocks/>
          </p:cNvSpPr>
          <p:nvPr/>
        </p:nvSpPr>
        <p:spPr bwMode="auto">
          <a:xfrm>
            <a:off x="2463800" y="2725738"/>
            <a:ext cx="109538" cy="109537"/>
          </a:xfrm>
          <a:custGeom>
            <a:avLst/>
            <a:gdLst>
              <a:gd name="T0" fmla="*/ 22566 w 233"/>
              <a:gd name="T1" fmla="*/ 109537 h 207"/>
              <a:gd name="T2" fmla="*/ 35259 w 233"/>
              <a:gd name="T3" fmla="*/ 109537 h 207"/>
              <a:gd name="T4" fmla="*/ 54534 w 233"/>
              <a:gd name="T5" fmla="*/ 19050 h 207"/>
              <a:gd name="T6" fmla="*/ 74279 w 233"/>
              <a:gd name="T7" fmla="*/ 109537 h 207"/>
              <a:gd name="T8" fmla="*/ 86032 w 233"/>
              <a:gd name="T9" fmla="*/ 109537 h 207"/>
              <a:gd name="T10" fmla="*/ 109538 w 233"/>
              <a:gd name="T11" fmla="*/ 0 h 207"/>
              <a:gd name="T12" fmla="*/ 97785 w 233"/>
              <a:gd name="T13" fmla="*/ 0 h 207"/>
              <a:gd name="T14" fmla="*/ 79450 w 233"/>
              <a:gd name="T15" fmla="*/ 86783 h 207"/>
              <a:gd name="T16" fmla="*/ 60175 w 233"/>
              <a:gd name="T17" fmla="*/ 0 h 207"/>
              <a:gd name="T18" fmla="*/ 47952 w 233"/>
              <a:gd name="T19" fmla="*/ 0 h 207"/>
              <a:gd name="T20" fmla="*/ 29618 w 233"/>
              <a:gd name="T21" fmla="*/ 87312 h 207"/>
              <a:gd name="T22" fmla="*/ 11283 w 233"/>
              <a:gd name="T23" fmla="*/ 0 h 207"/>
              <a:gd name="T24" fmla="*/ 0 w 233"/>
              <a:gd name="T25" fmla="*/ 0 h 207"/>
              <a:gd name="T26" fmla="*/ 22566 w 233"/>
              <a:gd name="T27" fmla="*/ 109537 h 20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33" h="207">
                <a:moveTo>
                  <a:pt x="48" y="207"/>
                </a:moveTo>
                <a:lnTo>
                  <a:pt x="75" y="207"/>
                </a:lnTo>
                <a:lnTo>
                  <a:pt x="116" y="36"/>
                </a:lnTo>
                <a:lnTo>
                  <a:pt x="158" y="207"/>
                </a:lnTo>
                <a:lnTo>
                  <a:pt x="183" y="207"/>
                </a:lnTo>
                <a:lnTo>
                  <a:pt x="233" y="0"/>
                </a:lnTo>
                <a:lnTo>
                  <a:pt x="208" y="0"/>
                </a:lnTo>
                <a:lnTo>
                  <a:pt x="169" y="164"/>
                </a:lnTo>
                <a:lnTo>
                  <a:pt x="128" y="0"/>
                </a:lnTo>
                <a:lnTo>
                  <a:pt x="102" y="0"/>
                </a:lnTo>
                <a:lnTo>
                  <a:pt x="63" y="165"/>
                </a:lnTo>
                <a:lnTo>
                  <a:pt x="24" y="0"/>
                </a:lnTo>
                <a:lnTo>
                  <a:pt x="0" y="0"/>
                </a:lnTo>
                <a:lnTo>
                  <a:pt x="48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20" name="Rectangle 149"/>
          <p:cNvSpPr>
            <a:spLocks noChangeArrowheads="1"/>
          </p:cNvSpPr>
          <p:nvPr/>
        </p:nvSpPr>
        <p:spPr bwMode="auto">
          <a:xfrm>
            <a:off x="2576513" y="2819400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21" name="Freeform 150"/>
          <p:cNvSpPr>
            <a:spLocks/>
          </p:cNvSpPr>
          <p:nvPr/>
        </p:nvSpPr>
        <p:spPr bwMode="auto">
          <a:xfrm>
            <a:off x="1357313" y="2922588"/>
            <a:ext cx="33337" cy="106362"/>
          </a:xfrm>
          <a:custGeom>
            <a:avLst/>
            <a:gdLst>
              <a:gd name="T0" fmla="*/ 20898 w 67"/>
              <a:gd name="T1" fmla="*/ 106362 h 199"/>
              <a:gd name="T2" fmla="*/ 33337 w 67"/>
              <a:gd name="T3" fmla="*/ 106362 h 199"/>
              <a:gd name="T4" fmla="*/ 33337 w 67"/>
              <a:gd name="T5" fmla="*/ 0 h 199"/>
              <a:gd name="T6" fmla="*/ 24381 w 67"/>
              <a:gd name="T7" fmla="*/ 0 h 199"/>
              <a:gd name="T8" fmla="*/ 23386 w 67"/>
              <a:gd name="T9" fmla="*/ 4810 h 199"/>
              <a:gd name="T10" fmla="*/ 21893 w 67"/>
              <a:gd name="T11" fmla="*/ 9086 h 199"/>
              <a:gd name="T12" fmla="*/ 19903 w 67"/>
              <a:gd name="T13" fmla="*/ 12293 h 199"/>
              <a:gd name="T14" fmla="*/ 17415 w 67"/>
              <a:gd name="T15" fmla="*/ 15500 h 199"/>
              <a:gd name="T16" fmla="*/ 13932 w 67"/>
              <a:gd name="T17" fmla="*/ 17638 h 199"/>
              <a:gd name="T18" fmla="*/ 9951 w 67"/>
              <a:gd name="T19" fmla="*/ 19241 h 199"/>
              <a:gd name="T20" fmla="*/ 5473 w 67"/>
              <a:gd name="T21" fmla="*/ 19776 h 199"/>
              <a:gd name="T22" fmla="*/ 0 w 67"/>
              <a:gd name="T23" fmla="*/ 20310 h 199"/>
              <a:gd name="T24" fmla="*/ 0 w 67"/>
              <a:gd name="T25" fmla="*/ 31534 h 199"/>
              <a:gd name="T26" fmla="*/ 20898 w 67"/>
              <a:gd name="T27" fmla="*/ 31534 h 199"/>
              <a:gd name="T28" fmla="*/ 20898 w 67"/>
              <a:gd name="T29" fmla="*/ 106362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2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9"/>
                </a:lnTo>
                <a:lnTo>
                  <a:pt x="44" y="17"/>
                </a:lnTo>
                <a:lnTo>
                  <a:pt x="40" y="23"/>
                </a:lnTo>
                <a:lnTo>
                  <a:pt x="35" y="29"/>
                </a:lnTo>
                <a:lnTo>
                  <a:pt x="28" y="33"/>
                </a:lnTo>
                <a:lnTo>
                  <a:pt x="20" y="36"/>
                </a:lnTo>
                <a:lnTo>
                  <a:pt x="11" y="37"/>
                </a:lnTo>
                <a:lnTo>
                  <a:pt x="0" y="38"/>
                </a:lnTo>
                <a:lnTo>
                  <a:pt x="0" y="59"/>
                </a:lnTo>
                <a:lnTo>
                  <a:pt x="42" y="59"/>
                </a:lnTo>
                <a:lnTo>
                  <a:pt x="42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22" name="Freeform 151"/>
          <p:cNvSpPr>
            <a:spLocks noEditPoints="1"/>
          </p:cNvSpPr>
          <p:nvPr/>
        </p:nvSpPr>
        <p:spPr bwMode="auto">
          <a:xfrm>
            <a:off x="1417638" y="2922588"/>
            <a:ext cx="58737" cy="107950"/>
          </a:xfrm>
          <a:custGeom>
            <a:avLst/>
            <a:gdLst>
              <a:gd name="T0" fmla="*/ 0 w 125"/>
              <a:gd name="T1" fmla="*/ 60622 h 203"/>
              <a:gd name="T2" fmla="*/ 940 w 125"/>
              <a:gd name="T3" fmla="*/ 72321 h 203"/>
              <a:gd name="T4" fmla="*/ 2819 w 125"/>
              <a:gd name="T5" fmla="*/ 82425 h 203"/>
              <a:gd name="T6" fmla="*/ 5639 w 125"/>
              <a:gd name="T7" fmla="*/ 90933 h 203"/>
              <a:gd name="T8" fmla="*/ 9398 w 125"/>
              <a:gd name="T9" fmla="*/ 97846 h 203"/>
              <a:gd name="T10" fmla="*/ 14097 w 125"/>
              <a:gd name="T11" fmla="*/ 102632 h 203"/>
              <a:gd name="T12" fmla="*/ 19736 w 125"/>
              <a:gd name="T13" fmla="*/ 106355 h 203"/>
              <a:gd name="T14" fmla="*/ 25374 w 125"/>
              <a:gd name="T15" fmla="*/ 107950 h 203"/>
              <a:gd name="T16" fmla="*/ 32423 w 125"/>
              <a:gd name="T17" fmla="*/ 107950 h 203"/>
              <a:gd name="T18" fmla="*/ 39001 w 125"/>
              <a:gd name="T19" fmla="*/ 106355 h 203"/>
              <a:gd name="T20" fmla="*/ 44640 w 125"/>
              <a:gd name="T21" fmla="*/ 102632 h 203"/>
              <a:gd name="T22" fmla="*/ 49339 w 125"/>
              <a:gd name="T23" fmla="*/ 97846 h 203"/>
              <a:gd name="T24" fmla="*/ 52628 w 125"/>
              <a:gd name="T25" fmla="*/ 90933 h 203"/>
              <a:gd name="T26" fmla="*/ 55918 w 125"/>
              <a:gd name="T27" fmla="*/ 82425 h 203"/>
              <a:gd name="T28" fmla="*/ 57797 w 125"/>
              <a:gd name="T29" fmla="*/ 72321 h 203"/>
              <a:gd name="T30" fmla="*/ 58737 w 125"/>
              <a:gd name="T31" fmla="*/ 60622 h 203"/>
              <a:gd name="T32" fmla="*/ 58737 w 125"/>
              <a:gd name="T33" fmla="*/ 47328 h 203"/>
              <a:gd name="T34" fmla="*/ 57797 w 125"/>
              <a:gd name="T35" fmla="*/ 35629 h 203"/>
              <a:gd name="T36" fmla="*/ 55918 w 125"/>
              <a:gd name="T37" fmla="*/ 26057 h 203"/>
              <a:gd name="T38" fmla="*/ 52628 w 125"/>
              <a:gd name="T39" fmla="*/ 17017 h 203"/>
              <a:gd name="T40" fmla="*/ 49339 w 125"/>
              <a:gd name="T41" fmla="*/ 10104 h 203"/>
              <a:gd name="T42" fmla="*/ 44640 w 125"/>
              <a:gd name="T43" fmla="*/ 5318 h 203"/>
              <a:gd name="T44" fmla="*/ 39001 w 125"/>
              <a:gd name="T45" fmla="*/ 1595 h 203"/>
              <a:gd name="T46" fmla="*/ 32423 w 125"/>
              <a:gd name="T47" fmla="*/ 0 h 203"/>
              <a:gd name="T48" fmla="*/ 25374 w 125"/>
              <a:gd name="T49" fmla="*/ 0 h 203"/>
              <a:gd name="T50" fmla="*/ 19736 w 125"/>
              <a:gd name="T51" fmla="*/ 1595 h 203"/>
              <a:gd name="T52" fmla="*/ 14097 w 125"/>
              <a:gd name="T53" fmla="*/ 5318 h 203"/>
              <a:gd name="T54" fmla="*/ 9398 w 125"/>
              <a:gd name="T55" fmla="*/ 10104 h 203"/>
              <a:gd name="T56" fmla="*/ 5639 w 125"/>
              <a:gd name="T57" fmla="*/ 17017 h 203"/>
              <a:gd name="T58" fmla="*/ 2819 w 125"/>
              <a:gd name="T59" fmla="*/ 26057 h 203"/>
              <a:gd name="T60" fmla="*/ 940 w 125"/>
              <a:gd name="T61" fmla="*/ 35629 h 203"/>
              <a:gd name="T62" fmla="*/ 0 w 125"/>
              <a:gd name="T63" fmla="*/ 47328 h 203"/>
              <a:gd name="T64" fmla="*/ 11747 w 125"/>
              <a:gd name="T65" fmla="*/ 54241 h 203"/>
              <a:gd name="T66" fmla="*/ 12687 w 125"/>
              <a:gd name="T67" fmla="*/ 35629 h 203"/>
              <a:gd name="T68" fmla="*/ 15507 w 125"/>
              <a:gd name="T69" fmla="*/ 22866 h 203"/>
              <a:gd name="T70" fmla="*/ 21145 w 125"/>
              <a:gd name="T71" fmla="*/ 14890 h 203"/>
              <a:gd name="T72" fmla="*/ 29603 w 125"/>
              <a:gd name="T73" fmla="*/ 12231 h 203"/>
              <a:gd name="T74" fmla="*/ 37592 w 125"/>
              <a:gd name="T75" fmla="*/ 14890 h 203"/>
              <a:gd name="T76" fmla="*/ 42761 w 125"/>
              <a:gd name="T77" fmla="*/ 22866 h 203"/>
              <a:gd name="T78" fmla="*/ 46050 w 125"/>
              <a:gd name="T79" fmla="*/ 35629 h 203"/>
              <a:gd name="T80" fmla="*/ 46990 w 125"/>
              <a:gd name="T81" fmla="*/ 54241 h 203"/>
              <a:gd name="T82" fmla="*/ 46050 w 125"/>
              <a:gd name="T83" fmla="*/ 72321 h 203"/>
              <a:gd name="T84" fmla="*/ 42761 w 125"/>
              <a:gd name="T85" fmla="*/ 85084 h 203"/>
              <a:gd name="T86" fmla="*/ 37592 w 125"/>
              <a:gd name="T87" fmla="*/ 93592 h 203"/>
              <a:gd name="T88" fmla="*/ 29603 w 125"/>
              <a:gd name="T89" fmla="*/ 95719 h 203"/>
              <a:gd name="T90" fmla="*/ 21145 w 125"/>
              <a:gd name="T91" fmla="*/ 93592 h 203"/>
              <a:gd name="T92" fmla="*/ 15507 w 125"/>
              <a:gd name="T93" fmla="*/ 85084 h 203"/>
              <a:gd name="T94" fmla="*/ 12687 w 125"/>
              <a:gd name="T95" fmla="*/ 72321 h 203"/>
              <a:gd name="T96" fmla="*/ 11747 w 125"/>
              <a:gd name="T97" fmla="*/ 54241 h 203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5" h="203">
                <a:moveTo>
                  <a:pt x="0" y="102"/>
                </a:moveTo>
                <a:lnTo>
                  <a:pt x="0" y="114"/>
                </a:lnTo>
                <a:lnTo>
                  <a:pt x="1" y="125"/>
                </a:lnTo>
                <a:lnTo>
                  <a:pt x="2" y="136"/>
                </a:lnTo>
                <a:lnTo>
                  <a:pt x="4" y="146"/>
                </a:lnTo>
                <a:lnTo>
                  <a:pt x="6" y="155"/>
                </a:lnTo>
                <a:lnTo>
                  <a:pt x="9" y="164"/>
                </a:lnTo>
                <a:lnTo>
                  <a:pt x="12" y="171"/>
                </a:lnTo>
                <a:lnTo>
                  <a:pt x="15" y="178"/>
                </a:lnTo>
                <a:lnTo>
                  <a:pt x="20" y="184"/>
                </a:lnTo>
                <a:lnTo>
                  <a:pt x="25" y="190"/>
                </a:lnTo>
                <a:lnTo>
                  <a:pt x="30" y="193"/>
                </a:lnTo>
                <a:lnTo>
                  <a:pt x="36" y="196"/>
                </a:lnTo>
                <a:lnTo>
                  <a:pt x="42" y="200"/>
                </a:lnTo>
                <a:lnTo>
                  <a:pt x="48" y="202"/>
                </a:lnTo>
                <a:lnTo>
                  <a:pt x="54" y="203"/>
                </a:lnTo>
                <a:lnTo>
                  <a:pt x="62" y="203"/>
                </a:lnTo>
                <a:lnTo>
                  <a:pt x="69" y="203"/>
                </a:lnTo>
                <a:lnTo>
                  <a:pt x="77" y="202"/>
                </a:lnTo>
                <a:lnTo>
                  <a:pt x="83" y="200"/>
                </a:lnTo>
                <a:lnTo>
                  <a:pt x="89" y="196"/>
                </a:lnTo>
                <a:lnTo>
                  <a:pt x="95" y="193"/>
                </a:lnTo>
                <a:lnTo>
                  <a:pt x="100" y="190"/>
                </a:lnTo>
                <a:lnTo>
                  <a:pt x="105" y="184"/>
                </a:lnTo>
                <a:lnTo>
                  <a:pt x="109" y="178"/>
                </a:lnTo>
                <a:lnTo>
                  <a:pt x="112" y="171"/>
                </a:lnTo>
                <a:lnTo>
                  <a:pt x="116" y="164"/>
                </a:lnTo>
                <a:lnTo>
                  <a:pt x="119" y="155"/>
                </a:lnTo>
                <a:lnTo>
                  <a:pt x="121" y="146"/>
                </a:lnTo>
                <a:lnTo>
                  <a:pt x="123" y="136"/>
                </a:lnTo>
                <a:lnTo>
                  <a:pt x="124" y="125"/>
                </a:lnTo>
                <a:lnTo>
                  <a:pt x="125" y="114"/>
                </a:lnTo>
                <a:lnTo>
                  <a:pt x="125" y="102"/>
                </a:lnTo>
                <a:lnTo>
                  <a:pt x="125" y="89"/>
                </a:lnTo>
                <a:lnTo>
                  <a:pt x="124" y="78"/>
                </a:lnTo>
                <a:lnTo>
                  <a:pt x="123" y="67"/>
                </a:lnTo>
                <a:lnTo>
                  <a:pt x="121" y="58"/>
                </a:lnTo>
                <a:lnTo>
                  <a:pt x="119" y="49"/>
                </a:lnTo>
                <a:lnTo>
                  <a:pt x="116" y="40"/>
                </a:lnTo>
                <a:lnTo>
                  <a:pt x="112" y="32"/>
                </a:lnTo>
                <a:lnTo>
                  <a:pt x="109" y="25"/>
                </a:lnTo>
                <a:lnTo>
                  <a:pt x="105" y="19"/>
                </a:lnTo>
                <a:lnTo>
                  <a:pt x="100" y="15"/>
                </a:lnTo>
                <a:lnTo>
                  <a:pt x="95" y="10"/>
                </a:lnTo>
                <a:lnTo>
                  <a:pt x="89" y="7"/>
                </a:lnTo>
                <a:lnTo>
                  <a:pt x="83" y="3"/>
                </a:lnTo>
                <a:lnTo>
                  <a:pt x="77" y="1"/>
                </a:lnTo>
                <a:lnTo>
                  <a:pt x="69" y="0"/>
                </a:lnTo>
                <a:lnTo>
                  <a:pt x="62" y="0"/>
                </a:lnTo>
                <a:lnTo>
                  <a:pt x="54" y="0"/>
                </a:lnTo>
                <a:lnTo>
                  <a:pt x="48" y="1"/>
                </a:lnTo>
                <a:lnTo>
                  <a:pt x="42" y="3"/>
                </a:lnTo>
                <a:lnTo>
                  <a:pt x="36" y="7"/>
                </a:lnTo>
                <a:lnTo>
                  <a:pt x="30" y="10"/>
                </a:lnTo>
                <a:lnTo>
                  <a:pt x="25" y="15"/>
                </a:lnTo>
                <a:lnTo>
                  <a:pt x="20" y="19"/>
                </a:lnTo>
                <a:lnTo>
                  <a:pt x="15" y="25"/>
                </a:lnTo>
                <a:lnTo>
                  <a:pt x="12" y="32"/>
                </a:lnTo>
                <a:lnTo>
                  <a:pt x="9" y="40"/>
                </a:lnTo>
                <a:lnTo>
                  <a:pt x="6" y="49"/>
                </a:lnTo>
                <a:lnTo>
                  <a:pt x="4" y="58"/>
                </a:lnTo>
                <a:lnTo>
                  <a:pt x="2" y="67"/>
                </a:lnTo>
                <a:lnTo>
                  <a:pt x="1" y="78"/>
                </a:lnTo>
                <a:lnTo>
                  <a:pt x="0" y="89"/>
                </a:lnTo>
                <a:lnTo>
                  <a:pt x="0" y="102"/>
                </a:lnTo>
                <a:close/>
                <a:moveTo>
                  <a:pt x="25" y="102"/>
                </a:moveTo>
                <a:lnTo>
                  <a:pt x="25" y="84"/>
                </a:lnTo>
                <a:lnTo>
                  <a:pt x="27" y="67"/>
                </a:lnTo>
                <a:lnTo>
                  <a:pt x="30" y="53"/>
                </a:lnTo>
                <a:lnTo>
                  <a:pt x="33" y="43"/>
                </a:lnTo>
                <a:lnTo>
                  <a:pt x="39" y="33"/>
                </a:lnTo>
                <a:lnTo>
                  <a:pt x="45" y="28"/>
                </a:lnTo>
                <a:lnTo>
                  <a:pt x="53" y="24"/>
                </a:lnTo>
                <a:lnTo>
                  <a:pt x="63" y="23"/>
                </a:lnTo>
                <a:lnTo>
                  <a:pt x="71" y="24"/>
                </a:lnTo>
                <a:lnTo>
                  <a:pt x="80" y="28"/>
                </a:lnTo>
                <a:lnTo>
                  <a:pt x="86" y="33"/>
                </a:lnTo>
                <a:lnTo>
                  <a:pt x="91" y="43"/>
                </a:lnTo>
                <a:lnTo>
                  <a:pt x="96" y="53"/>
                </a:lnTo>
                <a:lnTo>
                  <a:pt x="98" y="67"/>
                </a:lnTo>
                <a:lnTo>
                  <a:pt x="100" y="84"/>
                </a:lnTo>
                <a:lnTo>
                  <a:pt x="100" y="102"/>
                </a:lnTo>
                <a:lnTo>
                  <a:pt x="100" y="121"/>
                </a:lnTo>
                <a:lnTo>
                  <a:pt x="98" y="136"/>
                </a:lnTo>
                <a:lnTo>
                  <a:pt x="96" y="150"/>
                </a:lnTo>
                <a:lnTo>
                  <a:pt x="91" y="160"/>
                </a:lnTo>
                <a:lnTo>
                  <a:pt x="86" y="170"/>
                </a:lnTo>
                <a:lnTo>
                  <a:pt x="80" y="176"/>
                </a:lnTo>
                <a:lnTo>
                  <a:pt x="71" y="179"/>
                </a:lnTo>
                <a:lnTo>
                  <a:pt x="63" y="180"/>
                </a:lnTo>
                <a:lnTo>
                  <a:pt x="53" y="179"/>
                </a:lnTo>
                <a:lnTo>
                  <a:pt x="45" y="176"/>
                </a:lnTo>
                <a:lnTo>
                  <a:pt x="39" y="170"/>
                </a:lnTo>
                <a:lnTo>
                  <a:pt x="33" y="160"/>
                </a:lnTo>
                <a:lnTo>
                  <a:pt x="30" y="150"/>
                </a:lnTo>
                <a:lnTo>
                  <a:pt x="27" y="136"/>
                </a:lnTo>
                <a:lnTo>
                  <a:pt x="25" y="121"/>
                </a:lnTo>
                <a:lnTo>
                  <a:pt x="25" y="10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23" name="Freeform 152"/>
          <p:cNvSpPr>
            <a:spLocks noEditPoints="1"/>
          </p:cNvSpPr>
          <p:nvPr/>
        </p:nvSpPr>
        <p:spPr bwMode="auto">
          <a:xfrm>
            <a:off x="2025650" y="2919413"/>
            <a:ext cx="79375" cy="109537"/>
          </a:xfrm>
          <a:custGeom>
            <a:avLst/>
            <a:gdLst>
              <a:gd name="T0" fmla="*/ 0 w 167"/>
              <a:gd name="T1" fmla="*/ 109537 h 207"/>
              <a:gd name="T2" fmla="*/ 12358 w 167"/>
              <a:gd name="T3" fmla="*/ 109537 h 207"/>
              <a:gd name="T4" fmla="*/ 21864 w 167"/>
              <a:gd name="T5" fmla="*/ 76729 h 207"/>
              <a:gd name="T6" fmla="*/ 57036 w 167"/>
              <a:gd name="T7" fmla="*/ 76729 h 207"/>
              <a:gd name="T8" fmla="*/ 66542 w 167"/>
              <a:gd name="T9" fmla="*/ 109537 h 207"/>
              <a:gd name="T10" fmla="*/ 79375 w 167"/>
              <a:gd name="T11" fmla="*/ 109537 h 207"/>
              <a:gd name="T12" fmla="*/ 46579 w 167"/>
              <a:gd name="T13" fmla="*/ 0 h 207"/>
              <a:gd name="T14" fmla="*/ 32796 w 167"/>
              <a:gd name="T15" fmla="*/ 0 h 207"/>
              <a:gd name="T16" fmla="*/ 0 w 167"/>
              <a:gd name="T17" fmla="*/ 109537 h 207"/>
              <a:gd name="T18" fmla="*/ 25666 w 167"/>
              <a:gd name="T19" fmla="*/ 64029 h 207"/>
              <a:gd name="T20" fmla="*/ 39925 w 167"/>
              <a:gd name="T21" fmla="*/ 15875 h 207"/>
              <a:gd name="T22" fmla="*/ 53234 w 167"/>
              <a:gd name="T23" fmla="*/ 64029 h 207"/>
              <a:gd name="T24" fmla="*/ 25666 w 167"/>
              <a:gd name="T25" fmla="*/ 64029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7" h="207">
                <a:moveTo>
                  <a:pt x="0" y="207"/>
                </a:moveTo>
                <a:lnTo>
                  <a:pt x="26" y="207"/>
                </a:lnTo>
                <a:lnTo>
                  <a:pt x="46" y="145"/>
                </a:lnTo>
                <a:lnTo>
                  <a:pt x="120" y="145"/>
                </a:lnTo>
                <a:lnTo>
                  <a:pt x="140" y="207"/>
                </a:lnTo>
                <a:lnTo>
                  <a:pt x="167" y="207"/>
                </a:lnTo>
                <a:lnTo>
                  <a:pt x="98" y="0"/>
                </a:lnTo>
                <a:lnTo>
                  <a:pt x="69" y="0"/>
                </a:lnTo>
                <a:lnTo>
                  <a:pt x="0" y="207"/>
                </a:lnTo>
                <a:close/>
                <a:moveTo>
                  <a:pt x="54" y="121"/>
                </a:moveTo>
                <a:lnTo>
                  <a:pt x="84" y="30"/>
                </a:lnTo>
                <a:lnTo>
                  <a:pt x="112" y="121"/>
                </a:lnTo>
                <a:lnTo>
                  <a:pt x="54" y="12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24" name="Freeform 153"/>
          <p:cNvSpPr>
            <a:spLocks/>
          </p:cNvSpPr>
          <p:nvPr/>
        </p:nvSpPr>
        <p:spPr bwMode="auto">
          <a:xfrm>
            <a:off x="2112963" y="2946400"/>
            <a:ext cx="52387" cy="82550"/>
          </a:xfrm>
          <a:custGeom>
            <a:avLst/>
            <a:gdLst>
              <a:gd name="T0" fmla="*/ 41818 w 114"/>
              <a:gd name="T1" fmla="*/ 82550 h 155"/>
              <a:gd name="T2" fmla="*/ 52387 w 114"/>
              <a:gd name="T3" fmla="*/ 82550 h 155"/>
              <a:gd name="T4" fmla="*/ 52387 w 114"/>
              <a:gd name="T5" fmla="*/ 34085 h 155"/>
              <a:gd name="T6" fmla="*/ 52387 w 114"/>
              <a:gd name="T7" fmla="*/ 30357 h 155"/>
              <a:gd name="T8" fmla="*/ 52387 w 114"/>
              <a:gd name="T9" fmla="*/ 25031 h 155"/>
              <a:gd name="T10" fmla="*/ 51927 w 114"/>
              <a:gd name="T11" fmla="*/ 19705 h 155"/>
              <a:gd name="T12" fmla="*/ 51468 w 114"/>
              <a:gd name="T13" fmla="*/ 14912 h 155"/>
              <a:gd name="T14" fmla="*/ 49630 w 114"/>
              <a:gd name="T15" fmla="*/ 11184 h 155"/>
              <a:gd name="T16" fmla="*/ 47792 w 114"/>
              <a:gd name="T17" fmla="*/ 7989 h 155"/>
              <a:gd name="T18" fmla="*/ 46413 w 114"/>
              <a:gd name="T19" fmla="*/ 6391 h 155"/>
              <a:gd name="T20" fmla="*/ 44575 w 114"/>
              <a:gd name="T21" fmla="*/ 4261 h 155"/>
              <a:gd name="T22" fmla="*/ 42277 w 114"/>
              <a:gd name="T23" fmla="*/ 2663 h 155"/>
              <a:gd name="T24" fmla="*/ 39980 w 114"/>
              <a:gd name="T25" fmla="*/ 1065 h 155"/>
              <a:gd name="T26" fmla="*/ 36763 w 114"/>
              <a:gd name="T27" fmla="*/ 533 h 155"/>
              <a:gd name="T28" fmla="*/ 33546 w 114"/>
              <a:gd name="T29" fmla="*/ 0 h 155"/>
              <a:gd name="T30" fmla="*/ 29870 w 114"/>
              <a:gd name="T31" fmla="*/ 0 h 155"/>
              <a:gd name="T32" fmla="*/ 27113 w 114"/>
              <a:gd name="T33" fmla="*/ 0 h 155"/>
              <a:gd name="T34" fmla="*/ 24355 w 114"/>
              <a:gd name="T35" fmla="*/ 533 h 155"/>
              <a:gd name="T36" fmla="*/ 21139 w 114"/>
              <a:gd name="T37" fmla="*/ 1598 h 155"/>
              <a:gd name="T38" fmla="*/ 18841 w 114"/>
              <a:gd name="T39" fmla="*/ 3195 h 155"/>
              <a:gd name="T40" fmla="*/ 16543 w 114"/>
              <a:gd name="T41" fmla="*/ 4793 h 155"/>
              <a:gd name="T42" fmla="*/ 14246 w 114"/>
              <a:gd name="T43" fmla="*/ 7456 h 155"/>
              <a:gd name="T44" fmla="*/ 11948 w 114"/>
              <a:gd name="T45" fmla="*/ 10652 h 155"/>
              <a:gd name="T46" fmla="*/ 10110 w 114"/>
              <a:gd name="T47" fmla="*/ 13847 h 155"/>
              <a:gd name="T48" fmla="*/ 10110 w 114"/>
              <a:gd name="T49" fmla="*/ 1598 h 155"/>
              <a:gd name="T50" fmla="*/ 0 w 114"/>
              <a:gd name="T51" fmla="*/ 1598 h 155"/>
              <a:gd name="T52" fmla="*/ 0 w 114"/>
              <a:gd name="T53" fmla="*/ 82550 h 155"/>
              <a:gd name="T54" fmla="*/ 10569 w 114"/>
              <a:gd name="T55" fmla="*/ 82550 h 155"/>
              <a:gd name="T56" fmla="*/ 10569 w 114"/>
              <a:gd name="T57" fmla="*/ 36748 h 155"/>
              <a:gd name="T58" fmla="*/ 11029 w 114"/>
              <a:gd name="T59" fmla="*/ 30890 h 155"/>
              <a:gd name="T60" fmla="*/ 11948 w 114"/>
              <a:gd name="T61" fmla="*/ 26096 h 155"/>
              <a:gd name="T62" fmla="*/ 13786 w 114"/>
              <a:gd name="T63" fmla="*/ 21836 h 155"/>
              <a:gd name="T64" fmla="*/ 15624 w 114"/>
              <a:gd name="T65" fmla="*/ 18108 h 155"/>
              <a:gd name="T66" fmla="*/ 18381 w 114"/>
              <a:gd name="T67" fmla="*/ 15445 h 155"/>
              <a:gd name="T68" fmla="*/ 21139 w 114"/>
              <a:gd name="T69" fmla="*/ 13847 h 155"/>
              <a:gd name="T70" fmla="*/ 25274 w 114"/>
              <a:gd name="T71" fmla="*/ 12249 h 155"/>
              <a:gd name="T72" fmla="*/ 28951 w 114"/>
              <a:gd name="T73" fmla="*/ 11717 h 155"/>
              <a:gd name="T74" fmla="*/ 32627 w 114"/>
              <a:gd name="T75" fmla="*/ 12249 h 155"/>
              <a:gd name="T76" fmla="*/ 35384 w 114"/>
              <a:gd name="T77" fmla="*/ 12782 h 155"/>
              <a:gd name="T78" fmla="*/ 37222 w 114"/>
              <a:gd name="T79" fmla="*/ 14912 h 155"/>
              <a:gd name="T80" fmla="*/ 39060 w 114"/>
              <a:gd name="T81" fmla="*/ 16510 h 155"/>
              <a:gd name="T82" fmla="*/ 40439 w 114"/>
              <a:gd name="T83" fmla="*/ 19705 h 155"/>
              <a:gd name="T84" fmla="*/ 41358 w 114"/>
              <a:gd name="T85" fmla="*/ 23434 h 155"/>
              <a:gd name="T86" fmla="*/ 41818 w 114"/>
              <a:gd name="T87" fmla="*/ 27694 h 155"/>
              <a:gd name="T88" fmla="*/ 41818 w 114"/>
              <a:gd name="T89" fmla="*/ 33020 h 155"/>
              <a:gd name="T90" fmla="*/ 41818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7" y="2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3"/>
                </a:lnTo>
                <a:lnTo>
                  <a:pt x="41" y="6"/>
                </a:lnTo>
                <a:lnTo>
                  <a:pt x="36" y="9"/>
                </a:lnTo>
                <a:lnTo>
                  <a:pt x="31" y="14"/>
                </a:lnTo>
                <a:lnTo>
                  <a:pt x="26" y="20"/>
                </a:lnTo>
                <a:lnTo>
                  <a:pt x="22" y="26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30" y="41"/>
                </a:lnTo>
                <a:lnTo>
                  <a:pt x="34" y="34"/>
                </a:lnTo>
                <a:lnTo>
                  <a:pt x="40" y="29"/>
                </a:lnTo>
                <a:lnTo>
                  <a:pt x="46" y="26"/>
                </a:lnTo>
                <a:lnTo>
                  <a:pt x="55" y="23"/>
                </a:lnTo>
                <a:lnTo>
                  <a:pt x="63" y="22"/>
                </a:lnTo>
                <a:lnTo>
                  <a:pt x="71" y="23"/>
                </a:lnTo>
                <a:lnTo>
                  <a:pt x="77" y="24"/>
                </a:lnTo>
                <a:lnTo>
                  <a:pt x="81" y="28"/>
                </a:lnTo>
                <a:lnTo>
                  <a:pt x="85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25" name="Freeform 154"/>
          <p:cNvSpPr>
            <a:spLocks/>
          </p:cNvSpPr>
          <p:nvPr/>
        </p:nvSpPr>
        <p:spPr bwMode="auto">
          <a:xfrm>
            <a:off x="2174875" y="2925763"/>
            <a:ext cx="31750" cy="103187"/>
          </a:xfrm>
          <a:custGeom>
            <a:avLst/>
            <a:gdLst>
              <a:gd name="T0" fmla="*/ 20377 w 67"/>
              <a:gd name="T1" fmla="*/ 81491 h 195"/>
              <a:gd name="T2" fmla="*/ 20377 w 67"/>
              <a:gd name="T3" fmla="*/ 32279 h 195"/>
              <a:gd name="T4" fmla="*/ 31750 w 67"/>
              <a:gd name="T5" fmla="*/ 32279 h 195"/>
              <a:gd name="T6" fmla="*/ 31750 w 67"/>
              <a:gd name="T7" fmla="*/ 21696 h 195"/>
              <a:gd name="T8" fmla="*/ 20377 w 67"/>
              <a:gd name="T9" fmla="*/ 21696 h 195"/>
              <a:gd name="T10" fmla="*/ 20377 w 67"/>
              <a:gd name="T11" fmla="*/ 0 h 195"/>
              <a:gd name="T12" fmla="*/ 9478 w 67"/>
              <a:gd name="T13" fmla="*/ 0 h 195"/>
              <a:gd name="T14" fmla="*/ 9478 w 67"/>
              <a:gd name="T15" fmla="*/ 21696 h 195"/>
              <a:gd name="T16" fmla="*/ 0 w 67"/>
              <a:gd name="T17" fmla="*/ 21696 h 195"/>
              <a:gd name="T18" fmla="*/ 0 w 67"/>
              <a:gd name="T19" fmla="*/ 32279 h 195"/>
              <a:gd name="T20" fmla="*/ 9478 w 67"/>
              <a:gd name="T21" fmla="*/ 32279 h 195"/>
              <a:gd name="T22" fmla="*/ 9478 w 67"/>
              <a:gd name="T23" fmla="*/ 86783 h 195"/>
              <a:gd name="T24" fmla="*/ 9478 w 67"/>
              <a:gd name="T25" fmla="*/ 91016 h 195"/>
              <a:gd name="T26" fmla="*/ 9951 w 67"/>
              <a:gd name="T27" fmla="*/ 94191 h 195"/>
              <a:gd name="T28" fmla="*/ 10899 w 67"/>
              <a:gd name="T29" fmla="*/ 97366 h 195"/>
              <a:gd name="T30" fmla="*/ 12321 w 67"/>
              <a:gd name="T31" fmla="*/ 99483 h 195"/>
              <a:gd name="T32" fmla="*/ 14216 w 67"/>
              <a:gd name="T33" fmla="*/ 101600 h 195"/>
              <a:gd name="T34" fmla="*/ 17060 w 67"/>
              <a:gd name="T35" fmla="*/ 102658 h 195"/>
              <a:gd name="T36" fmla="*/ 19903 w 67"/>
              <a:gd name="T37" fmla="*/ 103187 h 195"/>
              <a:gd name="T38" fmla="*/ 23220 w 67"/>
              <a:gd name="T39" fmla="*/ 103187 h 195"/>
              <a:gd name="T40" fmla="*/ 27485 w 67"/>
              <a:gd name="T41" fmla="*/ 102658 h 195"/>
              <a:gd name="T42" fmla="*/ 31750 w 67"/>
              <a:gd name="T43" fmla="*/ 102129 h 195"/>
              <a:gd name="T44" fmla="*/ 31750 w 67"/>
              <a:gd name="T45" fmla="*/ 90487 h 195"/>
              <a:gd name="T46" fmla="*/ 26537 w 67"/>
              <a:gd name="T47" fmla="*/ 91016 h 195"/>
              <a:gd name="T48" fmla="*/ 23220 w 67"/>
              <a:gd name="T49" fmla="*/ 90487 h 195"/>
              <a:gd name="T50" fmla="*/ 21325 w 67"/>
              <a:gd name="T51" fmla="*/ 88900 h 195"/>
              <a:gd name="T52" fmla="*/ 20377 w 67"/>
              <a:gd name="T53" fmla="*/ 86254 h 195"/>
              <a:gd name="T54" fmla="*/ 20377 w 67"/>
              <a:gd name="T55" fmla="*/ 81491 h 19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7" h="195">
                <a:moveTo>
                  <a:pt x="43" y="154"/>
                </a:moveTo>
                <a:lnTo>
                  <a:pt x="43" y="61"/>
                </a:lnTo>
                <a:lnTo>
                  <a:pt x="67" y="61"/>
                </a:lnTo>
                <a:lnTo>
                  <a:pt x="67" y="41"/>
                </a:lnTo>
                <a:lnTo>
                  <a:pt x="43" y="41"/>
                </a:lnTo>
                <a:lnTo>
                  <a:pt x="43" y="0"/>
                </a:lnTo>
                <a:lnTo>
                  <a:pt x="20" y="0"/>
                </a:lnTo>
                <a:lnTo>
                  <a:pt x="20" y="41"/>
                </a:lnTo>
                <a:lnTo>
                  <a:pt x="0" y="41"/>
                </a:lnTo>
                <a:lnTo>
                  <a:pt x="0" y="61"/>
                </a:lnTo>
                <a:lnTo>
                  <a:pt x="20" y="61"/>
                </a:lnTo>
                <a:lnTo>
                  <a:pt x="20" y="164"/>
                </a:lnTo>
                <a:lnTo>
                  <a:pt x="20" y="172"/>
                </a:lnTo>
                <a:lnTo>
                  <a:pt x="21" y="178"/>
                </a:lnTo>
                <a:lnTo>
                  <a:pt x="23" y="184"/>
                </a:lnTo>
                <a:lnTo>
                  <a:pt x="26" y="188"/>
                </a:lnTo>
                <a:lnTo>
                  <a:pt x="30" y="192"/>
                </a:lnTo>
                <a:lnTo>
                  <a:pt x="36" y="194"/>
                </a:lnTo>
                <a:lnTo>
                  <a:pt x="42" y="195"/>
                </a:lnTo>
                <a:lnTo>
                  <a:pt x="49" y="195"/>
                </a:lnTo>
                <a:lnTo>
                  <a:pt x="58" y="194"/>
                </a:lnTo>
                <a:lnTo>
                  <a:pt x="67" y="193"/>
                </a:lnTo>
                <a:lnTo>
                  <a:pt x="67" y="171"/>
                </a:lnTo>
                <a:lnTo>
                  <a:pt x="56" y="172"/>
                </a:lnTo>
                <a:lnTo>
                  <a:pt x="49" y="171"/>
                </a:lnTo>
                <a:lnTo>
                  <a:pt x="45" y="168"/>
                </a:lnTo>
                <a:lnTo>
                  <a:pt x="43" y="163"/>
                </a:lnTo>
                <a:lnTo>
                  <a:pt x="43" y="15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26" name="Freeform 155"/>
          <p:cNvSpPr>
            <a:spLocks/>
          </p:cNvSpPr>
          <p:nvPr/>
        </p:nvSpPr>
        <p:spPr bwMode="auto">
          <a:xfrm>
            <a:off x="2216150" y="2919413"/>
            <a:ext cx="53975" cy="109537"/>
          </a:xfrm>
          <a:custGeom>
            <a:avLst/>
            <a:gdLst>
              <a:gd name="T0" fmla="*/ 43085 w 114"/>
              <a:gd name="T1" fmla="*/ 109537 h 207"/>
              <a:gd name="T2" fmla="*/ 53975 w 114"/>
              <a:gd name="T3" fmla="*/ 109537 h 207"/>
              <a:gd name="T4" fmla="*/ 53975 w 114"/>
              <a:gd name="T5" fmla="*/ 61383 h 207"/>
              <a:gd name="T6" fmla="*/ 53975 w 114"/>
              <a:gd name="T7" fmla="*/ 57679 h 207"/>
              <a:gd name="T8" fmla="*/ 53975 w 114"/>
              <a:gd name="T9" fmla="*/ 52387 h 207"/>
              <a:gd name="T10" fmla="*/ 53502 w 114"/>
              <a:gd name="T11" fmla="*/ 47096 h 207"/>
              <a:gd name="T12" fmla="*/ 53028 w 114"/>
              <a:gd name="T13" fmla="*/ 42333 h 207"/>
              <a:gd name="T14" fmla="*/ 51134 w 114"/>
              <a:gd name="T15" fmla="*/ 38629 h 207"/>
              <a:gd name="T16" fmla="*/ 49714 w 114"/>
              <a:gd name="T17" fmla="*/ 35454 h 207"/>
              <a:gd name="T18" fmla="*/ 48293 w 114"/>
              <a:gd name="T19" fmla="*/ 33867 h 207"/>
              <a:gd name="T20" fmla="*/ 45926 w 114"/>
              <a:gd name="T21" fmla="*/ 31750 h 207"/>
              <a:gd name="T22" fmla="*/ 43559 w 114"/>
              <a:gd name="T23" fmla="*/ 30162 h 207"/>
              <a:gd name="T24" fmla="*/ 41191 w 114"/>
              <a:gd name="T25" fmla="*/ 28575 h 207"/>
              <a:gd name="T26" fmla="*/ 38351 w 114"/>
              <a:gd name="T27" fmla="*/ 28046 h 207"/>
              <a:gd name="T28" fmla="*/ 34563 w 114"/>
              <a:gd name="T29" fmla="*/ 27517 h 207"/>
              <a:gd name="T30" fmla="*/ 31249 w 114"/>
              <a:gd name="T31" fmla="*/ 27517 h 207"/>
              <a:gd name="T32" fmla="*/ 28408 w 114"/>
              <a:gd name="T33" fmla="*/ 27517 h 207"/>
              <a:gd name="T34" fmla="*/ 24620 w 114"/>
              <a:gd name="T35" fmla="*/ 28046 h 207"/>
              <a:gd name="T36" fmla="*/ 22253 w 114"/>
              <a:gd name="T37" fmla="*/ 29104 h 207"/>
              <a:gd name="T38" fmla="*/ 19412 w 114"/>
              <a:gd name="T39" fmla="*/ 30692 h 207"/>
              <a:gd name="T40" fmla="*/ 16571 w 114"/>
              <a:gd name="T41" fmla="*/ 32279 h 207"/>
              <a:gd name="T42" fmla="*/ 14677 w 114"/>
              <a:gd name="T43" fmla="*/ 34925 h 207"/>
              <a:gd name="T44" fmla="*/ 12784 w 114"/>
              <a:gd name="T45" fmla="*/ 37571 h 207"/>
              <a:gd name="T46" fmla="*/ 11363 w 114"/>
              <a:gd name="T47" fmla="*/ 40216 h 207"/>
              <a:gd name="T48" fmla="*/ 11363 w 114"/>
              <a:gd name="T49" fmla="*/ 0 h 207"/>
              <a:gd name="T50" fmla="*/ 0 w 114"/>
              <a:gd name="T51" fmla="*/ 0 h 207"/>
              <a:gd name="T52" fmla="*/ 0 w 114"/>
              <a:gd name="T53" fmla="*/ 109537 h 207"/>
              <a:gd name="T54" fmla="*/ 11363 w 114"/>
              <a:gd name="T55" fmla="*/ 109537 h 207"/>
              <a:gd name="T56" fmla="*/ 11363 w 114"/>
              <a:gd name="T57" fmla="*/ 61912 h 207"/>
              <a:gd name="T58" fmla="*/ 11837 w 114"/>
              <a:gd name="T59" fmla="*/ 57150 h 207"/>
              <a:gd name="T60" fmla="*/ 12784 w 114"/>
              <a:gd name="T61" fmla="*/ 52916 h 207"/>
              <a:gd name="T62" fmla="*/ 14204 w 114"/>
              <a:gd name="T63" fmla="*/ 48683 h 207"/>
              <a:gd name="T64" fmla="*/ 16098 w 114"/>
              <a:gd name="T65" fmla="*/ 45508 h 207"/>
              <a:gd name="T66" fmla="*/ 19412 w 114"/>
              <a:gd name="T67" fmla="*/ 42862 h 207"/>
              <a:gd name="T68" fmla="*/ 22253 w 114"/>
              <a:gd name="T69" fmla="*/ 41275 h 207"/>
              <a:gd name="T70" fmla="*/ 26041 w 114"/>
              <a:gd name="T71" fmla="*/ 39687 h 207"/>
              <a:gd name="T72" fmla="*/ 30302 w 114"/>
              <a:gd name="T73" fmla="*/ 39158 h 207"/>
              <a:gd name="T74" fmla="*/ 33616 w 114"/>
              <a:gd name="T75" fmla="*/ 39687 h 207"/>
              <a:gd name="T76" fmla="*/ 36457 w 114"/>
              <a:gd name="T77" fmla="*/ 40216 h 207"/>
              <a:gd name="T78" fmla="*/ 39298 w 114"/>
              <a:gd name="T79" fmla="*/ 42333 h 207"/>
              <a:gd name="T80" fmla="*/ 40718 w 114"/>
              <a:gd name="T81" fmla="*/ 43921 h 207"/>
              <a:gd name="T82" fmla="*/ 41665 w 114"/>
              <a:gd name="T83" fmla="*/ 47096 h 207"/>
              <a:gd name="T84" fmla="*/ 42612 w 114"/>
              <a:gd name="T85" fmla="*/ 50800 h 207"/>
              <a:gd name="T86" fmla="*/ 43085 w 114"/>
              <a:gd name="T87" fmla="*/ 55033 h 207"/>
              <a:gd name="T88" fmla="*/ 43085 w 114"/>
              <a:gd name="T89" fmla="*/ 60325 h 207"/>
              <a:gd name="T90" fmla="*/ 43085 w 114"/>
              <a:gd name="T91" fmla="*/ 109537 h 20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207">
                <a:moveTo>
                  <a:pt x="91" y="207"/>
                </a:moveTo>
                <a:lnTo>
                  <a:pt x="114" y="207"/>
                </a:lnTo>
                <a:lnTo>
                  <a:pt x="114" y="116"/>
                </a:lnTo>
                <a:lnTo>
                  <a:pt x="114" y="109"/>
                </a:lnTo>
                <a:lnTo>
                  <a:pt x="114" y="99"/>
                </a:lnTo>
                <a:lnTo>
                  <a:pt x="113" y="89"/>
                </a:lnTo>
                <a:lnTo>
                  <a:pt x="112" y="80"/>
                </a:lnTo>
                <a:lnTo>
                  <a:pt x="108" y="73"/>
                </a:lnTo>
                <a:lnTo>
                  <a:pt x="105" y="67"/>
                </a:lnTo>
                <a:lnTo>
                  <a:pt x="102" y="64"/>
                </a:lnTo>
                <a:lnTo>
                  <a:pt x="97" y="60"/>
                </a:lnTo>
                <a:lnTo>
                  <a:pt x="92" y="57"/>
                </a:lnTo>
                <a:lnTo>
                  <a:pt x="87" y="54"/>
                </a:lnTo>
                <a:lnTo>
                  <a:pt x="81" y="53"/>
                </a:lnTo>
                <a:lnTo>
                  <a:pt x="73" y="52"/>
                </a:lnTo>
                <a:lnTo>
                  <a:pt x="66" y="52"/>
                </a:lnTo>
                <a:lnTo>
                  <a:pt x="60" y="52"/>
                </a:lnTo>
                <a:lnTo>
                  <a:pt x="52" y="53"/>
                </a:lnTo>
                <a:lnTo>
                  <a:pt x="47" y="55"/>
                </a:lnTo>
                <a:lnTo>
                  <a:pt x="41" y="58"/>
                </a:lnTo>
                <a:lnTo>
                  <a:pt x="35" y="61"/>
                </a:lnTo>
                <a:lnTo>
                  <a:pt x="31" y="66"/>
                </a:lnTo>
                <a:lnTo>
                  <a:pt x="27" y="71"/>
                </a:lnTo>
                <a:lnTo>
                  <a:pt x="24" y="76"/>
                </a:lnTo>
                <a:lnTo>
                  <a:pt x="24" y="0"/>
                </a:lnTo>
                <a:lnTo>
                  <a:pt x="0" y="0"/>
                </a:lnTo>
                <a:lnTo>
                  <a:pt x="0" y="207"/>
                </a:lnTo>
                <a:lnTo>
                  <a:pt x="24" y="207"/>
                </a:lnTo>
                <a:lnTo>
                  <a:pt x="24" y="117"/>
                </a:lnTo>
                <a:lnTo>
                  <a:pt x="25" y="108"/>
                </a:lnTo>
                <a:lnTo>
                  <a:pt x="27" y="100"/>
                </a:lnTo>
                <a:lnTo>
                  <a:pt x="30" y="92"/>
                </a:lnTo>
                <a:lnTo>
                  <a:pt x="34" y="86"/>
                </a:lnTo>
                <a:lnTo>
                  <a:pt x="41" y="81"/>
                </a:lnTo>
                <a:lnTo>
                  <a:pt x="47" y="78"/>
                </a:lnTo>
                <a:lnTo>
                  <a:pt x="55" y="75"/>
                </a:lnTo>
                <a:lnTo>
                  <a:pt x="64" y="74"/>
                </a:lnTo>
                <a:lnTo>
                  <a:pt x="71" y="75"/>
                </a:lnTo>
                <a:lnTo>
                  <a:pt x="77" y="76"/>
                </a:lnTo>
                <a:lnTo>
                  <a:pt x="83" y="80"/>
                </a:lnTo>
                <a:lnTo>
                  <a:pt x="86" y="83"/>
                </a:lnTo>
                <a:lnTo>
                  <a:pt x="88" y="89"/>
                </a:lnTo>
                <a:lnTo>
                  <a:pt x="90" y="96"/>
                </a:lnTo>
                <a:lnTo>
                  <a:pt x="91" y="104"/>
                </a:lnTo>
                <a:lnTo>
                  <a:pt x="91" y="114"/>
                </a:lnTo>
                <a:lnTo>
                  <a:pt x="91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27" name="Freeform 156"/>
          <p:cNvSpPr>
            <a:spLocks noEditPoints="1"/>
          </p:cNvSpPr>
          <p:nvPr/>
        </p:nvSpPr>
        <p:spPr bwMode="auto">
          <a:xfrm>
            <a:off x="2282825" y="2946400"/>
            <a:ext cx="61913" cy="84138"/>
          </a:xfrm>
          <a:custGeom>
            <a:avLst/>
            <a:gdLst>
              <a:gd name="T0" fmla="*/ 473 w 131"/>
              <a:gd name="T1" fmla="*/ 51654 h 158"/>
              <a:gd name="T2" fmla="*/ 4254 w 131"/>
              <a:gd name="T3" fmla="*/ 67630 h 158"/>
              <a:gd name="T4" fmla="*/ 12288 w 131"/>
              <a:gd name="T5" fmla="*/ 78280 h 158"/>
              <a:gd name="T6" fmla="*/ 23631 w 131"/>
              <a:gd name="T7" fmla="*/ 83605 h 158"/>
              <a:gd name="T8" fmla="*/ 37809 w 131"/>
              <a:gd name="T9" fmla="*/ 83605 h 158"/>
              <a:gd name="T10" fmla="*/ 49152 w 131"/>
              <a:gd name="T11" fmla="*/ 78280 h 158"/>
              <a:gd name="T12" fmla="*/ 57187 w 131"/>
              <a:gd name="T13" fmla="*/ 67630 h 158"/>
              <a:gd name="T14" fmla="*/ 60968 w 131"/>
              <a:gd name="T15" fmla="*/ 51654 h 158"/>
              <a:gd name="T16" fmla="*/ 60968 w 131"/>
              <a:gd name="T17" fmla="*/ 33016 h 158"/>
              <a:gd name="T18" fmla="*/ 57187 w 131"/>
              <a:gd name="T19" fmla="*/ 16508 h 158"/>
              <a:gd name="T20" fmla="*/ 49152 w 131"/>
              <a:gd name="T21" fmla="*/ 6390 h 158"/>
              <a:gd name="T22" fmla="*/ 37809 w 131"/>
              <a:gd name="T23" fmla="*/ 533 h 158"/>
              <a:gd name="T24" fmla="*/ 23631 w 131"/>
              <a:gd name="T25" fmla="*/ 533 h 158"/>
              <a:gd name="T26" fmla="*/ 12288 w 131"/>
              <a:gd name="T27" fmla="*/ 6390 h 158"/>
              <a:gd name="T28" fmla="*/ 4254 w 131"/>
              <a:gd name="T29" fmla="*/ 16508 h 158"/>
              <a:gd name="T30" fmla="*/ 473 w 131"/>
              <a:gd name="T31" fmla="*/ 33016 h 158"/>
              <a:gd name="T32" fmla="*/ 10870 w 131"/>
              <a:gd name="T33" fmla="*/ 42069 h 158"/>
              <a:gd name="T34" fmla="*/ 12288 w 131"/>
              <a:gd name="T35" fmla="*/ 29289 h 158"/>
              <a:gd name="T36" fmla="*/ 16069 w 131"/>
              <a:gd name="T37" fmla="*/ 19703 h 158"/>
              <a:gd name="T38" fmla="*/ 22213 w 131"/>
              <a:gd name="T39" fmla="*/ 13845 h 158"/>
              <a:gd name="T40" fmla="*/ 30720 w 131"/>
              <a:gd name="T41" fmla="*/ 11715 h 158"/>
              <a:gd name="T42" fmla="*/ 39227 w 131"/>
              <a:gd name="T43" fmla="*/ 13845 h 158"/>
              <a:gd name="T44" fmla="*/ 45371 w 131"/>
              <a:gd name="T45" fmla="*/ 19703 h 158"/>
              <a:gd name="T46" fmla="*/ 48680 w 131"/>
              <a:gd name="T47" fmla="*/ 29289 h 158"/>
              <a:gd name="T48" fmla="*/ 50098 w 131"/>
              <a:gd name="T49" fmla="*/ 42069 h 158"/>
              <a:gd name="T50" fmla="*/ 48680 w 131"/>
              <a:gd name="T51" fmla="*/ 55382 h 158"/>
              <a:gd name="T52" fmla="*/ 45371 w 131"/>
              <a:gd name="T53" fmla="*/ 64435 h 158"/>
              <a:gd name="T54" fmla="*/ 39227 w 131"/>
              <a:gd name="T55" fmla="*/ 70825 h 158"/>
              <a:gd name="T56" fmla="*/ 30720 w 131"/>
              <a:gd name="T57" fmla="*/ 72423 h 158"/>
              <a:gd name="T58" fmla="*/ 22213 w 131"/>
              <a:gd name="T59" fmla="*/ 70825 h 158"/>
              <a:gd name="T60" fmla="*/ 16069 w 131"/>
              <a:gd name="T61" fmla="*/ 64435 h 158"/>
              <a:gd name="T62" fmla="*/ 12288 w 131"/>
              <a:gd name="T63" fmla="*/ 55382 h 158"/>
              <a:gd name="T64" fmla="*/ 10870 w 131"/>
              <a:gd name="T65" fmla="*/ 42069 h 15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31" h="158">
                <a:moveTo>
                  <a:pt x="0" y="79"/>
                </a:moveTo>
                <a:lnTo>
                  <a:pt x="1" y="97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6" y="147"/>
                </a:lnTo>
                <a:lnTo>
                  <a:pt x="38" y="152"/>
                </a:lnTo>
                <a:lnTo>
                  <a:pt x="50" y="157"/>
                </a:lnTo>
                <a:lnTo>
                  <a:pt x="65" y="158"/>
                </a:lnTo>
                <a:lnTo>
                  <a:pt x="80" y="157"/>
                </a:lnTo>
                <a:lnTo>
                  <a:pt x="93" y="152"/>
                </a:lnTo>
                <a:lnTo>
                  <a:pt x="104" y="147"/>
                </a:lnTo>
                <a:lnTo>
                  <a:pt x="114" y="137"/>
                </a:lnTo>
                <a:lnTo>
                  <a:pt x="121" y="127"/>
                </a:lnTo>
                <a:lnTo>
                  <a:pt x="126" y="113"/>
                </a:lnTo>
                <a:lnTo>
                  <a:pt x="129" y="97"/>
                </a:lnTo>
                <a:lnTo>
                  <a:pt x="131" y="79"/>
                </a:lnTo>
                <a:lnTo>
                  <a:pt x="129" y="62"/>
                </a:lnTo>
                <a:lnTo>
                  <a:pt x="126" y="45"/>
                </a:lnTo>
                <a:lnTo>
                  <a:pt x="121" y="31"/>
                </a:lnTo>
                <a:lnTo>
                  <a:pt x="114" y="21"/>
                </a:lnTo>
                <a:lnTo>
                  <a:pt x="104" y="12"/>
                </a:lnTo>
                <a:lnTo>
                  <a:pt x="93" y="6"/>
                </a:lnTo>
                <a:lnTo>
                  <a:pt x="80" y="1"/>
                </a:lnTo>
                <a:lnTo>
                  <a:pt x="65" y="0"/>
                </a:lnTo>
                <a:lnTo>
                  <a:pt x="50" y="1"/>
                </a:lnTo>
                <a:lnTo>
                  <a:pt x="38" y="6"/>
                </a:lnTo>
                <a:lnTo>
                  <a:pt x="26" y="12"/>
                </a:lnTo>
                <a:lnTo>
                  <a:pt x="17" y="21"/>
                </a:lnTo>
                <a:lnTo>
                  <a:pt x="9" y="31"/>
                </a:lnTo>
                <a:lnTo>
                  <a:pt x="4" y="45"/>
                </a:lnTo>
                <a:lnTo>
                  <a:pt x="1" y="62"/>
                </a:lnTo>
                <a:lnTo>
                  <a:pt x="0" y="79"/>
                </a:lnTo>
                <a:close/>
                <a:moveTo>
                  <a:pt x="23" y="79"/>
                </a:moveTo>
                <a:lnTo>
                  <a:pt x="24" y="66"/>
                </a:lnTo>
                <a:lnTo>
                  <a:pt x="26" y="55"/>
                </a:lnTo>
                <a:lnTo>
                  <a:pt x="29" y="45"/>
                </a:lnTo>
                <a:lnTo>
                  <a:pt x="34" y="37"/>
                </a:lnTo>
                <a:lnTo>
                  <a:pt x="40" y="30"/>
                </a:lnTo>
                <a:lnTo>
                  <a:pt x="47" y="26"/>
                </a:lnTo>
                <a:lnTo>
                  <a:pt x="56" y="23"/>
                </a:lnTo>
                <a:lnTo>
                  <a:pt x="65" y="22"/>
                </a:lnTo>
                <a:lnTo>
                  <a:pt x="75" y="23"/>
                </a:lnTo>
                <a:lnTo>
                  <a:pt x="83" y="26"/>
                </a:lnTo>
                <a:lnTo>
                  <a:pt x="89" y="30"/>
                </a:lnTo>
                <a:lnTo>
                  <a:pt x="96" y="37"/>
                </a:lnTo>
                <a:lnTo>
                  <a:pt x="100" y="45"/>
                </a:lnTo>
                <a:lnTo>
                  <a:pt x="103" y="55"/>
                </a:lnTo>
                <a:lnTo>
                  <a:pt x="105" y="66"/>
                </a:lnTo>
                <a:lnTo>
                  <a:pt x="106" y="79"/>
                </a:lnTo>
                <a:lnTo>
                  <a:pt x="105" y="92"/>
                </a:lnTo>
                <a:lnTo>
                  <a:pt x="103" y="104"/>
                </a:lnTo>
                <a:lnTo>
                  <a:pt x="100" y="114"/>
                </a:lnTo>
                <a:lnTo>
                  <a:pt x="96" y="121"/>
                </a:lnTo>
                <a:lnTo>
                  <a:pt x="89" y="128"/>
                </a:lnTo>
                <a:lnTo>
                  <a:pt x="83" y="133"/>
                </a:lnTo>
                <a:lnTo>
                  <a:pt x="75" y="135"/>
                </a:lnTo>
                <a:lnTo>
                  <a:pt x="65" y="136"/>
                </a:lnTo>
                <a:lnTo>
                  <a:pt x="56" y="135"/>
                </a:lnTo>
                <a:lnTo>
                  <a:pt x="47" y="133"/>
                </a:lnTo>
                <a:lnTo>
                  <a:pt x="40" y="128"/>
                </a:lnTo>
                <a:lnTo>
                  <a:pt x="34" y="121"/>
                </a:lnTo>
                <a:lnTo>
                  <a:pt x="29" y="114"/>
                </a:lnTo>
                <a:lnTo>
                  <a:pt x="26" y="104"/>
                </a:lnTo>
                <a:lnTo>
                  <a:pt x="24" y="92"/>
                </a:lnTo>
                <a:lnTo>
                  <a:pt x="23" y="7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28" name="Freeform 157"/>
          <p:cNvSpPr>
            <a:spLocks/>
          </p:cNvSpPr>
          <p:nvPr/>
        </p:nvSpPr>
        <p:spPr bwMode="auto">
          <a:xfrm>
            <a:off x="2357438" y="2946400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19705 h 155"/>
              <a:gd name="T12" fmla="*/ 53028 w 114"/>
              <a:gd name="T13" fmla="*/ 14912 h 155"/>
              <a:gd name="T14" fmla="*/ 51134 w 114"/>
              <a:gd name="T15" fmla="*/ 11184 h 155"/>
              <a:gd name="T16" fmla="*/ 49240 w 114"/>
              <a:gd name="T17" fmla="*/ 7989 h 155"/>
              <a:gd name="T18" fmla="*/ 47820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0718 w 114"/>
              <a:gd name="T25" fmla="*/ 1065 h 155"/>
              <a:gd name="T26" fmla="*/ 37877 w 114"/>
              <a:gd name="T27" fmla="*/ 533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1779 w 114"/>
              <a:gd name="T37" fmla="*/ 1598 h 155"/>
              <a:gd name="T38" fmla="*/ 19412 w 114"/>
              <a:gd name="T39" fmla="*/ 3195 h 155"/>
              <a:gd name="T40" fmla="*/ 17045 w 114"/>
              <a:gd name="T41" fmla="*/ 4793 h 155"/>
              <a:gd name="T42" fmla="*/ 14677 w 114"/>
              <a:gd name="T43" fmla="*/ 7456 h 155"/>
              <a:gd name="T44" fmla="*/ 12310 w 114"/>
              <a:gd name="T45" fmla="*/ 10652 h 155"/>
              <a:gd name="T46" fmla="*/ 10416 w 114"/>
              <a:gd name="T47" fmla="*/ 13847 h 155"/>
              <a:gd name="T48" fmla="*/ 10416 w 114"/>
              <a:gd name="T49" fmla="*/ 1598 h 155"/>
              <a:gd name="T50" fmla="*/ 0 w 114"/>
              <a:gd name="T51" fmla="*/ 1598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0890 h 155"/>
              <a:gd name="T60" fmla="*/ 12310 w 114"/>
              <a:gd name="T61" fmla="*/ 26096 h 155"/>
              <a:gd name="T62" fmla="*/ 14204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1779 w 114"/>
              <a:gd name="T69" fmla="*/ 13847 h 155"/>
              <a:gd name="T70" fmla="*/ 26041 w 114"/>
              <a:gd name="T71" fmla="*/ 12249 h 155"/>
              <a:gd name="T72" fmla="*/ 29828 w 114"/>
              <a:gd name="T73" fmla="*/ 11717 h 155"/>
              <a:gd name="T74" fmla="*/ 33616 w 114"/>
              <a:gd name="T75" fmla="*/ 12249 h 155"/>
              <a:gd name="T76" fmla="*/ 36457 w 114"/>
              <a:gd name="T77" fmla="*/ 12782 h 155"/>
              <a:gd name="T78" fmla="*/ 38351 w 114"/>
              <a:gd name="T79" fmla="*/ 14912 h 155"/>
              <a:gd name="T80" fmla="*/ 40245 w 114"/>
              <a:gd name="T81" fmla="*/ 16510 h 155"/>
              <a:gd name="T82" fmla="*/ 41665 w 114"/>
              <a:gd name="T83" fmla="*/ 19705 h 155"/>
              <a:gd name="T84" fmla="*/ 42612 w 114"/>
              <a:gd name="T85" fmla="*/ 23434 h 155"/>
              <a:gd name="T86" fmla="*/ 43085 w 114"/>
              <a:gd name="T87" fmla="*/ 27694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6" y="2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3"/>
                </a:lnTo>
                <a:lnTo>
                  <a:pt x="41" y="6"/>
                </a:lnTo>
                <a:lnTo>
                  <a:pt x="36" y="9"/>
                </a:lnTo>
                <a:lnTo>
                  <a:pt x="31" y="14"/>
                </a:lnTo>
                <a:lnTo>
                  <a:pt x="26" y="20"/>
                </a:lnTo>
                <a:lnTo>
                  <a:pt x="22" y="26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30" y="41"/>
                </a:lnTo>
                <a:lnTo>
                  <a:pt x="34" y="34"/>
                </a:lnTo>
                <a:lnTo>
                  <a:pt x="40" y="29"/>
                </a:lnTo>
                <a:lnTo>
                  <a:pt x="46" y="26"/>
                </a:lnTo>
                <a:lnTo>
                  <a:pt x="55" y="23"/>
                </a:lnTo>
                <a:lnTo>
                  <a:pt x="63" y="22"/>
                </a:lnTo>
                <a:lnTo>
                  <a:pt x="71" y="23"/>
                </a:lnTo>
                <a:lnTo>
                  <a:pt x="77" y="24"/>
                </a:lnTo>
                <a:lnTo>
                  <a:pt x="81" y="28"/>
                </a:lnTo>
                <a:lnTo>
                  <a:pt x="85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29" name="Freeform 158"/>
          <p:cNvSpPr>
            <a:spLocks/>
          </p:cNvSpPr>
          <p:nvPr/>
        </p:nvSpPr>
        <p:spPr bwMode="auto">
          <a:xfrm>
            <a:off x="2419350" y="2947988"/>
            <a:ext cx="61913" cy="114300"/>
          </a:xfrm>
          <a:custGeom>
            <a:avLst/>
            <a:gdLst>
              <a:gd name="T0" fmla="*/ 49725 w 127"/>
              <a:gd name="T1" fmla="*/ 0 h 215"/>
              <a:gd name="T2" fmla="*/ 31200 w 127"/>
              <a:gd name="T3" fmla="*/ 65390 h 215"/>
              <a:gd name="T4" fmla="*/ 12188 w 127"/>
              <a:gd name="T5" fmla="*/ 0 h 215"/>
              <a:gd name="T6" fmla="*/ 0 w 127"/>
              <a:gd name="T7" fmla="*/ 0 h 215"/>
              <a:gd name="T8" fmla="*/ 25350 w 127"/>
              <a:gd name="T9" fmla="*/ 85060 h 215"/>
              <a:gd name="T10" fmla="*/ 22425 w 127"/>
              <a:gd name="T11" fmla="*/ 94098 h 215"/>
              <a:gd name="T12" fmla="*/ 20963 w 127"/>
              <a:gd name="T13" fmla="*/ 97288 h 215"/>
              <a:gd name="T14" fmla="*/ 19500 w 127"/>
              <a:gd name="T15" fmla="*/ 99946 h 215"/>
              <a:gd name="T16" fmla="*/ 17063 w 127"/>
              <a:gd name="T17" fmla="*/ 100478 h 215"/>
              <a:gd name="T18" fmla="*/ 13650 w 127"/>
              <a:gd name="T19" fmla="*/ 101009 h 215"/>
              <a:gd name="T20" fmla="*/ 10725 w 127"/>
              <a:gd name="T21" fmla="*/ 100478 h 215"/>
              <a:gd name="T22" fmla="*/ 7800 w 127"/>
              <a:gd name="T23" fmla="*/ 99946 h 215"/>
              <a:gd name="T24" fmla="*/ 7800 w 127"/>
              <a:gd name="T25" fmla="*/ 112705 h 215"/>
              <a:gd name="T26" fmla="*/ 10725 w 127"/>
              <a:gd name="T27" fmla="*/ 113768 h 215"/>
              <a:gd name="T28" fmla="*/ 14138 w 127"/>
              <a:gd name="T29" fmla="*/ 114300 h 215"/>
              <a:gd name="T30" fmla="*/ 18525 w 127"/>
              <a:gd name="T31" fmla="*/ 114300 h 215"/>
              <a:gd name="T32" fmla="*/ 21450 w 127"/>
              <a:gd name="T33" fmla="*/ 112705 h 215"/>
              <a:gd name="T34" fmla="*/ 24375 w 127"/>
              <a:gd name="T35" fmla="*/ 111642 h 215"/>
              <a:gd name="T36" fmla="*/ 26813 w 127"/>
              <a:gd name="T37" fmla="*/ 108984 h 215"/>
              <a:gd name="T38" fmla="*/ 28763 w 127"/>
              <a:gd name="T39" fmla="*/ 106326 h 215"/>
              <a:gd name="T40" fmla="*/ 30713 w 127"/>
              <a:gd name="T41" fmla="*/ 102604 h 215"/>
              <a:gd name="T42" fmla="*/ 32175 w 127"/>
              <a:gd name="T43" fmla="*/ 97820 h 215"/>
              <a:gd name="T44" fmla="*/ 33638 w 127"/>
              <a:gd name="T45" fmla="*/ 93035 h 215"/>
              <a:gd name="T46" fmla="*/ 61913 w 127"/>
              <a:gd name="T47" fmla="*/ 0 h 215"/>
              <a:gd name="T48" fmla="*/ 49725 w 127"/>
              <a:gd name="T49" fmla="*/ 0 h 21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27" h="215">
                <a:moveTo>
                  <a:pt x="102" y="0"/>
                </a:moveTo>
                <a:lnTo>
                  <a:pt x="64" y="123"/>
                </a:lnTo>
                <a:lnTo>
                  <a:pt x="25" y="0"/>
                </a:lnTo>
                <a:lnTo>
                  <a:pt x="0" y="0"/>
                </a:lnTo>
                <a:lnTo>
                  <a:pt x="52" y="160"/>
                </a:lnTo>
                <a:lnTo>
                  <a:pt x="46" y="177"/>
                </a:lnTo>
                <a:lnTo>
                  <a:pt x="43" y="183"/>
                </a:lnTo>
                <a:lnTo>
                  <a:pt x="40" y="188"/>
                </a:lnTo>
                <a:lnTo>
                  <a:pt x="35" y="189"/>
                </a:lnTo>
                <a:lnTo>
                  <a:pt x="28" y="190"/>
                </a:lnTo>
                <a:lnTo>
                  <a:pt x="22" y="189"/>
                </a:lnTo>
                <a:lnTo>
                  <a:pt x="16" y="188"/>
                </a:lnTo>
                <a:lnTo>
                  <a:pt x="16" y="212"/>
                </a:lnTo>
                <a:lnTo>
                  <a:pt x="22" y="214"/>
                </a:lnTo>
                <a:lnTo>
                  <a:pt x="29" y="215"/>
                </a:lnTo>
                <a:lnTo>
                  <a:pt x="38" y="215"/>
                </a:lnTo>
                <a:lnTo>
                  <a:pt x="44" y="212"/>
                </a:lnTo>
                <a:lnTo>
                  <a:pt x="50" y="210"/>
                </a:lnTo>
                <a:lnTo>
                  <a:pt x="55" y="205"/>
                </a:lnTo>
                <a:lnTo>
                  <a:pt x="59" y="200"/>
                </a:lnTo>
                <a:lnTo>
                  <a:pt x="63" y="193"/>
                </a:lnTo>
                <a:lnTo>
                  <a:pt x="66" y="184"/>
                </a:lnTo>
                <a:lnTo>
                  <a:pt x="69" y="175"/>
                </a:lnTo>
                <a:lnTo>
                  <a:pt x="127" y="0"/>
                </a:lnTo>
                <a:lnTo>
                  <a:pt x="102" y="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30" name="Freeform 159"/>
          <p:cNvSpPr>
            <a:spLocks noEditPoints="1"/>
          </p:cNvSpPr>
          <p:nvPr/>
        </p:nvSpPr>
        <p:spPr bwMode="auto">
          <a:xfrm>
            <a:off x="2520950" y="2916238"/>
            <a:ext cx="82550" cy="120650"/>
          </a:xfrm>
          <a:custGeom>
            <a:avLst/>
            <a:gdLst>
              <a:gd name="T0" fmla="*/ 75594 w 178"/>
              <a:gd name="T1" fmla="*/ 120650 h 226"/>
              <a:gd name="T2" fmla="*/ 71420 w 178"/>
              <a:gd name="T3" fmla="*/ 100364 h 226"/>
              <a:gd name="T4" fmla="*/ 76057 w 178"/>
              <a:gd name="T5" fmla="*/ 91288 h 226"/>
              <a:gd name="T6" fmla="*/ 79767 w 178"/>
              <a:gd name="T7" fmla="*/ 80611 h 226"/>
              <a:gd name="T8" fmla="*/ 82086 w 178"/>
              <a:gd name="T9" fmla="*/ 69400 h 226"/>
              <a:gd name="T10" fmla="*/ 82550 w 178"/>
              <a:gd name="T11" fmla="*/ 57122 h 226"/>
              <a:gd name="T12" fmla="*/ 82086 w 178"/>
              <a:gd name="T13" fmla="*/ 44843 h 226"/>
              <a:gd name="T14" fmla="*/ 79767 w 178"/>
              <a:gd name="T15" fmla="*/ 33099 h 226"/>
              <a:gd name="T16" fmla="*/ 76057 w 178"/>
              <a:gd name="T17" fmla="*/ 23489 h 226"/>
              <a:gd name="T18" fmla="*/ 71420 w 178"/>
              <a:gd name="T19" fmla="*/ 14948 h 226"/>
              <a:gd name="T20" fmla="*/ 65391 w 178"/>
              <a:gd name="T21" fmla="*/ 8542 h 226"/>
              <a:gd name="T22" fmla="*/ 58434 w 178"/>
              <a:gd name="T23" fmla="*/ 3737 h 226"/>
              <a:gd name="T24" fmla="*/ 50087 w 178"/>
              <a:gd name="T25" fmla="*/ 1068 h 226"/>
              <a:gd name="T26" fmla="*/ 41275 w 178"/>
              <a:gd name="T27" fmla="*/ 0 h 226"/>
              <a:gd name="T28" fmla="*/ 32000 w 178"/>
              <a:gd name="T29" fmla="*/ 1068 h 226"/>
              <a:gd name="T30" fmla="*/ 23652 w 178"/>
              <a:gd name="T31" fmla="*/ 3737 h 226"/>
              <a:gd name="T32" fmla="*/ 17159 w 178"/>
              <a:gd name="T33" fmla="*/ 8542 h 226"/>
              <a:gd name="T34" fmla="*/ 11130 w 178"/>
              <a:gd name="T35" fmla="*/ 14948 h 226"/>
              <a:gd name="T36" fmla="*/ 6029 w 178"/>
              <a:gd name="T37" fmla="*/ 23489 h 226"/>
              <a:gd name="T38" fmla="*/ 2783 w 178"/>
              <a:gd name="T39" fmla="*/ 33099 h 226"/>
              <a:gd name="T40" fmla="*/ 464 w 178"/>
              <a:gd name="T41" fmla="*/ 44843 h 226"/>
              <a:gd name="T42" fmla="*/ 0 w 178"/>
              <a:gd name="T43" fmla="*/ 57656 h 226"/>
              <a:gd name="T44" fmla="*/ 464 w 178"/>
              <a:gd name="T45" fmla="*/ 70468 h 226"/>
              <a:gd name="T46" fmla="*/ 2783 w 178"/>
              <a:gd name="T47" fmla="*/ 82213 h 226"/>
              <a:gd name="T48" fmla="*/ 6029 w 178"/>
              <a:gd name="T49" fmla="*/ 91822 h 226"/>
              <a:gd name="T50" fmla="*/ 11130 w 178"/>
              <a:gd name="T51" fmla="*/ 100364 h 226"/>
              <a:gd name="T52" fmla="*/ 17159 w 178"/>
              <a:gd name="T53" fmla="*/ 106236 h 226"/>
              <a:gd name="T54" fmla="*/ 23652 w 178"/>
              <a:gd name="T55" fmla="*/ 111041 h 226"/>
              <a:gd name="T56" fmla="*/ 32000 w 178"/>
              <a:gd name="T57" fmla="*/ 113710 h 226"/>
              <a:gd name="T58" fmla="*/ 41275 w 178"/>
              <a:gd name="T59" fmla="*/ 114778 h 226"/>
              <a:gd name="T60" fmla="*/ 53333 w 178"/>
              <a:gd name="T61" fmla="*/ 113176 h 226"/>
              <a:gd name="T62" fmla="*/ 63536 w 178"/>
              <a:gd name="T63" fmla="*/ 108371 h 226"/>
              <a:gd name="T64" fmla="*/ 51014 w 178"/>
              <a:gd name="T65" fmla="*/ 100364 h 226"/>
              <a:gd name="T66" fmla="*/ 44985 w 178"/>
              <a:gd name="T67" fmla="*/ 101965 h 226"/>
              <a:gd name="T68" fmla="*/ 35246 w 178"/>
              <a:gd name="T69" fmla="*/ 101431 h 226"/>
              <a:gd name="T70" fmla="*/ 24116 w 178"/>
              <a:gd name="T71" fmla="*/ 95025 h 226"/>
              <a:gd name="T72" fmla="*/ 16696 w 178"/>
              <a:gd name="T73" fmla="*/ 83814 h 226"/>
              <a:gd name="T74" fmla="*/ 12522 w 178"/>
              <a:gd name="T75" fmla="*/ 67799 h 226"/>
              <a:gd name="T76" fmla="*/ 12522 w 178"/>
              <a:gd name="T77" fmla="*/ 47513 h 226"/>
              <a:gd name="T78" fmla="*/ 16696 w 178"/>
              <a:gd name="T79" fmla="*/ 30963 h 226"/>
              <a:gd name="T80" fmla="*/ 24116 w 178"/>
              <a:gd name="T81" fmla="*/ 19752 h 226"/>
              <a:gd name="T82" fmla="*/ 35246 w 178"/>
              <a:gd name="T83" fmla="*/ 13880 h 226"/>
              <a:gd name="T84" fmla="*/ 47768 w 178"/>
              <a:gd name="T85" fmla="*/ 13880 h 226"/>
              <a:gd name="T86" fmla="*/ 58434 w 178"/>
              <a:gd name="T87" fmla="*/ 19752 h 226"/>
              <a:gd name="T88" fmla="*/ 65854 w 178"/>
              <a:gd name="T89" fmla="*/ 30963 h 226"/>
              <a:gd name="T90" fmla="*/ 70028 w 178"/>
              <a:gd name="T91" fmla="*/ 47513 h 226"/>
              <a:gd name="T92" fmla="*/ 70492 w 178"/>
              <a:gd name="T93" fmla="*/ 62994 h 226"/>
              <a:gd name="T94" fmla="*/ 68637 w 178"/>
              <a:gd name="T95" fmla="*/ 72604 h 226"/>
              <a:gd name="T96" fmla="*/ 66782 w 178"/>
              <a:gd name="T97" fmla="*/ 81679 h 226"/>
              <a:gd name="T98" fmla="*/ 63999 w 178"/>
              <a:gd name="T99" fmla="*/ 88085 h 226"/>
              <a:gd name="T100" fmla="*/ 50087 w 178"/>
              <a:gd name="T101" fmla="*/ 79544 h 226"/>
              <a:gd name="T102" fmla="*/ 54260 w 178"/>
              <a:gd name="T103" fmla="*/ 98228 h 22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78" h="226">
                <a:moveTo>
                  <a:pt x="137" y="203"/>
                </a:moveTo>
                <a:lnTo>
                  <a:pt x="163" y="226"/>
                </a:lnTo>
                <a:lnTo>
                  <a:pt x="176" y="210"/>
                </a:lnTo>
                <a:lnTo>
                  <a:pt x="154" y="188"/>
                </a:lnTo>
                <a:lnTo>
                  <a:pt x="160" y="179"/>
                </a:lnTo>
                <a:lnTo>
                  <a:pt x="164" y="171"/>
                </a:lnTo>
                <a:lnTo>
                  <a:pt x="168" y="162"/>
                </a:lnTo>
                <a:lnTo>
                  <a:pt x="172" y="151"/>
                </a:lnTo>
                <a:lnTo>
                  <a:pt x="175" y="142"/>
                </a:lnTo>
                <a:lnTo>
                  <a:pt x="177" y="130"/>
                </a:lnTo>
                <a:lnTo>
                  <a:pt x="178" y="120"/>
                </a:lnTo>
                <a:lnTo>
                  <a:pt x="178" y="107"/>
                </a:lnTo>
                <a:lnTo>
                  <a:pt x="178" y="96"/>
                </a:lnTo>
                <a:lnTo>
                  <a:pt x="177" y="84"/>
                </a:lnTo>
                <a:lnTo>
                  <a:pt x="175" y="72"/>
                </a:lnTo>
                <a:lnTo>
                  <a:pt x="172" y="62"/>
                </a:lnTo>
                <a:lnTo>
                  <a:pt x="168" y="52"/>
                </a:lnTo>
                <a:lnTo>
                  <a:pt x="164" y="44"/>
                </a:lnTo>
                <a:lnTo>
                  <a:pt x="160" y="36"/>
                </a:lnTo>
                <a:lnTo>
                  <a:pt x="154" y="28"/>
                </a:lnTo>
                <a:lnTo>
                  <a:pt x="148" y="22"/>
                </a:lnTo>
                <a:lnTo>
                  <a:pt x="141" y="16"/>
                </a:lnTo>
                <a:lnTo>
                  <a:pt x="134" y="12"/>
                </a:lnTo>
                <a:lnTo>
                  <a:pt x="126" y="7"/>
                </a:lnTo>
                <a:lnTo>
                  <a:pt x="118" y="5"/>
                </a:lnTo>
                <a:lnTo>
                  <a:pt x="108" y="2"/>
                </a:lnTo>
                <a:lnTo>
                  <a:pt x="99" y="0"/>
                </a:lnTo>
                <a:lnTo>
                  <a:pt x="89" y="0"/>
                </a:lnTo>
                <a:lnTo>
                  <a:pt x="79" y="0"/>
                </a:lnTo>
                <a:lnTo>
                  <a:pt x="69" y="2"/>
                </a:lnTo>
                <a:lnTo>
                  <a:pt x="60" y="5"/>
                </a:lnTo>
                <a:lnTo>
                  <a:pt x="51" y="7"/>
                </a:lnTo>
                <a:lnTo>
                  <a:pt x="44" y="12"/>
                </a:lnTo>
                <a:lnTo>
                  <a:pt x="37" y="16"/>
                </a:lnTo>
                <a:lnTo>
                  <a:pt x="29" y="22"/>
                </a:lnTo>
                <a:lnTo>
                  <a:pt x="24" y="28"/>
                </a:lnTo>
                <a:lnTo>
                  <a:pt x="19" y="36"/>
                </a:lnTo>
                <a:lnTo>
                  <a:pt x="13" y="44"/>
                </a:lnTo>
                <a:lnTo>
                  <a:pt x="9" y="52"/>
                </a:lnTo>
                <a:lnTo>
                  <a:pt x="6" y="62"/>
                </a:lnTo>
                <a:lnTo>
                  <a:pt x="3" y="72"/>
                </a:lnTo>
                <a:lnTo>
                  <a:pt x="1" y="84"/>
                </a:lnTo>
                <a:lnTo>
                  <a:pt x="0" y="96"/>
                </a:lnTo>
                <a:lnTo>
                  <a:pt x="0" y="108"/>
                </a:lnTo>
                <a:lnTo>
                  <a:pt x="0" y="120"/>
                </a:lnTo>
                <a:lnTo>
                  <a:pt x="1" y="132"/>
                </a:lnTo>
                <a:lnTo>
                  <a:pt x="3" y="143"/>
                </a:lnTo>
                <a:lnTo>
                  <a:pt x="6" y="154"/>
                </a:lnTo>
                <a:lnTo>
                  <a:pt x="9" y="163"/>
                </a:lnTo>
                <a:lnTo>
                  <a:pt x="13" y="172"/>
                </a:lnTo>
                <a:lnTo>
                  <a:pt x="19" y="179"/>
                </a:lnTo>
                <a:lnTo>
                  <a:pt x="24" y="188"/>
                </a:lnTo>
                <a:lnTo>
                  <a:pt x="29" y="193"/>
                </a:lnTo>
                <a:lnTo>
                  <a:pt x="37" y="199"/>
                </a:lnTo>
                <a:lnTo>
                  <a:pt x="44" y="204"/>
                </a:lnTo>
                <a:lnTo>
                  <a:pt x="51" y="208"/>
                </a:lnTo>
                <a:lnTo>
                  <a:pt x="60" y="211"/>
                </a:lnTo>
                <a:lnTo>
                  <a:pt x="69" y="213"/>
                </a:lnTo>
                <a:lnTo>
                  <a:pt x="79" y="215"/>
                </a:lnTo>
                <a:lnTo>
                  <a:pt x="89" y="215"/>
                </a:lnTo>
                <a:lnTo>
                  <a:pt x="102" y="214"/>
                </a:lnTo>
                <a:lnTo>
                  <a:pt x="115" y="212"/>
                </a:lnTo>
                <a:lnTo>
                  <a:pt x="126" y="208"/>
                </a:lnTo>
                <a:lnTo>
                  <a:pt x="137" y="203"/>
                </a:lnTo>
                <a:close/>
                <a:moveTo>
                  <a:pt x="117" y="184"/>
                </a:moveTo>
                <a:lnTo>
                  <a:pt x="110" y="188"/>
                </a:lnTo>
                <a:lnTo>
                  <a:pt x="103" y="190"/>
                </a:lnTo>
                <a:lnTo>
                  <a:pt x="97" y="191"/>
                </a:lnTo>
                <a:lnTo>
                  <a:pt x="89" y="191"/>
                </a:lnTo>
                <a:lnTo>
                  <a:pt x="76" y="190"/>
                </a:lnTo>
                <a:lnTo>
                  <a:pt x="63" y="185"/>
                </a:lnTo>
                <a:lnTo>
                  <a:pt x="52" y="178"/>
                </a:lnTo>
                <a:lnTo>
                  <a:pt x="43" y="169"/>
                </a:lnTo>
                <a:lnTo>
                  <a:pt x="36" y="157"/>
                </a:lnTo>
                <a:lnTo>
                  <a:pt x="30" y="143"/>
                </a:lnTo>
                <a:lnTo>
                  <a:pt x="27" y="127"/>
                </a:lnTo>
                <a:lnTo>
                  <a:pt x="26" y="108"/>
                </a:lnTo>
                <a:lnTo>
                  <a:pt x="27" y="89"/>
                </a:lnTo>
                <a:lnTo>
                  <a:pt x="30" y="72"/>
                </a:lnTo>
                <a:lnTo>
                  <a:pt x="36" y="58"/>
                </a:lnTo>
                <a:lnTo>
                  <a:pt x="43" y="47"/>
                </a:lnTo>
                <a:lnTo>
                  <a:pt x="52" y="37"/>
                </a:lnTo>
                <a:lnTo>
                  <a:pt x="63" y="30"/>
                </a:lnTo>
                <a:lnTo>
                  <a:pt x="76" y="26"/>
                </a:lnTo>
                <a:lnTo>
                  <a:pt x="89" y="24"/>
                </a:lnTo>
                <a:lnTo>
                  <a:pt x="103" y="26"/>
                </a:lnTo>
                <a:lnTo>
                  <a:pt x="115" y="30"/>
                </a:lnTo>
                <a:lnTo>
                  <a:pt x="126" y="37"/>
                </a:lnTo>
                <a:lnTo>
                  <a:pt x="135" y="47"/>
                </a:lnTo>
                <a:lnTo>
                  <a:pt x="142" y="58"/>
                </a:lnTo>
                <a:lnTo>
                  <a:pt x="147" y="72"/>
                </a:lnTo>
                <a:lnTo>
                  <a:pt x="151" y="89"/>
                </a:lnTo>
                <a:lnTo>
                  <a:pt x="152" y="108"/>
                </a:lnTo>
                <a:lnTo>
                  <a:pt x="152" y="118"/>
                </a:lnTo>
                <a:lnTo>
                  <a:pt x="151" y="127"/>
                </a:lnTo>
                <a:lnTo>
                  <a:pt x="148" y="136"/>
                </a:lnTo>
                <a:lnTo>
                  <a:pt x="147" y="144"/>
                </a:lnTo>
                <a:lnTo>
                  <a:pt x="144" y="153"/>
                </a:lnTo>
                <a:lnTo>
                  <a:pt x="141" y="160"/>
                </a:lnTo>
                <a:lnTo>
                  <a:pt x="138" y="165"/>
                </a:lnTo>
                <a:lnTo>
                  <a:pt x="134" y="171"/>
                </a:lnTo>
                <a:lnTo>
                  <a:pt x="108" y="149"/>
                </a:lnTo>
                <a:lnTo>
                  <a:pt x="96" y="165"/>
                </a:lnTo>
                <a:lnTo>
                  <a:pt x="117" y="18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31" name="Rectangle 160"/>
          <p:cNvSpPr>
            <a:spLocks noChangeArrowheads="1"/>
          </p:cNvSpPr>
          <p:nvPr/>
        </p:nvSpPr>
        <p:spPr bwMode="auto">
          <a:xfrm>
            <a:off x="2619375" y="3011488"/>
            <a:ext cx="11113" cy="17462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32" name="Freeform 161"/>
          <p:cNvSpPr>
            <a:spLocks/>
          </p:cNvSpPr>
          <p:nvPr/>
        </p:nvSpPr>
        <p:spPr bwMode="auto">
          <a:xfrm>
            <a:off x="1357313" y="3116263"/>
            <a:ext cx="33337" cy="104775"/>
          </a:xfrm>
          <a:custGeom>
            <a:avLst/>
            <a:gdLst>
              <a:gd name="T0" fmla="*/ 20898 w 67"/>
              <a:gd name="T1" fmla="*/ 104775 h 199"/>
              <a:gd name="T2" fmla="*/ 33337 w 67"/>
              <a:gd name="T3" fmla="*/ 104775 h 199"/>
              <a:gd name="T4" fmla="*/ 33337 w 67"/>
              <a:gd name="T5" fmla="*/ 0 h 199"/>
              <a:gd name="T6" fmla="*/ 24381 w 67"/>
              <a:gd name="T7" fmla="*/ 0 h 199"/>
              <a:gd name="T8" fmla="*/ 23386 w 67"/>
              <a:gd name="T9" fmla="*/ 5265 h 199"/>
              <a:gd name="T10" fmla="*/ 21893 w 67"/>
              <a:gd name="T11" fmla="*/ 9477 h 199"/>
              <a:gd name="T12" fmla="*/ 19903 w 67"/>
              <a:gd name="T13" fmla="*/ 12110 h 199"/>
              <a:gd name="T14" fmla="*/ 17415 w 67"/>
              <a:gd name="T15" fmla="*/ 15269 h 199"/>
              <a:gd name="T16" fmla="*/ 13932 w 67"/>
              <a:gd name="T17" fmla="*/ 17901 h 199"/>
              <a:gd name="T18" fmla="*/ 9951 w 67"/>
              <a:gd name="T19" fmla="*/ 18954 h 199"/>
              <a:gd name="T20" fmla="*/ 5473 w 67"/>
              <a:gd name="T21" fmla="*/ 19481 h 199"/>
              <a:gd name="T22" fmla="*/ 0 w 67"/>
              <a:gd name="T23" fmla="*/ 20534 h 199"/>
              <a:gd name="T24" fmla="*/ 0 w 67"/>
              <a:gd name="T25" fmla="*/ 31590 h 199"/>
              <a:gd name="T26" fmla="*/ 20898 w 67"/>
              <a:gd name="T27" fmla="*/ 31590 h 199"/>
              <a:gd name="T28" fmla="*/ 20898 w 67"/>
              <a:gd name="T29" fmla="*/ 104775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2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10"/>
                </a:lnTo>
                <a:lnTo>
                  <a:pt x="44" y="18"/>
                </a:lnTo>
                <a:lnTo>
                  <a:pt x="40" y="23"/>
                </a:lnTo>
                <a:lnTo>
                  <a:pt x="35" y="29"/>
                </a:lnTo>
                <a:lnTo>
                  <a:pt x="28" y="34"/>
                </a:lnTo>
                <a:lnTo>
                  <a:pt x="20" y="36"/>
                </a:lnTo>
                <a:lnTo>
                  <a:pt x="11" y="37"/>
                </a:lnTo>
                <a:lnTo>
                  <a:pt x="0" y="39"/>
                </a:lnTo>
                <a:lnTo>
                  <a:pt x="0" y="60"/>
                </a:lnTo>
                <a:lnTo>
                  <a:pt x="42" y="60"/>
                </a:lnTo>
                <a:lnTo>
                  <a:pt x="42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33" name="Freeform 162"/>
          <p:cNvSpPr>
            <a:spLocks/>
          </p:cNvSpPr>
          <p:nvPr/>
        </p:nvSpPr>
        <p:spPr bwMode="auto">
          <a:xfrm>
            <a:off x="1425575" y="3116263"/>
            <a:ext cx="30163" cy="104775"/>
          </a:xfrm>
          <a:custGeom>
            <a:avLst/>
            <a:gdLst>
              <a:gd name="T0" fmla="*/ 19358 w 67"/>
              <a:gd name="T1" fmla="*/ 104775 h 199"/>
              <a:gd name="T2" fmla="*/ 30163 w 67"/>
              <a:gd name="T3" fmla="*/ 104775 h 199"/>
              <a:gd name="T4" fmla="*/ 30163 w 67"/>
              <a:gd name="T5" fmla="*/ 0 h 199"/>
              <a:gd name="T6" fmla="*/ 22060 w 67"/>
              <a:gd name="T7" fmla="*/ 0 h 199"/>
              <a:gd name="T8" fmla="*/ 21159 w 67"/>
              <a:gd name="T9" fmla="*/ 5265 h 199"/>
              <a:gd name="T10" fmla="*/ 20259 w 67"/>
              <a:gd name="T11" fmla="*/ 9477 h 199"/>
              <a:gd name="T12" fmla="*/ 18458 w 67"/>
              <a:gd name="T13" fmla="*/ 12110 h 199"/>
              <a:gd name="T14" fmla="*/ 15757 w 67"/>
              <a:gd name="T15" fmla="*/ 15269 h 199"/>
              <a:gd name="T16" fmla="*/ 12605 w 67"/>
              <a:gd name="T17" fmla="*/ 17901 h 199"/>
              <a:gd name="T18" fmla="*/ 9454 w 67"/>
              <a:gd name="T19" fmla="*/ 18954 h 199"/>
              <a:gd name="T20" fmla="*/ 4952 w 67"/>
              <a:gd name="T21" fmla="*/ 19481 h 199"/>
              <a:gd name="T22" fmla="*/ 0 w 67"/>
              <a:gd name="T23" fmla="*/ 20534 h 199"/>
              <a:gd name="T24" fmla="*/ 0 w 67"/>
              <a:gd name="T25" fmla="*/ 31590 h 199"/>
              <a:gd name="T26" fmla="*/ 19358 w 67"/>
              <a:gd name="T27" fmla="*/ 31590 h 199"/>
              <a:gd name="T28" fmla="*/ 19358 w 67"/>
              <a:gd name="T29" fmla="*/ 104775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3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10"/>
                </a:lnTo>
                <a:lnTo>
                  <a:pt x="45" y="18"/>
                </a:lnTo>
                <a:lnTo>
                  <a:pt x="41" y="23"/>
                </a:lnTo>
                <a:lnTo>
                  <a:pt x="35" y="29"/>
                </a:lnTo>
                <a:lnTo>
                  <a:pt x="28" y="34"/>
                </a:lnTo>
                <a:lnTo>
                  <a:pt x="21" y="36"/>
                </a:lnTo>
                <a:lnTo>
                  <a:pt x="11" y="37"/>
                </a:lnTo>
                <a:lnTo>
                  <a:pt x="0" y="39"/>
                </a:lnTo>
                <a:lnTo>
                  <a:pt x="0" y="60"/>
                </a:lnTo>
                <a:lnTo>
                  <a:pt x="43" y="60"/>
                </a:lnTo>
                <a:lnTo>
                  <a:pt x="43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34" name="Freeform 163"/>
          <p:cNvSpPr>
            <a:spLocks/>
          </p:cNvSpPr>
          <p:nvPr/>
        </p:nvSpPr>
        <p:spPr bwMode="auto">
          <a:xfrm>
            <a:off x="2028825" y="3111500"/>
            <a:ext cx="50800" cy="112713"/>
          </a:xfrm>
          <a:custGeom>
            <a:avLst/>
            <a:gdLst>
              <a:gd name="T0" fmla="*/ 0 w 108"/>
              <a:gd name="T1" fmla="*/ 74433 h 212"/>
              <a:gd name="T2" fmla="*/ 0 w 108"/>
              <a:gd name="T3" fmla="*/ 79218 h 212"/>
              <a:gd name="T4" fmla="*/ 470 w 108"/>
              <a:gd name="T5" fmla="*/ 86661 h 212"/>
              <a:gd name="T6" fmla="*/ 1411 w 108"/>
              <a:gd name="T7" fmla="*/ 94105 h 212"/>
              <a:gd name="T8" fmla="*/ 3293 w 108"/>
              <a:gd name="T9" fmla="*/ 99953 h 212"/>
              <a:gd name="T10" fmla="*/ 6585 w 108"/>
              <a:gd name="T11" fmla="*/ 104206 h 212"/>
              <a:gd name="T12" fmla="*/ 9878 w 108"/>
              <a:gd name="T13" fmla="*/ 107928 h 212"/>
              <a:gd name="T14" fmla="*/ 14111 w 108"/>
              <a:gd name="T15" fmla="*/ 110586 h 212"/>
              <a:gd name="T16" fmla="*/ 19756 w 108"/>
              <a:gd name="T17" fmla="*/ 112181 h 212"/>
              <a:gd name="T18" fmla="*/ 25870 w 108"/>
              <a:gd name="T19" fmla="*/ 112713 h 212"/>
              <a:gd name="T20" fmla="*/ 31515 w 108"/>
              <a:gd name="T21" fmla="*/ 112181 h 212"/>
              <a:gd name="T22" fmla="*/ 37159 w 108"/>
              <a:gd name="T23" fmla="*/ 110586 h 212"/>
              <a:gd name="T24" fmla="*/ 40922 w 108"/>
              <a:gd name="T25" fmla="*/ 108460 h 212"/>
              <a:gd name="T26" fmla="*/ 45156 w 108"/>
              <a:gd name="T27" fmla="*/ 104738 h 212"/>
              <a:gd name="T28" fmla="*/ 47507 w 108"/>
              <a:gd name="T29" fmla="*/ 99953 h 212"/>
              <a:gd name="T30" fmla="*/ 49389 w 108"/>
              <a:gd name="T31" fmla="*/ 94105 h 212"/>
              <a:gd name="T32" fmla="*/ 50330 w 108"/>
              <a:gd name="T33" fmla="*/ 87193 h 212"/>
              <a:gd name="T34" fmla="*/ 50800 w 108"/>
              <a:gd name="T35" fmla="*/ 79218 h 212"/>
              <a:gd name="T36" fmla="*/ 50800 w 108"/>
              <a:gd name="T37" fmla="*/ 0 h 212"/>
              <a:gd name="T38" fmla="*/ 39041 w 108"/>
              <a:gd name="T39" fmla="*/ 0 h 212"/>
              <a:gd name="T40" fmla="*/ 39041 w 108"/>
              <a:gd name="T41" fmla="*/ 73901 h 212"/>
              <a:gd name="T42" fmla="*/ 39041 w 108"/>
              <a:gd name="T43" fmla="*/ 79218 h 212"/>
              <a:gd name="T44" fmla="*/ 39041 w 108"/>
              <a:gd name="T45" fmla="*/ 84003 h 212"/>
              <a:gd name="T46" fmla="*/ 38570 w 108"/>
              <a:gd name="T47" fmla="*/ 87725 h 212"/>
              <a:gd name="T48" fmla="*/ 37630 w 108"/>
              <a:gd name="T49" fmla="*/ 90915 h 212"/>
              <a:gd name="T50" fmla="*/ 35748 w 108"/>
              <a:gd name="T51" fmla="*/ 94636 h 212"/>
              <a:gd name="T52" fmla="*/ 32456 w 108"/>
              <a:gd name="T53" fmla="*/ 97295 h 212"/>
              <a:gd name="T54" fmla="*/ 29633 w 108"/>
              <a:gd name="T55" fmla="*/ 98358 h 212"/>
              <a:gd name="T56" fmla="*/ 25400 w 108"/>
              <a:gd name="T57" fmla="*/ 98890 h 212"/>
              <a:gd name="T58" fmla="*/ 21637 w 108"/>
              <a:gd name="T59" fmla="*/ 98890 h 212"/>
              <a:gd name="T60" fmla="*/ 18815 w 108"/>
              <a:gd name="T61" fmla="*/ 97826 h 212"/>
              <a:gd name="T62" fmla="*/ 16463 w 108"/>
              <a:gd name="T63" fmla="*/ 96763 h 212"/>
              <a:gd name="T64" fmla="*/ 14581 w 108"/>
              <a:gd name="T65" fmla="*/ 94105 h 212"/>
              <a:gd name="T66" fmla="*/ 13170 w 108"/>
              <a:gd name="T67" fmla="*/ 91446 h 212"/>
              <a:gd name="T68" fmla="*/ 12230 w 108"/>
              <a:gd name="T69" fmla="*/ 87725 h 212"/>
              <a:gd name="T70" fmla="*/ 11289 w 108"/>
              <a:gd name="T71" fmla="*/ 83471 h 212"/>
              <a:gd name="T72" fmla="*/ 11289 w 108"/>
              <a:gd name="T73" fmla="*/ 78686 h 212"/>
              <a:gd name="T74" fmla="*/ 11289 w 108"/>
              <a:gd name="T75" fmla="*/ 74433 h 212"/>
              <a:gd name="T76" fmla="*/ 0 w 108"/>
              <a:gd name="T77" fmla="*/ 74433 h 2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08" h="212">
                <a:moveTo>
                  <a:pt x="0" y="140"/>
                </a:moveTo>
                <a:lnTo>
                  <a:pt x="0" y="149"/>
                </a:lnTo>
                <a:lnTo>
                  <a:pt x="1" y="163"/>
                </a:lnTo>
                <a:lnTo>
                  <a:pt x="3" y="177"/>
                </a:lnTo>
                <a:lnTo>
                  <a:pt x="7" y="188"/>
                </a:lnTo>
                <a:lnTo>
                  <a:pt x="14" y="196"/>
                </a:lnTo>
                <a:lnTo>
                  <a:pt x="21" y="203"/>
                </a:lnTo>
                <a:lnTo>
                  <a:pt x="30" y="208"/>
                </a:lnTo>
                <a:lnTo>
                  <a:pt x="42" y="211"/>
                </a:lnTo>
                <a:lnTo>
                  <a:pt x="55" y="212"/>
                </a:lnTo>
                <a:lnTo>
                  <a:pt x="67" y="211"/>
                </a:lnTo>
                <a:lnTo>
                  <a:pt x="79" y="208"/>
                </a:lnTo>
                <a:lnTo>
                  <a:pt x="87" y="204"/>
                </a:lnTo>
                <a:lnTo>
                  <a:pt x="96" y="197"/>
                </a:lnTo>
                <a:lnTo>
                  <a:pt x="101" y="188"/>
                </a:lnTo>
                <a:lnTo>
                  <a:pt x="105" y="177"/>
                </a:lnTo>
                <a:lnTo>
                  <a:pt x="107" y="164"/>
                </a:lnTo>
                <a:lnTo>
                  <a:pt x="108" y="149"/>
                </a:lnTo>
                <a:lnTo>
                  <a:pt x="108" y="0"/>
                </a:lnTo>
                <a:lnTo>
                  <a:pt x="83" y="0"/>
                </a:lnTo>
                <a:lnTo>
                  <a:pt x="83" y="139"/>
                </a:lnTo>
                <a:lnTo>
                  <a:pt x="83" y="149"/>
                </a:lnTo>
                <a:lnTo>
                  <a:pt x="83" y="158"/>
                </a:lnTo>
                <a:lnTo>
                  <a:pt x="82" y="165"/>
                </a:lnTo>
                <a:lnTo>
                  <a:pt x="80" y="171"/>
                </a:lnTo>
                <a:lnTo>
                  <a:pt x="76" y="178"/>
                </a:lnTo>
                <a:lnTo>
                  <a:pt x="69" y="183"/>
                </a:lnTo>
                <a:lnTo>
                  <a:pt x="63" y="185"/>
                </a:lnTo>
                <a:lnTo>
                  <a:pt x="54" y="186"/>
                </a:lnTo>
                <a:lnTo>
                  <a:pt x="46" y="186"/>
                </a:lnTo>
                <a:lnTo>
                  <a:pt x="40" y="184"/>
                </a:lnTo>
                <a:lnTo>
                  <a:pt x="35" y="182"/>
                </a:lnTo>
                <a:lnTo>
                  <a:pt x="31" y="177"/>
                </a:lnTo>
                <a:lnTo>
                  <a:pt x="28" y="172"/>
                </a:lnTo>
                <a:lnTo>
                  <a:pt x="26" y="165"/>
                </a:lnTo>
                <a:lnTo>
                  <a:pt x="24" y="157"/>
                </a:lnTo>
                <a:lnTo>
                  <a:pt x="24" y="148"/>
                </a:lnTo>
                <a:lnTo>
                  <a:pt x="24" y="140"/>
                </a:lnTo>
                <a:lnTo>
                  <a:pt x="0" y="14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35" name="Freeform 164"/>
          <p:cNvSpPr>
            <a:spLocks noEditPoints="1"/>
          </p:cNvSpPr>
          <p:nvPr/>
        </p:nvSpPr>
        <p:spPr bwMode="auto">
          <a:xfrm>
            <a:off x="2092325" y="3138488"/>
            <a:ext cx="60325" cy="84137"/>
          </a:xfrm>
          <a:custGeom>
            <a:avLst/>
            <a:gdLst>
              <a:gd name="T0" fmla="*/ 42555 w 129"/>
              <a:gd name="T1" fmla="*/ 52387 h 159"/>
              <a:gd name="T2" fmla="*/ 40684 w 129"/>
              <a:gd name="T3" fmla="*/ 60854 h 159"/>
              <a:gd name="T4" fmla="*/ 36943 w 129"/>
              <a:gd name="T5" fmla="*/ 66675 h 159"/>
              <a:gd name="T6" fmla="*/ 30396 w 129"/>
              <a:gd name="T7" fmla="*/ 70908 h 159"/>
              <a:gd name="T8" fmla="*/ 22447 w 129"/>
              <a:gd name="T9" fmla="*/ 72495 h 159"/>
              <a:gd name="T10" fmla="*/ 17770 w 129"/>
              <a:gd name="T11" fmla="*/ 71966 h 159"/>
              <a:gd name="T12" fmla="*/ 14029 w 129"/>
              <a:gd name="T13" fmla="*/ 69320 h 159"/>
              <a:gd name="T14" fmla="*/ 12159 w 129"/>
              <a:gd name="T15" fmla="*/ 65087 h 159"/>
              <a:gd name="T16" fmla="*/ 11223 w 129"/>
              <a:gd name="T17" fmla="*/ 59795 h 159"/>
              <a:gd name="T18" fmla="*/ 11691 w 129"/>
              <a:gd name="T19" fmla="*/ 54504 h 159"/>
              <a:gd name="T20" fmla="*/ 13561 w 129"/>
              <a:gd name="T21" fmla="*/ 50800 h 159"/>
              <a:gd name="T22" fmla="*/ 17303 w 129"/>
              <a:gd name="T23" fmla="*/ 47625 h 159"/>
              <a:gd name="T24" fmla="*/ 21979 w 129"/>
              <a:gd name="T25" fmla="*/ 46566 h 159"/>
              <a:gd name="T26" fmla="*/ 33202 w 129"/>
              <a:gd name="T27" fmla="*/ 44450 h 159"/>
              <a:gd name="T28" fmla="*/ 42555 w 129"/>
              <a:gd name="T29" fmla="*/ 40746 h 159"/>
              <a:gd name="T30" fmla="*/ 43490 w 129"/>
              <a:gd name="T31" fmla="*/ 74083 h 159"/>
              <a:gd name="T32" fmla="*/ 44893 w 129"/>
              <a:gd name="T33" fmla="*/ 78316 h 159"/>
              <a:gd name="T34" fmla="*/ 47231 w 129"/>
              <a:gd name="T35" fmla="*/ 81491 h 159"/>
              <a:gd name="T36" fmla="*/ 51440 w 129"/>
              <a:gd name="T37" fmla="*/ 83608 h 159"/>
              <a:gd name="T38" fmla="*/ 56584 w 129"/>
              <a:gd name="T39" fmla="*/ 82550 h 159"/>
              <a:gd name="T40" fmla="*/ 60325 w 129"/>
              <a:gd name="T41" fmla="*/ 71966 h 159"/>
              <a:gd name="T42" fmla="*/ 55181 w 129"/>
              <a:gd name="T43" fmla="*/ 71966 h 159"/>
              <a:gd name="T44" fmla="*/ 53310 w 129"/>
              <a:gd name="T45" fmla="*/ 67204 h 159"/>
              <a:gd name="T46" fmla="*/ 53310 w 129"/>
              <a:gd name="T47" fmla="*/ 24342 h 159"/>
              <a:gd name="T48" fmla="*/ 51908 w 129"/>
              <a:gd name="T49" fmla="*/ 13758 h 159"/>
              <a:gd name="T50" fmla="*/ 47231 w 129"/>
              <a:gd name="T51" fmla="*/ 5821 h 159"/>
              <a:gd name="T52" fmla="*/ 39281 w 129"/>
              <a:gd name="T53" fmla="*/ 1587 h 159"/>
              <a:gd name="T54" fmla="*/ 28526 w 129"/>
              <a:gd name="T55" fmla="*/ 0 h 159"/>
              <a:gd name="T56" fmla="*/ 17770 w 129"/>
              <a:gd name="T57" fmla="*/ 2117 h 159"/>
              <a:gd name="T58" fmla="*/ 9820 w 129"/>
              <a:gd name="T59" fmla="*/ 6879 h 159"/>
              <a:gd name="T60" fmla="*/ 4676 w 129"/>
              <a:gd name="T61" fmla="*/ 14817 h 159"/>
              <a:gd name="T62" fmla="*/ 2806 w 129"/>
              <a:gd name="T63" fmla="*/ 25400 h 159"/>
              <a:gd name="T64" fmla="*/ 13094 w 129"/>
              <a:gd name="T65" fmla="*/ 25929 h 159"/>
              <a:gd name="T66" fmla="*/ 14029 w 129"/>
              <a:gd name="T67" fmla="*/ 20108 h 159"/>
              <a:gd name="T68" fmla="*/ 17303 w 129"/>
              <a:gd name="T69" fmla="*/ 15875 h 159"/>
              <a:gd name="T70" fmla="*/ 21511 w 129"/>
              <a:gd name="T71" fmla="*/ 12700 h 159"/>
              <a:gd name="T72" fmla="*/ 28058 w 129"/>
              <a:gd name="T73" fmla="*/ 12171 h 159"/>
              <a:gd name="T74" fmla="*/ 34605 w 129"/>
              <a:gd name="T75" fmla="*/ 12700 h 159"/>
              <a:gd name="T76" fmla="*/ 38814 w 129"/>
              <a:gd name="T77" fmla="*/ 14817 h 159"/>
              <a:gd name="T78" fmla="*/ 41152 w 129"/>
              <a:gd name="T79" fmla="*/ 18521 h 159"/>
              <a:gd name="T80" fmla="*/ 42555 w 129"/>
              <a:gd name="T81" fmla="*/ 23812 h 159"/>
              <a:gd name="T82" fmla="*/ 42087 w 129"/>
              <a:gd name="T83" fmla="*/ 29104 h 159"/>
              <a:gd name="T84" fmla="*/ 39281 w 129"/>
              <a:gd name="T85" fmla="*/ 31750 h 159"/>
              <a:gd name="T86" fmla="*/ 33202 w 129"/>
              <a:gd name="T87" fmla="*/ 33337 h 159"/>
              <a:gd name="T88" fmla="*/ 21979 w 129"/>
              <a:gd name="T89" fmla="*/ 34925 h 159"/>
              <a:gd name="T90" fmla="*/ 12159 w 129"/>
              <a:gd name="T91" fmla="*/ 37571 h 159"/>
              <a:gd name="T92" fmla="*/ 5144 w 129"/>
              <a:gd name="T93" fmla="*/ 42862 h 159"/>
              <a:gd name="T94" fmla="*/ 1403 w 129"/>
              <a:gd name="T95" fmla="*/ 50271 h 159"/>
              <a:gd name="T96" fmla="*/ 0 w 129"/>
              <a:gd name="T97" fmla="*/ 59795 h 159"/>
              <a:gd name="T98" fmla="*/ 1403 w 129"/>
              <a:gd name="T99" fmla="*/ 69850 h 159"/>
              <a:gd name="T100" fmla="*/ 5144 w 129"/>
              <a:gd name="T101" fmla="*/ 77787 h 159"/>
              <a:gd name="T102" fmla="*/ 11691 w 129"/>
              <a:gd name="T103" fmla="*/ 82020 h 159"/>
              <a:gd name="T104" fmla="*/ 20576 w 129"/>
              <a:gd name="T105" fmla="*/ 84137 h 159"/>
              <a:gd name="T106" fmla="*/ 33202 w 129"/>
              <a:gd name="T107" fmla="*/ 80962 h 159"/>
              <a:gd name="T108" fmla="*/ 43490 w 129"/>
              <a:gd name="T109" fmla="*/ 70908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9">
                <a:moveTo>
                  <a:pt x="91" y="77"/>
                </a:moveTo>
                <a:lnTo>
                  <a:pt x="91" y="99"/>
                </a:lnTo>
                <a:lnTo>
                  <a:pt x="90" y="108"/>
                </a:lnTo>
                <a:lnTo>
                  <a:pt x="87" y="115"/>
                </a:lnTo>
                <a:lnTo>
                  <a:pt x="84" y="120"/>
                </a:lnTo>
                <a:lnTo>
                  <a:pt x="79" y="126"/>
                </a:lnTo>
                <a:lnTo>
                  <a:pt x="73" y="131"/>
                </a:lnTo>
                <a:lnTo>
                  <a:pt x="65" y="134"/>
                </a:lnTo>
                <a:lnTo>
                  <a:pt x="58" y="136"/>
                </a:lnTo>
                <a:lnTo>
                  <a:pt x="48" y="137"/>
                </a:lnTo>
                <a:lnTo>
                  <a:pt x="43" y="137"/>
                </a:lnTo>
                <a:lnTo>
                  <a:pt x="38" y="136"/>
                </a:lnTo>
                <a:lnTo>
                  <a:pt x="34" y="133"/>
                </a:lnTo>
                <a:lnTo>
                  <a:pt x="30" y="131"/>
                </a:lnTo>
                <a:lnTo>
                  <a:pt x="27" y="127"/>
                </a:lnTo>
                <a:lnTo>
                  <a:pt x="26" y="123"/>
                </a:lnTo>
                <a:lnTo>
                  <a:pt x="24" y="118"/>
                </a:lnTo>
                <a:lnTo>
                  <a:pt x="24" y="113"/>
                </a:lnTo>
                <a:lnTo>
                  <a:pt x="24" y="108"/>
                </a:lnTo>
                <a:lnTo>
                  <a:pt x="25" y="103"/>
                </a:lnTo>
                <a:lnTo>
                  <a:pt x="27" y="99"/>
                </a:lnTo>
                <a:lnTo>
                  <a:pt x="29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7" y="88"/>
                </a:lnTo>
                <a:lnTo>
                  <a:pt x="59" y="85"/>
                </a:lnTo>
                <a:lnTo>
                  <a:pt x="71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5" y="156"/>
                </a:lnTo>
                <a:lnTo>
                  <a:pt x="110" y="158"/>
                </a:lnTo>
                <a:lnTo>
                  <a:pt x="116" y="158"/>
                </a:lnTo>
                <a:lnTo>
                  <a:pt x="121" y="156"/>
                </a:lnTo>
                <a:lnTo>
                  <a:pt x="129" y="155"/>
                </a:lnTo>
                <a:lnTo>
                  <a:pt x="129" y="136"/>
                </a:lnTo>
                <a:lnTo>
                  <a:pt x="122" y="137"/>
                </a:lnTo>
                <a:lnTo>
                  <a:pt x="118" y="136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6" y="18"/>
                </a:lnTo>
                <a:lnTo>
                  <a:pt x="101" y="11"/>
                </a:lnTo>
                <a:lnTo>
                  <a:pt x="94" y="6"/>
                </a:lnTo>
                <a:lnTo>
                  <a:pt x="84" y="3"/>
                </a:lnTo>
                <a:lnTo>
                  <a:pt x="74" y="2"/>
                </a:lnTo>
                <a:lnTo>
                  <a:pt x="61" y="0"/>
                </a:lnTo>
                <a:lnTo>
                  <a:pt x="48" y="2"/>
                </a:lnTo>
                <a:lnTo>
                  <a:pt x="38" y="4"/>
                </a:lnTo>
                <a:lnTo>
                  <a:pt x="28" y="7"/>
                </a:lnTo>
                <a:lnTo>
                  <a:pt x="21" y="13"/>
                </a:lnTo>
                <a:lnTo>
                  <a:pt x="15" y="20"/>
                </a:lnTo>
                <a:lnTo>
                  <a:pt x="10" y="28"/>
                </a:lnTo>
                <a:lnTo>
                  <a:pt x="7" y="38"/>
                </a:lnTo>
                <a:lnTo>
                  <a:pt x="6" y="48"/>
                </a:lnTo>
                <a:lnTo>
                  <a:pt x="6" y="49"/>
                </a:lnTo>
                <a:lnTo>
                  <a:pt x="28" y="49"/>
                </a:lnTo>
                <a:lnTo>
                  <a:pt x="28" y="44"/>
                </a:lnTo>
                <a:lnTo>
                  <a:pt x="30" y="38"/>
                </a:lnTo>
                <a:lnTo>
                  <a:pt x="33" y="33"/>
                </a:lnTo>
                <a:lnTo>
                  <a:pt x="37" y="30"/>
                </a:lnTo>
                <a:lnTo>
                  <a:pt x="41" y="26"/>
                </a:lnTo>
                <a:lnTo>
                  <a:pt x="46" y="24"/>
                </a:lnTo>
                <a:lnTo>
                  <a:pt x="53" y="23"/>
                </a:lnTo>
                <a:lnTo>
                  <a:pt x="60" y="23"/>
                </a:lnTo>
                <a:lnTo>
                  <a:pt x="67" y="23"/>
                </a:lnTo>
                <a:lnTo>
                  <a:pt x="74" y="24"/>
                </a:lnTo>
                <a:lnTo>
                  <a:pt x="79" y="26"/>
                </a:lnTo>
                <a:lnTo>
                  <a:pt x="83" y="28"/>
                </a:lnTo>
                <a:lnTo>
                  <a:pt x="86" y="31"/>
                </a:lnTo>
                <a:lnTo>
                  <a:pt x="88" y="35"/>
                </a:lnTo>
                <a:lnTo>
                  <a:pt x="91" y="39"/>
                </a:lnTo>
                <a:lnTo>
                  <a:pt x="91" y="45"/>
                </a:lnTo>
                <a:lnTo>
                  <a:pt x="91" y="51"/>
                </a:lnTo>
                <a:lnTo>
                  <a:pt x="90" y="55"/>
                </a:lnTo>
                <a:lnTo>
                  <a:pt x="88" y="58"/>
                </a:lnTo>
                <a:lnTo>
                  <a:pt x="84" y="60"/>
                </a:lnTo>
                <a:lnTo>
                  <a:pt x="79" y="62"/>
                </a:lnTo>
                <a:lnTo>
                  <a:pt x="71" y="63"/>
                </a:lnTo>
                <a:lnTo>
                  <a:pt x="60" y="64"/>
                </a:lnTo>
                <a:lnTo>
                  <a:pt x="47" y="66"/>
                </a:lnTo>
                <a:lnTo>
                  <a:pt x="36" y="68"/>
                </a:lnTo>
                <a:lnTo>
                  <a:pt x="26" y="71"/>
                </a:lnTo>
                <a:lnTo>
                  <a:pt x="18" y="75"/>
                </a:lnTo>
                <a:lnTo>
                  <a:pt x="11" y="81"/>
                </a:lnTo>
                <a:lnTo>
                  <a:pt x="6" y="87"/>
                </a:lnTo>
                <a:lnTo>
                  <a:pt x="3" y="95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6" y="140"/>
                </a:lnTo>
                <a:lnTo>
                  <a:pt x="11" y="147"/>
                </a:lnTo>
                <a:lnTo>
                  <a:pt x="18" y="152"/>
                </a:lnTo>
                <a:lnTo>
                  <a:pt x="25" y="155"/>
                </a:lnTo>
                <a:lnTo>
                  <a:pt x="35" y="158"/>
                </a:lnTo>
                <a:lnTo>
                  <a:pt x="44" y="159"/>
                </a:lnTo>
                <a:lnTo>
                  <a:pt x="58" y="158"/>
                </a:lnTo>
                <a:lnTo>
                  <a:pt x="71" y="153"/>
                </a:lnTo>
                <a:lnTo>
                  <a:pt x="82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36" name="Freeform 165"/>
          <p:cNvSpPr>
            <a:spLocks/>
          </p:cNvSpPr>
          <p:nvPr/>
        </p:nvSpPr>
        <p:spPr bwMode="auto">
          <a:xfrm>
            <a:off x="2165350" y="3138488"/>
            <a:ext cx="88900" cy="82550"/>
          </a:xfrm>
          <a:custGeom>
            <a:avLst/>
            <a:gdLst>
              <a:gd name="T0" fmla="*/ 88900 w 189"/>
              <a:gd name="T1" fmla="*/ 82550 h 155"/>
              <a:gd name="T2" fmla="*/ 88900 w 189"/>
              <a:gd name="T3" fmla="*/ 31955 h 155"/>
              <a:gd name="T4" fmla="*/ 88430 w 189"/>
              <a:gd name="T5" fmla="*/ 20771 h 155"/>
              <a:gd name="T6" fmla="*/ 86548 w 189"/>
              <a:gd name="T7" fmla="*/ 11184 h 155"/>
              <a:gd name="T8" fmla="*/ 79493 w 189"/>
              <a:gd name="T9" fmla="*/ 3195 h 155"/>
              <a:gd name="T10" fmla="*/ 68674 w 189"/>
              <a:gd name="T11" fmla="*/ 0 h 155"/>
              <a:gd name="T12" fmla="*/ 56915 w 189"/>
              <a:gd name="T13" fmla="*/ 3195 h 155"/>
              <a:gd name="T14" fmla="*/ 47978 w 189"/>
              <a:gd name="T15" fmla="*/ 12782 h 155"/>
              <a:gd name="T16" fmla="*/ 44685 w 189"/>
              <a:gd name="T17" fmla="*/ 6924 h 155"/>
              <a:gd name="T18" fmla="*/ 40452 w 189"/>
              <a:gd name="T19" fmla="*/ 3195 h 155"/>
              <a:gd name="T20" fmla="*/ 36219 w 189"/>
              <a:gd name="T21" fmla="*/ 1065 h 155"/>
              <a:gd name="T22" fmla="*/ 30104 w 189"/>
              <a:gd name="T23" fmla="*/ 0 h 155"/>
              <a:gd name="T24" fmla="*/ 23989 w 189"/>
              <a:gd name="T25" fmla="*/ 1065 h 155"/>
              <a:gd name="T26" fmla="*/ 18815 w 189"/>
              <a:gd name="T27" fmla="*/ 3195 h 155"/>
              <a:gd name="T28" fmla="*/ 14111 w 189"/>
              <a:gd name="T29" fmla="*/ 7456 h 155"/>
              <a:gd name="T30" fmla="*/ 10348 w 189"/>
              <a:gd name="T31" fmla="*/ 13315 h 155"/>
              <a:gd name="T32" fmla="*/ 0 w 189"/>
              <a:gd name="T33" fmla="*/ 2130 h 155"/>
              <a:gd name="T34" fmla="*/ 10819 w 189"/>
              <a:gd name="T35" fmla="*/ 82550 h 155"/>
              <a:gd name="T36" fmla="*/ 11289 w 189"/>
              <a:gd name="T37" fmla="*/ 29825 h 155"/>
              <a:gd name="T38" fmla="*/ 13170 w 189"/>
              <a:gd name="T39" fmla="*/ 21303 h 155"/>
              <a:gd name="T40" fmla="*/ 17874 w 189"/>
              <a:gd name="T41" fmla="*/ 15977 h 155"/>
              <a:gd name="T42" fmla="*/ 23519 w 189"/>
              <a:gd name="T43" fmla="*/ 12782 h 155"/>
              <a:gd name="T44" fmla="*/ 30574 w 189"/>
              <a:gd name="T45" fmla="*/ 12782 h 155"/>
              <a:gd name="T46" fmla="*/ 35278 w 189"/>
              <a:gd name="T47" fmla="*/ 14912 h 155"/>
              <a:gd name="T48" fmla="*/ 38100 w 189"/>
              <a:gd name="T49" fmla="*/ 20238 h 155"/>
              <a:gd name="T50" fmla="*/ 39041 w 189"/>
              <a:gd name="T51" fmla="*/ 28227 h 155"/>
              <a:gd name="T52" fmla="*/ 39041 w 189"/>
              <a:gd name="T53" fmla="*/ 82550 h 155"/>
              <a:gd name="T54" fmla="*/ 49859 w 189"/>
              <a:gd name="T55" fmla="*/ 35150 h 155"/>
              <a:gd name="T56" fmla="*/ 50800 w 189"/>
              <a:gd name="T57" fmla="*/ 25031 h 155"/>
              <a:gd name="T58" fmla="*/ 54563 w 189"/>
              <a:gd name="T59" fmla="*/ 18108 h 155"/>
              <a:gd name="T60" fmla="*/ 59267 w 189"/>
              <a:gd name="T61" fmla="*/ 13315 h 155"/>
              <a:gd name="T62" fmla="*/ 66322 w 189"/>
              <a:gd name="T63" fmla="*/ 12249 h 155"/>
              <a:gd name="T64" fmla="*/ 72437 w 189"/>
              <a:gd name="T65" fmla="*/ 13315 h 155"/>
              <a:gd name="T66" fmla="*/ 75730 w 189"/>
              <a:gd name="T67" fmla="*/ 17043 h 155"/>
              <a:gd name="T68" fmla="*/ 77611 w 189"/>
              <a:gd name="T69" fmla="*/ 23966 h 155"/>
              <a:gd name="T70" fmla="*/ 78081 w 189"/>
              <a:gd name="T71" fmla="*/ 33020 h 15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89" h="155">
                <a:moveTo>
                  <a:pt x="166" y="155"/>
                </a:moveTo>
                <a:lnTo>
                  <a:pt x="189" y="155"/>
                </a:lnTo>
                <a:lnTo>
                  <a:pt x="189" y="64"/>
                </a:lnTo>
                <a:lnTo>
                  <a:pt x="189" y="60"/>
                </a:lnTo>
                <a:lnTo>
                  <a:pt x="189" y="48"/>
                </a:lnTo>
                <a:lnTo>
                  <a:pt x="188" y="39"/>
                </a:lnTo>
                <a:lnTo>
                  <a:pt x="187" y="30"/>
                </a:lnTo>
                <a:lnTo>
                  <a:pt x="184" y="21"/>
                </a:lnTo>
                <a:lnTo>
                  <a:pt x="178" y="12"/>
                </a:lnTo>
                <a:lnTo>
                  <a:pt x="169" y="6"/>
                </a:lnTo>
                <a:lnTo>
                  <a:pt x="159" y="2"/>
                </a:lnTo>
                <a:lnTo>
                  <a:pt x="146" y="0"/>
                </a:lnTo>
                <a:lnTo>
                  <a:pt x="133" y="2"/>
                </a:lnTo>
                <a:lnTo>
                  <a:pt x="121" y="6"/>
                </a:lnTo>
                <a:lnTo>
                  <a:pt x="111" y="13"/>
                </a:lnTo>
                <a:lnTo>
                  <a:pt x="102" y="24"/>
                </a:lnTo>
                <a:lnTo>
                  <a:pt x="99" y="18"/>
                </a:lnTo>
                <a:lnTo>
                  <a:pt x="95" y="13"/>
                </a:lnTo>
                <a:lnTo>
                  <a:pt x="90" y="10"/>
                </a:lnTo>
                <a:lnTo>
                  <a:pt x="86" y="6"/>
                </a:lnTo>
                <a:lnTo>
                  <a:pt x="82" y="4"/>
                </a:lnTo>
                <a:lnTo>
                  <a:pt x="77" y="2"/>
                </a:lnTo>
                <a:lnTo>
                  <a:pt x="70" y="0"/>
                </a:lnTo>
                <a:lnTo>
                  <a:pt x="64" y="0"/>
                </a:lnTo>
                <a:lnTo>
                  <a:pt x="58" y="0"/>
                </a:lnTo>
                <a:lnTo>
                  <a:pt x="51" y="2"/>
                </a:lnTo>
                <a:lnTo>
                  <a:pt x="45" y="4"/>
                </a:lnTo>
                <a:lnTo>
                  <a:pt x="40" y="6"/>
                </a:lnTo>
                <a:lnTo>
                  <a:pt x="34" y="10"/>
                </a:lnTo>
                <a:lnTo>
                  <a:pt x="30" y="14"/>
                </a:lnTo>
                <a:lnTo>
                  <a:pt x="26" y="19"/>
                </a:lnTo>
                <a:lnTo>
                  <a:pt x="22" y="25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6"/>
                </a:lnTo>
                <a:lnTo>
                  <a:pt x="24" y="56"/>
                </a:lnTo>
                <a:lnTo>
                  <a:pt x="25" y="47"/>
                </a:lnTo>
                <a:lnTo>
                  <a:pt x="28" y="40"/>
                </a:lnTo>
                <a:lnTo>
                  <a:pt x="32" y="34"/>
                </a:lnTo>
                <a:lnTo>
                  <a:pt x="38" y="30"/>
                </a:lnTo>
                <a:lnTo>
                  <a:pt x="43" y="26"/>
                </a:lnTo>
                <a:lnTo>
                  <a:pt x="50" y="24"/>
                </a:lnTo>
                <a:lnTo>
                  <a:pt x="58" y="23"/>
                </a:lnTo>
                <a:lnTo>
                  <a:pt x="65" y="24"/>
                </a:lnTo>
                <a:lnTo>
                  <a:pt x="70" y="25"/>
                </a:lnTo>
                <a:lnTo>
                  <a:pt x="75" y="28"/>
                </a:lnTo>
                <a:lnTo>
                  <a:pt x="78" y="32"/>
                </a:lnTo>
                <a:lnTo>
                  <a:pt x="81" y="38"/>
                </a:lnTo>
                <a:lnTo>
                  <a:pt x="82" y="45"/>
                </a:lnTo>
                <a:lnTo>
                  <a:pt x="83" y="53"/>
                </a:lnTo>
                <a:lnTo>
                  <a:pt x="83" y="62"/>
                </a:lnTo>
                <a:lnTo>
                  <a:pt x="83" y="155"/>
                </a:lnTo>
                <a:lnTo>
                  <a:pt x="106" y="155"/>
                </a:lnTo>
                <a:lnTo>
                  <a:pt x="106" y="66"/>
                </a:lnTo>
                <a:lnTo>
                  <a:pt x="107" y="56"/>
                </a:lnTo>
                <a:lnTo>
                  <a:pt x="108" y="47"/>
                </a:lnTo>
                <a:lnTo>
                  <a:pt x="111" y="40"/>
                </a:lnTo>
                <a:lnTo>
                  <a:pt x="116" y="34"/>
                </a:lnTo>
                <a:lnTo>
                  <a:pt x="121" y="30"/>
                </a:lnTo>
                <a:lnTo>
                  <a:pt x="126" y="25"/>
                </a:lnTo>
                <a:lnTo>
                  <a:pt x="134" y="24"/>
                </a:lnTo>
                <a:lnTo>
                  <a:pt x="141" y="23"/>
                </a:lnTo>
                <a:lnTo>
                  <a:pt x="148" y="24"/>
                </a:lnTo>
                <a:lnTo>
                  <a:pt x="154" y="25"/>
                </a:lnTo>
                <a:lnTo>
                  <a:pt x="158" y="28"/>
                </a:lnTo>
                <a:lnTo>
                  <a:pt x="161" y="32"/>
                </a:lnTo>
                <a:lnTo>
                  <a:pt x="164" y="38"/>
                </a:lnTo>
                <a:lnTo>
                  <a:pt x="165" y="45"/>
                </a:lnTo>
                <a:lnTo>
                  <a:pt x="166" y="53"/>
                </a:lnTo>
                <a:lnTo>
                  <a:pt x="166" y="62"/>
                </a:lnTo>
                <a:lnTo>
                  <a:pt x="166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37" name="Freeform 166"/>
          <p:cNvSpPr>
            <a:spLocks noEditPoints="1"/>
          </p:cNvSpPr>
          <p:nvPr/>
        </p:nvSpPr>
        <p:spPr bwMode="auto">
          <a:xfrm>
            <a:off x="2266950" y="3138488"/>
            <a:ext cx="57150" cy="84137"/>
          </a:xfrm>
          <a:custGeom>
            <a:avLst/>
            <a:gdLst>
              <a:gd name="T0" fmla="*/ 45070 w 123"/>
              <a:gd name="T1" fmla="*/ 59795 h 159"/>
              <a:gd name="T2" fmla="*/ 42282 w 123"/>
              <a:gd name="T3" fmla="*/ 65616 h 159"/>
              <a:gd name="T4" fmla="*/ 38100 w 123"/>
              <a:gd name="T5" fmla="*/ 69320 h 159"/>
              <a:gd name="T6" fmla="*/ 32989 w 123"/>
              <a:gd name="T7" fmla="*/ 71966 h 159"/>
              <a:gd name="T8" fmla="*/ 25555 w 123"/>
              <a:gd name="T9" fmla="*/ 70908 h 159"/>
              <a:gd name="T10" fmla="*/ 19050 w 123"/>
              <a:gd name="T11" fmla="*/ 68262 h 159"/>
              <a:gd name="T12" fmla="*/ 13939 w 123"/>
              <a:gd name="T13" fmla="*/ 61912 h 159"/>
              <a:gd name="T14" fmla="*/ 11616 w 123"/>
              <a:gd name="T15" fmla="*/ 51858 h 159"/>
              <a:gd name="T16" fmla="*/ 57150 w 123"/>
              <a:gd name="T17" fmla="*/ 46566 h 159"/>
              <a:gd name="T18" fmla="*/ 56685 w 123"/>
              <a:gd name="T19" fmla="*/ 31750 h 159"/>
              <a:gd name="T20" fmla="*/ 52968 w 123"/>
              <a:gd name="T21" fmla="*/ 16404 h 159"/>
              <a:gd name="T22" fmla="*/ 45534 w 123"/>
              <a:gd name="T23" fmla="*/ 6350 h 159"/>
              <a:gd name="T24" fmla="*/ 35312 w 123"/>
              <a:gd name="T25" fmla="*/ 1058 h 159"/>
              <a:gd name="T26" fmla="*/ 22302 w 123"/>
              <a:gd name="T27" fmla="*/ 1058 h 159"/>
              <a:gd name="T28" fmla="*/ 11616 w 123"/>
              <a:gd name="T29" fmla="*/ 6350 h 159"/>
              <a:gd name="T30" fmla="*/ 4182 w 123"/>
              <a:gd name="T31" fmla="*/ 17462 h 159"/>
              <a:gd name="T32" fmla="*/ 465 w 123"/>
              <a:gd name="T33" fmla="*/ 33337 h 159"/>
              <a:gd name="T34" fmla="*/ 465 w 123"/>
              <a:gd name="T35" fmla="*/ 51858 h 159"/>
              <a:gd name="T36" fmla="*/ 4182 w 123"/>
              <a:gd name="T37" fmla="*/ 67204 h 159"/>
              <a:gd name="T38" fmla="*/ 11616 w 123"/>
              <a:gd name="T39" fmla="*/ 77787 h 159"/>
              <a:gd name="T40" fmla="*/ 22302 w 123"/>
              <a:gd name="T41" fmla="*/ 83608 h 159"/>
              <a:gd name="T42" fmla="*/ 33918 w 123"/>
              <a:gd name="T43" fmla="*/ 83608 h 159"/>
              <a:gd name="T44" fmla="*/ 43676 w 123"/>
              <a:gd name="T45" fmla="*/ 79904 h 159"/>
              <a:gd name="T46" fmla="*/ 50180 w 123"/>
              <a:gd name="T47" fmla="*/ 73025 h 159"/>
              <a:gd name="T48" fmla="*/ 55291 w 123"/>
              <a:gd name="T49" fmla="*/ 62970 h 159"/>
              <a:gd name="T50" fmla="*/ 45999 w 123"/>
              <a:gd name="T51" fmla="*/ 57150 h 159"/>
              <a:gd name="T52" fmla="*/ 11616 w 123"/>
              <a:gd name="T53" fmla="*/ 29633 h 159"/>
              <a:gd name="T54" fmla="*/ 14404 w 123"/>
              <a:gd name="T55" fmla="*/ 21167 h 159"/>
              <a:gd name="T56" fmla="*/ 19050 w 123"/>
              <a:gd name="T57" fmla="*/ 14817 h 159"/>
              <a:gd name="T58" fmla="*/ 25090 w 123"/>
              <a:gd name="T59" fmla="*/ 12700 h 159"/>
              <a:gd name="T60" fmla="*/ 32989 w 123"/>
              <a:gd name="T61" fmla="*/ 12700 h 159"/>
              <a:gd name="T62" fmla="*/ 39029 w 123"/>
              <a:gd name="T63" fmla="*/ 15875 h 159"/>
              <a:gd name="T64" fmla="*/ 43676 w 123"/>
              <a:gd name="T65" fmla="*/ 21167 h 159"/>
              <a:gd name="T66" fmla="*/ 45534 w 123"/>
              <a:gd name="T67" fmla="*/ 29633 h 159"/>
              <a:gd name="T68" fmla="*/ 11151 w 123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9">
                <a:moveTo>
                  <a:pt x="99" y="108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6" y="129"/>
                </a:lnTo>
                <a:lnTo>
                  <a:pt x="82" y="131"/>
                </a:lnTo>
                <a:lnTo>
                  <a:pt x="77" y="133"/>
                </a:lnTo>
                <a:lnTo>
                  <a:pt x="71" y="136"/>
                </a:lnTo>
                <a:lnTo>
                  <a:pt x="63" y="136"/>
                </a:lnTo>
                <a:lnTo>
                  <a:pt x="55" y="134"/>
                </a:lnTo>
                <a:lnTo>
                  <a:pt x="47" y="132"/>
                </a:lnTo>
                <a:lnTo>
                  <a:pt x="41" y="129"/>
                </a:lnTo>
                <a:lnTo>
                  <a:pt x="35" y="123"/>
                </a:lnTo>
                <a:lnTo>
                  <a:pt x="30" y="117"/>
                </a:lnTo>
                <a:lnTo>
                  <a:pt x="27" y="109"/>
                </a:lnTo>
                <a:lnTo>
                  <a:pt x="25" y="98"/>
                </a:lnTo>
                <a:lnTo>
                  <a:pt x="24" y="88"/>
                </a:lnTo>
                <a:lnTo>
                  <a:pt x="123" y="88"/>
                </a:lnTo>
                <a:lnTo>
                  <a:pt x="123" y="76"/>
                </a:lnTo>
                <a:lnTo>
                  <a:pt x="122" y="60"/>
                </a:lnTo>
                <a:lnTo>
                  <a:pt x="119" y="44"/>
                </a:lnTo>
                <a:lnTo>
                  <a:pt x="114" y="31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2"/>
                </a:lnTo>
                <a:lnTo>
                  <a:pt x="61" y="0"/>
                </a:lnTo>
                <a:lnTo>
                  <a:pt x="48" y="2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8" y="158"/>
                </a:lnTo>
                <a:lnTo>
                  <a:pt x="61" y="159"/>
                </a:lnTo>
                <a:lnTo>
                  <a:pt x="73" y="158"/>
                </a:lnTo>
                <a:lnTo>
                  <a:pt x="84" y="155"/>
                </a:lnTo>
                <a:lnTo>
                  <a:pt x="94" y="151"/>
                </a:lnTo>
                <a:lnTo>
                  <a:pt x="102" y="145"/>
                </a:lnTo>
                <a:lnTo>
                  <a:pt x="108" y="138"/>
                </a:lnTo>
                <a:lnTo>
                  <a:pt x="115" y="129"/>
                </a:lnTo>
                <a:lnTo>
                  <a:pt x="119" y="119"/>
                </a:lnTo>
                <a:lnTo>
                  <a:pt x="121" y="108"/>
                </a:lnTo>
                <a:lnTo>
                  <a:pt x="99" y="108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7" y="48"/>
                </a:lnTo>
                <a:lnTo>
                  <a:pt x="31" y="40"/>
                </a:lnTo>
                <a:lnTo>
                  <a:pt x="36" y="34"/>
                </a:lnTo>
                <a:lnTo>
                  <a:pt x="41" y="28"/>
                </a:lnTo>
                <a:lnTo>
                  <a:pt x="47" y="25"/>
                </a:lnTo>
                <a:lnTo>
                  <a:pt x="54" y="24"/>
                </a:lnTo>
                <a:lnTo>
                  <a:pt x="62" y="23"/>
                </a:lnTo>
                <a:lnTo>
                  <a:pt x="71" y="24"/>
                </a:lnTo>
                <a:lnTo>
                  <a:pt x="78" y="25"/>
                </a:lnTo>
                <a:lnTo>
                  <a:pt x="84" y="30"/>
                </a:lnTo>
                <a:lnTo>
                  <a:pt x="89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38" name="Freeform 167"/>
          <p:cNvSpPr>
            <a:spLocks/>
          </p:cNvSpPr>
          <p:nvPr/>
        </p:nvSpPr>
        <p:spPr bwMode="auto">
          <a:xfrm>
            <a:off x="2330450" y="3138488"/>
            <a:ext cx="53975" cy="84137"/>
          </a:xfrm>
          <a:custGeom>
            <a:avLst/>
            <a:gdLst>
              <a:gd name="T0" fmla="*/ 482 w 112"/>
              <a:gd name="T1" fmla="*/ 62441 h 159"/>
              <a:gd name="T2" fmla="*/ 4337 w 112"/>
              <a:gd name="T3" fmla="*/ 73025 h 159"/>
              <a:gd name="T4" fmla="*/ 10602 w 112"/>
              <a:gd name="T5" fmla="*/ 79904 h 159"/>
              <a:gd name="T6" fmla="*/ 20241 w 112"/>
              <a:gd name="T7" fmla="*/ 83608 h 159"/>
              <a:gd name="T8" fmla="*/ 32771 w 112"/>
              <a:gd name="T9" fmla="*/ 83608 h 159"/>
              <a:gd name="T10" fmla="*/ 42891 w 112"/>
              <a:gd name="T11" fmla="*/ 80433 h 159"/>
              <a:gd name="T12" fmla="*/ 49638 w 112"/>
              <a:gd name="T13" fmla="*/ 73554 h 159"/>
              <a:gd name="T14" fmla="*/ 53493 w 112"/>
              <a:gd name="T15" fmla="*/ 63500 h 159"/>
              <a:gd name="T16" fmla="*/ 53493 w 112"/>
              <a:gd name="T17" fmla="*/ 53446 h 159"/>
              <a:gd name="T18" fmla="*/ 51565 w 112"/>
              <a:gd name="T19" fmla="*/ 46037 h 159"/>
              <a:gd name="T20" fmla="*/ 46264 w 112"/>
              <a:gd name="T21" fmla="*/ 40746 h 159"/>
              <a:gd name="T22" fmla="*/ 38554 w 112"/>
              <a:gd name="T23" fmla="*/ 37041 h 159"/>
              <a:gd name="T24" fmla="*/ 23132 w 112"/>
              <a:gd name="T25" fmla="*/ 32808 h 159"/>
              <a:gd name="T26" fmla="*/ 18313 w 112"/>
              <a:gd name="T27" fmla="*/ 31221 h 159"/>
              <a:gd name="T28" fmla="*/ 14940 w 112"/>
              <a:gd name="T29" fmla="*/ 29104 h 159"/>
              <a:gd name="T30" fmla="*/ 12530 w 112"/>
              <a:gd name="T31" fmla="*/ 26987 h 159"/>
              <a:gd name="T32" fmla="*/ 12048 w 112"/>
              <a:gd name="T33" fmla="*/ 23283 h 159"/>
              <a:gd name="T34" fmla="*/ 13494 w 112"/>
              <a:gd name="T35" fmla="*/ 17992 h 159"/>
              <a:gd name="T36" fmla="*/ 15903 w 112"/>
              <a:gd name="T37" fmla="*/ 14817 h 159"/>
              <a:gd name="T38" fmla="*/ 20241 w 112"/>
              <a:gd name="T39" fmla="*/ 12700 h 159"/>
              <a:gd name="T40" fmla="*/ 26506 w 112"/>
              <a:gd name="T41" fmla="*/ 12171 h 159"/>
              <a:gd name="T42" fmla="*/ 32771 w 112"/>
              <a:gd name="T43" fmla="*/ 12700 h 159"/>
              <a:gd name="T44" fmla="*/ 37108 w 112"/>
              <a:gd name="T45" fmla="*/ 15875 h 159"/>
              <a:gd name="T46" fmla="*/ 39999 w 112"/>
              <a:gd name="T47" fmla="*/ 19579 h 159"/>
              <a:gd name="T48" fmla="*/ 41927 w 112"/>
              <a:gd name="T49" fmla="*/ 24871 h 159"/>
              <a:gd name="T50" fmla="*/ 52047 w 112"/>
              <a:gd name="T51" fmla="*/ 19579 h 159"/>
              <a:gd name="T52" fmla="*/ 48192 w 112"/>
              <a:gd name="T53" fmla="*/ 10054 h 159"/>
              <a:gd name="T54" fmla="*/ 41927 w 112"/>
              <a:gd name="T55" fmla="*/ 3704 h 159"/>
              <a:gd name="T56" fmla="*/ 32289 w 112"/>
              <a:gd name="T57" fmla="*/ 1058 h 159"/>
              <a:gd name="T58" fmla="*/ 20723 w 112"/>
              <a:gd name="T59" fmla="*/ 1058 h 159"/>
              <a:gd name="T60" fmla="*/ 11566 w 112"/>
              <a:gd name="T61" fmla="*/ 3704 h 159"/>
              <a:gd name="T62" fmla="*/ 5301 w 112"/>
              <a:gd name="T63" fmla="*/ 10054 h 159"/>
              <a:gd name="T64" fmla="*/ 1928 w 112"/>
              <a:gd name="T65" fmla="*/ 17992 h 159"/>
              <a:gd name="T66" fmla="*/ 1928 w 112"/>
              <a:gd name="T67" fmla="*/ 28046 h 159"/>
              <a:gd name="T68" fmla="*/ 4337 w 112"/>
              <a:gd name="T69" fmla="*/ 35454 h 159"/>
              <a:gd name="T70" fmla="*/ 8675 w 112"/>
              <a:gd name="T71" fmla="*/ 40216 h 159"/>
              <a:gd name="T72" fmla="*/ 15903 w 112"/>
              <a:gd name="T73" fmla="*/ 43921 h 159"/>
              <a:gd name="T74" fmla="*/ 33252 w 112"/>
              <a:gd name="T75" fmla="*/ 49741 h 159"/>
              <a:gd name="T76" fmla="*/ 37590 w 112"/>
              <a:gd name="T77" fmla="*/ 50800 h 159"/>
              <a:gd name="T78" fmla="*/ 40481 w 112"/>
              <a:gd name="T79" fmla="*/ 52387 h 159"/>
              <a:gd name="T80" fmla="*/ 42891 w 112"/>
              <a:gd name="T81" fmla="*/ 55562 h 159"/>
              <a:gd name="T82" fmla="*/ 43373 w 112"/>
              <a:gd name="T83" fmla="*/ 59795 h 159"/>
              <a:gd name="T84" fmla="*/ 42409 w 112"/>
              <a:gd name="T85" fmla="*/ 65087 h 159"/>
              <a:gd name="T86" fmla="*/ 39035 w 112"/>
              <a:gd name="T87" fmla="*/ 68791 h 159"/>
              <a:gd name="T88" fmla="*/ 34216 w 112"/>
              <a:gd name="T89" fmla="*/ 71966 h 159"/>
              <a:gd name="T90" fmla="*/ 27469 w 112"/>
              <a:gd name="T91" fmla="*/ 72495 h 159"/>
              <a:gd name="T92" fmla="*/ 20241 w 112"/>
              <a:gd name="T93" fmla="*/ 70908 h 159"/>
              <a:gd name="T94" fmla="*/ 15421 w 112"/>
              <a:gd name="T95" fmla="*/ 68262 h 159"/>
              <a:gd name="T96" fmla="*/ 11566 w 112"/>
              <a:gd name="T97" fmla="*/ 62970 h 159"/>
              <a:gd name="T98" fmla="*/ 10120 w 112"/>
              <a:gd name="T99" fmla="*/ 56091 h 15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2" h="159">
                <a:moveTo>
                  <a:pt x="0" y="106"/>
                </a:moveTo>
                <a:lnTo>
                  <a:pt x="1" y="118"/>
                </a:lnTo>
                <a:lnTo>
                  <a:pt x="3" y="129"/>
                </a:lnTo>
                <a:lnTo>
                  <a:pt x="9" y="138"/>
                </a:lnTo>
                <a:lnTo>
                  <a:pt x="14" y="145"/>
                </a:lnTo>
                <a:lnTo>
                  <a:pt x="22" y="151"/>
                </a:lnTo>
                <a:lnTo>
                  <a:pt x="32" y="155"/>
                </a:lnTo>
                <a:lnTo>
                  <a:pt x="42" y="158"/>
                </a:lnTo>
                <a:lnTo>
                  <a:pt x="55" y="159"/>
                </a:lnTo>
                <a:lnTo>
                  <a:pt x="68" y="158"/>
                </a:lnTo>
                <a:lnTo>
                  <a:pt x="79" y="155"/>
                </a:lnTo>
                <a:lnTo>
                  <a:pt x="89" y="152"/>
                </a:lnTo>
                <a:lnTo>
                  <a:pt x="97" y="146"/>
                </a:lnTo>
                <a:lnTo>
                  <a:pt x="103" y="139"/>
                </a:lnTo>
                <a:lnTo>
                  <a:pt x="108" y="131"/>
                </a:lnTo>
                <a:lnTo>
                  <a:pt x="111" y="120"/>
                </a:lnTo>
                <a:lnTo>
                  <a:pt x="112" y="110"/>
                </a:lnTo>
                <a:lnTo>
                  <a:pt x="111" y="101"/>
                </a:lnTo>
                <a:lnTo>
                  <a:pt x="110" y="94"/>
                </a:lnTo>
                <a:lnTo>
                  <a:pt x="107" y="87"/>
                </a:lnTo>
                <a:lnTo>
                  <a:pt x="101" y="82"/>
                </a:lnTo>
                <a:lnTo>
                  <a:pt x="96" y="77"/>
                </a:lnTo>
                <a:lnTo>
                  <a:pt x="89" y="74"/>
                </a:lnTo>
                <a:lnTo>
                  <a:pt x="80" y="70"/>
                </a:lnTo>
                <a:lnTo>
                  <a:pt x="71" y="68"/>
                </a:lnTo>
                <a:lnTo>
                  <a:pt x="48" y="62"/>
                </a:lnTo>
                <a:lnTo>
                  <a:pt x="42" y="60"/>
                </a:lnTo>
                <a:lnTo>
                  <a:pt x="38" y="59"/>
                </a:lnTo>
                <a:lnTo>
                  <a:pt x="34" y="58"/>
                </a:lnTo>
                <a:lnTo>
                  <a:pt x="31" y="55"/>
                </a:lnTo>
                <a:lnTo>
                  <a:pt x="29" y="53"/>
                </a:lnTo>
                <a:lnTo>
                  <a:pt x="26" y="51"/>
                </a:lnTo>
                <a:lnTo>
                  <a:pt x="25" y="47"/>
                </a:lnTo>
                <a:lnTo>
                  <a:pt x="25" y="44"/>
                </a:lnTo>
                <a:lnTo>
                  <a:pt x="25" y="39"/>
                </a:lnTo>
                <a:lnTo>
                  <a:pt x="28" y="34"/>
                </a:lnTo>
                <a:lnTo>
                  <a:pt x="30" y="31"/>
                </a:lnTo>
                <a:lnTo>
                  <a:pt x="33" y="28"/>
                </a:lnTo>
                <a:lnTo>
                  <a:pt x="37" y="26"/>
                </a:lnTo>
                <a:lnTo>
                  <a:pt x="42" y="24"/>
                </a:lnTo>
                <a:lnTo>
                  <a:pt x="48" y="23"/>
                </a:lnTo>
                <a:lnTo>
                  <a:pt x="55" y="23"/>
                </a:lnTo>
                <a:lnTo>
                  <a:pt x="61" y="23"/>
                </a:lnTo>
                <a:lnTo>
                  <a:pt x="68" y="24"/>
                </a:lnTo>
                <a:lnTo>
                  <a:pt x="73" y="26"/>
                </a:lnTo>
                <a:lnTo>
                  <a:pt x="77" y="30"/>
                </a:lnTo>
                <a:lnTo>
                  <a:pt x="81" y="33"/>
                </a:lnTo>
                <a:lnTo>
                  <a:pt x="83" y="37"/>
                </a:lnTo>
                <a:lnTo>
                  <a:pt x="86" y="41"/>
                </a:lnTo>
                <a:lnTo>
                  <a:pt x="87" y="47"/>
                </a:lnTo>
                <a:lnTo>
                  <a:pt x="109" y="47"/>
                </a:lnTo>
                <a:lnTo>
                  <a:pt x="108" y="37"/>
                </a:lnTo>
                <a:lnTo>
                  <a:pt x="104" y="27"/>
                </a:lnTo>
                <a:lnTo>
                  <a:pt x="100" y="19"/>
                </a:lnTo>
                <a:lnTo>
                  <a:pt x="94" y="13"/>
                </a:lnTo>
                <a:lnTo>
                  <a:pt x="87" y="7"/>
                </a:lnTo>
                <a:lnTo>
                  <a:pt x="77" y="4"/>
                </a:lnTo>
                <a:lnTo>
                  <a:pt x="67" y="2"/>
                </a:lnTo>
                <a:lnTo>
                  <a:pt x="55" y="0"/>
                </a:lnTo>
                <a:lnTo>
                  <a:pt x="43" y="2"/>
                </a:lnTo>
                <a:lnTo>
                  <a:pt x="33" y="4"/>
                </a:lnTo>
                <a:lnTo>
                  <a:pt x="24" y="7"/>
                </a:lnTo>
                <a:lnTo>
                  <a:pt x="17" y="12"/>
                </a:lnTo>
                <a:lnTo>
                  <a:pt x="11" y="19"/>
                </a:lnTo>
                <a:lnTo>
                  <a:pt x="6" y="26"/>
                </a:lnTo>
                <a:lnTo>
                  <a:pt x="4" y="34"/>
                </a:lnTo>
                <a:lnTo>
                  <a:pt x="3" y="44"/>
                </a:lnTo>
                <a:lnTo>
                  <a:pt x="4" y="53"/>
                </a:lnTo>
                <a:lnTo>
                  <a:pt x="5" y="60"/>
                </a:lnTo>
                <a:lnTo>
                  <a:pt x="9" y="67"/>
                </a:lnTo>
                <a:lnTo>
                  <a:pt x="13" y="71"/>
                </a:lnTo>
                <a:lnTo>
                  <a:pt x="18" y="76"/>
                </a:lnTo>
                <a:lnTo>
                  <a:pt x="24" y="80"/>
                </a:lnTo>
                <a:lnTo>
                  <a:pt x="33" y="83"/>
                </a:lnTo>
                <a:lnTo>
                  <a:pt x="41" y="85"/>
                </a:lnTo>
                <a:lnTo>
                  <a:pt x="69" y="94"/>
                </a:lnTo>
                <a:lnTo>
                  <a:pt x="73" y="95"/>
                </a:lnTo>
                <a:lnTo>
                  <a:pt x="78" y="96"/>
                </a:lnTo>
                <a:lnTo>
                  <a:pt x="81" y="98"/>
                </a:lnTo>
                <a:lnTo>
                  <a:pt x="84" y="99"/>
                </a:lnTo>
                <a:lnTo>
                  <a:pt x="87" y="103"/>
                </a:lnTo>
                <a:lnTo>
                  <a:pt x="89" y="105"/>
                </a:lnTo>
                <a:lnTo>
                  <a:pt x="90" y="109"/>
                </a:lnTo>
                <a:lnTo>
                  <a:pt x="90" y="113"/>
                </a:lnTo>
                <a:lnTo>
                  <a:pt x="89" y="118"/>
                </a:lnTo>
                <a:lnTo>
                  <a:pt x="88" y="123"/>
                </a:lnTo>
                <a:lnTo>
                  <a:pt x="84" y="127"/>
                </a:lnTo>
                <a:lnTo>
                  <a:pt x="81" y="130"/>
                </a:lnTo>
                <a:lnTo>
                  <a:pt x="76" y="133"/>
                </a:lnTo>
                <a:lnTo>
                  <a:pt x="71" y="136"/>
                </a:lnTo>
                <a:lnTo>
                  <a:pt x="64" y="137"/>
                </a:lnTo>
                <a:lnTo>
                  <a:pt x="57" y="137"/>
                </a:lnTo>
                <a:lnTo>
                  <a:pt x="50" y="137"/>
                </a:lnTo>
                <a:lnTo>
                  <a:pt x="42" y="134"/>
                </a:lnTo>
                <a:lnTo>
                  <a:pt x="36" y="132"/>
                </a:lnTo>
                <a:lnTo>
                  <a:pt x="32" y="129"/>
                </a:lnTo>
                <a:lnTo>
                  <a:pt x="28" y="125"/>
                </a:lnTo>
                <a:lnTo>
                  <a:pt x="24" y="119"/>
                </a:lnTo>
                <a:lnTo>
                  <a:pt x="22" y="113"/>
                </a:lnTo>
                <a:lnTo>
                  <a:pt x="21" y="106"/>
                </a:lnTo>
                <a:lnTo>
                  <a:pt x="0" y="10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39" name="Freeform 168"/>
          <p:cNvSpPr>
            <a:spLocks noEditPoints="1"/>
          </p:cNvSpPr>
          <p:nvPr/>
        </p:nvSpPr>
        <p:spPr bwMode="auto">
          <a:xfrm>
            <a:off x="2432050" y="3111500"/>
            <a:ext cx="65088" cy="109538"/>
          </a:xfrm>
          <a:custGeom>
            <a:avLst/>
            <a:gdLst>
              <a:gd name="T0" fmla="*/ 11379 w 143"/>
              <a:gd name="T1" fmla="*/ 58738 h 207"/>
              <a:gd name="T2" fmla="*/ 38234 w 143"/>
              <a:gd name="T3" fmla="*/ 58738 h 207"/>
              <a:gd name="T4" fmla="*/ 45971 w 143"/>
              <a:gd name="T5" fmla="*/ 60854 h 207"/>
              <a:gd name="T6" fmla="*/ 50523 w 143"/>
              <a:gd name="T7" fmla="*/ 65088 h 207"/>
              <a:gd name="T8" fmla="*/ 52799 w 143"/>
              <a:gd name="T9" fmla="*/ 71967 h 207"/>
              <a:gd name="T10" fmla="*/ 52799 w 143"/>
              <a:gd name="T11" fmla="*/ 81492 h 207"/>
              <a:gd name="T12" fmla="*/ 50978 w 143"/>
              <a:gd name="T13" fmla="*/ 88900 h 207"/>
              <a:gd name="T14" fmla="*/ 45971 w 143"/>
              <a:gd name="T15" fmla="*/ 93134 h 207"/>
              <a:gd name="T16" fmla="*/ 39144 w 143"/>
              <a:gd name="T17" fmla="*/ 95780 h 207"/>
              <a:gd name="T18" fmla="*/ 11379 w 143"/>
              <a:gd name="T19" fmla="*/ 96309 h 207"/>
              <a:gd name="T20" fmla="*/ 11379 w 143"/>
              <a:gd name="T21" fmla="*/ 12171 h 207"/>
              <a:gd name="T22" fmla="*/ 36868 w 143"/>
              <a:gd name="T23" fmla="*/ 12171 h 207"/>
              <a:gd name="T24" fmla="*/ 43695 w 143"/>
              <a:gd name="T25" fmla="*/ 14817 h 207"/>
              <a:gd name="T26" fmla="*/ 47337 w 143"/>
              <a:gd name="T27" fmla="*/ 18521 h 207"/>
              <a:gd name="T28" fmla="*/ 49613 w 143"/>
              <a:gd name="T29" fmla="*/ 24871 h 207"/>
              <a:gd name="T30" fmla="*/ 49613 w 143"/>
              <a:gd name="T31" fmla="*/ 33338 h 207"/>
              <a:gd name="T32" fmla="*/ 47337 w 143"/>
              <a:gd name="T33" fmla="*/ 39688 h 207"/>
              <a:gd name="T34" fmla="*/ 43240 w 143"/>
              <a:gd name="T35" fmla="*/ 43921 h 207"/>
              <a:gd name="T36" fmla="*/ 36413 w 143"/>
              <a:gd name="T37" fmla="*/ 46038 h 207"/>
              <a:gd name="T38" fmla="*/ 11379 w 143"/>
              <a:gd name="T39" fmla="*/ 46038 h 207"/>
              <a:gd name="T40" fmla="*/ 36413 w 143"/>
              <a:gd name="T41" fmla="*/ 109538 h 207"/>
              <a:gd name="T42" fmla="*/ 48702 w 143"/>
              <a:gd name="T43" fmla="*/ 107421 h 207"/>
              <a:gd name="T44" fmla="*/ 57805 w 143"/>
              <a:gd name="T45" fmla="*/ 100542 h 207"/>
              <a:gd name="T46" fmla="*/ 63267 w 143"/>
              <a:gd name="T47" fmla="*/ 90488 h 207"/>
              <a:gd name="T48" fmla="*/ 65088 w 143"/>
              <a:gd name="T49" fmla="*/ 77259 h 207"/>
              <a:gd name="T50" fmla="*/ 64178 w 143"/>
              <a:gd name="T51" fmla="*/ 67204 h 207"/>
              <a:gd name="T52" fmla="*/ 60992 w 143"/>
              <a:gd name="T53" fmla="*/ 59267 h 207"/>
              <a:gd name="T54" fmla="*/ 55985 w 143"/>
              <a:gd name="T55" fmla="*/ 53446 h 207"/>
              <a:gd name="T56" fmla="*/ 49613 w 143"/>
              <a:gd name="T57" fmla="*/ 50800 h 207"/>
              <a:gd name="T58" fmla="*/ 54619 w 143"/>
              <a:gd name="T59" fmla="*/ 47096 h 207"/>
              <a:gd name="T60" fmla="*/ 58716 w 143"/>
              <a:gd name="T61" fmla="*/ 41275 h 207"/>
              <a:gd name="T62" fmla="*/ 60536 w 143"/>
              <a:gd name="T63" fmla="*/ 34396 h 207"/>
              <a:gd name="T64" fmla="*/ 61447 w 143"/>
              <a:gd name="T65" fmla="*/ 26988 h 207"/>
              <a:gd name="T66" fmla="*/ 60081 w 143"/>
              <a:gd name="T67" fmla="*/ 14817 h 207"/>
              <a:gd name="T68" fmla="*/ 54619 w 143"/>
              <a:gd name="T69" fmla="*/ 6879 h 207"/>
              <a:gd name="T70" fmla="*/ 46426 w 143"/>
              <a:gd name="T71" fmla="*/ 2117 h 207"/>
              <a:gd name="T72" fmla="*/ 34592 w 143"/>
              <a:gd name="T73" fmla="*/ 0 h 207"/>
              <a:gd name="T74" fmla="*/ 0 w 143"/>
              <a:gd name="T75" fmla="*/ 109538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43" h="207">
                <a:moveTo>
                  <a:pt x="25" y="182"/>
                </a:moveTo>
                <a:lnTo>
                  <a:pt x="25" y="111"/>
                </a:lnTo>
                <a:lnTo>
                  <a:pt x="75" y="111"/>
                </a:lnTo>
                <a:lnTo>
                  <a:pt x="84" y="111"/>
                </a:lnTo>
                <a:lnTo>
                  <a:pt x="94" y="113"/>
                </a:lnTo>
                <a:lnTo>
                  <a:pt x="101" y="115"/>
                </a:lnTo>
                <a:lnTo>
                  <a:pt x="107" y="119"/>
                </a:lnTo>
                <a:lnTo>
                  <a:pt x="111" y="123"/>
                </a:lnTo>
                <a:lnTo>
                  <a:pt x="115" y="129"/>
                </a:lnTo>
                <a:lnTo>
                  <a:pt x="116" y="136"/>
                </a:lnTo>
                <a:lnTo>
                  <a:pt x="117" y="146"/>
                </a:lnTo>
                <a:lnTo>
                  <a:pt x="116" y="154"/>
                </a:lnTo>
                <a:lnTo>
                  <a:pt x="115" y="161"/>
                </a:lnTo>
                <a:lnTo>
                  <a:pt x="112" y="168"/>
                </a:lnTo>
                <a:lnTo>
                  <a:pt x="108" y="172"/>
                </a:lnTo>
                <a:lnTo>
                  <a:pt x="101" y="176"/>
                </a:lnTo>
                <a:lnTo>
                  <a:pt x="95" y="179"/>
                </a:lnTo>
                <a:lnTo>
                  <a:pt x="86" y="181"/>
                </a:lnTo>
                <a:lnTo>
                  <a:pt x="78" y="182"/>
                </a:lnTo>
                <a:lnTo>
                  <a:pt x="25" y="182"/>
                </a:lnTo>
                <a:close/>
                <a:moveTo>
                  <a:pt x="25" y="87"/>
                </a:moveTo>
                <a:lnTo>
                  <a:pt x="25" y="23"/>
                </a:lnTo>
                <a:lnTo>
                  <a:pt x="73" y="23"/>
                </a:lnTo>
                <a:lnTo>
                  <a:pt x="81" y="23"/>
                </a:lnTo>
                <a:lnTo>
                  <a:pt x="89" y="26"/>
                </a:lnTo>
                <a:lnTo>
                  <a:pt x="96" y="28"/>
                </a:lnTo>
                <a:lnTo>
                  <a:pt x="100" y="31"/>
                </a:lnTo>
                <a:lnTo>
                  <a:pt x="104" y="35"/>
                </a:lnTo>
                <a:lnTo>
                  <a:pt x="108" y="41"/>
                </a:lnTo>
                <a:lnTo>
                  <a:pt x="109" y="47"/>
                </a:lnTo>
                <a:lnTo>
                  <a:pt x="110" y="55"/>
                </a:lnTo>
                <a:lnTo>
                  <a:pt x="109" y="63"/>
                </a:lnTo>
                <a:lnTo>
                  <a:pt x="108" y="70"/>
                </a:lnTo>
                <a:lnTo>
                  <a:pt x="104" y="75"/>
                </a:lnTo>
                <a:lnTo>
                  <a:pt x="100" y="79"/>
                </a:lnTo>
                <a:lnTo>
                  <a:pt x="95" y="83"/>
                </a:lnTo>
                <a:lnTo>
                  <a:pt x="88" y="85"/>
                </a:lnTo>
                <a:lnTo>
                  <a:pt x="80" y="87"/>
                </a:lnTo>
                <a:lnTo>
                  <a:pt x="71" y="87"/>
                </a:lnTo>
                <a:lnTo>
                  <a:pt x="25" y="87"/>
                </a:lnTo>
                <a:close/>
                <a:moveTo>
                  <a:pt x="0" y="207"/>
                </a:moveTo>
                <a:lnTo>
                  <a:pt x="80" y="207"/>
                </a:lnTo>
                <a:lnTo>
                  <a:pt x="95" y="206"/>
                </a:lnTo>
                <a:lnTo>
                  <a:pt x="107" y="203"/>
                </a:lnTo>
                <a:lnTo>
                  <a:pt x="118" y="198"/>
                </a:lnTo>
                <a:lnTo>
                  <a:pt x="127" y="190"/>
                </a:lnTo>
                <a:lnTo>
                  <a:pt x="134" y="182"/>
                </a:lnTo>
                <a:lnTo>
                  <a:pt x="139" y="171"/>
                </a:lnTo>
                <a:lnTo>
                  <a:pt x="142" y="158"/>
                </a:lnTo>
                <a:lnTo>
                  <a:pt x="143" y="146"/>
                </a:lnTo>
                <a:lnTo>
                  <a:pt x="142" y="136"/>
                </a:lnTo>
                <a:lnTo>
                  <a:pt x="141" y="127"/>
                </a:lnTo>
                <a:lnTo>
                  <a:pt x="138" y="119"/>
                </a:lnTo>
                <a:lnTo>
                  <a:pt x="134" y="112"/>
                </a:lnTo>
                <a:lnTo>
                  <a:pt x="129" y="106"/>
                </a:lnTo>
                <a:lnTo>
                  <a:pt x="123" y="101"/>
                </a:lnTo>
                <a:lnTo>
                  <a:pt x="116" y="98"/>
                </a:lnTo>
                <a:lnTo>
                  <a:pt x="109" y="96"/>
                </a:lnTo>
                <a:lnTo>
                  <a:pt x="115" y="92"/>
                </a:lnTo>
                <a:lnTo>
                  <a:pt x="120" y="89"/>
                </a:lnTo>
                <a:lnTo>
                  <a:pt x="124" y="84"/>
                </a:lnTo>
                <a:lnTo>
                  <a:pt x="129" y="78"/>
                </a:lnTo>
                <a:lnTo>
                  <a:pt x="131" y="72"/>
                </a:lnTo>
                <a:lnTo>
                  <a:pt x="133" y="65"/>
                </a:lnTo>
                <a:lnTo>
                  <a:pt x="135" y="58"/>
                </a:lnTo>
                <a:lnTo>
                  <a:pt x="135" y="51"/>
                </a:lnTo>
                <a:lnTo>
                  <a:pt x="134" y="38"/>
                </a:lnTo>
                <a:lnTo>
                  <a:pt x="132" y="28"/>
                </a:lnTo>
                <a:lnTo>
                  <a:pt x="127" y="20"/>
                </a:lnTo>
                <a:lnTo>
                  <a:pt x="120" y="13"/>
                </a:lnTo>
                <a:lnTo>
                  <a:pt x="112" y="7"/>
                </a:lnTo>
                <a:lnTo>
                  <a:pt x="102" y="4"/>
                </a:lnTo>
                <a:lnTo>
                  <a:pt x="90" y="1"/>
                </a:lnTo>
                <a:lnTo>
                  <a:pt x="76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40" name="Rectangle 169"/>
          <p:cNvSpPr>
            <a:spLocks noChangeArrowheads="1"/>
          </p:cNvSpPr>
          <p:nvPr/>
        </p:nvSpPr>
        <p:spPr bwMode="auto">
          <a:xfrm>
            <a:off x="2513013" y="3205163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41" name="Freeform 170"/>
          <p:cNvSpPr>
            <a:spLocks/>
          </p:cNvSpPr>
          <p:nvPr/>
        </p:nvSpPr>
        <p:spPr bwMode="auto">
          <a:xfrm>
            <a:off x="1357313" y="3308350"/>
            <a:ext cx="33337" cy="106363"/>
          </a:xfrm>
          <a:custGeom>
            <a:avLst/>
            <a:gdLst>
              <a:gd name="T0" fmla="*/ 20898 w 67"/>
              <a:gd name="T1" fmla="*/ 106363 h 199"/>
              <a:gd name="T2" fmla="*/ 33337 w 67"/>
              <a:gd name="T3" fmla="*/ 106363 h 199"/>
              <a:gd name="T4" fmla="*/ 33337 w 67"/>
              <a:gd name="T5" fmla="*/ 0 h 199"/>
              <a:gd name="T6" fmla="*/ 24381 w 67"/>
              <a:gd name="T7" fmla="*/ 0 h 199"/>
              <a:gd name="T8" fmla="*/ 23386 w 67"/>
              <a:gd name="T9" fmla="*/ 4810 h 199"/>
              <a:gd name="T10" fmla="*/ 21893 w 67"/>
              <a:gd name="T11" fmla="*/ 9086 h 199"/>
              <a:gd name="T12" fmla="*/ 19903 w 67"/>
              <a:gd name="T13" fmla="*/ 12293 h 199"/>
              <a:gd name="T14" fmla="*/ 17415 w 67"/>
              <a:gd name="T15" fmla="*/ 15500 h 199"/>
              <a:gd name="T16" fmla="*/ 13932 w 67"/>
              <a:gd name="T17" fmla="*/ 17638 h 199"/>
              <a:gd name="T18" fmla="*/ 9951 w 67"/>
              <a:gd name="T19" fmla="*/ 19242 h 199"/>
              <a:gd name="T20" fmla="*/ 5473 w 67"/>
              <a:gd name="T21" fmla="*/ 19776 h 199"/>
              <a:gd name="T22" fmla="*/ 0 w 67"/>
              <a:gd name="T23" fmla="*/ 20311 h 199"/>
              <a:gd name="T24" fmla="*/ 0 w 67"/>
              <a:gd name="T25" fmla="*/ 31535 h 199"/>
              <a:gd name="T26" fmla="*/ 20898 w 67"/>
              <a:gd name="T27" fmla="*/ 31535 h 199"/>
              <a:gd name="T28" fmla="*/ 20898 w 67"/>
              <a:gd name="T29" fmla="*/ 106363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2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9"/>
                </a:lnTo>
                <a:lnTo>
                  <a:pt x="44" y="17"/>
                </a:lnTo>
                <a:lnTo>
                  <a:pt x="40" y="23"/>
                </a:lnTo>
                <a:lnTo>
                  <a:pt x="35" y="29"/>
                </a:lnTo>
                <a:lnTo>
                  <a:pt x="28" y="33"/>
                </a:lnTo>
                <a:lnTo>
                  <a:pt x="20" y="36"/>
                </a:lnTo>
                <a:lnTo>
                  <a:pt x="11" y="37"/>
                </a:lnTo>
                <a:lnTo>
                  <a:pt x="0" y="38"/>
                </a:lnTo>
                <a:lnTo>
                  <a:pt x="0" y="59"/>
                </a:lnTo>
                <a:lnTo>
                  <a:pt x="42" y="59"/>
                </a:lnTo>
                <a:lnTo>
                  <a:pt x="42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42" name="Freeform 171"/>
          <p:cNvSpPr>
            <a:spLocks/>
          </p:cNvSpPr>
          <p:nvPr/>
        </p:nvSpPr>
        <p:spPr bwMode="auto">
          <a:xfrm>
            <a:off x="1416050" y="3308350"/>
            <a:ext cx="60325" cy="106363"/>
          </a:xfrm>
          <a:custGeom>
            <a:avLst/>
            <a:gdLst>
              <a:gd name="T0" fmla="*/ 60325 w 124"/>
              <a:gd name="T1" fmla="*/ 106363 h 199"/>
              <a:gd name="T2" fmla="*/ 12649 w 124"/>
              <a:gd name="T3" fmla="*/ 93001 h 199"/>
              <a:gd name="T4" fmla="*/ 15568 w 124"/>
              <a:gd name="T5" fmla="*/ 86587 h 199"/>
              <a:gd name="T6" fmla="*/ 19946 w 124"/>
              <a:gd name="T7" fmla="*/ 80173 h 199"/>
              <a:gd name="T8" fmla="*/ 25784 w 124"/>
              <a:gd name="T9" fmla="*/ 74294 h 199"/>
              <a:gd name="T10" fmla="*/ 33568 w 124"/>
              <a:gd name="T11" fmla="*/ 69483 h 199"/>
              <a:gd name="T12" fmla="*/ 46217 w 124"/>
              <a:gd name="T13" fmla="*/ 61466 h 199"/>
              <a:gd name="T14" fmla="*/ 53028 w 124"/>
              <a:gd name="T15" fmla="*/ 54518 h 199"/>
              <a:gd name="T16" fmla="*/ 57893 w 124"/>
              <a:gd name="T17" fmla="*/ 46500 h 199"/>
              <a:gd name="T18" fmla="*/ 59839 w 124"/>
              <a:gd name="T19" fmla="*/ 36345 h 199"/>
              <a:gd name="T20" fmla="*/ 59839 w 124"/>
              <a:gd name="T21" fmla="*/ 24586 h 199"/>
              <a:gd name="T22" fmla="*/ 55947 w 124"/>
              <a:gd name="T23" fmla="*/ 12828 h 199"/>
              <a:gd name="T24" fmla="*/ 48163 w 124"/>
              <a:gd name="T25" fmla="*/ 4810 h 199"/>
              <a:gd name="T26" fmla="*/ 37946 w 124"/>
              <a:gd name="T27" fmla="*/ 534 h 199"/>
              <a:gd name="T28" fmla="*/ 24811 w 124"/>
              <a:gd name="T29" fmla="*/ 534 h 199"/>
              <a:gd name="T30" fmla="*/ 14108 w 124"/>
              <a:gd name="T31" fmla="*/ 5345 h 199"/>
              <a:gd name="T32" fmla="*/ 6324 w 124"/>
              <a:gd name="T33" fmla="*/ 14966 h 199"/>
              <a:gd name="T34" fmla="*/ 2432 w 124"/>
              <a:gd name="T35" fmla="*/ 28328 h 199"/>
              <a:gd name="T36" fmla="*/ 1946 w 124"/>
              <a:gd name="T37" fmla="*/ 38483 h 199"/>
              <a:gd name="T38" fmla="*/ 13622 w 124"/>
              <a:gd name="T39" fmla="*/ 37414 h 199"/>
              <a:gd name="T40" fmla="*/ 14595 w 124"/>
              <a:gd name="T41" fmla="*/ 27259 h 199"/>
              <a:gd name="T42" fmla="*/ 18487 w 124"/>
              <a:gd name="T43" fmla="*/ 19242 h 199"/>
              <a:gd name="T44" fmla="*/ 23838 w 124"/>
              <a:gd name="T45" fmla="*/ 14966 h 199"/>
              <a:gd name="T46" fmla="*/ 30649 w 124"/>
              <a:gd name="T47" fmla="*/ 12828 h 199"/>
              <a:gd name="T48" fmla="*/ 37946 w 124"/>
              <a:gd name="T49" fmla="*/ 13897 h 199"/>
              <a:gd name="T50" fmla="*/ 43298 w 124"/>
              <a:gd name="T51" fmla="*/ 17638 h 199"/>
              <a:gd name="T52" fmla="*/ 47190 w 124"/>
              <a:gd name="T53" fmla="*/ 24052 h 199"/>
              <a:gd name="T54" fmla="*/ 48163 w 124"/>
              <a:gd name="T55" fmla="*/ 31535 h 199"/>
              <a:gd name="T56" fmla="*/ 47190 w 124"/>
              <a:gd name="T57" fmla="*/ 38483 h 199"/>
              <a:gd name="T58" fmla="*/ 44757 w 124"/>
              <a:gd name="T59" fmla="*/ 43828 h 199"/>
              <a:gd name="T60" fmla="*/ 40865 w 124"/>
              <a:gd name="T61" fmla="*/ 49707 h 199"/>
              <a:gd name="T62" fmla="*/ 35027 w 124"/>
              <a:gd name="T63" fmla="*/ 53983 h 199"/>
              <a:gd name="T64" fmla="*/ 21406 w 124"/>
              <a:gd name="T65" fmla="*/ 63070 h 199"/>
              <a:gd name="T66" fmla="*/ 10703 w 124"/>
              <a:gd name="T67" fmla="*/ 73225 h 199"/>
              <a:gd name="T68" fmla="*/ 3892 w 124"/>
              <a:gd name="T69" fmla="*/ 84449 h 199"/>
              <a:gd name="T70" fmla="*/ 486 w 124"/>
              <a:gd name="T71" fmla="*/ 97811 h 199"/>
              <a:gd name="T72" fmla="*/ 0 w 124"/>
              <a:gd name="T73" fmla="*/ 106363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4" h="199">
                <a:moveTo>
                  <a:pt x="0" y="199"/>
                </a:moveTo>
                <a:lnTo>
                  <a:pt x="124" y="199"/>
                </a:lnTo>
                <a:lnTo>
                  <a:pt x="124" y="174"/>
                </a:lnTo>
                <a:lnTo>
                  <a:pt x="26" y="174"/>
                </a:lnTo>
                <a:lnTo>
                  <a:pt x="29" y="167"/>
                </a:lnTo>
                <a:lnTo>
                  <a:pt x="32" y="162"/>
                </a:lnTo>
                <a:lnTo>
                  <a:pt x="35" y="156"/>
                </a:lnTo>
                <a:lnTo>
                  <a:pt x="41" y="150"/>
                </a:lnTo>
                <a:lnTo>
                  <a:pt x="47" y="145"/>
                </a:lnTo>
                <a:lnTo>
                  <a:pt x="53" y="139"/>
                </a:lnTo>
                <a:lnTo>
                  <a:pt x="61" y="135"/>
                </a:lnTo>
                <a:lnTo>
                  <a:pt x="69" y="130"/>
                </a:lnTo>
                <a:lnTo>
                  <a:pt x="85" y="122"/>
                </a:lnTo>
                <a:lnTo>
                  <a:pt x="95" y="115"/>
                </a:lnTo>
                <a:lnTo>
                  <a:pt x="102" y="109"/>
                </a:lnTo>
                <a:lnTo>
                  <a:pt x="109" y="102"/>
                </a:lnTo>
                <a:lnTo>
                  <a:pt x="115" y="95"/>
                </a:lnTo>
                <a:lnTo>
                  <a:pt x="119" y="87"/>
                </a:lnTo>
                <a:lnTo>
                  <a:pt x="122" y="78"/>
                </a:lnTo>
                <a:lnTo>
                  <a:pt x="123" y="68"/>
                </a:lnTo>
                <a:lnTo>
                  <a:pt x="124" y="59"/>
                </a:lnTo>
                <a:lnTo>
                  <a:pt x="123" y="46"/>
                </a:lnTo>
                <a:lnTo>
                  <a:pt x="120" y="35"/>
                </a:lnTo>
                <a:lnTo>
                  <a:pt x="115" y="24"/>
                </a:lnTo>
                <a:lnTo>
                  <a:pt x="107" y="16"/>
                </a:lnTo>
                <a:lnTo>
                  <a:pt x="99" y="9"/>
                </a:lnTo>
                <a:lnTo>
                  <a:pt x="89" y="4"/>
                </a:lnTo>
                <a:lnTo>
                  <a:pt x="78" y="1"/>
                </a:lnTo>
                <a:lnTo>
                  <a:pt x="64" y="0"/>
                </a:lnTo>
                <a:lnTo>
                  <a:pt x="51" y="1"/>
                </a:lnTo>
                <a:lnTo>
                  <a:pt x="40" y="4"/>
                </a:lnTo>
                <a:lnTo>
                  <a:pt x="29" y="10"/>
                </a:lnTo>
                <a:lnTo>
                  <a:pt x="21" y="18"/>
                </a:lnTo>
                <a:lnTo>
                  <a:pt x="13" y="28"/>
                </a:lnTo>
                <a:lnTo>
                  <a:pt x="8" y="39"/>
                </a:lnTo>
                <a:lnTo>
                  <a:pt x="5" y="53"/>
                </a:lnTo>
                <a:lnTo>
                  <a:pt x="4" y="68"/>
                </a:lnTo>
                <a:lnTo>
                  <a:pt x="4" y="72"/>
                </a:lnTo>
                <a:lnTo>
                  <a:pt x="28" y="72"/>
                </a:lnTo>
                <a:lnTo>
                  <a:pt x="28" y="70"/>
                </a:lnTo>
                <a:lnTo>
                  <a:pt x="29" y="59"/>
                </a:lnTo>
                <a:lnTo>
                  <a:pt x="30" y="51"/>
                </a:lnTo>
                <a:lnTo>
                  <a:pt x="33" y="43"/>
                </a:lnTo>
                <a:lnTo>
                  <a:pt x="38" y="36"/>
                </a:lnTo>
                <a:lnTo>
                  <a:pt x="43" y="31"/>
                </a:lnTo>
                <a:lnTo>
                  <a:pt x="49" y="28"/>
                </a:lnTo>
                <a:lnTo>
                  <a:pt x="55" y="25"/>
                </a:lnTo>
                <a:lnTo>
                  <a:pt x="63" y="24"/>
                </a:lnTo>
                <a:lnTo>
                  <a:pt x="71" y="25"/>
                </a:lnTo>
                <a:lnTo>
                  <a:pt x="78" y="26"/>
                </a:lnTo>
                <a:lnTo>
                  <a:pt x="84" y="30"/>
                </a:lnTo>
                <a:lnTo>
                  <a:pt x="89" y="33"/>
                </a:lnTo>
                <a:lnTo>
                  <a:pt x="93" y="39"/>
                </a:lnTo>
                <a:lnTo>
                  <a:pt x="97" y="45"/>
                </a:lnTo>
                <a:lnTo>
                  <a:pt x="98" y="52"/>
                </a:lnTo>
                <a:lnTo>
                  <a:pt x="99" y="59"/>
                </a:lnTo>
                <a:lnTo>
                  <a:pt x="99" y="66"/>
                </a:lnTo>
                <a:lnTo>
                  <a:pt x="97" y="72"/>
                </a:lnTo>
                <a:lnTo>
                  <a:pt x="96" y="78"/>
                </a:lnTo>
                <a:lnTo>
                  <a:pt x="92" y="82"/>
                </a:lnTo>
                <a:lnTo>
                  <a:pt x="88" y="88"/>
                </a:lnTo>
                <a:lnTo>
                  <a:pt x="84" y="93"/>
                </a:lnTo>
                <a:lnTo>
                  <a:pt x="79" y="98"/>
                </a:lnTo>
                <a:lnTo>
                  <a:pt x="72" y="101"/>
                </a:lnTo>
                <a:lnTo>
                  <a:pt x="58" y="110"/>
                </a:lnTo>
                <a:lnTo>
                  <a:pt x="44" y="118"/>
                </a:lnTo>
                <a:lnTo>
                  <a:pt x="32" y="128"/>
                </a:lnTo>
                <a:lnTo>
                  <a:pt x="22" y="137"/>
                </a:lnTo>
                <a:lnTo>
                  <a:pt x="14" y="148"/>
                </a:lnTo>
                <a:lnTo>
                  <a:pt x="8" y="158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43" name="Freeform 172"/>
          <p:cNvSpPr>
            <a:spLocks noEditPoints="1"/>
          </p:cNvSpPr>
          <p:nvPr/>
        </p:nvSpPr>
        <p:spPr bwMode="auto">
          <a:xfrm>
            <a:off x="2036763" y="3305175"/>
            <a:ext cx="71437" cy="109538"/>
          </a:xfrm>
          <a:custGeom>
            <a:avLst/>
            <a:gdLst>
              <a:gd name="T0" fmla="*/ 0 w 153"/>
              <a:gd name="T1" fmla="*/ 109538 h 207"/>
              <a:gd name="T2" fmla="*/ 32684 w 153"/>
              <a:gd name="T3" fmla="*/ 109538 h 207"/>
              <a:gd name="T4" fmla="*/ 37353 w 153"/>
              <a:gd name="T5" fmla="*/ 109538 h 207"/>
              <a:gd name="T6" fmla="*/ 41088 w 153"/>
              <a:gd name="T7" fmla="*/ 108480 h 207"/>
              <a:gd name="T8" fmla="*/ 45290 w 153"/>
              <a:gd name="T9" fmla="*/ 107421 h 207"/>
              <a:gd name="T10" fmla="*/ 49025 w 153"/>
              <a:gd name="T11" fmla="*/ 105834 h 207"/>
              <a:gd name="T12" fmla="*/ 52294 w 153"/>
              <a:gd name="T13" fmla="*/ 103717 h 207"/>
              <a:gd name="T14" fmla="*/ 55562 w 153"/>
              <a:gd name="T15" fmla="*/ 101071 h 207"/>
              <a:gd name="T16" fmla="*/ 58364 w 153"/>
              <a:gd name="T17" fmla="*/ 98425 h 207"/>
              <a:gd name="T18" fmla="*/ 60698 w 153"/>
              <a:gd name="T19" fmla="*/ 94721 h 207"/>
              <a:gd name="T20" fmla="*/ 63500 w 153"/>
              <a:gd name="T21" fmla="*/ 91017 h 207"/>
              <a:gd name="T22" fmla="*/ 65367 w 153"/>
              <a:gd name="T23" fmla="*/ 86784 h 207"/>
              <a:gd name="T24" fmla="*/ 67235 w 153"/>
              <a:gd name="T25" fmla="*/ 82550 h 207"/>
              <a:gd name="T26" fmla="*/ 68636 w 153"/>
              <a:gd name="T27" fmla="*/ 76730 h 207"/>
              <a:gd name="T28" fmla="*/ 69569 w 153"/>
              <a:gd name="T29" fmla="*/ 71967 h 207"/>
              <a:gd name="T30" fmla="*/ 70503 w 153"/>
              <a:gd name="T31" fmla="*/ 65617 h 207"/>
              <a:gd name="T32" fmla="*/ 71437 w 153"/>
              <a:gd name="T33" fmla="*/ 59796 h 207"/>
              <a:gd name="T34" fmla="*/ 71437 w 153"/>
              <a:gd name="T35" fmla="*/ 52917 h 207"/>
              <a:gd name="T36" fmla="*/ 71437 w 153"/>
              <a:gd name="T37" fmla="*/ 46567 h 207"/>
              <a:gd name="T38" fmla="*/ 70503 w 153"/>
              <a:gd name="T39" fmla="*/ 41275 h 207"/>
              <a:gd name="T40" fmla="*/ 69569 w 153"/>
              <a:gd name="T41" fmla="*/ 35454 h 207"/>
              <a:gd name="T42" fmla="*/ 68636 w 153"/>
              <a:gd name="T43" fmla="*/ 30163 h 207"/>
              <a:gd name="T44" fmla="*/ 67235 w 153"/>
              <a:gd name="T45" fmla="*/ 25400 h 207"/>
              <a:gd name="T46" fmla="*/ 65834 w 153"/>
              <a:gd name="T47" fmla="*/ 20638 h 207"/>
              <a:gd name="T48" fmla="*/ 63966 w 153"/>
              <a:gd name="T49" fmla="*/ 16933 h 207"/>
              <a:gd name="T50" fmla="*/ 61165 w 153"/>
              <a:gd name="T51" fmla="*/ 13229 h 207"/>
              <a:gd name="T52" fmla="*/ 58830 w 153"/>
              <a:gd name="T53" fmla="*/ 10054 h 207"/>
              <a:gd name="T54" fmla="*/ 56029 w 153"/>
              <a:gd name="T55" fmla="*/ 7938 h 207"/>
              <a:gd name="T56" fmla="*/ 53228 w 153"/>
              <a:gd name="T57" fmla="*/ 5292 h 207"/>
              <a:gd name="T58" fmla="*/ 49492 w 153"/>
              <a:gd name="T59" fmla="*/ 3704 h 207"/>
              <a:gd name="T60" fmla="*/ 46224 w 153"/>
              <a:gd name="T61" fmla="*/ 1588 h 207"/>
              <a:gd name="T62" fmla="*/ 42022 w 153"/>
              <a:gd name="T63" fmla="*/ 529 h 207"/>
              <a:gd name="T64" fmla="*/ 37820 w 153"/>
              <a:gd name="T65" fmla="*/ 0 h 207"/>
              <a:gd name="T66" fmla="*/ 33151 w 153"/>
              <a:gd name="T67" fmla="*/ 0 h 207"/>
              <a:gd name="T68" fmla="*/ 0 w 153"/>
              <a:gd name="T69" fmla="*/ 0 h 207"/>
              <a:gd name="T70" fmla="*/ 0 w 153"/>
              <a:gd name="T71" fmla="*/ 109538 h 207"/>
              <a:gd name="T72" fmla="*/ 32217 w 153"/>
              <a:gd name="T73" fmla="*/ 12700 h 207"/>
              <a:gd name="T74" fmla="*/ 38286 w 153"/>
              <a:gd name="T75" fmla="*/ 13229 h 207"/>
              <a:gd name="T76" fmla="*/ 43422 w 153"/>
              <a:gd name="T77" fmla="*/ 15346 h 207"/>
              <a:gd name="T78" fmla="*/ 48092 w 153"/>
              <a:gd name="T79" fmla="*/ 19050 h 207"/>
              <a:gd name="T80" fmla="*/ 51827 w 153"/>
              <a:gd name="T81" fmla="*/ 23283 h 207"/>
              <a:gd name="T82" fmla="*/ 55095 w 153"/>
              <a:gd name="T83" fmla="*/ 29104 h 207"/>
              <a:gd name="T84" fmla="*/ 56963 w 153"/>
              <a:gd name="T85" fmla="*/ 35983 h 207"/>
              <a:gd name="T86" fmla="*/ 58364 w 153"/>
              <a:gd name="T87" fmla="*/ 43921 h 207"/>
              <a:gd name="T88" fmla="*/ 58830 w 153"/>
              <a:gd name="T89" fmla="*/ 53975 h 207"/>
              <a:gd name="T90" fmla="*/ 58364 w 153"/>
              <a:gd name="T91" fmla="*/ 64029 h 207"/>
              <a:gd name="T92" fmla="*/ 57430 w 153"/>
              <a:gd name="T93" fmla="*/ 71967 h 207"/>
              <a:gd name="T94" fmla="*/ 55095 w 153"/>
              <a:gd name="T95" fmla="*/ 79375 h 207"/>
              <a:gd name="T96" fmla="*/ 51827 w 153"/>
              <a:gd name="T97" fmla="*/ 85196 h 207"/>
              <a:gd name="T98" fmla="*/ 48558 w 153"/>
              <a:gd name="T99" fmla="*/ 89959 h 207"/>
              <a:gd name="T100" fmla="*/ 43422 w 153"/>
              <a:gd name="T101" fmla="*/ 93663 h 207"/>
              <a:gd name="T102" fmla="*/ 38286 w 153"/>
              <a:gd name="T103" fmla="*/ 95250 h 207"/>
              <a:gd name="T104" fmla="*/ 32217 w 153"/>
              <a:gd name="T105" fmla="*/ 95780 h 207"/>
              <a:gd name="T106" fmla="*/ 11673 w 153"/>
              <a:gd name="T107" fmla="*/ 95780 h 207"/>
              <a:gd name="T108" fmla="*/ 11673 w 153"/>
              <a:gd name="T109" fmla="*/ 12700 h 207"/>
              <a:gd name="T110" fmla="*/ 32217 w 153"/>
              <a:gd name="T111" fmla="*/ 12700 h 20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3" h="207">
                <a:moveTo>
                  <a:pt x="0" y="207"/>
                </a:moveTo>
                <a:lnTo>
                  <a:pt x="70" y="207"/>
                </a:lnTo>
                <a:lnTo>
                  <a:pt x="80" y="207"/>
                </a:lnTo>
                <a:lnTo>
                  <a:pt x="88" y="205"/>
                </a:lnTo>
                <a:lnTo>
                  <a:pt x="97" y="203"/>
                </a:lnTo>
                <a:lnTo>
                  <a:pt x="105" y="200"/>
                </a:lnTo>
                <a:lnTo>
                  <a:pt x="112" y="196"/>
                </a:lnTo>
                <a:lnTo>
                  <a:pt x="119" y="191"/>
                </a:lnTo>
                <a:lnTo>
                  <a:pt x="125" y="186"/>
                </a:lnTo>
                <a:lnTo>
                  <a:pt x="130" y="179"/>
                </a:lnTo>
                <a:lnTo>
                  <a:pt x="136" y="172"/>
                </a:lnTo>
                <a:lnTo>
                  <a:pt x="140" y="164"/>
                </a:lnTo>
                <a:lnTo>
                  <a:pt x="144" y="156"/>
                </a:lnTo>
                <a:lnTo>
                  <a:pt x="147" y="145"/>
                </a:lnTo>
                <a:lnTo>
                  <a:pt x="149" y="136"/>
                </a:lnTo>
                <a:lnTo>
                  <a:pt x="151" y="124"/>
                </a:lnTo>
                <a:lnTo>
                  <a:pt x="153" y="113"/>
                </a:lnTo>
                <a:lnTo>
                  <a:pt x="153" y="100"/>
                </a:lnTo>
                <a:lnTo>
                  <a:pt x="153" y="88"/>
                </a:lnTo>
                <a:lnTo>
                  <a:pt x="151" y="78"/>
                </a:lnTo>
                <a:lnTo>
                  <a:pt x="149" y="67"/>
                </a:lnTo>
                <a:lnTo>
                  <a:pt x="147" y="57"/>
                </a:lnTo>
                <a:lnTo>
                  <a:pt x="144" y="48"/>
                </a:lnTo>
                <a:lnTo>
                  <a:pt x="141" y="39"/>
                </a:lnTo>
                <a:lnTo>
                  <a:pt x="137" y="32"/>
                </a:lnTo>
                <a:lnTo>
                  <a:pt x="131" y="25"/>
                </a:lnTo>
                <a:lnTo>
                  <a:pt x="126" y="19"/>
                </a:lnTo>
                <a:lnTo>
                  <a:pt x="120" y="15"/>
                </a:lnTo>
                <a:lnTo>
                  <a:pt x="114" y="10"/>
                </a:lnTo>
                <a:lnTo>
                  <a:pt x="106" y="7"/>
                </a:lnTo>
                <a:lnTo>
                  <a:pt x="99" y="3"/>
                </a:lnTo>
                <a:lnTo>
                  <a:pt x="90" y="1"/>
                </a:lnTo>
                <a:lnTo>
                  <a:pt x="81" y="0"/>
                </a:lnTo>
                <a:lnTo>
                  <a:pt x="71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69" y="24"/>
                </a:moveTo>
                <a:lnTo>
                  <a:pt x="82" y="25"/>
                </a:lnTo>
                <a:lnTo>
                  <a:pt x="93" y="29"/>
                </a:lnTo>
                <a:lnTo>
                  <a:pt x="103" y="36"/>
                </a:lnTo>
                <a:lnTo>
                  <a:pt x="111" y="44"/>
                </a:lnTo>
                <a:lnTo>
                  <a:pt x="118" y="55"/>
                </a:lnTo>
                <a:lnTo>
                  <a:pt x="122" y="68"/>
                </a:lnTo>
                <a:lnTo>
                  <a:pt x="125" y="83"/>
                </a:lnTo>
                <a:lnTo>
                  <a:pt x="126" y="102"/>
                </a:lnTo>
                <a:lnTo>
                  <a:pt x="125" y="121"/>
                </a:lnTo>
                <a:lnTo>
                  <a:pt x="123" y="136"/>
                </a:lnTo>
                <a:lnTo>
                  <a:pt x="118" y="150"/>
                </a:lnTo>
                <a:lnTo>
                  <a:pt x="111" y="161"/>
                </a:lnTo>
                <a:lnTo>
                  <a:pt x="104" y="170"/>
                </a:lnTo>
                <a:lnTo>
                  <a:pt x="93" y="177"/>
                </a:lnTo>
                <a:lnTo>
                  <a:pt x="82" y="180"/>
                </a:lnTo>
                <a:lnTo>
                  <a:pt x="69" y="181"/>
                </a:lnTo>
                <a:lnTo>
                  <a:pt x="25" y="181"/>
                </a:lnTo>
                <a:lnTo>
                  <a:pt x="25" y="24"/>
                </a:lnTo>
                <a:lnTo>
                  <a:pt x="69" y="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44" name="Freeform 173"/>
          <p:cNvSpPr>
            <a:spLocks noEditPoints="1"/>
          </p:cNvSpPr>
          <p:nvPr/>
        </p:nvSpPr>
        <p:spPr bwMode="auto">
          <a:xfrm>
            <a:off x="2119313" y="3332163"/>
            <a:ext cx="58737" cy="84137"/>
          </a:xfrm>
          <a:custGeom>
            <a:avLst/>
            <a:gdLst>
              <a:gd name="T0" fmla="*/ 46321 w 123"/>
              <a:gd name="T1" fmla="*/ 60174 h 158"/>
              <a:gd name="T2" fmla="*/ 42978 w 123"/>
              <a:gd name="T3" fmla="*/ 65499 h 158"/>
              <a:gd name="T4" fmla="*/ 39158 w 123"/>
              <a:gd name="T5" fmla="*/ 69227 h 158"/>
              <a:gd name="T6" fmla="*/ 33428 w 123"/>
              <a:gd name="T7" fmla="*/ 71889 h 158"/>
              <a:gd name="T8" fmla="*/ 26265 w 123"/>
              <a:gd name="T9" fmla="*/ 71357 h 158"/>
              <a:gd name="T10" fmla="*/ 19579 w 123"/>
              <a:gd name="T11" fmla="*/ 68162 h 158"/>
              <a:gd name="T12" fmla="*/ 14326 w 123"/>
              <a:gd name="T13" fmla="*/ 61771 h 158"/>
              <a:gd name="T14" fmla="*/ 11938 w 123"/>
              <a:gd name="T15" fmla="*/ 52186 h 158"/>
              <a:gd name="T16" fmla="*/ 58737 w 123"/>
              <a:gd name="T17" fmla="*/ 46329 h 158"/>
              <a:gd name="T18" fmla="*/ 58259 w 123"/>
              <a:gd name="T19" fmla="*/ 31418 h 158"/>
              <a:gd name="T20" fmla="*/ 54439 w 123"/>
              <a:gd name="T21" fmla="*/ 15975 h 158"/>
              <a:gd name="T22" fmla="*/ 46799 w 123"/>
              <a:gd name="T23" fmla="*/ 6390 h 158"/>
              <a:gd name="T24" fmla="*/ 36293 w 123"/>
              <a:gd name="T25" fmla="*/ 533 h 158"/>
              <a:gd name="T26" fmla="*/ 22922 w 123"/>
              <a:gd name="T27" fmla="*/ 533 h 158"/>
              <a:gd name="T28" fmla="*/ 11938 w 123"/>
              <a:gd name="T29" fmla="*/ 6390 h 158"/>
              <a:gd name="T30" fmla="*/ 4298 w 123"/>
              <a:gd name="T31" fmla="*/ 17573 h 158"/>
              <a:gd name="T32" fmla="*/ 478 w 123"/>
              <a:gd name="T33" fmla="*/ 33548 h 158"/>
              <a:gd name="T34" fmla="*/ 478 w 123"/>
              <a:gd name="T35" fmla="*/ 52186 h 158"/>
              <a:gd name="T36" fmla="*/ 4298 w 123"/>
              <a:gd name="T37" fmla="*/ 67629 h 158"/>
              <a:gd name="T38" fmla="*/ 11938 w 123"/>
              <a:gd name="T39" fmla="*/ 78279 h 158"/>
              <a:gd name="T40" fmla="*/ 22922 w 123"/>
              <a:gd name="T41" fmla="*/ 83604 h 158"/>
              <a:gd name="T42" fmla="*/ 34383 w 123"/>
              <a:gd name="T43" fmla="*/ 83604 h 158"/>
              <a:gd name="T44" fmla="*/ 44888 w 123"/>
              <a:gd name="T45" fmla="*/ 79877 h 158"/>
              <a:gd name="T46" fmla="*/ 51574 w 123"/>
              <a:gd name="T47" fmla="*/ 72954 h 158"/>
              <a:gd name="T48" fmla="*/ 56827 w 123"/>
              <a:gd name="T49" fmla="*/ 63369 h 158"/>
              <a:gd name="T50" fmla="*/ 47276 w 123"/>
              <a:gd name="T51" fmla="*/ 56979 h 158"/>
              <a:gd name="T52" fmla="*/ 11938 w 123"/>
              <a:gd name="T53" fmla="*/ 29821 h 158"/>
              <a:gd name="T54" fmla="*/ 14804 w 123"/>
              <a:gd name="T55" fmla="*/ 21301 h 158"/>
              <a:gd name="T56" fmla="*/ 19579 w 123"/>
              <a:gd name="T57" fmla="*/ 14910 h 158"/>
              <a:gd name="T58" fmla="*/ 25309 w 123"/>
              <a:gd name="T59" fmla="*/ 12248 h 158"/>
              <a:gd name="T60" fmla="*/ 33428 w 123"/>
              <a:gd name="T61" fmla="*/ 12248 h 158"/>
              <a:gd name="T62" fmla="*/ 40113 w 123"/>
              <a:gd name="T63" fmla="*/ 15443 h 158"/>
              <a:gd name="T64" fmla="*/ 44888 w 123"/>
              <a:gd name="T65" fmla="*/ 21301 h 158"/>
              <a:gd name="T66" fmla="*/ 46799 w 123"/>
              <a:gd name="T67" fmla="*/ 29821 h 158"/>
              <a:gd name="T68" fmla="*/ 11461 w 123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0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3"/>
                </a:lnTo>
                <a:lnTo>
                  <a:pt x="70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8"/>
                </a:lnTo>
                <a:lnTo>
                  <a:pt x="35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6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7"/>
                </a:lnTo>
                <a:lnTo>
                  <a:pt x="36" y="153"/>
                </a:lnTo>
                <a:lnTo>
                  <a:pt x="48" y="157"/>
                </a:lnTo>
                <a:lnTo>
                  <a:pt x="61" y="158"/>
                </a:lnTo>
                <a:lnTo>
                  <a:pt x="72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8"/>
                </a:lnTo>
                <a:lnTo>
                  <a:pt x="31" y="40"/>
                </a:lnTo>
                <a:lnTo>
                  <a:pt x="36" y="34"/>
                </a:lnTo>
                <a:lnTo>
                  <a:pt x="41" y="28"/>
                </a:lnTo>
                <a:lnTo>
                  <a:pt x="47" y="24"/>
                </a:lnTo>
                <a:lnTo>
                  <a:pt x="53" y="23"/>
                </a:lnTo>
                <a:lnTo>
                  <a:pt x="62" y="22"/>
                </a:lnTo>
                <a:lnTo>
                  <a:pt x="70" y="23"/>
                </a:lnTo>
                <a:lnTo>
                  <a:pt x="78" y="24"/>
                </a:lnTo>
                <a:lnTo>
                  <a:pt x="84" y="29"/>
                </a:lnTo>
                <a:lnTo>
                  <a:pt x="89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45" name="Freeform 174"/>
          <p:cNvSpPr>
            <a:spLocks/>
          </p:cNvSpPr>
          <p:nvPr/>
        </p:nvSpPr>
        <p:spPr bwMode="auto">
          <a:xfrm>
            <a:off x="2189163" y="3332163"/>
            <a:ext cx="52387" cy="82550"/>
          </a:xfrm>
          <a:custGeom>
            <a:avLst/>
            <a:gdLst>
              <a:gd name="T0" fmla="*/ 41818 w 114"/>
              <a:gd name="T1" fmla="*/ 82550 h 155"/>
              <a:gd name="T2" fmla="*/ 52387 w 114"/>
              <a:gd name="T3" fmla="*/ 82550 h 155"/>
              <a:gd name="T4" fmla="*/ 52387 w 114"/>
              <a:gd name="T5" fmla="*/ 34085 h 155"/>
              <a:gd name="T6" fmla="*/ 52387 w 114"/>
              <a:gd name="T7" fmla="*/ 30357 h 155"/>
              <a:gd name="T8" fmla="*/ 52387 w 114"/>
              <a:gd name="T9" fmla="*/ 25031 h 155"/>
              <a:gd name="T10" fmla="*/ 51927 w 114"/>
              <a:gd name="T11" fmla="*/ 19705 h 155"/>
              <a:gd name="T12" fmla="*/ 51468 w 114"/>
              <a:gd name="T13" fmla="*/ 14912 h 155"/>
              <a:gd name="T14" fmla="*/ 49630 w 114"/>
              <a:gd name="T15" fmla="*/ 11184 h 155"/>
              <a:gd name="T16" fmla="*/ 48251 w 114"/>
              <a:gd name="T17" fmla="*/ 7989 h 155"/>
              <a:gd name="T18" fmla="*/ 46873 w 114"/>
              <a:gd name="T19" fmla="*/ 6391 h 155"/>
              <a:gd name="T20" fmla="*/ 44575 w 114"/>
              <a:gd name="T21" fmla="*/ 4261 h 155"/>
              <a:gd name="T22" fmla="*/ 42277 w 114"/>
              <a:gd name="T23" fmla="*/ 2663 h 155"/>
              <a:gd name="T24" fmla="*/ 39980 w 114"/>
              <a:gd name="T25" fmla="*/ 1065 h 155"/>
              <a:gd name="T26" fmla="*/ 37222 w 114"/>
              <a:gd name="T27" fmla="*/ 533 h 155"/>
              <a:gd name="T28" fmla="*/ 33546 w 114"/>
              <a:gd name="T29" fmla="*/ 0 h 155"/>
              <a:gd name="T30" fmla="*/ 30329 w 114"/>
              <a:gd name="T31" fmla="*/ 0 h 155"/>
              <a:gd name="T32" fmla="*/ 27572 w 114"/>
              <a:gd name="T33" fmla="*/ 0 h 155"/>
              <a:gd name="T34" fmla="*/ 24355 w 114"/>
              <a:gd name="T35" fmla="*/ 533 h 155"/>
              <a:gd name="T36" fmla="*/ 21598 w 114"/>
              <a:gd name="T37" fmla="*/ 1598 h 155"/>
              <a:gd name="T38" fmla="*/ 19300 w 114"/>
              <a:gd name="T39" fmla="*/ 3195 h 155"/>
              <a:gd name="T40" fmla="*/ 16543 w 114"/>
              <a:gd name="T41" fmla="*/ 4793 h 155"/>
              <a:gd name="T42" fmla="*/ 14246 w 114"/>
              <a:gd name="T43" fmla="*/ 7456 h 155"/>
              <a:gd name="T44" fmla="*/ 12407 w 114"/>
              <a:gd name="T45" fmla="*/ 10652 h 155"/>
              <a:gd name="T46" fmla="*/ 10569 w 114"/>
              <a:gd name="T47" fmla="*/ 13847 h 155"/>
              <a:gd name="T48" fmla="*/ 10569 w 114"/>
              <a:gd name="T49" fmla="*/ 1598 h 155"/>
              <a:gd name="T50" fmla="*/ 0 w 114"/>
              <a:gd name="T51" fmla="*/ 1598 h 155"/>
              <a:gd name="T52" fmla="*/ 0 w 114"/>
              <a:gd name="T53" fmla="*/ 82550 h 155"/>
              <a:gd name="T54" fmla="*/ 11029 w 114"/>
              <a:gd name="T55" fmla="*/ 82550 h 155"/>
              <a:gd name="T56" fmla="*/ 11029 w 114"/>
              <a:gd name="T57" fmla="*/ 36748 h 155"/>
              <a:gd name="T58" fmla="*/ 11488 w 114"/>
              <a:gd name="T59" fmla="*/ 30890 h 155"/>
              <a:gd name="T60" fmla="*/ 12407 w 114"/>
              <a:gd name="T61" fmla="*/ 26096 h 155"/>
              <a:gd name="T62" fmla="*/ 13786 w 114"/>
              <a:gd name="T63" fmla="*/ 21836 h 155"/>
              <a:gd name="T64" fmla="*/ 15624 w 114"/>
              <a:gd name="T65" fmla="*/ 18108 h 155"/>
              <a:gd name="T66" fmla="*/ 18841 w 114"/>
              <a:gd name="T67" fmla="*/ 15445 h 155"/>
              <a:gd name="T68" fmla="*/ 21598 w 114"/>
              <a:gd name="T69" fmla="*/ 13847 h 155"/>
              <a:gd name="T70" fmla="*/ 25274 w 114"/>
              <a:gd name="T71" fmla="*/ 12249 h 155"/>
              <a:gd name="T72" fmla="*/ 29410 w 114"/>
              <a:gd name="T73" fmla="*/ 11717 h 155"/>
              <a:gd name="T74" fmla="*/ 32627 w 114"/>
              <a:gd name="T75" fmla="*/ 12249 h 155"/>
              <a:gd name="T76" fmla="*/ 35384 w 114"/>
              <a:gd name="T77" fmla="*/ 12782 h 155"/>
              <a:gd name="T78" fmla="*/ 37682 w 114"/>
              <a:gd name="T79" fmla="*/ 14912 h 155"/>
              <a:gd name="T80" fmla="*/ 39520 w 114"/>
              <a:gd name="T81" fmla="*/ 16510 h 155"/>
              <a:gd name="T82" fmla="*/ 40439 w 114"/>
              <a:gd name="T83" fmla="*/ 19705 h 155"/>
              <a:gd name="T84" fmla="*/ 41358 w 114"/>
              <a:gd name="T85" fmla="*/ 23434 h 155"/>
              <a:gd name="T86" fmla="*/ 41818 w 114"/>
              <a:gd name="T87" fmla="*/ 27694 h 155"/>
              <a:gd name="T88" fmla="*/ 41818 w 114"/>
              <a:gd name="T89" fmla="*/ 33020 h 155"/>
              <a:gd name="T90" fmla="*/ 41818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5" y="15"/>
                </a:lnTo>
                <a:lnTo>
                  <a:pt x="102" y="12"/>
                </a:lnTo>
                <a:lnTo>
                  <a:pt x="97" y="8"/>
                </a:lnTo>
                <a:lnTo>
                  <a:pt x="92" y="5"/>
                </a:lnTo>
                <a:lnTo>
                  <a:pt x="87" y="2"/>
                </a:lnTo>
                <a:lnTo>
                  <a:pt x="81" y="1"/>
                </a:lnTo>
                <a:lnTo>
                  <a:pt x="73" y="0"/>
                </a:lnTo>
                <a:lnTo>
                  <a:pt x="66" y="0"/>
                </a:lnTo>
                <a:lnTo>
                  <a:pt x="60" y="0"/>
                </a:lnTo>
                <a:lnTo>
                  <a:pt x="53" y="1"/>
                </a:lnTo>
                <a:lnTo>
                  <a:pt x="47" y="3"/>
                </a:lnTo>
                <a:lnTo>
                  <a:pt x="42" y="6"/>
                </a:lnTo>
                <a:lnTo>
                  <a:pt x="36" y="9"/>
                </a:lnTo>
                <a:lnTo>
                  <a:pt x="31" y="14"/>
                </a:lnTo>
                <a:lnTo>
                  <a:pt x="27" y="20"/>
                </a:lnTo>
                <a:lnTo>
                  <a:pt x="23" y="26"/>
                </a:lnTo>
                <a:lnTo>
                  <a:pt x="23" y="3"/>
                </a:lnTo>
                <a:lnTo>
                  <a:pt x="0" y="3"/>
                </a:lnTo>
                <a:lnTo>
                  <a:pt x="0" y="155"/>
                </a:lnTo>
                <a:lnTo>
                  <a:pt x="24" y="155"/>
                </a:lnTo>
                <a:lnTo>
                  <a:pt x="24" y="69"/>
                </a:lnTo>
                <a:lnTo>
                  <a:pt x="25" y="58"/>
                </a:lnTo>
                <a:lnTo>
                  <a:pt x="27" y="49"/>
                </a:lnTo>
                <a:lnTo>
                  <a:pt x="30" y="41"/>
                </a:lnTo>
                <a:lnTo>
                  <a:pt x="34" y="34"/>
                </a:lnTo>
                <a:lnTo>
                  <a:pt x="41" y="29"/>
                </a:lnTo>
                <a:lnTo>
                  <a:pt x="47" y="26"/>
                </a:lnTo>
                <a:lnTo>
                  <a:pt x="55" y="23"/>
                </a:lnTo>
                <a:lnTo>
                  <a:pt x="64" y="22"/>
                </a:lnTo>
                <a:lnTo>
                  <a:pt x="71" y="23"/>
                </a:lnTo>
                <a:lnTo>
                  <a:pt x="77" y="24"/>
                </a:lnTo>
                <a:lnTo>
                  <a:pt x="82" y="28"/>
                </a:lnTo>
                <a:lnTo>
                  <a:pt x="86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46" name="Freeform 175"/>
          <p:cNvSpPr>
            <a:spLocks noEditPoints="1"/>
          </p:cNvSpPr>
          <p:nvPr/>
        </p:nvSpPr>
        <p:spPr bwMode="auto">
          <a:xfrm>
            <a:off x="2259013" y="3305175"/>
            <a:ext cx="11112" cy="109538"/>
          </a:xfrm>
          <a:custGeom>
            <a:avLst/>
            <a:gdLst>
              <a:gd name="T0" fmla="*/ 0 w 23"/>
              <a:gd name="T1" fmla="*/ 109538 h 207"/>
              <a:gd name="T2" fmla="*/ 11112 w 23"/>
              <a:gd name="T3" fmla="*/ 109538 h 207"/>
              <a:gd name="T4" fmla="*/ 11112 w 23"/>
              <a:gd name="T5" fmla="*/ 29104 h 207"/>
              <a:gd name="T6" fmla="*/ 0 w 23"/>
              <a:gd name="T7" fmla="*/ 29104 h 207"/>
              <a:gd name="T8" fmla="*/ 0 w 23"/>
              <a:gd name="T9" fmla="*/ 109538 h 207"/>
              <a:gd name="T10" fmla="*/ 0 w 23"/>
              <a:gd name="T11" fmla="*/ 14288 h 207"/>
              <a:gd name="T12" fmla="*/ 11112 w 23"/>
              <a:gd name="T13" fmla="*/ 14288 h 207"/>
              <a:gd name="T14" fmla="*/ 11112 w 23"/>
              <a:gd name="T15" fmla="*/ 0 h 207"/>
              <a:gd name="T16" fmla="*/ 0 w 23"/>
              <a:gd name="T17" fmla="*/ 0 h 207"/>
              <a:gd name="T18" fmla="*/ 0 w 23"/>
              <a:gd name="T19" fmla="*/ 14288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5"/>
                </a:lnTo>
                <a:lnTo>
                  <a:pt x="0" y="55"/>
                </a:lnTo>
                <a:lnTo>
                  <a:pt x="0" y="207"/>
                </a:lnTo>
                <a:close/>
                <a:moveTo>
                  <a:pt x="0" y="27"/>
                </a:moveTo>
                <a:lnTo>
                  <a:pt x="23" y="27"/>
                </a:lnTo>
                <a:lnTo>
                  <a:pt x="23" y="0"/>
                </a:lnTo>
                <a:lnTo>
                  <a:pt x="0" y="0"/>
                </a:lnTo>
                <a:lnTo>
                  <a:pt x="0" y="2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47" name="Freeform 176"/>
          <p:cNvSpPr>
            <a:spLocks/>
          </p:cNvSpPr>
          <p:nvPr/>
        </p:nvSpPr>
        <p:spPr bwMode="auto">
          <a:xfrm>
            <a:off x="2281238" y="3332163"/>
            <a:ext cx="52387" cy="84137"/>
          </a:xfrm>
          <a:custGeom>
            <a:avLst/>
            <a:gdLst>
              <a:gd name="T0" fmla="*/ 472 w 111"/>
              <a:gd name="T1" fmla="*/ 62836 h 158"/>
              <a:gd name="T2" fmla="*/ 3776 w 111"/>
              <a:gd name="T3" fmla="*/ 72954 h 158"/>
              <a:gd name="T4" fmla="*/ 10383 w 111"/>
              <a:gd name="T5" fmla="*/ 79877 h 158"/>
              <a:gd name="T6" fmla="*/ 19822 w 111"/>
              <a:gd name="T7" fmla="*/ 83604 h 158"/>
              <a:gd name="T8" fmla="*/ 31621 w 111"/>
              <a:gd name="T9" fmla="*/ 83604 h 158"/>
              <a:gd name="T10" fmla="*/ 41532 w 111"/>
              <a:gd name="T11" fmla="*/ 80409 h 158"/>
              <a:gd name="T12" fmla="*/ 48611 w 111"/>
              <a:gd name="T13" fmla="*/ 74019 h 158"/>
              <a:gd name="T14" fmla="*/ 51915 w 111"/>
              <a:gd name="T15" fmla="*/ 63902 h 158"/>
              <a:gd name="T16" fmla="*/ 51915 w 111"/>
              <a:gd name="T17" fmla="*/ 53251 h 158"/>
              <a:gd name="T18" fmla="*/ 50027 w 111"/>
              <a:gd name="T19" fmla="*/ 45796 h 158"/>
              <a:gd name="T20" fmla="*/ 45308 w 111"/>
              <a:gd name="T21" fmla="*/ 41003 h 158"/>
              <a:gd name="T22" fmla="*/ 37756 w 111"/>
              <a:gd name="T23" fmla="*/ 37276 h 158"/>
              <a:gd name="T24" fmla="*/ 22182 w 111"/>
              <a:gd name="T25" fmla="*/ 33016 h 158"/>
              <a:gd name="T26" fmla="*/ 17934 w 111"/>
              <a:gd name="T27" fmla="*/ 30886 h 158"/>
              <a:gd name="T28" fmla="*/ 14159 w 111"/>
              <a:gd name="T29" fmla="*/ 29288 h 158"/>
              <a:gd name="T30" fmla="*/ 12271 w 111"/>
              <a:gd name="T31" fmla="*/ 26626 h 158"/>
              <a:gd name="T32" fmla="*/ 11799 w 111"/>
              <a:gd name="T33" fmla="*/ 22898 h 158"/>
              <a:gd name="T34" fmla="*/ 12743 w 111"/>
              <a:gd name="T35" fmla="*/ 18105 h 158"/>
              <a:gd name="T36" fmla="*/ 15103 w 111"/>
              <a:gd name="T37" fmla="*/ 14910 h 158"/>
              <a:gd name="T38" fmla="*/ 19822 w 111"/>
              <a:gd name="T39" fmla="*/ 12248 h 158"/>
              <a:gd name="T40" fmla="*/ 25486 w 111"/>
              <a:gd name="T41" fmla="*/ 11715 h 158"/>
              <a:gd name="T42" fmla="*/ 31621 w 111"/>
              <a:gd name="T43" fmla="*/ 12248 h 158"/>
              <a:gd name="T44" fmla="*/ 36341 w 111"/>
              <a:gd name="T45" fmla="*/ 15443 h 158"/>
              <a:gd name="T46" fmla="*/ 39172 w 111"/>
              <a:gd name="T47" fmla="*/ 19170 h 158"/>
              <a:gd name="T48" fmla="*/ 40588 w 111"/>
              <a:gd name="T49" fmla="*/ 25028 h 158"/>
              <a:gd name="T50" fmla="*/ 50499 w 111"/>
              <a:gd name="T51" fmla="*/ 19170 h 158"/>
              <a:gd name="T52" fmla="*/ 47195 w 111"/>
              <a:gd name="T53" fmla="*/ 10118 h 158"/>
              <a:gd name="T54" fmla="*/ 40588 w 111"/>
              <a:gd name="T55" fmla="*/ 3728 h 158"/>
              <a:gd name="T56" fmla="*/ 31149 w 111"/>
              <a:gd name="T57" fmla="*/ 533 h 158"/>
              <a:gd name="T58" fmla="*/ 20294 w 111"/>
              <a:gd name="T59" fmla="*/ 533 h 158"/>
              <a:gd name="T60" fmla="*/ 11327 w 111"/>
              <a:gd name="T61" fmla="*/ 3728 h 158"/>
              <a:gd name="T62" fmla="*/ 4720 w 111"/>
              <a:gd name="T63" fmla="*/ 10118 h 158"/>
              <a:gd name="T64" fmla="*/ 1888 w 111"/>
              <a:gd name="T65" fmla="*/ 18105 h 158"/>
              <a:gd name="T66" fmla="*/ 1888 w 111"/>
              <a:gd name="T67" fmla="*/ 27691 h 158"/>
              <a:gd name="T68" fmla="*/ 3776 w 111"/>
              <a:gd name="T69" fmla="*/ 35146 h 158"/>
              <a:gd name="T70" fmla="*/ 8495 w 111"/>
              <a:gd name="T71" fmla="*/ 40471 h 158"/>
              <a:gd name="T72" fmla="*/ 15103 w 111"/>
              <a:gd name="T73" fmla="*/ 44199 h 158"/>
              <a:gd name="T74" fmla="*/ 32093 w 111"/>
              <a:gd name="T75" fmla="*/ 49524 h 158"/>
              <a:gd name="T76" fmla="*/ 36812 w 111"/>
              <a:gd name="T77" fmla="*/ 50589 h 158"/>
              <a:gd name="T78" fmla="*/ 39644 w 111"/>
              <a:gd name="T79" fmla="*/ 52719 h 158"/>
              <a:gd name="T80" fmla="*/ 41532 w 111"/>
              <a:gd name="T81" fmla="*/ 55914 h 158"/>
              <a:gd name="T82" fmla="*/ 42004 w 111"/>
              <a:gd name="T83" fmla="*/ 60174 h 158"/>
              <a:gd name="T84" fmla="*/ 41060 w 111"/>
              <a:gd name="T85" fmla="*/ 64967 h 158"/>
              <a:gd name="T86" fmla="*/ 38228 w 111"/>
              <a:gd name="T87" fmla="*/ 68694 h 158"/>
              <a:gd name="T88" fmla="*/ 33037 w 111"/>
              <a:gd name="T89" fmla="*/ 71889 h 158"/>
              <a:gd name="T90" fmla="*/ 26901 w 111"/>
              <a:gd name="T91" fmla="*/ 72422 h 158"/>
              <a:gd name="T92" fmla="*/ 19822 w 111"/>
              <a:gd name="T93" fmla="*/ 71357 h 158"/>
              <a:gd name="T94" fmla="*/ 14631 w 111"/>
              <a:gd name="T95" fmla="*/ 68162 h 158"/>
              <a:gd name="T96" fmla="*/ 11327 w 111"/>
              <a:gd name="T97" fmla="*/ 63369 h 158"/>
              <a:gd name="T98" fmla="*/ 9911 w 111"/>
              <a:gd name="T99" fmla="*/ 56446 h 15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1" h="158">
                <a:moveTo>
                  <a:pt x="0" y="106"/>
                </a:moveTo>
                <a:lnTo>
                  <a:pt x="1" y="118"/>
                </a:lnTo>
                <a:lnTo>
                  <a:pt x="3" y="128"/>
                </a:lnTo>
                <a:lnTo>
                  <a:pt x="8" y="137"/>
                </a:lnTo>
                <a:lnTo>
                  <a:pt x="13" y="144"/>
                </a:lnTo>
                <a:lnTo>
                  <a:pt x="22" y="150"/>
                </a:lnTo>
                <a:lnTo>
                  <a:pt x="31" y="155"/>
                </a:lnTo>
                <a:lnTo>
                  <a:pt x="42" y="157"/>
                </a:lnTo>
                <a:lnTo>
                  <a:pt x="54" y="158"/>
                </a:lnTo>
                <a:lnTo>
                  <a:pt x="67" y="157"/>
                </a:lnTo>
                <a:lnTo>
                  <a:pt x="79" y="155"/>
                </a:lnTo>
                <a:lnTo>
                  <a:pt x="88" y="151"/>
                </a:lnTo>
                <a:lnTo>
                  <a:pt x="97" y="146"/>
                </a:lnTo>
                <a:lnTo>
                  <a:pt x="103" y="139"/>
                </a:lnTo>
                <a:lnTo>
                  <a:pt x="107" y="130"/>
                </a:lnTo>
                <a:lnTo>
                  <a:pt x="110" y="120"/>
                </a:lnTo>
                <a:lnTo>
                  <a:pt x="111" y="109"/>
                </a:lnTo>
                <a:lnTo>
                  <a:pt x="110" y="100"/>
                </a:lnTo>
                <a:lnTo>
                  <a:pt x="109" y="93"/>
                </a:lnTo>
                <a:lnTo>
                  <a:pt x="106" y="86"/>
                </a:lnTo>
                <a:lnTo>
                  <a:pt x="101" y="81"/>
                </a:lnTo>
                <a:lnTo>
                  <a:pt x="96" y="77"/>
                </a:lnTo>
                <a:lnTo>
                  <a:pt x="88" y="73"/>
                </a:lnTo>
                <a:lnTo>
                  <a:pt x="80" y="70"/>
                </a:lnTo>
                <a:lnTo>
                  <a:pt x="70" y="67"/>
                </a:lnTo>
                <a:lnTo>
                  <a:pt x="47" y="62"/>
                </a:lnTo>
                <a:lnTo>
                  <a:pt x="42" y="59"/>
                </a:lnTo>
                <a:lnTo>
                  <a:pt x="38" y="58"/>
                </a:lnTo>
                <a:lnTo>
                  <a:pt x="33" y="57"/>
                </a:lnTo>
                <a:lnTo>
                  <a:pt x="30" y="55"/>
                </a:lnTo>
                <a:lnTo>
                  <a:pt x="28" y="52"/>
                </a:lnTo>
                <a:lnTo>
                  <a:pt x="26" y="50"/>
                </a:lnTo>
                <a:lnTo>
                  <a:pt x="25" y="47"/>
                </a:lnTo>
                <a:lnTo>
                  <a:pt x="25" y="43"/>
                </a:lnTo>
                <a:lnTo>
                  <a:pt x="25" y="38"/>
                </a:lnTo>
                <a:lnTo>
                  <a:pt x="27" y="34"/>
                </a:lnTo>
                <a:lnTo>
                  <a:pt x="29" y="30"/>
                </a:lnTo>
                <a:lnTo>
                  <a:pt x="32" y="28"/>
                </a:lnTo>
                <a:lnTo>
                  <a:pt x="37" y="26"/>
                </a:lnTo>
                <a:lnTo>
                  <a:pt x="42" y="23"/>
                </a:lnTo>
                <a:lnTo>
                  <a:pt x="47" y="22"/>
                </a:lnTo>
                <a:lnTo>
                  <a:pt x="54" y="22"/>
                </a:lnTo>
                <a:lnTo>
                  <a:pt x="61" y="22"/>
                </a:lnTo>
                <a:lnTo>
                  <a:pt x="67" y="23"/>
                </a:lnTo>
                <a:lnTo>
                  <a:pt x="72" y="26"/>
                </a:lnTo>
                <a:lnTo>
                  <a:pt x="77" y="29"/>
                </a:lnTo>
                <a:lnTo>
                  <a:pt x="81" y="33"/>
                </a:lnTo>
                <a:lnTo>
                  <a:pt x="83" y="36"/>
                </a:lnTo>
                <a:lnTo>
                  <a:pt x="85" y="41"/>
                </a:lnTo>
                <a:lnTo>
                  <a:pt x="86" y="47"/>
                </a:lnTo>
                <a:lnTo>
                  <a:pt x="108" y="47"/>
                </a:lnTo>
                <a:lnTo>
                  <a:pt x="107" y="36"/>
                </a:lnTo>
                <a:lnTo>
                  <a:pt x="104" y="27"/>
                </a:lnTo>
                <a:lnTo>
                  <a:pt x="100" y="19"/>
                </a:lnTo>
                <a:lnTo>
                  <a:pt x="94" y="13"/>
                </a:lnTo>
                <a:lnTo>
                  <a:pt x="86" y="7"/>
                </a:lnTo>
                <a:lnTo>
                  <a:pt x="77" y="3"/>
                </a:lnTo>
                <a:lnTo>
                  <a:pt x="66" y="1"/>
                </a:lnTo>
                <a:lnTo>
                  <a:pt x="54" y="0"/>
                </a:lnTo>
                <a:lnTo>
                  <a:pt x="43" y="1"/>
                </a:lnTo>
                <a:lnTo>
                  <a:pt x="32" y="3"/>
                </a:lnTo>
                <a:lnTo>
                  <a:pt x="24" y="7"/>
                </a:lnTo>
                <a:lnTo>
                  <a:pt x="17" y="12"/>
                </a:lnTo>
                <a:lnTo>
                  <a:pt x="10" y="19"/>
                </a:lnTo>
                <a:lnTo>
                  <a:pt x="6" y="26"/>
                </a:lnTo>
                <a:lnTo>
                  <a:pt x="4" y="34"/>
                </a:lnTo>
                <a:lnTo>
                  <a:pt x="3" y="43"/>
                </a:lnTo>
                <a:lnTo>
                  <a:pt x="4" y="52"/>
                </a:lnTo>
                <a:lnTo>
                  <a:pt x="5" y="59"/>
                </a:lnTo>
                <a:lnTo>
                  <a:pt x="8" y="66"/>
                </a:lnTo>
                <a:lnTo>
                  <a:pt x="12" y="71"/>
                </a:lnTo>
                <a:lnTo>
                  <a:pt x="18" y="76"/>
                </a:lnTo>
                <a:lnTo>
                  <a:pt x="24" y="79"/>
                </a:lnTo>
                <a:lnTo>
                  <a:pt x="32" y="83"/>
                </a:lnTo>
                <a:lnTo>
                  <a:pt x="41" y="85"/>
                </a:lnTo>
                <a:lnTo>
                  <a:pt x="68" y="93"/>
                </a:lnTo>
                <a:lnTo>
                  <a:pt x="72" y="94"/>
                </a:lnTo>
                <a:lnTo>
                  <a:pt x="78" y="95"/>
                </a:lnTo>
                <a:lnTo>
                  <a:pt x="81" y="98"/>
                </a:lnTo>
                <a:lnTo>
                  <a:pt x="84" y="99"/>
                </a:lnTo>
                <a:lnTo>
                  <a:pt x="86" y="102"/>
                </a:lnTo>
                <a:lnTo>
                  <a:pt x="88" y="105"/>
                </a:lnTo>
                <a:lnTo>
                  <a:pt x="89" y="108"/>
                </a:lnTo>
                <a:lnTo>
                  <a:pt x="89" y="113"/>
                </a:lnTo>
                <a:lnTo>
                  <a:pt x="88" y="118"/>
                </a:lnTo>
                <a:lnTo>
                  <a:pt x="87" y="122"/>
                </a:lnTo>
                <a:lnTo>
                  <a:pt x="84" y="127"/>
                </a:lnTo>
                <a:lnTo>
                  <a:pt x="81" y="129"/>
                </a:lnTo>
                <a:lnTo>
                  <a:pt x="76" y="133"/>
                </a:lnTo>
                <a:lnTo>
                  <a:pt x="70" y="135"/>
                </a:lnTo>
                <a:lnTo>
                  <a:pt x="64" y="136"/>
                </a:lnTo>
                <a:lnTo>
                  <a:pt x="57" y="136"/>
                </a:lnTo>
                <a:lnTo>
                  <a:pt x="49" y="136"/>
                </a:lnTo>
                <a:lnTo>
                  <a:pt x="42" y="134"/>
                </a:lnTo>
                <a:lnTo>
                  <a:pt x="36" y="132"/>
                </a:lnTo>
                <a:lnTo>
                  <a:pt x="31" y="128"/>
                </a:lnTo>
                <a:lnTo>
                  <a:pt x="27" y="125"/>
                </a:lnTo>
                <a:lnTo>
                  <a:pt x="24" y="119"/>
                </a:lnTo>
                <a:lnTo>
                  <a:pt x="22" y="113"/>
                </a:lnTo>
                <a:lnTo>
                  <a:pt x="21" y="106"/>
                </a:lnTo>
                <a:lnTo>
                  <a:pt x="0" y="10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48" name="Freeform 177"/>
          <p:cNvSpPr>
            <a:spLocks/>
          </p:cNvSpPr>
          <p:nvPr/>
        </p:nvSpPr>
        <p:spPr bwMode="auto">
          <a:xfrm>
            <a:off x="2378075" y="3302000"/>
            <a:ext cx="79375" cy="114300"/>
          </a:xfrm>
          <a:custGeom>
            <a:avLst/>
            <a:gdLst>
              <a:gd name="T0" fmla="*/ 71484 w 171"/>
              <a:gd name="T1" fmla="*/ 112173 h 215"/>
              <a:gd name="T2" fmla="*/ 79375 w 171"/>
              <a:gd name="T3" fmla="*/ 52631 h 215"/>
              <a:gd name="T4" fmla="*/ 41312 w 171"/>
              <a:gd name="T5" fmla="*/ 64859 h 215"/>
              <a:gd name="T6" fmla="*/ 68699 w 171"/>
              <a:gd name="T7" fmla="*/ 66453 h 215"/>
              <a:gd name="T8" fmla="*/ 66842 w 171"/>
              <a:gd name="T9" fmla="*/ 81339 h 215"/>
              <a:gd name="T10" fmla="*/ 61272 w 171"/>
              <a:gd name="T11" fmla="*/ 91440 h 215"/>
              <a:gd name="T12" fmla="*/ 52452 w 171"/>
              <a:gd name="T13" fmla="*/ 98351 h 215"/>
              <a:gd name="T14" fmla="*/ 41776 w 171"/>
              <a:gd name="T15" fmla="*/ 101009 h 215"/>
              <a:gd name="T16" fmla="*/ 29243 w 171"/>
              <a:gd name="T17" fmla="*/ 97820 h 215"/>
              <a:gd name="T18" fmla="*/ 19960 w 171"/>
              <a:gd name="T19" fmla="*/ 89313 h 215"/>
              <a:gd name="T20" fmla="*/ 14390 w 171"/>
              <a:gd name="T21" fmla="*/ 75491 h 215"/>
              <a:gd name="T22" fmla="*/ 12069 w 171"/>
              <a:gd name="T23" fmla="*/ 56884 h 215"/>
              <a:gd name="T24" fmla="*/ 14390 w 171"/>
              <a:gd name="T25" fmla="*/ 38277 h 215"/>
              <a:gd name="T26" fmla="*/ 19960 w 171"/>
              <a:gd name="T27" fmla="*/ 24987 h 215"/>
              <a:gd name="T28" fmla="*/ 29243 w 171"/>
              <a:gd name="T29" fmla="*/ 15949 h 215"/>
              <a:gd name="T30" fmla="*/ 42240 w 171"/>
              <a:gd name="T31" fmla="*/ 13291 h 215"/>
              <a:gd name="T32" fmla="*/ 51060 w 171"/>
              <a:gd name="T33" fmla="*/ 14354 h 215"/>
              <a:gd name="T34" fmla="*/ 58487 w 171"/>
              <a:gd name="T35" fmla="*/ 18607 h 215"/>
              <a:gd name="T36" fmla="*/ 63129 w 171"/>
              <a:gd name="T37" fmla="*/ 26050 h 215"/>
              <a:gd name="T38" fmla="*/ 65914 w 171"/>
              <a:gd name="T39" fmla="*/ 35087 h 215"/>
              <a:gd name="T40" fmla="*/ 76590 w 171"/>
              <a:gd name="T41" fmla="*/ 27113 h 215"/>
              <a:gd name="T42" fmla="*/ 70556 w 171"/>
              <a:gd name="T43" fmla="*/ 14354 h 215"/>
              <a:gd name="T44" fmla="*/ 61736 w 171"/>
              <a:gd name="T45" fmla="*/ 5848 h 215"/>
              <a:gd name="T46" fmla="*/ 49667 w 171"/>
              <a:gd name="T47" fmla="*/ 532 h 215"/>
              <a:gd name="T48" fmla="*/ 37135 w 171"/>
              <a:gd name="T49" fmla="*/ 0 h 215"/>
              <a:gd name="T50" fmla="*/ 28779 w 171"/>
              <a:gd name="T51" fmla="*/ 2658 h 215"/>
              <a:gd name="T52" fmla="*/ 20888 w 171"/>
              <a:gd name="T53" fmla="*/ 6380 h 215"/>
              <a:gd name="T54" fmla="*/ 14390 w 171"/>
              <a:gd name="T55" fmla="*/ 11696 h 215"/>
              <a:gd name="T56" fmla="*/ 8819 w 171"/>
              <a:gd name="T57" fmla="*/ 19139 h 215"/>
              <a:gd name="T58" fmla="*/ 4642 w 171"/>
              <a:gd name="T59" fmla="*/ 28708 h 215"/>
              <a:gd name="T60" fmla="*/ 1393 w 171"/>
              <a:gd name="T61" fmla="*/ 38809 h 215"/>
              <a:gd name="T62" fmla="*/ 0 w 171"/>
              <a:gd name="T63" fmla="*/ 51036 h 215"/>
              <a:gd name="T64" fmla="*/ 0 w 171"/>
              <a:gd name="T65" fmla="*/ 63795 h 215"/>
              <a:gd name="T66" fmla="*/ 1393 w 171"/>
              <a:gd name="T67" fmla="*/ 75491 h 215"/>
              <a:gd name="T68" fmla="*/ 4642 w 171"/>
              <a:gd name="T69" fmla="*/ 86124 h 215"/>
              <a:gd name="T70" fmla="*/ 8819 w 171"/>
              <a:gd name="T71" fmla="*/ 95161 h 215"/>
              <a:gd name="T72" fmla="*/ 14390 w 171"/>
              <a:gd name="T73" fmla="*/ 102604 h 215"/>
              <a:gd name="T74" fmla="*/ 19960 w 171"/>
              <a:gd name="T75" fmla="*/ 108452 h 215"/>
              <a:gd name="T76" fmla="*/ 27387 w 171"/>
              <a:gd name="T77" fmla="*/ 112173 h 215"/>
              <a:gd name="T78" fmla="*/ 35278 w 171"/>
              <a:gd name="T79" fmla="*/ 114300 h 215"/>
              <a:gd name="T80" fmla="*/ 44097 w 171"/>
              <a:gd name="T81" fmla="*/ 114300 h 215"/>
              <a:gd name="T82" fmla="*/ 52917 w 171"/>
              <a:gd name="T83" fmla="*/ 112173 h 215"/>
              <a:gd name="T84" fmla="*/ 60344 w 171"/>
              <a:gd name="T85" fmla="*/ 107920 h 215"/>
              <a:gd name="T86" fmla="*/ 66842 w 171"/>
              <a:gd name="T87" fmla="*/ 101009 h 21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71" h="215">
                <a:moveTo>
                  <a:pt x="149" y="182"/>
                </a:moveTo>
                <a:lnTo>
                  <a:pt x="154" y="211"/>
                </a:lnTo>
                <a:lnTo>
                  <a:pt x="171" y="211"/>
                </a:lnTo>
                <a:lnTo>
                  <a:pt x="171" y="99"/>
                </a:lnTo>
                <a:lnTo>
                  <a:pt x="89" y="99"/>
                </a:lnTo>
                <a:lnTo>
                  <a:pt x="89" y="122"/>
                </a:lnTo>
                <a:lnTo>
                  <a:pt x="148" y="122"/>
                </a:lnTo>
                <a:lnTo>
                  <a:pt x="148" y="125"/>
                </a:lnTo>
                <a:lnTo>
                  <a:pt x="147" y="140"/>
                </a:lnTo>
                <a:lnTo>
                  <a:pt x="144" y="153"/>
                </a:lnTo>
                <a:lnTo>
                  <a:pt x="138" y="163"/>
                </a:lnTo>
                <a:lnTo>
                  <a:pt x="132" y="172"/>
                </a:lnTo>
                <a:lnTo>
                  <a:pt x="123" y="179"/>
                </a:lnTo>
                <a:lnTo>
                  <a:pt x="113" y="185"/>
                </a:lnTo>
                <a:lnTo>
                  <a:pt x="102" y="189"/>
                </a:lnTo>
                <a:lnTo>
                  <a:pt x="90" y="190"/>
                </a:lnTo>
                <a:lnTo>
                  <a:pt x="76" y="189"/>
                </a:lnTo>
                <a:lnTo>
                  <a:pt x="63" y="184"/>
                </a:lnTo>
                <a:lnTo>
                  <a:pt x="53" y="177"/>
                </a:lnTo>
                <a:lnTo>
                  <a:pt x="43" y="168"/>
                </a:lnTo>
                <a:lnTo>
                  <a:pt x="36" y="156"/>
                </a:lnTo>
                <a:lnTo>
                  <a:pt x="31" y="142"/>
                </a:lnTo>
                <a:lnTo>
                  <a:pt x="28" y="126"/>
                </a:lnTo>
                <a:lnTo>
                  <a:pt x="26" y="107"/>
                </a:lnTo>
                <a:lnTo>
                  <a:pt x="28" y="89"/>
                </a:lnTo>
                <a:lnTo>
                  <a:pt x="31" y="72"/>
                </a:lnTo>
                <a:lnTo>
                  <a:pt x="36" y="58"/>
                </a:lnTo>
                <a:lnTo>
                  <a:pt x="43" y="47"/>
                </a:lnTo>
                <a:lnTo>
                  <a:pt x="53" y="37"/>
                </a:lnTo>
                <a:lnTo>
                  <a:pt x="63" y="30"/>
                </a:lnTo>
                <a:lnTo>
                  <a:pt x="76" y="26"/>
                </a:lnTo>
                <a:lnTo>
                  <a:pt x="91" y="25"/>
                </a:lnTo>
                <a:lnTo>
                  <a:pt x="101" y="26"/>
                </a:lnTo>
                <a:lnTo>
                  <a:pt x="110" y="27"/>
                </a:lnTo>
                <a:lnTo>
                  <a:pt x="118" y="30"/>
                </a:lnTo>
                <a:lnTo>
                  <a:pt x="126" y="35"/>
                </a:lnTo>
                <a:lnTo>
                  <a:pt x="132" y="42"/>
                </a:lnTo>
                <a:lnTo>
                  <a:pt x="136" y="49"/>
                </a:lnTo>
                <a:lnTo>
                  <a:pt x="140" y="57"/>
                </a:lnTo>
                <a:lnTo>
                  <a:pt x="142" y="66"/>
                </a:lnTo>
                <a:lnTo>
                  <a:pt x="168" y="66"/>
                </a:lnTo>
                <a:lnTo>
                  <a:pt x="165" y="51"/>
                </a:lnTo>
                <a:lnTo>
                  <a:pt x="159" y="38"/>
                </a:lnTo>
                <a:lnTo>
                  <a:pt x="152" y="27"/>
                </a:lnTo>
                <a:lnTo>
                  <a:pt x="144" y="18"/>
                </a:lnTo>
                <a:lnTo>
                  <a:pt x="133" y="11"/>
                </a:lnTo>
                <a:lnTo>
                  <a:pt x="120" y="5"/>
                </a:lnTo>
                <a:lnTo>
                  <a:pt x="107" y="1"/>
                </a:lnTo>
                <a:lnTo>
                  <a:pt x="91" y="0"/>
                </a:lnTo>
                <a:lnTo>
                  <a:pt x="80" y="0"/>
                </a:lnTo>
                <a:lnTo>
                  <a:pt x="71" y="2"/>
                </a:lnTo>
                <a:lnTo>
                  <a:pt x="62" y="5"/>
                </a:lnTo>
                <a:lnTo>
                  <a:pt x="53" y="7"/>
                </a:lnTo>
                <a:lnTo>
                  <a:pt x="45" y="12"/>
                </a:lnTo>
                <a:lnTo>
                  <a:pt x="38" y="16"/>
                </a:lnTo>
                <a:lnTo>
                  <a:pt x="31" y="22"/>
                </a:lnTo>
                <a:lnTo>
                  <a:pt x="24" y="29"/>
                </a:lnTo>
                <a:lnTo>
                  <a:pt x="19" y="36"/>
                </a:lnTo>
                <a:lnTo>
                  <a:pt x="14" y="44"/>
                </a:lnTo>
                <a:lnTo>
                  <a:pt x="10" y="54"/>
                </a:lnTo>
                <a:lnTo>
                  <a:pt x="6" y="63"/>
                </a:lnTo>
                <a:lnTo>
                  <a:pt x="3" y="73"/>
                </a:lnTo>
                <a:lnTo>
                  <a:pt x="2" y="84"/>
                </a:lnTo>
                <a:lnTo>
                  <a:pt x="0" y="96"/>
                </a:lnTo>
                <a:lnTo>
                  <a:pt x="0" y="108"/>
                </a:lnTo>
                <a:lnTo>
                  <a:pt x="0" y="120"/>
                </a:lnTo>
                <a:lnTo>
                  <a:pt x="2" y="132"/>
                </a:lnTo>
                <a:lnTo>
                  <a:pt x="3" y="142"/>
                </a:lnTo>
                <a:lnTo>
                  <a:pt x="6" y="153"/>
                </a:lnTo>
                <a:lnTo>
                  <a:pt x="10" y="162"/>
                </a:lnTo>
                <a:lnTo>
                  <a:pt x="14" y="171"/>
                </a:lnTo>
                <a:lnTo>
                  <a:pt x="19" y="179"/>
                </a:lnTo>
                <a:lnTo>
                  <a:pt x="24" y="186"/>
                </a:lnTo>
                <a:lnTo>
                  <a:pt x="31" y="193"/>
                </a:lnTo>
                <a:lnTo>
                  <a:pt x="37" y="199"/>
                </a:lnTo>
                <a:lnTo>
                  <a:pt x="43" y="204"/>
                </a:lnTo>
                <a:lnTo>
                  <a:pt x="52" y="209"/>
                </a:lnTo>
                <a:lnTo>
                  <a:pt x="59" y="211"/>
                </a:lnTo>
                <a:lnTo>
                  <a:pt x="68" y="213"/>
                </a:lnTo>
                <a:lnTo>
                  <a:pt x="76" y="215"/>
                </a:lnTo>
                <a:lnTo>
                  <a:pt x="86" y="215"/>
                </a:lnTo>
                <a:lnTo>
                  <a:pt x="95" y="215"/>
                </a:lnTo>
                <a:lnTo>
                  <a:pt x="105" y="213"/>
                </a:lnTo>
                <a:lnTo>
                  <a:pt x="114" y="211"/>
                </a:lnTo>
                <a:lnTo>
                  <a:pt x="121" y="207"/>
                </a:lnTo>
                <a:lnTo>
                  <a:pt x="130" y="203"/>
                </a:lnTo>
                <a:lnTo>
                  <a:pt x="136" y="197"/>
                </a:lnTo>
                <a:lnTo>
                  <a:pt x="144" y="190"/>
                </a:lnTo>
                <a:lnTo>
                  <a:pt x="149" y="18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49" name="Rectangle 178"/>
          <p:cNvSpPr>
            <a:spLocks noChangeArrowheads="1"/>
          </p:cNvSpPr>
          <p:nvPr/>
        </p:nvSpPr>
        <p:spPr bwMode="auto">
          <a:xfrm>
            <a:off x="2476500" y="3397250"/>
            <a:ext cx="12700" cy="1746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50" name="Freeform 179"/>
          <p:cNvSpPr>
            <a:spLocks/>
          </p:cNvSpPr>
          <p:nvPr/>
        </p:nvSpPr>
        <p:spPr bwMode="auto">
          <a:xfrm>
            <a:off x="1357313" y="3502025"/>
            <a:ext cx="33337" cy="104775"/>
          </a:xfrm>
          <a:custGeom>
            <a:avLst/>
            <a:gdLst>
              <a:gd name="T0" fmla="*/ 20898 w 67"/>
              <a:gd name="T1" fmla="*/ 104775 h 199"/>
              <a:gd name="T2" fmla="*/ 33337 w 67"/>
              <a:gd name="T3" fmla="*/ 104775 h 199"/>
              <a:gd name="T4" fmla="*/ 33337 w 67"/>
              <a:gd name="T5" fmla="*/ 0 h 199"/>
              <a:gd name="T6" fmla="*/ 24381 w 67"/>
              <a:gd name="T7" fmla="*/ 0 h 199"/>
              <a:gd name="T8" fmla="*/ 23386 w 67"/>
              <a:gd name="T9" fmla="*/ 5265 h 199"/>
              <a:gd name="T10" fmla="*/ 21893 w 67"/>
              <a:gd name="T11" fmla="*/ 9477 h 199"/>
              <a:gd name="T12" fmla="*/ 19903 w 67"/>
              <a:gd name="T13" fmla="*/ 12636 h 199"/>
              <a:gd name="T14" fmla="*/ 17415 w 67"/>
              <a:gd name="T15" fmla="*/ 15269 h 199"/>
              <a:gd name="T16" fmla="*/ 13932 w 67"/>
              <a:gd name="T17" fmla="*/ 17901 h 199"/>
              <a:gd name="T18" fmla="*/ 9951 w 67"/>
              <a:gd name="T19" fmla="*/ 18954 h 199"/>
              <a:gd name="T20" fmla="*/ 5473 w 67"/>
              <a:gd name="T21" fmla="*/ 19481 h 199"/>
              <a:gd name="T22" fmla="*/ 0 w 67"/>
              <a:gd name="T23" fmla="*/ 20534 h 199"/>
              <a:gd name="T24" fmla="*/ 0 w 67"/>
              <a:gd name="T25" fmla="*/ 31590 h 199"/>
              <a:gd name="T26" fmla="*/ 20898 w 67"/>
              <a:gd name="T27" fmla="*/ 31590 h 199"/>
              <a:gd name="T28" fmla="*/ 20898 w 67"/>
              <a:gd name="T29" fmla="*/ 104775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2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10"/>
                </a:lnTo>
                <a:lnTo>
                  <a:pt x="44" y="18"/>
                </a:lnTo>
                <a:lnTo>
                  <a:pt x="40" y="24"/>
                </a:lnTo>
                <a:lnTo>
                  <a:pt x="35" y="29"/>
                </a:lnTo>
                <a:lnTo>
                  <a:pt x="28" y="34"/>
                </a:lnTo>
                <a:lnTo>
                  <a:pt x="20" y="36"/>
                </a:lnTo>
                <a:lnTo>
                  <a:pt x="11" y="37"/>
                </a:lnTo>
                <a:lnTo>
                  <a:pt x="0" y="39"/>
                </a:lnTo>
                <a:lnTo>
                  <a:pt x="0" y="60"/>
                </a:lnTo>
                <a:lnTo>
                  <a:pt x="42" y="60"/>
                </a:lnTo>
                <a:lnTo>
                  <a:pt x="42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51" name="Freeform 180"/>
          <p:cNvSpPr>
            <a:spLocks/>
          </p:cNvSpPr>
          <p:nvPr/>
        </p:nvSpPr>
        <p:spPr bwMode="auto">
          <a:xfrm>
            <a:off x="1416050" y="3502025"/>
            <a:ext cx="60325" cy="107950"/>
          </a:xfrm>
          <a:custGeom>
            <a:avLst/>
            <a:gdLst>
              <a:gd name="T0" fmla="*/ 0 w 126"/>
              <a:gd name="T1" fmla="*/ 71967 h 204"/>
              <a:gd name="T2" fmla="*/ 1915 w 126"/>
              <a:gd name="T3" fmla="*/ 86783 h 204"/>
              <a:gd name="T4" fmla="*/ 7660 w 126"/>
              <a:gd name="T5" fmla="*/ 97896 h 204"/>
              <a:gd name="T6" fmla="*/ 16757 w 126"/>
              <a:gd name="T7" fmla="*/ 105304 h 204"/>
              <a:gd name="T8" fmla="*/ 29205 w 126"/>
              <a:gd name="T9" fmla="*/ 107950 h 204"/>
              <a:gd name="T10" fmla="*/ 42132 w 126"/>
              <a:gd name="T11" fmla="*/ 105304 h 204"/>
              <a:gd name="T12" fmla="*/ 51707 w 126"/>
              <a:gd name="T13" fmla="*/ 98954 h 204"/>
              <a:gd name="T14" fmla="*/ 58410 w 126"/>
              <a:gd name="T15" fmla="*/ 88371 h 204"/>
              <a:gd name="T16" fmla="*/ 60325 w 126"/>
              <a:gd name="T17" fmla="*/ 74613 h 204"/>
              <a:gd name="T18" fmla="*/ 59367 w 126"/>
              <a:gd name="T19" fmla="*/ 65617 h 204"/>
              <a:gd name="T20" fmla="*/ 56974 w 126"/>
              <a:gd name="T21" fmla="*/ 58737 h 204"/>
              <a:gd name="T22" fmla="*/ 52186 w 126"/>
              <a:gd name="T23" fmla="*/ 52387 h 204"/>
              <a:gd name="T24" fmla="*/ 46441 w 126"/>
              <a:gd name="T25" fmla="*/ 48683 h 204"/>
              <a:gd name="T26" fmla="*/ 51228 w 126"/>
              <a:gd name="T27" fmla="*/ 44979 h 204"/>
              <a:gd name="T28" fmla="*/ 54580 w 126"/>
              <a:gd name="T29" fmla="*/ 40746 h 204"/>
              <a:gd name="T30" fmla="*/ 56974 w 126"/>
              <a:gd name="T31" fmla="*/ 34396 h 204"/>
              <a:gd name="T32" fmla="*/ 57452 w 126"/>
              <a:gd name="T33" fmla="*/ 28046 h 204"/>
              <a:gd name="T34" fmla="*/ 55537 w 126"/>
              <a:gd name="T35" fmla="*/ 15875 h 204"/>
              <a:gd name="T36" fmla="*/ 50271 w 126"/>
              <a:gd name="T37" fmla="*/ 7408 h 204"/>
              <a:gd name="T38" fmla="*/ 41174 w 126"/>
              <a:gd name="T39" fmla="*/ 2117 h 204"/>
              <a:gd name="T40" fmla="*/ 29205 w 126"/>
              <a:gd name="T41" fmla="*/ 0 h 204"/>
              <a:gd name="T42" fmla="*/ 18193 w 126"/>
              <a:gd name="T43" fmla="*/ 2646 h 204"/>
              <a:gd name="T44" fmla="*/ 9575 w 126"/>
              <a:gd name="T45" fmla="*/ 9525 h 204"/>
              <a:gd name="T46" fmla="*/ 3830 w 126"/>
              <a:gd name="T47" fmla="*/ 20638 h 204"/>
              <a:gd name="T48" fmla="*/ 1915 w 126"/>
              <a:gd name="T49" fmla="*/ 34396 h 204"/>
              <a:gd name="T50" fmla="*/ 12927 w 126"/>
              <a:gd name="T51" fmla="*/ 35454 h 204"/>
              <a:gd name="T52" fmla="*/ 14363 w 126"/>
              <a:gd name="T53" fmla="*/ 25400 h 204"/>
              <a:gd name="T54" fmla="*/ 17236 w 126"/>
              <a:gd name="T55" fmla="*/ 17992 h 204"/>
              <a:gd name="T56" fmla="*/ 22502 w 126"/>
              <a:gd name="T57" fmla="*/ 13758 h 204"/>
              <a:gd name="T58" fmla="*/ 30163 w 126"/>
              <a:gd name="T59" fmla="*/ 12700 h 204"/>
              <a:gd name="T60" fmla="*/ 36865 w 126"/>
              <a:gd name="T61" fmla="*/ 13758 h 204"/>
              <a:gd name="T62" fmla="*/ 41174 w 126"/>
              <a:gd name="T63" fmla="*/ 16933 h 204"/>
              <a:gd name="T64" fmla="*/ 44047 w 126"/>
              <a:gd name="T65" fmla="*/ 21696 h 204"/>
              <a:gd name="T66" fmla="*/ 45004 w 126"/>
              <a:gd name="T67" fmla="*/ 28575 h 204"/>
              <a:gd name="T68" fmla="*/ 44047 w 126"/>
              <a:gd name="T69" fmla="*/ 35983 h 204"/>
              <a:gd name="T70" fmla="*/ 40695 w 126"/>
              <a:gd name="T71" fmla="*/ 40746 h 204"/>
              <a:gd name="T72" fmla="*/ 34950 w 126"/>
              <a:gd name="T73" fmla="*/ 43921 h 204"/>
              <a:gd name="T74" fmla="*/ 27769 w 126"/>
              <a:gd name="T75" fmla="*/ 44450 h 204"/>
              <a:gd name="T76" fmla="*/ 23460 w 126"/>
              <a:gd name="T77" fmla="*/ 56092 h 204"/>
              <a:gd name="T78" fmla="*/ 33993 w 126"/>
              <a:gd name="T79" fmla="*/ 56621 h 204"/>
              <a:gd name="T80" fmla="*/ 41174 w 126"/>
              <a:gd name="T81" fmla="*/ 59267 h 204"/>
              <a:gd name="T82" fmla="*/ 45962 w 126"/>
              <a:gd name="T83" fmla="*/ 63500 h 204"/>
              <a:gd name="T84" fmla="*/ 47877 w 126"/>
              <a:gd name="T85" fmla="*/ 70379 h 204"/>
              <a:gd name="T86" fmla="*/ 47877 w 126"/>
              <a:gd name="T87" fmla="*/ 78846 h 204"/>
              <a:gd name="T88" fmla="*/ 45962 w 126"/>
              <a:gd name="T89" fmla="*/ 86254 h 204"/>
              <a:gd name="T90" fmla="*/ 40695 w 126"/>
              <a:gd name="T91" fmla="*/ 92075 h 204"/>
              <a:gd name="T92" fmla="*/ 33993 w 126"/>
              <a:gd name="T93" fmla="*/ 94192 h 204"/>
              <a:gd name="T94" fmla="*/ 25854 w 126"/>
              <a:gd name="T95" fmla="*/ 94192 h 204"/>
              <a:gd name="T96" fmla="*/ 19151 w 126"/>
              <a:gd name="T97" fmla="*/ 91546 h 204"/>
              <a:gd name="T98" fmla="*/ 14363 w 126"/>
              <a:gd name="T99" fmla="*/ 85725 h 204"/>
              <a:gd name="T100" fmla="*/ 11969 w 126"/>
              <a:gd name="T101" fmla="*/ 77258 h 204"/>
              <a:gd name="T102" fmla="*/ 0 w 126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5"/>
                </a:moveTo>
                <a:lnTo>
                  <a:pt x="0" y="136"/>
                </a:lnTo>
                <a:lnTo>
                  <a:pt x="1" y="152"/>
                </a:lnTo>
                <a:lnTo>
                  <a:pt x="4" y="164"/>
                </a:lnTo>
                <a:lnTo>
                  <a:pt x="9" y="176"/>
                </a:lnTo>
                <a:lnTo>
                  <a:pt x="16" y="185"/>
                </a:lnTo>
                <a:lnTo>
                  <a:pt x="25" y="194"/>
                </a:lnTo>
                <a:lnTo>
                  <a:pt x="35" y="199"/>
                </a:lnTo>
                <a:lnTo>
                  <a:pt x="47" y="203"/>
                </a:lnTo>
                <a:lnTo>
                  <a:pt x="61" y="204"/>
                </a:lnTo>
                <a:lnTo>
                  <a:pt x="75" y="203"/>
                </a:lnTo>
                <a:lnTo>
                  <a:pt x="88" y="199"/>
                </a:lnTo>
                <a:lnTo>
                  <a:pt x="99" y="194"/>
                </a:lnTo>
                <a:lnTo>
                  <a:pt x="108" y="187"/>
                </a:lnTo>
                <a:lnTo>
                  <a:pt x="116" y="177"/>
                </a:lnTo>
                <a:lnTo>
                  <a:pt x="122" y="167"/>
                </a:lnTo>
                <a:lnTo>
                  <a:pt x="125" y="154"/>
                </a:lnTo>
                <a:lnTo>
                  <a:pt x="126" y="141"/>
                </a:lnTo>
                <a:lnTo>
                  <a:pt x="126" y="132"/>
                </a:lnTo>
                <a:lnTo>
                  <a:pt x="124" y="124"/>
                </a:lnTo>
                <a:lnTo>
                  <a:pt x="122" y="117"/>
                </a:lnTo>
                <a:lnTo>
                  <a:pt x="119" y="111"/>
                </a:lnTo>
                <a:lnTo>
                  <a:pt x="114" y="105"/>
                </a:lnTo>
                <a:lnTo>
                  <a:pt x="109" y="99"/>
                </a:lnTo>
                <a:lnTo>
                  <a:pt x="104" y="96"/>
                </a:lnTo>
                <a:lnTo>
                  <a:pt x="97" y="92"/>
                </a:lnTo>
                <a:lnTo>
                  <a:pt x="102" y="89"/>
                </a:lnTo>
                <a:lnTo>
                  <a:pt x="107" y="85"/>
                </a:lnTo>
                <a:lnTo>
                  <a:pt x="110" y="82"/>
                </a:lnTo>
                <a:lnTo>
                  <a:pt x="114" y="77"/>
                </a:lnTo>
                <a:lnTo>
                  <a:pt x="117" y="71"/>
                </a:lnTo>
                <a:lnTo>
                  <a:pt x="119" y="65"/>
                </a:lnTo>
                <a:lnTo>
                  <a:pt x="120" y="60"/>
                </a:lnTo>
                <a:lnTo>
                  <a:pt x="120" y="53"/>
                </a:lnTo>
                <a:lnTo>
                  <a:pt x="119" y="41"/>
                </a:lnTo>
                <a:lnTo>
                  <a:pt x="116" y="30"/>
                </a:lnTo>
                <a:lnTo>
                  <a:pt x="111" y="22"/>
                </a:lnTo>
                <a:lnTo>
                  <a:pt x="105" y="14"/>
                </a:lnTo>
                <a:lnTo>
                  <a:pt x="97" y="8"/>
                </a:lnTo>
                <a:lnTo>
                  <a:pt x="86" y="4"/>
                </a:lnTo>
                <a:lnTo>
                  <a:pt x="74" y="1"/>
                </a:lnTo>
                <a:lnTo>
                  <a:pt x="61" y="0"/>
                </a:lnTo>
                <a:lnTo>
                  <a:pt x="49" y="1"/>
                </a:lnTo>
                <a:lnTo>
                  <a:pt x="38" y="5"/>
                </a:lnTo>
                <a:lnTo>
                  <a:pt x="28" y="11"/>
                </a:lnTo>
                <a:lnTo>
                  <a:pt x="20" y="18"/>
                </a:lnTo>
                <a:lnTo>
                  <a:pt x="13" y="27"/>
                </a:lnTo>
                <a:lnTo>
                  <a:pt x="8" y="39"/>
                </a:lnTo>
                <a:lnTo>
                  <a:pt x="5" y="50"/>
                </a:lnTo>
                <a:lnTo>
                  <a:pt x="4" y="65"/>
                </a:lnTo>
                <a:lnTo>
                  <a:pt x="4" y="67"/>
                </a:lnTo>
                <a:lnTo>
                  <a:pt x="27" y="67"/>
                </a:lnTo>
                <a:lnTo>
                  <a:pt x="28" y="56"/>
                </a:lnTo>
                <a:lnTo>
                  <a:pt x="30" y="48"/>
                </a:lnTo>
                <a:lnTo>
                  <a:pt x="32" y="41"/>
                </a:lnTo>
                <a:lnTo>
                  <a:pt x="36" y="34"/>
                </a:lnTo>
                <a:lnTo>
                  <a:pt x="41" y="29"/>
                </a:lnTo>
                <a:lnTo>
                  <a:pt x="47" y="26"/>
                </a:lnTo>
                <a:lnTo>
                  <a:pt x="54" y="25"/>
                </a:lnTo>
                <a:lnTo>
                  <a:pt x="63" y="24"/>
                </a:lnTo>
                <a:lnTo>
                  <a:pt x="70" y="24"/>
                </a:lnTo>
                <a:lnTo>
                  <a:pt x="77" y="26"/>
                </a:lnTo>
                <a:lnTo>
                  <a:pt x="82" y="28"/>
                </a:lnTo>
                <a:lnTo>
                  <a:pt x="86" y="32"/>
                </a:lnTo>
                <a:lnTo>
                  <a:pt x="90" y="35"/>
                </a:lnTo>
                <a:lnTo>
                  <a:pt x="92" y="41"/>
                </a:lnTo>
                <a:lnTo>
                  <a:pt x="94" y="47"/>
                </a:lnTo>
                <a:lnTo>
                  <a:pt x="94" y="54"/>
                </a:lnTo>
                <a:lnTo>
                  <a:pt x="93" y="62"/>
                </a:lnTo>
                <a:lnTo>
                  <a:pt x="92" y="68"/>
                </a:lnTo>
                <a:lnTo>
                  <a:pt x="89" y="74"/>
                </a:lnTo>
                <a:lnTo>
                  <a:pt x="85" y="77"/>
                </a:lnTo>
                <a:lnTo>
                  <a:pt x="80" y="81"/>
                </a:lnTo>
                <a:lnTo>
                  <a:pt x="73" y="83"/>
                </a:lnTo>
                <a:lnTo>
                  <a:pt x="66" y="84"/>
                </a:lnTo>
                <a:lnTo>
                  <a:pt x="58" y="84"/>
                </a:lnTo>
                <a:lnTo>
                  <a:pt x="49" y="84"/>
                </a:lnTo>
                <a:lnTo>
                  <a:pt x="49" y="106"/>
                </a:lnTo>
                <a:lnTo>
                  <a:pt x="63" y="106"/>
                </a:lnTo>
                <a:lnTo>
                  <a:pt x="71" y="107"/>
                </a:lnTo>
                <a:lnTo>
                  <a:pt x="79" y="109"/>
                </a:lnTo>
                <a:lnTo>
                  <a:pt x="86" y="112"/>
                </a:lnTo>
                <a:lnTo>
                  <a:pt x="91" y="116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7"/>
                </a:lnTo>
                <a:lnTo>
                  <a:pt x="96" y="163"/>
                </a:lnTo>
                <a:lnTo>
                  <a:pt x="90" y="169"/>
                </a:lnTo>
                <a:lnTo>
                  <a:pt x="85" y="174"/>
                </a:lnTo>
                <a:lnTo>
                  <a:pt x="79" y="177"/>
                </a:lnTo>
                <a:lnTo>
                  <a:pt x="71" y="178"/>
                </a:lnTo>
                <a:lnTo>
                  <a:pt x="63" y="180"/>
                </a:lnTo>
                <a:lnTo>
                  <a:pt x="54" y="178"/>
                </a:lnTo>
                <a:lnTo>
                  <a:pt x="46" y="177"/>
                </a:lnTo>
                <a:lnTo>
                  <a:pt x="40" y="173"/>
                </a:lnTo>
                <a:lnTo>
                  <a:pt x="34" y="168"/>
                </a:lnTo>
                <a:lnTo>
                  <a:pt x="30" y="162"/>
                </a:lnTo>
                <a:lnTo>
                  <a:pt x="27" y="154"/>
                </a:lnTo>
                <a:lnTo>
                  <a:pt x="25" y="146"/>
                </a:lnTo>
                <a:lnTo>
                  <a:pt x="24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52" name="Freeform 181"/>
          <p:cNvSpPr>
            <a:spLocks noEditPoints="1"/>
          </p:cNvSpPr>
          <p:nvPr/>
        </p:nvSpPr>
        <p:spPr bwMode="auto">
          <a:xfrm>
            <a:off x="2025650" y="3497263"/>
            <a:ext cx="79375" cy="109537"/>
          </a:xfrm>
          <a:custGeom>
            <a:avLst/>
            <a:gdLst>
              <a:gd name="T0" fmla="*/ 0 w 167"/>
              <a:gd name="T1" fmla="*/ 109537 h 207"/>
              <a:gd name="T2" fmla="*/ 12358 w 167"/>
              <a:gd name="T3" fmla="*/ 109537 h 207"/>
              <a:gd name="T4" fmla="*/ 21864 w 167"/>
              <a:gd name="T5" fmla="*/ 77258 h 207"/>
              <a:gd name="T6" fmla="*/ 57036 w 167"/>
              <a:gd name="T7" fmla="*/ 77258 h 207"/>
              <a:gd name="T8" fmla="*/ 66542 w 167"/>
              <a:gd name="T9" fmla="*/ 109537 h 207"/>
              <a:gd name="T10" fmla="*/ 79375 w 167"/>
              <a:gd name="T11" fmla="*/ 109537 h 207"/>
              <a:gd name="T12" fmla="*/ 46579 w 167"/>
              <a:gd name="T13" fmla="*/ 0 h 207"/>
              <a:gd name="T14" fmla="*/ 32796 w 167"/>
              <a:gd name="T15" fmla="*/ 0 h 207"/>
              <a:gd name="T16" fmla="*/ 0 w 167"/>
              <a:gd name="T17" fmla="*/ 109537 h 207"/>
              <a:gd name="T18" fmla="*/ 25666 w 167"/>
              <a:gd name="T19" fmla="*/ 64029 h 207"/>
              <a:gd name="T20" fmla="*/ 39925 w 167"/>
              <a:gd name="T21" fmla="*/ 15875 h 207"/>
              <a:gd name="T22" fmla="*/ 53234 w 167"/>
              <a:gd name="T23" fmla="*/ 64029 h 207"/>
              <a:gd name="T24" fmla="*/ 25666 w 167"/>
              <a:gd name="T25" fmla="*/ 64029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7" h="207">
                <a:moveTo>
                  <a:pt x="0" y="207"/>
                </a:moveTo>
                <a:lnTo>
                  <a:pt x="26" y="207"/>
                </a:lnTo>
                <a:lnTo>
                  <a:pt x="46" y="146"/>
                </a:lnTo>
                <a:lnTo>
                  <a:pt x="120" y="146"/>
                </a:lnTo>
                <a:lnTo>
                  <a:pt x="140" y="207"/>
                </a:lnTo>
                <a:lnTo>
                  <a:pt x="167" y="207"/>
                </a:lnTo>
                <a:lnTo>
                  <a:pt x="98" y="0"/>
                </a:lnTo>
                <a:lnTo>
                  <a:pt x="69" y="0"/>
                </a:lnTo>
                <a:lnTo>
                  <a:pt x="0" y="207"/>
                </a:lnTo>
                <a:close/>
                <a:moveTo>
                  <a:pt x="54" y="121"/>
                </a:moveTo>
                <a:lnTo>
                  <a:pt x="84" y="30"/>
                </a:lnTo>
                <a:lnTo>
                  <a:pt x="112" y="121"/>
                </a:lnTo>
                <a:lnTo>
                  <a:pt x="54" y="12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53" name="Freeform 182"/>
          <p:cNvSpPr>
            <a:spLocks/>
          </p:cNvSpPr>
          <p:nvPr/>
        </p:nvSpPr>
        <p:spPr bwMode="auto">
          <a:xfrm>
            <a:off x="2112963" y="3524250"/>
            <a:ext cx="90487" cy="82550"/>
          </a:xfrm>
          <a:custGeom>
            <a:avLst/>
            <a:gdLst>
              <a:gd name="T0" fmla="*/ 90487 w 190"/>
              <a:gd name="T1" fmla="*/ 82550 h 155"/>
              <a:gd name="T2" fmla="*/ 90487 w 190"/>
              <a:gd name="T3" fmla="*/ 31955 h 155"/>
              <a:gd name="T4" fmla="*/ 90011 w 190"/>
              <a:gd name="T5" fmla="*/ 20771 h 155"/>
              <a:gd name="T6" fmla="*/ 88106 w 190"/>
              <a:gd name="T7" fmla="*/ 11184 h 155"/>
              <a:gd name="T8" fmla="*/ 80962 w 190"/>
              <a:gd name="T9" fmla="*/ 3195 h 155"/>
              <a:gd name="T10" fmla="*/ 70008 w 190"/>
              <a:gd name="T11" fmla="*/ 0 h 155"/>
              <a:gd name="T12" fmla="*/ 57626 w 190"/>
              <a:gd name="T13" fmla="*/ 3195 h 155"/>
              <a:gd name="T14" fmla="*/ 48577 w 190"/>
              <a:gd name="T15" fmla="*/ 12782 h 155"/>
              <a:gd name="T16" fmla="*/ 45244 w 190"/>
              <a:gd name="T17" fmla="*/ 6924 h 155"/>
              <a:gd name="T18" fmla="*/ 41434 w 190"/>
              <a:gd name="T19" fmla="*/ 3195 h 155"/>
              <a:gd name="T20" fmla="*/ 36671 w 190"/>
              <a:gd name="T21" fmla="*/ 1065 h 155"/>
              <a:gd name="T22" fmla="*/ 30480 w 190"/>
              <a:gd name="T23" fmla="*/ 0 h 155"/>
              <a:gd name="T24" fmla="*/ 24765 w 190"/>
              <a:gd name="T25" fmla="*/ 1065 h 155"/>
              <a:gd name="T26" fmla="*/ 19050 w 190"/>
              <a:gd name="T27" fmla="*/ 3195 h 155"/>
              <a:gd name="T28" fmla="*/ 14764 w 190"/>
              <a:gd name="T29" fmla="*/ 7456 h 155"/>
              <a:gd name="T30" fmla="*/ 10477 w 190"/>
              <a:gd name="T31" fmla="*/ 13315 h 155"/>
              <a:gd name="T32" fmla="*/ 0 w 190"/>
              <a:gd name="T33" fmla="*/ 2130 h 155"/>
              <a:gd name="T34" fmla="*/ 10954 w 190"/>
              <a:gd name="T35" fmla="*/ 82550 h 155"/>
              <a:gd name="T36" fmla="*/ 11430 w 190"/>
              <a:gd name="T37" fmla="*/ 29825 h 155"/>
              <a:gd name="T38" fmla="*/ 13811 w 190"/>
              <a:gd name="T39" fmla="*/ 21303 h 155"/>
              <a:gd name="T40" fmla="*/ 18097 w 190"/>
              <a:gd name="T41" fmla="*/ 15977 h 155"/>
              <a:gd name="T42" fmla="*/ 24289 w 190"/>
              <a:gd name="T43" fmla="*/ 12782 h 155"/>
              <a:gd name="T44" fmla="*/ 30956 w 190"/>
              <a:gd name="T45" fmla="*/ 12782 h 155"/>
              <a:gd name="T46" fmla="*/ 35719 w 190"/>
              <a:gd name="T47" fmla="*/ 14912 h 155"/>
              <a:gd name="T48" fmla="*/ 38576 w 190"/>
              <a:gd name="T49" fmla="*/ 20238 h 155"/>
              <a:gd name="T50" fmla="*/ 39529 w 190"/>
              <a:gd name="T51" fmla="*/ 28227 h 155"/>
              <a:gd name="T52" fmla="*/ 39529 w 190"/>
              <a:gd name="T53" fmla="*/ 82550 h 155"/>
              <a:gd name="T54" fmla="*/ 50958 w 190"/>
              <a:gd name="T55" fmla="*/ 35150 h 155"/>
              <a:gd name="T56" fmla="*/ 51911 w 190"/>
              <a:gd name="T57" fmla="*/ 25031 h 155"/>
              <a:gd name="T58" fmla="*/ 55245 w 190"/>
              <a:gd name="T59" fmla="*/ 18108 h 155"/>
              <a:gd name="T60" fmla="*/ 60483 w 190"/>
              <a:gd name="T61" fmla="*/ 13315 h 155"/>
              <a:gd name="T62" fmla="*/ 67151 w 190"/>
              <a:gd name="T63" fmla="*/ 12249 h 155"/>
              <a:gd name="T64" fmla="*/ 73342 w 190"/>
              <a:gd name="T65" fmla="*/ 13315 h 155"/>
              <a:gd name="T66" fmla="*/ 76676 w 190"/>
              <a:gd name="T67" fmla="*/ 17043 h 155"/>
              <a:gd name="T68" fmla="*/ 79057 w 190"/>
              <a:gd name="T69" fmla="*/ 23966 h 155"/>
              <a:gd name="T70" fmla="*/ 79533 w 190"/>
              <a:gd name="T71" fmla="*/ 33020 h 15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90" h="155">
                <a:moveTo>
                  <a:pt x="167" y="155"/>
                </a:moveTo>
                <a:lnTo>
                  <a:pt x="190" y="155"/>
                </a:lnTo>
                <a:lnTo>
                  <a:pt x="190" y="65"/>
                </a:lnTo>
                <a:lnTo>
                  <a:pt x="190" y="60"/>
                </a:lnTo>
                <a:lnTo>
                  <a:pt x="190" y="48"/>
                </a:lnTo>
                <a:lnTo>
                  <a:pt x="189" y="39"/>
                </a:lnTo>
                <a:lnTo>
                  <a:pt x="188" y="30"/>
                </a:lnTo>
                <a:lnTo>
                  <a:pt x="185" y="21"/>
                </a:lnTo>
                <a:lnTo>
                  <a:pt x="178" y="12"/>
                </a:lnTo>
                <a:lnTo>
                  <a:pt x="170" y="6"/>
                </a:lnTo>
                <a:lnTo>
                  <a:pt x="159" y="2"/>
                </a:lnTo>
                <a:lnTo>
                  <a:pt x="147" y="0"/>
                </a:lnTo>
                <a:lnTo>
                  <a:pt x="133" y="2"/>
                </a:lnTo>
                <a:lnTo>
                  <a:pt x="121" y="6"/>
                </a:lnTo>
                <a:lnTo>
                  <a:pt x="112" y="13"/>
                </a:lnTo>
                <a:lnTo>
                  <a:pt x="102" y="24"/>
                </a:lnTo>
                <a:lnTo>
                  <a:pt x="99" y="18"/>
                </a:lnTo>
                <a:lnTo>
                  <a:pt x="95" y="13"/>
                </a:lnTo>
                <a:lnTo>
                  <a:pt x="91" y="10"/>
                </a:lnTo>
                <a:lnTo>
                  <a:pt x="87" y="6"/>
                </a:lnTo>
                <a:lnTo>
                  <a:pt x="82" y="4"/>
                </a:lnTo>
                <a:lnTo>
                  <a:pt x="77" y="2"/>
                </a:lnTo>
                <a:lnTo>
                  <a:pt x="71" y="0"/>
                </a:lnTo>
                <a:lnTo>
                  <a:pt x="64" y="0"/>
                </a:lnTo>
                <a:lnTo>
                  <a:pt x="58" y="0"/>
                </a:lnTo>
                <a:lnTo>
                  <a:pt x="52" y="2"/>
                </a:lnTo>
                <a:lnTo>
                  <a:pt x="45" y="4"/>
                </a:lnTo>
                <a:lnTo>
                  <a:pt x="40" y="6"/>
                </a:lnTo>
                <a:lnTo>
                  <a:pt x="35" y="10"/>
                </a:lnTo>
                <a:lnTo>
                  <a:pt x="31" y="14"/>
                </a:lnTo>
                <a:lnTo>
                  <a:pt x="26" y="19"/>
                </a:lnTo>
                <a:lnTo>
                  <a:pt x="22" y="25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6"/>
                </a:lnTo>
                <a:lnTo>
                  <a:pt x="24" y="56"/>
                </a:lnTo>
                <a:lnTo>
                  <a:pt x="25" y="47"/>
                </a:lnTo>
                <a:lnTo>
                  <a:pt x="29" y="40"/>
                </a:lnTo>
                <a:lnTo>
                  <a:pt x="33" y="34"/>
                </a:lnTo>
                <a:lnTo>
                  <a:pt x="38" y="30"/>
                </a:lnTo>
                <a:lnTo>
                  <a:pt x="43" y="26"/>
                </a:lnTo>
                <a:lnTo>
                  <a:pt x="51" y="24"/>
                </a:lnTo>
                <a:lnTo>
                  <a:pt x="58" y="23"/>
                </a:lnTo>
                <a:lnTo>
                  <a:pt x="65" y="24"/>
                </a:lnTo>
                <a:lnTo>
                  <a:pt x="71" y="25"/>
                </a:lnTo>
                <a:lnTo>
                  <a:pt x="75" y="28"/>
                </a:lnTo>
                <a:lnTo>
                  <a:pt x="78" y="32"/>
                </a:lnTo>
                <a:lnTo>
                  <a:pt x="81" y="38"/>
                </a:lnTo>
                <a:lnTo>
                  <a:pt x="82" y="45"/>
                </a:lnTo>
                <a:lnTo>
                  <a:pt x="83" y="53"/>
                </a:lnTo>
                <a:lnTo>
                  <a:pt x="83" y="62"/>
                </a:lnTo>
                <a:lnTo>
                  <a:pt x="83" y="155"/>
                </a:lnTo>
                <a:lnTo>
                  <a:pt x="107" y="155"/>
                </a:lnTo>
                <a:lnTo>
                  <a:pt x="107" y="66"/>
                </a:lnTo>
                <a:lnTo>
                  <a:pt x="108" y="56"/>
                </a:lnTo>
                <a:lnTo>
                  <a:pt x="109" y="47"/>
                </a:lnTo>
                <a:lnTo>
                  <a:pt x="112" y="40"/>
                </a:lnTo>
                <a:lnTo>
                  <a:pt x="116" y="34"/>
                </a:lnTo>
                <a:lnTo>
                  <a:pt x="121" y="30"/>
                </a:lnTo>
                <a:lnTo>
                  <a:pt x="127" y="25"/>
                </a:lnTo>
                <a:lnTo>
                  <a:pt x="134" y="24"/>
                </a:lnTo>
                <a:lnTo>
                  <a:pt x="141" y="23"/>
                </a:lnTo>
                <a:lnTo>
                  <a:pt x="149" y="24"/>
                </a:lnTo>
                <a:lnTo>
                  <a:pt x="154" y="25"/>
                </a:lnTo>
                <a:lnTo>
                  <a:pt x="158" y="28"/>
                </a:lnTo>
                <a:lnTo>
                  <a:pt x="161" y="32"/>
                </a:lnTo>
                <a:lnTo>
                  <a:pt x="165" y="38"/>
                </a:lnTo>
                <a:lnTo>
                  <a:pt x="166" y="45"/>
                </a:lnTo>
                <a:lnTo>
                  <a:pt x="167" y="53"/>
                </a:lnTo>
                <a:lnTo>
                  <a:pt x="167" y="62"/>
                </a:lnTo>
                <a:lnTo>
                  <a:pt x="167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54" name="Freeform 183"/>
          <p:cNvSpPr>
            <a:spLocks noEditPoints="1"/>
          </p:cNvSpPr>
          <p:nvPr/>
        </p:nvSpPr>
        <p:spPr bwMode="auto">
          <a:xfrm>
            <a:off x="2214563" y="3524250"/>
            <a:ext cx="60325" cy="84138"/>
          </a:xfrm>
          <a:custGeom>
            <a:avLst/>
            <a:gdLst>
              <a:gd name="T0" fmla="*/ 42555 w 129"/>
              <a:gd name="T1" fmla="*/ 52388 h 159"/>
              <a:gd name="T2" fmla="*/ 41152 w 129"/>
              <a:gd name="T3" fmla="*/ 60855 h 159"/>
              <a:gd name="T4" fmla="*/ 36943 w 129"/>
              <a:gd name="T5" fmla="*/ 66675 h 159"/>
              <a:gd name="T6" fmla="*/ 30864 w 129"/>
              <a:gd name="T7" fmla="*/ 70909 h 159"/>
              <a:gd name="T8" fmla="*/ 22914 w 129"/>
              <a:gd name="T9" fmla="*/ 72496 h 159"/>
              <a:gd name="T10" fmla="*/ 17770 w 129"/>
              <a:gd name="T11" fmla="*/ 71967 h 159"/>
              <a:gd name="T12" fmla="*/ 14497 w 129"/>
              <a:gd name="T13" fmla="*/ 69321 h 159"/>
              <a:gd name="T14" fmla="*/ 12626 w 129"/>
              <a:gd name="T15" fmla="*/ 65088 h 159"/>
              <a:gd name="T16" fmla="*/ 11223 w 129"/>
              <a:gd name="T17" fmla="*/ 59796 h 159"/>
              <a:gd name="T18" fmla="*/ 11691 w 129"/>
              <a:gd name="T19" fmla="*/ 54504 h 159"/>
              <a:gd name="T20" fmla="*/ 14029 w 129"/>
              <a:gd name="T21" fmla="*/ 50800 h 159"/>
              <a:gd name="T22" fmla="*/ 17303 w 129"/>
              <a:gd name="T23" fmla="*/ 47625 h 159"/>
              <a:gd name="T24" fmla="*/ 22447 w 129"/>
              <a:gd name="T25" fmla="*/ 46567 h 159"/>
              <a:gd name="T26" fmla="*/ 33202 w 129"/>
              <a:gd name="T27" fmla="*/ 44450 h 159"/>
              <a:gd name="T28" fmla="*/ 42555 w 129"/>
              <a:gd name="T29" fmla="*/ 40746 h 159"/>
              <a:gd name="T30" fmla="*/ 43490 w 129"/>
              <a:gd name="T31" fmla="*/ 74084 h 159"/>
              <a:gd name="T32" fmla="*/ 44893 w 129"/>
              <a:gd name="T33" fmla="*/ 78317 h 159"/>
              <a:gd name="T34" fmla="*/ 47231 w 129"/>
              <a:gd name="T35" fmla="*/ 81492 h 159"/>
              <a:gd name="T36" fmla="*/ 51440 w 129"/>
              <a:gd name="T37" fmla="*/ 83609 h 159"/>
              <a:gd name="T38" fmla="*/ 56584 w 129"/>
              <a:gd name="T39" fmla="*/ 83080 h 159"/>
              <a:gd name="T40" fmla="*/ 60325 w 129"/>
              <a:gd name="T41" fmla="*/ 71967 h 159"/>
              <a:gd name="T42" fmla="*/ 55181 w 129"/>
              <a:gd name="T43" fmla="*/ 71967 h 159"/>
              <a:gd name="T44" fmla="*/ 53310 w 129"/>
              <a:gd name="T45" fmla="*/ 67205 h 159"/>
              <a:gd name="T46" fmla="*/ 53310 w 129"/>
              <a:gd name="T47" fmla="*/ 24342 h 159"/>
              <a:gd name="T48" fmla="*/ 51908 w 129"/>
              <a:gd name="T49" fmla="*/ 13758 h 159"/>
              <a:gd name="T50" fmla="*/ 47231 w 129"/>
              <a:gd name="T51" fmla="*/ 5821 h 159"/>
              <a:gd name="T52" fmla="*/ 39749 w 129"/>
              <a:gd name="T53" fmla="*/ 1588 h 159"/>
              <a:gd name="T54" fmla="*/ 28526 w 129"/>
              <a:gd name="T55" fmla="*/ 0 h 159"/>
              <a:gd name="T56" fmla="*/ 17770 w 129"/>
              <a:gd name="T57" fmla="*/ 2117 h 159"/>
              <a:gd name="T58" fmla="*/ 9820 w 129"/>
              <a:gd name="T59" fmla="*/ 6879 h 159"/>
              <a:gd name="T60" fmla="*/ 5144 w 129"/>
              <a:gd name="T61" fmla="*/ 14817 h 159"/>
              <a:gd name="T62" fmla="*/ 3273 w 129"/>
              <a:gd name="T63" fmla="*/ 25400 h 159"/>
              <a:gd name="T64" fmla="*/ 13561 w 129"/>
              <a:gd name="T65" fmla="*/ 25929 h 159"/>
              <a:gd name="T66" fmla="*/ 14497 w 129"/>
              <a:gd name="T67" fmla="*/ 20108 h 159"/>
              <a:gd name="T68" fmla="*/ 17303 w 129"/>
              <a:gd name="T69" fmla="*/ 15875 h 159"/>
              <a:gd name="T70" fmla="*/ 21979 w 129"/>
              <a:gd name="T71" fmla="*/ 12700 h 159"/>
              <a:gd name="T72" fmla="*/ 28058 w 129"/>
              <a:gd name="T73" fmla="*/ 12171 h 159"/>
              <a:gd name="T74" fmla="*/ 34605 w 129"/>
              <a:gd name="T75" fmla="*/ 12700 h 159"/>
              <a:gd name="T76" fmla="*/ 38814 w 129"/>
              <a:gd name="T77" fmla="*/ 14817 h 159"/>
              <a:gd name="T78" fmla="*/ 41620 w 129"/>
              <a:gd name="T79" fmla="*/ 18521 h 159"/>
              <a:gd name="T80" fmla="*/ 42555 w 129"/>
              <a:gd name="T81" fmla="*/ 23813 h 159"/>
              <a:gd name="T82" fmla="*/ 42087 w 129"/>
              <a:gd name="T83" fmla="*/ 29104 h 159"/>
              <a:gd name="T84" fmla="*/ 39749 w 129"/>
              <a:gd name="T85" fmla="*/ 31750 h 159"/>
              <a:gd name="T86" fmla="*/ 33202 w 129"/>
              <a:gd name="T87" fmla="*/ 33338 h 159"/>
              <a:gd name="T88" fmla="*/ 22447 w 129"/>
              <a:gd name="T89" fmla="*/ 34925 h 159"/>
              <a:gd name="T90" fmla="*/ 12626 w 129"/>
              <a:gd name="T91" fmla="*/ 38100 h 159"/>
              <a:gd name="T92" fmla="*/ 5612 w 129"/>
              <a:gd name="T93" fmla="*/ 42863 h 159"/>
              <a:gd name="T94" fmla="*/ 1403 w 129"/>
              <a:gd name="T95" fmla="*/ 50271 h 159"/>
              <a:gd name="T96" fmla="*/ 0 w 129"/>
              <a:gd name="T97" fmla="*/ 59796 h 159"/>
              <a:gd name="T98" fmla="*/ 1403 w 129"/>
              <a:gd name="T99" fmla="*/ 69850 h 159"/>
              <a:gd name="T100" fmla="*/ 5612 w 129"/>
              <a:gd name="T101" fmla="*/ 77788 h 159"/>
              <a:gd name="T102" fmla="*/ 11691 w 129"/>
              <a:gd name="T103" fmla="*/ 82021 h 159"/>
              <a:gd name="T104" fmla="*/ 20576 w 129"/>
              <a:gd name="T105" fmla="*/ 84138 h 159"/>
              <a:gd name="T106" fmla="*/ 33202 w 129"/>
              <a:gd name="T107" fmla="*/ 80963 h 159"/>
              <a:gd name="T108" fmla="*/ 43490 w 129"/>
              <a:gd name="T109" fmla="*/ 70909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9">
                <a:moveTo>
                  <a:pt x="91" y="77"/>
                </a:moveTo>
                <a:lnTo>
                  <a:pt x="91" y="99"/>
                </a:lnTo>
                <a:lnTo>
                  <a:pt x="90" y="108"/>
                </a:lnTo>
                <a:lnTo>
                  <a:pt x="88" y="115"/>
                </a:lnTo>
                <a:lnTo>
                  <a:pt x="85" y="120"/>
                </a:lnTo>
                <a:lnTo>
                  <a:pt x="79" y="126"/>
                </a:lnTo>
                <a:lnTo>
                  <a:pt x="73" y="131"/>
                </a:lnTo>
                <a:lnTo>
                  <a:pt x="66" y="134"/>
                </a:lnTo>
                <a:lnTo>
                  <a:pt x="58" y="136"/>
                </a:lnTo>
                <a:lnTo>
                  <a:pt x="49" y="137"/>
                </a:lnTo>
                <a:lnTo>
                  <a:pt x="43" y="137"/>
                </a:lnTo>
                <a:lnTo>
                  <a:pt x="38" y="136"/>
                </a:lnTo>
                <a:lnTo>
                  <a:pt x="34" y="133"/>
                </a:lnTo>
                <a:lnTo>
                  <a:pt x="31" y="131"/>
                </a:lnTo>
                <a:lnTo>
                  <a:pt x="28" y="127"/>
                </a:lnTo>
                <a:lnTo>
                  <a:pt x="27" y="123"/>
                </a:lnTo>
                <a:lnTo>
                  <a:pt x="24" y="118"/>
                </a:lnTo>
                <a:lnTo>
                  <a:pt x="24" y="113"/>
                </a:lnTo>
                <a:lnTo>
                  <a:pt x="24" y="108"/>
                </a:lnTo>
                <a:lnTo>
                  <a:pt x="25" y="103"/>
                </a:lnTo>
                <a:lnTo>
                  <a:pt x="28" y="99"/>
                </a:lnTo>
                <a:lnTo>
                  <a:pt x="30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8" y="88"/>
                </a:lnTo>
                <a:lnTo>
                  <a:pt x="59" y="85"/>
                </a:lnTo>
                <a:lnTo>
                  <a:pt x="71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6" y="157"/>
                </a:lnTo>
                <a:lnTo>
                  <a:pt x="110" y="158"/>
                </a:lnTo>
                <a:lnTo>
                  <a:pt x="116" y="158"/>
                </a:lnTo>
                <a:lnTo>
                  <a:pt x="121" y="157"/>
                </a:lnTo>
                <a:lnTo>
                  <a:pt x="129" y="155"/>
                </a:lnTo>
                <a:lnTo>
                  <a:pt x="129" y="136"/>
                </a:lnTo>
                <a:lnTo>
                  <a:pt x="123" y="137"/>
                </a:lnTo>
                <a:lnTo>
                  <a:pt x="118" y="136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7" y="18"/>
                </a:lnTo>
                <a:lnTo>
                  <a:pt x="101" y="11"/>
                </a:lnTo>
                <a:lnTo>
                  <a:pt x="94" y="6"/>
                </a:lnTo>
                <a:lnTo>
                  <a:pt x="85" y="3"/>
                </a:lnTo>
                <a:lnTo>
                  <a:pt x="74" y="2"/>
                </a:lnTo>
                <a:lnTo>
                  <a:pt x="61" y="0"/>
                </a:lnTo>
                <a:lnTo>
                  <a:pt x="49" y="2"/>
                </a:lnTo>
                <a:lnTo>
                  <a:pt x="38" y="4"/>
                </a:lnTo>
                <a:lnTo>
                  <a:pt x="29" y="7"/>
                </a:lnTo>
                <a:lnTo>
                  <a:pt x="21" y="13"/>
                </a:lnTo>
                <a:lnTo>
                  <a:pt x="15" y="20"/>
                </a:lnTo>
                <a:lnTo>
                  <a:pt x="11" y="28"/>
                </a:lnTo>
                <a:lnTo>
                  <a:pt x="8" y="38"/>
                </a:lnTo>
                <a:lnTo>
                  <a:pt x="7" y="48"/>
                </a:lnTo>
                <a:lnTo>
                  <a:pt x="7" y="49"/>
                </a:lnTo>
                <a:lnTo>
                  <a:pt x="29" y="49"/>
                </a:lnTo>
                <a:lnTo>
                  <a:pt x="29" y="44"/>
                </a:lnTo>
                <a:lnTo>
                  <a:pt x="31" y="38"/>
                </a:lnTo>
                <a:lnTo>
                  <a:pt x="33" y="33"/>
                </a:lnTo>
                <a:lnTo>
                  <a:pt x="37" y="30"/>
                </a:lnTo>
                <a:lnTo>
                  <a:pt x="41" y="26"/>
                </a:lnTo>
                <a:lnTo>
                  <a:pt x="47" y="24"/>
                </a:lnTo>
                <a:lnTo>
                  <a:pt x="53" y="23"/>
                </a:lnTo>
                <a:lnTo>
                  <a:pt x="60" y="23"/>
                </a:lnTo>
                <a:lnTo>
                  <a:pt x="68" y="23"/>
                </a:lnTo>
                <a:lnTo>
                  <a:pt x="74" y="24"/>
                </a:lnTo>
                <a:lnTo>
                  <a:pt x="79" y="26"/>
                </a:lnTo>
                <a:lnTo>
                  <a:pt x="83" y="28"/>
                </a:lnTo>
                <a:lnTo>
                  <a:pt x="87" y="31"/>
                </a:lnTo>
                <a:lnTo>
                  <a:pt x="89" y="35"/>
                </a:lnTo>
                <a:lnTo>
                  <a:pt x="91" y="39"/>
                </a:lnTo>
                <a:lnTo>
                  <a:pt x="91" y="45"/>
                </a:lnTo>
                <a:lnTo>
                  <a:pt x="91" y="51"/>
                </a:lnTo>
                <a:lnTo>
                  <a:pt x="90" y="55"/>
                </a:lnTo>
                <a:lnTo>
                  <a:pt x="89" y="58"/>
                </a:lnTo>
                <a:lnTo>
                  <a:pt x="85" y="60"/>
                </a:lnTo>
                <a:lnTo>
                  <a:pt x="79" y="62"/>
                </a:lnTo>
                <a:lnTo>
                  <a:pt x="71" y="63"/>
                </a:lnTo>
                <a:lnTo>
                  <a:pt x="60" y="65"/>
                </a:lnTo>
                <a:lnTo>
                  <a:pt x="48" y="66"/>
                </a:lnTo>
                <a:lnTo>
                  <a:pt x="36" y="68"/>
                </a:lnTo>
                <a:lnTo>
                  <a:pt x="27" y="72"/>
                </a:lnTo>
                <a:lnTo>
                  <a:pt x="18" y="75"/>
                </a:lnTo>
                <a:lnTo>
                  <a:pt x="12" y="81"/>
                </a:lnTo>
                <a:lnTo>
                  <a:pt x="7" y="87"/>
                </a:lnTo>
                <a:lnTo>
                  <a:pt x="3" y="95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7" y="140"/>
                </a:lnTo>
                <a:lnTo>
                  <a:pt x="12" y="147"/>
                </a:lnTo>
                <a:lnTo>
                  <a:pt x="18" y="152"/>
                </a:lnTo>
                <a:lnTo>
                  <a:pt x="25" y="155"/>
                </a:lnTo>
                <a:lnTo>
                  <a:pt x="35" y="158"/>
                </a:lnTo>
                <a:lnTo>
                  <a:pt x="44" y="159"/>
                </a:lnTo>
                <a:lnTo>
                  <a:pt x="58" y="158"/>
                </a:lnTo>
                <a:lnTo>
                  <a:pt x="71" y="153"/>
                </a:lnTo>
                <a:lnTo>
                  <a:pt x="82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55" name="Freeform 184"/>
          <p:cNvSpPr>
            <a:spLocks/>
          </p:cNvSpPr>
          <p:nvPr/>
        </p:nvSpPr>
        <p:spPr bwMode="auto">
          <a:xfrm>
            <a:off x="2284413" y="3524250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618 h 155"/>
              <a:gd name="T6" fmla="*/ 53975 w 114"/>
              <a:gd name="T7" fmla="*/ 30890 h 155"/>
              <a:gd name="T8" fmla="*/ 53975 w 114"/>
              <a:gd name="T9" fmla="*/ 25031 h 155"/>
              <a:gd name="T10" fmla="*/ 53502 w 114"/>
              <a:gd name="T11" fmla="*/ 20238 h 155"/>
              <a:gd name="T12" fmla="*/ 53028 w 114"/>
              <a:gd name="T13" fmla="*/ 14912 h 155"/>
              <a:gd name="T14" fmla="*/ 51134 w 114"/>
              <a:gd name="T15" fmla="*/ 11184 h 155"/>
              <a:gd name="T16" fmla="*/ 49240 w 114"/>
              <a:gd name="T17" fmla="*/ 8521 h 155"/>
              <a:gd name="T18" fmla="*/ 47820 w 114"/>
              <a:gd name="T19" fmla="*/ 6391 h 155"/>
              <a:gd name="T20" fmla="*/ 45926 w 114"/>
              <a:gd name="T21" fmla="*/ 4793 h 155"/>
              <a:gd name="T22" fmla="*/ 43559 w 114"/>
              <a:gd name="T23" fmla="*/ 2663 h 155"/>
              <a:gd name="T24" fmla="*/ 40718 w 114"/>
              <a:gd name="T25" fmla="*/ 1598 h 155"/>
              <a:gd name="T26" fmla="*/ 37877 w 114"/>
              <a:gd name="T27" fmla="*/ 1065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1065 h 155"/>
              <a:gd name="T36" fmla="*/ 21779 w 114"/>
              <a:gd name="T37" fmla="*/ 2130 h 155"/>
              <a:gd name="T38" fmla="*/ 19412 w 114"/>
              <a:gd name="T39" fmla="*/ 3195 h 155"/>
              <a:gd name="T40" fmla="*/ 17045 w 114"/>
              <a:gd name="T41" fmla="*/ 5326 h 155"/>
              <a:gd name="T42" fmla="*/ 14677 w 114"/>
              <a:gd name="T43" fmla="*/ 7456 h 155"/>
              <a:gd name="T44" fmla="*/ 12310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1422 h 155"/>
              <a:gd name="T60" fmla="*/ 12310 w 114"/>
              <a:gd name="T61" fmla="*/ 26096 h 155"/>
              <a:gd name="T62" fmla="*/ 14204 w 114"/>
              <a:gd name="T63" fmla="*/ 21836 h 155"/>
              <a:gd name="T64" fmla="*/ 16098 w 114"/>
              <a:gd name="T65" fmla="*/ 18108 h 155"/>
              <a:gd name="T66" fmla="*/ 18939 w 114"/>
              <a:gd name="T67" fmla="*/ 15977 h 155"/>
              <a:gd name="T68" fmla="*/ 21779 w 114"/>
              <a:gd name="T69" fmla="*/ 13847 h 155"/>
              <a:gd name="T70" fmla="*/ 26041 w 114"/>
              <a:gd name="T71" fmla="*/ 12782 h 155"/>
              <a:gd name="T72" fmla="*/ 29828 w 114"/>
              <a:gd name="T73" fmla="*/ 12249 h 155"/>
              <a:gd name="T74" fmla="*/ 33616 w 114"/>
              <a:gd name="T75" fmla="*/ 12782 h 155"/>
              <a:gd name="T76" fmla="*/ 36457 w 114"/>
              <a:gd name="T77" fmla="*/ 13315 h 155"/>
              <a:gd name="T78" fmla="*/ 38351 w 114"/>
              <a:gd name="T79" fmla="*/ 14912 h 155"/>
              <a:gd name="T80" fmla="*/ 40245 w 114"/>
              <a:gd name="T81" fmla="*/ 17043 h 155"/>
              <a:gd name="T82" fmla="*/ 41665 w 114"/>
              <a:gd name="T83" fmla="*/ 20238 h 155"/>
              <a:gd name="T84" fmla="*/ 42612 w 114"/>
              <a:gd name="T85" fmla="*/ 23966 h 155"/>
              <a:gd name="T86" fmla="*/ 43085 w 114"/>
              <a:gd name="T87" fmla="*/ 28227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5"/>
                </a:lnTo>
                <a:lnTo>
                  <a:pt x="114" y="58"/>
                </a:lnTo>
                <a:lnTo>
                  <a:pt x="114" y="47"/>
                </a:lnTo>
                <a:lnTo>
                  <a:pt x="113" y="38"/>
                </a:lnTo>
                <a:lnTo>
                  <a:pt x="112" y="28"/>
                </a:lnTo>
                <a:lnTo>
                  <a:pt x="108" y="21"/>
                </a:lnTo>
                <a:lnTo>
                  <a:pt x="104" y="16"/>
                </a:lnTo>
                <a:lnTo>
                  <a:pt x="101" y="12"/>
                </a:lnTo>
                <a:lnTo>
                  <a:pt x="97" y="9"/>
                </a:lnTo>
                <a:lnTo>
                  <a:pt x="92" y="5"/>
                </a:lnTo>
                <a:lnTo>
                  <a:pt x="86" y="3"/>
                </a:lnTo>
                <a:lnTo>
                  <a:pt x="80" y="2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2"/>
                </a:lnTo>
                <a:lnTo>
                  <a:pt x="46" y="4"/>
                </a:lnTo>
                <a:lnTo>
                  <a:pt x="41" y="6"/>
                </a:lnTo>
                <a:lnTo>
                  <a:pt x="36" y="10"/>
                </a:lnTo>
                <a:lnTo>
                  <a:pt x="31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9"/>
                </a:lnTo>
                <a:lnTo>
                  <a:pt x="26" y="49"/>
                </a:lnTo>
                <a:lnTo>
                  <a:pt x="30" y="41"/>
                </a:lnTo>
                <a:lnTo>
                  <a:pt x="34" y="34"/>
                </a:lnTo>
                <a:lnTo>
                  <a:pt x="40" y="30"/>
                </a:lnTo>
                <a:lnTo>
                  <a:pt x="46" y="26"/>
                </a:lnTo>
                <a:lnTo>
                  <a:pt x="55" y="24"/>
                </a:lnTo>
                <a:lnTo>
                  <a:pt x="63" y="23"/>
                </a:lnTo>
                <a:lnTo>
                  <a:pt x="71" y="24"/>
                </a:lnTo>
                <a:lnTo>
                  <a:pt x="77" y="25"/>
                </a:lnTo>
                <a:lnTo>
                  <a:pt x="81" y="28"/>
                </a:lnTo>
                <a:lnTo>
                  <a:pt x="85" y="32"/>
                </a:lnTo>
                <a:lnTo>
                  <a:pt x="88" y="38"/>
                </a:lnTo>
                <a:lnTo>
                  <a:pt x="90" y="45"/>
                </a:lnTo>
                <a:lnTo>
                  <a:pt x="91" y="53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56" name="Freeform 185"/>
          <p:cNvSpPr>
            <a:spLocks noEditPoints="1"/>
          </p:cNvSpPr>
          <p:nvPr/>
        </p:nvSpPr>
        <p:spPr bwMode="auto">
          <a:xfrm>
            <a:off x="2351088" y="3497263"/>
            <a:ext cx="60325" cy="111125"/>
          </a:xfrm>
          <a:custGeom>
            <a:avLst/>
            <a:gdLst>
              <a:gd name="T0" fmla="*/ 60325 w 127"/>
              <a:gd name="T1" fmla="*/ 0 h 211"/>
              <a:gd name="T2" fmla="*/ 49875 w 127"/>
              <a:gd name="T3" fmla="*/ 0 h 211"/>
              <a:gd name="T4" fmla="*/ 49875 w 127"/>
              <a:gd name="T5" fmla="*/ 40026 h 211"/>
              <a:gd name="T6" fmla="*/ 45600 w 127"/>
              <a:gd name="T7" fmla="*/ 34233 h 211"/>
              <a:gd name="T8" fmla="*/ 40850 w 127"/>
              <a:gd name="T9" fmla="*/ 30546 h 211"/>
              <a:gd name="T10" fmla="*/ 35150 w 127"/>
              <a:gd name="T11" fmla="*/ 28440 h 211"/>
              <a:gd name="T12" fmla="*/ 28500 w 127"/>
              <a:gd name="T13" fmla="*/ 27386 h 211"/>
              <a:gd name="T14" fmla="*/ 22800 w 127"/>
              <a:gd name="T15" fmla="*/ 28440 h 211"/>
              <a:gd name="T16" fmla="*/ 17100 w 127"/>
              <a:gd name="T17" fmla="*/ 30546 h 211"/>
              <a:gd name="T18" fmla="*/ 12350 w 127"/>
              <a:gd name="T19" fmla="*/ 33706 h 211"/>
              <a:gd name="T20" fmla="*/ 8075 w 127"/>
              <a:gd name="T21" fmla="*/ 38446 h 211"/>
              <a:gd name="T22" fmla="*/ 4750 w 127"/>
              <a:gd name="T23" fmla="*/ 44766 h 211"/>
              <a:gd name="T24" fmla="*/ 1900 w 127"/>
              <a:gd name="T25" fmla="*/ 52139 h 211"/>
              <a:gd name="T26" fmla="*/ 475 w 127"/>
              <a:gd name="T27" fmla="*/ 60039 h 211"/>
              <a:gd name="T28" fmla="*/ 0 w 127"/>
              <a:gd name="T29" fmla="*/ 69519 h 211"/>
              <a:gd name="T30" fmla="*/ 475 w 127"/>
              <a:gd name="T31" fmla="*/ 78472 h 211"/>
              <a:gd name="T32" fmla="*/ 1900 w 127"/>
              <a:gd name="T33" fmla="*/ 86899 h 211"/>
              <a:gd name="T34" fmla="*/ 4750 w 127"/>
              <a:gd name="T35" fmla="*/ 93745 h 211"/>
              <a:gd name="T36" fmla="*/ 8075 w 127"/>
              <a:gd name="T37" fmla="*/ 100065 h 211"/>
              <a:gd name="T38" fmla="*/ 12350 w 127"/>
              <a:gd name="T39" fmla="*/ 104805 h 211"/>
              <a:gd name="T40" fmla="*/ 17100 w 127"/>
              <a:gd name="T41" fmla="*/ 107965 h 211"/>
              <a:gd name="T42" fmla="*/ 22800 w 127"/>
              <a:gd name="T43" fmla="*/ 110598 h 211"/>
              <a:gd name="T44" fmla="*/ 28500 w 127"/>
              <a:gd name="T45" fmla="*/ 111125 h 211"/>
              <a:gd name="T46" fmla="*/ 34675 w 127"/>
              <a:gd name="T47" fmla="*/ 110598 h 211"/>
              <a:gd name="T48" fmla="*/ 40375 w 127"/>
              <a:gd name="T49" fmla="*/ 107965 h 211"/>
              <a:gd name="T50" fmla="*/ 45125 w 127"/>
              <a:gd name="T51" fmla="*/ 104278 h 211"/>
              <a:gd name="T52" fmla="*/ 49875 w 127"/>
              <a:gd name="T53" fmla="*/ 99012 h 211"/>
              <a:gd name="T54" fmla="*/ 49875 w 127"/>
              <a:gd name="T55" fmla="*/ 109018 h 211"/>
              <a:gd name="T56" fmla="*/ 60325 w 127"/>
              <a:gd name="T57" fmla="*/ 109018 h 211"/>
              <a:gd name="T58" fmla="*/ 60325 w 127"/>
              <a:gd name="T59" fmla="*/ 0 h 211"/>
              <a:gd name="T60" fmla="*/ 50350 w 127"/>
              <a:gd name="T61" fmla="*/ 69519 h 211"/>
              <a:gd name="T62" fmla="*/ 49875 w 127"/>
              <a:gd name="T63" fmla="*/ 75839 h 211"/>
              <a:gd name="T64" fmla="*/ 48925 w 127"/>
              <a:gd name="T65" fmla="*/ 82159 h 211"/>
              <a:gd name="T66" fmla="*/ 47025 w 127"/>
              <a:gd name="T67" fmla="*/ 86899 h 211"/>
              <a:gd name="T68" fmla="*/ 45125 w 127"/>
              <a:gd name="T69" fmla="*/ 91639 h 211"/>
              <a:gd name="T70" fmla="*/ 42275 w 127"/>
              <a:gd name="T71" fmla="*/ 95325 h 211"/>
              <a:gd name="T72" fmla="*/ 39425 w 127"/>
              <a:gd name="T73" fmla="*/ 97432 h 211"/>
              <a:gd name="T74" fmla="*/ 35150 w 127"/>
              <a:gd name="T75" fmla="*/ 99012 h 211"/>
              <a:gd name="T76" fmla="*/ 31350 w 127"/>
              <a:gd name="T77" fmla="*/ 99539 h 211"/>
              <a:gd name="T78" fmla="*/ 26600 w 127"/>
              <a:gd name="T79" fmla="*/ 99012 h 211"/>
              <a:gd name="T80" fmla="*/ 23275 w 127"/>
              <a:gd name="T81" fmla="*/ 97432 h 211"/>
              <a:gd name="T82" fmla="*/ 19475 w 127"/>
              <a:gd name="T83" fmla="*/ 95325 h 211"/>
              <a:gd name="T84" fmla="*/ 16625 w 127"/>
              <a:gd name="T85" fmla="*/ 92165 h 211"/>
              <a:gd name="T86" fmla="*/ 14725 w 127"/>
              <a:gd name="T87" fmla="*/ 87952 h 211"/>
              <a:gd name="T88" fmla="*/ 13300 w 127"/>
              <a:gd name="T89" fmla="*/ 82685 h 211"/>
              <a:gd name="T90" fmla="*/ 12350 w 127"/>
              <a:gd name="T91" fmla="*/ 77419 h 211"/>
              <a:gd name="T92" fmla="*/ 11875 w 127"/>
              <a:gd name="T93" fmla="*/ 70572 h 211"/>
              <a:gd name="T94" fmla="*/ 12350 w 127"/>
              <a:gd name="T95" fmla="*/ 63726 h 211"/>
              <a:gd name="T96" fmla="*/ 13300 w 127"/>
              <a:gd name="T97" fmla="*/ 57932 h 211"/>
              <a:gd name="T98" fmla="*/ 14725 w 127"/>
              <a:gd name="T99" fmla="*/ 52139 h 211"/>
              <a:gd name="T100" fmla="*/ 16625 w 127"/>
              <a:gd name="T101" fmla="*/ 47926 h 211"/>
              <a:gd name="T102" fmla="*/ 19475 w 127"/>
              <a:gd name="T103" fmla="*/ 44239 h 211"/>
              <a:gd name="T104" fmla="*/ 22800 w 127"/>
              <a:gd name="T105" fmla="*/ 41606 h 211"/>
              <a:gd name="T106" fmla="*/ 26600 w 127"/>
              <a:gd name="T107" fmla="*/ 40553 h 211"/>
              <a:gd name="T108" fmla="*/ 30875 w 127"/>
              <a:gd name="T109" fmla="*/ 40026 h 211"/>
              <a:gd name="T110" fmla="*/ 35150 w 127"/>
              <a:gd name="T111" fmla="*/ 40553 h 211"/>
              <a:gd name="T112" fmla="*/ 39425 w 127"/>
              <a:gd name="T113" fmla="*/ 41606 h 211"/>
              <a:gd name="T114" fmla="*/ 42750 w 127"/>
              <a:gd name="T115" fmla="*/ 44239 h 211"/>
              <a:gd name="T116" fmla="*/ 45125 w 127"/>
              <a:gd name="T117" fmla="*/ 47399 h 211"/>
              <a:gd name="T118" fmla="*/ 47500 w 127"/>
              <a:gd name="T119" fmla="*/ 51613 h 211"/>
              <a:gd name="T120" fmla="*/ 49400 w 127"/>
              <a:gd name="T121" fmla="*/ 56352 h 211"/>
              <a:gd name="T122" fmla="*/ 49875 w 127"/>
              <a:gd name="T123" fmla="*/ 62672 h 211"/>
              <a:gd name="T124" fmla="*/ 50350 w 127"/>
              <a:gd name="T125" fmla="*/ 69519 h 21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27" h="211">
                <a:moveTo>
                  <a:pt x="127" y="0"/>
                </a:moveTo>
                <a:lnTo>
                  <a:pt x="105" y="0"/>
                </a:lnTo>
                <a:lnTo>
                  <a:pt x="105" y="76"/>
                </a:lnTo>
                <a:lnTo>
                  <a:pt x="96" y="65"/>
                </a:lnTo>
                <a:lnTo>
                  <a:pt x="86" y="58"/>
                </a:lnTo>
                <a:lnTo>
                  <a:pt x="74" y="54"/>
                </a:lnTo>
                <a:lnTo>
                  <a:pt x="60" y="52"/>
                </a:lnTo>
                <a:lnTo>
                  <a:pt x="48" y="54"/>
                </a:lnTo>
                <a:lnTo>
                  <a:pt x="36" y="58"/>
                </a:lnTo>
                <a:lnTo>
                  <a:pt x="26" y="64"/>
                </a:lnTo>
                <a:lnTo>
                  <a:pt x="17" y="73"/>
                </a:lnTo>
                <a:lnTo>
                  <a:pt x="10" y="85"/>
                </a:lnTo>
                <a:lnTo>
                  <a:pt x="4" y="99"/>
                </a:lnTo>
                <a:lnTo>
                  <a:pt x="1" y="114"/>
                </a:lnTo>
                <a:lnTo>
                  <a:pt x="0" y="132"/>
                </a:lnTo>
                <a:lnTo>
                  <a:pt x="1" y="149"/>
                </a:lnTo>
                <a:lnTo>
                  <a:pt x="4" y="165"/>
                </a:lnTo>
                <a:lnTo>
                  <a:pt x="10" y="178"/>
                </a:lnTo>
                <a:lnTo>
                  <a:pt x="17" y="190"/>
                </a:lnTo>
                <a:lnTo>
                  <a:pt x="26" y="199"/>
                </a:lnTo>
                <a:lnTo>
                  <a:pt x="36" y="205"/>
                </a:lnTo>
                <a:lnTo>
                  <a:pt x="48" y="210"/>
                </a:lnTo>
                <a:lnTo>
                  <a:pt x="60" y="211"/>
                </a:lnTo>
                <a:lnTo>
                  <a:pt x="73" y="210"/>
                </a:lnTo>
                <a:lnTo>
                  <a:pt x="85" y="205"/>
                </a:lnTo>
                <a:lnTo>
                  <a:pt x="95" y="198"/>
                </a:lnTo>
                <a:lnTo>
                  <a:pt x="105" y="188"/>
                </a:lnTo>
                <a:lnTo>
                  <a:pt x="105" y="207"/>
                </a:lnTo>
                <a:lnTo>
                  <a:pt x="127" y="207"/>
                </a:lnTo>
                <a:lnTo>
                  <a:pt x="127" y="0"/>
                </a:lnTo>
                <a:close/>
                <a:moveTo>
                  <a:pt x="106" y="132"/>
                </a:moveTo>
                <a:lnTo>
                  <a:pt x="105" y="144"/>
                </a:lnTo>
                <a:lnTo>
                  <a:pt x="103" y="156"/>
                </a:lnTo>
                <a:lnTo>
                  <a:pt x="99" y="165"/>
                </a:lnTo>
                <a:lnTo>
                  <a:pt x="95" y="174"/>
                </a:lnTo>
                <a:lnTo>
                  <a:pt x="89" y="181"/>
                </a:lnTo>
                <a:lnTo>
                  <a:pt x="83" y="185"/>
                </a:lnTo>
                <a:lnTo>
                  <a:pt x="74" y="188"/>
                </a:lnTo>
                <a:lnTo>
                  <a:pt x="66" y="189"/>
                </a:lnTo>
                <a:lnTo>
                  <a:pt x="56" y="188"/>
                </a:lnTo>
                <a:lnTo>
                  <a:pt x="49" y="185"/>
                </a:lnTo>
                <a:lnTo>
                  <a:pt x="41" y="181"/>
                </a:lnTo>
                <a:lnTo>
                  <a:pt x="35" y="175"/>
                </a:lnTo>
                <a:lnTo>
                  <a:pt x="31" y="167"/>
                </a:lnTo>
                <a:lnTo>
                  <a:pt x="28" y="157"/>
                </a:lnTo>
                <a:lnTo>
                  <a:pt x="26" y="147"/>
                </a:lnTo>
                <a:lnTo>
                  <a:pt x="25" y="134"/>
                </a:lnTo>
                <a:lnTo>
                  <a:pt x="26" y="121"/>
                </a:lnTo>
                <a:lnTo>
                  <a:pt x="28" y="110"/>
                </a:lnTo>
                <a:lnTo>
                  <a:pt x="31" y="99"/>
                </a:lnTo>
                <a:lnTo>
                  <a:pt x="35" y="91"/>
                </a:lnTo>
                <a:lnTo>
                  <a:pt x="41" y="84"/>
                </a:lnTo>
                <a:lnTo>
                  <a:pt x="48" y="79"/>
                </a:lnTo>
                <a:lnTo>
                  <a:pt x="56" y="77"/>
                </a:lnTo>
                <a:lnTo>
                  <a:pt x="65" y="76"/>
                </a:lnTo>
                <a:lnTo>
                  <a:pt x="74" y="77"/>
                </a:lnTo>
                <a:lnTo>
                  <a:pt x="83" y="79"/>
                </a:lnTo>
                <a:lnTo>
                  <a:pt x="90" y="84"/>
                </a:lnTo>
                <a:lnTo>
                  <a:pt x="95" y="90"/>
                </a:lnTo>
                <a:lnTo>
                  <a:pt x="100" y="98"/>
                </a:lnTo>
                <a:lnTo>
                  <a:pt x="104" y="107"/>
                </a:lnTo>
                <a:lnTo>
                  <a:pt x="105" y="119"/>
                </a:lnTo>
                <a:lnTo>
                  <a:pt x="106" y="13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57" name="Freeform 186"/>
          <p:cNvSpPr>
            <a:spLocks noEditPoints="1"/>
          </p:cNvSpPr>
          <p:nvPr/>
        </p:nvSpPr>
        <p:spPr bwMode="auto">
          <a:xfrm>
            <a:off x="2422525" y="3524250"/>
            <a:ext cx="60325" cy="84138"/>
          </a:xfrm>
          <a:custGeom>
            <a:avLst/>
            <a:gdLst>
              <a:gd name="T0" fmla="*/ 42555 w 129"/>
              <a:gd name="T1" fmla="*/ 52388 h 159"/>
              <a:gd name="T2" fmla="*/ 41152 w 129"/>
              <a:gd name="T3" fmla="*/ 60855 h 159"/>
              <a:gd name="T4" fmla="*/ 36943 w 129"/>
              <a:gd name="T5" fmla="*/ 66675 h 159"/>
              <a:gd name="T6" fmla="*/ 30864 w 129"/>
              <a:gd name="T7" fmla="*/ 70909 h 159"/>
              <a:gd name="T8" fmla="*/ 22914 w 129"/>
              <a:gd name="T9" fmla="*/ 72496 h 159"/>
              <a:gd name="T10" fmla="*/ 17770 w 129"/>
              <a:gd name="T11" fmla="*/ 71967 h 159"/>
              <a:gd name="T12" fmla="*/ 14497 w 129"/>
              <a:gd name="T13" fmla="*/ 69321 h 159"/>
              <a:gd name="T14" fmla="*/ 12626 w 129"/>
              <a:gd name="T15" fmla="*/ 65088 h 159"/>
              <a:gd name="T16" fmla="*/ 11223 w 129"/>
              <a:gd name="T17" fmla="*/ 59796 h 159"/>
              <a:gd name="T18" fmla="*/ 11691 w 129"/>
              <a:gd name="T19" fmla="*/ 54504 h 159"/>
              <a:gd name="T20" fmla="*/ 14029 w 129"/>
              <a:gd name="T21" fmla="*/ 50800 h 159"/>
              <a:gd name="T22" fmla="*/ 17303 w 129"/>
              <a:gd name="T23" fmla="*/ 47625 h 159"/>
              <a:gd name="T24" fmla="*/ 22447 w 129"/>
              <a:gd name="T25" fmla="*/ 46567 h 159"/>
              <a:gd name="T26" fmla="*/ 33202 w 129"/>
              <a:gd name="T27" fmla="*/ 44450 h 159"/>
              <a:gd name="T28" fmla="*/ 42555 w 129"/>
              <a:gd name="T29" fmla="*/ 40746 h 159"/>
              <a:gd name="T30" fmla="*/ 43490 w 129"/>
              <a:gd name="T31" fmla="*/ 74084 h 159"/>
              <a:gd name="T32" fmla="*/ 44893 w 129"/>
              <a:gd name="T33" fmla="*/ 78317 h 159"/>
              <a:gd name="T34" fmla="*/ 47231 w 129"/>
              <a:gd name="T35" fmla="*/ 81492 h 159"/>
              <a:gd name="T36" fmla="*/ 51440 w 129"/>
              <a:gd name="T37" fmla="*/ 83609 h 159"/>
              <a:gd name="T38" fmla="*/ 56584 w 129"/>
              <a:gd name="T39" fmla="*/ 83080 h 159"/>
              <a:gd name="T40" fmla="*/ 60325 w 129"/>
              <a:gd name="T41" fmla="*/ 71967 h 159"/>
              <a:gd name="T42" fmla="*/ 55181 w 129"/>
              <a:gd name="T43" fmla="*/ 71967 h 159"/>
              <a:gd name="T44" fmla="*/ 53310 w 129"/>
              <a:gd name="T45" fmla="*/ 67205 h 159"/>
              <a:gd name="T46" fmla="*/ 53310 w 129"/>
              <a:gd name="T47" fmla="*/ 24342 h 159"/>
              <a:gd name="T48" fmla="*/ 51908 w 129"/>
              <a:gd name="T49" fmla="*/ 13758 h 159"/>
              <a:gd name="T50" fmla="*/ 47231 w 129"/>
              <a:gd name="T51" fmla="*/ 5821 h 159"/>
              <a:gd name="T52" fmla="*/ 39749 w 129"/>
              <a:gd name="T53" fmla="*/ 1588 h 159"/>
              <a:gd name="T54" fmla="*/ 28526 w 129"/>
              <a:gd name="T55" fmla="*/ 0 h 159"/>
              <a:gd name="T56" fmla="*/ 17770 w 129"/>
              <a:gd name="T57" fmla="*/ 2117 h 159"/>
              <a:gd name="T58" fmla="*/ 9820 w 129"/>
              <a:gd name="T59" fmla="*/ 6879 h 159"/>
              <a:gd name="T60" fmla="*/ 5144 w 129"/>
              <a:gd name="T61" fmla="*/ 14817 h 159"/>
              <a:gd name="T62" fmla="*/ 3273 w 129"/>
              <a:gd name="T63" fmla="*/ 25400 h 159"/>
              <a:gd name="T64" fmla="*/ 13561 w 129"/>
              <a:gd name="T65" fmla="*/ 25929 h 159"/>
              <a:gd name="T66" fmla="*/ 14497 w 129"/>
              <a:gd name="T67" fmla="*/ 20108 h 159"/>
              <a:gd name="T68" fmla="*/ 17303 w 129"/>
              <a:gd name="T69" fmla="*/ 15875 h 159"/>
              <a:gd name="T70" fmla="*/ 21979 w 129"/>
              <a:gd name="T71" fmla="*/ 12700 h 159"/>
              <a:gd name="T72" fmla="*/ 28058 w 129"/>
              <a:gd name="T73" fmla="*/ 12171 h 159"/>
              <a:gd name="T74" fmla="*/ 34605 w 129"/>
              <a:gd name="T75" fmla="*/ 12700 h 159"/>
              <a:gd name="T76" fmla="*/ 38814 w 129"/>
              <a:gd name="T77" fmla="*/ 14817 h 159"/>
              <a:gd name="T78" fmla="*/ 41620 w 129"/>
              <a:gd name="T79" fmla="*/ 18521 h 159"/>
              <a:gd name="T80" fmla="*/ 42555 w 129"/>
              <a:gd name="T81" fmla="*/ 23813 h 159"/>
              <a:gd name="T82" fmla="*/ 42087 w 129"/>
              <a:gd name="T83" fmla="*/ 29104 h 159"/>
              <a:gd name="T84" fmla="*/ 39749 w 129"/>
              <a:gd name="T85" fmla="*/ 31750 h 159"/>
              <a:gd name="T86" fmla="*/ 33202 w 129"/>
              <a:gd name="T87" fmla="*/ 33338 h 159"/>
              <a:gd name="T88" fmla="*/ 22447 w 129"/>
              <a:gd name="T89" fmla="*/ 34925 h 159"/>
              <a:gd name="T90" fmla="*/ 12626 w 129"/>
              <a:gd name="T91" fmla="*/ 38100 h 159"/>
              <a:gd name="T92" fmla="*/ 5612 w 129"/>
              <a:gd name="T93" fmla="*/ 42863 h 159"/>
              <a:gd name="T94" fmla="*/ 1403 w 129"/>
              <a:gd name="T95" fmla="*/ 50271 h 159"/>
              <a:gd name="T96" fmla="*/ 0 w 129"/>
              <a:gd name="T97" fmla="*/ 59796 h 159"/>
              <a:gd name="T98" fmla="*/ 1403 w 129"/>
              <a:gd name="T99" fmla="*/ 69850 h 159"/>
              <a:gd name="T100" fmla="*/ 5612 w 129"/>
              <a:gd name="T101" fmla="*/ 77788 h 159"/>
              <a:gd name="T102" fmla="*/ 11691 w 129"/>
              <a:gd name="T103" fmla="*/ 82021 h 159"/>
              <a:gd name="T104" fmla="*/ 20576 w 129"/>
              <a:gd name="T105" fmla="*/ 84138 h 159"/>
              <a:gd name="T106" fmla="*/ 33202 w 129"/>
              <a:gd name="T107" fmla="*/ 80963 h 159"/>
              <a:gd name="T108" fmla="*/ 43490 w 129"/>
              <a:gd name="T109" fmla="*/ 70909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9">
                <a:moveTo>
                  <a:pt x="91" y="77"/>
                </a:moveTo>
                <a:lnTo>
                  <a:pt x="91" y="99"/>
                </a:lnTo>
                <a:lnTo>
                  <a:pt x="90" y="108"/>
                </a:lnTo>
                <a:lnTo>
                  <a:pt x="88" y="115"/>
                </a:lnTo>
                <a:lnTo>
                  <a:pt x="85" y="120"/>
                </a:lnTo>
                <a:lnTo>
                  <a:pt x="79" y="126"/>
                </a:lnTo>
                <a:lnTo>
                  <a:pt x="73" y="131"/>
                </a:lnTo>
                <a:lnTo>
                  <a:pt x="66" y="134"/>
                </a:lnTo>
                <a:lnTo>
                  <a:pt x="58" y="136"/>
                </a:lnTo>
                <a:lnTo>
                  <a:pt x="49" y="137"/>
                </a:lnTo>
                <a:lnTo>
                  <a:pt x="43" y="137"/>
                </a:lnTo>
                <a:lnTo>
                  <a:pt x="38" y="136"/>
                </a:lnTo>
                <a:lnTo>
                  <a:pt x="34" y="133"/>
                </a:lnTo>
                <a:lnTo>
                  <a:pt x="31" y="131"/>
                </a:lnTo>
                <a:lnTo>
                  <a:pt x="28" y="127"/>
                </a:lnTo>
                <a:lnTo>
                  <a:pt x="27" y="123"/>
                </a:lnTo>
                <a:lnTo>
                  <a:pt x="24" y="118"/>
                </a:lnTo>
                <a:lnTo>
                  <a:pt x="24" y="113"/>
                </a:lnTo>
                <a:lnTo>
                  <a:pt x="24" y="108"/>
                </a:lnTo>
                <a:lnTo>
                  <a:pt x="25" y="103"/>
                </a:lnTo>
                <a:lnTo>
                  <a:pt x="28" y="99"/>
                </a:lnTo>
                <a:lnTo>
                  <a:pt x="30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8" y="88"/>
                </a:lnTo>
                <a:lnTo>
                  <a:pt x="59" y="85"/>
                </a:lnTo>
                <a:lnTo>
                  <a:pt x="71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6" y="157"/>
                </a:lnTo>
                <a:lnTo>
                  <a:pt x="110" y="158"/>
                </a:lnTo>
                <a:lnTo>
                  <a:pt x="116" y="158"/>
                </a:lnTo>
                <a:lnTo>
                  <a:pt x="121" y="157"/>
                </a:lnTo>
                <a:lnTo>
                  <a:pt x="129" y="155"/>
                </a:lnTo>
                <a:lnTo>
                  <a:pt x="129" y="136"/>
                </a:lnTo>
                <a:lnTo>
                  <a:pt x="123" y="137"/>
                </a:lnTo>
                <a:lnTo>
                  <a:pt x="118" y="136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7" y="18"/>
                </a:lnTo>
                <a:lnTo>
                  <a:pt x="101" y="11"/>
                </a:lnTo>
                <a:lnTo>
                  <a:pt x="94" y="6"/>
                </a:lnTo>
                <a:lnTo>
                  <a:pt x="85" y="3"/>
                </a:lnTo>
                <a:lnTo>
                  <a:pt x="74" y="2"/>
                </a:lnTo>
                <a:lnTo>
                  <a:pt x="61" y="0"/>
                </a:lnTo>
                <a:lnTo>
                  <a:pt x="49" y="2"/>
                </a:lnTo>
                <a:lnTo>
                  <a:pt x="38" y="4"/>
                </a:lnTo>
                <a:lnTo>
                  <a:pt x="29" y="7"/>
                </a:lnTo>
                <a:lnTo>
                  <a:pt x="21" y="13"/>
                </a:lnTo>
                <a:lnTo>
                  <a:pt x="15" y="20"/>
                </a:lnTo>
                <a:lnTo>
                  <a:pt x="11" y="28"/>
                </a:lnTo>
                <a:lnTo>
                  <a:pt x="8" y="38"/>
                </a:lnTo>
                <a:lnTo>
                  <a:pt x="7" y="48"/>
                </a:lnTo>
                <a:lnTo>
                  <a:pt x="7" y="49"/>
                </a:lnTo>
                <a:lnTo>
                  <a:pt x="29" y="49"/>
                </a:lnTo>
                <a:lnTo>
                  <a:pt x="29" y="44"/>
                </a:lnTo>
                <a:lnTo>
                  <a:pt x="31" y="38"/>
                </a:lnTo>
                <a:lnTo>
                  <a:pt x="33" y="33"/>
                </a:lnTo>
                <a:lnTo>
                  <a:pt x="37" y="30"/>
                </a:lnTo>
                <a:lnTo>
                  <a:pt x="41" y="26"/>
                </a:lnTo>
                <a:lnTo>
                  <a:pt x="47" y="24"/>
                </a:lnTo>
                <a:lnTo>
                  <a:pt x="53" y="23"/>
                </a:lnTo>
                <a:lnTo>
                  <a:pt x="60" y="23"/>
                </a:lnTo>
                <a:lnTo>
                  <a:pt x="68" y="23"/>
                </a:lnTo>
                <a:lnTo>
                  <a:pt x="74" y="24"/>
                </a:lnTo>
                <a:lnTo>
                  <a:pt x="79" y="26"/>
                </a:lnTo>
                <a:lnTo>
                  <a:pt x="83" y="28"/>
                </a:lnTo>
                <a:lnTo>
                  <a:pt x="87" y="31"/>
                </a:lnTo>
                <a:lnTo>
                  <a:pt x="89" y="35"/>
                </a:lnTo>
                <a:lnTo>
                  <a:pt x="91" y="39"/>
                </a:lnTo>
                <a:lnTo>
                  <a:pt x="91" y="45"/>
                </a:lnTo>
                <a:lnTo>
                  <a:pt x="91" y="51"/>
                </a:lnTo>
                <a:lnTo>
                  <a:pt x="90" y="55"/>
                </a:lnTo>
                <a:lnTo>
                  <a:pt x="89" y="58"/>
                </a:lnTo>
                <a:lnTo>
                  <a:pt x="85" y="60"/>
                </a:lnTo>
                <a:lnTo>
                  <a:pt x="79" y="62"/>
                </a:lnTo>
                <a:lnTo>
                  <a:pt x="71" y="63"/>
                </a:lnTo>
                <a:lnTo>
                  <a:pt x="60" y="65"/>
                </a:lnTo>
                <a:lnTo>
                  <a:pt x="48" y="66"/>
                </a:lnTo>
                <a:lnTo>
                  <a:pt x="36" y="68"/>
                </a:lnTo>
                <a:lnTo>
                  <a:pt x="27" y="72"/>
                </a:lnTo>
                <a:lnTo>
                  <a:pt x="18" y="75"/>
                </a:lnTo>
                <a:lnTo>
                  <a:pt x="12" y="81"/>
                </a:lnTo>
                <a:lnTo>
                  <a:pt x="7" y="87"/>
                </a:lnTo>
                <a:lnTo>
                  <a:pt x="3" y="95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7" y="140"/>
                </a:lnTo>
                <a:lnTo>
                  <a:pt x="12" y="147"/>
                </a:lnTo>
                <a:lnTo>
                  <a:pt x="18" y="152"/>
                </a:lnTo>
                <a:lnTo>
                  <a:pt x="25" y="155"/>
                </a:lnTo>
                <a:lnTo>
                  <a:pt x="35" y="158"/>
                </a:lnTo>
                <a:lnTo>
                  <a:pt x="44" y="159"/>
                </a:lnTo>
                <a:lnTo>
                  <a:pt x="58" y="158"/>
                </a:lnTo>
                <a:lnTo>
                  <a:pt x="71" y="153"/>
                </a:lnTo>
                <a:lnTo>
                  <a:pt x="82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58" name="Freeform 187"/>
          <p:cNvSpPr>
            <a:spLocks/>
          </p:cNvSpPr>
          <p:nvPr/>
        </p:nvSpPr>
        <p:spPr bwMode="auto">
          <a:xfrm>
            <a:off x="2528888" y="3497263"/>
            <a:ext cx="55562" cy="109537"/>
          </a:xfrm>
          <a:custGeom>
            <a:avLst/>
            <a:gdLst>
              <a:gd name="T0" fmla="*/ 0 w 119"/>
              <a:gd name="T1" fmla="*/ 109537 h 207"/>
              <a:gd name="T2" fmla="*/ 55562 w 119"/>
              <a:gd name="T3" fmla="*/ 109537 h 207"/>
              <a:gd name="T4" fmla="*/ 55562 w 119"/>
              <a:gd name="T5" fmla="*/ 95779 h 207"/>
              <a:gd name="T6" fmla="*/ 12140 w 119"/>
              <a:gd name="T7" fmla="*/ 95779 h 207"/>
              <a:gd name="T8" fmla="*/ 12140 w 119"/>
              <a:gd name="T9" fmla="*/ 0 h 207"/>
              <a:gd name="T10" fmla="*/ 0 w 119"/>
              <a:gd name="T11" fmla="*/ 0 h 207"/>
              <a:gd name="T12" fmla="*/ 0 w 119"/>
              <a:gd name="T13" fmla="*/ 109537 h 20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19" h="207">
                <a:moveTo>
                  <a:pt x="0" y="207"/>
                </a:moveTo>
                <a:lnTo>
                  <a:pt x="119" y="207"/>
                </a:lnTo>
                <a:lnTo>
                  <a:pt x="119" y="181"/>
                </a:lnTo>
                <a:lnTo>
                  <a:pt x="26" y="181"/>
                </a:lnTo>
                <a:lnTo>
                  <a:pt x="26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59" name="Rectangle 188"/>
          <p:cNvSpPr>
            <a:spLocks noChangeArrowheads="1"/>
          </p:cNvSpPr>
          <p:nvPr/>
        </p:nvSpPr>
        <p:spPr bwMode="auto">
          <a:xfrm>
            <a:off x="2597150" y="3590925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60" name="Freeform 189"/>
          <p:cNvSpPr>
            <a:spLocks/>
          </p:cNvSpPr>
          <p:nvPr/>
        </p:nvSpPr>
        <p:spPr bwMode="auto">
          <a:xfrm>
            <a:off x="1357313" y="3694113"/>
            <a:ext cx="33337" cy="106362"/>
          </a:xfrm>
          <a:custGeom>
            <a:avLst/>
            <a:gdLst>
              <a:gd name="T0" fmla="*/ 20898 w 67"/>
              <a:gd name="T1" fmla="*/ 106362 h 199"/>
              <a:gd name="T2" fmla="*/ 33337 w 67"/>
              <a:gd name="T3" fmla="*/ 106362 h 199"/>
              <a:gd name="T4" fmla="*/ 33337 w 67"/>
              <a:gd name="T5" fmla="*/ 0 h 199"/>
              <a:gd name="T6" fmla="*/ 24381 w 67"/>
              <a:gd name="T7" fmla="*/ 0 h 199"/>
              <a:gd name="T8" fmla="*/ 23386 w 67"/>
              <a:gd name="T9" fmla="*/ 4810 h 199"/>
              <a:gd name="T10" fmla="*/ 21893 w 67"/>
              <a:gd name="T11" fmla="*/ 9086 h 199"/>
              <a:gd name="T12" fmla="*/ 19903 w 67"/>
              <a:gd name="T13" fmla="*/ 12293 h 199"/>
              <a:gd name="T14" fmla="*/ 17415 w 67"/>
              <a:gd name="T15" fmla="*/ 15500 h 199"/>
              <a:gd name="T16" fmla="*/ 13932 w 67"/>
              <a:gd name="T17" fmla="*/ 17638 h 199"/>
              <a:gd name="T18" fmla="*/ 9951 w 67"/>
              <a:gd name="T19" fmla="*/ 19241 h 199"/>
              <a:gd name="T20" fmla="*/ 5473 w 67"/>
              <a:gd name="T21" fmla="*/ 19776 h 199"/>
              <a:gd name="T22" fmla="*/ 0 w 67"/>
              <a:gd name="T23" fmla="*/ 20310 h 199"/>
              <a:gd name="T24" fmla="*/ 0 w 67"/>
              <a:gd name="T25" fmla="*/ 31534 h 199"/>
              <a:gd name="T26" fmla="*/ 20898 w 67"/>
              <a:gd name="T27" fmla="*/ 31534 h 199"/>
              <a:gd name="T28" fmla="*/ 20898 w 67"/>
              <a:gd name="T29" fmla="*/ 106362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2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9"/>
                </a:lnTo>
                <a:lnTo>
                  <a:pt x="44" y="17"/>
                </a:lnTo>
                <a:lnTo>
                  <a:pt x="40" y="23"/>
                </a:lnTo>
                <a:lnTo>
                  <a:pt x="35" y="29"/>
                </a:lnTo>
                <a:lnTo>
                  <a:pt x="28" y="33"/>
                </a:lnTo>
                <a:lnTo>
                  <a:pt x="20" y="36"/>
                </a:lnTo>
                <a:lnTo>
                  <a:pt x="11" y="37"/>
                </a:lnTo>
                <a:lnTo>
                  <a:pt x="0" y="38"/>
                </a:lnTo>
                <a:lnTo>
                  <a:pt x="0" y="59"/>
                </a:lnTo>
                <a:lnTo>
                  <a:pt x="42" y="59"/>
                </a:lnTo>
                <a:lnTo>
                  <a:pt x="42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61" name="Freeform 190"/>
          <p:cNvSpPr>
            <a:spLocks noEditPoints="1"/>
          </p:cNvSpPr>
          <p:nvPr/>
        </p:nvSpPr>
        <p:spPr bwMode="auto">
          <a:xfrm>
            <a:off x="1416050" y="3695700"/>
            <a:ext cx="61913" cy="104775"/>
          </a:xfrm>
          <a:custGeom>
            <a:avLst/>
            <a:gdLst>
              <a:gd name="T0" fmla="*/ 38212 w 128"/>
              <a:gd name="T1" fmla="*/ 104775 h 196"/>
              <a:gd name="T2" fmla="*/ 49821 w 128"/>
              <a:gd name="T3" fmla="*/ 104775 h 196"/>
              <a:gd name="T4" fmla="*/ 49821 w 128"/>
              <a:gd name="T5" fmla="*/ 78581 h 196"/>
              <a:gd name="T6" fmla="*/ 61913 w 128"/>
              <a:gd name="T7" fmla="*/ 78581 h 196"/>
              <a:gd name="T8" fmla="*/ 61913 w 128"/>
              <a:gd name="T9" fmla="*/ 66286 h 196"/>
              <a:gd name="T10" fmla="*/ 49821 w 128"/>
              <a:gd name="T11" fmla="*/ 66286 h 196"/>
              <a:gd name="T12" fmla="*/ 49821 w 128"/>
              <a:gd name="T13" fmla="*/ 0 h 196"/>
              <a:gd name="T14" fmla="*/ 38212 w 128"/>
              <a:gd name="T15" fmla="*/ 0 h 196"/>
              <a:gd name="T16" fmla="*/ 0 w 128"/>
              <a:gd name="T17" fmla="*/ 64683 h 196"/>
              <a:gd name="T18" fmla="*/ 0 w 128"/>
              <a:gd name="T19" fmla="*/ 78581 h 196"/>
              <a:gd name="T20" fmla="*/ 38212 w 128"/>
              <a:gd name="T21" fmla="*/ 78581 h 196"/>
              <a:gd name="T22" fmla="*/ 38212 w 128"/>
              <a:gd name="T23" fmla="*/ 104775 h 196"/>
              <a:gd name="T24" fmla="*/ 10641 w 128"/>
              <a:gd name="T25" fmla="*/ 66286 h 196"/>
              <a:gd name="T26" fmla="*/ 38212 w 128"/>
              <a:gd name="T27" fmla="*/ 18175 h 196"/>
              <a:gd name="T28" fmla="*/ 38212 w 128"/>
              <a:gd name="T29" fmla="*/ 66286 h 196"/>
              <a:gd name="T30" fmla="*/ 10641 w 128"/>
              <a:gd name="T31" fmla="*/ 66286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8" h="196">
                <a:moveTo>
                  <a:pt x="79" y="196"/>
                </a:moveTo>
                <a:lnTo>
                  <a:pt x="103" y="196"/>
                </a:lnTo>
                <a:lnTo>
                  <a:pt x="103" y="147"/>
                </a:lnTo>
                <a:lnTo>
                  <a:pt x="128" y="147"/>
                </a:lnTo>
                <a:lnTo>
                  <a:pt x="128" y="124"/>
                </a:lnTo>
                <a:lnTo>
                  <a:pt x="103" y="124"/>
                </a:lnTo>
                <a:lnTo>
                  <a:pt x="103" y="0"/>
                </a:lnTo>
                <a:lnTo>
                  <a:pt x="79" y="0"/>
                </a:lnTo>
                <a:lnTo>
                  <a:pt x="0" y="121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4"/>
                </a:moveTo>
                <a:lnTo>
                  <a:pt x="79" y="34"/>
                </a:lnTo>
                <a:lnTo>
                  <a:pt x="79" y="124"/>
                </a:lnTo>
                <a:lnTo>
                  <a:pt x="22" y="1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62" name="Freeform 191"/>
          <p:cNvSpPr>
            <a:spLocks/>
          </p:cNvSpPr>
          <p:nvPr/>
        </p:nvSpPr>
        <p:spPr bwMode="auto">
          <a:xfrm>
            <a:off x="2028825" y="3690938"/>
            <a:ext cx="50800" cy="111125"/>
          </a:xfrm>
          <a:custGeom>
            <a:avLst/>
            <a:gdLst>
              <a:gd name="T0" fmla="*/ 0 w 108"/>
              <a:gd name="T1" fmla="*/ 72860 h 212"/>
              <a:gd name="T2" fmla="*/ 0 w 108"/>
              <a:gd name="T3" fmla="*/ 78102 h 212"/>
              <a:gd name="T4" fmla="*/ 470 w 108"/>
              <a:gd name="T5" fmla="*/ 85440 h 212"/>
              <a:gd name="T6" fmla="*/ 1411 w 108"/>
              <a:gd name="T7" fmla="*/ 92779 h 212"/>
              <a:gd name="T8" fmla="*/ 3293 w 108"/>
              <a:gd name="T9" fmla="*/ 98021 h 212"/>
              <a:gd name="T10" fmla="*/ 6585 w 108"/>
              <a:gd name="T11" fmla="*/ 102214 h 212"/>
              <a:gd name="T12" fmla="*/ 9878 w 108"/>
              <a:gd name="T13" fmla="*/ 105883 h 212"/>
              <a:gd name="T14" fmla="*/ 14111 w 108"/>
              <a:gd name="T15" fmla="*/ 109028 h 212"/>
              <a:gd name="T16" fmla="*/ 19756 w 108"/>
              <a:gd name="T17" fmla="*/ 110077 h 212"/>
              <a:gd name="T18" fmla="*/ 25870 w 108"/>
              <a:gd name="T19" fmla="*/ 111125 h 212"/>
              <a:gd name="T20" fmla="*/ 31515 w 108"/>
              <a:gd name="T21" fmla="*/ 110077 h 212"/>
              <a:gd name="T22" fmla="*/ 37159 w 108"/>
              <a:gd name="T23" fmla="*/ 109028 h 212"/>
              <a:gd name="T24" fmla="*/ 40922 w 108"/>
              <a:gd name="T25" fmla="*/ 106407 h 212"/>
              <a:gd name="T26" fmla="*/ 45156 w 108"/>
              <a:gd name="T27" fmla="*/ 102738 h 212"/>
              <a:gd name="T28" fmla="*/ 47507 w 108"/>
              <a:gd name="T29" fmla="*/ 98021 h 212"/>
              <a:gd name="T30" fmla="*/ 49389 w 108"/>
              <a:gd name="T31" fmla="*/ 92779 h 212"/>
              <a:gd name="T32" fmla="*/ 50330 w 108"/>
              <a:gd name="T33" fmla="*/ 85965 h 212"/>
              <a:gd name="T34" fmla="*/ 50800 w 108"/>
              <a:gd name="T35" fmla="*/ 78102 h 212"/>
              <a:gd name="T36" fmla="*/ 50800 w 108"/>
              <a:gd name="T37" fmla="*/ 0 h 212"/>
              <a:gd name="T38" fmla="*/ 39041 w 108"/>
              <a:gd name="T39" fmla="*/ 0 h 212"/>
              <a:gd name="T40" fmla="*/ 39041 w 108"/>
              <a:gd name="T41" fmla="*/ 72336 h 212"/>
              <a:gd name="T42" fmla="*/ 39041 w 108"/>
              <a:gd name="T43" fmla="*/ 78102 h 212"/>
              <a:gd name="T44" fmla="*/ 39041 w 108"/>
              <a:gd name="T45" fmla="*/ 82820 h 212"/>
              <a:gd name="T46" fmla="*/ 38570 w 108"/>
              <a:gd name="T47" fmla="*/ 86489 h 212"/>
              <a:gd name="T48" fmla="*/ 37630 w 108"/>
              <a:gd name="T49" fmla="*/ 89634 h 212"/>
              <a:gd name="T50" fmla="*/ 35748 w 108"/>
              <a:gd name="T51" fmla="*/ 93303 h 212"/>
              <a:gd name="T52" fmla="*/ 32456 w 108"/>
              <a:gd name="T53" fmla="*/ 95400 h 212"/>
              <a:gd name="T54" fmla="*/ 29633 w 108"/>
              <a:gd name="T55" fmla="*/ 96972 h 212"/>
              <a:gd name="T56" fmla="*/ 25400 w 108"/>
              <a:gd name="T57" fmla="*/ 97496 h 212"/>
              <a:gd name="T58" fmla="*/ 21637 w 108"/>
              <a:gd name="T59" fmla="*/ 97496 h 212"/>
              <a:gd name="T60" fmla="*/ 18815 w 108"/>
              <a:gd name="T61" fmla="*/ 96448 h 212"/>
              <a:gd name="T62" fmla="*/ 16463 w 108"/>
              <a:gd name="T63" fmla="*/ 94876 h 212"/>
              <a:gd name="T64" fmla="*/ 14581 w 108"/>
              <a:gd name="T65" fmla="*/ 92779 h 212"/>
              <a:gd name="T66" fmla="*/ 13170 w 108"/>
              <a:gd name="T67" fmla="*/ 90158 h 212"/>
              <a:gd name="T68" fmla="*/ 12230 w 108"/>
              <a:gd name="T69" fmla="*/ 86489 h 212"/>
              <a:gd name="T70" fmla="*/ 11289 w 108"/>
              <a:gd name="T71" fmla="*/ 82295 h 212"/>
              <a:gd name="T72" fmla="*/ 11289 w 108"/>
              <a:gd name="T73" fmla="*/ 77054 h 212"/>
              <a:gd name="T74" fmla="*/ 11289 w 108"/>
              <a:gd name="T75" fmla="*/ 72860 h 212"/>
              <a:gd name="T76" fmla="*/ 0 w 108"/>
              <a:gd name="T77" fmla="*/ 72860 h 2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08" h="212">
                <a:moveTo>
                  <a:pt x="0" y="139"/>
                </a:moveTo>
                <a:lnTo>
                  <a:pt x="0" y="149"/>
                </a:lnTo>
                <a:lnTo>
                  <a:pt x="1" y="163"/>
                </a:lnTo>
                <a:lnTo>
                  <a:pt x="3" y="177"/>
                </a:lnTo>
                <a:lnTo>
                  <a:pt x="7" y="187"/>
                </a:lnTo>
                <a:lnTo>
                  <a:pt x="14" y="195"/>
                </a:lnTo>
                <a:lnTo>
                  <a:pt x="21" y="202"/>
                </a:lnTo>
                <a:lnTo>
                  <a:pt x="30" y="208"/>
                </a:lnTo>
                <a:lnTo>
                  <a:pt x="42" y="210"/>
                </a:lnTo>
                <a:lnTo>
                  <a:pt x="55" y="212"/>
                </a:lnTo>
                <a:lnTo>
                  <a:pt x="67" y="210"/>
                </a:lnTo>
                <a:lnTo>
                  <a:pt x="79" y="208"/>
                </a:lnTo>
                <a:lnTo>
                  <a:pt x="87" y="203"/>
                </a:lnTo>
                <a:lnTo>
                  <a:pt x="96" y="196"/>
                </a:lnTo>
                <a:lnTo>
                  <a:pt x="101" y="187"/>
                </a:lnTo>
                <a:lnTo>
                  <a:pt x="105" y="177"/>
                </a:lnTo>
                <a:lnTo>
                  <a:pt x="107" y="164"/>
                </a:lnTo>
                <a:lnTo>
                  <a:pt x="108" y="149"/>
                </a:lnTo>
                <a:lnTo>
                  <a:pt x="108" y="0"/>
                </a:lnTo>
                <a:lnTo>
                  <a:pt x="83" y="0"/>
                </a:lnTo>
                <a:lnTo>
                  <a:pt x="83" y="138"/>
                </a:lnTo>
                <a:lnTo>
                  <a:pt x="83" y="149"/>
                </a:lnTo>
                <a:lnTo>
                  <a:pt x="83" y="158"/>
                </a:lnTo>
                <a:lnTo>
                  <a:pt x="82" y="165"/>
                </a:lnTo>
                <a:lnTo>
                  <a:pt x="80" y="171"/>
                </a:lnTo>
                <a:lnTo>
                  <a:pt x="76" y="178"/>
                </a:lnTo>
                <a:lnTo>
                  <a:pt x="69" y="182"/>
                </a:lnTo>
                <a:lnTo>
                  <a:pt x="63" y="185"/>
                </a:lnTo>
                <a:lnTo>
                  <a:pt x="54" y="186"/>
                </a:lnTo>
                <a:lnTo>
                  <a:pt x="46" y="186"/>
                </a:lnTo>
                <a:lnTo>
                  <a:pt x="40" y="184"/>
                </a:lnTo>
                <a:lnTo>
                  <a:pt x="35" y="181"/>
                </a:lnTo>
                <a:lnTo>
                  <a:pt x="31" y="177"/>
                </a:lnTo>
                <a:lnTo>
                  <a:pt x="28" y="172"/>
                </a:lnTo>
                <a:lnTo>
                  <a:pt x="26" y="165"/>
                </a:lnTo>
                <a:lnTo>
                  <a:pt x="24" y="157"/>
                </a:lnTo>
                <a:lnTo>
                  <a:pt x="24" y="147"/>
                </a:lnTo>
                <a:lnTo>
                  <a:pt x="24" y="139"/>
                </a:lnTo>
                <a:lnTo>
                  <a:pt x="0" y="13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63" name="Freeform 192"/>
          <p:cNvSpPr>
            <a:spLocks noEditPoints="1"/>
          </p:cNvSpPr>
          <p:nvPr/>
        </p:nvSpPr>
        <p:spPr bwMode="auto">
          <a:xfrm>
            <a:off x="2093913" y="3717925"/>
            <a:ext cx="58737" cy="84138"/>
          </a:xfrm>
          <a:custGeom>
            <a:avLst/>
            <a:gdLst>
              <a:gd name="T0" fmla="*/ 46321 w 123"/>
              <a:gd name="T1" fmla="*/ 60175 h 158"/>
              <a:gd name="T2" fmla="*/ 43456 w 123"/>
              <a:gd name="T3" fmla="*/ 65500 h 158"/>
              <a:gd name="T4" fmla="*/ 39158 w 123"/>
              <a:gd name="T5" fmla="*/ 69227 h 158"/>
              <a:gd name="T6" fmla="*/ 33905 w 123"/>
              <a:gd name="T7" fmla="*/ 71890 h 158"/>
              <a:gd name="T8" fmla="*/ 26265 w 123"/>
              <a:gd name="T9" fmla="*/ 71358 h 158"/>
              <a:gd name="T10" fmla="*/ 19579 w 123"/>
              <a:gd name="T11" fmla="*/ 68162 h 158"/>
              <a:gd name="T12" fmla="*/ 14804 w 123"/>
              <a:gd name="T13" fmla="*/ 61772 h 158"/>
              <a:gd name="T14" fmla="*/ 11938 w 123"/>
              <a:gd name="T15" fmla="*/ 52187 h 158"/>
              <a:gd name="T16" fmla="*/ 58737 w 123"/>
              <a:gd name="T17" fmla="*/ 46329 h 158"/>
              <a:gd name="T18" fmla="*/ 58259 w 123"/>
              <a:gd name="T19" fmla="*/ 31419 h 158"/>
              <a:gd name="T20" fmla="*/ 54439 w 123"/>
              <a:gd name="T21" fmla="*/ 15976 h 158"/>
              <a:gd name="T22" fmla="*/ 46799 w 123"/>
              <a:gd name="T23" fmla="*/ 6390 h 158"/>
              <a:gd name="T24" fmla="*/ 36293 w 123"/>
              <a:gd name="T25" fmla="*/ 533 h 158"/>
              <a:gd name="T26" fmla="*/ 22922 w 123"/>
              <a:gd name="T27" fmla="*/ 533 h 158"/>
              <a:gd name="T28" fmla="*/ 11938 w 123"/>
              <a:gd name="T29" fmla="*/ 6390 h 158"/>
              <a:gd name="T30" fmla="*/ 4298 w 123"/>
              <a:gd name="T31" fmla="*/ 17573 h 158"/>
              <a:gd name="T32" fmla="*/ 478 w 123"/>
              <a:gd name="T33" fmla="*/ 33549 h 158"/>
              <a:gd name="T34" fmla="*/ 478 w 123"/>
              <a:gd name="T35" fmla="*/ 52187 h 158"/>
              <a:gd name="T36" fmla="*/ 4298 w 123"/>
              <a:gd name="T37" fmla="*/ 67630 h 158"/>
              <a:gd name="T38" fmla="*/ 11938 w 123"/>
              <a:gd name="T39" fmla="*/ 78280 h 158"/>
              <a:gd name="T40" fmla="*/ 22922 w 123"/>
              <a:gd name="T41" fmla="*/ 83605 h 158"/>
              <a:gd name="T42" fmla="*/ 34860 w 123"/>
              <a:gd name="T43" fmla="*/ 83605 h 158"/>
              <a:gd name="T44" fmla="*/ 44888 w 123"/>
              <a:gd name="T45" fmla="*/ 79878 h 158"/>
              <a:gd name="T46" fmla="*/ 52051 w 123"/>
              <a:gd name="T47" fmla="*/ 72955 h 158"/>
              <a:gd name="T48" fmla="*/ 56827 w 123"/>
              <a:gd name="T49" fmla="*/ 63370 h 158"/>
              <a:gd name="T50" fmla="*/ 47276 w 123"/>
              <a:gd name="T51" fmla="*/ 56980 h 158"/>
              <a:gd name="T52" fmla="*/ 11938 w 123"/>
              <a:gd name="T53" fmla="*/ 29821 h 158"/>
              <a:gd name="T54" fmla="*/ 15281 w 123"/>
              <a:gd name="T55" fmla="*/ 21301 h 158"/>
              <a:gd name="T56" fmla="*/ 19579 w 123"/>
              <a:gd name="T57" fmla="*/ 14911 h 158"/>
              <a:gd name="T58" fmla="*/ 25787 w 123"/>
              <a:gd name="T59" fmla="*/ 12248 h 158"/>
              <a:gd name="T60" fmla="*/ 33905 w 123"/>
              <a:gd name="T61" fmla="*/ 12248 h 158"/>
              <a:gd name="T62" fmla="*/ 40113 w 123"/>
              <a:gd name="T63" fmla="*/ 15443 h 158"/>
              <a:gd name="T64" fmla="*/ 44888 w 123"/>
              <a:gd name="T65" fmla="*/ 21301 h 158"/>
              <a:gd name="T66" fmla="*/ 46799 w 123"/>
              <a:gd name="T67" fmla="*/ 29821 h 158"/>
              <a:gd name="T68" fmla="*/ 11461 w 123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8"/>
                </a:lnTo>
                <a:lnTo>
                  <a:pt x="35" y="122"/>
                </a:lnTo>
                <a:lnTo>
                  <a:pt x="31" y="116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6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7"/>
                </a:lnTo>
                <a:lnTo>
                  <a:pt x="36" y="153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7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4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64" name="Freeform 193"/>
          <p:cNvSpPr>
            <a:spLocks/>
          </p:cNvSpPr>
          <p:nvPr/>
        </p:nvSpPr>
        <p:spPr bwMode="auto">
          <a:xfrm>
            <a:off x="2165350" y="3717925"/>
            <a:ext cx="52388" cy="82550"/>
          </a:xfrm>
          <a:custGeom>
            <a:avLst/>
            <a:gdLst>
              <a:gd name="T0" fmla="*/ 41359 w 114"/>
              <a:gd name="T1" fmla="*/ 82550 h 155"/>
              <a:gd name="T2" fmla="*/ 52388 w 114"/>
              <a:gd name="T3" fmla="*/ 82550 h 155"/>
              <a:gd name="T4" fmla="*/ 52388 w 114"/>
              <a:gd name="T5" fmla="*/ 34085 h 155"/>
              <a:gd name="T6" fmla="*/ 52388 w 114"/>
              <a:gd name="T7" fmla="*/ 30357 h 155"/>
              <a:gd name="T8" fmla="*/ 52388 w 114"/>
              <a:gd name="T9" fmla="*/ 25031 h 155"/>
              <a:gd name="T10" fmla="*/ 51928 w 114"/>
              <a:gd name="T11" fmla="*/ 19705 h 155"/>
              <a:gd name="T12" fmla="*/ 51009 w 114"/>
              <a:gd name="T13" fmla="*/ 14912 h 155"/>
              <a:gd name="T14" fmla="*/ 49171 w 114"/>
              <a:gd name="T15" fmla="*/ 11184 h 155"/>
              <a:gd name="T16" fmla="*/ 47793 w 114"/>
              <a:gd name="T17" fmla="*/ 7989 h 155"/>
              <a:gd name="T18" fmla="*/ 46414 w 114"/>
              <a:gd name="T19" fmla="*/ 6391 h 155"/>
              <a:gd name="T20" fmla="*/ 44576 w 114"/>
              <a:gd name="T21" fmla="*/ 4261 h 155"/>
              <a:gd name="T22" fmla="*/ 41818 w 114"/>
              <a:gd name="T23" fmla="*/ 2663 h 155"/>
              <a:gd name="T24" fmla="*/ 39521 w 114"/>
              <a:gd name="T25" fmla="*/ 1065 h 155"/>
              <a:gd name="T26" fmla="*/ 36764 w 114"/>
              <a:gd name="T27" fmla="*/ 533 h 155"/>
              <a:gd name="T28" fmla="*/ 33087 w 114"/>
              <a:gd name="T29" fmla="*/ 0 h 155"/>
              <a:gd name="T30" fmla="*/ 29870 w 114"/>
              <a:gd name="T31" fmla="*/ 0 h 155"/>
              <a:gd name="T32" fmla="*/ 27113 w 114"/>
              <a:gd name="T33" fmla="*/ 0 h 155"/>
              <a:gd name="T34" fmla="*/ 23896 w 114"/>
              <a:gd name="T35" fmla="*/ 533 h 155"/>
              <a:gd name="T36" fmla="*/ 21139 w 114"/>
              <a:gd name="T37" fmla="*/ 1598 h 155"/>
              <a:gd name="T38" fmla="*/ 18841 w 114"/>
              <a:gd name="T39" fmla="*/ 3195 h 155"/>
              <a:gd name="T40" fmla="*/ 16544 w 114"/>
              <a:gd name="T41" fmla="*/ 4793 h 155"/>
              <a:gd name="T42" fmla="*/ 13786 w 114"/>
              <a:gd name="T43" fmla="*/ 7456 h 155"/>
              <a:gd name="T44" fmla="*/ 11948 w 114"/>
              <a:gd name="T45" fmla="*/ 10652 h 155"/>
              <a:gd name="T46" fmla="*/ 10110 w 114"/>
              <a:gd name="T47" fmla="*/ 13847 h 155"/>
              <a:gd name="T48" fmla="*/ 10110 w 114"/>
              <a:gd name="T49" fmla="*/ 1598 h 155"/>
              <a:gd name="T50" fmla="*/ 0 w 114"/>
              <a:gd name="T51" fmla="*/ 1598 h 155"/>
              <a:gd name="T52" fmla="*/ 0 w 114"/>
              <a:gd name="T53" fmla="*/ 82550 h 155"/>
              <a:gd name="T54" fmla="*/ 10570 w 114"/>
              <a:gd name="T55" fmla="*/ 82550 h 155"/>
              <a:gd name="T56" fmla="*/ 10570 w 114"/>
              <a:gd name="T57" fmla="*/ 36748 h 155"/>
              <a:gd name="T58" fmla="*/ 11029 w 114"/>
              <a:gd name="T59" fmla="*/ 30890 h 155"/>
              <a:gd name="T60" fmla="*/ 11948 w 114"/>
              <a:gd name="T61" fmla="*/ 26096 h 155"/>
              <a:gd name="T62" fmla="*/ 13327 w 114"/>
              <a:gd name="T63" fmla="*/ 21836 h 155"/>
              <a:gd name="T64" fmla="*/ 15165 w 114"/>
              <a:gd name="T65" fmla="*/ 18108 h 155"/>
              <a:gd name="T66" fmla="*/ 18382 w 114"/>
              <a:gd name="T67" fmla="*/ 15445 h 155"/>
              <a:gd name="T68" fmla="*/ 21139 w 114"/>
              <a:gd name="T69" fmla="*/ 13847 h 155"/>
              <a:gd name="T70" fmla="*/ 25275 w 114"/>
              <a:gd name="T71" fmla="*/ 12249 h 155"/>
              <a:gd name="T72" fmla="*/ 28951 w 114"/>
              <a:gd name="T73" fmla="*/ 11717 h 155"/>
              <a:gd name="T74" fmla="*/ 32168 w 114"/>
              <a:gd name="T75" fmla="*/ 12249 h 155"/>
              <a:gd name="T76" fmla="*/ 35385 w 114"/>
              <a:gd name="T77" fmla="*/ 12782 h 155"/>
              <a:gd name="T78" fmla="*/ 37223 w 114"/>
              <a:gd name="T79" fmla="*/ 14912 h 155"/>
              <a:gd name="T80" fmla="*/ 39061 w 114"/>
              <a:gd name="T81" fmla="*/ 16510 h 155"/>
              <a:gd name="T82" fmla="*/ 39980 w 114"/>
              <a:gd name="T83" fmla="*/ 19705 h 155"/>
              <a:gd name="T84" fmla="*/ 40899 w 114"/>
              <a:gd name="T85" fmla="*/ 23434 h 155"/>
              <a:gd name="T86" fmla="*/ 41359 w 114"/>
              <a:gd name="T87" fmla="*/ 27694 h 155"/>
              <a:gd name="T88" fmla="*/ 41359 w 114"/>
              <a:gd name="T89" fmla="*/ 33020 h 155"/>
              <a:gd name="T90" fmla="*/ 41359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0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7"/>
                </a:lnTo>
                <a:lnTo>
                  <a:pt x="111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1" y="5"/>
                </a:lnTo>
                <a:lnTo>
                  <a:pt x="86" y="2"/>
                </a:lnTo>
                <a:lnTo>
                  <a:pt x="80" y="1"/>
                </a:lnTo>
                <a:lnTo>
                  <a:pt x="72" y="0"/>
                </a:lnTo>
                <a:lnTo>
                  <a:pt x="65" y="0"/>
                </a:lnTo>
                <a:lnTo>
                  <a:pt x="59" y="0"/>
                </a:lnTo>
                <a:lnTo>
                  <a:pt x="52" y="1"/>
                </a:lnTo>
                <a:lnTo>
                  <a:pt x="46" y="3"/>
                </a:lnTo>
                <a:lnTo>
                  <a:pt x="41" y="6"/>
                </a:lnTo>
                <a:lnTo>
                  <a:pt x="36" y="9"/>
                </a:lnTo>
                <a:lnTo>
                  <a:pt x="30" y="14"/>
                </a:lnTo>
                <a:lnTo>
                  <a:pt x="26" y="20"/>
                </a:lnTo>
                <a:lnTo>
                  <a:pt x="22" y="26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29" y="41"/>
                </a:lnTo>
                <a:lnTo>
                  <a:pt x="33" y="34"/>
                </a:lnTo>
                <a:lnTo>
                  <a:pt x="40" y="29"/>
                </a:lnTo>
                <a:lnTo>
                  <a:pt x="46" y="26"/>
                </a:lnTo>
                <a:lnTo>
                  <a:pt x="55" y="23"/>
                </a:lnTo>
                <a:lnTo>
                  <a:pt x="63" y="22"/>
                </a:lnTo>
                <a:lnTo>
                  <a:pt x="70" y="23"/>
                </a:lnTo>
                <a:lnTo>
                  <a:pt x="77" y="24"/>
                </a:lnTo>
                <a:lnTo>
                  <a:pt x="81" y="28"/>
                </a:lnTo>
                <a:lnTo>
                  <a:pt x="85" y="31"/>
                </a:lnTo>
                <a:lnTo>
                  <a:pt x="87" y="37"/>
                </a:lnTo>
                <a:lnTo>
                  <a:pt x="89" y="44"/>
                </a:lnTo>
                <a:lnTo>
                  <a:pt x="90" y="52"/>
                </a:lnTo>
                <a:lnTo>
                  <a:pt x="90" y="62"/>
                </a:lnTo>
                <a:lnTo>
                  <a:pt x="9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65" name="Freeform 194"/>
          <p:cNvSpPr>
            <a:spLocks/>
          </p:cNvSpPr>
          <p:nvPr/>
        </p:nvSpPr>
        <p:spPr bwMode="auto">
          <a:xfrm>
            <a:off x="2233613" y="3717925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19705 h 155"/>
              <a:gd name="T12" fmla="*/ 53028 w 114"/>
              <a:gd name="T13" fmla="*/ 14912 h 155"/>
              <a:gd name="T14" fmla="*/ 51134 w 114"/>
              <a:gd name="T15" fmla="*/ 11184 h 155"/>
              <a:gd name="T16" fmla="*/ 49714 w 114"/>
              <a:gd name="T17" fmla="*/ 7989 h 155"/>
              <a:gd name="T18" fmla="*/ 48293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1191 w 114"/>
              <a:gd name="T25" fmla="*/ 1065 h 155"/>
              <a:gd name="T26" fmla="*/ 38351 w 114"/>
              <a:gd name="T27" fmla="*/ 533 h 155"/>
              <a:gd name="T28" fmla="*/ 34563 w 114"/>
              <a:gd name="T29" fmla="*/ 0 h 155"/>
              <a:gd name="T30" fmla="*/ 31249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2253 w 114"/>
              <a:gd name="T37" fmla="*/ 1598 h 155"/>
              <a:gd name="T38" fmla="*/ 19412 w 114"/>
              <a:gd name="T39" fmla="*/ 3195 h 155"/>
              <a:gd name="T40" fmla="*/ 17045 w 114"/>
              <a:gd name="T41" fmla="*/ 4793 h 155"/>
              <a:gd name="T42" fmla="*/ 14677 w 114"/>
              <a:gd name="T43" fmla="*/ 7456 h 155"/>
              <a:gd name="T44" fmla="*/ 12784 w 114"/>
              <a:gd name="T45" fmla="*/ 10652 h 155"/>
              <a:gd name="T46" fmla="*/ 10890 w 114"/>
              <a:gd name="T47" fmla="*/ 13847 h 155"/>
              <a:gd name="T48" fmla="*/ 10890 w 114"/>
              <a:gd name="T49" fmla="*/ 1598 h 155"/>
              <a:gd name="T50" fmla="*/ 0 w 114"/>
              <a:gd name="T51" fmla="*/ 1598 h 155"/>
              <a:gd name="T52" fmla="*/ 0 w 114"/>
              <a:gd name="T53" fmla="*/ 82550 h 155"/>
              <a:gd name="T54" fmla="*/ 11363 w 114"/>
              <a:gd name="T55" fmla="*/ 82550 h 155"/>
              <a:gd name="T56" fmla="*/ 11363 w 114"/>
              <a:gd name="T57" fmla="*/ 36748 h 155"/>
              <a:gd name="T58" fmla="*/ 11837 w 114"/>
              <a:gd name="T59" fmla="*/ 30890 h 155"/>
              <a:gd name="T60" fmla="*/ 12784 w 114"/>
              <a:gd name="T61" fmla="*/ 26096 h 155"/>
              <a:gd name="T62" fmla="*/ 14204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2253 w 114"/>
              <a:gd name="T69" fmla="*/ 13847 h 155"/>
              <a:gd name="T70" fmla="*/ 26041 w 114"/>
              <a:gd name="T71" fmla="*/ 12249 h 155"/>
              <a:gd name="T72" fmla="*/ 30302 w 114"/>
              <a:gd name="T73" fmla="*/ 11717 h 155"/>
              <a:gd name="T74" fmla="*/ 33616 w 114"/>
              <a:gd name="T75" fmla="*/ 12249 h 155"/>
              <a:gd name="T76" fmla="*/ 36457 w 114"/>
              <a:gd name="T77" fmla="*/ 12782 h 155"/>
              <a:gd name="T78" fmla="*/ 38824 w 114"/>
              <a:gd name="T79" fmla="*/ 14912 h 155"/>
              <a:gd name="T80" fmla="*/ 40718 w 114"/>
              <a:gd name="T81" fmla="*/ 16510 h 155"/>
              <a:gd name="T82" fmla="*/ 41665 w 114"/>
              <a:gd name="T83" fmla="*/ 19705 h 155"/>
              <a:gd name="T84" fmla="*/ 42612 w 114"/>
              <a:gd name="T85" fmla="*/ 23434 h 155"/>
              <a:gd name="T86" fmla="*/ 43085 w 114"/>
              <a:gd name="T87" fmla="*/ 27694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5" y="15"/>
                </a:lnTo>
                <a:lnTo>
                  <a:pt x="102" y="12"/>
                </a:lnTo>
                <a:lnTo>
                  <a:pt x="97" y="8"/>
                </a:lnTo>
                <a:lnTo>
                  <a:pt x="92" y="5"/>
                </a:lnTo>
                <a:lnTo>
                  <a:pt x="87" y="2"/>
                </a:lnTo>
                <a:lnTo>
                  <a:pt x="81" y="1"/>
                </a:lnTo>
                <a:lnTo>
                  <a:pt x="73" y="0"/>
                </a:lnTo>
                <a:lnTo>
                  <a:pt x="66" y="0"/>
                </a:lnTo>
                <a:lnTo>
                  <a:pt x="59" y="0"/>
                </a:lnTo>
                <a:lnTo>
                  <a:pt x="53" y="1"/>
                </a:lnTo>
                <a:lnTo>
                  <a:pt x="47" y="3"/>
                </a:lnTo>
                <a:lnTo>
                  <a:pt x="41" y="6"/>
                </a:lnTo>
                <a:lnTo>
                  <a:pt x="36" y="9"/>
                </a:lnTo>
                <a:lnTo>
                  <a:pt x="31" y="14"/>
                </a:lnTo>
                <a:lnTo>
                  <a:pt x="27" y="20"/>
                </a:lnTo>
                <a:lnTo>
                  <a:pt x="23" y="26"/>
                </a:lnTo>
                <a:lnTo>
                  <a:pt x="23" y="3"/>
                </a:lnTo>
                <a:lnTo>
                  <a:pt x="0" y="3"/>
                </a:lnTo>
                <a:lnTo>
                  <a:pt x="0" y="155"/>
                </a:lnTo>
                <a:lnTo>
                  <a:pt x="24" y="155"/>
                </a:lnTo>
                <a:lnTo>
                  <a:pt x="24" y="69"/>
                </a:lnTo>
                <a:lnTo>
                  <a:pt x="25" y="58"/>
                </a:lnTo>
                <a:lnTo>
                  <a:pt x="27" y="49"/>
                </a:lnTo>
                <a:lnTo>
                  <a:pt x="30" y="41"/>
                </a:lnTo>
                <a:lnTo>
                  <a:pt x="34" y="34"/>
                </a:lnTo>
                <a:lnTo>
                  <a:pt x="40" y="29"/>
                </a:lnTo>
                <a:lnTo>
                  <a:pt x="47" y="26"/>
                </a:lnTo>
                <a:lnTo>
                  <a:pt x="55" y="23"/>
                </a:lnTo>
                <a:lnTo>
                  <a:pt x="64" y="22"/>
                </a:lnTo>
                <a:lnTo>
                  <a:pt x="71" y="23"/>
                </a:lnTo>
                <a:lnTo>
                  <a:pt x="77" y="24"/>
                </a:lnTo>
                <a:lnTo>
                  <a:pt x="82" y="28"/>
                </a:lnTo>
                <a:lnTo>
                  <a:pt x="86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66" name="Freeform 195"/>
          <p:cNvSpPr>
            <a:spLocks noEditPoints="1"/>
          </p:cNvSpPr>
          <p:nvPr/>
        </p:nvSpPr>
        <p:spPr bwMode="auto">
          <a:xfrm>
            <a:off x="2305050" y="3690938"/>
            <a:ext cx="9525" cy="109537"/>
          </a:xfrm>
          <a:custGeom>
            <a:avLst/>
            <a:gdLst>
              <a:gd name="T0" fmla="*/ 0 w 23"/>
              <a:gd name="T1" fmla="*/ 109537 h 207"/>
              <a:gd name="T2" fmla="*/ 9525 w 23"/>
              <a:gd name="T3" fmla="*/ 109537 h 207"/>
              <a:gd name="T4" fmla="*/ 9525 w 23"/>
              <a:gd name="T5" fmla="*/ 29104 h 207"/>
              <a:gd name="T6" fmla="*/ 0 w 23"/>
              <a:gd name="T7" fmla="*/ 29104 h 207"/>
              <a:gd name="T8" fmla="*/ 0 w 23"/>
              <a:gd name="T9" fmla="*/ 109537 h 207"/>
              <a:gd name="T10" fmla="*/ 0 w 23"/>
              <a:gd name="T11" fmla="*/ 14817 h 207"/>
              <a:gd name="T12" fmla="*/ 9525 w 23"/>
              <a:gd name="T13" fmla="*/ 14817 h 207"/>
              <a:gd name="T14" fmla="*/ 9525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5"/>
                </a:lnTo>
                <a:lnTo>
                  <a:pt x="0" y="55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67" name="Freeform 196"/>
          <p:cNvSpPr>
            <a:spLocks/>
          </p:cNvSpPr>
          <p:nvPr/>
        </p:nvSpPr>
        <p:spPr bwMode="auto">
          <a:xfrm>
            <a:off x="2322513" y="3687763"/>
            <a:ext cx="33337" cy="112712"/>
          </a:xfrm>
          <a:custGeom>
            <a:avLst/>
            <a:gdLst>
              <a:gd name="T0" fmla="*/ 10477 w 70"/>
              <a:gd name="T1" fmla="*/ 112712 h 211"/>
              <a:gd name="T2" fmla="*/ 21431 w 70"/>
              <a:gd name="T3" fmla="*/ 112712 h 211"/>
              <a:gd name="T4" fmla="*/ 21431 w 70"/>
              <a:gd name="T5" fmla="*/ 42200 h 211"/>
              <a:gd name="T6" fmla="*/ 33337 w 70"/>
              <a:gd name="T7" fmla="*/ 42200 h 211"/>
              <a:gd name="T8" fmla="*/ 33337 w 70"/>
              <a:gd name="T9" fmla="*/ 31517 h 211"/>
              <a:gd name="T10" fmla="*/ 21431 w 70"/>
              <a:gd name="T11" fmla="*/ 31517 h 211"/>
              <a:gd name="T12" fmla="*/ 21431 w 70"/>
              <a:gd name="T13" fmla="*/ 25106 h 211"/>
              <a:gd name="T14" fmla="*/ 21431 w 70"/>
              <a:gd name="T15" fmla="*/ 21901 h 211"/>
              <a:gd name="T16" fmla="*/ 22383 w 70"/>
              <a:gd name="T17" fmla="*/ 19230 h 211"/>
              <a:gd name="T18" fmla="*/ 22383 w 70"/>
              <a:gd name="T19" fmla="*/ 17628 h 211"/>
              <a:gd name="T20" fmla="*/ 23336 w 70"/>
              <a:gd name="T21" fmla="*/ 15491 h 211"/>
              <a:gd name="T22" fmla="*/ 23812 w 70"/>
              <a:gd name="T23" fmla="*/ 14423 h 211"/>
              <a:gd name="T24" fmla="*/ 25241 w 70"/>
              <a:gd name="T25" fmla="*/ 13355 h 211"/>
              <a:gd name="T26" fmla="*/ 26670 w 70"/>
              <a:gd name="T27" fmla="*/ 12286 h 211"/>
              <a:gd name="T28" fmla="*/ 28098 w 70"/>
              <a:gd name="T29" fmla="*/ 12286 h 211"/>
              <a:gd name="T30" fmla="*/ 33337 w 70"/>
              <a:gd name="T31" fmla="*/ 13355 h 211"/>
              <a:gd name="T32" fmla="*/ 33337 w 70"/>
              <a:gd name="T33" fmla="*/ 1068 h 211"/>
              <a:gd name="T34" fmla="*/ 28575 w 70"/>
              <a:gd name="T35" fmla="*/ 534 h 211"/>
              <a:gd name="T36" fmla="*/ 25241 w 70"/>
              <a:gd name="T37" fmla="*/ 0 h 211"/>
              <a:gd name="T38" fmla="*/ 21431 w 70"/>
              <a:gd name="T39" fmla="*/ 534 h 211"/>
              <a:gd name="T40" fmla="*/ 18573 w 70"/>
              <a:gd name="T41" fmla="*/ 1068 h 211"/>
              <a:gd name="T42" fmla="*/ 16192 w 70"/>
              <a:gd name="T43" fmla="*/ 3205 h 211"/>
              <a:gd name="T44" fmla="*/ 14287 w 70"/>
              <a:gd name="T45" fmla="*/ 4808 h 211"/>
              <a:gd name="T46" fmla="*/ 12382 w 70"/>
              <a:gd name="T47" fmla="*/ 8013 h 211"/>
              <a:gd name="T48" fmla="*/ 11430 w 70"/>
              <a:gd name="T49" fmla="*/ 11218 h 211"/>
              <a:gd name="T50" fmla="*/ 10477 w 70"/>
              <a:gd name="T51" fmla="*/ 15491 h 211"/>
              <a:gd name="T52" fmla="*/ 10477 w 70"/>
              <a:gd name="T53" fmla="*/ 19765 h 211"/>
              <a:gd name="T54" fmla="*/ 10477 w 70"/>
              <a:gd name="T55" fmla="*/ 31517 h 211"/>
              <a:gd name="T56" fmla="*/ 0 w 70"/>
              <a:gd name="T57" fmla="*/ 31517 h 211"/>
              <a:gd name="T58" fmla="*/ 0 w 70"/>
              <a:gd name="T59" fmla="*/ 42200 h 211"/>
              <a:gd name="T60" fmla="*/ 10477 w 70"/>
              <a:gd name="T61" fmla="*/ 42200 h 211"/>
              <a:gd name="T62" fmla="*/ 10477 w 70"/>
              <a:gd name="T63" fmla="*/ 112712 h 211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70" h="211">
                <a:moveTo>
                  <a:pt x="22" y="211"/>
                </a:moveTo>
                <a:lnTo>
                  <a:pt x="45" y="211"/>
                </a:lnTo>
                <a:lnTo>
                  <a:pt x="45" y="79"/>
                </a:lnTo>
                <a:lnTo>
                  <a:pt x="70" y="79"/>
                </a:lnTo>
                <a:lnTo>
                  <a:pt x="70" y="59"/>
                </a:lnTo>
                <a:lnTo>
                  <a:pt x="45" y="59"/>
                </a:lnTo>
                <a:lnTo>
                  <a:pt x="45" y="47"/>
                </a:lnTo>
                <a:lnTo>
                  <a:pt x="45" y="41"/>
                </a:lnTo>
                <a:lnTo>
                  <a:pt x="47" y="36"/>
                </a:lnTo>
                <a:lnTo>
                  <a:pt x="47" y="33"/>
                </a:lnTo>
                <a:lnTo>
                  <a:pt x="49" y="29"/>
                </a:lnTo>
                <a:lnTo>
                  <a:pt x="50" y="27"/>
                </a:lnTo>
                <a:lnTo>
                  <a:pt x="53" y="25"/>
                </a:lnTo>
                <a:lnTo>
                  <a:pt x="56" y="23"/>
                </a:lnTo>
                <a:lnTo>
                  <a:pt x="59" y="23"/>
                </a:lnTo>
                <a:lnTo>
                  <a:pt x="70" y="25"/>
                </a:lnTo>
                <a:lnTo>
                  <a:pt x="70" y="2"/>
                </a:lnTo>
                <a:lnTo>
                  <a:pt x="60" y="1"/>
                </a:lnTo>
                <a:lnTo>
                  <a:pt x="53" y="0"/>
                </a:lnTo>
                <a:lnTo>
                  <a:pt x="45" y="1"/>
                </a:lnTo>
                <a:lnTo>
                  <a:pt x="39" y="2"/>
                </a:lnTo>
                <a:lnTo>
                  <a:pt x="34" y="6"/>
                </a:lnTo>
                <a:lnTo>
                  <a:pt x="30" y="9"/>
                </a:lnTo>
                <a:lnTo>
                  <a:pt x="26" y="15"/>
                </a:lnTo>
                <a:lnTo>
                  <a:pt x="24" y="21"/>
                </a:lnTo>
                <a:lnTo>
                  <a:pt x="22" y="29"/>
                </a:lnTo>
                <a:lnTo>
                  <a:pt x="22" y="37"/>
                </a:lnTo>
                <a:lnTo>
                  <a:pt x="22" y="59"/>
                </a:lnTo>
                <a:lnTo>
                  <a:pt x="0" y="59"/>
                </a:lnTo>
                <a:lnTo>
                  <a:pt x="0" y="79"/>
                </a:lnTo>
                <a:lnTo>
                  <a:pt x="22" y="79"/>
                </a:lnTo>
                <a:lnTo>
                  <a:pt x="22" y="21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68" name="Freeform 197"/>
          <p:cNvSpPr>
            <a:spLocks noEditPoints="1"/>
          </p:cNvSpPr>
          <p:nvPr/>
        </p:nvSpPr>
        <p:spPr bwMode="auto">
          <a:xfrm>
            <a:off x="2359025" y="3717925"/>
            <a:ext cx="58738" cy="84138"/>
          </a:xfrm>
          <a:custGeom>
            <a:avLst/>
            <a:gdLst>
              <a:gd name="T0" fmla="*/ 45948 w 124"/>
              <a:gd name="T1" fmla="*/ 60175 h 158"/>
              <a:gd name="T2" fmla="*/ 43106 w 124"/>
              <a:gd name="T3" fmla="*/ 65500 h 158"/>
              <a:gd name="T4" fmla="*/ 38843 w 124"/>
              <a:gd name="T5" fmla="*/ 69227 h 158"/>
              <a:gd name="T6" fmla="*/ 33632 w 124"/>
              <a:gd name="T7" fmla="*/ 71890 h 158"/>
              <a:gd name="T8" fmla="*/ 26053 w 124"/>
              <a:gd name="T9" fmla="*/ 71358 h 158"/>
              <a:gd name="T10" fmla="*/ 19421 w 124"/>
              <a:gd name="T11" fmla="*/ 68162 h 158"/>
              <a:gd name="T12" fmla="*/ 14685 w 124"/>
              <a:gd name="T13" fmla="*/ 61772 h 158"/>
              <a:gd name="T14" fmla="*/ 11842 w 124"/>
              <a:gd name="T15" fmla="*/ 52187 h 158"/>
              <a:gd name="T16" fmla="*/ 58738 w 124"/>
              <a:gd name="T17" fmla="*/ 46329 h 158"/>
              <a:gd name="T18" fmla="*/ 57791 w 124"/>
              <a:gd name="T19" fmla="*/ 31419 h 158"/>
              <a:gd name="T20" fmla="*/ 54001 w 124"/>
              <a:gd name="T21" fmla="*/ 15976 h 158"/>
              <a:gd name="T22" fmla="*/ 46422 w 124"/>
              <a:gd name="T23" fmla="*/ 6390 h 158"/>
              <a:gd name="T24" fmla="*/ 36001 w 124"/>
              <a:gd name="T25" fmla="*/ 533 h 158"/>
              <a:gd name="T26" fmla="*/ 23211 w 124"/>
              <a:gd name="T27" fmla="*/ 533 h 158"/>
              <a:gd name="T28" fmla="*/ 11842 w 124"/>
              <a:gd name="T29" fmla="*/ 6390 h 158"/>
              <a:gd name="T30" fmla="*/ 4737 w 124"/>
              <a:gd name="T31" fmla="*/ 17573 h 158"/>
              <a:gd name="T32" fmla="*/ 474 w 124"/>
              <a:gd name="T33" fmla="*/ 33549 h 158"/>
              <a:gd name="T34" fmla="*/ 474 w 124"/>
              <a:gd name="T35" fmla="*/ 52187 h 158"/>
              <a:gd name="T36" fmla="*/ 4737 w 124"/>
              <a:gd name="T37" fmla="*/ 67630 h 158"/>
              <a:gd name="T38" fmla="*/ 11842 w 124"/>
              <a:gd name="T39" fmla="*/ 78280 h 158"/>
              <a:gd name="T40" fmla="*/ 23211 w 124"/>
              <a:gd name="T41" fmla="*/ 83605 h 158"/>
              <a:gd name="T42" fmla="*/ 34580 w 124"/>
              <a:gd name="T43" fmla="*/ 83605 h 158"/>
              <a:gd name="T44" fmla="*/ 44527 w 124"/>
              <a:gd name="T45" fmla="*/ 79878 h 158"/>
              <a:gd name="T46" fmla="*/ 51633 w 124"/>
              <a:gd name="T47" fmla="*/ 72955 h 158"/>
              <a:gd name="T48" fmla="*/ 56370 w 124"/>
              <a:gd name="T49" fmla="*/ 63370 h 158"/>
              <a:gd name="T50" fmla="*/ 46896 w 124"/>
              <a:gd name="T51" fmla="*/ 56980 h 158"/>
              <a:gd name="T52" fmla="*/ 11842 w 124"/>
              <a:gd name="T53" fmla="*/ 29821 h 158"/>
              <a:gd name="T54" fmla="*/ 15158 w 124"/>
              <a:gd name="T55" fmla="*/ 21301 h 158"/>
              <a:gd name="T56" fmla="*/ 19421 w 124"/>
              <a:gd name="T57" fmla="*/ 14911 h 158"/>
              <a:gd name="T58" fmla="*/ 25579 w 124"/>
              <a:gd name="T59" fmla="*/ 12248 h 158"/>
              <a:gd name="T60" fmla="*/ 33632 w 124"/>
              <a:gd name="T61" fmla="*/ 12248 h 158"/>
              <a:gd name="T62" fmla="*/ 40264 w 124"/>
              <a:gd name="T63" fmla="*/ 15443 h 158"/>
              <a:gd name="T64" fmla="*/ 44527 w 124"/>
              <a:gd name="T65" fmla="*/ 21301 h 158"/>
              <a:gd name="T66" fmla="*/ 46422 w 124"/>
              <a:gd name="T67" fmla="*/ 29821 h 158"/>
              <a:gd name="T68" fmla="*/ 11369 w 124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3"/>
                </a:lnTo>
                <a:lnTo>
                  <a:pt x="87" y="128"/>
                </a:lnTo>
                <a:lnTo>
                  <a:pt x="82" y="130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2"/>
                </a:lnTo>
                <a:lnTo>
                  <a:pt x="41" y="128"/>
                </a:lnTo>
                <a:lnTo>
                  <a:pt x="35" y="122"/>
                </a:lnTo>
                <a:lnTo>
                  <a:pt x="31" y="116"/>
                </a:lnTo>
                <a:lnTo>
                  <a:pt x="28" y="108"/>
                </a:lnTo>
                <a:lnTo>
                  <a:pt x="25" y="98"/>
                </a:lnTo>
                <a:lnTo>
                  <a:pt x="24" y="87"/>
                </a:lnTo>
                <a:lnTo>
                  <a:pt x="124" y="87"/>
                </a:lnTo>
                <a:lnTo>
                  <a:pt x="124" y="76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7"/>
                </a:lnTo>
                <a:lnTo>
                  <a:pt x="25" y="147"/>
                </a:lnTo>
                <a:lnTo>
                  <a:pt x="36" y="153"/>
                </a:lnTo>
                <a:lnTo>
                  <a:pt x="49" y="157"/>
                </a:lnTo>
                <a:lnTo>
                  <a:pt x="61" y="158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2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5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69" name="Freeform 198"/>
          <p:cNvSpPr>
            <a:spLocks/>
          </p:cNvSpPr>
          <p:nvPr/>
        </p:nvSpPr>
        <p:spPr bwMode="auto">
          <a:xfrm>
            <a:off x="2430463" y="3717925"/>
            <a:ext cx="30162" cy="82550"/>
          </a:xfrm>
          <a:custGeom>
            <a:avLst/>
            <a:gdLst>
              <a:gd name="T0" fmla="*/ 0 w 66"/>
              <a:gd name="T1" fmla="*/ 82550 h 155"/>
              <a:gd name="T2" fmla="*/ 10511 w 66"/>
              <a:gd name="T3" fmla="*/ 82550 h 155"/>
              <a:gd name="T4" fmla="*/ 10511 w 66"/>
              <a:gd name="T5" fmla="*/ 37281 h 155"/>
              <a:gd name="T6" fmla="*/ 10968 w 66"/>
              <a:gd name="T7" fmla="*/ 32487 h 155"/>
              <a:gd name="T8" fmla="*/ 11425 w 66"/>
              <a:gd name="T9" fmla="*/ 27162 h 155"/>
              <a:gd name="T10" fmla="*/ 12796 w 66"/>
              <a:gd name="T11" fmla="*/ 23434 h 155"/>
              <a:gd name="T12" fmla="*/ 15081 w 66"/>
              <a:gd name="T13" fmla="*/ 20238 h 155"/>
              <a:gd name="T14" fmla="*/ 17366 w 66"/>
              <a:gd name="T15" fmla="*/ 17575 h 155"/>
              <a:gd name="T16" fmla="*/ 20108 w 66"/>
              <a:gd name="T17" fmla="*/ 15445 h 155"/>
              <a:gd name="T18" fmla="*/ 24221 w 66"/>
              <a:gd name="T19" fmla="*/ 14912 h 155"/>
              <a:gd name="T20" fmla="*/ 27877 w 66"/>
              <a:gd name="T21" fmla="*/ 14380 h 155"/>
              <a:gd name="T22" fmla="*/ 30162 w 66"/>
              <a:gd name="T23" fmla="*/ 14380 h 155"/>
              <a:gd name="T24" fmla="*/ 30162 w 66"/>
              <a:gd name="T25" fmla="*/ 0 h 155"/>
              <a:gd name="T26" fmla="*/ 27420 w 66"/>
              <a:gd name="T27" fmla="*/ 0 h 155"/>
              <a:gd name="T28" fmla="*/ 24678 w 66"/>
              <a:gd name="T29" fmla="*/ 0 h 155"/>
              <a:gd name="T30" fmla="*/ 21479 w 66"/>
              <a:gd name="T31" fmla="*/ 1065 h 155"/>
              <a:gd name="T32" fmla="*/ 19194 w 66"/>
              <a:gd name="T33" fmla="*/ 2663 h 155"/>
              <a:gd name="T34" fmla="*/ 16909 w 66"/>
              <a:gd name="T35" fmla="*/ 3728 h 155"/>
              <a:gd name="T36" fmla="*/ 15081 w 66"/>
              <a:gd name="T37" fmla="*/ 6391 h 155"/>
              <a:gd name="T38" fmla="*/ 12796 w 66"/>
              <a:gd name="T39" fmla="*/ 9054 h 155"/>
              <a:gd name="T40" fmla="*/ 11425 w 66"/>
              <a:gd name="T41" fmla="*/ 12249 h 155"/>
              <a:gd name="T42" fmla="*/ 10054 w 66"/>
              <a:gd name="T43" fmla="*/ 15977 h 155"/>
              <a:gd name="T44" fmla="*/ 10054 w 66"/>
              <a:gd name="T45" fmla="*/ 1598 h 155"/>
              <a:gd name="T46" fmla="*/ 0 w 66"/>
              <a:gd name="T47" fmla="*/ 1598 h 155"/>
              <a:gd name="T48" fmla="*/ 0 w 66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1"/>
                </a:lnTo>
                <a:lnTo>
                  <a:pt x="25" y="51"/>
                </a:lnTo>
                <a:lnTo>
                  <a:pt x="28" y="44"/>
                </a:lnTo>
                <a:lnTo>
                  <a:pt x="33" y="38"/>
                </a:lnTo>
                <a:lnTo>
                  <a:pt x="38" y="33"/>
                </a:lnTo>
                <a:lnTo>
                  <a:pt x="44" y="29"/>
                </a:lnTo>
                <a:lnTo>
                  <a:pt x="53" y="28"/>
                </a:lnTo>
                <a:lnTo>
                  <a:pt x="61" y="27"/>
                </a:lnTo>
                <a:lnTo>
                  <a:pt x="66" y="27"/>
                </a:lnTo>
                <a:lnTo>
                  <a:pt x="66" y="0"/>
                </a:lnTo>
                <a:lnTo>
                  <a:pt x="60" y="0"/>
                </a:lnTo>
                <a:lnTo>
                  <a:pt x="54" y="0"/>
                </a:lnTo>
                <a:lnTo>
                  <a:pt x="47" y="2"/>
                </a:lnTo>
                <a:lnTo>
                  <a:pt x="42" y="5"/>
                </a:lnTo>
                <a:lnTo>
                  <a:pt x="37" y="7"/>
                </a:lnTo>
                <a:lnTo>
                  <a:pt x="33" y="12"/>
                </a:lnTo>
                <a:lnTo>
                  <a:pt x="28" y="17"/>
                </a:lnTo>
                <a:lnTo>
                  <a:pt x="25" y="23"/>
                </a:lnTo>
                <a:lnTo>
                  <a:pt x="22" y="30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70" name="Freeform 199"/>
          <p:cNvSpPr>
            <a:spLocks/>
          </p:cNvSpPr>
          <p:nvPr/>
        </p:nvSpPr>
        <p:spPr bwMode="auto">
          <a:xfrm>
            <a:off x="2505075" y="3690938"/>
            <a:ext cx="53975" cy="109537"/>
          </a:xfrm>
          <a:custGeom>
            <a:avLst/>
            <a:gdLst>
              <a:gd name="T0" fmla="*/ 0 w 119"/>
              <a:gd name="T1" fmla="*/ 109537 h 207"/>
              <a:gd name="T2" fmla="*/ 53975 w 119"/>
              <a:gd name="T3" fmla="*/ 109537 h 207"/>
              <a:gd name="T4" fmla="*/ 53975 w 119"/>
              <a:gd name="T5" fmla="*/ 95250 h 207"/>
              <a:gd name="T6" fmla="*/ 11793 w 119"/>
              <a:gd name="T7" fmla="*/ 95250 h 207"/>
              <a:gd name="T8" fmla="*/ 11793 w 119"/>
              <a:gd name="T9" fmla="*/ 0 h 207"/>
              <a:gd name="T10" fmla="*/ 0 w 119"/>
              <a:gd name="T11" fmla="*/ 0 h 207"/>
              <a:gd name="T12" fmla="*/ 0 w 119"/>
              <a:gd name="T13" fmla="*/ 109537 h 20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19" h="207">
                <a:moveTo>
                  <a:pt x="0" y="207"/>
                </a:moveTo>
                <a:lnTo>
                  <a:pt x="119" y="207"/>
                </a:lnTo>
                <a:lnTo>
                  <a:pt x="119" y="180"/>
                </a:lnTo>
                <a:lnTo>
                  <a:pt x="26" y="180"/>
                </a:lnTo>
                <a:lnTo>
                  <a:pt x="26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71" name="Rectangle 200"/>
          <p:cNvSpPr>
            <a:spLocks noChangeArrowheads="1"/>
          </p:cNvSpPr>
          <p:nvPr/>
        </p:nvSpPr>
        <p:spPr bwMode="auto">
          <a:xfrm>
            <a:off x="2574925" y="3783013"/>
            <a:ext cx="11113" cy="17462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72" name="Freeform 201"/>
          <p:cNvSpPr>
            <a:spLocks/>
          </p:cNvSpPr>
          <p:nvPr/>
        </p:nvSpPr>
        <p:spPr bwMode="auto">
          <a:xfrm>
            <a:off x="1357313" y="3887788"/>
            <a:ext cx="33337" cy="104775"/>
          </a:xfrm>
          <a:custGeom>
            <a:avLst/>
            <a:gdLst>
              <a:gd name="T0" fmla="*/ 20898 w 67"/>
              <a:gd name="T1" fmla="*/ 104775 h 199"/>
              <a:gd name="T2" fmla="*/ 33337 w 67"/>
              <a:gd name="T3" fmla="*/ 104775 h 199"/>
              <a:gd name="T4" fmla="*/ 33337 w 67"/>
              <a:gd name="T5" fmla="*/ 0 h 199"/>
              <a:gd name="T6" fmla="*/ 24381 w 67"/>
              <a:gd name="T7" fmla="*/ 0 h 199"/>
              <a:gd name="T8" fmla="*/ 23386 w 67"/>
              <a:gd name="T9" fmla="*/ 5265 h 199"/>
              <a:gd name="T10" fmla="*/ 21893 w 67"/>
              <a:gd name="T11" fmla="*/ 9477 h 199"/>
              <a:gd name="T12" fmla="*/ 19903 w 67"/>
              <a:gd name="T13" fmla="*/ 12636 h 199"/>
              <a:gd name="T14" fmla="*/ 17415 w 67"/>
              <a:gd name="T15" fmla="*/ 15269 h 199"/>
              <a:gd name="T16" fmla="*/ 13932 w 67"/>
              <a:gd name="T17" fmla="*/ 17901 h 199"/>
              <a:gd name="T18" fmla="*/ 9951 w 67"/>
              <a:gd name="T19" fmla="*/ 18954 h 199"/>
              <a:gd name="T20" fmla="*/ 5473 w 67"/>
              <a:gd name="T21" fmla="*/ 19481 h 199"/>
              <a:gd name="T22" fmla="*/ 0 w 67"/>
              <a:gd name="T23" fmla="*/ 20534 h 199"/>
              <a:gd name="T24" fmla="*/ 0 w 67"/>
              <a:gd name="T25" fmla="*/ 31590 h 199"/>
              <a:gd name="T26" fmla="*/ 20898 w 67"/>
              <a:gd name="T27" fmla="*/ 31590 h 199"/>
              <a:gd name="T28" fmla="*/ 20898 w 67"/>
              <a:gd name="T29" fmla="*/ 104775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2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10"/>
                </a:lnTo>
                <a:lnTo>
                  <a:pt x="44" y="18"/>
                </a:lnTo>
                <a:lnTo>
                  <a:pt x="40" y="24"/>
                </a:lnTo>
                <a:lnTo>
                  <a:pt x="35" y="29"/>
                </a:lnTo>
                <a:lnTo>
                  <a:pt x="28" y="34"/>
                </a:lnTo>
                <a:lnTo>
                  <a:pt x="20" y="36"/>
                </a:lnTo>
                <a:lnTo>
                  <a:pt x="11" y="37"/>
                </a:lnTo>
                <a:lnTo>
                  <a:pt x="0" y="39"/>
                </a:lnTo>
                <a:lnTo>
                  <a:pt x="0" y="60"/>
                </a:lnTo>
                <a:lnTo>
                  <a:pt x="42" y="60"/>
                </a:lnTo>
                <a:lnTo>
                  <a:pt x="42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73" name="Freeform 202"/>
          <p:cNvSpPr>
            <a:spLocks/>
          </p:cNvSpPr>
          <p:nvPr/>
        </p:nvSpPr>
        <p:spPr bwMode="auto">
          <a:xfrm>
            <a:off x="1416050" y="3889375"/>
            <a:ext cx="60325" cy="106363"/>
          </a:xfrm>
          <a:custGeom>
            <a:avLst/>
            <a:gdLst>
              <a:gd name="T0" fmla="*/ 958 w 126"/>
              <a:gd name="T1" fmla="*/ 82431 h 200"/>
              <a:gd name="T2" fmla="*/ 5266 w 126"/>
              <a:gd name="T3" fmla="*/ 93599 h 200"/>
              <a:gd name="T4" fmla="*/ 12927 w 126"/>
              <a:gd name="T5" fmla="*/ 101577 h 200"/>
              <a:gd name="T6" fmla="*/ 23460 w 126"/>
              <a:gd name="T7" fmla="*/ 105831 h 200"/>
              <a:gd name="T8" fmla="*/ 36387 w 126"/>
              <a:gd name="T9" fmla="*/ 105831 h 200"/>
              <a:gd name="T10" fmla="*/ 47398 w 126"/>
              <a:gd name="T11" fmla="*/ 99981 h 200"/>
              <a:gd name="T12" fmla="*/ 55537 w 126"/>
              <a:gd name="T13" fmla="*/ 90940 h 200"/>
              <a:gd name="T14" fmla="*/ 59846 w 126"/>
              <a:gd name="T15" fmla="*/ 77113 h 200"/>
              <a:gd name="T16" fmla="*/ 59846 w 126"/>
              <a:gd name="T17" fmla="*/ 61159 h 200"/>
              <a:gd name="T18" fmla="*/ 56016 w 126"/>
              <a:gd name="T19" fmla="*/ 48927 h 200"/>
              <a:gd name="T20" fmla="*/ 48356 w 126"/>
              <a:gd name="T21" fmla="*/ 39354 h 200"/>
              <a:gd name="T22" fmla="*/ 37344 w 126"/>
              <a:gd name="T23" fmla="*/ 34568 h 200"/>
              <a:gd name="T24" fmla="*/ 25854 w 126"/>
              <a:gd name="T25" fmla="*/ 34568 h 200"/>
              <a:gd name="T26" fmla="*/ 17714 w 126"/>
              <a:gd name="T27" fmla="*/ 37759 h 200"/>
              <a:gd name="T28" fmla="*/ 17714 w 126"/>
              <a:gd name="T29" fmla="*/ 12232 h 200"/>
              <a:gd name="T30" fmla="*/ 56016 w 126"/>
              <a:gd name="T31" fmla="*/ 0 h 200"/>
              <a:gd name="T32" fmla="*/ 2394 w 126"/>
              <a:gd name="T33" fmla="*/ 56372 h 200"/>
              <a:gd name="T34" fmla="*/ 15799 w 126"/>
              <a:gd name="T35" fmla="*/ 52118 h 200"/>
              <a:gd name="T36" fmla="*/ 23938 w 126"/>
              <a:gd name="T37" fmla="*/ 46800 h 200"/>
              <a:gd name="T38" fmla="*/ 33035 w 126"/>
              <a:gd name="T39" fmla="*/ 46800 h 200"/>
              <a:gd name="T40" fmla="*/ 40217 w 126"/>
              <a:gd name="T41" fmla="*/ 49991 h 200"/>
              <a:gd name="T42" fmla="*/ 45483 w 126"/>
              <a:gd name="T43" fmla="*/ 56372 h 200"/>
              <a:gd name="T44" fmla="*/ 47877 w 126"/>
              <a:gd name="T45" fmla="*/ 64881 h 200"/>
              <a:gd name="T46" fmla="*/ 47877 w 126"/>
              <a:gd name="T47" fmla="*/ 74986 h 200"/>
              <a:gd name="T48" fmla="*/ 45483 w 126"/>
              <a:gd name="T49" fmla="*/ 83495 h 200"/>
              <a:gd name="T50" fmla="*/ 40217 w 126"/>
              <a:gd name="T51" fmla="*/ 89877 h 200"/>
              <a:gd name="T52" fmla="*/ 33035 w 126"/>
              <a:gd name="T53" fmla="*/ 92536 h 200"/>
              <a:gd name="T54" fmla="*/ 25375 w 126"/>
              <a:gd name="T55" fmla="*/ 93599 h 200"/>
              <a:gd name="T56" fmla="*/ 19630 w 126"/>
              <a:gd name="T57" fmla="*/ 90940 h 200"/>
              <a:gd name="T58" fmla="*/ 14842 w 126"/>
              <a:gd name="T59" fmla="*/ 86154 h 200"/>
              <a:gd name="T60" fmla="*/ 11969 w 126"/>
              <a:gd name="T61" fmla="*/ 79772 h 200"/>
              <a:gd name="T62" fmla="*/ 0 w 126"/>
              <a:gd name="T63" fmla="*/ 76050 h 2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26" h="200">
                <a:moveTo>
                  <a:pt x="0" y="143"/>
                </a:moveTo>
                <a:lnTo>
                  <a:pt x="2" y="155"/>
                </a:lnTo>
                <a:lnTo>
                  <a:pt x="6" y="166"/>
                </a:lnTo>
                <a:lnTo>
                  <a:pt x="11" y="176"/>
                </a:lnTo>
                <a:lnTo>
                  <a:pt x="19" y="185"/>
                </a:lnTo>
                <a:lnTo>
                  <a:pt x="27" y="191"/>
                </a:lnTo>
                <a:lnTo>
                  <a:pt x="38" y="195"/>
                </a:lnTo>
                <a:lnTo>
                  <a:pt x="49" y="199"/>
                </a:lnTo>
                <a:lnTo>
                  <a:pt x="61" y="200"/>
                </a:lnTo>
                <a:lnTo>
                  <a:pt x="76" y="199"/>
                </a:lnTo>
                <a:lnTo>
                  <a:pt x="88" y="195"/>
                </a:lnTo>
                <a:lnTo>
                  <a:pt x="99" y="188"/>
                </a:lnTo>
                <a:lnTo>
                  <a:pt x="108" y="180"/>
                </a:lnTo>
                <a:lnTo>
                  <a:pt x="116" y="171"/>
                </a:lnTo>
                <a:lnTo>
                  <a:pt x="122" y="158"/>
                </a:lnTo>
                <a:lnTo>
                  <a:pt x="125" y="145"/>
                </a:lnTo>
                <a:lnTo>
                  <a:pt x="126" y="130"/>
                </a:lnTo>
                <a:lnTo>
                  <a:pt x="125" y="115"/>
                </a:lnTo>
                <a:lnTo>
                  <a:pt x="122" y="102"/>
                </a:lnTo>
                <a:lnTo>
                  <a:pt x="117" y="92"/>
                </a:lnTo>
                <a:lnTo>
                  <a:pt x="109" y="82"/>
                </a:lnTo>
                <a:lnTo>
                  <a:pt x="101" y="74"/>
                </a:lnTo>
                <a:lnTo>
                  <a:pt x="90" y="68"/>
                </a:lnTo>
                <a:lnTo>
                  <a:pt x="78" y="65"/>
                </a:lnTo>
                <a:lnTo>
                  <a:pt x="65" y="64"/>
                </a:lnTo>
                <a:lnTo>
                  <a:pt x="54" y="65"/>
                </a:lnTo>
                <a:lnTo>
                  <a:pt x="45" y="67"/>
                </a:lnTo>
                <a:lnTo>
                  <a:pt x="37" y="71"/>
                </a:lnTo>
                <a:lnTo>
                  <a:pt x="29" y="77"/>
                </a:lnTo>
                <a:lnTo>
                  <a:pt x="37" y="23"/>
                </a:lnTo>
                <a:lnTo>
                  <a:pt x="117" y="23"/>
                </a:lnTo>
                <a:lnTo>
                  <a:pt x="117" y="0"/>
                </a:lnTo>
                <a:lnTo>
                  <a:pt x="20" y="0"/>
                </a:lnTo>
                <a:lnTo>
                  <a:pt x="5" y="106"/>
                </a:lnTo>
                <a:lnTo>
                  <a:pt x="26" y="106"/>
                </a:lnTo>
                <a:lnTo>
                  <a:pt x="33" y="98"/>
                </a:lnTo>
                <a:lnTo>
                  <a:pt x="41" y="92"/>
                </a:lnTo>
                <a:lnTo>
                  <a:pt x="50" y="88"/>
                </a:lnTo>
                <a:lnTo>
                  <a:pt x="61" y="87"/>
                </a:lnTo>
                <a:lnTo>
                  <a:pt x="69" y="88"/>
                </a:lnTo>
                <a:lnTo>
                  <a:pt x="78" y="91"/>
                </a:lnTo>
                <a:lnTo>
                  <a:pt x="84" y="94"/>
                </a:lnTo>
                <a:lnTo>
                  <a:pt x="90" y="99"/>
                </a:lnTo>
                <a:lnTo>
                  <a:pt x="95" y="106"/>
                </a:lnTo>
                <a:lnTo>
                  <a:pt x="98" y="113"/>
                </a:lnTo>
                <a:lnTo>
                  <a:pt x="100" y="122"/>
                </a:lnTo>
                <a:lnTo>
                  <a:pt x="101" y="131"/>
                </a:lnTo>
                <a:lnTo>
                  <a:pt x="100" y="141"/>
                </a:lnTo>
                <a:lnTo>
                  <a:pt x="98" y="150"/>
                </a:lnTo>
                <a:lnTo>
                  <a:pt x="95" y="157"/>
                </a:lnTo>
                <a:lnTo>
                  <a:pt x="89" y="164"/>
                </a:lnTo>
                <a:lnTo>
                  <a:pt x="84" y="169"/>
                </a:lnTo>
                <a:lnTo>
                  <a:pt x="77" y="172"/>
                </a:lnTo>
                <a:lnTo>
                  <a:pt x="69" y="174"/>
                </a:lnTo>
                <a:lnTo>
                  <a:pt x="61" y="176"/>
                </a:lnTo>
                <a:lnTo>
                  <a:pt x="53" y="176"/>
                </a:lnTo>
                <a:lnTo>
                  <a:pt x="47" y="173"/>
                </a:lnTo>
                <a:lnTo>
                  <a:pt x="41" y="171"/>
                </a:lnTo>
                <a:lnTo>
                  <a:pt x="35" y="167"/>
                </a:lnTo>
                <a:lnTo>
                  <a:pt x="31" y="162"/>
                </a:lnTo>
                <a:lnTo>
                  <a:pt x="28" y="157"/>
                </a:lnTo>
                <a:lnTo>
                  <a:pt x="25" y="150"/>
                </a:lnTo>
                <a:lnTo>
                  <a:pt x="24" y="143"/>
                </a:lnTo>
                <a:lnTo>
                  <a:pt x="0" y="14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74" name="Freeform 203"/>
          <p:cNvSpPr>
            <a:spLocks noEditPoints="1"/>
          </p:cNvSpPr>
          <p:nvPr/>
        </p:nvSpPr>
        <p:spPr bwMode="auto">
          <a:xfrm>
            <a:off x="2036763" y="3883025"/>
            <a:ext cx="63500" cy="109538"/>
          </a:xfrm>
          <a:custGeom>
            <a:avLst/>
            <a:gdLst>
              <a:gd name="T0" fmla="*/ 0 w 134"/>
              <a:gd name="T1" fmla="*/ 109538 h 207"/>
              <a:gd name="T2" fmla="*/ 11847 w 134"/>
              <a:gd name="T3" fmla="*/ 109538 h 207"/>
              <a:gd name="T4" fmla="*/ 11847 w 134"/>
              <a:gd name="T5" fmla="*/ 63500 h 207"/>
              <a:gd name="T6" fmla="*/ 29854 w 134"/>
              <a:gd name="T7" fmla="*/ 63500 h 207"/>
              <a:gd name="T8" fmla="*/ 36489 w 134"/>
              <a:gd name="T9" fmla="*/ 63500 h 207"/>
              <a:gd name="T10" fmla="*/ 42175 w 134"/>
              <a:gd name="T11" fmla="*/ 62971 h 207"/>
              <a:gd name="T12" fmla="*/ 47388 w 134"/>
              <a:gd name="T13" fmla="*/ 61913 h 207"/>
              <a:gd name="T14" fmla="*/ 51653 w 134"/>
              <a:gd name="T15" fmla="*/ 59267 h 207"/>
              <a:gd name="T16" fmla="*/ 54496 w 134"/>
              <a:gd name="T17" fmla="*/ 56621 h 207"/>
              <a:gd name="T18" fmla="*/ 56866 w 134"/>
              <a:gd name="T19" fmla="*/ 54504 h 207"/>
              <a:gd name="T20" fmla="*/ 58761 w 134"/>
              <a:gd name="T21" fmla="*/ 51329 h 207"/>
              <a:gd name="T22" fmla="*/ 60183 w 134"/>
              <a:gd name="T23" fmla="*/ 48154 h 207"/>
              <a:gd name="T24" fmla="*/ 61604 w 134"/>
              <a:gd name="T25" fmla="*/ 44450 h 207"/>
              <a:gd name="T26" fmla="*/ 62078 w 134"/>
              <a:gd name="T27" fmla="*/ 40746 h 207"/>
              <a:gd name="T28" fmla="*/ 63500 w 134"/>
              <a:gd name="T29" fmla="*/ 36513 h 207"/>
              <a:gd name="T30" fmla="*/ 63500 w 134"/>
              <a:gd name="T31" fmla="*/ 32279 h 207"/>
              <a:gd name="T32" fmla="*/ 63500 w 134"/>
              <a:gd name="T33" fmla="*/ 26988 h 207"/>
              <a:gd name="T34" fmla="*/ 62552 w 134"/>
              <a:gd name="T35" fmla="*/ 22754 h 207"/>
              <a:gd name="T36" fmla="*/ 61604 w 134"/>
              <a:gd name="T37" fmla="*/ 18521 h 207"/>
              <a:gd name="T38" fmla="*/ 60183 w 134"/>
              <a:gd name="T39" fmla="*/ 14817 h 207"/>
              <a:gd name="T40" fmla="*/ 58761 w 134"/>
              <a:gd name="T41" fmla="*/ 11642 h 207"/>
              <a:gd name="T42" fmla="*/ 56866 w 134"/>
              <a:gd name="T43" fmla="*/ 8467 h 207"/>
              <a:gd name="T44" fmla="*/ 54970 w 134"/>
              <a:gd name="T45" fmla="*/ 6350 h 207"/>
              <a:gd name="T46" fmla="*/ 51653 w 134"/>
              <a:gd name="T47" fmla="*/ 4233 h 207"/>
              <a:gd name="T48" fmla="*/ 47862 w 134"/>
              <a:gd name="T49" fmla="*/ 2117 h 207"/>
              <a:gd name="T50" fmla="*/ 42649 w 134"/>
              <a:gd name="T51" fmla="*/ 529 h 207"/>
              <a:gd name="T52" fmla="*/ 37910 w 134"/>
              <a:gd name="T53" fmla="*/ 0 h 207"/>
              <a:gd name="T54" fmla="*/ 32224 w 134"/>
              <a:gd name="T55" fmla="*/ 0 h 207"/>
              <a:gd name="T56" fmla="*/ 29381 w 134"/>
              <a:gd name="T57" fmla="*/ 0 h 207"/>
              <a:gd name="T58" fmla="*/ 0 w 134"/>
              <a:gd name="T59" fmla="*/ 0 h 207"/>
              <a:gd name="T60" fmla="*/ 0 w 134"/>
              <a:gd name="T61" fmla="*/ 109538 h 207"/>
              <a:gd name="T62" fmla="*/ 11847 w 134"/>
              <a:gd name="T63" fmla="*/ 49742 h 207"/>
              <a:gd name="T64" fmla="*/ 11847 w 134"/>
              <a:gd name="T65" fmla="*/ 13758 h 207"/>
              <a:gd name="T66" fmla="*/ 32698 w 134"/>
              <a:gd name="T67" fmla="*/ 13758 h 207"/>
              <a:gd name="T68" fmla="*/ 37437 w 134"/>
              <a:gd name="T69" fmla="*/ 13758 h 207"/>
              <a:gd name="T70" fmla="*/ 40754 w 134"/>
              <a:gd name="T71" fmla="*/ 14817 h 207"/>
              <a:gd name="T72" fmla="*/ 43597 w 134"/>
              <a:gd name="T73" fmla="*/ 15875 h 207"/>
              <a:gd name="T74" fmla="*/ 46440 w 134"/>
              <a:gd name="T75" fmla="*/ 17992 h 207"/>
              <a:gd name="T76" fmla="*/ 48336 w 134"/>
              <a:gd name="T77" fmla="*/ 20638 h 207"/>
              <a:gd name="T78" fmla="*/ 49757 w 134"/>
              <a:gd name="T79" fmla="*/ 23283 h 207"/>
              <a:gd name="T80" fmla="*/ 50231 w 134"/>
              <a:gd name="T81" fmla="*/ 26988 h 207"/>
              <a:gd name="T82" fmla="*/ 50705 w 134"/>
              <a:gd name="T83" fmla="*/ 31221 h 207"/>
              <a:gd name="T84" fmla="*/ 50231 w 134"/>
              <a:gd name="T85" fmla="*/ 36513 h 207"/>
              <a:gd name="T86" fmla="*/ 49757 w 134"/>
              <a:gd name="T87" fmla="*/ 40746 h 207"/>
              <a:gd name="T88" fmla="*/ 48336 w 134"/>
              <a:gd name="T89" fmla="*/ 43921 h 207"/>
              <a:gd name="T90" fmla="*/ 46440 w 134"/>
              <a:gd name="T91" fmla="*/ 46038 h 207"/>
              <a:gd name="T92" fmla="*/ 43597 w 134"/>
              <a:gd name="T93" fmla="*/ 48154 h 207"/>
              <a:gd name="T94" fmla="*/ 40280 w 134"/>
              <a:gd name="T95" fmla="*/ 49213 h 207"/>
              <a:gd name="T96" fmla="*/ 36489 w 134"/>
              <a:gd name="T97" fmla="*/ 49742 h 207"/>
              <a:gd name="T98" fmla="*/ 31750 w 134"/>
              <a:gd name="T99" fmla="*/ 49742 h 207"/>
              <a:gd name="T100" fmla="*/ 11847 w 134"/>
              <a:gd name="T101" fmla="*/ 49742 h 20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34" h="207">
                <a:moveTo>
                  <a:pt x="0" y="207"/>
                </a:moveTo>
                <a:lnTo>
                  <a:pt x="25" y="207"/>
                </a:lnTo>
                <a:lnTo>
                  <a:pt x="25" y="120"/>
                </a:lnTo>
                <a:lnTo>
                  <a:pt x="63" y="120"/>
                </a:lnTo>
                <a:lnTo>
                  <a:pt x="77" y="120"/>
                </a:lnTo>
                <a:lnTo>
                  <a:pt x="89" y="119"/>
                </a:lnTo>
                <a:lnTo>
                  <a:pt x="100" y="117"/>
                </a:lnTo>
                <a:lnTo>
                  <a:pt x="109" y="112"/>
                </a:lnTo>
                <a:lnTo>
                  <a:pt x="115" y="107"/>
                </a:lnTo>
                <a:lnTo>
                  <a:pt x="120" y="103"/>
                </a:lnTo>
                <a:lnTo>
                  <a:pt x="124" y="97"/>
                </a:lnTo>
                <a:lnTo>
                  <a:pt x="127" y="91"/>
                </a:lnTo>
                <a:lnTo>
                  <a:pt x="130" y="84"/>
                </a:lnTo>
                <a:lnTo>
                  <a:pt x="131" y="77"/>
                </a:lnTo>
                <a:lnTo>
                  <a:pt x="134" y="69"/>
                </a:lnTo>
                <a:lnTo>
                  <a:pt x="134" y="61"/>
                </a:lnTo>
                <a:lnTo>
                  <a:pt x="134" y="51"/>
                </a:lnTo>
                <a:lnTo>
                  <a:pt x="132" y="43"/>
                </a:lnTo>
                <a:lnTo>
                  <a:pt x="130" y="35"/>
                </a:lnTo>
                <a:lnTo>
                  <a:pt x="127" y="28"/>
                </a:lnTo>
                <a:lnTo>
                  <a:pt x="124" y="22"/>
                </a:lnTo>
                <a:lnTo>
                  <a:pt x="120" y="16"/>
                </a:lnTo>
                <a:lnTo>
                  <a:pt x="116" y="12"/>
                </a:lnTo>
                <a:lnTo>
                  <a:pt x="109" y="8"/>
                </a:lnTo>
                <a:lnTo>
                  <a:pt x="101" y="4"/>
                </a:lnTo>
                <a:lnTo>
                  <a:pt x="90" y="1"/>
                </a:lnTo>
                <a:lnTo>
                  <a:pt x="80" y="0"/>
                </a:lnTo>
                <a:lnTo>
                  <a:pt x="68" y="0"/>
                </a:lnTo>
                <a:lnTo>
                  <a:pt x="62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25" y="94"/>
                </a:moveTo>
                <a:lnTo>
                  <a:pt x="25" y="26"/>
                </a:lnTo>
                <a:lnTo>
                  <a:pt x="69" y="26"/>
                </a:lnTo>
                <a:lnTo>
                  <a:pt x="79" y="26"/>
                </a:lnTo>
                <a:lnTo>
                  <a:pt x="86" y="28"/>
                </a:lnTo>
                <a:lnTo>
                  <a:pt x="92" y="30"/>
                </a:lnTo>
                <a:lnTo>
                  <a:pt x="98" y="34"/>
                </a:lnTo>
                <a:lnTo>
                  <a:pt x="102" y="39"/>
                </a:lnTo>
                <a:lnTo>
                  <a:pt x="105" y="44"/>
                </a:lnTo>
                <a:lnTo>
                  <a:pt x="106" y="51"/>
                </a:lnTo>
                <a:lnTo>
                  <a:pt x="107" y="59"/>
                </a:lnTo>
                <a:lnTo>
                  <a:pt x="106" y="69"/>
                </a:lnTo>
                <a:lnTo>
                  <a:pt x="105" y="77"/>
                </a:lnTo>
                <a:lnTo>
                  <a:pt x="102" y="83"/>
                </a:lnTo>
                <a:lnTo>
                  <a:pt x="98" y="87"/>
                </a:lnTo>
                <a:lnTo>
                  <a:pt x="92" y="91"/>
                </a:lnTo>
                <a:lnTo>
                  <a:pt x="85" y="93"/>
                </a:lnTo>
                <a:lnTo>
                  <a:pt x="77" y="94"/>
                </a:lnTo>
                <a:lnTo>
                  <a:pt x="67" y="94"/>
                </a:lnTo>
                <a:lnTo>
                  <a:pt x="25" y="9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75" name="Freeform 204"/>
          <p:cNvSpPr>
            <a:spLocks/>
          </p:cNvSpPr>
          <p:nvPr/>
        </p:nvSpPr>
        <p:spPr bwMode="auto">
          <a:xfrm>
            <a:off x="2112963" y="3883025"/>
            <a:ext cx="52387" cy="109538"/>
          </a:xfrm>
          <a:custGeom>
            <a:avLst/>
            <a:gdLst>
              <a:gd name="T0" fmla="*/ 41818 w 114"/>
              <a:gd name="T1" fmla="*/ 109538 h 207"/>
              <a:gd name="T2" fmla="*/ 52387 w 114"/>
              <a:gd name="T3" fmla="*/ 109538 h 207"/>
              <a:gd name="T4" fmla="*/ 52387 w 114"/>
              <a:gd name="T5" fmla="*/ 61913 h 207"/>
              <a:gd name="T6" fmla="*/ 52387 w 114"/>
              <a:gd name="T7" fmla="*/ 58209 h 207"/>
              <a:gd name="T8" fmla="*/ 52387 w 114"/>
              <a:gd name="T9" fmla="*/ 52388 h 207"/>
              <a:gd name="T10" fmla="*/ 51927 w 114"/>
              <a:gd name="T11" fmla="*/ 47625 h 207"/>
              <a:gd name="T12" fmla="*/ 51468 w 114"/>
              <a:gd name="T13" fmla="*/ 42334 h 207"/>
              <a:gd name="T14" fmla="*/ 49630 w 114"/>
              <a:gd name="T15" fmla="*/ 38629 h 207"/>
              <a:gd name="T16" fmla="*/ 47792 w 114"/>
              <a:gd name="T17" fmla="*/ 35983 h 207"/>
              <a:gd name="T18" fmla="*/ 46413 w 114"/>
              <a:gd name="T19" fmla="*/ 33867 h 207"/>
              <a:gd name="T20" fmla="*/ 44575 w 114"/>
              <a:gd name="T21" fmla="*/ 32279 h 207"/>
              <a:gd name="T22" fmla="*/ 42277 w 114"/>
              <a:gd name="T23" fmla="*/ 30163 h 207"/>
              <a:gd name="T24" fmla="*/ 39520 w 114"/>
              <a:gd name="T25" fmla="*/ 29104 h 207"/>
              <a:gd name="T26" fmla="*/ 36763 w 114"/>
              <a:gd name="T27" fmla="*/ 28575 h 207"/>
              <a:gd name="T28" fmla="*/ 33546 w 114"/>
              <a:gd name="T29" fmla="*/ 27517 h 207"/>
              <a:gd name="T30" fmla="*/ 29870 w 114"/>
              <a:gd name="T31" fmla="*/ 27517 h 207"/>
              <a:gd name="T32" fmla="*/ 27113 w 114"/>
              <a:gd name="T33" fmla="*/ 27517 h 207"/>
              <a:gd name="T34" fmla="*/ 23896 w 114"/>
              <a:gd name="T35" fmla="*/ 28575 h 207"/>
              <a:gd name="T36" fmla="*/ 21139 w 114"/>
              <a:gd name="T37" fmla="*/ 29633 h 207"/>
              <a:gd name="T38" fmla="*/ 18381 w 114"/>
              <a:gd name="T39" fmla="*/ 30692 h 207"/>
              <a:gd name="T40" fmla="*/ 16084 w 114"/>
              <a:gd name="T41" fmla="*/ 32808 h 207"/>
              <a:gd name="T42" fmla="*/ 14246 w 114"/>
              <a:gd name="T43" fmla="*/ 34925 h 207"/>
              <a:gd name="T44" fmla="*/ 11948 w 114"/>
              <a:gd name="T45" fmla="*/ 37571 h 207"/>
              <a:gd name="T46" fmla="*/ 10569 w 114"/>
              <a:gd name="T47" fmla="*/ 40746 h 207"/>
              <a:gd name="T48" fmla="*/ 10569 w 114"/>
              <a:gd name="T49" fmla="*/ 0 h 207"/>
              <a:gd name="T50" fmla="*/ 0 w 114"/>
              <a:gd name="T51" fmla="*/ 0 h 207"/>
              <a:gd name="T52" fmla="*/ 0 w 114"/>
              <a:gd name="T53" fmla="*/ 109538 h 207"/>
              <a:gd name="T54" fmla="*/ 10569 w 114"/>
              <a:gd name="T55" fmla="*/ 109538 h 207"/>
              <a:gd name="T56" fmla="*/ 10569 w 114"/>
              <a:gd name="T57" fmla="*/ 62442 h 207"/>
              <a:gd name="T58" fmla="*/ 11029 w 114"/>
              <a:gd name="T59" fmla="*/ 57150 h 207"/>
              <a:gd name="T60" fmla="*/ 11948 w 114"/>
              <a:gd name="T61" fmla="*/ 52917 h 207"/>
              <a:gd name="T62" fmla="*/ 13327 w 114"/>
              <a:gd name="T63" fmla="*/ 48684 h 207"/>
              <a:gd name="T64" fmla="*/ 15624 w 114"/>
              <a:gd name="T65" fmla="*/ 45509 h 207"/>
              <a:gd name="T66" fmla="*/ 18381 w 114"/>
              <a:gd name="T67" fmla="*/ 43392 h 207"/>
              <a:gd name="T68" fmla="*/ 21139 w 114"/>
              <a:gd name="T69" fmla="*/ 41275 h 207"/>
              <a:gd name="T70" fmla="*/ 25274 w 114"/>
              <a:gd name="T71" fmla="*/ 40217 h 207"/>
              <a:gd name="T72" fmla="*/ 28951 w 114"/>
              <a:gd name="T73" fmla="*/ 39688 h 207"/>
              <a:gd name="T74" fmla="*/ 32627 w 114"/>
              <a:gd name="T75" fmla="*/ 40217 h 207"/>
              <a:gd name="T76" fmla="*/ 35384 w 114"/>
              <a:gd name="T77" fmla="*/ 40746 h 207"/>
              <a:gd name="T78" fmla="*/ 37682 w 114"/>
              <a:gd name="T79" fmla="*/ 42334 h 207"/>
              <a:gd name="T80" fmla="*/ 39060 w 114"/>
              <a:gd name="T81" fmla="*/ 44450 h 207"/>
              <a:gd name="T82" fmla="*/ 39980 w 114"/>
              <a:gd name="T83" fmla="*/ 47625 h 207"/>
              <a:gd name="T84" fmla="*/ 41358 w 114"/>
              <a:gd name="T85" fmla="*/ 51329 h 207"/>
              <a:gd name="T86" fmla="*/ 41818 w 114"/>
              <a:gd name="T87" fmla="*/ 55563 h 207"/>
              <a:gd name="T88" fmla="*/ 41818 w 114"/>
              <a:gd name="T89" fmla="*/ 60325 h 207"/>
              <a:gd name="T90" fmla="*/ 41818 w 114"/>
              <a:gd name="T91" fmla="*/ 109538 h 20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207">
                <a:moveTo>
                  <a:pt x="91" y="207"/>
                </a:moveTo>
                <a:lnTo>
                  <a:pt x="114" y="207"/>
                </a:lnTo>
                <a:lnTo>
                  <a:pt x="114" y="117"/>
                </a:lnTo>
                <a:lnTo>
                  <a:pt x="114" y="110"/>
                </a:lnTo>
                <a:lnTo>
                  <a:pt x="114" y="99"/>
                </a:lnTo>
                <a:lnTo>
                  <a:pt x="113" y="90"/>
                </a:lnTo>
                <a:lnTo>
                  <a:pt x="112" y="80"/>
                </a:lnTo>
                <a:lnTo>
                  <a:pt x="108" y="73"/>
                </a:lnTo>
                <a:lnTo>
                  <a:pt x="104" y="68"/>
                </a:lnTo>
                <a:lnTo>
                  <a:pt x="101" y="64"/>
                </a:lnTo>
                <a:lnTo>
                  <a:pt x="97" y="61"/>
                </a:lnTo>
                <a:lnTo>
                  <a:pt x="92" y="57"/>
                </a:lnTo>
                <a:lnTo>
                  <a:pt x="86" y="55"/>
                </a:lnTo>
                <a:lnTo>
                  <a:pt x="80" y="54"/>
                </a:lnTo>
                <a:lnTo>
                  <a:pt x="73" y="52"/>
                </a:lnTo>
                <a:lnTo>
                  <a:pt x="65" y="52"/>
                </a:lnTo>
                <a:lnTo>
                  <a:pt x="59" y="52"/>
                </a:lnTo>
                <a:lnTo>
                  <a:pt x="52" y="54"/>
                </a:lnTo>
                <a:lnTo>
                  <a:pt x="46" y="56"/>
                </a:lnTo>
                <a:lnTo>
                  <a:pt x="40" y="58"/>
                </a:lnTo>
                <a:lnTo>
                  <a:pt x="35" y="62"/>
                </a:lnTo>
                <a:lnTo>
                  <a:pt x="31" y="66"/>
                </a:lnTo>
                <a:lnTo>
                  <a:pt x="26" y="71"/>
                </a:lnTo>
                <a:lnTo>
                  <a:pt x="23" y="77"/>
                </a:lnTo>
                <a:lnTo>
                  <a:pt x="23" y="0"/>
                </a:lnTo>
                <a:lnTo>
                  <a:pt x="0" y="0"/>
                </a:lnTo>
                <a:lnTo>
                  <a:pt x="0" y="207"/>
                </a:lnTo>
                <a:lnTo>
                  <a:pt x="23" y="207"/>
                </a:lnTo>
                <a:lnTo>
                  <a:pt x="23" y="118"/>
                </a:lnTo>
                <a:lnTo>
                  <a:pt x="24" y="108"/>
                </a:lnTo>
                <a:lnTo>
                  <a:pt x="26" y="100"/>
                </a:lnTo>
                <a:lnTo>
                  <a:pt x="29" y="92"/>
                </a:lnTo>
                <a:lnTo>
                  <a:pt x="34" y="86"/>
                </a:lnTo>
                <a:lnTo>
                  <a:pt x="40" y="82"/>
                </a:lnTo>
                <a:lnTo>
                  <a:pt x="46" y="78"/>
                </a:lnTo>
                <a:lnTo>
                  <a:pt x="55" y="76"/>
                </a:lnTo>
                <a:lnTo>
                  <a:pt x="63" y="75"/>
                </a:lnTo>
                <a:lnTo>
                  <a:pt x="71" y="76"/>
                </a:lnTo>
                <a:lnTo>
                  <a:pt x="77" y="77"/>
                </a:lnTo>
                <a:lnTo>
                  <a:pt x="82" y="80"/>
                </a:lnTo>
                <a:lnTo>
                  <a:pt x="85" y="84"/>
                </a:lnTo>
                <a:lnTo>
                  <a:pt x="87" y="90"/>
                </a:lnTo>
                <a:lnTo>
                  <a:pt x="90" y="97"/>
                </a:lnTo>
                <a:lnTo>
                  <a:pt x="91" y="105"/>
                </a:lnTo>
                <a:lnTo>
                  <a:pt x="91" y="114"/>
                </a:lnTo>
                <a:lnTo>
                  <a:pt x="91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76" name="Freeform 205"/>
          <p:cNvSpPr>
            <a:spLocks noEditPoints="1"/>
          </p:cNvSpPr>
          <p:nvPr/>
        </p:nvSpPr>
        <p:spPr bwMode="auto">
          <a:xfrm>
            <a:off x="2181225" y="3883025"/>
            <a:ext cx="11113" cy="109538"/>
          </a:xfrm>
          <a:custGeom>
            <a:avLst/>
            <a:gdLst>
              <a:gd name="T0" fmla="*/ 0 w 23"/>
              <a:gd name="T1" fmla="*/ 109538 h 207"/>
              <a:gd name="T2" fmla="*/ 11113 w 23"/>
              <a:gd name="T3" fmla="*/ 109538 h 207"/>
              <a:gd name="T4" fmla="*/ 11113 w 23"/>
              <a:gd name="T5" fmla="*/ 29633 h 207"/>
              <a:gd name="T6" fmla="*/ 0 w 23"/>
              <a:gd name="T7" fmla="*/ 29633 h 207"/>
              <a:gd name="T8" fmla="*/ 0 w 23"/>
              <a:gd name="T9" fmla="*/ 109538 h 207"/>
              <a:gd name="T10" fmla="*/ 0 w 23"/>
              <a:gd name="T11" fmla="*/ 14817 h 207"/>
              <a:gd name="T12" fmla="*/ 11113 w 23"/>
              <a:gd name="T13" fmla="*/ 14817 h 207"/>
              <a:gd name="T14" fmla="*/ 11113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77" name="Rectangle 206"/>
          <p:cNvSpPr>
            <a:spLocks noChangeArrowheads="1"/>
          </p:cNvSpPr>
          <p:nvPr/>
        </p:nvSpPr>
        <p:spPr bwMode="auto">
          <a:xfrm>
            <a:off x="2209800" y="3883025"/>
            <a:ext cx="9525" cy="10953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78" name="Freeform 207"/>
          <p:cNvSpPr>
            <a:spLocks noEditPoints="1"/>
          </p:cNvSpPr>
          <p:nvPr/>
        </p:nvSpPr>
        <p:spPr bwMode="auto">
          <a:xfrm>
            <a:off x="2236788" y="3883025"/>
            <a:ext cx="11112" cy="109538"/>
          </a:xfrm>
          <a:custGeom>
            <a:avLst/>
            <a:gdLst>
              <a:gd name="T0" fmla="*/ 0 w 23"/>
              <a:gd name="T1" fmla="*/ 109538 h 207"/>
              <a:gd name="T2" fmla="*/ 11112 w 23"/>
              <a:gd name="T3" fmla="*/ 109538 h 207"/>
              <a:gd name="T4" fmla="*/ 11112 w 23"/>
              <a:gd name="T5" fmla="*/ 29633 h 207"/>
              <a:gd name="T6" fmla="*/ 0 w 23"/>
              <a:gd name="T7" fmla="*/ 29633 h 207"/>
              <a:gd name="T8" fmla="*/ 0 w 23"/>
              <a:gd name="T9" fmla="*/ 109538 h 207"/>
              <a:gd name="T10" fmla="*/ 0 w 23"/>
              <a:gd name="T11" fmla="*/ 14817 h 207"/>
              <a:gd name="T12" fmla="*/ 11112 w 23"/>
              <a:gd name="T13" fmla="*/ 14817 h 207"/>
              <a:gd name="T14" fmla="*/ 11112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79" name="Freeform 208"/>
          <p:cNvSpPr>
            <a:spLocks noEditPoints="1"/>
          </p:cNvSpPr>
          <p:nvPr/>
        </p:nvSpPr>
        <p:spPr bwMode="auto">
          <a:xfrm>
            <a:off x="2263775" y="3910013"/>
            <a:ext cx="58738" cy="114300"/>
          </a:xfrm>
          <a:custGeom>
            <a:avLst/>
            <a:gdLst>
              <a:gd name="T0" fmla="*/ 10722 w 126"/>
              <a:gd name="T1" fmla="*/ 114300 h 216"/>
              <a:gd name="T2" fmla="*/ 14451 w 126"/>
              <a:gd name="T3" fmla="*/ 77258 h 216"/>
              <a:gd name="T4" fmla="*/ 24707 w 126"/>
              <a:gd name="T5" fmla="*/ 83608 h 216"/>
              <a:gd name="T6" fmla="*/ 36828 w 126"/>
              <a:gd name="T7" fmla="*/ 83608 h 216"/>
              <a:gd name="T8" fmla="*/ 47084 w 126"/>
              <a:gd name="T9" fmla="*/ 77788 h 216"/>
              <a:gd name="T10" fmla="*/ 54542 w 126"/>
              <a:gd name="T11" fmla="*/ 66675 h 216"/>
              <a:gd name="T12" fmla="*/ 58272 w 126"/>
              <a:gd name="T13" fmla="*/ 51329 h 216"/>
              <a:gd name="T14" fmla="*/ 58272 w 126"/>
              <a:gd name="T15" fmla="*/ 32808 h 216"/>
              <a:gd name="T16" fmla="*/ 54542 w 126"/>
              <a:gd name="T17" fmla="*/ 17463 h 216"/>
              <a:gd name="T18" fmla="*/ 47084 w 126"/>
              <a:gd name="T19" fmla="*/ 6350 h 216"/>
              <a:gd name="T20" fmla="*/ 37294 w 126"/>
              <a:gd name="T21" fmla="*/ 1058 h 216"/>
              <a:gd name="T22" fmla="*/ 27970 w 126"/>
              <a:gd name="T23" fmla="*/ 0 h 216"/>
              <a:gd name="T24" fmla="*/ 21910 w 126"/>
              <a:gd name="T25" fmla="*/ 2117 h 216"/>
              <a:gd name="T26" fmla="*/ 17248 w 126"/>
              <a:gd name="T27" fmla="*/ 5821 h 216"/>
              <a:gd name="T28" fmla="*/ 12587 w 126"/>
              <a:gd name="T29" fmla="*/ 10583 h 216"/>
              <a:gd name="T30" fmla="*/ 10722 w 126"/>
              <a:gd name="T31" fmla="*/ 2117 h 216"/>
              <a:gd name="T32" fmla="*/ 0 w 126"/>
              <a:gd name="T33" fmla="*/ 114300 h 216"/>
              <a:gd name="T34" fmla="*/ 10722 w 126"/>
              <a:gd name="T35" fmla="*/ 35983 h 216"/>
              <a:gd name="T36" fmla="*/ 13053 w 126"/>
              <a:gd name="T37" fmla="*/ 24871 h 216"/>
              <a:gd name="T38" fmla="*/ 17715 w 126"/>
              <a:gd name="T39" fmla="*/ 16933 h 216"/>
              <a:gd name="T40" fmla="*/ 24241 w 126"/>
              <a:gd name="T41" fmla="*/ 13229 h 216"/>
              <a:gd name="T42" fmla="*/ 32632 w 126"/>
              <a:gd name="T43" fmla="*/ 13229 h 216"/>
              <a:gd name="T44" fmla="*/ 39625 w 126"/>
              <a:gd name="T45" fmla="*/ 16933 h 216"/>
              <a:gd name="T46" fmla="*/ 44753 w 126"/>
              <a:gd name="T47" fmla="*/ 24342 h 216"/>
              <a:gd name="T48" fmla="*/ 47084 w 126"/>
              <a:gd name="T49" fmla="*/ 34925 h 216"/>
              <a:gd name="T50" fmla="*/ 47084 w 126"/>
              <a:gd name="T51" fmla="*/ 48154 h 216"/>
              <a:gd name="T52" fmla="*/ 44753 w 126"/>
              <a:gd name="T53" fmla="*/ 59796 h 216"/>
              <a:gd name="T54" fmla="*/ 39625 w 126"/>
              <a:gd name="T55" fmla="*/ 68263 h 216"/>
              <a:gd name="T56" fmla="*/ 32632 w 126"/>
              <a:gd name="T57" fmla="*/ 71967 h 216"/>
              <a:gd name="T58" fmla="*/ 24241 w 126"/>
              <a:gd name="T59" fmla="*/ 71967 h 216"/>
              <a:gd name="T60" fmla="*/ 17715 w 126"/>
              <a:gd name="T61" fmla="*/ 68263 h 216"/>
              <a:gd name="T62" fmla="*/ 12587 w 126"/>
              <a:gd name="T63" fmla="*/ 60854 h 216"/>
              <a:gd name="T64" fmla="*/ 10722 w 126"/>
              <a:gd name="T65" fmla="*/ 50271 h 21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6" h="216">
                <a:moveTo>
                  <a:pt x="0" y="216"/>
                </a:moveTo>
                <a:lnTo>
                  <a:pt x="23" y="216"/>
                </a:lnTo>
                <a:lnTo>
                  <a:pt x="23" y="137"/>
                </a:lnTo>
                <a:lnTo>
                  <a:pt x="31" y="146"/>
                </a:lnTo>
                <a:lnTo>
                  <a:pt x="42" y="153"/>
                </a:lnTo>
                <a:lnTo>
                  <a:pt x="53" y="158"/>
                </a:lnTo>
                <a:lnTo>
                  <a:pt x="66" y="159"/>
                </a:lnTo>
                <a:lnTo>
                  <a:pt x="79" y="158"/>
                </a:lnTo>
                <a:lnTo>
                  <a:pt x="90" y="153"/>
                </a:lnTo>
                <a:lnTo>
                  <a:pt x="101" y="147"/>
                </a:lnTo>
                <a:lnTo>
                  <a:pt x="109" y="138"/>
                </a:lnTo>
                <a:lnTo>
                  <a:pt x="117" y="126"/>
                </a:lnTo>
                <a:lnTo>
                  <a:pt x="122" y="112"/>
                </a:lnTo>
                <a:lnTo>
                  <a:pt x="125" y="97"/>
                </a:lnTo>
                <a:lnTo>
                  <a:pt x="126" y="80"/>
                </a:lnTo>
                <a:lnTo>
                  <a:pt x="125" y="62"/>
                </a:lnTo>
                <a:lnTo>
                  <a:pt x="122" y="46"/>
                </a:lnTo>
                <a:lnTo>
                  <a:pt x="117" y="33"/>
                </a:lnTo>
                <a:lnTo>
                  <a:pt x="109" y="21"/>
                </a:lnTo>
                <a:lnTo>
                  <a:pt x="101" y="12"/>
                </a:lnTo>
                <a:lnTo>
                  <a:pt x="91" y="6"/>
                </a:lnTo>
                <a:lnTo>
                  <a:pt x="80" y="2"/>
                </a:lnTo>
                <a:lnTo>
                  <a:pt x="67" y="0"/>
                </a:lnTo>
                <a:lnTo>
                  <a:pt x="60" y="0"/>
                </a:lnTo>
                <a:lnTo>
                  <a:pt x="53" y="2"/>
                </a:lnTo>
                <a:lnTo>
                  <a:pt x="47" y="4"/>
                </a:lnTo>
                <a:lnTo>
                  <a:pt x="42" y="7"/>
                </a:lnTo>
                <a:lnTo>
                  <a:pt x="37" y="11"/>
                </a:lnTo>
                <a:lnTo>
                  <a:pt x="31" y="16"/>
                </a:lnTo>
                <a:lnTo>
                  <a:pt x="27" y="20"/>
                </a:lnTo>
                <a:lnTo>
                  <a:pt x="23" y="27"/>
                </a:lnTo>
                <a:lnTo>
                  <a:pt x="23" y="4"/>
                </a:lnTo>
                <a:lnTo>
                  <a:pt x="0" y="4"/>
                </a:lnTo>
                <a:lnTo>
                  <a:pt x="0" y="216"/>
                </a:lnTo>
                <a:close/>
                <a:moveTo>
                  <a:pt x="22" y="81"/>
                </a:moveTo>
                <a:lnTo>
                  <a:pt x="23" y="68"/>
                </a:lnTo>
                <a:lnTo>
                  <a:pt x="25" y="56"/>
                </a:lnTo>
                <a:lnTo>
                  <a:pt x="28" y="47"/>
                </a:lnTo>
                <a:lnTo>
                  <a:pt x="32" y="39"/>
                </a:lnTo>
                <a:lnTo>
                  <a:pt x="38" y="32"/>
                </a:lnTo>
                <a:lnTo>
                  <a:pt x="45" y="27"/>
                </a:lnTo>
                <a:lnTo>
                  <a:pt x="52" y="25"/>
                </a:lnTo>
                <a:lnTo>
                  <a:pt x="62" y="24"/>
                </a:lnTo>
                <a:lnTo>
                  <a:pt x="70" y="25"/>
                </a:lnTo>
                <a:lnTo>
                  <a:pt x="79" y="27"/>
                </a:lnTo>
                <a:lnTo>
                  <a:pt x="85" y="32"/>
                </a:lnTo>
                <a:lnTo>
                  <a:pt x="91" y="38"/>
                </a:lnTo>
                <a:lnTo>
                  <a:pt x="96" y="46"/>
                </a:lnTo>
                <a:lnTo>
                  <a:pt x="99" y="55"/>
                </a:lnTo>
                <a:lnTo>
                  <a:pt x="101" y="66"/>
                </a:lnTo>
                <a:lnTo>
                  <a:pt x="102" y="79"/>
                </a:lnTo>
                <a:lnTo>
                  <a:pt x="101" y="91"/>
                </a:lnTo>
                <a:lnTo>
                  <a:pt x="99" y="103"/>
                </a:lnTo>
                <a:lnTo>
                  <a:pt x="96" y="113"/>
                </a:lnTo>
                <a:lnTo>
                  <a:pt x="91" y="122"/>
                </a:lnTo>
                <a:lnTo>
                  <a:pt x="85" y="129"/>
                </a:lnTo>
                <a:lnTo>
                  <a:pt x="79" y="133"/>
                </a:lnTo>
                <a:lnTo>
                  <a:pt x="70" y="136"/>
                </a:lnTo>
                <a:lnTo>
                  <a:pt x="62" y="137"/>
                </a:lnTo>
                <a:lnTo>
                  <a:pt x="52" y="136"/>
                </a:lnTo>
                <a:lnTo>
                  <a:pt x="44" y="133"/>
                </a:lnTo>
                <a:lnTo>
                  <a:pt x="38" y="129"/>
                </a:lnTo>
                <a:lnTo>
                  <a:pt x="32" y="123"/>
                </a:lnTo>
                <a:lnTo>
                  <a:pt x="27" y="115"/>
                </a:lnTo>
                <a:lnTo>
                  <a:pt x="24" y="105"/>
                </a:lnTo>
                <a:lnTo>
                  <a:pt x="23" y="95"/>
                </a:lnTo>
                <a:lnTo>
                  <a:pt x="22" y="8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80" name="Freeform 209"/>
          <p:cNvSpPr>
            <a:spLocks noEditPoints="1"/>
          </p:cNvSpPr>
          <p:nvPr/>
        </p:nvSpPr>
        <p:spPr bwMode="auto">
          <a:xfrm>
            <a:off x="2336800" y="3910013"/>
            <a:ext cx="58738" cy="114300"/>
          </a:xfrm>
          <a:custGeom>
            <a:avLst/>
            <a:gdLst>
              <a:gd name="T0" fmla="*/ 10722 w 126"/>
              <a:gd name="T1" fmla="*/ 114300 h 216"/>
              <a:gd name="T2" fmla="*/ 14451 w 126"/>
              <a:gd name="T3" fmla="*/ 77258 h 216"/>
              <a:gd name="T4" fmla="*/ 24707 w 126"/>
              <a:gd name="T5" fmla="*/ 83608 h 216"/>
              <a:gd name="T6" fmla="*/ 36828 w 126"/>
              <a:gd name="T7" fmla="*/ 83608 h 216"/>
              <a:gd name="T8" fmla="*/ 47084 w 126"/>
              <a:gd name="T9" fmla="*/ 77788 h 216"/>
              <a:gd name="T10" fmla="*/ 54542 w 126"/>
              <a:gd name="T11" fmla="*/ 66675 h 216"/>
              <a:gd name="T12" fmla="*/ 58272 w 126"/>
              <a:gd name="T13" fmla="*/ 51329 h 216"/>
              <a:gd name="T14" fmla="*/ 58272 w 126"/>
              <a:gd name="T15" fmla="*/ 32808 h 216"/>
              <a:gd name="T16" fmla="*/ 54542 w 126"/>
              <a:gd name="T17" fmla="*/ 17463 h 216"/>
              <a:gd name="T18" fmla="*/ 47084 w 126"/>
              <a:gd name="T19" fmla="*/ 6350 h 216"/>
              <a:gd name="T20" fmla="*/ 37294 w 126"/>
              <a:gd name="T21" fmla="*/ 1058 h 216"/>
              <a:gd name="T22" fmla="*/ 27970 w 126"/>
              <a:gd name="T23" fmla="*/ 0 h 216"/>
              <a:gd name="T24" fmla="*/ 21910 w 126"/>
              <a:gd name="T25" fmla="*/ 2117 h 216"/>
              <a:gd name="T26" fmla="*/ 16782 w 126"/>
              <a:gd name="T27" fmla="*/ 5821 h 216"/>
              <a:gd name="T28" fmla="*/ 12587 w 126"/>
              <a:gd name="T29" fmla="*/ 10583 h 216"/>
              <a:gd name="T30" fmla="*/ 10722 w 126"/>
              <a:gd name="T31" fmla="*/ 2117 h 216"/>
              <a:gd name="T32" fmla="*/ 0 w 126"/>
              <a:gd name="T33" fmla="*/ 114300 h 216"/>
              <a:gd name="T34" fmla="*/ 10722 w 126"/>
              <a:gd name="T35" fmla="*/ 35983 h 216"/>
              <a:gd name="T36" fmla="*/ 13053 w 126"/>
              <a:gd name="T37" fmla="*/ 24871 h 216"/>
              <a:gd name="T38" fmla="*/ 17715 w 126"/>
              <a:gd name="T39" fmla="*/ 16933 h 216"/>
              <a:gd name="T40" fmla="*/ 24241 w 126"/>
              <a:gd name="T41" fmla="*/ 13229 h 216"/>
              <a:gd name="T42" fmla="*/ 32632 w 126"/>
              <a:gd name="T43" fmla="*/ 13229 h 216"/>
              <a:gd name="T44" fmla="*/ 39625 w 126"/>
              <a:gd name="T45" fmla="*/ 16933 h 216"/>
              <a:gd name="T46" fmla="*/ 44753 w 126"/>
              <a:gd name="T47" fmla="*/ 24342 h 216"/>
              <a:gd name="T48" fmla="*/ 47084 w 126"/>
              <a:gd name="T49" fmla="*/ 34925 h 216"/>
              <a:gd name="T50" fmla="*/ 47084 w 126"/>
              <a:gd name="T51" fmla="*/ 48154 h 216"/>
              <a:gd name="T52" fmla="*/ 44753 w 126"/>
              <a:gd name="T53" fmla="*/ 59796 h 216"/>
              <a:gd name="T54" fmla="*/ 39625 w 126"/>
              <a:gd name="T55" fmla="*/ 68263 h 216"/>
              <a:gd name="T56" fmla="*/ 32632 w 126"/>
              <a:gd name="T57" fmla="*/ 71967 h 216"/>
              <a:gd name="T58" fmla="*/ 24241 w 126"/>
              <a:gd name="T59" fmla="*/ 71967 h 216"/>
              <a:gd name="T60" fmla="*/ 17715 w 126"/>
              <a:gd name="T61" fmla="*/ 68263 h 216"/>
              <a:gd name="T62" fmla="*/ 12587 w 126"/>
              <a:gd name="T63" fmla="*/ 60854 h 216"/>
              <a:gd name="T64" fmla="*/ 10722 w 126"/>
              <a:gd name="T65" fmla="*/ 50271 h 21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6" h="216">
                <a:moveTo>
                  <a:pt x="0" y="216"/>
                </a:moveTo>
                <a:lnTo>
                  <a:pt x="23" y="216"/>
                </a:lnTo>
                <a:lnTo>
                  <a:pt x="23" y="137"/>
                </a:lnTo>
                <a:lnTo>
                  <a:pt x="31" y="146"/>
                </a:lnTo>
                <a:lnTo>
                  <a:pt x="42" y="153"/>
                </a:lnTo>
                <a:lnTo>
                  <a:pt x="53" y="158"/>
                </a:lnTo>
                <a:lnTo>
                  <a:pt x="66" y="159"/>
                </a:lnTo>
                <a:lnTo>
                  <a:pt x="79" y="158"/>
                </a:lnTo>
                <a:lnTo>
                  <a:pt x="90" y="153"/>
                </a:lnTo>
                <a:lnTo>
                  <a:pt x="101" y="147"/>
                </a:lnTo>
                <a:lnTo>
                  <a:pt x="109" y="138"/>
                </a:lnTo>
                <a:lnTo>
                  <a:pt x="117" y="126"/>
                </a:lnTo>
                <a:lnTo>
                  <a:pt x="122" y="112"/>
                </a:lnTo>
                <a:lnTo>
                  <a:pt x="125" y="97"/>
                </a:lnTo>
                <a:lnTo>
                  <a:pt x="126" y="80"/>
                </a:lnTo>
                <a:lnTo>
                  <a:pt x="125" y="62"/>
                </a:lnTo>
                <a:lnTo>
                  <a:pt x="122" y="46"/>
                </a:lnTo>
                <a:lnTo>
                  <a:pt x="117" y="33"/>
                </a:lnTo>
                <a:lnTo>
                  <a:pt x="109" y="21"/>
                </a:lnTo>
                <a:lnTo>
                  <a:pt x="101" y="12"/>
                </a:lnTo>
                <a:lnTo>
                  <a:pt x="91" y="6"/>
                </a:lnTo>
                <a:lnTo>
                  <a:pt x="80" y="2"/>
                </a:lnTo>
                <a:lnTo>
                  <a:pt x="67" y="0"/>
                </a:lnTo>
                <a:lnTo>
                  <a:pt x="60" y="0"/>
                </a:lnTo>
                <a:lnTo>
                  <a:pt x="53" y="2"/>
                </a:lnTo>
                <a:lnTo>
                  <a:pt x="47" y="4"/>
                </a:lnTo>
                <a:lnTo>
                  <a:pt x="42" y="7"/>
                </a:lnTo>
                <a:lnTo>
                  <a:pt x="36" y="11"/>
                </a:lnTo>
                <a:lnTo>
                  <a:pt x="31" y="16"/>
                </a:lnTo>
                <a:lnTo>
                  <a:pt x="27" y="20"/>
                </a:lnTo>
                <a:lnTo>
                  <a:pt x="23" y="27"/>
                </a:lnTo>
                <a:lnTo>
                  <a:pt x="23" y="4"/>
                </a:lnTo>
                <a:lnTo>
                  <a:pt x="0" y="4"/>
                </a:lnTo>
                <a:lnTo>
                  <a:pt x="0" y="216"/>
                </a:lnTo>
                <a:close/>
                <a:moveTo>
                  <a:pt x="22" y="81"/>
                </a:moveTo>
                <a:lnTo>
                  <a:pt x="23" y="68"/>
                </a:lnTo>
                <a:lnTo>
                  <a:pt x="25" y="56"/>
                </a:lnTo>
                <a:lnTo>
                  <a:pt x="28" y="47"/>
                </a:lnTo>
                <a:lnTo>
                  <a:pt x="32" y="39"/>
                </a:lnTo>
                <a:lnTo>
                  <a:pt x="38" y="32"/>
                </a:lnTo>
                <a:lnTo>
                  <a:pt x="45" y="27"/>
                </a:lnTo>
                <a:lnTo>
                  <a:pt x="52" y="25"/>
                </a:lnTo>
                <a:lnTo>
                  <a:pt x="62" y="24"/>
                </a:lnTo>
                <a:lnTo>
                  <a:pt x="70" y="25"/>
                </a:lnTo>
                <a:lnTo>
                  <a:pt x="79" y="27"/>
                </a:lnTo>
                <a:lnTo>
                  <a:pt x="85" y="32"/>
                </a:lnTo>
                <a:lnTo>
                  <a:pt x="91" y="38"/>
                </a:lnTo>
                <a:lnTo>
                  <a:pt x="96" y="46"/>
                </a:lnTo>
                <a:lnTo>
                  <a:pt x="99" y="55"/>
                </a:lnTo>
                <a:lnTo>
                  <a:pt x="101" y="66"/>
                </a:lnTo>
                <a:lnTo>
                  <a:pt x="102" y="79"/>
                </a:lnTo>
                <a:lnTo>
                  <a:pt x="101" y="91"/>
                </a:lnTo>
                <a:lnTo>
                  <a:pt x="99" y="103"/>
                </a:lnTo>
                <a:lnTo>
                  <a:pt x="96" y="113"/>
                </a:lnTo>
                <a:lnTo>
                  <a:pt x="91" y="122"/>
                </a:lnTo>
                <a:lnTo>
                  <a:pt x="85" y="129"/>
                </a:lnTo>
                <a:lnTo>
                  <a:pt x="79" y="133"/>
                </a:lnTo>
                <a:lnTo>
                  <a:pt x="70" y="136"/>
                </a:lnTo>
                <a:lnTo>
                  <a:pt x="62" y="137"/>
                </a:lnTo>
                <a:lnTo>
                  <a:pt x="52" y="136"/>
                </a:lnTo>
                <a:lnTo>
                  <a:pt x="44" y="133"/>
                </a:lnTo>
                <a:lnTo>
                  <a:pt x="38" y="129"/>
                </a:lnTo>
                <a:lnTo>
                  <a:pt x="32" y="123"/>
                </a:lnTo>
                <a:lnTo>
                  <a:pt x="27" y="115"/>
                </a:lnTo>
                <a:lnTo>
                  <a:pt x="24" y="105"/>
                </a:lnTo>
                <a:lnTo>
                  <a:pt x="23" y="95"/>
                </a:lnTo>
                <a:lnTo>
                  <a:pt x="22" y="8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81" name="Freeform 210"/>
          <p:cNvSpPr>
            <a:spLocks noEditPoints="1"/>
          </p:cNvSpPr>
          <p:nvPr/>
        </p:nvSpPr>
        <p:spPr bwMode="auto">
          <a:xfrm>
            <a:off x="2405063" y="3910013"/>
            <a:ext cx="58737" cy="84137"/>
          </a:xfrm>
          <a:custGeom>
            <a:avLst/>
            <a:gdLst>
              <a:gd name="T0" fmla="*/ 45947 w 124"/>
              <a:gd name="T1" fmla="*/ 59795 h 159"/>
              <a:gd name="T2" fmla="*/ 43105 w 124"/>
              <a:gd name="T3" fmla="*/ 65616 h 159"/>
              <a:gd name="T4" fmla="*/ 38842 w 124"/>
              <a:gd name="T5" fmla="*/ 69320 h 159"/>
              <a:gd name="T6" fmla="*/ 33632 w 124"/>
              <a:gd name="T7" fmla="*/ 71966 h 159"/>
              <a:gd name="T8" fmla="*/ 26053 w 124"/>
              <a:gd name="T9" fmla="*/ 70908 h 159"/>
              <a:gd name="T10" fmla="*/ 19421 w 124"/>
              <a:gd name="T11" fmla="*/ 68262 h 159"/>
              <a:gd name="T12" fmla="*/ 14684 w 124"/>
              <a:gd name="T13" fmla="*/ 61912 h 159"/>
              <a:gd name="T14" fmla="*/ 11842 w 124"/>
              <a:gd name="T15" fmla="*/ 51858 h 159"/>
              <a:gd name="T16" fmla="*/ 58737 w 124"/>
              <a:gd name="T17" fmla="*/ 46566 h 159"/>
              <a:gd name="T18" fmla="*/ 57790 w 124"/>
              <a:gd name="T19" fmla="*/ 31750 h 159"/>
              <a:gd name="T20" fmla="*/ 54000 w 124"/>
              <a:gd name="T21" fmla="*/ 16404 h 159"/>
              <a:gd name="T22" fmla="*/ 46421 w 124"/>
              <a:gd name="T23" fmla="*/ 6350 h 159"/>
              <a:gd name="T24" fmla="*/ 36000 w 124"/>
              <a:gd name="T25" fmla="*/ 1058 h 159"/>
              <a:gd name="T26" fmla="*/ 23211 w 124"/>
              <a:gd name="T27" fmla="*/ 1058 h 159"/>
              <a:gd name="T28" fmla="*/ 11842 w 124"/>
              <a:gd name="T29" fmla="*/ 6350 h 159"/>
              <a:gd name="T30" fmla="*/ 4737 w 124"/>
              <a:gd name="T31" fmla="*/ 17462 h 159"/>
              <a:gd name="T32" fmla="*/ 474 w 124"/>
              <a:gd name="T33" fmla="*/ 33337 h 159"/>
              <a:gd name="T34" fmla="*/ 474 w 124"/>
              <a:gd name="T35" fmla="*/ 51858 h 159"/>
              <a:gd name="T36" fmla="*/ 4737 w 124"/>
              <a:gd name="T37" fmla="*/ 67204 h 159"/>
              <a:gd name="T38" fmla="*/ 11842 w 124"/>
              <a:gd name="T39" fmla="*/ 77787 h 159"/>
              <a:gd name="T40" fmla="*/ 23211 w 124"/>
              <a:gd name="T41" fmla="*/ 83608 h 159"/>
              <a:gd name="T42" fmla="*/ 34579 w 124"/>
              <a:gd name="T43" fmla="*/ 83608 h 159"/>
              <a:gd name="T44" fmla="*/ 44526 w 124"/>
              <a:gd name="T45" fmla="*/ 79904 h 159"/>
              <a:gd name="T46" fmla="*/ 51632 w 124"/>
              <a:gd name="T47" fmla="*/ 73025 h 159"/>
              <a:gd name="T48" fmla="*/ 56369 w 124"/>
              <a:gd name="T49" fmla="*/ 62970 h 159"/>
              <a:gd name="T50" fmla="*/ 46895 w 124"/>
              <a:gd name="T51" fmla="*/ 57150 h 159"/>
              <a:gd name="T52" fmla="*/ 11842 w 124"/>
              <a:gd name="T53" fmla="*/ 29633 h 159"/>
              <a:gd name="T54" fmla="*/ 15158 w 124"/>
              <a:gd name="T55" fmla="*/ 21167 h 159"/>
              <a:gd name="T56" fmla="*/ 19421 w 124"/>
              <a:gd name="T57" fmla="*/ 14817 h 159"/>
              <a:gd name="T58" fmla="*/ 25579 w 124"/>
              <a:gd name="T59" fmla="*/ 12700 h 159"/>
              <a:gd name="T60" fmla="*/ 33632 w 124"/>
              <a:gd name="T61" fmla="*/ 12700 h 159"/>
              <a:gd name="T62" fmla="*/ 40263 w 124"/>
              <a:gd name="T63" fmla="*/ 15875 h 159"/>
              <a:gd name="T64" fmla="*/ 44526 w 124"/>
              <a:gd name="T65" fmla="*/ 21167 h 159"/>
              <a:gd name="T66" fmla="*/ 46421 w 124"/>
              <a:gd name="T67" fmla="*/ 29633 h 159"/>
              <a:gd name="T68" fmla="*/ 11368 w 124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9">
                <a:moveTo>
                  <a:pt x="99" y="108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7" y="129"/>
                </a:lnTo>
                <a:lnTo>
                  <a:pt x="82" y="131"/>
                </a:lnTo>
                <a:lnTo>
                  <a:pt x="77" y="133"/>
                </a:lnTo>
                <a:lnTo>
                  <a:pt x="71" y="136"/>
                </a:lnTo>
                <a:lnTo>
                  <a:pt x="63" y="136"/>
                </a:lnTo>
                <a:lnTo>
                  <a:pt x="55" y="134"/>
                </a:lnTo>
                <a:lnTo>
                  <a:pt x="48" y="132"/>
                </a:lnTo>
                <a:lnTo>
                  <a:pt x="41" y="129"/>
                </a:lnTo>
                <a:lnTo>
                  <a:pt x="35" y="123"/>
                </a:lnTo>
                <a:lnTo>
                  <a:pt x="31" y="117"/>
                </a:lnTo>
                <a:lnTo>
                  <a:pt x="28" y="109"/>
                </a:lnTo>
                <a:lnTo>
                  <a:pt x="25" y="98"/>
                </a:lnTo>
                <a:lnTo>
                  <a:pt x="24" y="88"/>
                </a:lnTo>
                <a:lnTo>
                  <a:pt x="124" y="88"/>
                </a:lnTo>
                <a:lnTo>
                  <a:pt x="124" y="76"/>
                </a:lnTo>
                <a:lnTo>
                  <a:pt x="122" y="60"/>
                </a:lnTo>
                <a:lnTo>
                  <a:pt x="119" y="44"/>
                </a:lnTo>
                <a:lnTo>
                  <a:pt x="114" y="31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2"/>
                </a:lnTo>
                <a:lnTo>
                  <a:pt x="61" y="0"/>
                </a:lnTo>
                <a:lnTo>
                  <a:pt x="49" y="2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9" y="158"/>
                </a:lnTo>
                <a:lnTo>
                  <a:pt x="61" y="159"/>
                </a:lnTo>
                <a:lnTo>
                  <a:pt x="73" y="158"/>
                </a:lnTo>
                <a:lnTo>
                  <a:pt x="85" y="155"/>
                </a:lnTo>
                <a:lnTo>
                  <a:pt x="94" y="151"/>
                </a:lnTo>
                <a:lnTo>
                  <a:pt x="102" y="145"/>
                </a:lnTo>
                <a:lnTo>
                  <a:pt x="109" y="138"/>
                </a:lnTo>
                <a:lnTo>
                  <a:pt x="115" y="129"/>
                </a:lnTo>
                <a:lnTo>
                  <a:pt x="119" y="119"/>
                </a:lnTo>
                <a:lnTo>
                  <a:pt x="121" y="108"/>
                </a:lnTo>
                <a:lnTo>
                  <a:pt x="99" y="108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5"/>
                </a:lnTo>
                <a:lnTo>
                  <a:pt x="54" y="24"/>
                </a:lnTo>
                <a:lnTo>
                  <a:pt x="62" y="23"/>
                </a:lnTo>
                <a:lnTo>
                  <a:pt x="71" y="24"/>
                </a:lnTo>
                <a:lnTo>
                  <a:pt x="78" y="25"/>
                </a:lnTo>
                <a:lnTo>
                  <a:pt x="85" y="30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82" name="Freeform 211"/>
          <p:cNvSpPr>
            <a:spLocks/>
          </p:cNvSpPr>
          <p:nvPr/>
        </p:nvSpPr>
        <p:spPr bwMode="auto">
          <a:xfrm>
            <a:off x="2508250" y="3883025"/>
            <a:ext cx="73025" cy="109538"/>
          </a:xfrm>
          <a:custGeom>
            <a:avLst/>
            <a:gdLst>
              <a:gd name="T0" fmla="*/ 0 w 151"/>
              <a:gd name="T1" fmla="*/ 109538 h 207"/>
              <a:gd name="T2" fmla="*/ 12090 w 151"/>
              <a:gd name="T3" fmla="*/ 109538 h 207"/>
              <a:gd name="T4" fmla="*/ 12090 w 151"/>
              <a:gd name="T5" fmla="*/ 71438 h 207"/>
              <a:gd name="T6" fmla="*/ 26115 w 151"/>
              <a:gd name="T7" fmla="*/ 55034 h 207"/>
              <a:gd name="T8" fmla="*/ 58033 w 151"/>
              <a:gd name="T9" fmla="*/ 109538 h 207"/>
              <a:gd name="T10" fmla="*/ 73025 w 151"/>
              <a:gd name="T11" fmla="*/ 109538 h 207"/>
              <a:gd name="T12" fmla="*/ 34820 w 151"/>
              <a:gd name="T13" fmla="*/ 43921 h 207"/>
              <a:gd name="T14" fmla="*/ 72058 w 151"/>
              <a:gd name="T15" fmla="*/ 0 h 207"/>
              <a:gd name="T16" fmla="*/ 56099 w 151"/>
              <a:gd name="T17" fmla="*/ 0 h 207"/>
              <a:gd name="T18" fmla="*/ 12090 w 151"/>
              <a:gd name="T19" fmla="*/ 52917 h 207"/>
              <a:gd name="T20" fmla="*/ 12090 w 151"/>
              <a:gd name="T21" fmla="*/ 0 h 207"/>
              <a:gd name="T22" fmla="*/ 0 w 151"/>
              <a:gd name="T23" fmla="*/ 0 h 207"/>
              <a:gd name="T24" fmla="*/ 0 w 151"/>
              <a:gd name="T25" fmla="*/ 109538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51" h="207">
                <a:moveTo>
                  <a:pt x="0" y="207"/>
                </a:moveTo>
                <a:lnTo>
                  <a:pt x="25" y="207"/>
                </a:lnTo>
                <a:lnTo>
                  <a:pt x="25" y="135"/>
                </a:lnTo>
                <a:lnTo>
                  <a:pt x="54" y="104"/>
                </a:lnTo>
                <a:lnTo>
                  <a:pt x="120" y="207"/>
                </a:lnTo>
                <a:lnTo>
                  <a:pt x="151" y="207"/>
                </a:lnTo>
                <a:lnTo>
                  <a:pt x="72" y="83"/>
                </a:lnTo>
                <a:lnTo>
                  <a:pt x="149" y="0"/>
                </a:lnTo>
                <a:lnTo>
                  <a:pt x="116" y="0"/>
                </a:lnTo>
                <a:lnTo>
                  <a:pt x="25" y="100"/>
                </a:lnTo>
                <a:lnTo>
                  <a:pt x="25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83" name="Rectangle 212"/>
          <p:cNvSpPr>
            <a:spLocks noChangeArrowheads="1"/>
          </p:cNvSpPr>
          <p:nvPr/>
        </p:nvSpPr>
        <p:spPr bwMode="auto">
          <a:xfrm>
            <a:off x="2590800" y="3976688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84" name="Freeform 213"/>
          <p:cNvSpPr>
            <a:spLocks/>
          </p:cNvSpPr>
          <p:nvPr/>
        </p:nvSpPr>
        <p:spPr bwMode="auto">
          <a:xfrm>
            <a:off x="1357313" y="4079875"/>
            <a:ext cx="33337" cy="106363"/>
          </a:xfrm>
          <a:custGeom>
            <a:avLst/>
            <a:gdLst>
              <a:gd name="T0" fmla="*/ 20898 w 67"/>
              <a:gd name="T1" fmla="*/ 106363 h 199"/>
              <a:gd name="T2" fmla="*/ 33337 w 67"/>
              <a:gd name="T3" fmla="*/ 106363 h 199"/>
              <a:gd name="T4" fmla="*/ 33337 w 67"/>
              <a:gd name="T5" fmla="*/ 0 h 199"/>
              <a:gd name="T6" fmla="*/ 24381 w 67"/>
              <a:gd name="T7" fmla="*/ 0 h 199"/>
              <a:gd name="T8" fmla="*/ 23386 w 67"/>
              <a:gd name="T9" fmla="*/ 4810 h 199"/>
              <a:gd name="T10" fmla="*/ 21893 w 67"/>
              <a:gd name="T11" fmla="*/ 9086 h 199"/>
              <a:gd name="T12" fmla="*/ 19903 w 67"/>
              <a:gd name="T13" fmla="*/ 12293 h 199"/>
              <a:gd name="T14" fmla="*/ 17415 w 67"/>
              <a:gd name="T15" fmla="*/ 15500 h 199"/>
              <a:gd name="T16" fmla="*/ 13932 w 67"/>
              <a:gd name="T17" fmla="*/ 18173 h 199"/>
              <a:gd name="T18" fmla="*/ 9951 w 67"/>
              <a:gd name="T19" fmla="*/ 19242 h 199"/>
              <a:gd name="T20" fmla="*/ 5473 w 67"/>
              <a:gd name="T21" fmla="*/ 19776 h 199"/>
              <a:gd name="T22" fmla="*/ 0 w 67"/>
              <a:gd name="T23" fmla="*/ 20311 h 199"/>
              <a:gd name="T24" fmla="*/ 0 w 67"/>
              <a:gd name="T25" fmla="*/ 31535 h 199"/>
              <a:gd name="T26" fmla="*/ 20898 w 67"/>
              <a:gd name="T27" fmla="*/ 31535 h 199"/>
              <a:gd name="T28" fmla="*/ 20898 w 67"/>
              <a:gd name="T29" fmla="*/ 106363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2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9"/>
                </a:lnTo>
                <a:lnTo>
                  <a:pt x="44" y="17"/>
                </a:lnTo>
                <a:lnTo>
                  <a:pt x="40" y="23"/>
                </a:lnTo>
                <a:lnTo>
                  <a:pt x="35" y="29"/>
                </a:lnTo>
                <a:lnTo>
                  <a:pt x="28" y="34"/>
                </a:lnTo>
                <a:lnTo>
                  <a:pt x="20" y="36"/>
                </a:lnTo>
                <a:lnTo>
                  <a:pt x="11" y="37"/>
                </a:lnTo>
                <a:lnTo>
                  <a:pt x="0" y="38"/>
                </a:lnTo>
                <a:lnTo>
                  <a:pt x="0" y="59"/>
                </a:lnTo>
                <a:lnTo>
                  <a:pt x="42" y="59"/>
                </a:lnTo>
                <a:lnTo>
                  <a:pt x="42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85" name="Freeform 214"/>
          <p:cNvSpPr>
            <a:spLocks noEditPoints="1"/>
          </p:cNvSpPr>
          <p:nvPr/>
        </p:nvSpPr>
        <p:spPr bwMode="auto">
          <a:xfrm>
            <a:off x="1417638" y="4079875"/>
            <a:ext cx="60325" cy="107950"/>
          </a:xfrm>
          <a:custGeom>
            <a:avLst/>
            <a:gdLst>
              <a:gd name="T0" fmla="*/ 58900 w 127"/>
              <a:gd name="T1" fmla="*/ 21696 h 204"/>
              <a:gd name="T2" fmla="*/ 55100 w 127"/>
              <a:gd name="T3" fmla="*/ 11113 h 204"/>
              <a:gd name="T4" fmla="*/ 47975 w 127"/>
              <a:gd name="T5" fmla="*/ 4233 h 204"/>
              <a:gd name="T6" fmla="*/ 38475 w 127"/>
              <a:gd name="T7" fmla="*/ 529 h 204"/>
              <a:gd name="T8" fmla="*/ 28975 w 127"/>
              <a:gd name="T9" fmla="*/ 0 h 204"/>
              <a:gd name="T10" fmla="*/ 21850 w 127"/>
              <a:gd name="T11" fmla="*/ 2117 h 204"/>
              <a:gd name="T12" fmla="*/ 15675 w 127"/>
              <a:gd name="T13" fmla="*/ 5821 h 204"/>
              <a:gd name="T14" fmla="*/ 10925 w 127"/>
              <a:gd name="T15" fmla="*/ 11642 h 204"/>
              <a:gd name="T16" fmla="*/ 6175 w 127"/>
              <a:gd name="T17" fmla="*/ 19050 h 204"/>
              <a:gd name="T18" fmla="*/ 3325 w 127"/>
              <a:gd name="T19" fmla="*/ 28046 h 204"/>
              <a:gd name="T20" fmla="*/ 1425 w 127"/>
              <a:gd name="T21" fmla="*/ 38629 h 204"/>
              <a:gd name="T22" fmla="*/ 0 w 127"/>
              <a:gd name="T23" fmla="*/ 51858 h 204"/>
              <a:gd name="T24" fmla="*/ 0 w 127"/>
              <a:gd name="T25" fmla="*/ 64558 h 204"/>
              <a:gd name="T26" fmla="*/ 950 w 127"/>
              <a:gd name="T27" fmla="*/ 75142 h 204"/>
              <a:gd name="T28" fmla="*/ 2850 w 127"/>
              <a:gd name="T29" fmla="*/ 84138 h 204"/>
              <a:gd name="T30" fmla="*/ 5700 w 127"/>
              <a:gd name="T31" fmla="*/ 91546 h 204"/>
              <a:gd name="T32" fmla="*/ 9975 w 127"/>
              <a:gd name="T33" fmla="*/ 97896 h 204"/>
              <a:gd name="T34" fmla="*/ 14725 w 127"/>
              <a:gd name="T35" fmla="*/ 102658 h 204"/>
              <a:gd name="T36" fmla="*/ 20900 w 127"/>
              <a:gd name="T37" fmla="*/ 105833 h 204"/>
              <a:gd name="T38" fmla="*/ 27550 w 127"/>
              <a:gd name="T39" fmla="*/ 107950 h 204"/>
              <a:gd name="T40" fmla="*/ 37525 w 127"/>
              <a:gd name="T41" fmla="*/ 106892 h 204"/>
              <a:gd name="T42" fmla="*/ 47975 w 127"/>
              <a:gd name="T43" fmla="*/ 102129 h 204"/>
              <a:gd name="T44" fmla="*/ 56050 w 127"/>
              <a:gd name="T45" fmla="*/ 93133 h 204"/>
              <a:gd name="T46" fmla="*/ 59850 w 127"/>
              <a:gd name="T47" fmla="*/ 79375 h 204"/>
              <a:gd name="T48" fmla="*/ 59850 w 127"/>
              <a:gd name="T49" fmla="*/ 64558 h 204"/>
              <a:gd name="T50" fmla="*/ 56050 w 127"/>
              <a:gd name="T51" fmla="*/ 51858 h 204"/>
              <a:gd name="T52" fmla="*/ 48925 w 127"/>
              <a:gd name="T53" fmla="*/ 42333 h 204"/>
              <a:gd name="T54" fmla="*/ 38950 w 127"/>
              <a:gd name="T55" fmla="*/ 37571 h 204"/>
              <a:gd name="T56" fmla="*/ 27075 w 127"/>
              <a:gd name="T57" fmla="*/ 37571 h 204"/>
              <a:gd name="T58" fmla="*/ 16150 w 127"/>
              <a:gd name="T59" fmla="*/ 43392 h 204"/>
              <a:gd name="T60" fmla="*/ 12825 w 127"/>
              <a:gd name="T61" fmla="*/ 39688 h 204"/>
              <a:gd name="T62" fmla="*/ 15675 w 127"/>
              <a:gd name="T63" fmla="*/ 26458 h 204"/>
              <a:gd name="T64" fmla="*/ 20900 w 127"/>
              <a:gd name="T65" fmla="*/ 16933 h 204"/>
              <a:gd name="T66" fmla="*/ 28500 w 127"/>
              <a:gd name="T67" fmla="*/ 12700 h 204"/>
              <a:gd name="T68" fmla="*/ 36100 w 127"/>
              <a:gd name="T69" fmla="*/ 12171 h 204"/>
              <a:gd name="T70" fmla="*/ 41325 w 127"/>
              <a:gd name="T71" fmla="*/ 14817 h 204"/>
              <a:gd name="T72" fmla="*/ 45600 w 127"/>
              <a:gd name="T73" fmla="*/ 18521 h 204"/>
              <a:gd name="T74" fmla="*/ 47975 w 127"/>
              <a:gd name="T75" fmla="*/ 24342 h 204"/>
              <a:gd name="T76" fmla="*/ 59850 w 127"/>
              <a:gd name="T77" fmla="*/ 27517 h 204"/>
              <a:gd name="T78" fmla="*/ 47975 w 127"/>
              <a:gd name="T79" fmla="*/ 76729 h 204"/>
              <a:gd name="T80" fmla="*/ 46075 w 127"/>
              <a:gd name="T81" fmla="*/ 85725 h 204"/>
              <a:gd name="T82" fmla="*/ 40850 w 127"/>
              <a:gd name="T83" fmla="*/ 91546 h 204"/>
              <a:gd name="T84" fmla="*/ 34675 w 127"/>
              <a:gd name="T85" fmla="*/ 94721 h 204"/>
              <a:gd name="T86" fmla="*/ 27550 w 127"/>
              <a:gd name="T87" fmla="*/ 94721 h 204"/>
              <a:gd name="T88" fmla="*/ 20900 w 127"/>
              <a:gd name="T89" fmla="*/ 91546 h 204"/>
              <a:gd name="T90" fmla="*/ 16150 w 127"/>
              <a:gd name="T91" fmla="*/ 85725 h 204"/>
              <a:gd name="T92" fmla="*/ 13775 w 127"/>
              <a:gd name="T93" fmla="*/ 77258 h 204"/>
              <a:gd name="T94" fmla="*/ 13775 w 127"/>
              <a:gd name="T95" fmla="*/ 67204 h 204"/>
              <a:gd name="T96" fmla="*/ 16150 w 127"/>
              <a:gd name="T97" fmla="*/ 58208 h 204"/>
              <a:gd name="T98" fmla="*/ 20900 w 127"/>
              <a:gd name="T99" fmla="*/ 52917 h 204"/>
              <a:gd name="T100" fmla="*/ 27550 w 127"/>
              <a:gd name="T101" fmla="*/ 49742 h 204"/>
              <a:gd name="T102" fmla="*/ 34675 w 127"/>
              <a:gd name="T103" fmla="*/ 49742 h 204"/>
              <a:gd name="T104" fmla="*/ 41325 w 127"/>
              <a:gd name="T105" fmla="*/ 52917 h 204"/>
              <a:gd name="T106" fmla="*/ 46075 w 127"/>
              <a:gd name="T107" fmla="*/ 58208 h 204"/>
              <a:gd name="T108" fmla="*/ 47975 w 127"/>
              <a:gd name="T109" fmla="*/ 67204 h 20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7" h="204">
                <a:moveTo>
                  <a:pt x="126" y="52"/>
                </a:moveTo>
                <a:lnTo>
                  <a:pt x="124" y="41"/>
                </a:lnTo>
                <a:lnTo>
                  <a:pt x="121" y="30"/>
                </a:lnTo>
                <a:lnTo>
                  <a:pt x="116" y="21"/>
                </a:lnTo>
                <a:lnTo>
                  <a:pt x="109" y="14"/>
                </a:lnTo>
                <a:lnTo>
                  <a:pt x="101" y="8"/>
                </a:lnTo>
                <a:lnTo>
                  <a:pt x="91" y="3"/>
                </a:lnTo>
                <a:lnTo>
                  <a:pt x="81" y="1"/>
                </a:lnTo>
                <a:lnTo>
                  <a:pt x="68" y="0"/>
                </a:lnTo>
                <a:lnTo>
                  <a:pt x="61" y="0"/>
                </a:lnTo>
                <a:lnTo>
                  <a:pt x="53" y="2"/>
                </a:lnTo>
                <a:lnTo>
                  <a:pt x="46" y="4"/>
                </a:lnTo>
                <a:lnTo>
                  <a:pt x="40" y="7"/>
                </a:lnTo>
                <a:lnTo>
                  <a:pt x="33" y="11"/>
                </a:lnTo>
                <a:lnTo>
                  <a:pt x="28" y="16"/>
                </a:lnTo>
                <a:lnTo>
                  <a:pt x="23" y="22"/>
                </a:lnTo>
                <a:lnTo>
                  <a:pt x="18" y="28"/>
                </a:lnTo>
                <a:lnTo>
                  <a:pt x="13" y="36"/>
                </a:lnTo>
                <a:lnTo>
                  <a:pt x="10" y="44"/>
                </a:lnTo>
                <a:lnTo>
                  <a:pt x="7" y="53"/>
                </a:lnTo>
                <a:lnTo>
                  <a:pt x="4" y="63"/>
                </a:lnTo>
                <a:lnTo>
                  <a:pt x="3" y="73"/>
                </a:lnTo>
                <a:lnTo>
                  <a:pt x="1" y="85"/>
                </a:lnTo>
                <a:lnTo>
                  <a:pt x="0" y="98"/>
                </a:lnTo>
                <a:lnTo>
                  <a:pt x="0" y="110"/>
                </a:lnTo>
                <a:lnTo>
                  <a:pt x="0" y="122"/>
                </a:lnTo>
                <a:lnTo>
                  <a:pt x="1" y="133"/>
                </a:lnTo>
                <a:lnTo>
                  <a:pt x="2" y="142"/>
                </a:lnTo>
                <a:lnTo>
                  <a:pt x="4" y="151"/>
                </a:lnTo>
                <a:lnTo>
                  <a:pt x="6" y="159"/>
                </a:lnTo>
                <a:lnTo>
                  <a:pt x="9" y="166"/>
                </a:lnTo>
                <a:lnTo>
                  <a:pt x="12" y="173"/>
                </a:lnTo>
                <a:lnTo>
                  <a:pt x="17" y="180"/>
                </a:lnTo>
                <a:lnTo>
                  <a:pt x="21" y="185"/>
                </a:lnTo>
                <a:lnTo>
                  <a:pt x="26" y="190"/>
                </a:lnTo>
                <a:lnTo>
                  <a:pt x="31" y="194"/>
                </a:lnTo>
                <a:lnTo>
                  <a:pt x="38" y="198"/>
                </a:lnTo>
                <a:lnTo>
                  <a:pt x="44" y="200"/>
                </a:lnTo>
                <a:lnTo>
                  <a:pt x="50" y="202"/>
                </a:lnTo>
                <a:lnTo>
                  <a:pt x="58" y="204"/>
                </a:lnTo>
                <a:lnTo>
                  <a:pt x="65" y="204"/>
                </a:lnTo>
                <a:lnTo>
                  <a:pt x="79" y="202"/>
                </a:lnTo>
                <a:lnTo>
                  <a:pt x="90" y="199"/>
                </a:lnTo>
                <a:lnTo>
                  <a:pt x="101" y="193"/>
                </a:lnTo>
                <a:lnTo>
                  <a:pt x="110" y="185"/>
                </a:lnTo>
                <a:lnTo>
                  <a:pt x="118" y="176"/>
                </a:lnTo>
                <a:lnTo>
                  <a:pt x="123" y="164"/>
                </a:lnTo>
                <a:lnTo>
                  <a:pt x="126" y="150"/>
                </a:lnTo>
                <a:lnTo>
                  <a:pt x="127" y="136"/>
                </a:lnTo>
                <a:lnTo>
                  <a:pt x="126" y="122"/>
                </a:lnTo>
                <a:lnTo>
                  <a:pt x="123" y="109"/>
                </a:lnTo>
                <a:lnTo>
                  <a:pt x="118" y="98"/>
                </a:lnTo>
                <a:lnTo>
                  <a:pt x="111" y="88"/>
                </a:lnTo>
                <a:lnTo>
                  <a:pt x="103" y="80"/>
                </a:lnTo>
                <a:lnTo>
                  <a:pt x="92" y="74"/>
                </a:lnTo>
                <a:lnTo>
                  <a:pt x="82" y="71"/>
                </a:lnTo>
                <a:lnTo>
                  <a:pt x="69" y="70"/>
                </a:lnTo>
                <a:lnTo>
                  <a:pt x="57" y="71"/>
                </a:lnTo>
                <a:lnTo>
                  <a:pt x="45" y="75"/>
                </a:lnTo>
                <a:lnTo>
                  <a:pt x="34" y="82"/>
                </a:lnTo>
                <a:lnTo>
                  <a:pt x="26" y="92"/>
                </a:lnTo>
                <a:lnTo>
                  <a:pt x="27" y="75"/>
                </a:lnTo>
                <a:lnTo>
                  <a:pt x="30" y="61"/>
                </a:lnTo>
                <a:lnTo>
                  <a:pt x="33" y="50"/>
                </a:lnTo>
                <a:lnTo>
                  <a:pt x="39" y="41"/>
                </a:lnTo>
                <a:lnTo>
                  <a:pt x="44" y="32"/>
                </a:lnTo>
                <a:lnTo>
                  <a:pt x="51" y="28"/>
                </a:lnTo>
                <a:lnTo>
                  <a:pt x="60" y="24"/>
                </a:lnTo>
                <a:lnTo>
                  <a:pt x="69" y="23"/>
                </a:lnTo>
                <a:lnTo>
                  <a:pt x="76" y="23"/>
                </a:lnTo>
                <a:lnTo>
                  <a:pt x="82" y="25"/>
                </a:lnTo>
                <a:lnTo>
                  <a:pt x="87" y="28"/>
                </a:lnTo>
                <a:lnTo>
                  <a:pt x="92" y="30"/>
                </a:lnTo>
                <a:lnTo>
                  <a:pt x="96" y="35"/>
                </a:lnTo>
                <a:lnTo>
                  <a:pt x="99" y="39"/>
                </a:lnTo>
                <a:lnTo>
                  <a:pt x="101" y="46"/>
                </a:lnTo>
                <a:lnTo>
                  <a:pt x="102" y="52"/>
                </a:lnTo>
                <a:lnTo>
                  <a:pt x="126" y="52"/>
                </a:lnTo>
                <a:close/>
                <a:moveTo>
                  <a:pt x="102" y="136"/>
                </a:moveTo>
                <a:lnTo>
                  <a:pt x="101" y="145"/>
                </a:lnTo>
                <a:lnTo>
                  <a:pt x="100" y="155"/>
                </a:lnTo>
                <a:lnTo>
                  <a:pt x="97" y="162"/>
                </a:lnTo>
                <a:lnTo>
                  <a:pt x="91" y="169"/>
                </a:lnTo>
                <a:lnTo>
                  <a:pt x="86" y="173"/>
                </a:lnTo>
                <a:lnTo>
                  <a:pt x="81" y="177"/>
                </a:lnTo>
                <a:lnTo>
                  <a:pt x="73" y="179"/>
                </a:lnTo>
                <a:lnTo>
                  <a:pt x="65" y="180"/>
                </a:lnTo>
                <a:lnTo>
                  <a:pt x="58" y="179"/>
                </a:lnTo>
                <a:lnTo>
                  <a:pt x="50" y="177"/>
                </a:lnTo>
                <a:lnTo>
                  <a:pt x="44" y="173"/>
                </a:lnTo>
                <a:lnTo>
                  <a:pt x="39" y="169"/>
                </a:lnTo>
                <a:lnTo>
                  <a:pt x="34" y="162"/>
                </a:lnTo>
                <a:lnTo>
                  <a:pt x="31" y="155"/>
                </a:lnTo>
                <a:lnTo>
                  <a:pt x="29" y="146"/>
                </a:lnTo>
                <a:lnTo>
                  <a:pt x="28" y="136"/>
                </a:lnTo>
                <a:lnTo>
                  <a:pt x="29" y="127"/>
                </a:lnTo>
                <a:lnTo>
                  <a:pt x="30" y="119"/>
                </a:lnTo>
                <a:lnTo>
                  <a:pt x="34" y="110"/>
                </a:lnTo>
                <a:lnTo>
                  <a:pt x="39" y="105"/>
                </a:lnTo>
                <a:lnTo>
                  <a:pt x="44" y="100"/>
                </a:lnTo>
                <a:lnTo>
                  <a:pt x="50" y="96"/>
                </a:lnTo>
                <a:lnTo>
                  <a:pt x="58" y="94"/>
                </a:lnTo>
                <a:lnTo>
                  <a:pt x="66" y="93"/>
                </a:lnTo>
                <a:lnTo>
                  <a:pt x="73" y="94"/>
                </a:lnTo>
                <a:lnTo>
                  <a:pt x="81" y="96"/>
                </a:lnTo>
                <a:lnTo>
                  <a:pt x="87" y="100"/>
                </a:lnTo>
                <a:lnTo>
                  <a:pt x="92" y="105"/>
                </a:lnTo>
                <a:lnTo>
                  <a:pt x="97" y="110"/>
                </a:lnTo>
                <a:lnTo>
                  <a:pt x="100" y="119"/>
                </a:lnTo>
                <a:lnTo>
                  <a:pt x="101" y="127"/>
                </a:lnTo>
                <a:lnTo>
                  <a:pt x="102" y="13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86" name="Freeform 215"/>
          <p:cNvSpPr>
            <a:spLocks/>
          </p:cNvSpPr>
          <p:nvPr/>
        </p:nvSpPr>
        <p:spPr bwMode="auto">
          <a:xfrm>
            <a:off x="2036763" y="4076700"/>
            <a:ext cx="63500" cy="109538"/>
          </a:xfrm>
          <a:custGeom>
            <a:avLst/>
            <a:gdLst>
              <a:gd name="T0" fmla="*/ 0 w 136"/>
              <a:gd name="T1" fmla="*/ 109538 h 207"/>
              <a:gd name="T2" fmla="*/ 63500 w 136"/>
              <a:gd name="T3" fmla="*/ 109538 h 207"/>
              <a:gd name="T4" fmla="*/ 63500 w 136"/>
              <a:gd name="T5" fmla="*/ 95780 h 207"/>
              <a:gd name="T6" fmla="*/ 11673 w 136"/>
              <a:gd name="T7" fmla="*/ 95780 h 207"/>
              <a:gd name="T8" fmla="*/ 11673 w 136"/>
              <a:gd name="T9" fmla="*/ 58738 h 207"/>
              <a:gd name="T10" fmla="*/ 58364 w 136"/>
              <a:gd name="T11" fmla="*/ 58738 h 207"/>
              <a:gd name="T12" fmla="*/ 58364 w 136"/>
              <a:gd name="T13" fmla="*/ 46038 h 207"/>
              <a:gd name="T14" fmla="*/ 11673 w 136"/>
              <a:gd name="T15" fmla="*/ 46038 h 207"/>
              <a:gd name="T16" fmla="*/ 11673 w 136"/>
              <a:gd name="T17" fmla="*/ 13229 h 207"/>
              <a:gd name="T18" fmla="*/ 62566 w 136"/>
              <a:gd name="T19" fmla="*/ 13229 h 207"/>
              <a:gd name="T20" fmla="*/ 62566 w 136"/>
              <a:gd name="T21" fmla="*/ 0 h 207"/>
              <a:gd name="T22" fmla="*/ 0 w 136"/>
              <a:gd name="T23" fmla="*/ 0 h 207"/>
              <a:gd name="T24" fmla="*/ 0 w 136"/>
              <a:gd name="T25" fmla="*/ 109538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36" h="207">
                <a:moveTo>
                  <a:pt x="0" y="207"/>
                </a:moveTo>
                <a:lnTo>
                  <a:pt x="136" y="207"/>
                </a:lnTo>
                <a:lnTo>
                  <a:pt x="136" y="181"/>
                </a:lnTo>
                <a:lnTo>
                  <a:pt x="25" y="181"/>
                </a:lnTo>
                <a:lnTo>
                  <a:pt x="25" y="111"/>
                </a:lnTo>
                <a:lnTo>
                  <a:pt x="125" y="111"/>
                </a:lnTo>
                <a:lnTo>
                  <a:pt x="125" y="87"/>
                </a:lnTo>
                <a:lnTo>
                  <a:pt x="25" y="87"/>
                </a:lnTo>
                <a:lnTo>
                  <a:pt x="25" y="25"/>
                </a:lnTo>
                <a:lnTo>
                  <a:pt x="134" y="25"/>
                </a:lnTo>
                <a:lnTo>
                  <a:pt x="134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87" name="Freeform 216"/>
          <p:cNvSpPr>
            <a:spLocks/>
          </p:cNvSpPr>
          <p:nvPr/>
        </p:nvSpPr>
        <p:spPr bwMode="auto">
          <a:xfrm>
            <a:off x="2103438" y="4105275"/>
            <a:ext cx="60325" cy="80963"/>
          </a:xfrm>
          <a:custGeom>
            <a:avLst/>
            <a:gdLst>
              <a:gd name="T0" fmla="*/ 24613 w 125"/>
              <a:gd name="T1" fmla="*/ 80963 h 152"/>
              <a:gd name="T2" fmla="*/ 36195 w 125"/>
              <a:gd name="T3" fmla="*/ 80963 h 152"/>
              <a:gd name="T4" fmla="*/ 60325 w 125"/>
              <a:gd name="T5" fmla="*/ 0 h 152"/>
              <a:gd name="T6" fmla="*/ 48260 w 125"/>
              <a:gd name="T7" fmla="*/ 0 h 152"/>
              <a:gd name="T8" fmla="*/ 30404 w 125"/>
              <a:gd name="T9" fmla="*/ 64983 h 152"/>
              <a:gd name="T10" fmla="*/ 11582 w 125"/>
              <a:gd name="T11" fmla="*/ 0 h 152"/>
              <a:gd name="T12" fmla="*/ 0 w 125"/>
              <a:gd name="T13" fmla="*/ 0 h 152"/>
              <a:gd name="T14" fmla="*/ 24613 w 125"/>
              <a:gd name="T15" fmla="*/ 80963 h 15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5" h="152">
                <a:moveTo>
                  <a:pt x="51" y="152"/>
                </a:moveTo>
                <a:lnTo>
                  <a:pt x="75" y="152"/>
                </a:lnTo>
                <a:lnTo>
                  <a:pt x="125" y="0"/>
                </a:lnTo>
                <a:lnTo>
                  <a:pt x="100" y="0"/>
                </a:lnTo>
                <a:lnTo>
                  <a:pt x="63" y="122"/>
                </a:lnTo>
                <a:lnTo>
                  <a:pt x="24" y="0"/>
                </a:lnTo>
                <a:lnTo>
                  <a:pt x="0" y="0"/>
                </a:lnTo>
                <a:lnTo>
                  <a:pt x="51" y="15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88" name="Freeform 217"/>
          <p:cNvSpPr>
            <a:spLocks noEditPoints="1"/>
          </p:cNvSpPr>
          <p:nvPr/>
        </p:nvSpPr>
        <p:spPr bwMode="auto">
          <a:xfrm>
            <a:off x="2168525" y="4103688"/>
            <a:ext cx="58738" cy="84137"/>
          </a:xfrm>
          <a:custGeom>
            <a:avLst/>
            <a:gdLst>
              <a:gd name="T0" fmla="*/ 45948 w 124"/>
              <a:gd name="T1" fmla="*/ 60174 h 158"/>
              <a:gd name="T2" fmla="*/ 43106 w 124"/>
              <a:gd name="T3" fmla="*/ 65499 h 158"/>
              <a:gd name="T4" fmla="*/ 38843 w 124"/>
              <a:gd name="T5" fmla="*/ 69227 h 158"/>
              <a:gd name="T6" fmla="*/ 33632 w 124"/>
              <a:gd name="T7" fmla="*/ 71889 h 158"/>
              <a:gd name="T8" fmla="*/ 26053 w 124"/>
              <a:gd name="T9" fmla="*/ 71357 h 158"/>
              <a:gd name="T10" fmla="*/ 19421 w 124"/>
              <a:gd name="T11" fmla="*/ 68162 h 158"/>
              <a:gd name="T12" fmla="*/ 14685 w 124"/>
              <a:gd name="T13" fmla="*/ 61771 h 158"/>
              <a:gd name="T14" fmla="*/ 11842 w 124"/>
              <a:gd name="T15" fmla="*/ 52186 h 158"/>
              <a:gd name="T16" fmla="*/ 58738 w 124"/>
              <a:gd name="T17" fmla="*/ 46329 h 158"/>
              <a:gd name="T18" fmla="*/ 57791 w 124"/>
              <a:gd name="T19" fmla="*/ 31418 h 158"/>
              <a:gd name="T20" fmla="*/ 54001 w 124"/>
              <a:gd name="T21" fmla="*/ 15975 h 158"/>
              <a:gd name="T22" fmla="*/ 46422 w 124"/>
              <a:gd name="T23" fmla="*/ 6390 h 158"/>
              <a:gd name="T24" fmla="*/ 36001 w 124"/>
              <a:gd name="T25" fmla="*/ 533 h 158"/>
              <a:gd name="T26" fmla="*/ 23211 w 124"/>
              <a:gd name="T27" fmla="*/ 533 h 158"/>
              <a:gd name="T28" fmla="*/ 11842 w 124"/>
              <a:gd name="T29" fmla="*/ 6390 h 158"/>
              <a:gd name="T30" fmla="*/ 4737 w 124"/>
              <a:gd name="T31" fmla="*/ 17573 h 158"/>
              <a:gd name="T32" fmla="*/ 474 w 124"/>
              <a:gd name="T33" fmla="*/ 33548 h 158"/>
              <a:gd name="T34" fmla="*/ 474 w 124"/>
              <a:gd name="T35" fmla="*/ 52186 h 158"/>
              <a:gd name="T36" fmla="*/ 4737 w 124"/>
              <a:gd name="T37" fmla="*/ 67629 h 158"/>
              <a:gd name="T38" fmla="*/ 11842 w 124"/>
              <a:gd name="T39" fmla="*/ 78279 h 158"/>
              <a:gd name="T40" fmla="*/ 23211 w 124"/>
              <a:gd name="T41" fmla="*/ 83604 h 158"/>
              <a:gd name="T42" fmla="*/ 34580 w 124"/>
              <a:gd name="T43" fmla="*/ 83604 h 158"/>
              <a:gd name="T44" fmla="*/ 44527 w 124"/>
              <a:gd name="T45" fmla="*/ 79877 h 158"/>
              <a:gd name="T46" fmla="*/ 51633 w 124"/>
              <a:gd name="T47" fmla="*/ 72954 h 158"/>
              <a:gd name="T48" fmla="*/ 56370 w 124"/>
              <a:gd name="T49" fmla="*/ 63369 h 158"/>
              <a:gd name="T50" fmla="*/ 46896 w 124"/>
              <a:gd name="T51" fmla="*/ 56979 h 158"/>
              <a:gd name="T52" fmla="*/ 11842 w 124"/>
              <a:gd name="T53" fmla="*/ 29821 h 158"/>
              <a:gd name="T54" fmla="*/ 15158 w 124"/>
              <a:gd name="T55" fmla="*/ 21301 h 158"/>
              <a:gd name="T56" fmla="*/ 19421 w 124"/>
              <a:gd name="T57" fmla="*/ 14910 h 158"/>
              <a:gd name="T58" fmla="*/ 25579 w 124"/>
              <a:gd name="T59" fmla="*/ 12248 h 158"/>
              <a:gd name="T60" fmla="*/ 33632 w 124"/>
              <a:gd name="T61" fmla="*/ 12248 h 158"/>
              <a:gd name="T62" fmla="*/ 40264 w 124"/>
              <a:gd name="T63" fmla="*/ 15443 h 158"/>
              <a:gd name="T64" fmla="*/ 44527 w 124"/>
              <a:gd name="T65" fmla="*/ 21301 h 158"/>
              <a:gd name="T66" fmla="*/ 46422 w 124"/>
              <a:gd name="T67" fmla="*/ 29821 h 158"/>
              <a:gd name="T68" fmla="*/ 11369 w 124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3"/>
                </a:lnTo>
                <a:lnTo>
                  <a:pt x="87" y="128"/>
                </a:lnTo>
                <a:lnTo>
                  <a:pt x="82" y="130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2"/>
                </a:lnTo>
                <a:lnTo>
                  <a:pt x="41" y="128"/>
                </a:lnTo>
                <a:lnTo>
                  <a:pt x="35" y="122"/>
                </a:lnTo>
                <a:lnTo>
                  <a:pt x="31" y="116"/>
                </a:lnTo>
                <a:lnTo>
                  <a:pt x="28" y="108"/>
                </a:lnTo>
                <a:lnTo>
                  <a:pt x="25" y="98"/>
                </a:lnTo>
                <a:lnTo>
                  <a:pt x="24" y="87"/>
                </a:lnTo>
                <a:lnTo>
                  <a:pt x="124" y="87"/>
                </a:lnTo>
                <a:lnTo>
                  <a:pt x="124" y="76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7"/>
                </a:lnTo>
                <a:lnTo>
                  <a:pt x="25" y="147"/>
                </a:lnTo>
                <a:lnTo>
                  <a:pt x="36" y="153"/>
                </a:lnTo>
                <a:lnTo>
                  <a:pt x="49" y="157"/>
                </a:lnTo>
                <a:lnTo>
                  <a:pt x="61" y="158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2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5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89" name="Freeform 218"/>
          <p:cNvSpPr>
            <a:spLocks/>
          </p:cNvSpPr>
          <p:nvPr/>
        </p:nvSpPr>
        <p:spPr bwMode="auto">
          <a:xfrm>
            <a:off x="2273300" y="4076700"/>
            <a:ext cx="58738" cy="109538"/>
          </a:xfrm>
          <a:custGeom>
            <a:avLst/>
            <a:gdLst>
              <a:gd name="T0" fmla="*/ 0 w 126"/>
              <a:gd name="T1" fmla="*/ 109538 h 207"/>
              <a:gd name="T2" fmla="*/ 11654 w 126"/>
              <a:gd name="T3" fmla="*/ 109538 h 207"/>
              <a:gd name="T4" fmla="*/ 11654 w 126"/>
              <a:gd name="T5" fmla="*/ 58738 h 207"/>
              <a:gd name="T6" fmla="*/ 53144 w 126"/>
              <a:gd name="T7" fmla="*/ 58738 h 207"/>
              <a:gd name="T8" fmla="*/ 53144 w 126"/>
              <a:gd name="T9" fmla="*/ 45509 h 207"/>
              <a:gd name="T10" fmla="*/ 11654 w 126"/>
              <a:gd name="T11" fmla="*/ 45509 h 207"/>
              <a:gd name="T12" fmla="*/ 11654 w 126"/>
              <a:gd name="T13" fmla="*/ 13229 h 207"/>
              <a:gd name="T14" fmla="*/ 58738 w 126"/>
              <a:gd name="T15" fmla="*/ 13229 h 207"/>
              <a:gd name="T16" fmla="*/ 58738 w 126"/>
              <a:gd name="T17" fmla="*/ 0 h 207"/>
              <a:gd name="T18" fmla="*/ 0 w 126"/>
              <a:gd name="T19" fmla="*/ 0 h 207"/>
              <a:gd name="T20" fmla="*/ 0 w 126"/>
              <a:gd name="T21" fmla="*/ 109538 h 20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26" h="207">
                <a:moveTo>
                  <a:pt x="0" y="207"/>
                </a:moveTo>
                <a:lnTo>
                  <a:pt x="25" y="207"/>
                </a:lnTo>
                <a:lnTo>
                  <a:pt x="25" y="111"/>
                </a:lnTo>
                <a:lnTo>
                  <a:pt x="114" y="111"/>
                </a:lnTo>
                <a:lnTo>
                  <a:pt x="114" y="86"/>
                </a:lnTo>
                <a:lnTo>
                  <a:pt x="25" y="86"/>
                </a:lnTo>
                <a:lnTo>
                  <a:pt x="25" y="25"/>
                </a:lnTo>
                <a:lnTo>
                  <a:pt x="126" y="25"/>
                </a:lnTo>
                <a:lnTo>
                  <a:pt x="126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90" name="Rectangle 219"/>
          <p:cNvSpPr>
            <a:spLocks noChangeArrowheads="1"/>
          </p:cNvSpPr>
          <p:nvPr/>
        </p:nvSpPr>
        <p:spPr bwMode="auto">
          <a:xfrm>
            <a:off x="2328863" y="4168775"/>
            <a:ext cx="11112" cy="1746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91" name="Freeform 220"/>
          <p:cNvSpPr>
            <a:spLocks/>
          </p:cNvSpPr>
          <p:nvPr/>
        </p:nvSpPr>
        <p:spPr bwMode="auto">
          <a:xfrm>
            <a:off x="1357313" y="4273550"/>
            <a:ext cx="33337" cy="104775"/>
          </a:xfrm>
          <a:custGeom>
            <a:avLst/>
            <a:gdLst>
              <a:gd name="T0" fmla="*/ 20898 w 67"/>
              <a:gd name="T1" fmla="*/ 104775 h 199"/>
              <a:gd name="T2" fmla="*/ 33337 w 67"/>
              <a:gd name="T3" fmla="*/ 104775 h 199"/>
              <a:gd name="T4" fmla="*/ 33337 w 67"/>
              <a:gd name="T5" fmla="*/ 0 h 199"/>
              <a:gd name="T6" fmla="*/ 24381 w 67"/>
              <a:gd name="T7" fmla="*/ 0 h 199"/>
              <a:gd name="T8" fmla="*/ 23386 w 67"/>
              <a:gd name="T9" fmla="*/ 5265 h 199"/>
              <a:gd name="T10" fmla="*/ 21893 w 67"/>
              <a:gd name="T11" fmla="*/ 9477 h 199"/>
              <a:gd name="T12" fmla="*/ 19903 w 67"/>
              <a:gd name="T13" fmla="*/ 12636 h 199"/>
              <a:gd name="T14" fmla="*/ 17415 w 67"/>
              <a:gd name="T15" fmla="*/ 15269 h 199"/>
              <a:gd name="T16" fmla="*/ 13932 w 67"/>
              <a:gd name="T17" fmla="*/ 17901 h 199"/>
              <a:gd name="T18" fmla="*/ 9951 w 67"/>
              <a:gd name="T19" fmla="*/ 18954 h 199"/>
              <a:gd name="T20" fmla="*/ 5473 w 67"/>
              <a:gd name="T21" fmla="*/ 20007 h 199"/>
              <a:gd name="T22" fmla="*/ 0 w 67"/>
              <a:gd name="T23" fmla="*/ 20534 h 199"/>
              <a:gd name="T24" fmla="*/ 0 w 67"/>
              <a:gd name="T25" fmla="*/ 31590 h 199"/>
              <a:gd name="T26" fmla="*/ 20898 w 67"/>
              <a:gd name="T27" fmla="*/ 31590 h 199"/>
              <a:gd name="T28" fmla="*/ 20898 w 67"/>
              <a:gd name="T29" fmla="*/ 104775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2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10"/>
                </a:lnTo>
                <a:lnTo>
                  <a:pt x="44" y="18"/>
                </a:lnTo>
                <a:lnTo>
                  <a:pt x="40" y="24"/>
                </a:lnTo>
                <a:lnTo>
                  <a:pt x="35" y="29"/>
                </a:lnTo>
                <a:lnTo>
                  <a:pt x="28" y="34"/>
                </a:lnTo>
                <a:lnTo>
                  <a:pt x="20" y="36"/>
                </a:lnTo>
                <a:lnTo>
                  <a:pt x="11" y="38"/>
                </a:lnTo>
                <a:lnTo>
                  <a:pt x="0" y="39"/>
                </a:lnTo>
                <a:lnTo>
                  <a:pt x="0" y="60"/>
                </a:lnTo>
                <a:lnTo>
                  <a:pt x="42" y="60"/>
                </a:lnTo>
                <a:lnTo>
                  <a:pt x="42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92" name="Freeform 221"/>
          <p:cNvSpPr>
            <a:spLocks/>
          </p:cNvSpPr>
          <p:nvPr/>
        </p:nvSpPr>
        <p:spPr bwMode="auto">
          <a:xfrm>
            <a:off x="1417638" y="4275138"/>
            <a:ext cx="60325" cy="103187"/>
          </a:xfrm>
          <a:custGeom>
            <a:avLst/>
            <a:gdLst>
              <a:gd name="T0" fmla="*/ 12162 w 124"/>
              <a:gd name="T1" fmla="*/ 103187 h 195"/>
              <a:gd name="T2" fmla="*/ 24811 w 124"/>
              <a:gd name="T3" fmla="*/ 103187 h 195"/>
              <a:gd name="T4" fmla="*/ 26757 w 124"/>
              <a:gd name="T5" fmla="*/ 90487 h 195"/>
              <a:gd name="T6" fmla="*/ 29190 w 124"/>
              <a:gd name="T7" fmla="*/ 78316 h 195"/>
              <a:gd name="T8" fmla="*/ 32595 w 124"/>
              <a:gd name="T9" fmla="*/ 66675 h 195"/>
              <a:gd name="T10" fmla="*/ 36487 w 124"/>
              <a:gd name="T11" fmla="*/ 54504 h 195"/>
              <a:gd name="T12" fmla="*/ 41352 w 124"/>
              <a:gd name="T13" fmla="*/ 43391 h 195"/>
              <a:gd name="T14" fmla="*/ 47190 w 124"/>
              <a:gd name="T15" fmla="*/ 33337 h 195"/>
              <a:gd name="T16" fmla="*/ 53028 w 124"/>
              <a:gd name="T17" fmla="*/ 22754 h 195"/>
              <a:gd name="T18" fmla="*/ 60325 w 124"/>
              <a:gd name="T19" fmla="*/ 12700 h 195"/>
              <a:gd name="T20" fmla="*/ 60325 w 124"/>
              <a:gd name="T21" fmla="*/ 0 h 195"/>
              <a:gd name="T22" fmla="*/ 0 w 124"/>
              <a:gd name="T23" fmla="*/ 0 h 195"/>
              <a:gd name="T24" fmla="*/ 0 w 124"/>
              <a:gd name="T25" fmla="*/ 14287 h 195"/>
              <a:gd name="T26" fmla="*/ 48163 w 124"/>
              <a:gd name="T27" fmla="*/ 14287 h 195"/>
              <a:gd name="T28" fmla="*/ 40865 w 124"/>
              <a:gd name="T29" fmla="*/ 23812 h 195"/>
              <a:gd name="T30" fmla="*/ 34054 w 124"/>
              <a:gd name="T31" fmla="*/ 34396 h 195"/>
              <a:gd name="T32" fmla="*/ 28703 w 124"/>
              <a:gd name="T33" fmla="*/ 44979 h 195"/>
              <a:gd name="T34" fmla="*/ 23352 w 124"/>
              <a:gd name="T35" fmla="*/ 56091 h 195"/>
              <a:gd name="T36" fmla="*/ 19460 w 124"/>
              <a:gd name="T37" fmla="*/ 67204 h 195"/>
              <a:gd name="T38" fmla="*/ 16541 w 124"/>
              <a:gd name="T39" fmla="*/ 78845 h 195"/>
              <a:gd name="T40" fmla="*/ 13622 w 124"/>
              <a:gd name="T41" fmla="*/ 91016 h 195"/>
              <a:gd name="T42" fmla="*/ 12162 w 124"/>
              <a:gd name="T43" fmla="*/ 103187 h 19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24" h="195">
                <a:moveTo>
                  <a:pt x="25" y="195"/>
                </a:moveTo>
                <a:lnTo>
                  <a:pt x="51" y="195"/>
                </a:lnTo>
                <a:lnTo>
                  <a:pt x="55" y="171"/>
                </a:lnTo>
                <a:lnTo>
                  <a:pt x="60" y="148"/>
                </a:lnTo>
                <a:lnTo>
                  <a:pt x="67" y="126"/>
                </a:lnTo>
                <a:lnTo>
                  <a:pt x="75" y="103"/>
                </a:lnTo>
                <a:lnTo>
                  <a:pt x="85" y="82"/>
                </a:lnTo>
                <a:lnTo>
                  <a:pt x="97" y="63"/>
                </a:lnTo>
                <a:lnTo>
                  <a:pt x="109" y="43"/>
                </a:lnTo>
                <a:lnTo>
                  <a:pt x="124" y="24"/>
                </a:lnTo>
                <a:lnTo>
                  <a:pt x="124" y="0"/>
                </a:lnTo>
                <a:lnTo>
                  <a:pt x="0" y="0"/>
                </a:lnTo>
                <a:lnTo>
                  <a:pt x="0" y="27"/>
                </a:lnTo>
                <a:lnTo>
                  <a:pt x="99" y="27"/>
                </a:lnTo>
                <a:lnTo>
                  <a:pt x="84" y="45"/>
                </a:lnTo>
                <a:lnTo>
                  <a:pt x="70" y="65"/>
                </a:lnTo>
                <a:lnTo>
                  <a:pt x="59" y="85"/>
                </a:lnTo>
                <a:lnTo>
                  <a:pt x="48" y="106"/>
                </a:lnTo>
                <a:lnTo>
                  <a:pt x="40" y="127"/>
                </a:lnTo>
                <a:lnTo>
                  <a:pt x="34" y="149"/>
                </a:lnTo>
                <a:lnTo>
                  <a:pt x="28" y="172"/>
                </a:lnTo>
                <a:lnTo>
                  <a:pt x="25" y="19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93" name="Freeform 222"/>
          <p:cNvSpPr>
            <a:spLocks noEditPoints="1"/>
          </p:cNvSpPr>
          <p:nvPr/>
        </p:nvSpPr>
        <p:spPr bwMode="auto">
          <a:xfrm>
            <a:off x="2036763" y="4268788"/>
            <a:ext cx="63500" cy="109537"/>
          </a:xfrm>
          <a:custGeom>
            <a:avLst/>
            <a:gdLst>
              <a:gd name="T0" fmla="*/ 0 w 134"/>
              <a:gd name="T1" fmla="*/ 109537 h 207"/>
              <a:gd name="T2" fmla="*/ 11847 w 134"/>
              <a:gd name="T3" fmla="*/ 109537 h 207"/>
              <a:gd name="T4" fmla="*/ 11847 w 134"/>
              <a:gd name="T5" fmla="*/ 63500 h 207"/>
              <a:gd name="T6" fmla="*/ 29854 w 134"/>
              <a:gd name="T7" fmla="*/ 63500 h 207"/>
              <a:gd name="T8" fmla="*/ 36489 w 134"/>
              <a:gd name="T9" fmla="*/ 63500 h 207"/>
              <a:gd name="T10" fmla="*/ 42175 w 134"/>
              <a:gd name="T11" fmla="*/ 62971 h 207"/>
              <a:gd name="T12" fmla="*/ 47388 w 134"/>
              <a:gd name="T13" fmla="*/ 61912 h 207"/>
              <a:gd name="T14" fmla="*/ 51653 w 134"/>
              <a:gd name="T15" fmla="*/ 59266 h 207"/>
              <a:gd name="T16" fmla="*/ 54496 w 134"/>
              <a:gd name="T17" fmla="*/ 56621 h 207"/>
              <a:gd name="T18" fmla="*/ 56866 w 134"/>
              <a:gd name="T19" fmla="*/ 54504 h 207"/>
              <a:gd name="T20" fmla="*/ 58761 w 134"/>
              <a:gd name="T21" fmla="*/ 51329 h 207"/>
              <a:gd name="T22" fmla="*/ 60183 w 134"/>
              <a:gd name="T23" fmla="*/ 48154 h 207"/>
              <a:gd name="T24" fmla="*/ 61604 w 134"/>
              <a:gd name="T25" fmla="*/ 44450 h 207"/>
              <a:gd name="T26" fmla="*/ 62078 w 134"/>
              <a:gd name="T27" fmla="*/ 40746 h 207"/>
              <a:gd name="T28" fmla="*/ 63500 w 134"/>
              <a:gd name="T29" fmla="*/ 36512 h 207"/>
              <a:gd name="T30" fmla="*/ 63500 w 134"/>
              <a:gd name="T31" fmla="*/ 32279 h 207"/>
              <a:gd name="T32" fmla="*/ 63500 w 134"/>
              <a:gd name="T33" fmla="*/ 26987 h 207"/>
              <a:gd name="T34" fmla="*/ 62552 w 134"/>
              <a:gd name="T35" fmla="*/ 22754 h 207"/>
              <a:gd name="T36" fmla="*/ 61604 w 134"/>
              <a:gd name="T37" fmla="*/ 18521 h 207"/>
              <a:gd name="T38" fmla="*/ 60183 w 134"/>
              <a:gd name="T39" fmla="*/ 14817 h 207"/>
              <a:gd name="T40" fmla="*/ 58761 w 134"/>
              <a:gd name="T41" fmla="*/ 11642 h 207"/>
              <a:gd name="T42" fmla="*/ 56866 w 134"/>
              <a:gd name="T43" fmla="*/ 8467 h 207"/>
              <a:gd name="T44" fmla="*/ 54970 w 134"/>
              <a:gd name="T45" fmla="*/ 6350 h 207"/>
              <a:gd name="T46" fmla="*/ 51653 w 134"/>
              <a:gd name="T47" fmla="*/ 4233 h 207"/>
              <a:gd name="T48" fmla="*/ 47862 w 134"/>
              <a:gd name="T49" fmla="*/ 2117 h 207"/>
              <a:gd name="T50" fmla="*/ 42649 w 134"/>
              <a:gd name="T51" fmla="*/ 529 h 207"/>
              <a:gd name="T52" fmla="*/ 37910 w 134"/>
              <a:gd name="T53" fmla="*/ 0 h 207"/>
              <a:gd name="T54" fmla="*/ 32224 w 134"/>
              <a:gd name="T55" fmla="*/ 0 h 207"/>
              <a:gd name="T56" fmla="*/ 29381 w 134"/>
              <a:gd name="T57" fmla="*/ 0 h 207"/>
              <a:gd name="T58" fmla="*/ 0 w 134"/>
              <a:gd name="T59" fmla="*/ 0 h 207"/>
              <a:gd name="T60" fmla="*/ 0 w 134"/>
              <a:gd name="T61" fmla="*/ 109537 h 207"/>
              <a:gd name="T62" fmla="*/ 11847 w 134"/>
              <a:gd name="T63" fmla="*/ 49741 h 207"/>
              <a:gd name="T64" fmla="*/ 11847 w 134"/>
              <a:gd name="T65" fmla="*/ 13758 h 207"/>
              <a:gd name="T66" fmla="*/ 32698 w 134"/>
              <a:gd name="T67" fmla="*/ 13758 h 207"/>
              <a:gd name="T68" fmla="*/ 37437 w 134"/>
              <a:gd name="T69" fmla="*/ 13758 h 207"/>
              <a:gd name="T70" fmla="*/ 40754 w 134"/>
              <a:gd name="T71" fmla="*/ 14817 h 207"/>
              <a:gd name="T72" fmla="*/ 43597 w 134"/>
              <a:gd name="T73" fmla="*/ 15875 h 207"/>
              <a:gd name="T74" fmla="*/ 46440 w 134"/>
              <a:gd name="T75" fmla="*/ 17992 h 207"/>
              <a:gd name="T76" fmla="*/ 48336 w 134"/>
              <a:gd name="T77" fmla="*/ 20637 h 207"/>
              <a:gd name="T78" fmla="*/ 49757 w 134"/>
              <a:gd name="T79" fmla="*/ 23283 h 207"/>
              <a:gd name="T80" fmla="*/ 50231 w 134"/>
              <a:gd name="T81" fmla="*/ 26987 h 207"/>
              <a:gd name="T82" fmla="*/ 50705 w 134"/>
              <a:gd name="T83" fmla="*/ 31221 h 207"/>
              <a:gd name="T84" fmla="*/ 50231 w 134"/>
              <a:gd name="T85" fmla="*/ 36512 h 207"/>
              <a:gd name="T86" fmla="*/ 49757 w 134"/>
              <a:gd name="T87" fmla="*/ 40746 h 207"/>
              <a:gd name="T88" fmla="*/ 48336 w 134"/>
              <a:gd name="T89" fmla="*/ 43921 h 207"/>
              <a:gd name="T90" fmla="*/ 46440 w 134"/>
              <a:gd name="T91" fmla="*/ 46037 h 207"/>
              <a:gd name="T92" fmla="*/ 43597 w 134"/>
              <a:gd name="T93" fmla="*/ 48154 h 207"/>
              <a:gd name="T94" fmla="*/ 40280 w 134"/>
              <a:gd name="T95" fmla="*/ 49212 h 207"/>
              <a:gd name="T96" fmla="*/ 36489 w 134"/>
              <a:gd name="T97" fmla="*/ 49741 h 207"/>
              <a:gd name="T98" fmla="*/ 31750 w 134"/>
              <a:gd name="T99" fmla="*/ 49741 h 207"/>
              <a:gd name="T100" fmla="*/ 11847 w 134"/>
              <a:gd name="T101" fmla="*/ 49741 h 20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34" h="207">
                <a:moveTo>
                  <a:pt x="0" y="207"/>
                </a:moveTo>
                <a:lnTo>
                  <a:pt x="25" y="207"/>
                </a:lnTo>
                <a:lnTo>
                  <a:pt x="25" y="120"/>
                </a:lnTo>
                <a:lnTo>
                  <a:pt x="63" y="120"/>
                </a:lnTo>
                <a:lnTo>
                  <a:pt x="77" y="120"/>
                </a:lnTo>
                <a:lnTo>
                  <a:pt x="89" y="119"/>
                </a:lnTo>
                <a:lnTo>
                  <a:pt x="100" y="117"/>
                </a:lnTo>
                <a:lnTo>
                  <a:pt x="109" y="112"/>
                </a:lnTo>
                <a:lnTo>
                  <a:pt x="115" y="107"/>
                </a:lnTo>
                <a:lnTo>
                  <a:pt x="120" y="103"/>
                </a:lnTo>
                <a:lnTo>
                  <a:pt x="124" y="97"/>
                </a:lnTo>
                <a:lnTo>
                  <a:pt x="127" y="91"/>
                </a:lnTo>
                <a:lnTo>
                  <a:pt x="130" y="84"/>
                </a:lnTo>
                <a:lnTo>
                  <a:pt x="131" y="77"/>
                </a:lnTo>
                <a:lnTo>
                  <a:pt x="134" y="69"/>
                </a:lnTo>
                <a:lnTo>
                  <a:pt x="134" y="61"/>
                </a:lnTo>
                <a:lnTo>
                  <a:pt x="134" y="51"/>
                </a:lnTo>
                <a:lnTo>
                  <a:pt x="132" y="43"/>
                </a:lnTo>
                <a:lnTo>
                  <a:pt x="130" y="35"/>
                </a:lnTo>
                <a:lnTo>
                  <a:pt x="127" y="28"/>
                </a:lnTo>
                <a:lnTo>
                  <a:pt x="124" y="22"/>
                </a:lnTo>
                <a:lnTo>
                  <a:pt x="120" y="16"/>
                </a:lnTo>
                <a:lnTo>
                  <a:pt x="116" y="12"/>
                </a:lnTo>
                <a:lnTo>
                  <a:pt x="109" y="8"/>
                </a:lnTo>
                <a:lnTo>
                  <a:pt x="101" y="4"/>
                </a:lnTo>
                <a:lnTo>
                  <a:pt x="90" y="1"/>
                </a:lnTo>
                <a:lnTo>
                  <a:pt x="80" y="0"/>
                </a:lnTo>
                <a:lnTo>
                  <a:pt x="68" y="0"/>
                </a:lnTo>
                <a:lnTo>
                  <a:pt x="62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25" y="94"/>
                </a:moveTo>
                <a:lnTo>
                  <a:pt x="25" y="26"/>
                </a:lnTo>
                <a:lnTo>
                  <a:pt x="69" y="26"/>
                </a:lnTo>
                <a:lnTo>
                  <a:pt x="79" y="26"/>
                </a:lnTo>
                <a:lnTo>
                  <a:pt x="86" y="28"/>
                </a:lnTo>
                <a:lnTo>
                  <a:pt x="92" y="30"/>
                </a:lnTo>
                <a:lnTo>
                  <a:pt x="98" y="34"/>
                </a:lnTo>
                <a:lnTo>
                  <a:pt x="102" y="39"/>
                </a:lnTo>
                <a:lnTo>
                  <a:pt x="105" y="44"/>
                </a:lnTo>
                <a:lnTo>
                  <a:pt x="106" y="51"/>
                </a:lnTo>
                <a:lnTo>
                  <a:pt x="107" y="59"/>
                </a:lnTo>
                <a:lnTo>
                  <a:pt x="106" y="69"/>
                </a:lnTo>
                <a:lnTo>
                  <a:pt x="105" y="77"/>
                </a:lnTo>
                <a:lnTo>
                  <a:pt x="102" y="83"/>
                </a:lnTo>
                <a:lnTo>
                  <a:pt x="98" y="87"/>
                </a:lnTo>
                <a:lnTo>
                  <a:pt x="92" y="91"/>
                </a:lnTo>
                <a:lnTo>
                  <a:pt x="85" y="93"/>
                </a:lnTo>
                <a:lnTo>
                  <a:pt x="77" y="94"/>
                </a:lnTo>
                <a:lnTo>
                  <a:pt x="67" y="94"/>
                </a:lnTo>
                <a:lnTo>
                  <a:pt x="25" y="9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94" name="Freeform 223"/>
          <p:cNvSpPr>
            <a:spLocks/>
          </p:cNvSpPr>
          <p:nvPr/>
        </p:nvSpPr>
        <p:spPr bwMode="auto">
          <a:xfrm>
            <a:off x="2112963" y="4297363"/>
            <a:ext cx="30162" cy="80962"/>
          </a:xfrm>
          <a:custGeom>
            <a:avLst/>
            <a:gdLst>
              <a:gd name="T0" fmla="*/ 0 w 66"/>
              <a:gd name="T1" fmla="*/ 80962 h 154"/>
              <a:gd name="T2" fmla="*/ 10511 w 66"/>
              <a:gd name="T3" fmla="*/ 80962 h 154"/>
              <a:gd name="T4" fmla="*/ 10511 w 66"/>
              <a:gd name="T5" fmla="*/ 36275 h 154"/>
              <a:gd name="T6" fmla="*/ 10968 w 66"/>
              <a:gd name="T7" fmla="*/ 31544 h 154"/>
              <a:gd name="T8" fmla="*/ 11425 w 66"/>
              <a:gd name="T9" fmla="*/ 26812 h 154"/>
              <a:gd name="T10" fmla="*/ 12796 w 66"/>
              <a:gd name="T11" fmla="*/ 23132 h 154"/>
              <a:gd name="T12" fmla="*/ 15081 w 66"/>
              <a:gd name="T13" fmla="*/ 19978 h 154"/>
              <a:gd name="T14" fmla="*/ 17366 w 66"/>
              <a:gd name="T15" fmla="*/ 16823 h 154"/>
              <a:gd name="T16" fmla="*/ 20108 w 66"/>
              <a:gd name="T17" fmla="*/ 15246 h 154"/>
              <a:gd name="T18" fmla="*/ 24221 w 66"/>
              <a:gd name="T19" fmla="*/ 14195 h 154"/>
              <a:gd name="T20" fmla="*/ 27877 w 66"/>
              <a:gd name="T21" fmla="*/ 13669 h 154"/>
              <a:gd name="T22" fmla="*/ 30162 w 66"/>
              <a:gd name="T23" fmla="*/ 13669 h 154"/>
              <a:gd name="T24" fmla="*/ 30162 w 66"/>
              <a:gd name="T25" fmla="*/ 0 h 154"/>
              <a:gd name="T26" fmla="*/ 27420 w 66"/>
              <a:gd name="T27" fmla="*/ 0 h 154"/>
              <a:gd name="T28" fmla="*/ 24678 w 66"/>
              <a:gd name="T29" fmla="*/ 0 h 154"/>
              <a:gd name="T30" fmla="*/ 21479 w 66"/>
              <a:gd name="T31" fmla="*/ 1051 h 154"/>
              <a:gd name="T32" fmla="*/ 19194 w 66"/>
              <a:gd name="T33" fmla="*/ 2103 h 154"/>
              <a:gd name="T34" fmla="*/ 16909 w 66"/>
              <a:gd name="T35" fmla="*/ 3154 h 154"/>
              <a:gd name="T36" fmla="*/ 15081 w 66"/>
              <a:gd name="T37" fmla="*/ 5783 h 154"/>
              <a:gd name="T38" fmla="*/ 12796 w 66"/>
              <a:gd name="T39" fmla="*/ 8937 h 154"/>
              <a:gd name="T40" fmla="*/ 11425 w 66"/>
              <a:gd name="T41" fmla="*/ 12092 h 154"/>
              <a:gd name="T42" fmla="*/ 10054 w 66"/>
              <a:gd name="T43" fmla="*/ 15772 h 154"/>
              <a:gd name="T44" fmla="*/ 10054 w 66"/>
              <a:gd name="T45" fmla="*/ 1577 h 154"/>
              <a:gd name="T46" fmla="*/ 0 w 66"/>
              <a:gd name="T47" fmla="*/ 1577 h 154"/>
              <a:gd name="T48" fmla="*/ 0 w 66"/>
              <a:gd name="T49" fmla="*/ 80962 h 15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4">
                <a:moveTo>
                  <a:pt x="0" y="154"/>
                </a:moveTo>
                <a:lnTo>
                  <a:pt x="23" y="154"/>
                </a:lnTo>
                <a:lnTo>
                  <a:pt x="23" y="69"/>
                </a:lnTo>
                <a:lnTo>
                  <a:pt x="24" y="60"/>
                </a:lnTo>
                <a:lnTo>
                  <a:pt x="25" y="51"/>
                </a:lnTo>
                <a:lnTo>
                  <a:pt x="28" y="44"/>
                </a:lnTo>
                <a:lnTo>
                  <a:pt x="33" y="38"/>
                </a:lnTo>
                <a:lnTo>
                  <a:pt x="38" y="32"/>
                </a:lnTo>
                <a:lnTo>
                  <a:pt x="44" y="29"/>
                </a:lnTo>
                <a:lnTo>
                  <a:pt x="53" y="27"/>
                </a:lnTo>
                <a:lnTo>
                  <a:pt x="61" y="26"/>
                </a:lnTo>
                <a:lnTo>
                  <a:pt x="66" y="26"/>
                </a:lnTo>
                <a:lnTo>
                  <a:pt x="66" y="0"/>
                </a:lnTo>
                <a:lnTo>
                  <a:pt x="60" y="0"/>
                </a:lnTo>
                <a:lnTo>
                  <a:pt x="54" y="0"/>
                </a:lnTo>
                <a:lnTo>
                  <a:pt x="47" y="2"/>
                </a:lnTo>
                <a:lnTo>
                  <a:pt x="42" y="4"/>
                </a:lnTo>
                <a:lnTo>
                  <a:pt x="37" y="6"/>
                </a:lnTo>
                <a:lnTo>
                  <a:pt x="33" y="11"/>
                </a:lnTo>
                <a:lnTo>
                  <a:pt x="28" y="17"/>
                </a:lnTo>
                <a:lnTo>
                  <a:pt x="25" y="23"/>
                </a:lnTo>
                <a:lnTo>
                  <a:pt x="22" y="30"/>
                </a:lnTo>
                <a:lnTo>
                  <a:pt x="22" y="3"/>
                </a:lnTo>
                <a:lnTo>
                  <a:pt x="0" y="3"/>
                </a:lnTo>
                <a:lnTo>
                  <a:pt x="0" y="15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95" name="Freeform 224"/>
          <p:cNvSpPr>
            <a:spLocks noEditPoints="1"/>
          </p:cNvSpPr>
          <p:nvPr/>
        </p:nvSpPr>
        <p:spPr bwMode="auto">
          <a:xfrm>
            <a:off x="2152650" y="4268788"/>
            <a:ext cx="11113" cy="109537"/>
          </a:xfrm>
          <a:custGeom>
            <a:avLst/>
            <a:gdLst>
              <a:gd name="T0" fmla="*/ 0 w 24"/>
              <a:gd name="T1" fmla="*/ 109537 h 207"/>
              <a:gd name="T2" fmla="*/ 11113 w 24"/>
              <a:gd name="T3" fmla="*/ 109537 h 207"/>
              <a:gd name="T4" fmla="*/ 11113 w 24"/>
              <a:gd name="T5" fmla="*/ 29633 h 207"/>
              <a:gd name="T6" fmla="*/ 0 w 24"/>
              <a:gd name="T7" fmla="*/ 29633 h 207"/>
              <a:gd name="T8" fmla="*/ 0 w 24"/>
              <a:gd name="T9" fmla="*/ 109537 h 207"/>
              <a:gd name="T10" fmla="*/ 0 w 24"/>
              <a:gd name="T11" fmla="*/ 14817 h 207"/>
              <a:gd name="T12" fmla="*/ 11113 w 24"/>
              <a:gd name="T13" fmla="*/ 14817 h 207"/>
              <a:gd name="T14" fmla="*/ 11113 w 24"/>
              <a:gd name="T15" fmla="*/ 0 h 207"/>
              <a:gd name="T16" fmla="*/ 0 w 24"/>
              <a:gd name="T17" fmla="*/ 0 h 207"/>
              <a:gd name="T18" fmla="*/ 0 w 24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" h="207">
                <a:moveTo>
                  <a:pt x="0" y="207"/>
                </a:moveTo>
                <a:lnTo>
                  <a:pt x="24" y="207"/>
                </a:lnTo>
                <a:lnTo>
                  <a:pt x="24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4" y="28"/>
                </a:lnTo>
                <a:lnTo>
                  <a:pt x="24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96" name="Freeform 225"/>
          <p:cNvSpPr>
            <a:spLocks/>
          </p:cNvSpPr>
          <p:nvPr/>
        </p:nvSpPr>
        <p:spPr bwMode="auto">
          <a:xfrm>
            <a:off x="2176463" y="4297363"/>
            <a:ext cx="52387" cy="82550"/>
          </a:xfrm>
          <a:custGeom>
            <a:avLst/>
            <a:gdLst>
              <a:gd name="T0" fmla="*/ 468 w 112"/>
              <a:gd name="T1" fmla="*/ 61129 h 158"/>
              <a:gd name="T2" fmla="*/ 3742 w 112"/>
              <a:gd name="T3" fmla="*/ 71578 h 158"/>
              <a:gd name="T4" fmla="*/ 10290 w 112"/>
              <a:gd name="T5" fmla="*/ 78370 h 158"/>
              <a:gd name="T6" fmla="*/ 19645 w 112"/>
              <a:gd name="T7" fmla="*/ 82028 h 158"/>
              <a:gd name="T8" fmla="*/ 31339 w 112"/>
              <a:gd name="T9" fmla="*/ 82028 h 158"/>
              <a:gd name="T10" fmla="*/ 41629 w 112"/>
              <a:gd name="T11" fmla="*/ 78893 h 158"/>
              <a:gd name="T12" fmla="*/ 48177 w 112"/>
              <a:gd name="T13" fmla="*/ 72101 h 158"/>
              <a:gd name="T14" fmla="*/ 51919 w 112"/>
              <a:gd name="T15" fmla="*/ 62174 h 158"/>
              <a:gd name="T16" fmla="*/ 51919 w 112"/>
              <a:gd name="T17" fmla="*/ 52247 h 158"/>
              <a:gd name="T18" fmla="*/ 49581 w 112"/>
              <a:gd name="T19" fmla="*/ 44932 h 158"/>
              <a:gd name="T20" fmla="*/ 44903 w 112"/>
              <a:gd name="T21" fmla="*/ 39708 h 158"/>
              <a:gd name="T22" fmla="*/ 37419 w 112"/>
              <a:gd name="T23" fmla="*/ 36050 h 158"/>
              <a:gd name="T24" fmla="*/ 21984 w 112"/>
              <a:gd name="T25" fmla="*/ 31871 h 158"/>
              <a:gd name="T26" fmla="*/ 17774 w 112"/>
              <a:gd name="T27" fmla="*/ 30303 h 158"/>
              <a:gd name="T28" fmla="*/ 14500 w 112"/>
              <a:gd name="T29" fmla="*/ 28213 h 158"/>
              <a:gd name="T30" fmla="*/ 12161 w 112"/>
              <a:gd name="T31" fmla="*/ 26123 h 158"/>
              <a:gd name="T32" fmla="*/ 11694 w 112"/>
              <a:gd name="T33" fmla="*/ 22466 h 158"/>
              <a:gd name="T34" fmla="*/ 12629 w 112"/>
              <a:gd name="T35" fmla="*/ 17241 h 158"/>
              <a:gd name="T36" fmla="*/ 15435 w 112"/>
              <a:gd name="T37" fmla="*/ 14107 h 158"/>
              <a:gd name="T38" fmla="*/ 19645 w 112"/>
              <a:gd name="T39" fmla="*/ 12017 h 158"/>
              <a:gd name="T40" fmla="*/ 25726 w 112"/>
              <a:gd name="T41" fmla="*/ 11494 h 158"/>
              <a:gd name="T42" fmla="*/ 31339 w 112"/>
              <a:gd name="T43" fmla="*/ 12017 h 158"/>
              <a:gd name="T44" fmla="*/ 36016 w 112"/>
              <a:gd name="T45" fmla="*/ 15152 h 158"/>
              <a:gd name="T46" fmla="*/ 38823 w 112"/>
              <a:gd name="T47" fmla="*/ 18809 h 158"/>
              <a:gd name="T48" fmla="*/ 40226 w 112"/>
              <a:gd name="T49" fmla="*/ 24034 h 158"/>
              <a:gd name="T50" fmla="*/ 50048 w 112"/>
              <a:gd name="T51" fmla="*/ 18809 h 158"/>
              <a:gd name="T52" fmla="*/ 46774 w 112"/>
              <a:gd name="T53" fmla="*/ 9404 h 158"/>
              <a:gd name="T54" fmla="*/ 40226 w 112"/>
              <a:gd name="T55" fmla="*/ 3135 h 158"/>
              <a:gd name="T56" fmla="*/ 30871 w 112"/>
              <a:gd name="T57" fmla="*/ 522 h 158"/>
              <a:gd name="T58" fmla="*/ 20113 w 112"/>
              <a:gd name="T59" fmla="*/ 522 h 158"/>
              <a:gd name="T60" fmla="*/ 11226 w 112"/>
              <a:gd name="T61" fmla="*/ 3135 h 158"/>
              <a:gd name="T62" fmla="*/ 4677 w 112"/>
              <a:gd name="T63" fmla="*/ 9404 h 158"/>
              <a:gd name="T64" fmla="*/ 1871 w 112"/>
              <a:gd name="T65" fmla="*/ 17241 h 158"/>
              <a:gd name="T66" fmla="*/ 1871 w 112"/>
              <a:gd name="T67" fmla="*/ 27168 h 158"/>
              <a:gd name="T68" fmla="*/ 3742 w 112"/>
              <a:gd name="T69" fmla="*/ 34483 h 158"/>
              <a:gd name="T70" fmla="*/ 8419 w 112"/>
              <a:gd name="T71" fmla="*/ 39185 h 158"/>
              <a:gd name="T72" fmla="*/ 15435 w 112"/>
              <a:gd name="T73" fmla="*/ 42842 h 158"/>
              <a:gd name="T74" fmla="*/ 31806 w 112"/>
              <a:gd name="T75" fmla="*/ 48590 h 158"/>
              <a:gd name="T76" fmla="*/ 36484 w 112"/>
              <a:gd name="T77" fmla="*/ 49634 h 158"/>
              <a:gd name="T78" fmla="*/ 39290 w 112"/>
              <a:gd name="T79" fmla="*/ 51202 h 158"/>
              <a:gd name="T80" fmla="*/ 41629 w 112"/>
              <a:gd name="T81" fmla="*/ 54337 h 158"/>
              <a:gd name="T82" fmla="*/ 42097 w 112"/>
              <a:gd name="T83" fmla="*/ 58516 h 158"/>
              <a:gd name="T84" fmla="*/ 40693 w 112"/>
              <a:gd name="T85" fmla="*/ 63741 h 158"/>
              <a:gd name="T86" fmla="*/ 37887 w 112"/>
              <a:gd name="T87" fmla="*/ 67398 h 158"/>
              <a:gd name="T88" fmla="*/ 33210 w 112"/>
              <a:gd name="T89" fmla="*/ 70533 h 158"/>
              <a:gd name="T90" fmla="*/ 26661 w 112"/>
              <a:gd name="T91" fmla="*/ 71056 h 158"/>
              <a:gd name="T92" fmla="*/ 19645 w 112"/>
              <a:gd name="T93" fmla="*/ 69488 h 158"/>
              <a:gd name="T94" fmla="*/ 14968 w 112"/>
              <a:gd name="T95" fmla="*/ 66876 h 158"/>
              <a:gd name="T96" fmla="*/ 11226 w 112"/>
              <a:gd name="T97" fmla="*/ 61651 h 158"/>
              <a:gd name="T98" fmla="*/ 9823 w 112"/>
              <a:gd name="T99" fmla="*/ 54859 h 15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2" h="158">
                <a:moveTo>
                  <a:pt x="0" y="105"/>
                </a:moveTo>
                <a:lnTo>
                  <a:pt x="1" y="117"/>
                </a:lnTo>
                <a:lnTo>
                  <a:pt x="3" y="128"/>
                </a:lnTo>
                <a:lnTo>
                  <a:pt x="8" y="137"/>
                </a:lnTo>
                <a:lnTo>
                  <a:pt x="14" y="144"/>
                </a:lnTo>
                <a:lnTo>
                  <a:pt x="22" y="150"/>
                </a:lnTo>
                <a:lnTo>
                  <a:pt x="32" y="154"/>
                </a:lnTo>
                <a:lnTo>
                  <a:pt x="42" y="157"/>
                </a:lnTo>
                <a:lnTo>
                  <a:pt x="55" y="158"/>
                </a:lnTo>
                <a:lnTo>
                  <a:pt x="67" y="157"/>
                </a:lnTo>
                <a:lnTo>
                  <a:pt x="79" y="154"/>
                </a:lnTo>
                <a:lnTo>
                  <a:pt x="89" y="151"/>
                </a:lnTo>
                <a:lnTo>
                  <a:pt x="97" y="145"/>
                </a:lnTo>
                <a:lnTo>
                  <a:pt x="103" y="138"/>
                </a:lnTo>
                <a:lnTo>
                  <a:pt x="107" y="130"/>
                </a:lnTo>
                <a:lnTo>
                  <a:pt x="111" y="119"/>
                </a:lnTo>
                <a:lnTo>
                  <a:pt x="112" y="109"/>
                </a:lnTo>
                <a:lnTo>
                  <a:pt x="111" y="100"/>
                </a:lnTo>
                <a:lnTo>
                  <a:pt x="110" y="93"/>
                </a:lnTo>
                <a:lnTo>
                  <a:pt x="106" y="86"/>
                </a:lnTo>
                <a:lnTo>
                  <a:pt x="101" y="81"/>
                </a:lnTo>
                <a:lnTo>
                  <a:pt x="96" y="76"/>
                </a:lnTo>
                <a:lnTo>
                  <a:pt x="89" y="73"/>
                </a:lnTo>
                <a:lnTo>
                  <a:pt x="80" y="69"/>
                </a:lnTo>
                <a:lnTo>
                  <a:pt x="71" y="67"/>
                </a:lnTo>
                <a:lnTo>
                  <a:pt x="47" y="61"/>
                </a:lnTo>
                <a:lnTo>
                  <a:pt x="42" y="59"/>
                </a:lnTo>
                <a:lnTo>
                  <a:pt x="38" y="58"/>
                </a:lnTo>
                <a:lnTo>
                  <a:pt x="34" y="57"/>
                </a:lnTo>
                <a:lnTo>
                  <a:pt x="31" y="54"/>
                </a:lnTo>
                <a:lnTo>
                  <a:pt x="28" y="52"/>
                </a:lnTo>
                <a:lnTo>
                  <a:pt x="26" y="50"/>
                </a:lnTo>
                <a:lnTo>
                  <a:pt x="25" y="46"/>
                </a:lnTo>
                <a:lnTo>
                  <a:pt x="25" y="43"/>
                </a:lnTo>
                <a:lnTo>
                  <a:pt x="25" y="38"/>
                </a:lnTo>
                <a:lnTo>
                  <a:pt x="27" y="33"/>
                </a:lnTo>
                <a:lnTo>
                  <a:pt x="29" y="30"/>
                </a:lnTo>
                <a:lnTo>
                  <a:pt x="33" y="27"/>
                </a:lnTo>
                <a:lnTo>
                  <a:pt x="37" y="25"/>
                </a:lnTo>
                <a:lnTo>
                  <a:pt x="42" y="23"/>
                </a:lnTo>
                <a:lnTo>
                  <a:pt x="47" y="22"/>
                </a:lnTo>
                <a:lnTo>
                  <a:pt x="55" y="22"/>
                </a:lnTo>
                <a:lnTo>
                  <a:pt x="61" y="22"/>
                </a:lnTo>
                <a:lnTo>
                  <a:pt x="67" y="23"/>
                </a:lnTo>
                <a:lnTo>
                  <a:pt x="73" y="25"/>
                </a:lnTo>
                <a:lnTo>
                  <a:pt x="77" y="29"/>
                </a:lnTo>
                <a:lnTo>
                  <a:pt x="81" y="32"/>
                </a:lnTo>
                <a:lnTo>
                  <a:pt x="83" y="36"/>
                </a:lnTo>
                <a:lnTo>
                  <a:pt x="85" y="40"/>
                </a:lnTo>
                <a:lnTo>
                  <a:pt x="86" y="46"/>
                </a:lnTo>
                <a:lnTo>
                  <a:pt x="109" y="46"/>
                </a:lnTo>
                <a:lnTo>
                  <a:pt x="107" y="36"/>
                </a:lnTo>
                <a:lnTo>
                  <a:pt x="104" y="26"/>
                </a:lnTo>
                <a:lnTo>
                  <a:pt x="100" y="18"/>
                </a:lnTo>
                <a:lnTo>
                  <a:pt x="94" y="12"/>
                </a:lnTo>
                <a:lnTo>
                  <a:pt x="86" y="6"/>
                </a:lnTo>
                <a:lnTo>
                  <a:pt x="77" y="3"/>
                </a:lnTo>
                <a:lnTo>
                  <a:pt x="66" y="1"/>
                </a:lnTo>
                <a:lnTo>
                  <a:pt x="55" y="0"/>
                </a:lnTo>
                <a:lnTo>
                  <a:pt x="43" y="1"/>
                </a:lnTo>
                <a:lnTo>
                  <a:pt x="33" y="3"/>
                </a:lnTo>
                <a:lnTo>
                  <a:pt x="24" y="6"/>
                </a:lnTo>
                <a:lnTo>
                  <a:pt x="17" y="11"/>
                </a:lnTo>
                <a:lnTo>
                  <a:pt x="10" y="18"/>
                </a:lnTo>
                <a:lnTo>
                  <a:pt x="6" y="25"/>
                </a:lnTo>
                <a:lnTo>
                  <a:pt x="4" y="33"/>
                </a:lnTo>
                <a:lnTo>
                  <a:pt x="3" y="43"/>
                </a:lnTo>
                <a:lnTo>
                  <a:pt x="4" y="52"/>
                </a:lnTo>
                <a:lnTo>
                  <a:pt x="5" y="59"/>
                </a:lnTo>
                <a:lnTo>
                  <a:pt x="8" y="66"/>
                </a:lnTo>
                <a:lnTo>
                  <a:pt x="13" y="71"/>
                </a:lnTo>
                <a:lnTo>
                  <a:pt x="18" y="75"/>
                </a:lnTo>
                <a:lnTo>
                  <a:pt x="24" y="79"/>
                </a:lnTo>
                <a:lnTo>
                  <a:pt x="33" y="82"/>
                </a:lnTo>
                <a:lnTo>
                  <a:pt x="41" y="85"/>
                </a:lnTo>
                <a:lnTo>
                  <a:pt x="68" y="93"/>
                </a:lnTo>
                <a:lnTo>
                  <a:pt x="73" y="94"/>
                </a:lnTo>
                <a:lnTo>
                  <a:pt x="78" y="95"/>
                </a:lnTo>
                <a:lnTo>
                  <a:pt x="81" y="97"/>
                </a:lnTo>
                <a:lnTo>
                  <a:pt x="84" y="98"/>
                </a:lnTo>
                <a:lnTo>
                  <a:pt x="86" y="102"/>
                </a:lnTo>
                <a:lnTo>
                  <a:pt x="89" y="104"/>
                </a:lnTo>
                <a:lnTo>
                  <a:pt x="90" y="108"/>
                </a:lnTo>
                <a:lnTo>
                  <a:pt x="90" y="112"/>
                </a:lnTo>
                <a:lnTo>
                  <a:pt x="89" y="117"/>
                </a:lnTo>
                <a:lnTo>
                  <a:pt x="87" y="122"/>
                </a:lnTo>
                <a:lnTo>
                  <a:pt x="84" y="126"/>
                </a:lnTo>
                <a:lnTo>
                  <a:pt x="81" y="129"/>
                </a:lnTo>
                <a:lnTo>
                  <a:pt x="76" y="132"/>
                </a:lnTo>
                <a:lnTo>
                  <a:pt x="71" y="135"/>
                </a:lnTo>
                <a:lnTo>
                  <a:pt x="64" y="136"/>
                </a:lnTo>
                <a:lnTo>
                  <a:pt x="57" y="136"/>
                </a:lnTo>
                <a:lnTo>
                  <a:pt x="49" y="136"/>
                </a:lnTo>
                <a:lnTo>
                  <a:pt x="42" y="133"/>
                </a:lnTo>
                <a:lnTo>
                  <a:pt x="36" y="131"/>
                </a:lnTo>
                <a:lnTo>
                  <a:pt x="32" y="128"/>
                </a:lnTo>
                <a:lnTo>
                  <a:pt x="27" y="124"/>
                </a:lnTo>
                <a:lnTo>
                  <a:pt x="24" y="118"/>
                </a:lnTo>
                <a:lnTo>
                  <a:pt x="22" y="112"/>
                </a:lnTo>
                <a:lnTo>
                  <a:pt x="21" y="105"/>
                </a:lnTo>
                <a:lnTo>
                  <a:pt x="0" y="10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97" name="Freeform 226"/>
          <p:cNvSpPr>
            <a:spLocks/>
          </p:cNvSpPr>
          <p:nvPr/>
        </p:nvSpPr>
        <p:spPr bwMode="auto">
          <a:xfrm>
            <a:off x="2238375" y="4297363"/>
            <a:ext cx="55563" cy="82550"/>
          </a:xfrm>
          <a:custGeom>
            <a:avLst/>
            <a:gdLst>
              <a:gd name="T0" fmla="*/ 55563 w 121"/>
              <a:gd name="T1" fmla="*/ 28213 h 158"/>
              <a:gd name="T2" fmla="*/ 53267 w 121"/>
              <a:gd name="T3" fmla="*/ 16719 h 158"/>
              <a:gd name="T4" fmla="*/ 47757 w 121"/>
              <a:gd name="T5" fmla="*/ 7837 h 158"/>
              <a:gd name="T6" fmla="*/ 39491 w 121"/>
              <a:gd name="T7" fmla="*/ 1567 h 158"/>
              <a:gd name="T8" fmla="*/ 28929 w 121"/>
              <a:gd name="T9" fmla="*/ 0 h 158"/>
              <a:gd name="T10" fmla="*/ 16990 w 121"/>
              <a:gd name="T11" fmla="*/ 2612 h 158"/>
              <a:gd name="T12" fmla="*/ 7806 w 121"/>
              <a:gd name="T13" fmla="*/ 10449 h 158"/>
              <a:gd name="T14" fmla="*/ 1837 w 121"/>
              <a:gd name="T15" fmla="*/ 24034 h 158"/>
              <a:gd name="T16" fmla="*/ 0 w 121"/>
              <a:gd name="T17" fmla="*/ 41275 h 158"/>
              <a:gd name="T18" fmla="*/ 1837 w 121"/>
              <a:gd name="T19" fmla="*/ 58516 h 158"/>
              <a:gd name="T20" fmla="*/ 7347 w 121"/>
              <a:gd name="T21" fmla="*/ 71578 h 158"/>
              <a:gd name="T22" fmla="*/ 16072 w 121"/>
              <a:gd name="T23" fmla="*/ 79415 h 158"/>
              <a:gd name="T24" fmla="*/ 27552 w 121"/>
              <a:gd name="T25" fmla="*/ 82550 h 158"/>
              <a:gd name="T26" fmla="*/ 38573 w 121"/>
              <a:gd name="T27" fmla="*/ 80460 h 158"/>
              <a:gd name="T28" fmla="*/ 47297 w 121"/>
              <a:gd name="T29" fmla="*/ 74713 h 158"/>
              <a:gd name="T30" fmla="*/ 53267 w 121"/>
              <a:gd name="T31" fmla="*/ 64786 h 158"/>
              <a:gd name="T32" fmla="*/ 55563 w 121"/>
              <a:gd name="T33" fmla="*/ 52247 h 158"/>
              <a:gd name="T34" fmla="*/ 44542 w 121"/>
              <a:gd name="T35" fmla="*/ 56427 h 158"/>
              <a:gd name="T36" fmla="*/ 41787 w 121"/>
              <a:gd name="T37" fmla="*/ 63219 h 158"/>
              <a:gd name="T38" fmla="*/ 37654 w 121"/>
              <a:gd name="T39" fmla="*/ 67921 h 158"/>
              <a:gd name="T40" fmla="*/ 31685 w 121"/>
              <a:gd name="T41" fmla="*/ 70533 h 158"/>
              <a:gd name="T42" fmla="*/ 23878 w 121"/>
              <a:gd name="T43" fmla="*/ 69488 h 158"/>
              <a:gd name="T44" fmla="*/ 17909 w 121"/>
              <a:gd name="T45" fmla="*/ 65831 h 158"/>
              <a:gd name="T46" fmla="*/ 13317 w 121"/>
              <a:gd name="T47" fmla="*/ 58516 h 158"/>
              <a:gd name="T48" fmla="*/ 11480 w 121"/>
              <a:gd name="T49" fmla="*/ 48067 h 158"/>
              <a:gd name="T50" fmla="*/ 11480 w 121"/>
              <a:gd name="T51" fmla="*/ 34483 h 158"/>
              <a:gd name="T52" fmla="*/ 13776 w 121"/>
              <a:gd name="T53" fmla="*/ 23511 h 158"/>
              <a:gd name="T54" fmla="*/ 18368 w 121"/>
              <a:gd name="T55" fmla="*/ 16197 h 158"/>
              <a:gd name="T56" fmla="*/ 25256 w 121"/>
              <a:gd name="T57" fmla="*/ 12539 h 158"/>
              <a:gd name="T58" fmla="*/ 32144 w 121"/>
              <a:gd name="T59" fmla="*/ 12017 h 158"/>
              <a:gd name="T60" fmla="*/ 38113 w 121"/>
              <a:gd name="T61" fmla="*/ 14107 h 158"/>
              <a:gd name="T62" fmla="*/ 41787 w 121"/>
              <a:gd name="T63" fmla="*/ 18809 h 158"/>
              <a:gd name="T64" fmla="*/ 44542 w 121"/>
              <a:gd name="T65" fmla="*/ 24556 h 15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1" h="158">
                <a:moveTo>
                  <a:pt x="98" y="54"/>
                </a:moveTo>
                <a:lnTo>
                  <a:pt x="121" y="54"/>
                </a:lnTo>
                <a:lnTo>
                  <a:pt x="119" y="43"/>
                </a:lnTo>
                <a:lnTo>
                  <a:pt x="116" y="32"/>
                </a:lnTo>
                <a:lnTo>
                  <a:pt x="112" y="23"/>
                </a:lnTo>
                <a:lnTo>
                  <a:pt x="104" y="15"/>
                </a:lnTo>
                <a:lnTo>
                  <a:pt x="96" y="8"/>
                </a:lnTo>
                <a:lnTo>
                  <a:pt x="86" y="3"/>
                </a:lnTo>
                <a:lnTo>
                  <a:pt x="76" y="1"/>
                </a:lnTo>
                <a:lnTo>
                  <a:pt x="63" y="0"/>
                </a:lnTo>
                <a:lnTo>
                  <a:pt x="49" y="1"/>
                </a:lnTo>
                <a:lnTo>
                  <a:pt x="37" y="5"/>
                </a:lnTo>
                <a:lnTo>
                  <a:pt x="26" y="11"/>
                </a:lnTo>
                <a:lnTo>
                  <a:pt x="17" y="20"/>
                </a:lnTo>
                <a:lnTo>
                  <a:pt x="9" y="32"/>
                </a:lnTo>
                <a:lnTo>
                  <a:pt x="4" y="46"/>
                </a:lnTo>
                <a:lnTo>
                  <a:pt x="1" y="61"/>
                </a:lnTo>
                <a:lnTo>
                  <a:pt x="0" y="79"/>
                </a:lnTo>
                <a:lnTo>
                  <a:pt x="1" y="97"/>
                </a:lnTo>
                <a:lnTo>
                  <a:pt x="4" y="112"/>
                </a:lnTo>
                <a:lnTo>
                  <a:pt x="9" y="125"/>
                </a:lnTo>
                <a:lnTo>
                  <a:pt x="16" y="137"/>
                </a:lnTo>
                <a:lnTo>
                  <a:pt x="25" y="146"/>
                </a:lnTo>
                <a:lnTo>
                  <a:pt x="35" y="152"/>
                </a:lnTo>
                <a:lnTo>
                  <a:pt x="47" y="157"/>
                </a:lnTo>
                <a:lnTo>
                  <a:pt x="60" y="158"/>
                </a:lnTo>
                <a:lnTo>
                  <a:pt x="74" y="157"/>
                </a:lnTo>
                <a:lnTo>
                  <a:pt x="84" y="154"/>
                </a:lnTo>
                <a:lnTo>
                  <a:pt x="95" y="149"/>
                </a:lnTo>
                <a:lnTo>
                  <a:pt x="103" y="143"/>
                </a:lnTo>
                <a:lnTo>
                  <a:pt x="110" y="135"/>
                </a:lnTo>
                <a:lnTo>
                  <a:pt x="116" y="124"/>
                </a:lnTo>
                <a:lnTo>
                  <a:pt x="119" y="112"/>
                </a:lnTo>
                <a:lnTo>
                  <a:pt x="121" y="100"/>
                </a:lnTo>
                <a:lnTo>
                  <a:pt x="99" y="100"/>
                </a:lnTo>
                <a:lnTo>
                  <a:pt x="97" y="108"/>
                </a:lnTo>
                <a:lnTo>
                  <a:pt x="95" y="115"/>
                </a:lnTo>
                <a:lnTo>
                  <a:pt x="91" y="121"/>
                </a:lnTo>
                <a:lnTo>
                  <a:pt x="87" y="125"/>
                </a:lnTo>
                <a:lnTo>
                  <a:pt x="82" y="130"/>
                </a:lnTo>
                <a:lnTo>
                  <a:pt x="76" y="132"/>
                </a:lnTo>
                <a:lnTo>
                  <a:pt x="69" y="135"/>
                </a:lnTo>
                <a:lnTo>
                  <a:pt x="61" y="135"/>
                </a:lnTo>
                <a:lnTo>
                  <a:pt x="52" y="133"/>
                </a:lnTo>
                <a:lnTo>
                  <a:pt x="45" y="131"/>
                </a:lnTo>
                <a:lnTo>
                  <a:pt x="39" y="126"/>
                </a:lnTo>
                <a:lnTo>
                  <a:pt x="33" y="121"/>
                </a:lnTo>
                <a:lnTo>
                  <a:pt x="29" y="112"/>
                </a:lnTo>
                <a:lnTo>
                  <a:pt x="26" y="103"/>
                </a:lnTo>
                <a:lnTo>
                  <a:pt x="25" y="92"/>
                </a:lnTo>
                <a:lnTo>
                  <a:pt x="24" y="79"/>
                </a:lnTo>
                <a:lnTo>
                  <a:pt x="25" y="66"/>
                </a:lnTo>
                <a:lnTo>
                  <a:pt x="27" y="54"/>
                </a:lnTo>
                <a:lnTo>
                  <a:pt x="30" y="45"/>
                </a:lnTo>
                <a:lnTo>
                  <a:pt x="35" y="37"/>
                </a:lnTo>
                <a:lnTo>
                  <a:pt x="40" y="31"/>
                </a:lnTo>
                <a:lnTo>
                  <a:pt x="46" y="26"/>
                </a:lnTo>
                <a:lnTo>
                  <a:pt x="55" y="24"/>
                </a:lnTo>
                <a:lnTo>
                  <a:pt x="63" y="23"/>
                </a:lnTo>
                <a:lnTo>
                  <a:pt x="70" y="23"/>
                </a:lnTo>
                <a:lnTo>
                  <a:pt x="77" y="25"/>
                </a:lnTo>
                <a:lnTo>
                  <a:pt x="83" y="27"/>
                </a:lnTo>
                <a:lnTo>
                  <a:pt x="87" y="31"/>
                </a:lnTo>
                <a:lnTo>
                  <a:pt x="91" y="36"/>
                </a:lnTo>
                <a:lnTo>
                  <a:pt x="95" y="41"/>
                </a:lnTo>
                <a:lnTo>
                  <a:pt x="97" y="47"/>
                </a:lnTo>
                <a:lnTo>
                  <a:pt x="98" y="5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98" name="Freeform 227"/>
          <p:cNvSpPr>
            <a:spLocks noEditPoints="1"/>
          </p:cNvSpPr>
          <p:nvPr/>
        </p:nvSpPr>
        <p:spPr bwMode="auto">
          <a:xfrm>
            <a:off x="2305050" y="4268788"/>
            <a:ext cx="11113" cy="109537"/>
          </a:xfrm>
          <a:custGeom>
            <a:avLst/>
            <a:gdLst>
              <a:gd name="T0" fmla="*/ 0 w 23"/>
              <a:gd name="T1" fmla="*/ 109537 h 207"/>
              <a:gd name="T2" fmla="*/ 11113 w 23"/>
              <a:gd name="T3" fmla="*/ 109537 h 207"/>
              <a:gd name="T4" fmla="*/ 11113 w 23"/>
              <a:gd name="T5" fmla="*/ 29633 h 207"/>
              <a:gd name="T6" fmla="*/ 0 w 23"/>
              <a:gd name="T7" fmla="*/ 29633 h 207"/>
              <a:gd name="T8" fmla="*/ 0 w 23"/>
              <a:gd name="T9" fmla="*/ 109537 h 207"/>
              <a:gd name="T10" fmla="*/ 0 w 23"/>
              <a:gd name="T11" fmla="*/ 14817 h 207"/>
              <a:gd name="T12" fmla="*/ 11113 w 23"/>
              <a:gd name="T13" fmla="*/ 14817 h 207"/>
              <a:gd name="T14" fmla="*/ 11113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899" name="Rectangle 228"/>
          <p:cNvSpPr>
            <a:spLocks noChangeArrowheads="1"/>
          </p:cNvSpPr>
          <p:nvPr/>
        </p:nvSpPr>
        <p:spPr bwMode="auto">
          <a:xfrm>
            <a:off x="2332038" y="4268788"/>
            <a:ext cx="11112" cy="109537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00" name="Rectangle 229"/>
          <p:cNvSpPr>
            <a:spLocks noChangeArrowheads="1"/>
          </p:cNvSpPr>
          <p:nvPr/>
        </p:nvSpPr>
        <p:spPr bwMode="auto">
          <a:xfrm>
            <a:off x="2359025" y="4268788"/>
            <a:ext cx="11113" cy="109537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01" name="Freeform 230"/>
          <p:cNvSpPr>
            <a:spLocks noEditPoints="1"/>
          </p:cNvSpPr>
          <p:nvPr/>
        </p:nvSpPr>
        <p:spPr bwMode="auto">
          <a:xfrm>
            <a:off x="2382838" y="4297363"/>
            <a:ext cx="61912" cy="82550"/>
          </a:xfrm>
          <a:custGeom>
            <a:avLst/>
            <a:gdLst>
              <a:gd name="T0" fmla="*/ 43532 w 128"/>
              <a:gd name="T1" fmla="*/ 51202 h 158"/>
              <a:gd name="T2" fmla="*/ 42081 w 128"/>
              <a:gd name="T3" fmla="*/ 59561 h 158"/>
              <a:gd name="T4" fmla="*/ 38211 w 128"/>
              <a:gd name="T5" fmla="*/ 65309 h 158"/>
              <a:gd name="T6" fmla="*/ 31440 w 128"/>
              <a:gd name="T7" fmla="*/ 69488 h 158"/>
              <a:gd name="T8" fmla="*/ 23217 w 128"/>
              <a:gd name="T9" fmla="*/ 71056 h 158"/>
              <a:gd name="T10" fmla="*/ 18380 w 128"/>
              <a:gd name="T11" fmla="*/ 70533 h 158"/>
              <a:gd name="T12" fmla="*/ 14511 w 128"/>
              <a:gd name="T13" fmla="*/ 67921 h 158"/>
              <a:gd name="T14" fmla="*/ 12576 w 128"/>
              <a:gd name="T15" fmla="*/ 63741 h 158"/>
              <a:gd name="T16" fmla="*/ 11609 w 128"/>
              <a:gd name="T17" fmla="*/ 58516 h 158"/>
              <a:gd name="T18" fmla="*/ 12092 w 128"/>
              <a:gd name="T19" fmla="*/ 53292 h 158"/>
              <a:gd name="T20" fmla="*/ 14027 w 128"/>
              <a:gd name="T21" fmla="*/ 49634 h 158"/>
              <a:gd name="T22" fmla="*/ 17896 w 128"/>
              <a:gd name="T23" fmla="*/ 46500 h 158"/>
              <a:gd name="T24" fmla="*/ 22733 w 128"/>
              <a:gd name="T25" fmla="*/ 45455 h 158"/>
              <a:gd name="T26" fmla="*/ 33858 w 128"/>
              <a:gd name="T27" fmla="*/ 43365 h 158"/>
              <a:gd name="T28" fmla="*/ 43532 w 128"/>
              <a:gd name="T29" fmla="*/ 39708 h 158"/>
              <a:gd name="T30" fmla="*/ 44983 w 128"/>
              <a:gd name="T31" fmla="*/ 72623 h 158"/>
              <a:gd name="T32" fmla="*/ 46434 w 128"/>
              <a:gd name="T33" fmla="*/ 76803 h 158"/>
              <a:gd name="T34" fmla="*/ 48852 w 128"/>
              <a:gd name="T35" fmla="*/ 79938 h 158"/>
              <a:gd name="T36" fmla="*/ 52722 w 128"/>
              <a:gd name="T37" fmla="*/ 82028 h 158"/>
              <a:gd name="T38" fmla="*/ 58526 w 128"/>
              <a:gd name="T39" fmla="*/ 81505 h 158"/>
              <a:gd name="T40" fmla="*/ 61912 w 128"/>
              <a:gd name="T41" fmla="*/ 70533 h 158"/>
              <a:gd name="T42" fmla="*/ 57075 w 128"/>
              <a:gd name="T43" fmla="*/ 70533 h 158"/>
              <a:gd name="T44" fmla="*/ 55140 w 128"/>
              <a:gd name="T45" fmla="*/ 65831 h 158"/>
              <a:gd name="T46" fmla="*/ 55140 w 128"/>
              <a:gd name="T47" fmla="*/ 23511 h 158"/>
              <a:gd name="T48" fmla="*/ 53206 w 128"/>
              <a:gd name="T49" fmla="*/ 13062 h 158"/>
              <a:gd name="T50" fmla="*/ 48852 w 128"/>
              <a:gd name="T51" fmla="*/ 5225 h 158"/>
              <a:gd name="T52" fmla="*/ 40630 w 128"/>
              <a:gd name="T53" fmla="*/ 1045 h 158"/>
              <a:gd name="T54" fmla="*/ 29505 w 128"/>
              <a:gd name="T55" fmla="*/ 0 h 158"/>
              <a:gd name="T56" fmla="*/ 18380 w 128"/>
              <a:gd name="T57" fmla="*/ 1567 h 158"/>
              <a:gd name="T58" fmla="*/ 10157 w 128"/>
              <a:gd name="T59" fmla="*/ 6270 h 158"/>
              <a:gd name="T60" fmla="*/ 4837 w 128"/>
              <a:gd name="T61" fmla="*/ 14107 h 158"/>
              <a:gd name="T62" fmla="*/ 2902 w 128"/>
              <a:gd name="T63" fmla="*/ 24556 h 158"/>
              <a:gd name="T64" fmla="*/ 13543 w 128"/>
              <a:gd name="T65" fmla="*/ 25078 h 158"/>
              <a:gd name="T66" fmla="*/ 14511 w 128"/>
              <a:gd name="T67" fmla="*/ 19331 h 158"/>
              <a:gd name="T68" fmla="*/ 17896 w 128"/>
              <a:gd name="T69" fmla="*/ 15152 h 158"/>
              <a:gd name="T70" fmla="*/ 22250 w 128"/>
              <a:gd name="T71" fmla="*/ 12017 h 158"/>
              <a:gd name="T72" fmla="*/ 29021 w 128"/>
              <a:gd name="T73" fmla="*/ 11494 h 158"/>
              <a:gd name="T74" fmla="*/ 35793 w 128"/>
              <a:gd name="T75" fmla="*/ 12017 h 158"/>
              <a:gd name="T76" fmla="*/ 40146 w 128"/>
              <a:gd name="T77" fmla="*/ 14107 h 158"/>
              <a:gd name="T78" fmla="*/ 42565 w 128"/>
              <a:gd name="T79" fmla="*/ 17764 h 158"/>
              <a:gd name="T80" fmla="*/ 43532 w 128"/>
              <a:gd name="T81" fmla="*/ 22989 h 158"/>
              <a:gd name="T82" fmla="*/ 43048 w 128"/>
              <a:gd name="T83" fmla="*/ 28213 h 158"/>
              <a:gd name="T84" fmla="*/ 40630 w 128"/>
              <a:gd name="T85" fmla="*/ 30826 h 158"/>
              <a:gd name="T86" fmla="*/ 33858 w 128"/>
              <a:gd name="T87" fmla="*/ 32393 h 158"/>
              <a:gd name="T88" fmla="*/ 22733 w 128"/>
              <a:gd name="T89" fmla="*/ 33960 h 158"/>
              <a:gd name="T90" fmla="*/ 12576 w 128"/>
              <a:gd name="T91" fmla="*/ 37095 h 158"/>
              <a:gd name="T92" fmla="*/ 5321 w 128"/>
              <a:gd name="T93" fmla="*/ 41797 h 158"/>
              <a:gd name="T94" fmla="*/ 1451 w 128"/>
              <a:gd name="T95" fmla="*/ 49112 h 158"/>
              <a:gd name="T96" fmla="*/ 0 w 128"/>
              <a:gd name="T97" fmla="*/ 58516 h 158"/>
              <a:gd name="T98" fmla="*/ 1451 w 128"/>
              <a:gd name="T99" fmla="*/ 68443 h 158"/>
              <a:gd name="T100" fmla="*/ 5321 w 128"/>
              <a:gd name="T101" fmla="*/ 76280 h 158"/>
              <a:gd name="T102" fmla="*/ 12092 w 128"/>
              <a:gd name="T103" fmla="*/ 80460 h 158"/>
              <a:gd name="T104" fmla="*/ 21282 w 128"/>
              <a:gd name="T105" fmla="*/ 82550 h 158"/>
              <a:gd name="T106" fmla="*/ 33858 w 128"/>
              <a:gd name="T107" fmla="*/ 79415 h 158"/>
              <a:gd name="T108" fmla="*/ 44983 w 128"/>
              <a:gd name="T109" fmla="*/ 69488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158">
                <a:moveTo>
                  <a:pt x="90" y="76"/>
                </a:moveTo>
                <a:lnTo>
                  <a:pt x="90" y="98"/>
                </a:lnTo>
                <a:lnTo>
                  <a:pt x="89" y="107"/>
                </a:lnTo>
                <a:lnTo>
                  <a:pt x="87" y="114"/>
                </a:lnTo>
                <a:lnTo>
                  <a:pt x="84" y="119"/>
                </a:lnTo>
                <a:lnTo>
                  <a:pt x="79" y="125"/>
                </a:lnTo>
                <a:lnTo>
                  <a:pt x="73" y="130"/>
                </a:lnTo>
                <a:lnTo>
                  <a:pt x="65" y="133"/>
                </a:lnTo>
                <a:lnTo>
                  <a:pt x="58" y="135"/>
                </a:lnTo>
                <a:lnTo>
                  <a:pt x="48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2"/>
                </a:lnTo>
                <a:lnTo>
                  <a:pt x="30" y="130"/>
                </a:lnTo>
                <a:lnTo>
                  <a:pt x="27" y="126"/>
                </a:lnTo>
                <a:lnTo>
                  <a:pt x="26" y="122"/>
                </a:lnTo>
                <a:lnTo>
                  <a:pt x="24" y="117"/>
                </a:lnTo>
                <a:lnTo>
                  <a:pt x="24" y="112"/>
                </a:lnTo>
                <a:lnTo>
                  <a:pt x="24" y="107"/>
                </a:lnTo>
                <a:lnTo>
                  <a:pt x="25" y="102"/>
                </a:lnTo>
                <a:lnTo>
                  <a:pt x="27" y="98"/>
                </a:lnTo>
                <a:lnTo>
                  <a:pt x="29" y="95"/>
                </a:lnTo>
                <a:lnTo>
                  <a:pt x="32" y="92"/>
                </a:lnTo>
                <a:lnTo>
                  <a:pt x="37" y="89"/>
                </a:lnTo>
                <a:lnTo>
                  <a:pt x="42" y="88"/>
                </a:lnTo>
                <a:lnTo>
                  <a:pt x="47" y="87"/>
                </a:lnTo>
                <a:lnTo>
                  <a:pt x="59" y="85"/>
                </a:lnTo>
                <a:lnTo>
                  <a:pt x="70" y="83"/>
                </a:lnTo>
                <a:lnTo>
                  <a:pt x="81" y="81"/>
                </a:lnTo>
                <a:lnTo>
                  <a:pt x="90" y="76"/>
                </a:lnTo>
                <a:close/>
                <a:moveTo>
                  <a:pt x="93" y="133"/>
                </a:moveTo>
                <a:lnTo>
                  <a:pt x="93" y="139"/>
                </a:lnTo>
                <a:lnTo>
                  <a:pt x="94" y="144"/>
                </a:lnTo>
                <a:lnTo>
                  <a:pt x="96" y="147"/>
                </a:lnTo>
                <a:lnTo>
                  <a:pt x="98" y="151"/>
                </a:lnTo>
                <a:lnTo>
                  <a:pt x="101" y="153"/>
                </a:lnTo>
                <a:lnTo>
                  <a:pt x="105" y="156"/>
                </a:lnTo>
                <a:lnTo>
                  <a:pt x="109" y="157"/>
                </a:lnTo>
                <a:lnTo>
                  <a:pt x="116" y="157"/>
                </a:lnTo>
                <a:lnTo>
                  <a:pt x="121" y="156"/>
                </a:lnTo>
                <a:lnTo>
                  <a:pt x="128" y="154"/>
                </a:lnTo>
                <a:lnTo>
                  <a:pt x="128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1"/>
                </a:lnTo>
                <a:lnTo>
                  <a:pt x="114" y="126"/>
                </a:lnTo>
                <a:lnTo>
                  <a:pt x="114" y="119"/>
                </a:lnTo>
                <a:lnTo>
                  <a:pt x="114" y="45"/>
                </a:lnTo>
                <a:lnTo>
                  <a:pt x="113" y="34"/>
                </a:lnTo>
                <a:lnTo>
                  <a:pt x="110" y="25"/>
                </a:lnTo>
                <a:lnTo>
                  <a:pt x="106" y="17"/>
                </a:lnTo>
                <a:lnTo>
                  <a:pt x="101" y="10"/>
                </a:lnTo>
                <a:lnTo>
                  <a:pt x="94" y="5"/>
                </a:lnTo>
                <a:lnTo>
                  <a:pt x="84" y="2"/>
                </a:lnTo>
                <a:lnTo>
                  <a:pt x="74" y="1"/>
                </a:lnTo>
                <a:lnTo>
                  <a:pt x="61" y="0"/>
                </a:lnTo>
                <a:lnTo>
                  <a:pt x="48" y="1"/>
                </a:lnTo>
                <a:lnTo>
                  <a:pt x="38" y="3"/>
                </a:lnTo>
                <a:lnTo>
                  <a:pt x="28" y="6"/>
                </a:lnTo>
                <a:lnTo>
                  <a:pt x="21" y="12"/>
                </a:lnTo>
                <a:lnTo>
                  <a:pt x="15" y="19"/>
                </a:lnTo>
                <a:lnTo>
                  <a:pt x="10" y="27"/>
                </a:lnTo>
                <a:lnTo>
                  <a:pt x="7" y="37"/>
                </a:lnTo>
                <a:lnTo>
                  <a:pt x="6" y="47"/>
                </a:lnTo>
                <a:lnTo>
                  <a:pt x="6" y="48"/>
                </a:lnTo>
                <a:lnTo>
                  <a:pt x="28" y="48"/>
                </a:lnTo>
                <a:lnTo>
                  <a:pt x="28" y="43"/>
                </a:lnTo>
                <a:lnTo>
                  <a:pt x="30" y="37"/>
                </a:lnTo>
                <a:lnTo>
                  <a:pt x="32" y="32"/>
                </a:lnTo>
                <a:lnTo>
                  <a:pt x="37" y="29"/>
                </a:lnTo>
                <a:lnTo>
                  <a:pt x="41" y="25"/>
                </a:lnTo>
                <a:lnTo>
                  <a:pt x="46" y="23"/>
                </a:lnTo>
                <a:lnTo>
                  <a:pt x="52" y="22"/>
                </a:lnTo>
                <a:lnTo>
                  <a:pt x="60" y="22"/>
                </a:lnTo>
                <a:lnTo>
                  <a:pt x="67" y="22"/>
                </a:lnTo>
                <a:lnTo>
                  <a:pt x="74" y="23"/>
                </a:lnTo>
                <a:lnTo>
                  <a:pt x="79" y="25"/>
                </a:lnTo>
                <a:lnTo>
                  <a:pt x="83" y="27"/>
                </a:lnTo>
                <a:lnTo>
                  <a:pt x="86" y="30"/>
                </a:lnTo>
                <a:lnTo>
                  <a:pt x="88" y="34"/>
                </a:lnTo>
                <a:lnTo>
                  <a:pt x="90" y="38"/>
                </a:lnTo>
                <a:lnTo>
                  <a:pt x="90" y="44"/>
                </a:lnTo>
                <a:lnTo>
                  <a:pt x="90" y="50"/>
                </a:lnTo>
                <a:lnTo>
                  <a:pt x="89" y="54"/>
                </a:lnTo>
                <a:lnTo>
                  <a:pt x="88" y="57"/>
                </a:lnTo>
                <a:lnTo>
                  <a:pt x="84" y="59"/>
                </a:lnTo>
                <a:lnTo>
                  <a:pt x="79" y="61"/>
                </a:lnTo>
                <a:lnTo>
                  <a:pt x="70" y="62"/>
                </a:lnTo>
                <a:lnTo>
                  <a:pt x="60" y="64"/>
                </a:lnTo>
                <a:lnTo>
                  <a:pt x="47" y="65"/>
                </a:lnTo>
                <a:lnTo>
                  <a:pt x="36" y="67"/>
                </a:lnTo>
                <a:lnTo>
                  <a:pt x="26" y="71"/>
                </a:lnTo>
                <a:lnTo>
                  <a:pt x="18" y="74"/>
                </a:lnTo>
                <a:lnTo>
                  <a:pt x="11" y="80"/>
                </a:lnTo>
                <a:lnTo>
                  <a:pt x="6" y="86"/>
                </a:lnTo>
                <a:lnTo>
                  <a:pt x="3" y="94"/>
                </a:lnTo>
                <a:lnTo>
                  <a:pt x="1" y="102"/>
                </a:lnTo>
                <a:lnTo>
                  <a:pt x="0" y="112"/>
                </a:lnTo>
                <a:lnTo>
                  <a:pt x="1" y="123"/>
                </a:lnTo>
                <a:lnTo>
                  <a:pt x="3" y="131"/>
                </a:lnTo>
                <a:lnTo>
                  <a:pt x="6" y="139"/>
                </a:lnTo>
                <a:lnTo>
                  <a:pt x="11" y="146"/>
                </a:lnTo>
                <a:lnTo>
                  <a:pt x="18" y="151"/>
                </a:lnTo>
                <a:lnTo>
                  <a:pt x="25" y="154"/>
                </a:lnTo>
                <a:lnTo>
                  <a:pt x="35" y="157"/>
                </a:lnTo>
                <a:lnTo>
                  <a:pt x="44" y="158"/>
                </a:lnTo>
                <a:lnTo>
                  <a:pt x="58" y="157"/>
                </a:lnTo>
                <a:lnTo>
                  <a:pt x="70" y="152"/>
                </a:lnTo>
                <a:lnTo>
                  <a:pt x="82" y="144"/>
                </a:lnTo>
                <a:lnTo>
                  <a:pt x="93" y="13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02" name="Freeform 231"/>
          <p:cNvSpPr>
            <a:spLocks noEditPoints="1"/>
          </p:cNvSpPr>
          <p:nvPr/>
        </p:nvSpPr>
        <p:spPr bwMode="auto">
          <a:xfrm>
            <a:off x="2482850" y="4267200"/>
            <a:ext cx="85725" cy="114300"/>
          </a:xfrm>
          <a:custGeom>
            <a:avLst/>
            <a:gdLst>
              <a:gd name="T0" fmla="*/ 0 w 178"/>
              <a:gd name="T1" fmla="*/ 63795 h 215"/>
              <a:gd name="T2" fmla="*/ 1445 w 178"/>
              <a:gd name="T3" fmla="*/ 76023 h 215"/>
              <a:gd name="T4" fmla="*/ 4334 w 178"/>
              <a:gd name="T5" fmla="*/ 86655 h 215"/>
              <a:gd name="T6" fmla="*/ 9150 w 178"/>
              <a:gd name="T7" fmla="*/ 95161 h 215"/>
              <a:gd name="T8" fmla="*/ 13966 w 178"/>
              <a:gd name="T9" fmla="*/ 102604 h 215"/>
              <a:gd name="T10" fmla="*/ 21190 w 178"/>
              <a:gd name="T11" fmla="*/ 107920 h 215"/>
              <a:gd name="T12" fmla="*/ 28896 w 178"/>
              <a:gd name="T13" fmla="*/ 111642 h 215"/>
              <a:gd name="T14" fmla="*/ 38046 w 178"/>
              <a:gd name="T15" fmla="*/ 114300 h 215"/>
              <a:gd name="T16" fmla="*/ 47679 w 178"/>
              <a:gd name="T17" fmla="*/ 114300 h 215"/>
              <a:gd name="T18" fmla="*/ 56829 w 178"/>
              <a:gd name="T19" fmla="*/ 111642 h 215"/>
              <a:gd name="T20" fmla="*/ 64535 w 178"/>
              <a:gd name="T21" fmla="*/ 107920 h 215"/>
              <a:gd name="T22" fmla="*/ 71759 w 178"/>
              <a:gd name="T23" fmla="*/ 102604 h 215"/>
              <a:gd name="T24" fmla="*/ 77056 w 178"/>
              <a:gd name="T25" fmla="*/ 95161 h 215"/>
              <a:gd name="T26" fmla="*/ 81391 w 178"/>
              <a:gd name="T27" fmla="*/ 86655 h 215"/>
              <a:gd name="T28" fmla="*/ 84280 w 178"/>
              <a:gd name="T29" fmla="*/ 76023 h 215"/>
              <a:gd name="T30" fmla="*/ 85725 w 178"/>
              <a:gd name="T31" fmla="*/ 63795 h 215"/>
              <a:gd name="T32" fmla="*/ 85725 w 178"/>
              <a:gd name="T33" fmla="*/ 50505 h 215"/>
              <a:gd name="T34" fmla="*/ 84280 w 178"/>
              <a:gd name="T35" fmla="*/ 38277 h 215"/>
              <a:gd name="T36" fmla="*/ 81391 w 178"/>
              <a:gd name="T37" fmla="*/ 27645 h 215"/>
              <a:gd name="T38" fmla="*/ 77056 w 178"/>
              <a:gd name="T39" fmla="*/ 19139 h 215"/>
              <a:gd name="T40" fmla="*/ 71759 w 178"/>
              <a:gd name="T41" fmla="*/ 11696 h 215"/>
              <a:gd name="T42" fmla="*/ 64535 w 178"/>
              <a:gd name="T43" fmla="*/ 5848 h 215"/>
              <a:gd name="T44" fmla="*/ 56829 w 178"/>
              <a:gd name="T45" fmla="*/ 2127 h 215"/>
              <a:gd name="T46" fmla="*/ 47679 w 178"/>
              <a:gd name="T47" fmla="*/ 0 h 215"/>
              <a:gd name="T48" fmla="*/ 38046 w 178"/>
              <a:gd name="T49" fmla="*/ 0 h 215"/>
              <a:gd name="T50" fmla="*/ 28896 w 178"/>
              <a:gd name="T51" fmla="*/ 2127 h 215"/>
              <a:gd name="T52" fmla="*/ 21190 w 178"/>
              <a:gd name="T53" fmla="*/ 5848 h 215"/>
              <a:gd name="T54" fmla="*/ 13966 w 178"/>
              <a:gd name="T55" fmla="*/ 11696 h 215"/>
              <a:gd name="T56" fmla="*/ 9150 w 178"/>
              <a:gd name="T57" fmla="*/ 19139 h 215"/>
              <a:gd name="T58" fmla="*/ 4334 w 178"/>
              <a:gd name="T59" fmla="*/ 27645 h 215"/>
              <a:gd name="T60" fmla="*/ 1445 w 178"/>
              <a:gd name="T61" fmla="*/ 38277 h 215"/>
              <a:gd name="T62" fmla="*/ 0 w 178"/>
              <a:gd name="T63" fmla="*/ 50505 h 215"/>
              <a:gd name="T64" fmla="*/ 12522 w 178"/>
              <a:gd name="T65" fmla="*/ 57416 h 215"/>
              <a:gd name="T66" fmla="*/ 14448 w 178"/>
              <a:gd name="T67" fmla="*/ 38277 h 215"/>
              <a:gd name="T68" fmla="*/ 20709 w 178"/>
              <a:gd name="T69" fmla="*/ 24455 h 215"/>
              <a:gd name="T70" fmla="*/ 30341 w 178"/>
              <a:gd name="T71" fmla="*/ 15949 h 215"/>
              <a:gd name="T72" fmla="*/ 42863 w 178"/>
              <a:gd name="T73" fmla="*/ 12759 h 215"/>
              <a:gd name="T74" fmla="*/ 55384 w 178"/>
              <a:gd name="T75" fmla="*/ 15949 h 215"/>
              <a:gd name="T76" fmla="*/ 65016 w 178"/>
              <a:gd name="T77" fmla="*/ 24455 h 215"/>
              <a:gd name="T78" fmla="*/ 70795 w 178"/>
              <a:gd name="T79" fmla="*/ 38277 h 215"/>
              <a:gd name="T80" fmla="*/ 73203 w 178"/>
              <a:gd name="T81" fmla="*/ 57416 h 215"/>
              <a:gd name="T82" fmla="*/ 70795 w 178"/>
              <a:gd name="T83" fmla="*/ 76023 h 215"/>
              <a:gd name="T84" fmla="*/ 65016 w 178"/>
              <a:gd name="T85" fmla="*/ 89313 h 215"/>
              <a:gd name="T86" fmla="*/ 55384 w 178"/>
              <a:gd name="T87" fmla="*/ 98351 h 215"/>
              <a:gd name="T88" fmla="*/ 42863 w 178"/>
              <a:gd name="T89" fmla="*/ 101541 h 215"/>
              <a:gd name="T90" fmla="*/ 30341 w 178"/>
              <a:gd name="T91" fmla="*/ 98351 h 215"/>
              <a:gd name="T92" fmla="*/ 20709 w 178"/>
              <a:gd name="T93" fmla="*/ 89313 h 215"/>
              <a:gd name="T94" fmla="*/ 14448 w 178"/>
              <a:gd name="T95" fmla="*/ 76023 h 215"/>
              <a:gd name="T96" fmla="*/ 12522 w 178"/>
              <a:gd name="T97" fmla="*/ 57416 h 21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78" h="215">
                <a:moveTo>
                  <a:pt x="0" y="108"/>
                </a:moveTo>
                <a:lnTo>
                  <a:pt x="0" y="120"/>
                </a:lnTo>
                <a:lnTo>
                  <a:pt x="1" y="131"/>
                </a:lnTo>
                <a:lnTo>
                  <a:pt x="3" y="143"/>
                </a:lnTo>
                <a:lnTo>
                  <a:pt x="6" y="153"/>
                </a:lnTo>
                <a:lnTo>
                  <a:pt x="9" y="163"/>
                </a:lnTo>
                <a:lnTo>
                  <a:pt x="14" y="172"/>
                </a:lnTo>
                <a:lnTo>
                  <a:pt x="19" y="179"/>
                </a:lnTo>
                <a:lnTo>
                  <a:pt x="24" y="187"/>
                </a:lnTo>
                <a:lnTo>
                  <a:pt x="29" y="193"/>
                </a:lnTo>
                <a:lnTo>
                  <a:pt x="37" y="199"/>
                </a:lnTo>
                <a:lnTo>
                  <a:pt x="44" y="203"/>
                </a:lnTo>
                <a:lnTo>
                  <a:pt x="52" y="208"/>
                </a:lnTo>
                <a:lnTo>
                  <a:pt x="60" y="210"/>
                </a:lnTo>
                <a:lnTo>
                  <a:pt x="69" y="213"/>
                </a:lnTo>
                <a:lnTo>
                  <a:pt x="79" y="215"/>
                </a:lnTo>
                <a:lnTo>
                  <a:pt x="89" y="215"/>
                </a:lnTo>
                <a:lnTo>
                  <a:pt x="99" y="215"/>
                </a:lnTo>
                <a:lnTo>
                  <a:pt x="108" y="213"/>
                </a:lnTo>
                <a:lnTo>
                  <a:pt x="118" y="210"/>
                </a:lnTo>
                <a:lnTo>
                  <a:pt x="126" y="208"/>
                </a:lnTo>
                <a:lnTo>
                  <a:pt x="134" y="203"/>
                </a:lnTo>
                <a:lnTo>
                  <a:pt x="141" y="199"/>
                </a:lnTo>
                <a:lnTo>
                  <a:pt x="149" y="193"/>
                </a:lnTo>
                <a:lnTo>
                  <a:pt x="154" y="187"/>
                </a:lnTo>
                <a:lnTo>
                  <a:pt x="160" y="179"/>
                </a:lnTo>
                <a:lnTo>
                  <a:pt x="164" y="172"/>
                </a:lnTo>
                <a:lnTo>
                  <a:pt x="169" y="163"/>
                </a:lnTo>
                <a:lnTo>
                  <a:pt x="172" y="153"/>
                </a:lnTo>
                <a:lnTo>
                  <a:pt x="175" y="143"/>
                </a:lnTo>
                <a:lnTo>
                  <a:pt x="177" y="131"/>
                </a:lnTo>
                <a:lnTo>
                  <a:pt x="178" y="120"/>
                </a:lnTo>
                <a:lnTo>
                  <a:pt x="178" y="108"/>
                </a:lnTo>
                <a:lnTo>
                  <a:pt x="178" y="95"/>
                </a:lnTo>
                <a:lnTo>
                  <a:pt x="177" y="83"/>
                </a:lnTo>
                <a:lnTo>
                  <a:pt x="175" y="72"/>
                </a:lnTo>
                <a:lnTo>
                  <a:pt x="172" y="61"/>
                </a:lnTo>
                <a:lnTo>
                  <a:pt x="169" y="52"/>
                </a:lnTo>
                <a:lnTo>
                  <a:pt x="164" y="44"/>
                </a:lnTo>
                <a:lnTo>
                  <a:pt x="160" y="36"/>
                </a:lnTo>
                <a:lnTo>
                  <a:pt x="154" y="28"/>
                </a:lnTo>
                <a:lnTo>
                  <a:pt x="149" y="22"/>
                </a:lnTo>
                <a:lnTo>
                  <a:pt x="141" y="16"/>
                </a:lnTo>
                <a:lnTo>
                  <a:pt x="134" y="11"/>
                </a:lnTo>
                <a:lnTo>
                  <a:pt x="126" y="7"/>
                </a:lnTo>
                <a:lnTo>
                  <a:pt x="118" y="4"/>
                </a:lnTo>
                <a:lnTo>
                  <a:pt x="108" y="2"/>
                </a:lnTo>
                <a:lnTo>
                  <a:pt x="99" y="0"/>
                </a:lnTo>
                <a:lnTo>
                  <a:pt x="89" y="0"/>
                </a:lnTo>
                <a:lnTo>
                  <a:pt x="79" y="0"/>
                </a:lnTo>
                <a:lnTo>
                  <a:pt x="69" y="2"/>
                </a:lnTo>
                <a:lnTo>
                  <a:pt x="60" y="4"/>
                </a:lnTo>
                <a:lnTo>
                  <a:pt x="52" y="7"/>
                </a:lnTo>
                <a:lnTo>
                  <a:pt x="44" y="11"/>
                </a:lnTo>
                <a:lnTo>
                  <a:pt x="37" y="16"/>
                </a:lnTo>
                <a:lnTo>
                  <a:pt x="29" y="22"/>
                </a:lnTo>
                <a:lnTo>
                  <a:pt x="24" y="28"/>
                </a:lnTo>
                <a:lnTo>
                  <a:pt x="19" y="36"/>
                </a:lnTo>
                <a:lnTo>
                  <a:pt x="14" y="44"/>
                </a:lnTo>
                <a:lnTo>
                  <a:pt x="9" y="52"/>
                </a:lnTo>
                <a:lnTo>
                  <a:pt x="6" y="61"/>
                </a:lnTo>
                <a:lnTo>
                  <a:pt x="3" y="72"/>
                </a:lnTo>
                <a:lnTo>
                  <a:pt x="1" y="83"/>
                </a:lnTo>
                <a:lnTo>
                  <a:pt x="0" y="95"/>
                </a:lnTo>
                <a:lnTo>
                  <a:pt x="0" y="108"/>
                </a:lnTo>
                <a:close/>
                <a:moveTo>
                  <a:pt x="26" y="108"/>
                </a:moveTo>
                <a:lnTo>
                  <a:pt x="27" y="88"/>
                </a:lnTo>
                <a:lnTo>
                  <a:pt x="30" y="72"/>
                </a:lnTo>
                <a:lnTo>
                  <a:pt x="36" y="58"/>
                </a:lnTo>
                <a:lnTo>
                  <a:pt x="43" y="46"/>
                </a:lnTo>
                <a:lnTo>
                  <a:pt x="53" y="37"/>
                </a:lnTo>
                <a:lnTo>
                  <a:pt x="63" y="30"/>
                </a:lnTo>
                <a:lnTo>
                  <a:pt x="76" y="25"/>
                </a:lnTo>
                <a:lnTo>
                  <a:pt x="89" y="24"/>
                </a:lnTo>
                <a:lnTo>
                  <a:pt x="103" y="25"/>
                </a:lnTo>
                <a:lnTo>
                  <a:pt x="115" y="30"/>
                </a:lnTo>
                <a:lnTo>
                  <a:pt x="126" y="37"/>
                </a:lnTo>
                <a:lnTo>
                  <a:pt x="135" y="46"/>
                </a:lnTo>
                <a:lnTo>
                  <a:pt x="142" y="58"/>
                </a:lnTo>
                <a:lnTo>
                  <a:pt x="147" y="72"/>
                </a:lnTo>
                <a:lnTo>
                  <a:pt x="151" y="88"/>
                </a:lnTo>
                <a:lnTo>
                  <a:pt x="152" y="108"/>
                </a:lnTo>
                <a:lnTo>
                  <a:pt x="151" y="127"/>
                </a:lnTo>
                <a:lnTo>
                  <a:pt x="147" y="143"/>
                </a:lnTo>
                <a:lnTo>
                  <a:pt x="142" y="157"/>
                </a:lnTo>
                <a:lnTo>
                  <a:pt x="135" y="168"/>
                </a:lnTo>
                <a:lnTo>
                  <a:pt x="126" y="178"/>
                </a:lnTo>
                <a:lnTo>
                  <a:pt x="115" y="185"/>
                </a:lnTo>
                <a:lnTo>
                  <a:pt x="103" y="189"/>
                </a:lnTo>
                <a:lnTo>
                  <a:pt x="89" y="191"/>
                </a:lnTo>
                <a:lnTo>
                  <a:pt x="76" y="189"/>
                </a:lnTo>
                <a:lnTo>
                  <a:pt x="63" y="185"/>
                </a:lnTo>
                <a:lnTo>
                  <a:pt x="53" y="178"/>
                </a:lnTo>
                <a:lnTo>
                  <a:pt x="43" y="168"/>
                </a:lnTo>
                <a:lnTo>
                  <a:pt x="36" y="157"/>
                </a:lnTo>
                <a:lnTo>
                  <a:pt x="30" y="143"/>
                </a:lnTo>
                <a:lnTo>
                  <a:pt x="27" y="127"/>
                </a:lnTo>
                <a:lnTo>
                  <a:pt x="26" y="10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03" name="Rectangle 232"/>
          <p:cNvSpPr>
            <a:spLocks noChangeArrowheads="1"/>
          </p:cNvSpPr>
          <p:nvPr/>
        </p:nvSpPr>
        <p:spPr bwMode="auto">
          <a:xfrm>
            <a:off x="2582863" y="4362450"/>
            <a:ext cx="11112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04" name="Freeform 233"/>
          <p:cNvSpPr>
            <a:spLocks/>
          </p:cNvSpPr>
          <p:nvPr/>
        </p:nvSpPr>
        <p:spPr bwMode="auto">
          <a:xfrm>
            <a:off x="1357313" y="4465638"/>
            <a:ext cx="33337" cy="106362"/>
          </a:xfrm>
          <a:custGeom>
            <a:avLst/>
            <a:gdLst>
              <a:gd name="T0" fmla="*/ 20898 w 67"/>
              <a:gd name="T1" fmla="*/ 106362 h 199"/>
              <a:gd name="T2" fmla="*/ 33337 w 67"/>
              <a:gd name="T3" fmla="*/ 106362 h 199"/>
              <a:gd name="T4" fmla="*/ 33337 w 67"/>
              <a:gd name="T5" fmla="*/ 0 h 199"/>
              <a:gd name="T6" fmla="*/ 24381 w 67"/>
              <a:gd name="T7" fmla="*/ 0 h 199"/>
              <a:gd name="T8" fmla="*/ 23386 w 67"/>
              <a:gd name="T9" fmla="*/ 4810 h 199"/>
              <a:gd name="T10" fmla="*/ 21893 w 67"/>
              <a:gd name="T11" fmla="*/ 9086 h 199"/>
              <a:gd name="T12" fmla="*/ 19903 w 67"/>
              <a:gd name="T13" fmla="*/ 12293 h 199"/>
              <a:gd name="T14" fmla="*/ 17415 w 67"/>
              <a:gd name="T15" fmla="*/ 15500 h 199"/>
              <a:gd name="T16" fmla="*/ 13932 w 67"/>
              <a:gd name="T17" fmla="*/ 18172 h 199"/>
              <a:gd name="T18" fmla="*/ 9951 w 67"/>
              <a:gd name="T19" fmla="*/ 19241 h 199"/>
              <a:gd name="T20" fmla="*/ 5473 w 67"/>
              <a:gd name="T21" fmla="*/ 19776 h 199"/>
              <a:gd name="T22" fmla="*/ 0 w 67"/>
              <a:gd name="T23" fmla="*/ 20310 h 199"/>
              <a:gd name="T24" fmla="*/ 0 w 67"/>
              <a:gd name="T25" fmla="*/ 31534 h 199"/>
              <a:gd name="T26" fmla="*/ 20898 w 67"/>
              <a:gd name="T27" fmla="*/ 31534 h 199"/>
              <a:gd name="T28" fmla="*/ 20898 w 67"/>
              <a:gd name="T29" fmla="*/ 106362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2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9"/>
                </a:lnTo>
                <a:lnTo>
                  <a:pt x="44" y="17"/>
                </a:lnTo>
                <a:lnTo>
                  <a:pt x="40" y="23"/>
                </a:lnTo>
                <a:lnTo>
                  <a:pt x="35" y="29"/>
                </a:lnTo>
                <a:lnTo>
                  <a:pt x="28" y="34"/>
                </a:lnTo>
                <a:lnTo>
                  <a:pt x="20" y="36"/>
                </a:lnTo>
                <a:lnTo>
                  <a:pt x="11" y="37"/>
                </a:lnTo>
                <a:lnTo>
                  <a:pt x="0" y="38"/>
                </a:lnTo>
                <a:lnTo>
                  <a:pt x="0" y="59"/>
                </a:lnTo>
                <a:lnTo>
                  <a:pt x="42" y="59"/>
                </a:lnTo>
                <a:lnTo>
                  <a:pt x="42" y="199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05" name="Freeform 234"/>
          <p:cNvSpPr>
            <a:spLocks noEditPoints="1"/>
          </p:cNvSpPr>
          <p:nvPr/>
        </p:nvSpPr>
        <p:spPr bwMode="auto">
          <a:xfrm>
            <a:off x="1417638" y="4465638"/>
            <a:ext cx="60325" cy="107950"/>
          </a:xfrm>
          <a:custGeom>
            <a:avLst/>
            <a:gdLst>
              <a:gd name="T0" fmla="*/ 8204 w 125"/>
              <a:gd name="T1" fmla="*/ 51858 h 204"/>
              <a:gd name="T2" fmla="*/ 1930 w 125"/>
              <a:gd name="T3" fmla="*/ 60854 h 204"/>
              <a:gd name="T4" fmla="*/ 0 w 125"/>
              <a:gd name="T5" fmla="*/ 74083 h 204"/>
              <a:gd name="T6" fmla="*/ 4343 w 125"/>
              <a:gd name="T7" fmla="*/ 93663 h 204"/>
              <a:gd name="T8" fmla="*/ 17374 w 125"/>
              <a:gd name="T9" fmla="*/ 105304 h 204"/>
              <a:gd name="T10" fmla="*/ 37160 w 125"/>
              <a:gd name="T11" fmla="*/ 106892 h 204"/>
              <a:gd name="T12" fmla="*/ 52121 w 125"/>
              <a:gd name="T13" fmla="*/ 98425 h 204"/>
              <a:gd name="T14" fmla="*/ 59842 w 125"/>
              <a:gd name="T15" fmla="*/ 80963 h 204"/>
              <a:gd name="T16" fmla="*/ 59360 w 125"/>
              <a:gd name="T17" fmla="*/ 65087 h 204"/>
              <a:gd name="T18" fmla="*/ 54534 w 125"/>
              <a:gd name="T19" fmla="*/ 53975 h 204"/>
              <a:gd name="T20" fmla="*/ 45847 w 125"/>
              <a:gd name="T21" fmla="*/ 47096 h 204"/>
              <a:gd name="T22" fmla="*/ 52603 w 125"/>
              <a:gd name="T23" fmla="*/ 41275 h 204"/>
              <a:gd name="T24" fmla="*/ 56947 w 125"/>
              <a:gd name="T25" fmla="*/ 33338 h 204"/>
              <a:gd name="T26" fmla="*/ 56947 w 125"/>
              <a:gd name="T27" fmla="*/ 20108 h 204"/>
              <a:gd name="T28" fmla="*/ 49708 w 125"/>
              <a:gd name="T29" fmla="*/ 7408 h 204"/>
              <a:gd name="T30" fmla="*/ 36195 w 125"/>
              <a:gd name="T31" fmla="*/ 529 h 204"/>
              <a:gd name="T32" fmla="*/ 18821 w 125"/>
              <a:gd name="T33" fmla="*/ 1588 h 204"/>
              <a:gd name="T34" fmla="*/ 6756 w 125"/>
              <a:gd name="T35" fmla="*/ 11113 h 204"/>
              <a:gd name="T36" fmla="*/ 2896 w 125"/>
              <a:gd name="T37" fmla="*/ 25929 h 204"/>
              <a:gd name="T38" fmla="*/ 4343 w 125"/>
              <a:gd name="T39" fmla="*/ 35983 h 204"/>
              <a:gd name="T40" fmla="*/ 9652 w 125"/>
              <a:gd name="T41" fmla="*/ 43392 h 204"/>
              <a:gd name="T42" fmla="*/ 14478 w 125"/>
              <a:gd name="T43" fmla="*/ 27517 h 204"/>
              <a:gd name="T44" fmla="*/ 17374 w 125"/>
              <a:gd name="T45" fmla="*/ 18521 h 204"/>
              <a:gd name="T46" fmla="*/ 23165 w 125"/>
              <a:gd name="T47" fmla="*/ 13229 h 204"/>
              <a:gd name="T48" fmla="*/ 33299 w 125"/>
              <a:gd name="T49" fmla="*/ 12171 h 204"/>
              <a:gd name="T50" fmla="*/ 41021 w 125"/>
              <a:gd name="T51" fmla="*/ 16404 h 204"/>
              <a:gd name="T52" fmla="*/ 44882 w 125"/>
              <a:gd name="T53" fmla="*/ 23813 h 204"/>
              <a:gd name="T54" fmla="*/ 43917 w 125"/>
              <a:gd name="T55" fmla="*/ 33867 h 204"/>
              <a:gd name="T56" fmla="*/ 39091 w 125"/>
              <a:gd name="T57" fmla="*/ 40746 h 204"/>
              <a:gd name="T58" fmla="*/ 29921 w 125"/>
              <a:gd name="T59" fmla="*/ 42863 h 204"/>
              <a:gd name="T60" fmla="*/ 20752 w 125"/>
              <a:gd name="T61" fmla="*/ 40746 h 204"/>
              <a:gd name="T62" fmla="*/ 15443 w 125"/>
              <a:gd name="T63" fmla="*/ 33867 h 204"/>
              <a:gd name="T64" fmla="*/ 12065 w 125"/>
              <a:gd name="T65" fmla="*/ 74083 h 204"/>
              <a:gd name="T66" fmla="*/ 14478 w 125"/>
              <a:gd name="T67" fmla="*/ 61912 h 204"/>
              <a:gd name="T68" fmla="*/ 22682 w 125"/>
              <a:gd name="T69" fmla="*/ 55562 h 204"/>
              <a:gd name="T70" fmla="*/ 33782 w 125"/>
              <a:gd name="T71" fmla="*/ 54504 h 204"/>
              <a:gd name="T72" fmla="*/ 43434 w 125"/>
              <a:gd name="T73" fmla="*/ 59796 h 204"/>
              <a:gd name="T74" fmla="*/ 47777 w 125"/>
              <a:gd name="T75" fmla="*/ 69321 h 204"/>
              <a:gd name="T76" fmla="*/ 47295 w 125"/>
              <a:gd name="T77" fmla="*/ 82550 h 204"/>
              <a:gd name="T78" fmla="*/ 40538 w 125"/>
              <a:gd name="T79" fmla="*/ 91546 h 204"/>
              <a:gd name="T80" fmla="*/ 29921 w 125"/>
              <a:gd name="T81" fmla="*/ 94721 h 204"/>
              <a:gd name="T82" fmla="*/ 19304 w 125"/>
              <a:gd name="T83" fmla="*/ 91546 h 204"/>
              <a:gd name="T84" fmla="*/ 13030 w 125"/>
              <a:gd name="T85" fmla="*/ 82550 h 20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25" h="204">
                <a:moveTo>
                  <a:pt x="30" y="89"/>
                </a:moveTo>
                <a:lnTo>
                  <a:pt x="23" y="93"/>
                </a:lnTo>
                <a:lnTo>
                  <a:pt x="17" y="98"/>
                </a:lnTo>
                <a:lnTo>
                  <a:pt x="11" y="102"/>
                </a:lnTo>
                <a:lnTo>
                  <a:pt x="7" y="108"/>
                </a:lnTo>
                <a:lnTo>
                  <a:pt x="4" y="115"/>
                </a:lnTo>
                <a:lnTo>
                  <a:pt x="2" y="123"/>
                </a:lnTo>
                <a:lnTo>
                  <a:pt x="0" y="131"/>
                </a:lnTo>
                <a:lnTo>
                  <a:pt x="0" y="140"/>
                </a:lnTo>
                <a:lnTo>
                  <a:pt x="1" y="153"/>
                </a:lnTo>
                <a:lnTo>
                  <a:pt x="4" y="166"/>
                </a:lnTo>
                <a:lnTo>
                  <a:pt x="9" y="177"/>
                </a:lnTo>
                <a:lnTo>
                  <a:pt x="17" y="186"/>
                </a:lnTo>
                <a:lnTo>
                  <a:pt x="25" y="193"/>
                </a:lnTo>
                <a:lnTo>
                  <a:pt x="36" y="199"/>
                </a:lnTo>
                <a:lnTo>
                  <a:pt x="48" y="202"/>
                </a:lnTo>
                <a:lnTo>
                  <a:pt x="62" y="204"/>
                </a:lnTo>
                <a:lnTo>
                  <a:pt x="77" y="202"/>
                </a:lnTo>
                <a:lnTo>
                  <a:pt x="88" y="199"/>
                </a:lnTo>
                <a:lnTo>
                  <a:pt x="100" y="193"/>
                </a:lnTo>
                <a:lnTo>
                  <a:pt x="108" y="186"/>
                </a:lnTo>
                <a:lnTo>
                  <a:pt x="116" y="177"/>
                </a:lnTo>
                <a:lnTo>
                  <a:pt x="121" y="166"/>
                </a:lnTo>
                <a:lnTo>
                  <a:pt x="124" y="153"/>
                </a:lnTo>
                <a:lnTo>
                  <a:pt x="125" y="140"/>
                </a:lnTo>
                <a:lnTo>
                  <a:pt x="125" y="131"/>
                </a:lnTo>
                <a:lnTo>
                  <a:pt x="123" y="123"/>
                </a:lnTo>
                <a:lnTo>
                  <a:pt x="121" y="115"/>
                </a:lnTo>
                <a:lnTo>
                  <a:pt x="118" y="108"/>
                </a:lnTo>
                <a:lnTo>
                  <a:pt x="113" y="102"/>
                </a:lnTo>
                <a:lnTo>
                  <a:pt x="107" y="98"/>
                </a:lnTo>
                <a:lnTo>
                  <a:pt x="102" y="93"/>
                </a:lnTo>
                <a:lnTo>
                  <a:pt x="95" y="89"/>
                </a:lnTo>
                <a:lnTo>
                  <a:pt x="100" y="86"/>
                </a:lnTo>
                <a:lnTo>
                  <a:pt x="105" y="82"/>
                </a:lnTo>
                <a:lnTo>
                  <a:pt x="109" y="78"/>
                </a:lnTo>
                <a:lnTo>
                  <a:pt x="113" y="73"/>
                </a:lnTo>
                <a:lnTo>
                  <a:pt x="116" y="68"/>
                </a:lnTo>
                <a:lnTo>
                  <a:pt x="118" y="63"/>
                </a:lnTo>
                <a:lnTo>
                  <a:pt x="119" y="56"/>
                </a:lnTo>
                <a:lnTo>
                  <a:pt x="119" y="49"/>
                </a:lnTo>
                <a:lnTo>
                  <a:pt x="118" y="38"/>
                </a:lnTo>
                <a:lnTo>
                  <a:pt x="115" y="29"/>
                </a:lnTo>
                <a:lnTo>
                  <a:pt x="110" y="21"/>
                </a:lnTo>
                <a:lnTo>
                  <a:pt x="103" y="14"/>
                </a:lnTo>
                <a:lnTo>
                  <a:pt x="96" y="8"/>
                </a:lnTo>
                <a:lnTo>
                  <a:pt x="86" y="3"/>
                </a:lnTo>
                <a:lnTo>
                  <a:pt x="75" y="1"/>
                </a:lnTo>
                <a:lnTo>
                  <a:pt x="62" y="0"/>
                </a:lnTo>
                <a:lnTo>
                  <a:pt x="50" y="1"/>
                </a:lnTo>
                <a:lnTo>
                  <a:pt x="39" y="3"/>
                </a:lnTo>
                <a:lnTo>
                  <a:pt x="29" y="8"/>
                </a:lnTo>
                <a:lnTo>
                  <a:pt x="21" y="14"/>
                </a:lnTo>
                <a:lnTo>
                  <a:pt x="14" y="21"/>
                </a:lnTo>
                <a:lnTo>
                  <a:pt x="10" y="29"/>
                </a:lnTo>
                <a:lnTo>
                  <a:pt x="7" y="38"/>
                </a:lnTo>
                <a:lnTo>
                  <a:pt x="6" y="49"/>
                </a:lnTo>
                <a:lnTo>
                  <a:pt x="6" y="56"/>
                </a:lnTo>
                <a:lnTo>
                  <a:pt x="7" y="63"/>
                </a:lnTo>
                <a:lnTo>
                  <a:pt x="9" y="68"/>
                </a:lnTo>
                <a:lnTo>
                  <a:pt x="12" y="73"/>
                </a:lnTo>
                <a:lnTo>
                  <a:pt x="16" y="78"/>
                </a:lnTo>
                <a:lnTo>
                  <a:pt x="20" y="82"/>
                </a:lnTo>
                <a:lnTo>
                  <a:pt x="24" y="86"/>
                </a:lnTo>
                <a:lnTo>
                  <a:pt x="30" y="89"/>
                </a:lnTo>
                <a:close/>
                <a:moveTo>
                  <a:pt x="30" y="52"/>
                </a:moveTo>
                <a:lnTo>
                  <a:pt x="31" y="45"/>
                </a:lnTo>
                <a:lnTo>
                  <a:pt x="32" y="39"/>
                </a:lnTo>
                <a:lnTo>
                  <a:pt x="36" y="35"/>
                </a:lnTo>
                <a:lnTo>
                  <a:pt x="39" y="31"/>
                </a:lnTo>
                <a:lnTo>
                  <a:pt x="43" y="28"/>
                </a:lnTo>
                <a:lnTo>
                  <a:pt x="48" y="25"/>
                </a:lnTo>
                <a:lnTo>
                  <a:pt x="55" y="23"/>
                </a:lnTo>
                <a:lnTo>
                  <a:pt x="62" y="23"/>
                </a:lnTo>
                <a:lnTo>
                  <a:pt x="69" y="23"/>
                </a:lnTo>
                <a:lnTo>
                  <a:pt x="76" y="25"/>
                </a:lnTo>
                <a:lnTo>
                  <a:pt x="81" y="28"/>
                </a:lnTo>
                <a:lnTo>
                  <a:pt x="85" y="31"/>
                </a:lnTo>
                <a:lnTo>
                  <a:pt x="88" y="35"/>
                </a:lnTo>
                <a:lnTo>
                  <a:pt x="91" y="39"/>
                </a:lnTo>
                <a:lnTo>
                  <a:pt x="93" y="45"/>
                </a:lnTo>
                <a:lnTo>
                  <a:pt x="94" y="52"/>
                </a:lnTo>
                <a:lnTo>
                  <a:pt x="93" y="58"/>
                </a:lnTo>
                <a:lnTo>
                  <a:pt x="91" y="64"/>
                </a:lnTo>
                <a:lnTo>
                  <a:pt x="88" y="68"/>
                </a:lnTo>
                <a:lnTo>
                  <a:pt x="85" y="73"/>
                </a:lnTo>
                <a:lnTo>
                  <a:pt x="81" y="77"/>
                </a:lnTo>
                <a:lnTo>
                  <a:pt x="75" y="79"/>
                </a:lnTo>
                <a:lnTo>
                  <a:pt x="69" y="81"/>
                </a:lnTo>
                <a:lnTo>
                  <a:pt x="62" y="81"/>
                </a:lnTo>
                <a:lnTo>
                  <a:pt x="55" y="81"/>
                </a:lnTo>
                <a:lnTo>
                  <a:pt x="49" y="79"/>
                </a:lnTo>
                <a:lnTo>
                  <a:pt x="43" y="77"/>
                </a:lnTo>
                <a:lnTo>
                  <a:pt x="39" y="73"/>
                </a:lnTo>
                <a:lnTo>
                  <a:pt x="36" y="68"/>
                </a:lnTo>
                <a:lnTo>
                  <a:pt x="32" y="64"/>
                </a:lnTo>
                <a:lnTo>
                  <a:pt x="31" y="58"/>
                </a:lnTo>
                <a:lnTo>
                  <a:pt x="30" y="52"/>
                </a:lnTo>
                <a:close/>
                <a:moveTo>
                  <a:pt x="25" y="140"/>
                </a:moveTo>
                <a:lnTo>
                  <a:pt x="26" y="131"/>
                </a:lnTo>
                <a:lnTo>
                  <a:pt x="27" y="124"/>
                </a:lnTo>
                <a:lnTo>
                  <a:pt x="30" y="117"/>
                </a:lnTo>
                <a:lnTo>
                  <a:pt x="35" y="113"/>
                </a:lnTo>
                <a:lnTo>
                  <a:pt x="40" y="108"/>
                </a:lnTo>
                <a:lnTo>
                  <a:pt x="47" y="105"/>
                </a:lnTo>
                <a:lnTo>
                  <a:pt x="55" y="103"/>
                </a:lnTo>
                <a:lnTo>
                  <a:pt x="62" y="102"/>
                </a:lnTo>
                <a:lnTo>
                  <a:pt x="70" y="103"/>
                </a:lnTo>
                <a:lnTo>
                  <a:pt x="78" y="105"/>
                </a:lnTo>
                <a:lnTo>
                  <a:pt x="84" y="108"/>
                </a:lnTo>
                <a:lnTo>
                  <a:pt x="90" y="113"/>
                </a:lnTo>
                <a:lnTo>
                  <a:pt x="95" y="117"/>
                </a:lnTo>
                <a:lnTo>
                  <a:pt x="98" y="124"/>
                </a:lnTo>
                <a:lnTo>
                  <a:pt x="99" y="131"/>
                </a:lnTo>
                <a:lnTo>
                  <a:pt x="100" y="140"/>
                </a:lnTo>
                <a:lnTo>
                  <a:pt x="99" y="148"/>
                </a:lnTo>
                <a:lnTo>
                  <a:pt x="98" y="156"/>
                </a:lnTo>
                <a:lnTo>
                  <a:pt x="95" y="163"/>
                </a:lnTo>
                <a:lnTo>
                  <a:pt x="90" y="169"/>
                </a:lnTo>
                <a:lnTo>
                  <a:pt x="84" y="173"/>
                </a:lnTo>
                <a:lnTo>
                  <a:pt x="78" y="177"/>
                </a:lnTo>
                <a:lnTo>
                  <a:pt x="70" y="178"/>
                </a:lnTo>
                <a:lnTo>
                  <a:pt x="62" y="179"/>
                </a:lnTo>
                <a:lnTo>
                  <a:pt x="55" y="178"/>
                </a:lnTo>
                <a:lnTo>
                  <a:pt x="47" y="177"/>
                </a:lnTo>
                <a:lnTo>
                  <a:pt x="40" y="173"/>
                </a:lnTo>
                <a:lnTo>
                  <a:pt x="35" y="169"/>
                </a:lnTo>
                <a:lnTo>
                  <a:pt x="30" y="163"/>
                </a:lnTo>
                <a:lnTo>
                  <a:pt x="27" y="156"/>
                </a:lnTo>
                <a:lnTo>
                  <a:pt x="26" y="148"/>
                </a:lnTo>
                <a:lnTo>
                  <a:pt x="25" y="140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06" name="Freeform 235"/>
          <p:cNvSpPr>
            <a:spLocks noEditPoints="1"/>
          </p:cNvSpPr>
          <p:nvPr/>
        </p:nvSpPr>
        <p:spPr bwMode="auto">
          <a:xfrm>
            <a:off x="2036763" y="4462463"/>
            <a:ext cx="66675" cy="109537"/>
          </a:xfrm>
          <a:custGeom>
            <a:avLst/>
            <a:gdLst>
              <a:gd name="T0" fmla="*/ 0 w 144"/>
              <a:gd name="T1" fmla="*/ 109537 h 207"/>
              <a:gd name="T2" fmla="*/ 11576 w 144"/>
              <a:gd name="T3" fmla="*/ 62441 h 207"/>
              <a:gd name="T4" fmla="*/ 36116 w 144"/>
              <a:gd name="T5" fmla="*/ 62441 h 207"/>
              <a:gd name="T6" fmla="*/ 43061 w 144"/>
              <a:gd name="T7" fmla="*/ 64029 h 207"/>
              <a:gd name="T8" fmla="*/ 47691 w 144"/>
              <a:gd name="T9" fmla="*/ 67733 h 207"/>
              <a:gd name="T10" fmla="*/ 49543 w 144"/>
              <a:gd name="T11" fmla="*/ 75141 h 207"/>
              <a:gd name="T12" fmla="*/ 50469 w 144"/>
              <a:gd name="T13" fmla="*/ 94720 h 207"/>
              <a:gd name="T14" fmla="*/ 51395 w 144"/>
              <a:gd name="T15" fmla="*/ 103187 h 207"/>
              <a:gd name="T16" fmla="*/ 53247 w 144"/>
              <a:gd name="T17" fmla="*/ 109537 h 207"/>
              <a:gd name="T18" fmla="*/ 66675 w 144"/>
              <a:gd name="T19" fmla="*/ 106362 h 207"/>
              <a:gd name="T20" fmla="*/ 63897 w 144"/>
              <a:gd name="T21" fmla="*/ 102129 h 207"/>
              <a:gd name="T22" fmla="*/ 62971 w 144"/>
              <a:gd name="T23" fmla="*/ 93662 h 207"/>
              <a:gd name="T24" fmla="*/ 61119 w 144"/>
              <a:gd name="T25" fmla="*/ 71966 h 207"/>
              <a:gd name="T26" fmla="*/ 60193 w 144"/>
              <a:gd name="T27" fmla="*/ 64558 h 207"/>
              <a:gd name="T28" fmla="*/ 57878 w 144"/>
              <a:gd name="T29" fmla="*/ 59796 h 207"/>
              <a:gd name="T30" fmla="*/ 54636 w 144"/>
              <a:gd name="T31" fmla="*/ 56621 h 207"/>
              <a:gd name="T32" fmla="*/ 54636 w 144"/>
              <a:gd name="T33" fmla="*/ 53446 h 207"/>
              <a:gd name="T34" fmla="*/ 58804 w 144"/>
              <a:gd name="T35" fmla="*/ 48683 h 207"/>
              <a:gd name="T36" fmla="*/ 62045 w 144"/>
              <a:gd name="T37" fmla="*/ 42333 h 207"/>
              <a:gd name="T38" fmla="*/ 63897 w 144"/>
              <a:gd name="T39" fmla="*/ 34396 h 207"/>
              <a:gd name="T40" fmla="*/ 63897 w 144"/>
              <a:gd name="T41" fmla="*/ 25929 h 207"/>
              <a:gd name="T42" fmla="*/ 62508 w 144"/>
              <a:gd name="T43" fmla="*/ 17462 h 207"/>
              <a:gd name="T44" fmla="*/ 59267 w 144"/>
              <a:gd name="T45" fmla="*/ 11112 h 207"/>
              <a:gd name="T46" fmla="*/ 55099 w 144"/>
              <a:gd name="T47" fmla="*/ 5821 h 207"/>
              <a:gd name="T48" fmla="*/ 48154 w 144"/>
              <a:gd name="T49" fmla="*/ 1587 h 207"/>
              <a:gd name="T50" fmla="*/ 38894 w 144"/>
              <a:gd name="T51" fmla="*/ 0 h 207"/>
              <a:gd name="T52" fmla="*/ 0 w 144"/>
              <a:gd name="T53" fmla="*/ 0 h 207"/>
              <a:gd name="T54" fmla="*/ 31485 w 144"/>
              <a:gd name="T55" fmla="*/ 12700 h 207"/>
              <a:gd name="T56" fmla="*/ 40283 w 144"/>
              <a:gd name="T57" fmla="*/ 13229 h 207"/>
              <a:gd name="T58" fmla="*/ 46765 w 144"/>
              <a:gd name="T59" fmla="*/ 15875 h 207"/>
              <a:gd name="T60" fmla="*/ 50006 w 144"/>
              <a:gd name="T61" fmla="*/ 21167 h 207"/>
              <a:gd name="T62" fmla="*/ 51395 w 144"/>
              <a:gd name="T63" fmla="*/ 30692 h 207"/>
              <a:gd name="T64" fmla="*/ 50469 w 144"/>
              <a:gd name="T65" fmla="*/ 39687 h 207"/>
              <a:gd name="T66" fmla="*/ 46765 w 144"/>
              <a:gd name="T67" fmla="*/ 45508 h 207"/>
              <a:gd name="T68" fmla="*/ 40283 w 144"/>
              <a:gd name="T69" fmla="*/ 48683 h 207"/>
              <a:gd name="T70" fmla="*/ 31485 w 144"/>
              <a:gd name="T71" fmla="*/ 49741 h 207"/>
              <a:gd name="T72" fmla="*/ 11576 w 144"/>
              <a:gd name="T73" fmla="*/ 12700 h 20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44" h="207">
                <a:moveTo>
                  <a:pt x="0" y="0"/>
                </a:moveTo>
                <a:lnTo>
                  <a:pt x="0" y="207"/>
                </a:lnTo>
                <a:lnTo>
                  <a:pt x="25" y="207"/>
                </a:lnTo>
                <a:lnTo>
                  <a:pt x="25" y="118"/>
                </a:lnTo>
                <a:lnTo>
                  <a:pt x="66" y="118"/>
                </a:lnTo>
                <a:lnTo>
                  <a:pt x="78" y="118"/>
                </a:lnTo>
                <a:lnTo>
                  <a:pt x="86" y="120"/>
                </a:lnTo>
                <a:lnTo>
                  <a:pt x="93" y="121"/>
                </a:lnTo>
                <a:lnTo>
                  <a:pt x="99" y="123"/>
                </a:lnTo>
                <a:lnTo>
                  <a:pt x="103" y="128"/>
                </a:lnTo>
                <a:lnTo>
                  <a:pt x="105" y="134"/>
                </a:lnTo>
                <a:lnTo>
                  <a:pt x="107" y="142"/>
                </a:lnTo>
                <a:lnTo>
                  <a:pt x="108" y="151"/>
                </a:lnTo>
                <a:lnTo>
                  <a:pt x="109" y="179"/>
                </a:lnTo>
                <a:lnTo>
                  <a:pt x="110" y="187"/>
                </a:lnTo>
                <a:lnTo>
                  <a:pt x="111" y="195"/>
                </a:lnTo>
                <a:lnTo>
                  <a:pt x="112" y="201"/>
                </a:lnTo>
                <a:lnTo>
                  <a:pt x="115" y="207"/>
                </a:lnTo>
                <a:lnTo>
                  <a:pt x="144" y="207"/>
                </a:lnTo>
                <a:lnTo>
                  <a:pt x="144" y="201"/>
                </a:lnTo>
                <a:lnTo>
                  <a:pt x="140" y="198"/>
                </a:lnTo>
                <a:lnTo>
                  <a:pt x="138" y="193"/>
                </a:lnTo>
                <a:lnTo>
                  <a:pt x="137" y="186"/>
                </a:lnTo>
                <a:lnTo>
                  <a:pt x="136" y="177"/>
                </a:lnTo>
                <a:lnTo>
                  <a:pt x="134" y="143"/>
                </a:lnTo>
                <a:lnTo>
                  <a:pt x="132" y="136"/>
                </a:lnTo>
                <a:lnTo>
                  <a:pt x="131" y="129"/>
                </a:lnTo>
                <a:lnTo>
                  <a:pt x="130" y="122"/>
                </a:lnTo>
                <a:lnTo>
                  <a:pt x="128" y="117"/>
                </a:lnTo>
                <a:lnTo>
                  <a:pt x="125" y="113"/>
                </a:lnTo>
                <a:lnTo>
                  <a:pt x="122" y="109"/>
                </a:lnTo>
                <a:lnTo>
                  <a:pt x="118" y="107"/>
                </a:lnTo>
                <a:lnTo>
                  <a:pt x="112" y="104"/>
                </a:lnTo>
                <a:lnTo>
                  <a:pt x="118" y="101"/>
                </a:lnTo>
                <a:lnTo>
                  <a:pt x="123" y="96"/>
                </a:lnTo>
                <a:lnTo>
                  <a:pt x="127" y="92"/>
                </a:lnTo>
                <a:lnTo>
                  <a:pt x="131" y="86"/>
                </a:lnTo>
                <a:lnTo>
                  <a:pt x="134" y="80"/>
                </a:lnTo>
                <a:lnTo>
                  <a:pt x="136" y="73"/>
                </a:lnTo>
                <a:lnTo>
                  <a:pt x="138" y="65"/>
                </a:lnTo>
                <a:lnTo>
                  <a:pt x="138" y="57"/>
                </a:lnTo>
                <a:lnTo>
                  <a:pt x="138" y="49"/>
                </a:lnTo>
                <a:lnTo>
                  <a:pt x="137" y="40"/>
                </a:lnTo>
                <a:lnTo>
                  <a:pt x="135" y="33"/>
                </a:lnTo>
                <a:lnTo>
                  <a:pt x="131" y="26"/>
                </a:lnTo>
                <a:lnTo>
                  <a:pt x="128" y="21"/>
                </a:lnTo>
                <a:lnTo>
                  <a:pt x="124" y="16"/>
                </a:lnTo>
                <a:lnTo>
                  <a:pt x="119" y="11"/>
                </a:lnTo>
                <a:lnTo>
                  <a:pt x="114" y="7"/>
                </a:lnTo>
                <a:lnTo>
                  <a:pt x="104" y="3"/>
                </a:lnTo>
                <a:lnTo>
                  <a:pt x="95" y="1"/>
                </a:lnTo>
                <a:lnTo>
                  <a:pt x="84" y="0"/>
                </a:lnTo>
                <a:lnTo>
                  <a:pt x="72" y="0"/>
                </a:lnTo>
                <a:lnTo>
                  <a:pt x="0" y="0"/>
                </a:lnTo>
                <a:close/>
                <a:moveTo>
                  <a:pt x="25" y="24"/>
                </a:moveTo>
                <a:lnTo>
                  <a:pt x="68" y="24"/>
                </a:lnTo>
                <a:lnTo>
                  <a:pt x="79" y="24"/>
                </a:lnTo>
                <a:lnTo>
                  <a:pt x="87" y="25"/>
                </a:lnTo>
                <a:lnTo>
                  <a:pt x="95" y="28"/>
                </a:lnTo>
                <a:lnTo>
                  <a:pt x="101" y="30"/>
                </a:lnTo>
                <a:lnTo>
                  <a:pt x="105" y="35"/>
                </a:lnTo>
                <a:lnTo>
                  <a:pt x="108" y="40"/>
                </a:lnTo>
                <a:lnTo>
                  <a:pt x="110" y="49"/>
                </a:lnTo>
                <a:lnTo>
                  <a:pt x="111" y="58"/>
                </a:lnTo>
                <a:lnTo>
                  <a:pt x="110" y="67"/>
                </a:lnTo>
                <a:lnTo>
                  <a:pt x="109" y="75"/>
                </a:lnTo>
                <a:lnTo>
                  <a:pt x="105" y="81"/>
                </a:lnTo>
                <a:lnTo>
                  <a:pt x="101" y="86"/>
                </a:lnTo>
                <a:lnTo>
                  <a:pt x="95" y="89"/>
                </a:lnTo>
                <a:lnTo>
                  <a:pt x="87" y="92"/>
                </a:lnTo>
                <a:lnTo>
                  <a:pt x="79" y="94"/>
                </a:lnTo>
                <a:lnTo>
                  <a:pt x="68" y="94"/>
                </a:lnTo>
                <a:lnTo>
                  <a:pt x="25" y="94"/>
                </a:lnTo>
                <a:lnTo>
                  <a:pt x="25" y="24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07" name="Freeform 236"/>
          <p:cNvSpPr>
            <a:spLocks noEditPoints="1"/>
          </p:cNvSpPr>
          <p:nvPr/>
        </p:nvSpPr>
        <p:spPr bwMode="auto">
          <a:xfrm>
            <a:off x="2112963" y="4489450"/>
            <a:ext cx="61912" cy="84138"/>
          </a:xfrm>
          <a:custGeom>
            <a:avLst/>
            <a:gdLst>
              <a:gd name="T0" fmla="*/ 473 w 131"/>
              <a:gd name="T1" fmla="*/ 51654 h 158"/>
              <a:gd name="T2" fmla="*/ 4726 w 131"/>
              <a:gd name="T3" fmla="*/ 67630 h 158"/>
              <a:gd name="T4" fmla="*/ 12288 w 131"/>
              <a:gd name="T5" fmla="*/ 78280 h 158"/>
              <a:gd name="T6" fmla="*/ 24103 w 131"/>
              <a:gd name="T7" fmla="*/ 83605 h 158"/>
              <a:gd name="T8" fmla="*/ 37809 w 131"/>
              <a:gd name="T9" fmla="*/ 83605 h 158"/>
              <a:gd name="T10" fmla="*/ 49152 w 131"/>
              <a:gd name="T11" fmla="*/ 78280 h 158"/>
              <a:gd name="T12" fmla="*/ 57186 w 131"/>
              <a:gd name="T13" fmla="*/ 67630 h 158"/>
              <a:gd name="T14" fmla="*/ 61439 w 131"/>
              <a:gd name="T15" fmla="*/ 51654 h 158"/>
              <a:gd name="T16" fmla="*/ 61439 w 131"/>
              <a:gd name="T17" fmla="*/ 33016 h 158"/>
              <a:gd name="T18" fmla="*/ 57186 w 131"/>
              <a:gd name="T19" fmla="*/ 16508 h 158"/>
              <a:gd name="T20" fmla="*/ 49152 w 131"/>
              <a:gd name="T21" fmla="*/ 6390 h 158"/>
              <a:gd name="T22" fmla="*/ 37809 w 131"/>
              <a:gd name="T23" fmla="*/ 533 h 158"/>
              <a:gd name="T24" fmla="*/ 24103 w 131"/>
              <a:gd name="T25" fmla="*/ 533 h 158"/>
              <a:gd name="T26" fmla="*/ 12288 w 131"/>
              <a:gd name="T27" fmla="*/ 6390 h 158"/>
              <a:gd name="T28" fmla="*/ 4726 w 131"/>
              <a:gd name="T29" fmla="*/ 16508 h 158"/>
              <a:gd name="T30" fmla="*/ 473 w 131"/>
              <a:gd name="T31" fmla="*/ 33016 h 158"/>
              <a:gd name="T32" fmla="*/ 10870 w 131"/>
              <a:gd name="T33" fmla="*/ 42069 h 158"/>
              <a:gd name="T34" fmla="*/ 12288 w 131"/>
              <a:gd name="T35" fmla="*/ 29289 h 158"/>
              <a:gd name="T36" fmla="*/ 16069 w 131"/>
              <a:gd name="T37" fmla="*/ 19703 h 158"/>
              <a:gd name="T38" fmla="*/ 22685 w 131"/>
              <a:gd name="T39" fmla="*/ 13845 h 158"/>
              <a:gd name="T40" fmla="*/ 30720 w 131"/>
              <a:gd name="T41" fmla="*/ 11715 h 158"/>
              <a:gd name="T42" fmla="*/ 39227 w 131"/>
              <a:gd name="T43" fmla="*/ 13845 h 158"/>
              <a:gd name="T44" fmla="*/ 45371 w 131"/>
              <a:gd name="T45" fmla="*/ 19703 h 158"/>
              <a:gd name="T46" fmla="*/ 48679 w 131"/>
              <a:gd name="T47" fmla="*/ 29289 h 158"/>
              <a:gd name="T48" fmla="*/ 50569 w 131"/>
              <a:gd name="T49" fmla="*/ 42069 h 158"/>
              <a:gd name="T50" fmla="*/ 48679 w 131"/>
              <a:gd name="T51" fmla="*/ 55382 h 158"/>
              <a:gd name="T52" fmla="*/ 45371 w 131"/>
              <a:gd name="T53" fmla="*/ 64435 h 158"/>
              <a:gd name="T54" fmla="*/ 39227 w 131"/>
              <a:gd name="T55" fmla="*/ 70825 h 158"/>
              <a:gd name="T56" fmla="*/ 30720 w 131"/>
              <a:gd name="T57" fmla="*/ 72423 h 158"/>
              <a:gd name="T58" fmla="*/ 22685 w 131"/>
              <a:gd name="T59" fmla="*/ 70825 h 158"/>
              <a:gd name="T60" fmla="*/ 16069 w 131"/>
              <a:gd name="T61" fmla="*/ 64435 h 158"/>
              <a:gd name="T62" fmla="*/ 12288 w 131"/>
              <a:gd name="T63" fmla="*/ 55382 h 158"/>
              <a:gd name="T64" fmla="*/ 10870 w 131"/>
              <a:gd name="T65" fmla="*/ 42069 h 15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31" h="158">
                <a:moveTo>
                  <a:pt x="0" y="79"/>
                </a:moveTo>
                <a:lnTo>
                  <a:pt x="1" y="97"/>
                </a:lnTo>
                <a:lnTo>
                  <a:pt x="4" y="113"/>
                </a:lnTo>
                <a:lnTo>
                  <a:pt x="10" y="127"/>
                </a:lnTo>
                <a:lnTo>
                  <a:pt x="17" y="137"/>
                </a:lnTo>
                <a:lnTo>
                  <a:pt x="26" y="147"/>
                </a:lnTo>
                <a:lnTo>
                  <a:pt x="38" y="153"/>
                </a:lnTo>
                <a:lnTo>
                  <a:pt x="51" y="157"/>
                </a:lnTo>
                <a:lnTo>
                  <a:pt x="65" y="158"/>
                </a:lnTo>
                <a:lnTo>
                  <a:pt x="80" y="157"/>
                </a:lnTo>
                <a:lnTo>
                  <a:pt x="93" y="153"/>
                </a:lnTo>
                <a:lnTo>
                  <a:pt x="104" y="147"/>
                </a:lnTo>
                <a:lnTo>
                  <a:pt x="114" y="137"/>
                </a:lnTo>
                <a:lnTo>
                  <a:pt x="121" y="127"/>
                </a:lnTo>
                <a:lnTo>
                  <a:pt x="127" y="113"/>
                </a:lnTo>
                <a:lnTo>
                  <a:pt x="130" y="97"/>
                </a:lnTo>
                <a:lnTo>
                  <a:pt x="131" y="79"/>
                </a:lnTo>
                <a:lnTo>
                  <a:pt x="130" y="62"/>
                </a:lnTo>
                <a:lnTo>
                  <a:pt x="127" y="45"/>
                </a:lnTo>
                <a:lnTo>
                  <a:pt x="121" y="31"/>
                </a:lnTo>
                <a:lnTo>
                  <a:pt x="114" y="21"/>
                </a:lnTo>
                <a:lnTo>
                  <a:pt x="104" y="12"/>
                </a:lnTo>
                <a:lnTo>
                  <a:pt x="93" y="6"/>
                </a:lnTo>
                <a:lnTo>
                  <a:pt x="80" y="1"/>
                </a:lnTo>
                <a:lnTo>
                  <a:pt x="65" y="0"/>
                </a:lnTo>
                <a:lnTo>
                  <a:pt x="51" y="1"/>
                </a:lnTo>
                <a:lnTo>
                  <a:pt x="38" y="6"/>
                </a:lnTo>
                <a:lnTo>
                  <a:pt x="26" y="12"/>
                </a:lnTo>
                <a:lnTo>
                  <a:pt x="17" y="21"/>
                </a:lnTo>
                <a:lnTo>
                  <a:pt x="10" y="31"/>
                </a:lnTo>
                <a:lnTo>
                  <a:pt x="4" y="45"/>
                </a:lnTo>
                <a:lnTo>
                  <a:pt x="1" y="62"/>
                </a:lnTo>
                <a:lnTo>
                  <a:pt x="0" y="79"/>
                </a:lnTo>
                <a:close/>
                <a:moveTo>
                  <a:pt x="23" y="79"/>
                </a:moveTo>
                <a:lnTo>
                  <a:pt x="24" y="66"/>
                </a:lnTo>
                <a:lnTo>
                  <a:pt x="26" y="55"/>
                </a:lnTo>
                <a:lnTo>
                  <a:pt x="30" y="45"/>
                </a:lnTo>
                <a:lnTo>
                  <a:pt x="34" y="37"/>
                </a:lnTo>
                <a:lnTo>
                  <a:pt x="40" y="30"/>
                </a:lnTo>
                <a:lnTo>
                  <a:pt x="48" y="26"/>
                </a:lnTo>
                <a:lnTo>
                  <a:pt x="56" y="23"/>
                </a:lnTo>
                <a:lnTo>
                  <a:pt x="65" y="22"/>
                </a:lnTo>
                <a:lnTo>
                  <a:pt x="75" y="23"/>
                </a:lnTo>
                <a:lnTo>
                  <a:pt x="83" y="26"/>
                </a:lnTo>
                <a:lnTo>
                  <a:pt x="90" y="30"/>
                </a:lnTo>
                <a:lnTo>
                  <a:pt x="96" y="37"/>
                </a:lnTo>
                <a:lnTo>
                  <a:pt x="100" y="45"/>
                </a:lnTo>
                <a:lnTo>
                  <a:pt x="103" y="55"/>
                </a:lnTo>
                <a:lnTo>
                  <a:pt x="106" y="66"/>
                </a:lnTo>
                <a:lnTo>
                  <a:pt x="107" y="79"/>
                </a:lnTo>
                <a:lnTo>
                  <a:pt x="106" y="92"/>
                </a:lnTo>
                <a:lnTo>
                  <a:pt x="103" y="104"/>
                </a:lnTo>
                <a:lnTo>
                  <a:pt x="100" y="114"/>
                </a:lnTo>
                <a:lnTo>
                  <a:pt x="96" y="121"/>
                </a:lnTo>
                <a:lnTo>
                  <a:pt x="90" y="128"/>
                </a:lnTo>
                <a:lnTo>
                  <a:pt x="83" y="133"/>
                </a:lnTo>
                <a:lnTo>
                  <a:pt x="75" y="135"/>
                </a:lnTo>
                <a:lnTo>
                  <a:pt x="65" y="136"/>
                </a:lnTo>
                <a:lnTo>
                  <a:pt x="56" y="135"/>
                </a:lnTo>
                <a:lnTo>
                  <a:pt x="48" y="133"/>
                </a:lnTo>
                <a:lnTo>
                  <a:pt x="40" y="128"/>
                </a:lnTo>
                <a:lnTo>
                  <a:pt x="34" y="121"/>
                </a:lnTo>
                <a:lnTo>
                  <a:pt x="30" y="114"/>
                </a:lnTo>
                <a:lnTo>
                  <a:pt x="26" y="104"/>
                </a:lnTo>
                <a:lnTo>
                  <a:pt x="24" y="92"/>
                </a:lnTo>
                <a:lnTo>
                  <a:pt x="23" y="79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08" name="Freeform 237"/>
          <p:cNvSpPr>
            <a:spLocks noEditPoints="1"/>
          </p:cNvSpPr>
          <p:nvPr/>
        </p:nvSpPr>
        <p:spPr bwMode="auto">
          <a:xfrm>
            <a:off x="2187575" y="4462463"/>
            <a:ext cx="60325" cy="111125"/>
          </a:xfrm>
          <a:custGeom>
            <a:avLst/>
            <a:gdLst>
              <a:gd name="T0" fmla="*/ 10925 w 127"/>
              <a:gd name="T1" fmla="*/ 109537 h 210"/>
              <a:gd name="T2" fmla="*/ 15200 w 127"/>
              <a:gd name="T3" fmla="*/ 104775 h 210"/>
              <a:gd name="T4" fmla="*/ 25650 w 127"/>
              <a:gd name="T5" fmla="*/ 110596 h 210"/>
              <a:gd name="T6" fmla="*/ 38000 w 127"/>
              <a:gd name="T7" fmla="*/ 110596 h 210"/>
              <a:gd name="T8" fmla="*/ 48450 w 127"/>
              <a:gd name="T9" fmla="*/ 105304 h 210"/>
              <a:gd name="T10" fmla="*/ 55575 w 127"/>
              <a:gd name="T11" fmla="*/ 94192 h 210"/>
              <a:gd name="T12" fmla="*/ 59850 w 127"/>
              <a:gd name="T13" fmla="*/ 78846 h 210"/>
              <a:gd name="T14" fmla="*/ 59850 w 127"/>
              <a:gd name="T15" fmla="*/ 60325 h 210"/>
              <a:gd name="T16" fmla="*/ 55575 w 127"/>
              <a:gd name="T17" fmla="*/ 44979 h 210"/>
              <a:gd name="T18" fmla="*/ 48450 w 127"/>
              <a:gd name="T19" fmla="*/ 33867 h 210"/>
              <a:gd name="T20" fmla="*/ 37525 w 127"/>
              <a:gd name="T21" fmla="*/ 28046 h 210"/>
              <a:gd name="T22" fmla="*/ 28500 w 127"/>
              <a:gd name="T23" fmla="*/ 27517 h 210"/>
              <a:gd name="T24" fmla="*/ 22800 w 127"/>
              <a:gd name="T25" fmla="*/ 29633 h 210"/>
              <a:gd name="T26" fmla="*/ 17575 w 127"/>
              <a:gd name="T27" fmla="*/ 32808 h 210"/>
              <a:gd name="T28" fmla="*/ 13300 w 127"/>
              <a:gd name="T29" fmla="*/ 38100 h 210"/>
              <a:gd name="T30" fmla="*/ 10925 w 127"/>
              <a:gd name="T31" fmla="*/ 0 h 210"/>
              <a:gd name="T32" fmla="*/ 0 w 127"/>
              <a:gd name="T33" fmla="*/ 109537 h 210"/>
              <a:gd name="T34" fmla="*/ 10925 w 127"/>
              <a:gd name="T35" fmla="*/ 61912 h 210"/>
              <a:gd name="T36" fmla="*/ 13300 w 127"/>
              <a:gd name="T37" fmla="*/ 51329 h 210"/>
              <a:gd name="T38" fmla="*/ 18050 w 127"/>
              <a:gd name="T39" fmla="*/ 43921 h 210"/>
              <a:gd name="T40" fmla="*/ 25175 w 127"/>
              <a:gd name="T41" fmla="*/ 40217 h 210"/>
              <a:gd name="T42" fmla="*/ 33725 w 127"/>
              <a:gd name="T43" fmla="*/ 40217 h 210"/>
              <a:gd name="T44" fmla="*/ 40850 w 127"/>
              <a:gd name="T45" fmla="*/ 43921 h 210"/>
              <a:gd name="T46" fmla="*/ 45600 w 127"/>
              <a:gd name="T47" fmla="*/ 52387 h 210"/>
              <a:gd name="T48" fmla="*/ 48450 w 127"/>
              <a:gd name="T49" fmla="*/ 64029 h 210"/>
              <a:gd name="T50" fmla="*/ 48450 w 127"/>
              <a:gd name="T51" fmla="*/ 77258 h 210"/>
              <a:gd name="T52" fmla="*/ 45600 w 127"/>
              <a:gd name="T53" fmla="*/ 87842 h 210"/>
              <a:gd name="T54" fmla="*/ 40850 w 127"/>
              <a:gd name="T55" fmla="*/ 95250 h 210"/>
              <a:gd name="T56" fmla="*/ 33725 w 127"/>
              <a:gd name="T57" fmla="*/ 98954 h 210"/>
              <a:gd name="T58" fmla="*/ 25175 w 127"/>
              <a:gd name="T59" fmla="*/ 98954 h 210"/>
              <a:gd name="T60" fmla="*/ 18050 w 127"/>
              <a:gd name="T61" fmla="*/ 95250 h 210"/>
              <a:gd name="T62" fmla="*/ 13775 w 127"/>
              <a:gd name="T63" fmla="*/ 87313 h 210"/>
              <a:gd name="T64" fmla="*/ 10925 w 127"/>
              <a:gd name="T65" fmla="*/ 76200 h 210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7" h="210">
                <a:moveTo>
                  <a:pt x="0" y="207"/>
                </a:moveTo>
                <a:lnTo>
                  <a:pt x="23" y="207"/>
                </a:lnTo>
                <a:lnTo>
                  <a:pt x="23" y="187"/>
                </a:lnTo>
                <a:lnTo>
                  <a:pt x="32" y="198"/>
                </a:lnTo>
                <a:lnTo>
                  <a:pt x="42" y="205"/>
                </a:lnTo>
                <a:lnTo>
                  <a:pt x="54" y="209"/>
                </a:lnTo>
                <a:lnTo>
                  <a:pt x="68" y="210"/>
                </a:lnTo>
                <a:lnTo>
                  <a:pt x="80" y="209"/>
                </a:lnTo>
                <a:lnTo>
                  <a:pt x="92" y="205"/>
                </a:lnTo>
                <a:lnTo>
                  <a:pt x="102" y="199"/>
                </a:lnTo>
                <a:lnTo>
                  <a:pt x="110" y="189"/>
                </a:lnTo>
                <a:lnTo>
                  <a:pt x="117" y="178"/>
                </a:lnTo>
                <a:lnTo>
                  <a:pt x="123" y="165"/>
                </a:lnTo>
                <a:lnTo>
                  <a:pt x="126" y="149"/>
                </a:lnTo>
                <a:lnTo>
                  <a:pt x="127" y="131"/>
                </a:lnTo>
                <a:lnTo>
                  <a:pt x="126" y="114"/>
                </a:lnTo>
                <a:lnTo>
                  <a:pt x="123" y="99"/>
                </a:lnTo>
                <a:lnTo>
                  <a:pt x="117" y="85"/>
                </a:lnTo>
                <a:lnTo>
                  <a:pt x="110" y="73"/>
                </a:lnTo>
                <a:lnTo>
                  <a:pt x="102" y="64"/>
                </a:lnTo>
                <a:lnTo>
                  <a:pt x="91" y="58"/>
                </a:lnTo>
                <a:lnTo>
                  <a:pt x="79" y="53"/>
                </a:lnTo>
                <a:lnTo>
                  <a:pt x="67" y="52"/>
                </a:lnTo>
                <a:lnTo>
                  <a:pt x="60" y="52"/>
                </a:lnTo>
                <a:lnTo>
                  <a:pt x="54" y="53"/>
                </a:lnTo>
                <a:lnTo>
                  <a:pt x="48" y="56"/>
                </a:lnTo>
                <a:lnTo>
                  <a:pt x="42" y="59"/>
                </a:lnTo>
                <a:lnTo>
                  <a:pt x="37" y="62"/>
                </a:lnTo>
                <a:lnTo>
                  <a:pt x="32" y="67"/>
                </a:lnTo>
                <a:lnTo>
                  <a:pt x="28" y="72"/>
                </a:lnTo>
                <a:lnTo>
                  <a:pt x="23" y="79"/>
                </a:lnTo>
                <a:lnTo>
                  <a:pt x="23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22" y="131"/>
                </a:moveTo>
                <a:lnTo>
                  <a:pt x="23" y="117"/>
                </a:lnTo>
                <a:lnTo>
                  <a:pt x="25" y="107"/>
                </a:lnTo>
                <a:lnTo>
                  <a:pt x="28" y="97"/>
                </a:lnTo>
                <a:lnTo>
                  <a:pt x="33" y="89"/>
                </a:lnTo>
                <a:lnTo>
                  <a:pt x="38" y="83"/>
                </a:lnTo>
                <a:lnTo>
                  <a:pt x="45" y="79"/>
                </a:lnTo>
                <a:lnTo>
                  <a:pt x="53" y="76"/>
                </a:lnTo>
                <a:lnTo>
                  <a:pt x="63" y="75"/>
                </a:lnTo>
                <a:lnTo>
                  <a:pt x="71" y="76"/>
                </a:lnTo>
                <a:lnTo>
                  <a:pt x="79" y="79"/>
                </a:lnTo>
                <a:lnTo>
                  <a:pt x="86" y="83"/>
                </a:lnTo>
                <a:lnTo>
                  <a:pt x="92" y="90"/>
                </a:lnTo>
                <a:lnTo>
                  <a:pt x="96" y="99"/>
                </a:lnTo>
                <a:lnTo>
                  <a:pt x="99" y="109"/>
                </a:lnTo>
                <a:lnTo>
                  <a:pt x="102" y="121"/>
                </a:lnTo>
                <a:lnTo>
                  <a:pt x="103" y="134"/>
                </a:lnTo>
                <a:lnTo>
                  <a:pt x="102" y="146"/>
                </a:lnTo>
                <a:lnTo>
                  <a:pt x="99" y="157"/>
                </a:lnTo>
                <a:lnTo>
                  <a:pt x="96" y="166"/>
                </a:lnTo>
                <a:lnTo>
                  <a:pt x="92" y="174"/>
                </a:lnTo>
                <a:lnTo>
                  <a:pt x="86" y="180"/>
                </a:lnTo>
                <a:lnTo>
                  <a:pt x="79" y="185"/>
                </a:lnTo>
                <a:lnTo>
                  <a:pt x="71" y="187"/>
                </a:lnTo>
                <a:lnTo>
                  <a:pt x="63" y="188"/>
                </a:lnTo>
                <a:lnTo>
                  <a:pt x="53" y="187"/>
                </a:lnTo>
                <a:lnTo>
                  <a:pt x="46" y="185"/>
                </a:lnTo>
                <a:lnTo>
                  <a:pt x="38" y="180"/>
                </a:lnTo>
                <a:lnTo>
                  <a:pt x="33" y="173"/>
                </a:lnTo>
                <a:lnTo>
                  <a:pt x="29" y="165"/>
                </a:lnTo>
                <a:lnTo>
                  <a:pt x="26" y="156"/>
                </a:lnTo>
                <a:lnTo>
                  <a:pt x="23" y="144"/>
                </a:lnTo>
                <a:lnTo>
                  <a:pt x="22" y="131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09" name="Freeform 238"/>
          <p:cNvSpPr>
            <a:spLocks noEditPoints="1"/>
          </p:cNvSpPr>
          <p:nvPr/>
        </p:nvSpPr>
        <p:spPr bwMode="auto">
          <a:xfrm>
            <a:off x="2255838" y="4489450"/>
            <a:ext cx="58737" cy="84138"/>
          </a:xfrm>
          <a:custGeom>
            <a:avLst/>
            <a:gdLst>
              <a:gd name="T0" fmla="*/ 46321 w 123"/>
              <a:gd name="T1" fmla="*/ 60175 h 158"/>
              <a:gd name="T2" fmla="*/ 43456 w 123"/>
              <a:gd name="T3" fmla="*/ 65500 h 158"/>
              <a:gd name="T4" fmla="*/ 39158 w 123"/>
              <a:gd name="T5" fmla="*/ 69227 h 158"/>
              <a:gd name="T6" fmla="*/ 33905 w 123"/>
              <a:gd name="T7" fmla="*/ 71890 h 158"/>
              <a:gd name="T8" fmla="*/ 26265 w 123"/>
              <a:gd name="T9" fmla="*/ 71358 h 158"/>
              <a:gd name="T10" fmla="*/ 19579 w 123"/>
              <a:gd name="T11" fmla="*/ 68162 h 158"/>
              <a:gd name="T12" fmla="*/ 14326 w 123"/>
              <a:gd name="T13" fmla="*/ 61772 h 158"/>
              <a:gd name="T14" fmla="*/ 11938 w 123"/>
              <a:gd name="T15" fmla="*/ 52187 h 158"/>
              <a:gd name="T16" fmla="*/ 58737 w 123"/>
              <a:gd name="T17" fmla="*/ 46329 h 158"/>
              <a:gd name="T18" fmla="*/ 58259 w 123"/>
              <a:gd name="T19" fmla="*/ 31419 h 158"/>
              <a:gd name="T20" fmla="*/ 54439 w 123"/>
              <a:gd name="T21" fmla="*/ 15976 h 158"/>
              <a:gd name="T22" fmla="*/ 46799 w 123"/>
              <a:gd name="T23" fmla="*/ 6390 h 158"/>
              <a:gd name="T24" fmla="*/ 36293 w 123"/>
              <a:gd name="T25" fmla="*/ 533 h 158"/>
              <a:gd name="T26" fmla="*/ 22922 w 123"/>
              <a:gd name="T27" fmla="*/ 533 h 158"/>
              <a:gd name="T28" fmla="*/ 11938 w 123"/>
              <a:gd name="T29" fmla="*/ 6390 h 158"/>
              <a:gd name="T30" fmla="*/ 4298 w 123"/>
              <a:gd name="T31" fmla="*/ 17573 h 158"/>
              <a:gd name="T32" fmla="*/ 478 w 123"/>
              <a:gd name="T33" fmla="*/ 33549 h 158"/>
              <a:gd name="T34" fmla="*/ 478 w 123"/>
              <a:gd name="T35" fmla="*/ 52187 h 158"/>
              <a:gd name="T36" fmla="*/ 4298 w 123"/>
              <a:gd name="T37" fmla="*/ 67630 h 158"/>
              <a:gd name="T38" fmla="*/ 11938 w 123"/>
              <a:gd name="T39" fmla="*/ 78280 h 158"/>
              <a:gd name="T40" fmla="*/ 22922 w 123"/>
              <a:gd name="T41" fmla="*/ 83605 h 158"/>
              <a:gd name="T42" fmla="*/ 34860 w 123"/>
              <a:gd name="T43" fmla="*/ 83605 h 158"/>
              <a:gd name="T44" fmla="*/ 44888 w 123"/>
              <a:gd name="T45" fmla="*/ 79878 h 158"/>
              <a:gd name="T46" fmla="*/ 51574 w 123"/>
              <a:gd name="T47" fmla="*/ 72955 h 158"/>
              <a:gd name="T48" fmla="*/ 56827 w 123"/>
              <a:gd name="T49" fmla="*/ 63370 h 158"/>
              <a:gd name="T50" fmla="*/ 47276 w 123"/>
              <a:gd name="T51" fmla="*/ 56980 h 158"/>
              <a:gd name="T52" fmla="*/ 11938 w 123"/>
              <a:gd name="T53" fmla="*/ 29821 h 158"/>
              <a:gd name="T54" fmla="*/ 15281 w 123"/>
              <a:gd name="T55" fmla="*/ 21301 h 158"/>
              <a:gd name="T56" fmla="*/ 19579 w 123"/>
              <a:gd name="T57" fmla="*/ 14911 h 158"/>
              <a:gd name="T58" fmla="*/ 25787 w 123"/>
              <a:gd name="T59" fmla="*/ 12248 h 158"/>
              <a:gd name="T60" fmla="*/ 33905 w 123"/>
              <a:gd name="T61" fmla="*/ 12248 h 158"/>
              <a:gd name="T62" fmla="*/ 40113 w 123"/>
              <a:gd name="T63" fmla="*/ 15443 h 158"/>
              <a:gd name="T64" fmla="*/ 44888 w 123"/>
              <a:gd name="T65" fmla="*/ 21301 h 158"/>
              <a:gd name="T66" fmla="*/ 46799 w 123"/>
              <a:gd name="T67" fmla="*/ 29821 h 158"/>
              <a:gd name="T68" fmla="*/ 11461 w 123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8"/>
                </a:lnTo>
                <a:lnTo>
                  <a:pt x="35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6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7"/>
                </a:lnTo>
                <a:lnTo>
                  <a:pt x="36" y="153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7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4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10" name="Freeform 239"/>
          <p:cNvSpPr>
            <a:spLocks/>
          </p:cNvSpPr>
          <p:nvPr/>
        </p:nvSpPr>
        <p:spPr bwMode="auto">
          <a:xfrm>
            <a:off x="2327275" y="4489450"/>
            <a:ext cx="30163" cy="82550"/>
          </a:xfrm>
          <a:custGeom>
            <a:avLst/>
            <a:gdLst>
              <a:gd name="T0" fmla="*/ 0 w 66"/>
              <a:gd name="T1" fmla="*/ 82550 h 155"/>
              <a:gd name="T2" fmla="*/ 10511 w 66"/>
              <a:gd name="T3" fmla="*/ 82550 h 155"/>
              <a:gd name="T4" fmla="*/ 10511 w 66"/>
              <a:gd name="T5" fmla="*/ 37281 h 155"/>
              <a:gd name="T6" fmla="*/ 10968 w 66"/>
              <a:gd name="T7" fmla="*/ 32487 h 155"/>
              <a:gd name="T8" fmla="*/ 11425 w 66"/>
              <a:gd name="T9" fmla="*/ 27162 h 155"/>
              <a:gd name="T10" fmla="*/ 12796 w 66"/>
              <a:gd name="T11" fmla="*/ 23434 h 155"/>
              <a:gd name="T12" fmla="*/ 14624 w 66"/>
              <a:gd name="T13" fmla="*/ 20238 h 155"/>
              <a:gd name="T14" fmla="*/ 17367 w 66"/>
              <a:gd name="T15" fmla="*/ 17575 h 155"/>
              <a:gd name="T16" fmla="*/ 20109 w 66"/>
              <a:gd name="T17" fmla="*/ 15445 h 155"/>
              <a:gd name="T18" fmla="*/ 23765 w 66"/>
              <a:gd name="T19" fmla="*/ 14912 h 155"/>
              <a:gd name="T20" fmla="*/ 27878 w 66"/>
              <a:gd name="T21" fmla="*/ 14380 h 155"/>
              <a:gd name="T22" fmla="*/ 30163 w 66"/>
              <a:gd name="T23" fmla="*/ 14380 h 155"/>
              <a:gd name="T24" fmla="*/ 30163 w 66"/>
              <a:gd name="T25" fmla="*/ 0 h 155"/>
              <a:gd name="T26" fmla="*/ 27421 w 66"/>
              <a:gd name="T27" fmla="*/ 0 h 155"/>
              <a:gd name="T28" fmla="*/ 24222 w 66"/>
              <a:gd name="T29" fmla="*/ 0 h 155"/>
              <a:gd name="T30" fmla="*/ 21480 w 66"/>
              <a:gd name="T31" fmla="*/ 1065 h 155"/>
              <a:gd name="T32" fmla="*/ 19195 w 66"/>
              <a:gd name="T33" fmla="*/ 2663 h 155"/>
              <a:gd name="T34" fmla="*/ 16910 w 66"/>
              <a:gd name="T35" fmla="*/ 3728 h 155"/>
              <a:gd name="T36" fmla="*/ 14624 w 66"/>
              <a:gd name="T37" fmla="*/ 6391 h 155"/>
              <a:gd name="T38" fmla="*/ 12796 w 66"/>
              <a:gd name="T39" fmla="*/ 9054 h 155"/>
              <a:gd name="T40" fmla="*/ 11425 w 66"/>
              <a:gd name="T41" fmla="*/ 12249 h 155"/>
              <a:gd name="T42" fmla="*/ 10054 w 66"/>
              <a:gd name="T43" fmla="*/ 15977 h 155"/>
              <a:gd name="T44" fmla="*/ 10054 w 66"/>
              <a:gd name="T45" fmla="*/ 2130 h 155"/>
              <a:gd name="T46" fmla="*/ 0 w 66"/>
              <a:gd name="T47" fmla="*/ 2130 h 155"/>
              <a:gd name="T48" fmla="*/ 0 w 66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1"/>
                </a:lnTo>
                <a:lnTo>
                  <a:pt x="25" y="51"/>
                </a:lnTo>
                <a:lnTo>
                  <a:pt x="28" y="44"/>
                </a:lnTo>
                <a:lnTo>
                  <a:pt x="32" y="38"/>
                </a:lnTo>
                <a:lnTo>
                  <a:pt x="38" y="33"/>
                </a:lnTo>
                <a:lnTo>
                  <a:pt x="44" y="29"/>
                </a:lnTo>
                <a:lnTo>
                  <a:pt x="52" y="28"/>
                </a:lnTo>
                <a:lnTo>
                  <a:pt x="61" y="27"/>
                </a:lnTo>
                <a:lnTo>
                  <a:pt x="66" y="27"/>
                </a:lnTo>
                <a:lnTo>
                  <a:pt x="66" y="0"/>
                </a:lnTo>
                <a:lnTo>
                  <a:pt x="60" y="0"/>
                </a:lnTo>
                <a:lnTo>
                  <a:pt x="53" y="0"/>
                </a:lnTo>
                <a:lnTo>
                  <a:pt x="47" y="2"/>
                </a:lnTo>
                <a:lnTo>
                  <a:pt x="42" y="5"/>
                </a:lnTo>
                <a:lnTo>
                  <a:pt x="37" y="7"/>
                </a:lnTo>
                <a:lnTo>
                  <a:pt x="32" y="12"/>
                </a:lnTo>
                <a:lnTo>
                  <a:pt x="28" y="17"/>
                </a:lnTo>
                <a:lnTo>
                  <a:pt x="25" y="23"/>
                </a:lnTo>
                <a:lnTo>
                  <a:pt x="22" y="30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11" name="Freeform 240"/>
          <p:cNvSpPr>
            <a:spLocks/>
          </p:cNvSpPr>
          <p:nvPr/>
        </p:nvSpPr>
        <p:spPr bwMode="auto">
          <a:xfrm>
            <a:off x="2359025" y="4468813"/>
            <a:ext cx="33338" cy="103187"/>
          </a:xfrm>
          <a:custGeom>
            <a:avLst/>
            <a:gdLst>
              <a:gd name="T0" fmla="*/ 21081 w 68"/>
              <a:gd name="T1" fmla="*/ 81491 h 195"/>
              <a:gd name="T2" fmla="*/ 21081 w 68"/>
              <a:gd name="T3" fmla="*/ 32279 h 195"/>
              <a:gd name="T4" fmla="*/ 33338 w 68"/>
              <a:gd name="T5" fmla="*/ 32279 h 195"/>
              <a:gd name="T6" fmla="*/ 33338 w 68"/>
              <a:gd name="T7" fmla="*/ 22225 h 195"/>
              <a:gd name="T8" fmla="*/ 21081 w 68"/>
              <a:gd name="T9" fmla="*/ 22225 h 195"/>
              <a:gd name="T10" fmla="*/ 21081 w 68"/>
              <a:gd name="T11" fmla="*/ 0 h 195"/>
              <a:gd name="T12" fmla="*/ 9805 w 68"/>
              <a:gd name="T13" fmla="*/ 0 h 195"/>
              <a:gd name="T14" fmla="*/ 9805 w 68"/>
              <a:gd name="T15" fmla="*/ 22225 h 195"/>
              <a:gd name="T16" fmla="*/ 0 w 68"/>
              <a:gd name="T17" fmla="*/ 22225 h 195"/>
              <a:gd name="T18" fmla="*/ 0 w 68"/>
              <a:gd name="T19" fmla="*/ 32279 h 195"/>
              <a:gd name="T20" fmla="*/ 9805 w 68"/>
              <a:gd name="T21" fmla="*/ 32279 h 195"/>
              <a:gd name="T22" fmla="*/ 9805 w 68"/>
              <a:gd name="T23" fmla="*/ 86783 h 195"/>
              <a:gd name="T24" fmla="*/ 9805 w 68"/>
              <a:gd name="T25" fmla="*/ 91016 h 195"/>
              <a:gd name="T26" fmla="*/ 10296 w 68"/>
              <a:gd name="T27" fmla="*/ 94191 h 195"/>
              <a:gd name="T28" fmla="*/ 11276 w 68"/>
              <a:gd name="T29" fmla="*/ 97366 h 195"/>
              <a:gd name="T30" fmla="*/ 13237 w 68"/>
              <a:gd name="T31" fmla="*/ 99483 h 195"/>
              <a:gd name="T32" fmla="*/ 15198 w 68"/>
              <a:gd name="T33" fmla="*/ 101600 h 195"/>
              <a:gd name="T34" fmla="*/ 17650 w 68"/>
              <a:gd name="T35" fmla="*/ 102658 h 195"/>
              <a:gd name="T36" fmla="*/ 20591 w 68"/>
              <a:gd name="T37" fmla="*/ 103187 h 195"/>
              <a:gd name="T38" fmla="*/ 24513 w 68"/>
              <a:gd name="T39" fmla="*/ 103187 h 195"/>
              <a:gd name="T40" fmla="*/ 28435 w 68"/>
              <a:gd name="T41" fmla="*/ 102658 h 195"/>
              <a:gd name="T42" fmla="*/ 33338 w 68"/>
              <a:gd name="T43" fmla="*/ 102129 h 195"/>
              <a:gd name="T44" fmla="*/ 33338 w 68"/>
              <a:gd name="T45" fmla="*/ 90487 h 195"/>
              <a:gd name="T46" fmla="*/ 27455 w 68"/>
              <a:gd name="T47" fmla="*/ 91016 h 195"/>
              <a:gd name="T48" fmla="*/ 24513 w 68"/>
              <a:gd name="T49" fmla="*/ 90487 h 195"/>
              <a:gd name="T50" fmla="*/ 22552 w 68"/>
              <a:gd name="T51" fmla="*/ 88900 h 195"/>
              <a:gd name="T52" fmla="*/ 21081 w 68"/>
              <a:gd name="T53" fmla="*/ 86254 h 195"/>
              <a:gd name="T54" fmla="*/ 21081 w 68"/>
              <a:gd name="T55" fmla="*/ 81491 h 19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8" h="195">
                <a:moveTo>
                  <a:pt x="43" y="154"/>
                </a:moveTo>
                <a:lnTo>
                  <a:pt x="43" y="61"/>
                </a:lnTo>
                <a:lnTo>
                  <a:pt x="68" y="61"/>
                </a:lnTo>
                <a:lnTo>
                  <a:pt x="68" y="42"/>
                </a:lnTo>
                <a:lnTo>
                  <a:pt x="43" y="42"/>
                </a:lnTo>
                <a:lnTo>
                  <a:pt x="43" y="0"/>
                </a:lnTo>
                <a:lnTo>
                  <a:pt x="20" y="0"/>
                </a:lnTo>
                <a:lnTo>
                  <a:pt x="20" y="42"/>
                </a:lnTo>
                <a:lnTo>
                  <a:pt x="0" y="42"/>
                </a:lnTo>
                <a:lnTo>
                  <a:pt x="0" y="61"/>
                </a:lnTo>
                <a:lnTo>
                  <a:pt x="20" y="61"/>
                </a:lnTo>
                <a:lnTo>
                  <a:pt x="20" y="164"/>
                </a:lnTo>
                <a:lnTo>
                  <a:pt x="20" y="172"/>
                </a:lnTo>
                <a:lnTo>
                  <a:pt x="21" y="178"/>
                </a:lnTo>
                <a:lnTo>
                  <a:pt x="23" y="184"/>
                </a:lnTo>
                <a:lnTo>
                  <a:pt x="27" y="188"/>
                </a:lnTo>
                <a:lnTo>
                  <a:pt x="31" y="192"/>
                </a:lnTo>
                <a:lnTo>
                  <a:pt x="36" y="194"/>
                </a:lnTo>
                <a:lnTo>
                  <a:pt x="42" y="195"/>
                </a:lnTo>
                <a:lnTo>
                  <a:pt x="50" y="195"/>
                </a:lnTo>
                <a:lnTo>
                  <a:pt x="58" y="194"/>
                </a:lnTo>
                <a:lnTo>
                  <a:pt x="68" y="193"/>
                </a:lnTo>
                <a:lnTo>
                  <a:pt x="68" y="171"/>
                </a:lnTo>
                <a:lnTo>
                  <a:pt x="56" y="172"/>
                </a:lnTo>
                <a:lnTo>
                  <a:pt x="50" y="171"/>
                </a:lnTo>
                <a:lnTo>
                  <a:pt x="46" y="168"/>
                </a:lnTo>
                <a:lnTo>
                  <a:pt x="43" y="163"/>
                </a:lnTo>
                <a:lnTo>
                  <a:pt x="43" y="154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12" name="Freeform 241"/>
          <p:cNvSpPr>
            <a:spLocks noEditPoints="1"/>
          </p:cNvSpPr>
          <p:nvPr/>
        </p:nvSpPr>
        <p:spPr bwMode="auto">
          <a:xfrm>
            <a:off x="2435225" y="4462463"/>
            <a:ext cx="73025" cy="109537"/>
          </a:xfrm>
          <a:custGeom>
            <a:avLst/>
            <a:gdLst>
              <a:gd name="T0" fmla="*/ 0 w 153"/>
              <a:gd name="T1" fmla="*/ 109537 h 207"/>
              <a:gd name="T2" fmla="*/ 33887 w 153"/>
              <a:gd name="T3" fmla="*/ 109537 h 207"/>
              <a:gd name="T4" fmla="*/ 38660 w 153"/>
              <a:gd name="T5" fmla="*/ 109537 h 207"/>
              <a:gd name="T6" fmla="*/ 42479 w 153"/>
              <a:gd name="T7" fmla="*/ 108479 h 207"/>
              <a:gd name="T8" fmla="*/ 46774 w 153"/>
              <a:gd name="T9" fmla="*/ 107420 h 207"/>
              <a:gd name="T10" fmla="*/ 50592 w 153"/>
              <a:gd name="T11" fmla="*/ 105833 h 207"/>
              <a:gd name="T12" fmla="*/ 53933 w 153"/>
              <a:gd name="T13" fmla="*/ 103716 h 207"/>
              <a:gd name="T14" fmla="*/ 57275 w 153"/>
              <a:gd name="T15" fmla="*/ 101070 h 207"/>
              <a:gd name="T16" fmla="*/ 60138 w 153"/>
              <a:gd name="T17" fmla="*/ 98425 h 207"/>
              <a:gd name="T18" fmla="*/ 62525 w 153"/>
              <a:gd name="T19" fmla="*/ 94720 h 207"/>
              <a:gd name="T20" fmla="*/ 65388 w 153"/>
              <a:gd name="T21" fmla="*/ 91016 h 207"/>
              <a:gd name="T22" fmla="*/ 67298 w 153"/>
              <a:gd name="T23" fmla="*/ 86783 h 207"/>
              <a:gd name="T24" fmla="*/ 69207 w 153"/>
              <a:gd name="T25" fmla="*/ 82550 h 207"/>
              <a:gd name="T26" fmla="*/ 70639 w 153"/>
              <a:gd name="T27" fmla="*/ 76729 h 207"/>
              <a:gd name="T28" fmla="*/ 71593 w 153"/>
              <a:gd name="T29" fmla="*/ 71966 h 207"/>
              <a:gd name="T30" fmla="*/ 72548 w 153"/>
              <a:gd name="T31" fmla="*/ 65616 h 207"/>
              <a:gd name="T32" fmla="*/ 73025 w 153"/>
              <a:gd name="T33" fmla="*/ 59796 h 207"/>
              <a:gd name="T34" fmla="*/ 73025 w 153"/>
              <a:gd name="T35" fmla="*/ 52916 h 207"/>
              <a:gd name="T36" fmla="*/ 73025 w 153"/>
              <a:gd name="T37" fmla="*/ 46566 h 207"/>
              <a:gd name="T38" fmla="*/ 72548 w 153"/>
              <a:gd name="T39" fmla="*/ 41275 h 207"/>
              <a:gd name="T40" fmla="*/ 71593 w 153"/>
              <a:gd name="T41" fmla="*/ 35454 h 207"/>
              <a:gd name="T42" fmla="*/ 70639 w 153"/>
              <a:gd name="T43" fmla="*/ 30162 h 207"/>
              <a:gd name="T44" fmla="*/ 69207 w 153"/>
              <a:gd name="T45" fmla="*/ 25929 h 207"/>
              <a:gd name="T46" fmla="*/ 67775 w 153"/>
              <a:gd name="T47" fmla="*/ 20637 h 207"/>
              <a:gd name="T48" fmla="*/ 65866 w 153"/>
              <a:gd name="T49" fmla="*/ 16933 h 207"/>
              <a:gd name="T50" fmla="*/ 63002 w 153"/>
              <a:gd name="T51" fmla="*/ 13229 h 207"/>
              <a:gd name="T52" fmla="*/ 60616 w 153"/>
              <a:gd name="T53" fmla="*/ 10054 h 207"/>
              <a:gd name="T54" fmla="*/ 57752 w 153"/>
              <a:gd name="T55" fmla="*/ 7937 h 207"/>
              <a:gd name="T56" fmla="*/ 54411 w 153"/>
              <a:gd name="T57" fmla="*/ 5292 h 207"/>
              <a:gd name="T58" fmla="*/ 51070 w 153"/>
              <a:gd name="T59" fmla="*/ 3704 h 207"/>
              <a:gd name="T60" fmla="*/ 47729 w 153"/>
              <a:gd name="T61" fmla="*/ 1587 h 207"/>
              <a:gd name="T62" fmla="*/ 43433 w 153"/>
              <a:gd name="T63" fmla="*/ 529 h 207"/>
              <a:gd name="T64" fmla="*/ 39138 w 153"/>
              <a:gd name="T65" fmla="*/ 0 h 207"/>
              <a:gd name="T66" fmla="*/ 34365 w 153"/>
              <a:gd name="T67" fmla="*/ 0 h 207"/>
              <a:gd name="T68" fmla="*/ 0 w 153"/>
              <a:gd name="T69" fmla="*/ 0 h 207"/>
              <a:gd name="T70" fmla="*/ 0 w 153"/>
              <a:gd name="T71" fmla="*/ 109537 h 207"/>
              <a:gd name="T72" fmla="*/ 33410 w 153"/>
              <a:gd name="T73" fmla="*/ 12700 h 207"/>
              <a:gd name="T74" fmla="*/ 39615 w 153"/>
              <a:gd name="T75" fmla="*/ 13229 h 207"/>
              <a:gd name="T76" fmla="*/ 44865 w 153"/>
              <a:gd name="T77" fmla="*/ 15346 h 207"/>
              <a:gd name="T78" fmla="*/ 49638 w 153"/>
              <a:gd name="T79" fmla="*/ 19050 h 207"/>
              <a:gd name="T80" fmla="*/ 53456 w 153"/>
              <a:gd name="T81" fmla="*/ 23283 h 207"/>
              <a:gd name="T82" fmla="*/ 56797 w 153"/>
              <a:gd name="T83" fmla="*/ 29633 h 207"/>
              <a:gd name="T84" fmla="*/ 58706 w 153"/>
              <a:gd name="T85" fmla="*/ 35983 h 207"/>
              <a:gd name="T86" fmla="*/ 60138 w 153"/>
              <a:gd name="T87" fmla="*/ 43921 h 207"/>
              <a:gd name="T88" fmla="*/ 60616 w 153"/>
              <a:gd name="T89" fmla="*/ 53975 h 207"/>
              <a:gd name="T90" fmla="*/ 60138 w 153"/>
              <a:gd name="T91" fmla="*/ 64029 h 207"/>
              <a:gd name="T92" fmla="*/ 59184 w 153"/>
              <a:gd name="T93" fmla="*/ 71966 h 207"/>
              <a:gd name="T94" fmla="*/ 56797 w 153"/>
              <a:gd name="T95" fmla="*/ 79375 h 207"/>
              <a:gd name="T96" fmla="*/ 53456 w 153"/>
              <a:gd name="T97" fmla="*/ 85195 h 207"/>
              <a:gd name="T98" fmla="*/ 50115 w 153"/>
              <a:gd name="T99" fmla="*/ 89958 h 207"/>
              <a:gd name="T100" fmla="*/ 44865 w 153"/>
              <a:gd name="T101" fmla="*/ 93662 h 207"/>
              <a:gd name="T102" fmla="*/ 39615 w 153"/>
              <a:gd name="T103" fmla="*/ 95250 h 207"/>
              <a:gd name="T104" fmla="*/ 33410 w 153"/>
              <a:gd name="T105" fmla="*/ 95779 h 207"/>
              <a:gd name="T106" fmla="*/ 12409 w 153"/>
              <a:gd name="T107" fmla="*/ 95779 h 207"/>
              <a:gd name="T108" fmla="*/ 12409 w 153"/>
              <a:gd name="T109" fmla="*/ 12700 h 207"/>
              <a:gd name="T110" fmla="*/ 33410 w 153"/>
              <a:gd name="T111" fmla="*/ 12700 h 20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3" h="207">
                <a:moveTo>
                  <a:pt x="0" y="207"/>
                </a:moveTo>
                <a:lnTo>
                  <a:pt x="71" y="207"/>
                </a:lnTo>
                <a:lnTo>
                  <a:pt x="81" y="207"/>
                </a:lnTo>
                <a:lnTo>
                  <a:pt x="89" y="205"/>
                </a:lnTo>
                <a:lnTo>
                  <a:pt x="98" y="203"/>
                </a:lnTo>
                <a:lnTo>
                  <a:pt x="106" y="200"/>
                </a:lnTo>
                <a:lnTo>
                  <a:pt x="113" y="196"/>
                </a:lnTo>
                <a:lnTo>
                  <a:pt x="120" y="191"/>
                </a:lnTo>
                <a:lnTo>
                  <a:pt x="126" y="186"/>
                </a:lnTo>
                <a:lnTo>
                  <a:pt x="131" y="179"/>
                </a:lnTo>
                <a:lnTo>
                  <a:pt x="137" y="172"/>
                </a:lnTo>
                <a:lnTo>
                  <a:pt x="141" y="164"/>
                </a:lnTo>
                <a:lnTo>
                  <a:pt x="145" y="156"/>
                </a:lnTo>
                <a:lnTo>
                  <a:pt x="148" y="145"/>
                </a:lnTo>
                <a:lnTo>
                  <a:pt x="150" y="136"/>
                </a:lnTo>
                <a:lnTo>
                  <a:pt x="152" y="124"/>
                </a:lnTo>
                <a:lnTo>
                  <a:pt x="153" y="113"/>
                </a:lnTo>
                <a:lnTo>
                  <a:pt x="153" y="100"/>
                </a:lnTo>
                <a:lnTo>
                  <a:pt x="153" y="88"/>
                </a:lnTo>
                <a:lnTo>
                  <a:pt x="152" y="78"/>
                </a:lnTo>
                <a:lnTo>
                  <a:pt x="150" y="67"/>
                </a:lnTo>
                <a:lnTo>
                  <a:pt x="148" y="57"/>
                </a:lnTo>
                <a:lnTo>
                  <a:pt x="145" y="49"/>
                </a:lnTo>
                <a:lnTo>
                  <a:pt x="142" y="39"/>
                </a:lnTo>
                <a:lnTo>
                  <a:pt x="138" y="32"/>
                </a:lnTo>
                <a:lnTo>
                  <a:pt x="132" y="25"/>
                </a:lnTo>
                <a:lnTo>
                  <a:pt x="127" y="19"/>
                </a:lnTo>
                <a:lnTo>
                  <a:pt x="121" y="15"/>
                </a:lnTo>
                <a:lnTo>
                  <a:pt x="114" y="10"/>
                </a:lnTo>
                <a:lnTo>
                  <a:pt x="107" y="7"/>
                </a:lnTo>
                <a:lnTo>
                  <a:pt x="100" y="3"/>
                </a:lnTo>
                <a:lnTo>
                  <a:pt x="91" y="1"/>
                </a:lnTo>
                <a:lnTo>
                  <a:pt x="82" y="0"/>
                </a:lnTo>
                <a:lnTo>
                  <a:pt x="72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70" y="24"/>
                </a:moveTo>
                <a:lnTo>
                  <a:pt x="83" y="25"/>
                </a:lnTo>
                <a:lnTo>
                  <a:pt x="94" y="29"/>
                </a:lnTo>
                <a:lnTo>
                  <a:pt x="104" y="36"/>
                </a:lnTo>
                <a:lnTo>
                  <a:pt x="112" y="44"/>
                </a:lnTo>
                <a:lnTo>
                  <a:pt x="119" y="56"/>
                </a:lnTo>
                <a:lnTo>
                  <a:pt x="123" y="68"/>
                </a:lnTo>
                <a:lnTo>
                  <a:pt x="126" y="83"/>
                </a:lnTo>
                <a:lnTo>
                  <a:pt x="127" y="102"/>
                </a:lnTo>
                <a:lnTo>
                  <a:pt x="126" y="121"/>
                </a:lnTo>
                <a:lnTo>
                  <a:pt x="124" y="136"/>
                </a:lnTo>
                <a:lnTo>
                  <a:pt x="119" y="150"/>
                </a:lnTo>
                <a:lnTo>
                  <a:pt x="112" y="161"/>
                </a:lnTo>
                <a:lnTo>
                  <a:pt x="105" y="170"/>
                </a:lnTo>
                <a:lnTo>
                  <a:pt x="94" y="177"/>
                </a:lnTo>
                <a:lnTo>
                  <a:pt x="83" y="180"/>
                </a:lnTo>
                <a:lnTo>
                  <a:pt x="70" y="181"/>
                </a:lnTo>
                <a:lnTo>
                  <a:pt x="26" y="181"/>
                </a:lnTo>
                <a:lnTo>
                  <a:pt x="26" y="24"/>
                </a:lnTo>
                <a:lnTo>
                  <a:pt x="70" y="24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13" name="Rectangle 242"/>
          <p:cNvSpPr>
            <a:spLocks noChangeArrowheads="1"/>
          </p:cNvSpPr>
          <p:nvPr/>
        </p:nvSpPr>
        <p:spPr bwMode="auto">
          <a:xfrm>
            <a:off x="2520950" y="4554538"/>
            <a:ext cx="12700" cy="17462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14" name="Freeform 243"/>
          <p:cNvSpPr>
            <a:spLocks/>
          </p:cNvSpPr>
          <p:nvPr/>
        </p:nvSpPr>
        <p:spPr bwMode="auto">
          <a:xfrm>
            <a:off x="1357313" y="4659313"/>
            <a:ext cx="33337" cy="104775"/>
          </a:xfrm>
          <a:custGeom>
            <a:avLst/>
            <a:gdLst>
              <a:gd name="T0" fmla="*/ 20898 w 67"/>
              <a:gd name="T1" fmla="*/ 104775 h 199"/>
              <a:gd name="T2" fmla="*/ 33337 w 67"/>
              <a:gd name="T3" fmla="*/ 104775 h 199"/>
              <a:gd name="T4" fmla="*/ 33337 w 67"/>
              <a:gd name="T5" fmla="*/ 0 h 199"/>
              <a:gd name="T6" fmla="*/ 24381 w 67"/>
              <a:gd name="T7" fmla="*/ 0 h 199"/>
              <a:gd name="T8" fmla="*/ 23386 w 67"/>
              <a:gd name="T9" fmla="*/ 5265 h 199"/>
              <a:gd name="T10" fmla="*/ 21893 w 67"/>
              <a:gd name="T11" fmla="*/ 9477 h 199"/>
              <a:gd name="T12" fmla="*/ 19903 w 67"/>
              <a:gd name="T13" fmla="*/ 12636 h 199"/>
              <a:gd name="T14" fmla="*/ 17415 w 67"/>
              <a:gd name="T15" fmla="*/ 15269 h 199"/>
              <a:gd name="T16" fmla="*/ 13932 w 67"/>
              <a:gd name="T17" fmla="*/ 17901 h 199"/>
              <a:gd name="T18" fmla="*/ 9951 w 67"/>
              <a:gd name="T19" fmla="*/ 18954 h 199"/>
              <a:gd name="T20" fmla="*/ 5473 w 67"/>
              <a:gd name="T21" fmla="*/ 20007 h 199"/>
              <a:gd name="T22" fmla="*/ 0 w 67"/>
              <a:gd name="T23" fmla="*/ 20534 h 199"/>
              <a:gd name="T24" fmla="*/ 0 w 67"/>
              <a:gd name="T25" fmla="*/ 31590 h 199"/>
              <a:gd name="T26" fmla="*/ 20898 w 67"/>
              <a:gd name="T27" fmla="*/ 31590 h 199"/>
              <a:gd name="T28" fmla="*/ 20898 w 67"/>
              <a:gd name="T29" fmla="*/ 104775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2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10"/>
                </a:lnTo>
                <a:lnTo>
                  <a:pt x="44" y="18"/>
                </a:lnTo>
                <a:lnTo>
                  <a:pt x="40" y="24"/>
                </a:lnTo>
                <a:lnTo>
                  <a:pt x="35" y="29"/>
                </a:lnTo>
                <a:lnTo>
                  <a:pt x="28" y="34"/>
                </a:lnTo>
                <a:lnTo>
                  <a:pt x="20" y="36"/>
                </a:lnTo>
                <a:lnTo>
                  <a:pt x="11" y="38"/>
                </a:lnTo>
                <a:lnTo>
                  <a:pt x="0" y="39"/>
                </a:lnTo>
                <a:lnTo>
                  <a:pt x="0" y="60"/>
                </a:lnTo>
                <a:lnTo>
                  <a:pt x="42" y="60"/>
                </a:lnTo>
                <a:lnTo>
                  <a:pt x="42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15" name="Freeform 244"/>
          <p:cNvSpPr>
            <a:spLocks noEditPoints="1"/>
          </p:cNvSpPr>
          <p:nvPr/>
        </p:nvSpPr>
        <p:spPr bwMode="auto">
          <a:xfrm>
            <a:off x="1416050" y="4659313"/>
            <a:ext cx="61913" cy="107950"/>
          </a:xfrm>
          <a:custGeom>
            <a:avLst/>
            <a:gdLst>
              <a:gd name="T0" fmla="*/ 1463 w 127"/>
              <a:gd name="T1" fmla="*/ 86254 h 204"/>
              <a:gd name="T2" fmla="*/ 4875 w 127"/>
              <a:gd name="T3" fmla="*/ 96308 h 204"/>
              <a:gd name="T4" fmla="*/ 12188 w 127"/>
              <a:gd name="T5" fmla="*/ 103717 h 204"/>
              <a:gd name="T6" fmla="*/ 21938 w 127"/>
              <a:gd name="T7" fmla="*/ 107421 h 204"/>
              <a:gd name="T8" fmla="*/ 32175 w 127"/>
              <a:gd name="T9" fmla="*/ 107950 h 204"/>
              <a:gd name="T10" fmla="*/ 39488 w 127"/>
              <a:gd name="T11" fmla="*/ 106362 h 204"/>
              <a:gd name="T12" fmla="*/ 45338 w 127"/>
              <a:gd name="T13" fmla="*/ 101600 h 204"/>
              <a:gd name="T14" fmla="*/ 50700 w 127"/>
              <a:gd name="T15" fmla="*/ 96308 h 204"/>
              <a:gd name="T16" fmla="*/ 55088 w 127"/>
              <a:gd name="T17" fmla="*/ 88900 h 204"/>
              <a:gd name="T18" fmla="*/ 58500 w 127"/>
              <a:gd name="T19" fmla="*/ 79375 h 204"/>
              <a:gd name="T20" fmla="*/ 60938 w 127"/>
              <a:gd name="T21" fmla="*/ 69321 h 204"/>
              <a:gd name="T22" fmla="*/ 61913 w 127"/>
              <a:gd name="T23" fmla="*/ 56092 h 204"/>
              <a:gd name="T24" fmla="*/ 61913 w 127"/>
              <a:gd name="T25" fmla="*/ 43392 h 204"/>
              <a:gd name="T26" fmla="*/ 60938 w 127"/>
              <a:gd name="T27" fmla="*/ 32808 h 204"/>
              <a:gd name="T28" fmla="*/ 58988 w 127"/>
              <a:gd name="T29" fmla="*/ 23813 h 204"/>
              <a:gd name="T30" fmla="*/ 55088 w 127"/>
              <a:gd name="T31" fmla="*/ 16404 h 204"/>
              <a:gd name="T32" fmla="*/ 51188 w 127"/>
              <a:gd name="T33" fmla="*/ 10054 h 204"/>
              <a:gd name="T34" fmla="*/ 46800 w 127"/>
              <a:gd name="T35" fmla="*/ 5292 h 204"/>
              <a:gd name="T36" fmla="*/ 40463 w 127"/>
              <a:gd name="T37" fmla="*/ 2117 h 204"/>
              <a:gd name="T38" fmla="*/ 33638 w 127"/>
              <a:gd name="T39" fmla="*/ 0 h 204"/>
              <a:gd name="T40" fmla="*/ 23400 w 127"/>
              <a:gd name="T41" fmla="*/ 529 h 204"/>
              <a:gd name="T42" fmla="*/ 12188 w 127"/>
              <a:gd name="T43" fmla="*/ 5821 h 204"/>
              <a:gd name="T44" fmla="*/ 4388 w 127"/>
              <a:gd name="T45" fmla="*/ 15346 h 204"/>
              <a:gd name="T46" fmla="*/ 488 w 127"/>
              <a:gd name="T47" fmla="*/ 28575 h 204"/>
              <a:gd name="T48" fmla="*/ 488 w 127"/>
              <a:gd name="T49" fmla="*/ 43392 h 204"/>
              <a:gd name="T50" fmla="*/ 4388 w 127"/>
              <a:gd name="T51" fmla="*/ 56092 h 204"/>
              <a:gd name="T52" fmla="*/ 11700 w 127"/>
              <a:gd name="T53" fmla="*/ 65617 h 204"/>
              <a:gd name="T54" fmla="*/ 21938 w 127"/>
              <a:gd name="T55" fmla="*/ 70379 h 204"/>
              <a:gd name="T56" fmla="*/ 34125 w 127"/>
              <a:gd name="T57" fmla="*/ 70379 h 204"/>
              <a:gd name="T58" fmla="*/ 44850 w 127"/>
              <a:gd name="T59" fmla="*/ 64029 h 204"/>
              <a:gd name="T60" fmla="*/ 48750 w 127"/>
              <a:gd name="T61" fmla="*/ 67733 h 204"/>
              <a:gd name="T62" fmla="*/ 45338 w 127"/>
              <a:gd name="T63" fmla="*/ 81492 h 204"/>
              <a:gd name="T64" fmla="*/ 40463 w 127"/>
              <a:gd name="T65" fmla="*/ 90488 h 204"/>
              <a:gd name="T66" fmla="*/ 32663 w 127"/>
              <a:gd name="T67" fmla="*/ 95250 h 204"/>
              <a:gd name="T68" fmla="*/ 24863 w 127"/>
              <a:gd name="T69" fmla="*/ 95779 h 204"/>
              <a:gd name="T70" fmla="*/ 19013 w 127"/>
              <a:gd name="T71" fmla="*/ 93133 h 204"/>
              <a:gd name="T72" fmla="*/ 14625 w 127"/>
              <a:gd name="T73" fmla="*/ 89429 h 204"/>
              <a:gd name="T74" fmla="*/ 12675 w 127"/>
              <a:gd name="T75" fmla="*/ 83079 h 204"/>
              <a:gd name="T76" fmla="*/ 975 w 127"/>
              <a:gd name="T77" fmla="*/ 80433 h 204"/>
              <a:gd name="T78" fmla="*/ 12675 w 127"/>
              <a:gd name="T79" fmla="*/ 30162 h 204"/>
              <a:gd name="T80" fmla="*/ 15113 w 127"/>
              <a:gd name="T81" fmla="*/ 22225 h 204"/>
              <a:gd name="T82" fmla="*/ 19988 w 127"/>
              <a:gd name="T83" fmla="*/ 16404 h 204"/>
              <a:gd name="T84" fmla="*/ 25838 w 127"/>
              <a:gd name="T85" fmla="*/ 13229 h 204"/>
              <a:gd name="T86" fmla="*/ 33638 w 127"/>
              <a:gd name="T87" fmla="*/ 13229 h 204"/>
              <a:gd name="T88" fmla="*/ 40463 w 127"/>
              <a:gd name="T89" fmla="*/ 16404 h 204"/>
              <a:gd name="T90" fmla="*/ 44850 w 127"/>
              <a:gd name="T91" fmla="*/ 22225 h 204"/>
              <a:gd name="T92" fmla="*/ 47775 w 127"/>
              <a:gd name="T93" fmla="*/ 30162 h 204"/>
              <a:gd name="T94" fmla="*/ 47775 w 127"/>
              <a:gd name="T95" fmla="*/ 40746 h 204"/>
              <a:gd name="T96" fmla="*/ 44850 w 127"/>
              <a:gd name="T97" fmla="*/ 48683 h 204"/>
              <a:gd name="T98" fmla="*/ 40463 w 127"/>
              <a:gd name="T99" fmla="*/ 54504 h 204"/>
              <a:gd name="T100" fmla="*/ 33638 w 127"/>
              <a:gd name="T101" fmla="*/ 57679 h 204"/>
              <a:gd name="T102" fmla="*/ 25350 w 127"/>
              <a:gd name="T103" fmla="*/ 57679 h 204"/>
              <a:gd name="T104" fmla="*/ 19500 w 127"/>
              <a:gd name="T105" fmla="*/ 54504 h 204"/>
              <a:gd name="T106" fmla="*/ 14625 w 127"/>
              <a:gd name="T107" fmla="*/ 48683 h 204"/>
              <a:gd name="T108" fmla="*/ 12675 w 127"/>
              <a:gd name="T109" fmla="*/ 40746 h 20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7" h="204">
                <a:moveTo>
                  <a:pt x="2" y="152"/>
                </a:moveTo>
                <a:lnTo>
                  <a:pt x="3" y="163"/>
                </a:lnTo>
                <a:lnTo>
                  <a:pt x="5" y="173"/>
                </a:lnTo>
                <a:lnTo>
                  <a:pt x="10" y="182"/>
                </a:lnTo>
                <a:lnTo>
                  <a:pt x="16" y="190"/>
                </a:lnTo>
                <a:lnTo>
                  <a:pt x="25" y="196"/>
                </a:lnTo>
                <a:lnTo>
                  <a:pt x="34" y="201"/>
                </a:lnTo>
                <a:lnTo>
                  <a:pt x="45" y="203"/>
                </a:lnTo>
                <a:lnTo>
                  <a:pt x="58" y="204"/>
                </a:lnTo>
                <a:lnTo>
                  <a:pt x="66" y="204"/>
                </a:lnTo>
                <a:lnTo>
                  <a:pt x="73" y="202"/>
                </a:lnTo>
                <a:lnTo>
                  <a:pt x="81" y="201"/>
                </a:lnTo>
                <a:lnTo>
                  <a:pt x="87" y="197"/>
                </a:lnTo>
                <a:lnTo>
                  <a:pt x="93" y="192"/>
                </a:lnTo>
                <a:lnTo>
                  <a:pt x="99" y="188"/>
                </a:lnTo>
                <a:lnTo>
                  <a:pt x="104" y="182"/>
                </a:lnTo>
                <a:lnTo>
                  <a:pt x="109" y="176"/>
                </a:lnTo>
                <a:lnTo>
                  <a:pt x="113" y="168"/>
                </a:lnTo>
                <a:lnTo>
                  <a:pt x="117" y="160"/>
                </a:lnTo>
                <a:lnTo>
                  <a:pt x="120" y="150"/>
                </a:lnTo>
                <a:lnTo>
                  <a:pt x="123" y="141"/>
                </a:lnTo>
                <a:lnTo>
                  <a:pt x="125" y="131"/>
                </a:lnTo>
                <a:lnTo>
                  <a:pt x="126" y="119"/>
                </a:lnTo>
                <a:lnTo>
                  <a:pt x="127" y="106"/>
                </a:lnTo>
                <a:lnTo>
                  <a:pt x="127" y="93"/>
                </a:lnTo>
                <a:lnTo>
                  <a:pt x="127" y="82"/>
                </a:lnTo>
                <a:lnTo>
                  <a:pt x="126" y="71"/>
                </a:lnTo>
                <a:lnTo>
                  <a:pt x="125" y="62"/>
                </a:lnTo>
                <a:lnTo>
                  <a:pt x="123" y="53"/>
                </a:lnTo>
                <a:lnTo>
                  <a:pt x="121" y="45"/>
                </a:lnTo>
                <a:lnTo>
                  <a:pt x="118" y="38"/>
                </a:lnTo>
                <a:lnTo>
                  <a:pt x="113" y="31"/>
                </a:lnTo>
                <a:lnTo>
                  <a:pt x="110" y="24"/>
                </a:lnTo>
                <a:lnTo>
                  <a:pt x="105" y="19"/>
                </a:lnTo>
                <a:lnTo>
                  <a:pt x="101" y="14"/>
                </a:lnTo>
                <a:lnTo>
                  <a:pt x="96" y="10"/>
                </a:lnTo>
                <a:lnTo>
                  <a:pt x="89" y="6"/>
                </a:lnTo>
                <a:lnTo>
                  <a:pt x="83" y="4"/>
                </a:lnTo>
                <a:lnTo>
                  <a:pt x="77" y="1"/>
                </a:lnTo>
                <a:lnTo>
                  <a:pt x="69" y="0"/>
                </a:lnTo>
                <a:lnTo>
                  <a:pt x="61" y="0"/>
                </a:lnTo>
                <a:lnTo>
                  <a:pt x="48" y="1"/>
                </a:lnTo>
                <a:lnTo>
                  <a:pt x="35" y="5"/>
                </a:lnTo>
                <a:lnTo>
                  <a:pt x="25" y="11"/>
                </a:lnTo>
                <a:lnTo>
                  <a:pt x="16" y="19"/>
                </a:lnTo>
                <a:lnTo>
                  <a:pt x="9" y="29"/>
                </a:lnTo>
                <a:lnTo>
                  <a:pt x="4" y="40"/>
                </a:lnTo>
                <a:lnTo>
                  <a:pt x="1" y="54"/>
                </a:lnTo>
                <a:lnTo>
                  <a:pt x="0" y="68"/>
                </a:lnTo>
                <a:lnTo>
                  <a:pt x="1" y="82"/>
                </a:lnTo>
                <a:lnTo>
                  <a:pt x="4" y="95"/>
                </a:lnTo>
                <a:lnTo>
                  <a:pt x="9" y="106"/>
                </a:lnTo>
                <a:lnTo>
                  <a:pt x="15" y="116"/>
                </a:lnTo>
                <a:lnTo>
                  <a:pt x="24" y="124"/>
                </a:lnTo>
                <a:lnTo>
                  <a:pt x="34" y="130"/>
                </a:lnTo>
                <a:lnTo>
                  <a:pt x="45" y="133"/>
                </a:lnTo>
                <a:lnTo>
                  <a:pt x="58" y="134"/>
                </a:lnTo>
                <a:lnTo>
                  <a:pt x="70" y="133"/>
                </a:lnTo>
                <a:lnTo>
                  <a:pt x="82" y="128"/>
                </a:lnTo>
                <a:lnTo>
                  <a:pt x="92" y="121"/>
                </a:lnTo>
                <a:lnTo>
                  <a:pt x="101" y="112"/>
                </a:lnTo>
                <a:lnTo>
                  <a:pt x="100" y="128"/>
                </a:lnTo>
                <a:lnTo>
                  <a:pt x="97" y="142"/>
                </a:lnTo>
                <a:lnTo>
                  <a:pt x="93" y="154"/>
                </a:lnTo>
                <a:lnTo>
                  <a:pt x="88" y="163"/>
                </a:lnTo>
                <a:lnTo>
                  <a:pt x="83" y="171"/>
                </a:lnTo>
                <a:lnTo>
                  <a:pt x="76" y="176"/>
                </a:lnTo>
                <a:lnTo>
                  <a:pt x="67" y="180"/>
                </a:lnTo>
                <a:lnTo>
                  <a:pt x="58" y="181"/>
                </a:lnTo>
                <a:lnTo>
                  <a:pt x="51" y="181"/>
                </a:lnTo>
                <a:lnTo>
                  <a:pt x="45" y="178"/>
                </a:lnTo>
                <a:lnTo>
                  <a:pt x="39" y="176"/>
                </a:lnTo>
                <a:lnTo>
                  <a:pt x="34" y="173"/>
                </a:lnTo>
                <a:lnTo>
                  <a:pt x="30" y="169"/>
                </a:lnTo>
                <a:lnTo>
                  <a:pt x="28" y="163"/>
                </a:lnTo>
                <a:lnTo>
                  <a:pt x="26" y="157"/>
                </a:lnTo>
                <a:lnTo>
                  <a:pt x="25" y="152"/>
                </a:lnTo>
                <a:lnTo>
                  <a:pt x="2" y="152"/>
                </a:lnTo>
                <a:close/>
                <a:moveTo>
                  <a:pt x="25" y="68"/>
                </a:moveTo>
                <a:lnTo>
                  <a:pt x="26" y="57"/>
                </a:lnTo>
                <a:lnTo>
                  <a:pt x="28" y="49"/>
                </a:lnTo>
                <a:lnTo>
                  <a:pt x="31" y="42"/>
                </a:lnTo>
                <a:lnTo>
                  <a:pt x="35" y="35"/>
                </a:lnTo>
                <a:lnTo>
                  <a:pt x="41" y="31"/>
                </a:lnTo>
                <a:lnTo>
                  <a:pt x="46" y="27"/>
                </a:lnTo>
                <a:lnTo>
                  <a:pt x="53" y="25"/>
                </a:lnTo>
                <a:lnTo>
                  <a:pt x="62" y="24"/>
                </a:lnTo>
                <a:lnTo>
                  <a:pt x="69" y="25"/>
                </a:lnTo>
                <a:lnTo>
                  <a:pt x="77" y="27"/>
                </a:lnTo>
                <a:lnTo>
                  <a:pt x="83" y="31"/>
                </a:lnTo>
                <a:lnTo>
                  <a:pt x="88" y="35"/>
                </a:lnTo>
                <a:lnTo>
                  <a:pt x="92" y="42"/>
                </a:lnTo>
                <a:lnTo>
                  <a:pt x="96" y="49"/>
                </a:lnTo>
                <a:lnTo>
                  <a:pt x="98" y="57"/>
                </a:lnTo>
                <a:lnTo>
                  <a:pt x="99" y="67"/>
                </a:lnTo>
                <a:lnTo>
                  <a:pt x="98" y="77"/>
                </a:lnTo>
                <a:lnTo>
                  <a:pt x="96" y="85"/>
                </a:lnTo>
                <a:lnTo>
                  <a:pt x="92" y="92"/>
                </a:lnTo>
                <a:lnTo>
                  <a:pt x="88" y="98"/>
                </a:lnTo>
                <a:lnTo>
                  <a:pt x="83" y="103"/>
                </a:lnTo>
                <a:lnTo>
                  <a:pt x="77" y="107"/>
                </a:lnTo>
                <a:lnTo>
                  <a:pt x="69" y="109"/>
                </a:lnTo>
                <a:lnTo>
                  <a:pt x="61" y="110"/>
                </a:lnTo>
                <a:lnTo>
                  <a:pt x="52" y="109"/>
                </a:lnTo>
                <a:lnTo>
                  <a:pt x="46" y="107"/>
                </a:lnTo>
                <a:lnTo>
                  <a:pt x="40" y="103"/>
                </a:lnTo>
                <a:lnTo>
                  <a:pt x="34" y="98"/>
                </a:lnTo>
                <a:lnTo>
                  <a:pt x="30" y="92"/>
                </a:lnTo>
                <a:lnTo>
                  <a:pt x="27" y="85"/>
                </a:lnTo>
                <a:lnTo>
                  <a:pt x="26" y="77"/>
                </a:lnTo>
                <a:lnTo>
                  <a:pt x="25" y="6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16" name="Freeform 245"/>
          <p:cNvSpPr>
            <a:spLocks noEditPoints="1"/>
          </p:cNvSpPr>
          <p:nvPr/>
        </p:nvSpPr>
        <p:spPr bwMode="auto">
          <a:xfrm>
            <a:off x="2036763" y="4654550"/>
            <a:ext cx="66675" cy="109538"/>
          </a:xfrm>
          <a:custGeom>
            <a:avLst/>
            <a:gdLst>
              <a:gd name="T0" fmla="*/ 11656 w 143"/>
              <a:gd name="T1" fmla="*/ 58738 h 207"/>
              <a:gd name="T2" fmla="*/ 39166 w 143"/>
              <a:gd name="T3" fmla="*/ 58738 h 207"/>
              <a:gd name="T4" fmla="*/ 47092 w 143"/>
              <a:gd name="T5" fmla="*/ 60854 h 207"/>
              <a:gd name="T6" fmla="*/ 51288 w 143"/>
              <a:gd name="T7" fmla="*/ 65617 h 207"/>
              <a:gd name="T8" fmla="*/ 54086 w 143"/>
              <a:gd name="T9" fmla="*/ 71967 h 207"/>
              <a:gd name="T10" fmla="*/ 54086 w 143"/>
              <a:gd name="T11" fmla="*/ 81492 h 207"/>
              <a:gd name="T12" fmla="*/ 51755 w 143"/>
              <a:gd name="T13" fmla="*/ 88900 h 207"/>
              <a:gd name="T14" fmla="*/ 47092 w 143"/>
              <a:gd name="T15" fmla="*/ 93134 h 207"/>
              <a:gd name="T16" fmla="*/ 40098 w 143"/>
              <a:gd name="T17" fmla="*/ 95780 h 207"/>
              <a:gd name="T18" fmla="*/ 11656 w 143"/>
              <a:gd name="T19" fmla="*/ 96309 h 207"/>
              <a:gd name="T20" fmla="*/ 11656 w 143"/>
              <a:gd name="T21" fmla="*/ 12171 h 207"/>
              <a:gd name="T22" fmla="*/ 37767 w 143"/>
              <a:gd name="T23" fmla="*/ 12171 h 207"/>
              <a:gd name="T24" fmla="*/ 44761 w 143"/>
              <a:gd name="T25" fmla="*/ 14817 h 207"/>
              <a:gd name="T26" fmla="*/ 48491 w 143"/>
              <a:gd name="T27" fmla="*/ 18521 h 207"/>
              <a:gd name="T28" fmla="*/ 50356 w 143"/>
              <a:gd name="T29" fmla="*/ 24871 h 207"/>
              <a:gd name="T30" fmla="*/ 50356 w 143"/>
              <a:gd name="T31" fmla="*/ 33338 h 207"/>
              <a:gd name="T32" fmla="*/ 48491 w 143"/>
              <a:gd name="T33" fmla="*/ 39688 h 207"/>
              <a:gd name="T34" fmla="*/ 44295 w 143"/>
              <a:gd name="T35" fmla="*/ 43921 h 207"/>
              <a:gd name="T36" fmla="*/ 37301 w 143"/>
              <a:gd name="T37" fmla="*/ 46038 h 207"/>
              <a:gd name="T38" fmla="*/ 11656 w 143"/>
              <a:gd name="T39" fmla="*/ 46038 h 207"/>
              <a:gd name="T40" fmla="*/ 37301 w 143"/>
              <a:gd name="T41" fmla="*/ 109538 h 207"/>
              <a:gd name="T42" fmla="*/ 49423 w 143"/>
              <a:gd name="T43" fmla="*/ 107421 h 207"/>
              <a:gd name="T44" fmla="*/ 58749 w 143"/>
              <a:gd name="T45" fmla="*/ 100542 h 207"/>
              <a:gd name="T46" fmla="*/ 64810 w 143"/>
              <a:gd name="T47" fmla="*/ 90488 h 207"/>
              <a:gd name="T48" fmla="*/ 66675 w 143"/>
              <a:gd name="T49" fmla="*/ 77259 h 207"/>
              <a:gd name="T50" fmla="*/ 65742 w 143"/>
              <a:gd name="T51" fmla="*/ 67204 h 207"/>
              <a:gd name="T52" fmla="*/ 62479 w 143"/>
              <a:gd name="T53" fmla="*/ 59267 h 207"/>
              <a:gd name="T54" fmla="*/ 57350 w 143"/>
              <a:gd name="T55" fmla="*/ 53446 h 207"/>
              <a:gd name="T56" fmla="*/ 50356 w 143"/>
              <a:gd name="T57" fmla="*/ 50800 h 207"/>
              <a:gd name="T58" fmla="*/ 55951 w 143"/>
              <a:gd name="T59" fmla="*/ 47096 h 207"/>
              <a:gd name="T60" fmla="*/ 59681 w 143"/>
              <a:gd name="T61" fmla="*/ 41275 h 207"/>
              <a:gd name="T62" fmla="*/ 61546 w 143"/>
              <a:gd name="T63" fmla="*/ 34396 h 207"/>
              <a:gd name="T64" fmla="*/ 62945 w 143"/>
              <a:gd name="T65" fmla="*/ 26988 h 207"/>
              <a:gd name="T66" fmla="*/ 61080 w 143"/>
              <a:gd name="T67" fmla="*/ 14817 h 207"/>
              <a:gd name="T68" fmla="*/ 55951 w 143"/>
              <a:gd name="T69" fmla="*/ 6879 h 207"/>
              <a:gd name="T70" fmla="*/ 47558 w 143"/>
              <a:gd name="T71" fmla="*/ 2117 h 207"/>
              <a:gd name="T72" fmla="*/ 35436 w 143"/>
              <a:gd name="T73" fmla="*/ 0 h 207"/>
              <a:gd name="T74" fmla="*/ 0 w 143"/>
              <a:gd name="T75" fmla="*/ 109538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43" h="207">
                <a:moveTo>
                  <a:pt x="25" y="182"/>
                </a:moveTo>
                <a:lnTo>
                  <a:pt x="25" y="111"/>
                </a:lnTo>
                <a:lnTo>
                  <a:pt x="74" y="111"/>
                </a:lnTo>
                <a:lnTo>
                  <a:pt x="84" y="111"/>
                </a:lnTo>
                <a:lnTo>
                  <a:pt x="93" y="113"/>
                </a:lnTo>
                <a:lnTo>
                  <a:pt x="101" y="115"/>
                </a:lnTo>
                <a:lnTo>
                  <a:pt x="106" y="119"/>
                </a:lnTo>
                <a:lnTo>
                  <a:pt x="110" y="124"/>
                </a:lnTo>
                <a:lnTo>
                  <a:pt x="115" y="129"/>
                </a:lnTo>
                <a:lnTo>
                  <a:pt x="116" y="136"/>
                </a:lnTo>
                <a:lnTo>
                  <a:pt x="117" y="146"/>
                </a:lnTo>
                <a:lnTo>
                  <a:pt x="116" y="154"/>
                </a:lnTo>
                <a:lnTo>
                  <a:pt x="115" y="161"/>
                </a:lnTo>
                <a:lnTo>
                  <a:pt x="111" y="168"/>
                </a:lnTo>
                <a:lnTo>
                  <a:pt x="107" y="172"/>
                </a:lnTo>
                <a:lnTo>
                  <a:pt x="101" y="176"/>
                </a:lnTo>
                <a:lnTo>
                  <a:pt x="95" y="179"/>
                </a:lnTo>
                <a:lnTo>
                  <a:pt x="86" y="181"/>
                </a:lnTo>
                <a:lnTo>
                  <a:pt x="78" y="182"/>
                </a:lnTo>
                <a:lnTo>
                  <a:pt x="25" y="182"/>
                </a:lnTo>
                <a:close/>
                <a:moveTo>
                  <a:pt x="25" y="87"/>
                </a:moveTo>
                <a:lnTo>
                  <a:pt x="25" y="23"/>
                </a:lnTo>
                <a:lnTo>
                  <a:pt x="72" y="23"/>
                </a:lnTo>
                <a:lnTo>
                  <a:pt x="81" y="23"/>
                </a:lnTo>
                <a:lnTo>
                  <a:pt x="88" y="26"/>
                </a:lnTo>
                <a:lnTo>
                  <a:pt x="96" y="28"/>
                </a:lnTo>
                <a:lnTo>
                  <a:pt x="100" y="32"/>
                </a:lnTo>
                <a:lnTo>
                  <a:pt x="104" y="35"/>
                </a:lnTo>
                <a:lnTo>
                  <a:pt x="107" y="41"/>
                </a:lnTo>
                <a:lnTo>
                  <a:pt x="108" y="47"/>
                </a:lnTo>
                <a:lnTo>
                  <a:pt x="109" y="55"/>
                </a:lnTo>
                <a:lnTo>
                  <a:pt x="108" y="63"/>
                </a:lnTo>
                <a:lnTo>
                  <a:pt x="107" y="70"/>
                </a:lnTo>
                <a:lnTo>
                  <a:pt x="104" y="75"/>
                </a:lnTo>
                <a:lnTo>
                  <a:pt x="100" y="79"/>
                </a:lnTo>
                <a:lnTo>
                  <a:pt x="95" y="83"/>
                </a:lnTo>
                <a:lnTo>
                  <a:pt x="87" y="85"/>
                </a:lnTo>
                <a:lnTo>
                  <a:pt x="80" y="87"/>
                </a:lnTo>
                <a:lnTo>
                  <a:pt x="70" y="87"/>
                </a:lnTo>
                <a:lnTo>
                  <a:pt x="25" y="87"/>
                </a:lnTo>
                <a:close/>
                <a:moveTo>
                  <a:pt x="0" y="207"/>
                </a:moveTo>
                <a:lnTo>
                  <a:pt x="80" y="207"/>
                </a:lnTo>
                <a:lnTo>
                  <a:pt x="95" y="206"/>
                </a:lnTo>
                <a:lnTo>
                  <a:pt x="106" y="203"/>
                </a:lnTo>
                <a:lnTo>
                  <a:pt x="118" y="198"/>
                </a:lnTo>
                <a:lnTo>
                  <a:pt x="126" y="190"/>
                </a:lnTo>
                <a:lnTo>
                  <a:pt x="134" y="182"/>
                </a:lnTo>
                <a:lnTo>
                  <a:pt x="139" y="171"/>
                </a:lnTo>
                <a:lnTo>
                  <a:pt x="142" y="158"/>
                </a:lnTo>
                <a:lnTo>
                  <a:pt x="143" y="146"/>
                </a:lnTo>
                <a:lnTo>
                  <a:pt x="142" y="136"/>
                </a:lnTo>
                <a:lnTo>
                  <a:pt x="141" y="127"/>
                </a:lnTo>
                <a:lnTo>
                  <a:pt x="138" y="119"/>
                </a:lnTo>
                <a:lnTo>
                  <a:pt x="134" y="112"/>
                </a:lnTo>
                <a:lnTo>
                  <a:pt x="128" y="106"/>
                </a:lnTo>
                <a:lnTo>
                  <a:pt x="123" y="101"/>
                </a:lnTo>
                <a:lnTo>
                  <a:pt x="116" y="98"/>
                </a:lnTo>
                <a:lnTo>
                  <a:pt x="108" y="96"/>
                </a:lnTo>
                <a:lnTo>
                  <a:pt x="115" y="92"/>
                </a:lnTo>
                <a:lnTo>
                  <a:pt x="120" y="89"/>
                </a:lnTo>
                <a:lnTo>
                  <a:pt x="124" y="84"/>
                </a:lnTo>
                <a:lnTo>
                  <a:pt x="128" y="78"/>
                </a:lnTo>
                <a:lnTo>
                  <a:pt x="130" y="72"/>
                </a:lnTo>
                <a:lnTo>
                  <a:pt x="132" y="65"/>
                </a:lnTo>
                <a:lnTo>
                  <a:pt x="135" y="58"/>
                </a:lnTo>
                <a:lnTo>
                  <a:pt x="135" y="51"/>
                </a:lnTo>
                <a:lnTo>
                  <a:pt x="134" y="39"/>
                </a:lnTo>
                <a:lnTo>
                  <a:pt x="131" y="28"/>
                </a:lnTo>
                <a:lnTo>
                  <a:pt x="126" y="20"/>
                </a:lnTo>
                <a:lnTo>
                  <a:pt x="120" y="13"/>
                </a:lnTo>
                <a:lnTo>
                  <a:pt x="111" y="7"/>
                </a:lnTo>
                <a:lnTo>
                  <a:pt x="102" y="4"/>
                </a:lnTo>
                <a:lnTo>
                  <a:pt x="89" y="1"/>
                </a:lnTo>
                <a:lnTo>
                  <a:pt x="76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17" name="Freeform 246"/>
          <p:cNvSpPr>
            <a:spLocks/>
          </p:cNvSpPr>
          <p:nvPr/>
        </p:nvSpPr>
        <p:spPr bwMode="auto">
          <a:xfrm>
            <a:off x="2116138" y="4683125"/>
            <a:ext cx="31750" cy="80963"/>
          </a:xfrm>
          <a:custGeom>
            <a:avLst/>
            <a:gdLst>
              <a:gd name="T0" fmla="*/ 0 w 67"/>
              <a:gd name="T1" fmla="*/ 80963 h 154"/>
              <a:gd name="T2" fmla="*/ 11373 w 67"/>
              <a:gd name="T3" fmla="*/ 80963 h 154"/>
              <a:gd name="T4" fmla="*/ 11373 w 67"/>
              <a:gd name="T5" fmla="*/ 36276 h 154"/>
              <a:gd name="T6" fmla="*/ 11847 w 67"/>
              <a:gd name="T7" fmla="*/ 31544 h 154"/>
              <a:gd name="T8" fmla="*/ 12321 w 67"/>
              <a:gd name="T9" fmla="*/ 26812 h 154"/>
              <a:gd name="T10" fmla="*/ 13743 w 67"/>
              <a:gd name="T11" fmla="*/ 23132 h 154"/>
              <a:gd name="T12" fmla="*/ 15638 w 67"/>
              <a:gd name="T13" fmla="*/ 19978 h 154"/>
              <a:gd name="T14" fmla="*/ 18007 w 67"/>
              <a:gd name="T15" fmla="*/ 16823 h 154"/>
              <a:gd name="T16" fmla="*/ 21325 w 67"/>
              <a:gd name="T17" fmla="*/ 15246 h 154"/>
              <a:gd name="T18" fmla="*/ 25116 w 67"/>
              <a:gd name="T19" fmla="*/ 14195 h 154"/>
              <a:gd name="T20" fmla="*/ 29381 w 67"/>
              <a:gd name="T21" fmla="*/ 13669 h 154"/>
              <a:gd name="T22" fmla="*/ 31750 w 67"/>
              <a:gd name="T23" fmla="*/ 13669 h 154"/>
              <a:gd name="T24" fmla="*/ 31750 w 67"/>
              <a:gd name="T25" fmla="*/ 0 h 154"/>
              <a:gd name="T26" fmla="*/ 28907 w 67"/>
              <a:gd name="T27" fmla="*/ 0 h 154"/>
              <a:gd name="T28" fmla="*/ 25590 w 67"/>
              <a:gd name="T29" fmla="*/ 0 h 154"/>
              <a:gd name="T30" fmla="*/ 22746 w 67"/>
              <a:gd name="T31" fmla="*/ 1051 h 154"/>
              <a:gd name="T32" fmla="*/ 20377 w 67"/>
              <a:gd name="T33" fmla="*/ 2103 h 154"/>
              <a:gd name="T34" fmla="*/ 17534 w 67"/>
              <a:gd name="T35" fmla="*/ 3680 h 154"/>
              <a:gd name="T36" fmla="*/ 15638 w 67"/>
              <a:gd name="T37" fmla="*/ 5783 h 154"/>
              <a:gd name="T38" fmla="*/ 13743 w 67"/>
              <a:gd name="T39" fmla="*/ 8937 h 154"/>
              <a:gd name="T40" fmla="*/ 12321 w 67"/>
              <a:gd name="T41" fmla="*/ 12092 h 154"/>
              <a:gd name="T42" fmla="*/ 10899 w 67"/>
              <a:gd name="T43" fmla="*/ 15772 h 154"/>
              <a:gd name="T44" fmla="*/ 10899 w 67"/>
              <a:gd name="T45" fmla="*/ 1577 h 154"/>
              <a:gd name="T46" fmla="*/ 0 w 67"/>
              <a:gd name="T47" fmla="*/ 1577 h 154"/>
              <a:gd name="T48" fmla="*/ 0 w 67"/>
              <a:gd name="T49" fmla="*/ 80963 h 15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7" h="154">
                <a:moveTo>
                  <a:pt x="0" y="154"/>
                </a:moveTo>
                <a:lnTo>
                  <a:pt x="24" y="154"/>
                </a:lnTo>
                <a:lnTo>
                  <a:pt x="24" y="69"/>
                </a:lnTo>
                <a:lnTo>
                  <a:pt x="25" y="60"/>
                </a:lnTo>
                <a:lnTo>
                  <a:pt x="26" y="51"/>
                </a:lnTo>
                <a:lnTo>
                  <a:pt x="29" y="44"/>
                </a:lnTo>
                <a:lnTo>
                  <a:pt x="33" y="38"/>
                </a:lnTo>
                <a:lnTo>
                  <a:pt x="38" y="32"/>
                </a:lnTo>
                <a:lnTo>
                  <a:pt x="45" y="29"/>
                </a:lnTo>
                <a:lnTo>
                  <a:pt x="53" y="27"/>
                </a:lnTo>
                <a:lnTo>
                  <a:pt x="62" y="26"/>
                </a:lnTo>
                <a:lnTo>
                  <a:pt x="67" y="26"/>
                </a:lnTo>
                <a:lnTo>
                  <a:pt x="67" y="0"/>
                </a:lnTo>
                <a:lnTo>
                  <a:pt x="61" y="0"/>
                </a:lnTo>
                <a:lnTo>
                  <a:pt x="54" y="0"/>
                </a:lnTo>
                <a:lnTo>
                  <a:pt x="48" y="2"/>
                </a:lnTo>
                <a:lnTo>
                  <a:pt x="43" y="4"/>
                </a:lnTo>
                <a:lnTo>
                  <a:pt x="37" y="7"/>
                </a:lnTo>
                <a:lnTo>
                  <a:pt x="33" y="11"/>
                </a:lnTo>
                <a:lnTo>
                  <a:pt x="29" y="17"/>
                </a:lnTo>
                <a:lnTo>
                  <a:pt x="26" y="23"/>
                </a:lnTo>
                <a:lnTo>
                  <a:pt x="23" y="30"/>
                </a:lnTo>
                <a:lnTo>
                  <a:pt x="23" y="3"/>
                </a:lnTo>
                <a:lnTo>
                  <a:pt x="0" y="3"/>
                </a:lnTo>
                <a:lnTo>
                  <a:pt x="0" y="15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18" name="Freeform 247"/>
          <p:cNvSpPr>
            <a:spLocks noEditPoints="1"/>
          </p:cNvSpPr>
          <p:nvPr/>
        </p:nvSpPr>
        <p:spPr bwMode="auto">
          <a:xfrm>
            <a:off x="2157413" y="4654550"/>
            <a:ext cx="9525" cy="109538"/>
          </a:xfrm>
          <a:custGeom>
            <a:avLst/>
            <a:gdLst>
              <a:gd name="T0" fmla="*/ 0 w 23"/>
              <a:gd name="T1" fmla="*/ 109538 h 207"/>
              <a:gd name="T2" fmla="*/ 9525 w 23"/>
              <a:gd name="T3" fmla="*/ 109538 h 207"/>
              <a:gd name="T4" fmla="*/ 9525 w 23"/>
              <a:gd name="T5" fmla="*/ 29633 h 207"/>
              <a:gd name="T6" fmla="*/ 0 w 23"/>
              <a:gd name="T7" fmla="*/ 29633 h 207"/>
              <a:gd name="T8" fmla="*/ 0 w 23"/>
              <a:gd name="T9" fmla="*/ 109538 h 207"/>
              <a:gd name="T10" fmla="*/ 0 w 23"/>
              <a:gd name="T11" fmla="*/ 14817 h 207"/>
              <a:gd name="T12" fmla="*/ 9525 w 23"/>
              <a:gd name="T13" fmla="*/ 14817 h 207"/>
              <a:gd name="T14" fmla="*/ 9525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19" name="Freeform 248"/>
          <p:cNvSpPr>
            <a:spLocks noEditPoints="1"/>
          </p:cNvSpPr>
          <p:nvPr/>
        </p:nvSpPr>
        <p:spPr bwMode="auto">
          <a:xfrm>
            <a:off x="2179638" y="4683125"/>
            <a:ext cx="61912" cy="82550"/>
          </a:xfrm>
          <a:custGeom>
            <a:avLst/>
            <a:gdLst>
              <a:gd name="T0" fmla="*/ 43674 w 129"/>
              <a:gd name="T1" fmla="*/ 51724 h 158"/>
              <a:gd name="T2" fmla="*/ 42235 w 129"/>
              <a:gd name="T3" fmla="*/ 59561 h 158"/>
              <a:gd name="T4" fmla="*/ 38395 w 129"/>
              <a:gd name="T5" fmla="*/ 65309 h 158"/>
              <a:gd name="T6" fmla="*/ 31676 w 129"/>
              <a:gd name="T7" fmla="*/ 69488 h 158"/>
              <a:gd name="T8" fmla="*/ 23517 w 129"/>
              <a:gd name="T9" fmla="*/ 71056 h 158"/>
              <a:gd name="T10" fmla="*/ 18238 w 129"/>
              <a:gd name="T11" fmla="*/ 70533 h 158"/>
              <a:gd name="T12" fmla="*/ 14878 w 129"/>
              <a:gd name="T13" fmla="*/ 67921 h 158"/>
              <a:gd name="T14" fmla="*/ 12958 w 129"/>
              <a:gd name="T15" fmla="*/ 63741 h 158"/>
              <a:gd name="T16" fmla="*/ 11998 w 129"/>
              <a:gd name="T17" fmla="*/ 58516 h 158"/>
              <a:gd name="T18" fmla="*/ 12478 w 129"/>
              <a:gd name="T19" fmla="*/ 53292 h 158"/>
              <a:gd name="T20" fmla="*/ 14398 w 129"/>
              <a:gd name="T21" fmla="*/ 49634 h 158"/>
              <a:gd name="T22" fmla="*/ 17758 w 129"/>
              <a:gd name="T23" fmla="*/ 46500 h 158"/>
              <a:gd name="T24" fmla="*/ 23037 w 129"/>
              <a:gd name="T25" fmla="*/ 45455 h 158"/>
              <a:gd name="T26" fmla="*/ 34076 w 129"/>
              <a:gd name="T27" fmla="*/ 43365 h 158"/>
              <a:gd name="T28" fmla="*/ 43674 w 129"/>
              <a:gd name="T29" fmla="*/ 39708 h 158"/>
              <a:gd name="T30" fmla="*/ 44634 w 129"/>
              <a:gd name="T31" fmla="*/ 72623 h 158"/>
              <a:gd name="T32" fmla="*/ 46074 w 129"/>
              <a:gd name="T33" fmla="*/ 76803 h 158"/>
              <a:gd name="T34" fmla="*/ 48954 w 129"/>
              <a:gd name="T35" fmla="*/ 79938 h 158"/>
              <a:gd name="T36" fmla="*/ 52793 w 129"/>
              <a:gd name="T37" fmla="*/ 82028 h 158"/>
              <a:gd name="T38" fmla="*/ 58552 w 129"/>
              <a:gd name="T39" fmla="*/ 81505 h 158"/>
              <a:gd name="T40" fmla="*/ 61912 w 129"/>
              <a:gd name="T41" fmla="*/ 70533 h 158"/>
              <a:gd name="T42" fmla="*/ 57113 w 129"/>
              <a:gd name="T43" fmla="*/ 70533 h 158"/>
              <a:gd name="T44" fmla="*/ 54713 w 129"/>
              <a:gd name="T45" fmla="*/ 65831 h 158"/>
              <a:gd name="T46" fmla="*/ 54713 w 129"/>
              <a:gd name="T47" fmla="*/ 23511 h 158"/>
              <a:gd name="T48" fmla="*/ 53273 w 129"/>
              <a:gd name="T49" fmla="*/ 13062 h 158"/>
              <a:gd name="T50" fmla="*/ 48954 w 129"/>
              <a:gd name="T51" fmla="*/ 5225 h 158"/>
              <a:gd name="T52" fmla="*/ 40795 w 129"/>
              <a:gd name="T53" fmla="*/ 1045 h 158"/>
              <a:gd name="T54" fmla="*/ 29756 w 129"/>
              <a:gd name="T55" fmla="*/ 0 h 158"/>
              <a:gd name="T56" fmla="*/ 18238 w 129"/>
              <a:gd name="T57" fmla="*/ 1567 h 158"/>
              <a:gd name="T58" fmla="*/ 10559 w 129"/>
              <a:gd name="T59" fmla="*/ 6270 h 158"/>
              <a:gd name="T60" fmla="*/ 5279 w 129"/>
              <a:gd name="T61" fmla="*/ 14107 h 158"/>
              <a:gd name="T62" fmla="*/ 3360 w 129"/>
              <a:gd name="T63" fmla="*/ 24556 h 158"/>
              <a:gd name="T64" fmla="*/ 13918 w 129"/>
              <a:gd name="T65" fmla="*/ 25078 h 158"/>
              <a:gd name="T66" fmla="*/ 14878 w 129"/>
              <a:gd name="T67" fmla="*/ 19331 h 158"/>
              <a:gd name="T68" fmla="*/ 17758 w 129"/>
              <a:gd name="T69" fmla="*/ 15152 h 158"/>
              <a:gd name="T70" fmla="*/ 22557 w 129"/>
              <a:gd name="T71" fmla="*/ 12017 h 158"/>
              <a:gd name="T72" fmla="*/ 29276 w 129"/>
              <a:gd name="T73" fmla="*/ 11494 h 158"/>
              <a:gd name="T74" fmla="*/ 35515 w 129"/>
              <a:gd name="T75" fmla="*/ 12017 h 158"/>
              <a:gd name="T76" fmla="*/ 40315 w 129"/>
              <a:gd name="T77" fmla="*/ 14107 h 158"/>
              <a:gd name="T78" fmla="*/ 42714 w 129"/>
              <a:gd name="T79" fmla="*/ 17764 h 158"/>
              <a:gd name="T80" fmla="*/ 43674 w 129"/>
              <a:gd name="T81" fmla="*/ 22989 h 158"/>
              <a:gd name="T82" fmla="*/ 43194 w 129"/>
              <a:gd name="T83" fmla="*/ 28213 h 158"/>
              <a:gd name="T84" fmla="*/ 40795 w 129"/>
              <a:gd name="T85" fmla="*/ 30826 h 158"/>
              <a:gd name="T86" fmla="*/ 34076 w 129"/>
              <a:gd name="T87" fmla="*/ 32393 h 158"/>
              <a:gd name="T88" fmla="*/ 23037 w 129"/>
              <a:gd name="T89" fmla="*/ 33960 h 158"/>
              <a:gd name="T90" fmla="*/ 12958 w 129"/>
              <a:gd name="T91" fmla="*/ 37095 h 158"/>
              <a:gd name="T92" fmla="*/ 5759 w 129"/>
              <a:gd name="T93" fmla="*/ 41797 h 158"/>
              <a:gd name="T94" fmla="*/ 1920 w 129"/>
              <a:gd name="T95" fmla="*/ 49112 h 158"/>
              <a:gd name="T96" fmla="*/ 0 w 129"/>
              <a:gd name="T97" fmla="*/ 58516 h 158"/>
              <a:gd name="T98" fmla="*/ 1920 w 129"/>
              <a:gd name="T99" fmla="*/ 68443 h 158"/>
              <a:gd name="T100" fmla="*/ 5759 w 129"/>
              <a:gd name="T101" fmla="*/ 76280 h 158"/>
              <a:gd name="T102" fmla="*/ 12478 w 129"/>
              <a:gd name="T103" fmla="*/ 80460 h 158"/>
              <a:gd name="T104" fmla="*/ 21597 w 129"/>
              <a:gd name="T105" fmla="*/ 82550 h 158"/>
              <a:gd name="T106" fmla="*/ 34076 w 129"/>
              <a:gd name="T107" fmla="*/ 79415 h 158"/>
              <a:gd name="T108" fmla="*/ 44634 w 129"/>
              <a:gd name="T109" fmla="*/ 69488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8">
                <a:moveTo>
                  <a:pt x="91" y="76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5" y="119"/>
                </a:lnTo>
                <a:lnTo>
                  <a:pt x="80" y="125"/>
                </a:lnTo>
                <a:lnTo>
                  <a:pt x="73" y="130"/>
                </a:lnTo>
                <a:lnTo>
                  <a:pt x="66" y="133"/>
                </a:lnTo>
                <a:lnTo>
                  <a:pt x="58" y="135"/>
                </a:lnTo>
                <a:lnTo>
                  <a:pt x="49" y="136"/>
                </a:lnTo>
                <a:lnTo>
                  <a:pt x="44" y="136"/>
                </a:lnTo>
                <a:lnTo>
                  <a:pt x="38" y="135"/>
                </a:lnTo>
                <a:lnTo>
                  <a:pt x="34" y="132"/>
                </a:lnTo>
                <a:lnTo>
                  <a:pt x="31" y="130"/>
                </a:lnTo>
                <a:lnTo>
                  <a:pt x="28" y="126"/>
                </a:lnTo>
                <a:lnTo>
                  <a:pt x="27" y="122"/>
                </a:lnTo>
                <a:lnTo>
                  <a:pt x="25" y="117"/>
                </a:lnTo>
                <a:lnTo>
                  <a:pt x="25" y="112"/>
                </a:lnTo>
                <a:lnTo>
                  <a:pt x="25" y="107"/>
                </a:lnTo>
                <a:lnTo>
                  <a:pt x="26" y="102"/>
                </a:lnTo>
                <a:lnTo>
                  <a:pt x="28" y="99"/>
                </a:lnTo>
                <a:lnTo>
                  <a:pt x="30" y="95"/>
                </a:lnTo>
                <a:lnTo>
                  <a:pt x="33" y="92"/>
                </a:lnTo>
                <a:lnTo>
                  <a:pt x="37" y="89"/>
                </a:lnTo>
                <a:lnTo>
                  <a:pt x="43" y="88"/>
                </a:lnTo>
                <a:lnTo>
                  <a:pt x="48" y="87"/>
                </a:lnTo>
                <a:lnTo>
                  <a:pt x="60" y="85"/>
                </a:lnTo>
                <a:lnTo>
                  <a:pt x="71" y="83"/>
                </a:lnTo>
                <a:lnTo>
                  <a:pt x="82" y="81"/>
                </a:lnTo>
                <a:lnTo>
                  <a:pt x="91" y="76"/>
                </a:lnTo>
                <a:close/>
                <a:moveTo>
                  <a:pt x="93" y="133"/>
                </a:moveTo>
                <a:lnTo>
                  <a:pt x="93" y="139"/>
                </a:lnTo>
                <a:lnTo>
                  <a:pt x="94" y="144"/>
                </a:lnTo>
                <a:lnTo>
                  <a:pt x="96" y="147"/>
                </a:lnTo>
                <a:lnTo>
                  <a:pt x="99" y="151"/>
                </a:lnTo>
                <a:lnTo>
                  <a:pt x="102" y="153"/>
                </a:lnTo>
                <a:lnTo>
                  <a:pt x="106" y="156"/>
                </a:lnTo>
                <a:lnTo>
                  <a:pt x="110" y="157"/>
                </a:lnTo>
                <a:lnTo>
                  <a:pt x="116" y="157"/>
                </a:lnTo>
                <a:lnTo>
                  <a:pt x="122" y="156"/>
                </a:lnTo>
                <a:lnTo>
                  <a:pt x="129" y="154"/>
                </a:lnTo>
                <a:lnTo>
                  <a:pt x="129" y="135"/>
                </a:lnTo>
                <a:lnTo>
                  <a:pt x="123" y="136"/>
                </a:lnTo>
                <a:lnTo>
                  <a:pt x="119" y="135"/>
                </a:lnTo>
                <a:lnTo>
                  <a:pt x="115" y="131"/>
                </a:lnTo>
                <a:lnTo>
                  <a:pt x="114" y="126"/>
                </a:lnTo>
                <a:lnTo>
                  <a:pt x="114" y="119"/>
                </a:lnTo>
                <a:lnTo>
                  <a:pt x="114" y="45"/>
                </a:lnTo>
                <a:lnTo>
                  <a:pt x="113" y="34"/>
                </a:lnTo>
                <a:lnTo>
                  <a:pt x="111" y="25"/>
                </a:lnTo>
                <a:lnTo>
                  <a:pt x="107" y="17"/>
                </a:lnTo>
                <a:lnTo>
                  <a:pt x="102" y="10"/>
                </a:lnTo>
                <a:lnTo>
                  <a:pt x="94" y="5"/>
                </a:lnTo>
                <a:lnTo>
                  <a:pt x="85" y="2"/>
                </a:lnTo>
                <a:lnTo>
                  <a:pt x="74" y="1"/>
                </a:lnTo>
                <a:lnTo>
                  <a:pt x="62" y="0"/>
                </a:lnTo>
                <a:lnTo>
                  <a:pt x="49" y="1"/>
                </a:lnTo>
                <a:lnTo>
                  <a:pt x="38" y="3"/>
                </a:lnTo>
                <a:lnTo>
                  <a:pt x="29" y="7"/>
                </a:lnTo>
                <a:lnTo>
                  <a:pt x="22" y="12"/>
                </a:lnTo>
                <a:lnTo>
                  <a:pt x="15" y="19"/>
                </a:lnTo>
                <a:lnTo>
                  <a:pt x="11" y="27"/>
                </a:lnTo>
                <a:lnTo>
                  <a:pt x="8" y="37"/>
                </a:lnTo>
                <a:lnTo>
                  <a:pt x="7" y="47"/>
                </a:lnTo>
                <a:lnTo>
                  <a:pt x="7" y="48"/>
                </a:lnTo>
                <a:lnTo>
                  <a:pt x="29" y="48"/>
                </a:lnTo>
                <a:lnTo>
                  <a:pt x="29" y="43"/>
                </a:lnTo>
                <a:lnTo>
                  <a:pt x="31" y="37"/>
                </a:lnTo>
                <a:lnTo>
                  <a:pt x="33" y="32"/>
                </a:lnTo>
                <a:lnTo>
                  <a:pt x="37" y="29"/>
                </a:lnTo>
                <a:lnTo>
                  <a:pt x="42" y="25"/>
                </a:lnTo>
                <a:lnTo>
                  <a:pt x="47" y="23"/>
                </a:lnTo>
                <a:lnTo>
                  <a:pt x="53" y="22"/>
                </a:lnTo>
                <a:lnTo>
                  <a:pt x="61" y="22"/>
                </a:lnTo>
                <a:lnTo>
                  <a:pt x="68" y="22"/>
                </a:lnTo>
                <a:lnTo>
                  <a:pt x="74" y="23"/>
                </a:lnTo>
                <a:lnTo>
                  <a:pt x="80" y="25"/>
                </a:lnTo>
                <a:lnTo>
                  <a:pt x="84" y="27"/>
                </a:lnTo>
                <a:lnTo>
                  <a:pt x="87" y="30"/>
                </a:lnTo>
                <a:lnTo>
                  <a:pt x="89" y="34"/>
                </a:lnTo>
                <a:lnTo>
                  <a:pt x="91" y="38"/>
                </a:lnTo>
                <a:lnTo>
                  <a:pt x="91" y="44"/>
                </a:lnTo>
                <a:lnTo>
                  <a:pt x="91" y="50"/>
                </a:lnTo>
                <a:lnTo>
                  <a:pt x="90" y="54"/>
                </a:lnTo>
                <a:lnTo>
                  <a:pt x="89" y="57"/>
                </a:lnTo>
                <a:lnTo>
                  <a:pt x="85" y="59"/>
                </a:lnTo>
                <a:lnTo>
                  <a:pt x="80" y="61"/>
                </a:lnTo>
                <a:lnTo>
                  <a:pt x="71" y="62"/>
                </a:lnTo>
                <a:lnTo>
                  <a:pt x="61" y="64"/>
                </a:lnTo>
                <a:lnTo>
                  <a:pt x="48" y="65"/>
                </a:lnTo>
                <a:lnTo>
                  <a:pt x="36" y="67"/>
                </a:lnTo>
                <a:lnTo>
                  <a:pt x="27" y="71"/>
                </a:lnTo>
                <a:lnTo>
                  <a:pt x="18" y="74"/>
                </a:lnTo>
                <a:lnTo>
                  <a:pt x="12" y="80"/>
                </a:lnTo>
                <a:lnTo>
                  <a:pt x="7" y="86"/>
                </a:lnTo>
                <a:lnTo>
                  <a:pt x="4" y="94"/>
                </a:lnTo>
                <a:lnTo>
                  <a:pt x="2" y="102"/>
                </a:lnTo>
                <a:lnTo>
                  <a:pt x="0" y="112"/>
                </a:lnTo>
                <a:lnTo>
                  <a:pt x="2" y="123"/>
                </a:lnTo>
                <a:lnTo>
                  <a:pt x="4" y="131"/>
                </a:lnTo>
                <a:lnTo>
                  <a:pt x="7" y="139"/>
                </a:lnTo>
                <a:lnTo>
                  <a:pt x="12" y="146"/>
                </a:lnTo>
                <a:lnTo>
                  <a:pt x="18" y="151"/>
                </a:lnTo>
                <a:lnTo>
                  <a:pt x="26" y="154"/>
                </a:lnTo>
                <a:lnTo>
                  <a:pt x="35" y="157"/>
                </a:lnTo>
                <a:lnTo>
                  <a:pt x="45" y="158"/>
                </a:lnTo>
                <a:lnTo>
                  <a:pt x="58" y="157"/>
                </a:lnTo>
                <a:lnTo>
                  <a:pt x="71" y="152"/>
                </a:lnTo>
                <a:lnTo>
                  <a:pt x="83" y="144"/>
                </a:lnTo>
                <a:lnTo>
                  <a:pt x="93" y="13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20" name="Freeform 249"/>
          <p:cNvSpPr>
            <a:spLocks/>
          </p:cNvSpPr>
          <p:nvPr/>
        </p:nvSpPr>
        <p:spPr bwMode="auto">
          <a:xfrm>
            <a:off x="2251075" y="4683125"/>
            <a:ext cx="53975" cy="80963"/>
          </a:xfrm>
          <a:custGeom>
            <a:avLst/>
            <a:gdLst>
              <a:gd name="T0" fmla="*/ 43085 w 114"/>
              <a:gd name="T1" fmla="*/ 80963 h 154"/>
              <a:gd name="T2" fmla="*/ 53975 w 114"/>
              <a:gd name="T3" fmla="*/ 80963 h 154"/>
              <a:gd name="T4" fmla="*/ 53975 w 114"/>
              <a:gd name="T5" fmla="*/ 33647 h 154"/>
              <a:gd name="T6" fmla="*/ 53975 w 114"/>
              <a:gd name="T7" fmla="*/ 29967 h 154"/>
              <a:gd name="T8" fmla="*/ 53975 w 114"/>
              <a:gd name="T9" fmla="*/ 24184 h 154"/>
              <a:gd name="T10" fmla="*/ 53502 w 114"/>
              <a:gd name="T11" fmla="*/ 19452 h 154"/>
              <a:gd name="T12" fmla="*/ 53028 w 114"/>
              <a:gd name="T13" fmla="*/ 14195 h 154"/>
              <a:gd name="T14" fmla="*/ 51134 w 114"/>
              <a:gd name="T15" fmla="*/ 10515 h 154"/>
              <a:gd name="T16" fmla="*/ 49714 w 114"/>
              <a:gd name="T17" fmla="*/ 7886 h 154"/>
              <a:gd name="T18" fmla="*/ 48293 w 114"/>
              <a:gd name="T19" fmla="*/ 5783 h 154"/>
              <a:gd name="T20" fmla="*/ 45926 w 114"/>
              <a:gd name="T21" fmla="*/ 4206 h 154"/>
              <a:gd name="T22" fmla="*/ 43559 w 114"/>
              <a:gd name="T23" fmla="*/ 2103 h 154"/>
              <a:gd name="T24" fmla="*/ 41191 w 114"/>
              <a:gd name="T25" fmla="*/ 1051 h 154"/>
              <a:gd name="T26" fmla="*/ 37877 w 114"/>
              <a:gd name="T27" fmla="*/ 526 h 154"/>
              <a:gd name="T28" fmla="*/ 34563 w 114"/>
              <a:gd name="T29" fmla="*/ 0 h 154"/>
              <a:gd name="T30" fmla="*/ 31249 w 114"/>
              <a:gd name="T31" fmla="*/ 0 h 154"/>
              <a:gd name="T32" fmla="*/ 27934 w 114"/>
              <a:gd name="T33" fmla="*/ 0 h 154"/>
              <a:gd name="T34" fmla="*/ 25094 w 114"/>
              <a:gd name="T35" fmla="*/ 526 h 154"/>
              <a:gd name="T36" fmla="*/ 22253 w 114"/>
              <a:gd name="T37" fmla="*/ 1577 h 154"/>
              <a:gd name="T38" fmla="*/ 19412 w 114"/>
              <a:gd name="T39" fmla="*/ 2629 h 154"/>
              <a:gd name="T40" fmla="*/ 17045 w 114"/>
              <a:gd name="T41" fmla="*/ 4732 h 154"/>
              <a:gd name="T42" fmla="*/ 14677 w 114"/>
              <a:gd name="T43" fmla="*/ 6835 h 154"/>
              <a:gd name="T44" fmla="*/ 12784 w 114"/>
              <a:gd name="T45" fmla="*/ 9989 h 154"/>
              <a:gd name="T46" fmla="*/ 10416 w 114"/>
              <a:gd name="T47" fmla="*/ 13143 h 154"/>
              <a:gd name="T48" fmla="*/ 10416 w 114"/>
              <a:gd name="T49" fmla="*/ 1577 h 154"/>
              <a:gd name="T50" fmla="*/ 0 w 114"/>
              <a:gd name="T51" fmla="*/ 1577 h 154"/>
              <a:gd name="T52" fmla="*/ 0 w 114"/>
              <a:gd name="T53" fmla="*/ 80963 h 154"/>
              <a:gd name="T54" fmla="*/ 10890 w 114"/>
              <a:gd name="T55" fmla="*/ 80963 h 154"/>
              <a:gd name="T56" fmla="*/ 10890 w 114"/>
              <a:gd name="T57" fmla="*/ 35750 h 154"/>
              <a:gd name="T58" fmla="*/ 11837 w 114"/>
              <a:gd name="T59" fmla="*/ 30493 h 154"/>
              <a:gd name="T60" fmla="*/ 12784 w 114"/>
              <a:gd name="T61" fmla="*/ 25235 h 154"/>
              <a:gd name="T62" fmla="*/ 14204 w 114"/>
              <a:gd name="T63" fmla="*/ 21029 h 154"/>
              <a:gd name="T64" fmla="*/ 16098 w 114"/>
              <a:gd name="T65" fmla="*/ 17349 h 154"/>
              <a:gd name="T66" fmla="*/ 18939 w 114"/>
              <a:gd name="T67" fmla="*/ 15246 h 154"/>
              <a:gd name="T68" fmla="*/ 22253 w 114"/>
              <a:gd name="T69" fmla="*/ 13143 h 154"/>
              <a:gd name="T70" fmla="*/ 26041 w 114"/>
              <a:gd name="T71" fmla="*/ 12092 h 154"/>
              <a:gd name="T72" fmla="*/ 30302 w 114"/>
              <a:gd name="T73" fmla="*/ 11566 h 154"/>
              <a:gd name="T74" fmla="*/ 33616 w 114"/>
              <a:gd name="T75" fmla="*/ 12092 h 154"/>
              <a:gd name="T76" fmla="*/ 36457 w 114"/>
              <a:gd name="T77" fmla="*/ 12618 h 154"/>
              <a:gd name="T78" fmla="*/ 38351 w 114"/>
              <a:gd name="T79" fmla="*/ 14195 h 154"/>
              <a:gd name="T80" fmla="*/ 40718 w 114"/>
              <a:gd name="T81" fmla="*/ 16298 h 154"/>
              <a:gd name="T82" fmla="*/ 41665 w 114"/>
              <a:gd name="T83" fmla="*/ 19452 h 154"/>
              <a:gd name="T84" fmla="*/ 42612 w 114"/>
              <a:gd name="T85" fmla="*/ 23132 h 154"/>
              <a:gd name="T86" fmla="*/ 43085 w 114"/>
              <a:gd name="T87" fmla="*/ 27338 h 154"/>
              <a:gd name="T88" fmla="*/ 43085 w 114"/>
              <a:gd name="T89" fmla="*/ 32070 h 154"/>
              <a:gd name="T90" fmla="*/ 43085 w 114"/>
              <a:gd name="T91" fmla="*/ 80963 h 15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4">
                <a:moveTo>
                  <a:pt x="91" y="154"/>
                </a:moveTo>
                <a:lnTo>
                  <a:pt x="114" y="154"/>
                </a:lnTo>
                <a:lnTo>
                  <a:pt x="114" y="64"/>
                </a:lnTo>
                <a:lnTo>
                  <a:pt x="114" y="57"/>
                </a:lnTo>
                <a:lnTo>
                  <a:pt x="114" y="46"/>
                </a:lnTo>
                <a:lnTo>
                  <a:pt x="113" y="37"/>
                </a:lnTo>
                <a:lnTo>
                  <a:pt x="112" y="27"/>
                </a:lnTo>
                <a:lnTo>
                  <a:pt x="108" y="20"/>
                </a:lnTo>
                <a:lnTo>
                  <a:pt x="105" y="15"/>
                </a:lnTo>
                <a:lnTo>
                  <a:pt x="102" y="11"/>
                </a:lnTo>
                <a:lnTo>
                  <a:pt x="97" y="8"/>
                </a:lnTo>
                <a:lnTo>
                  <a:pt x="92" y="4"/>
                </a:lnTo>
                <a:lnTo>
                  <a:pt x="87" y="2"/>
                </a:lnTo>
                <a:lnTo>
                  <a:pt x="80" y="1"/>
                </a:lnTo>
                <a:lnTo>
                  <a:pt x="73" y="0"/>
                </a:lnTo>
                <a:lnTo>
                  <a:pt x="66" y="0"/>
                </a:lnTo>
                <a:lnTo>
                  <a:pt x="59" y="0"/>
                </a:lnTo>
                <a:lnTo>
                  <a:pt x="53" y="1"/>
                </a:lnTo>
                <a:lnTo>
                  <a:pt x="47" y="3"/>
                </a:lnTo>
                <a:lnTo>
                  <a:pt x="41" y="5"/>
                </a:lnTo>
                <a:lnTo>
                  <a:pt x="36" y="9"/>
                </a:lnTo>
                <a:lnTo>
                  <a:pt x="31" y="13"/>
                </a:lnTo>
                <a:lnTo>
                  <a:pt x="27" y="19"/>
                </a:lnTo>
                <a:lnTo>
                  <a:pt x="22" y="25"/>
                </a:lnTo>
                <a:lnTo>
                  <a:pt x="22" y="3"/>
                </a:lnTo>
                <a:lnTo>
                  <a:pt x="0" y="3"/>
                </a:lnTo>
                <a:lnTo>
                  <a:pt x="0" y="154"/>
                </a:lnTo>
                <a:lnTo>
                  <a:pt x="23" y="154"/>
                </a:lnTo>
                <a:lnTo>
                  <a:pt x="23" y="68"/>
                </a:lnTo>
                <a:lnTo>
                  <a:pt x="25" y="58"/>
                </a:lnTo>
                <a:lnTo>
                  <a:pt x="27" y="48"/>
                </a:lnTo>
                <a:lnTo>
                  <a:pt x="30" y="40"/>
                </a:lnTo>
                <a:lnTo>
                  <a:pt x="34" y="33"/>
                </a:lnTo>
                <a:lnTo>
                  <a:pt x="40" y="29"/>
                </a:lnTo>
                <a:lnTo>
                  <a:pt x="47" y="25"/>
                </a:lnTo>
                <a:lnTo>
                  <a:pt x="55" y="23"/>
                </a:lnTo>
                <a:lnTo>
                  <a:pt x="64" y="22"/>
                </a:lnTo>
                <a:lnTo>
                  <a:pt x="71" y="23"/>
                </a:lnTo>
                <a:lnTo>
                  <a:pt x="77" y="24"/>
                </a:lnTo>
                <a:lnTo>
                  <a:pt x="81" y="27"/>
                </a:lnTo>
                <a:lnTo>
                  <a:pt x="86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1"/>
                </a:lnTo>
                <a:lnTo>
                  <a:pt x="91" y="15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21" name="Freeform 250"/>
          <p:cNvSpPr>
            <a:spLocks/>
          </p:cNvSpPr>
          <p:nvPr/>
        </p:nvSpPr>
        <p:spPr bwMode="auto">
          <a:xfrm>
            <a:off x="2355850" y="4654550"/>
            <a:ext cx="58738" cy="109538"/>
          </a:xfrm>
          <a:custGeom>
            <a:avLst/>
            <a:gdLst>
              <a:gd name="T0" fmla="*/ 0 w 126"/>
              <a:gd name="T1" fmla="*/ 109538 h 207"/>
              <a:gd name="T2" fmla="*/ 11654 w 126"/>
              <a:gd name="T3" fmla="*/ 109538 h 207"/>
              <a:gd name="T4" fmla="*/ 11654 w 126"/>
              <a:gd name="T5" fmla="*/ 59267 h 207"/>
              <a:gd name="T6" fmla="*/ 53144 w 126"/>
              <a:gd name="T7" fmla="*/ 59267 h 207"/>
              <a:gd name="T8" fmla="*/ 53144 w 126"/>
              <a:gd name="T9" fmla="*/ 45509 h 207"/>
              <a:gd name="T10" fmla="*/ 11654 w 126"/>
              <a:gd name="T11" fmla="*/ 45509 h 207"/>
              <a:gd name="T12" fmla="*/ 11654 w 126"/>
              <a:gd name="T13" fmla="*/ 13758 h 207"/>
              <a:gd name="T14" fmla="*/ 58738 w 126"/>
              <a:gd name="T15" fmla="*/ 13758 h 207"/>
              <a:gd name="T16" fmla="*/ 58738 w 126"/>
              <a:gd name="T17" fmla="*/ 0 h 207"/>
              <a:gd name="T18" fmla="*/ 0 w 126"/>
              <a:gd name="T19" fmla="*/ 0 h 207"/>
              <a:gd name="T20" fmla="*/ 0 w 126"/>
              <a:gd name="T21" fmla="*/ 109538 h 20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26" h="207">
                <a:moveTo>
                  <a:pt x="0" y="207"/>
                </a:moveTo>
                <a:lnTo>
                  <a:pt x="25" y="207"/>
                </a:lnTo>
                <a:lnTo>
                  <a:pt x="25" y="112"/>
                </a:lnTo>
                <a:lnTo>
                  <a:pt x="114" y="112"/>
                </a:lnTo>
                <a:lnTo>
                  <a:pt x="114" y="86"/>
                </a:lnTo>
                <a:lnTo>
                  <a:pt x="25" y="86"/>
                </a:lnTo>
                <a:lnTo>
                  <a:pt x="25" y="26"/>
                </a:lnTo>
                <a:lnTo>
                  <a:pt x="126" y="26"/>
                </a:lnTo>
                <a:lnTo>
                  <a:pt x="126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22" name="Rectangle 251"/>
          <p:cNvSpPr>
            <a:spLocks noChangeArrowheads="1"/>
          </p:cNvSpPr>
          <p:nvPr/>
        </p:nvSpPr>
        <p:spPr bwMode="auto">
          <a:xfrm>
            <a:off x="2409825" y="4748213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23" name="Freeform 252"/>
          <p:cNvSpPr>
            <a:spLocks/>
          </p:cNvSpPr>
          <p:nvPr/>
        </p:nvSpPr>
        <p:spPr bwMode="auto">
          <a:xfrm>
            <a:off x="1350963" y="4851400"/>
            <a:ext cx="57150" cy="106363"/>
          </a:xfrm>
          <a:custGeom>
            <a:avLst/>
            <a:gdLst>
              <a:gd name="T0" fmla="*/ 57150 w 125"/>
              <a:gd name="T1" fmla="*/ 106363 h 199"/>
              <a:gd name="T2" fmla="*/ 12344 w 125"/>
              <a:gd name="T3" fmla="*/ 93001 h 199"/>
              <a:gd name="T4" fmla="*/ 15088 w 125"/>
              <a:gd name="T5" fmla="*/ 86587 h 199"/>
              <a:gd name="T6" fmla="*/ 18745 w 125"/>
              <a:gd name="T7" fmla="*/ 80173 h 199"/>
              <a:gd name="T8" fmla="*/ 24689 w 125"/>
              <a:gd name="T9" fmla="*/ 74828 h 199"/>
              <a:gd name="T10" fmla="*/ 32004 w 125"/>
              <a:gd name="T11" fmla="*/ 69483 h 199"/>
              <a:gd name="T12" fmla="*/ 43434 w 125"/>
              <a:gd name="T13" fmla="*/ 61466 h 199"/>
              <a:gd name="T14" fmla="*/ 50292 w 125"/>
              <a:gd name="T15" fmla="*/ 54518 h 199"/>
              <a:gd name="T16" fmla="*/ 54407 w 125"/>
              <a:gd name="T17" fmla="*/ 46500 h 199"/>
              <a:gd name="T18" fmla="*/ 56693 w 125"/>
              <a:gd name="T19" fmla="*/ 36345 h 199"/>
              <a:gd name="T20" fmla="*/ 56693 w 125"/>
              <a:gd name="T21" fmla="*/ 24586 h 199"/>
              <a:gd name="T22" fmla="*/ 52578 w 125"/>
              <a:gd name="T23" fmla="*/ 12828 h 199"/>
              <a:gd name="T24" fmla="*/ 45263 w 125"/>
              <a:gd name="T25" fmla="*/ 4810 h 199"/>
              <a:gd name="T26" fmla="*/ 35662 w 125"/>
              <a:gd name="T27" fmla="*/ 534 h 199"/>
              <a:gd name="T28" fmla="*/ 23774 w 125"/>
              <a:gd name="T29" fmla="*/ 534 h 199"/>
              <a:gd name="T30" fmla="*/ 13716 w 125"/>
              <a:gd name="T31" fmla="*/ 5345 h 199"/>
              <a:gd name="T32" fmla="*/ 6401 w 125"/>
              <a:gd name="T33" fmla="*/ 14966 h 199"/>
              <a:gd name="T34" fmla="*/ 2743 w 125"/>
              <a:gd name="T35" fmla="*/ 28328 h 199"/>
              <a:gd name="T36" fmla="*/ 1829 w 125"/>
              <a:gd name="T37" fmla="*/ 38483 h 199"/>
              <a:gd name="T38" fmla="*/ 13259 w 125"/>
              <a:gd name="T39" fmla="*/ 37414 h 199"/>
              <a:gd name="T40" fmla="*/ 14173 w 125"/>
              <a:gd name="T41" fmla="*/ 27259 h 199"/>
              <a:gd name="T42" fmla="*/ 17374 w 125"/>
              <a:gd name="T43" fmla="*/ 19242 h 199"/>
              <a:gd name="T44" fmla="*/ 22860 w 125"/>
              <a:gd name="T45" fmla="*/ 14966 h 199"/>
              <a:gd name="T46" fmla="*/ 29261 w 125"/>
              <a:gd name="T47" fmla="*/ 12828 h 199"/>
              <a:gd name="T48" fmla="*/ 35662 w 125"/>
              <a:gd name="T49" fmla="*/ 14431 h 199"/>
              <a:gd name="T50" fmla="*/ 41148 w 125"/>
              <a:gd name="T51" fmla="*/ 18173 h 199"/>
              <a:gd name="T52" fmla="*/ 44348 w 125"/>
              <a:gd name="T53" fmla="*/ 24052 h 199"/>
              <a:gd name="T54" fmla="*/ 45263 w 125"/>
              <a:gd name="T55" fmla="*/ 31535 h 199"/>
              <a:gd name="T56" fmla="*/ 44348 w 125"/>
              <a:gd name="T57" fmla="*/ 38483 h 199"/>
              <a:gd name="T58" fmla="*/ 42520 w 125"/>
              <a:gd name="T59" fmla="*/ 43828 h 199"/>
              <a:gd name="T60" fmla="*/ 38862 w 125"/>
              <a:gd name="T61" fmla="*/ 49707 h 199"/>
              <a:gd name="T62" fmla="*/ 33376 w 125"/>
              <a:gd name="T63" fmla="*/ 53983 h 199"/>
              <a:gd name="T64" fmla="*/ 20574 w 125"/>
              <a:gd name="T65" fmla="*/ 63604 h 199"/>
              <a:gd name="T66" fmla="*/ 10058 w 125"/>
              <a:gd name="T67" fmla="*/ 73225 h 199"/>
              <a:gd name="T68" fmla="*/ 4115 w 125"/>
              <a:gd name="T69" fmla="*/ 84449 h 199"/>
              <a:gd name="T70" fmla="*/ 457 w 125"/>
              <a:gd name="T71" fmla="*/ 97811 h 199"/>
              <a:gd name="T72" fmla="*/ 0 w 125"/>
              <a:gd name="T73" fmla="*/ 106363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5" h="199">
                <a:moveTo>
                  <a:pt x="0" y="199"/>
                </a:moveTo>
                <a:lnTo>
                  <a:pt x="125" y="199"/>
                </a:lnTo>
                <a:lnTo>
                  <a:pt x="125" y="174"/>
                </a:lnTo>
                <a:lnTo>
                  <a:pt x="27" y="174"/>
                </a:lnTo>
                <a:lnTo>
                  <a:pt x="30" y="167"/>
                </a:lnTo>
                <a:lnTo>
                  <a:pt x="33" y="162"/>
                </a:lnTo>
                <a:lnTo>
                  <a:pt x="36" y="156"/>
                </a:lnTo>
                <a:lnTo>
                  <a:pt x="41" y="150"/>
                </a:lnTo>
                <a:lnTo>
                  <a:pt x="48" y="145"/>
                </a:lnTo>
                <a:lnTo>
                  <a:pt x="54" y="140"/>
                </a:lnTo>
                <a:lnTo>
                  <a:pt x="61" y="135"/>
                </a:lnTo>
                <a:lnTo>
                  <a:pt x="70" y="130"/>
                </a:lnTo>
                <a:lnTo>
                  <a:pt x="86" y="122"/>
                </a:lnTo>
                <a:lnTo>
                  <a:pt x="95" y="115"/>
                </a:lnTo>
                <a:lnTo>
                  <a:pt x="103" y="109"/>
                </a:lnTo>
                <a:lnTo>
                  <a:pt x="110" y="102"/>
                </a:lnTo>
                <a:lnTo>
                  <a:pt x="115" y="95"/>
                </a:lnTo>
                <a:lnTo>
                  <a:pt x="119" y="87"/>
                </a:lnTo>
                <a:lnTo>
                  <a:pt x="123" y="78"/>
                </a:lnTo>
                <a:lnTo>
                  <a:pt x="124" y="68"/>
                </a:lnTo>
                <a:lnTo>
                  <a:pt x="125" y="59"/>
                </a:lnTo>
                <a:lnTo>
                  <a:pt x="124" y="46"/>
                </a:lnTo>
                <a:lnTo>
                  <a:pt x="120" y="35"/>
                </a:lnTo>
                <a:lnTo>
                  <a:pt x="115" y="24"/>
                </a:lnTo>
                <a:lnTo>
                  <a:pt x="108" y="16"/>
                </a:lnTo>
                <a:lnTo>
                  <a:pt x="99" y="9"/>
                </a:lnTo>
                <a:lnTo>
                  <a:pt x="90" y="4"/>
                </a:lnTo>
                <a:lnTo>
                  <a:pt x="78" y="1"/>
                </a:lnTo>
                <a:lnTo>
                  <a:pt x="65" y="0"/>
                </a:lnTo>
                <a:lnTo>
                  <a:pt x="52" y="1"/>
                </a:lnTo>
                <a:lnTo>
                  <a:pt x="40" y="4"/>
                </a:lnTo>
                <a:lnTo>
                  <a:pt x="30" y="10"/>
                </a:lnTo>
                <a:lnTo>
                  <a:pt x="21" y="18"/>
                </a:lnTo>
                <a:lnTo>
                  <a:pt x="14" y="28"/>
                </a:lnTo>
                <a:lnTo>
                  <a:pt x="9" y="39"/>
                </a:lnTo>
                <a:lnTo>
                  <a:pt x="6" y="53"/>
                </a:lnTo>
                <a:lnTo>
                  <a:pt x="4" y="68"/>
                </a:lnTo>
                <a:lnTo>
                  <a:pt x="4" y="72"/>
                </a:lnTo>
                <a:lnTo>
                  <a:pt x="29" y="72"/>
                </a:lnTo>
                <a:lnTo>
                  <a:pt x="29" y="70"/>
                </a:lnTo>
                <a:lnTo>
                  <a:pt x="30" y="59"/>
                </a:lnTo>
                <a:lnTo>
                  <a:pt x="31" y="51"/>
                </a:lnTo>
                <a:lnTo>
                  <a:pt x="34" y="43"/>
                </a:lnTo>
                <a:lnTo>
                  <a:pt x="38" y="36"/>
                </a:lnTo>
                <a:lnTo>
                  <a:pt x="43" y="31"/>
                </a:lnTo>
                <a:lnTo>
                  <a:pt x="50" y="28"/>
                </a:lnTo>
                <a:lnTo>
                  <a:pt x="56" y="25"/>
                </a:lnTo>
                <a:lnTo>
                  <a:pt x="64" y="24"/>
                </a:lnTo>
                <a:lnTo>
                  <a:pt x="72" y="25"/>
                </a:lnTo>
                <a:lnTo>
                  <a:pt x="78" y="27"/>
                </a:lnTo>
                <a:lnTo>
                  <a:pt x="85" y="30"/>
                </a:lnTo>
                <a:lnTo>
                  <a:pt x="90" y="34"/>
                </a:lnTo>
                <a:lnTo>
                  <a:pt x="94" y="39"/>
                </a:lnTo>
                <a:lnTo>
                  <a:pt x="97" y="45"/>
                </a:lnTo>
                <a:lnTo>
                  <a:pt x="98" y="52"/>
                </a:lnTo>
                <a:lnTo>
                  <a:pt x="99" y="59"/>
                </a:lnTo>
                <a:lnTo>
                  <a:pt x="99" y="66"/>
                </a:lnTo>
                <a:lnTo>
                  <a:pt x="97" y="72"/>
                </a:lnTo>
                <a:lnTo>
                  <a:pt x="96" y="78"/>
                </a:lnTo>
                <a:lnTo>
                  <a:pt x="93" y="82"/>
                </a:lnTo>
                <a:lnTo>
                  <a:pt x="89" y="88"/>
                </a:lnTo>
                <a:lnTo>
                  <a:pt x="85" y="93"/>
                </a:lnTo>
                <a:lnTo>
                  <a:pt x="79" y="98"/>
                </a:lnTo>
                <a:lnTo>
                  <a:pt x="73" y="101"/>
                </a:lnTo>
                <a:lnTo>
                  <a:pt x="58" y="110"/>
                </a:lnTo>
                <a:lnTo>
                  <a:pt x="45" y="119"/>
                </a:lnTo>
                <a:lnTo>
                  <a:pt x="33" y="128"/>
                </a:lnTo>
                <a:lnTo>
                  <a:pt x="22" y="137"/>
                </a:lnTo>
                <a:lnTo>
                  <a:pt x="15" y="148"/>
                </a:lnTo>
                <a:lnTo>
                  <a:pt x="9" y="158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24" name="Freeform 253"/>
          <p:cNvSpPr>
            <a:spLocks noEditPoints="1"/>
          </p:cNvSpPr>
          <p:nvPr/>
        </p:nvSpPr>
        <p:spPr bwMode="auto">
          <a:xfrm>
            <a:off x="1417638" y="4851400"/>
            <a:ext cx="58737" cy="107950"/>
          </a:xfrm>
          <a:custGeom>
            <a:avLst/>
            <a:gdLst>
              <a:gd name="T0" fmla="*/ 0 w 125"/>
              <a:gd name="T1" fmla="*/ 60325 h 204"/>
              <a:gd name="T2" fmla="*/ 940 w 125"/>
              <a:gd name="T3" fmla="*/ 71967 h 204"/>
              <a:gd name="T4" fmla="*/ 2819 w 125"/>
              <a:gd name="T5" fmla="*/ 82021 h 204"/>
              <a:gd name="T6" fmla="*/ 5639 w 125"/>
              <a:gd name="T7" fmla="*/ 90488 h 204"/>
              <a:gd name="T8" fmla="*/ 9398 w 125"/>
              <a:gd name="T9" fmla="*/ 97367 h 204"/>
              <a:gd name="T10" fmla="*/ 14097 w 125"/>
              <a:gd name="T11" fmla="*/ 102129 h 204"/>
              <a:gd name="T12" fmla="*/ 19736 w 125"/>
              <a:gd name="T13" fmla="*/ 105833 h 204"/>
              <a:gd name="T14" fmla="*/ 25374 w 125"/>
              <a:gd name="T15" fmla="*/ 107950 h 204"/>
              <a:gd name="T16" fmla="*/ 32423 w 125"/>
              <a:gd name="T17" fmla="*/ 107950 h 204"/>
              <a:gd name="T18" fmla="*/ 39001 w 125"/>
              <a:gd name="T19" fmla="*/ 105833 h 204"/>
              <a:gd name="T20" fmla="*/ 44640 w 125"/>
              <a:gd name="T21" fmla="*/ 102129 h 204"/>
              <a:gd name="T22" fmla="*/ 49339 w 125"/>
              <a:gd name="T23" fmla="*/ 97367 h 204"/>
              <a:gd name="T24" fmla="*/ 52628 w 125"/>
              <a:gd name="T25" fmla="*/ 90488 h 204"/>
              <a:gd name="T26" fmla="*/ 55918 w 125"/>
              <a:gd name="T27" fmla="*/ 82021 h 204"/>
              <a:gd name="T28" fmla="*/ 57797 w 125"/>
              <a:gd name="T29" fmla="*/ 71967 h 204"/>
              <a:gd name="T30" fmla="*/ 58737 w 125"/>
              <a:gd name="T31" fmla="*/ 60325 h 204"/>
              <a:gd name="T32" fmla="*/ 58737 w 125"/>
              <a:gd name="T33" fmla="*/ 47096 h 204"/>
              <a:gd name="T34" fmla="*/ 57797 w 125"/>
              <a:gd name="T35" fmla="*/ 35454 h 204"/>
              <a:gd name="T36" fmla="*/ 55918 w 125"/>
              <a:gd name="T37" fmla="*/ 25929 h 204"/>
              <a:gd name="T38" fmla="*/ 52628 w 125"/>
              <a:gd name="T39" fmla="*/ 16933 h 204"/>
              <a:gd name="T40" fmla="*/ 49339 w 125"/>
              <a:gd name="T41" fmla="*/ 10583 h 204"/>
              <a:gd name="T42" fmla="*/ 44640 w 125"/>
              <a:gd name="T43" fmla="*/ 5292 h 204"/>
              <a:gd name="T44" fmla="*/ 39001 w 125"/>
              <a:gd name="T45" fmla="*/ 1588 h 204"/>
              <a:gd name="T46" fmla="*/ 32423 w 125"/>
              <a:gd name="T47" fmla="*/ 0 h 204"/>
              <a:gd name="T48" fmla="*/ 25374 w 125"/>
              <a:gd name="T49" fmla="*/ 0 h 204"/>
              <a:gd name="T50" fmla="*/ 19736 w 125"/>
              <a:gd name="T51" fmla="*/ 1588 h 204"/>
              <a:gd name="T52" fmla="*/ 14097 w 125"/>
              <a:gd name="T53" fmla="*/ 5292 h 204"/>
              <a:gd name="T54" fmla="*/ 9398 w 125"/>
              <a:gd name="T55" fmla="*/ 10583 h 204"/>
              <a:gd name="T56" fmla="*/ 5639 w 125"/>
              <a:gd name="T57" fmla="*/ 16933 h 204"/>
              <a:gd name="T58" fmla="*/ 2819 w 125"/>
              <a:gd name="T59" fmla="*/ 25929 h 204"/>
              <a:gd name="T60" fmla="*/ 940 w 125"/>
              <a:gd name="T61" fmla="*/ 35454 h 204"/>
              <a:gd name="T62" fmla="*/ 0 w 125"/>
              <a:gd name="T63" fmla="*/ 47096 h 204"/>
              <a:gd name="T64" fmla="*/ 11747 w 125"/>
              <a:gd name="T65" fmla="*/ 53975 h 204"/>
              <a:gd name="T66" fmla="*/ 12687 w 125"/>
              <a:gd name="T67" fmla="*/ 35454 h 204"/>
              <a:gd name="T68" fmla="*/ 15507 w 125"/>
              <a:gd name="T69" fmla="*/ 22754 h 204"/>
              <a:gd name="T70" fmla="*/ 21145 w 125"/>
              <a:gd name="T71" fmla="*/ 14817 h 204"/>
              <a:gd name="T72" fmla="*/ 29603 w 125"/>
              <a:gd name="T73" fmla="*/ 12171 h 204"/>
              <a:gd name="T74" fmla="*/ 37592 w 125"/>
              <a:gd name="T75" fmla="*/ 14817 h 204"/>
              <a:gd name="T76" fmla="*/ 42761 w 125"/>
              <a:gd name="T77" fmla="*/ 22754 h 204"/>
              <a:gd name="T78" fmla="*/ 46050 w 125"/>
              <a:gd name="T79" fmla="*/ 35454 h 204"/>
              <a:gd name="T80" fmla="*/ 46990 w 125"/>
              <a:gd name="T81" fmla="*/ 53975 h 204"/>
              <a:gd name="T82" fmla="*/ 46050 w 125"/>
              <a:gd name="T83" fmla="*/ 71967 h 204"/>
              <a:gd name="T84" fmla="*/ 42761 w 125"/>
              <a:gd name="T85" fmla="*/ 84667 h 204"/>
              <a:gd name="T86" fmla="*/ 37592 w 125"/>
              <a:gd name="T87" fmla="*/ 93133 h 204"/>
              <a:gd name="T88" fmla="*/ 29603 w 125"/>
              <a:gd name="T89" fmla="*/ 95250 h 204"/>
              <a:gd name="T90" fmla="*/ 21145 w 125"/>
              <a:gd name="T91" fmla="*/ 93133 h 204"/>
              <a:gd name="T92" fmla="*/ 15507 w 125"/>
              <a:gd name="T93" fmla="*/ 84667 h 204"/>
              <a:gd name="T94" fmla="*/ 12687 w 125"/>
              <a:gd name="T95" fmla="*/ 71967 h 204"/>
              <a:gd name="T96" fmla="*/ 11747 w 125"/>
              <a:gd name="T97" fmla="*/ 53975 h 20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5" h="204">
                <a:moveTo>
                  <a:pt x="0" y="102"/>
                </a:moveTo>
                <a:lnTo>
                  <a:pt x="0" y="114"/>
                </a:lnTo>
                <a:lnTo>
                  <a:pt x="1" y="126"/>
                </a:lnTo>
                <a:lnTo>
                  <a:pt x="2" y="136"/>
                </a:lnTo>
                <a:lnTo>
                  <a:pt x="4" y="147"/>
                </a:lnTo>
                <a:lnTo>
                  <a:pt x="6" y="155"/>
                </a:lnTo>
                <a:lnTo>
                  <a:pt x="9" y="164"/>
                </a:lnTo>
                <a:lnTo>
                  <a:pt x="12" y="171"/>
                </a:lnTo>
                <a:lnTo>
                  <a:pt x="15" y="178"/>
                </a:lnTo>
                <a:lnTo>
                  <a:pt x="20" y="184"/>
                </a:lnTo>
                <a:lnTo>
                  <a:pt x="25" y="190"/>
                </a:lnTo>
                <a:lnTo>
                  <a:pt x="30" y="193"/>
                </a:lnTo>
                <a:lnTo>
                  <a:pt x="36" y="197"/>
                </a:lnTo>
                <a:lnTo>
                  <a:pt x="42" y="200"/>
                </a:lnTo>
                <a:lnTo>
                  <a:pt x="48" y="202"/>
                </a:lnTo>
                <a:lnTo>
                  <a:pt x="54" y="204"/>
                </a:lnTo>
                <a:lnTo>
                  <a:pt x="62" y="204"/>
                </a:lnTo>
                <a:lnTo>
                  <a:pt x="69" y="204"/>
                </a:lnTo>
                <a:lnTo>
                  <a:pt x="77" y="202"/>
                </a:lnTo>
                <a:lnTo>
                  <a:pt x="83" y="200"/>
                </a:lnTo>
                <a:lnTo>
                  <a:pt x="89" y="197"/>
                </a:lnTo>
                <a:lnTo>
                  <a:pt x="95" y="193"/>
                </a:lnTo>
                <a:lnTo>
                  <a:pt x="100" y="190"/>
                </a:lnTo>
                <a:lnTo>
                  <a:pt x="105" y="184"/>
                </a:lnTo>
                <a:lnTo>
                  <a:pt x="109" y="178"/>
                </a:lnTo>
                <a:lnTo>
                  <a:pt x="112" y="171"/>
                </a:lnTo>
                <a:lnTo>
                  <a:pt x="116" y="164"/>
                </a:lnTo>
                <a:lnTo>
                  <a:pt x="119" y="155"/>
                </a:lnTo>
                <a:lnTo>
                  <a:pt x="121" y="147"/>
                </a:lnTo>
                <a:lnTo>
                  <a:pt x="123" y="136"/>
                </a:lnTo>
                <a:lnTo>
                  <a:pt x="124" y="126"/>
                </a:lnTo>
                <a:lnTo>
                  <a:pt x="125" y="114"/>
                </a:lnTo>
                <a:lnTo>
                  <a:pt x="125" y="102"/>
                </a:lnTo>
                <a:lnTo>
                  <a:pt x="125" y="89"/>
                </a:lnTo>
                <a:lnTo>
                  <a:pt x="124" y="78"/>
                </a:lnTo>
                <a:lnTo>
                  <a:pt x="123" y="67"/>
                </a:lnTo>
                <a:lnTo>
                  <a:pt x="121" y="58"/>
                </a:lnTo>
                <a:lnTo>
                  <a:pt x="119" y="49"/>
                </a:lnTo>
                <a:lnTo>
                  <a:pt x="116" y="41"/>
                </a:lnTo>
                <a:lnTo>
                  <a:pt x="112" y="32"/>
                </a:lnTo>
                <a:lnTo>
                  <a:pt x="109" y="25"/>
                </a:lnTo>
                <a:lnTo>
                  <a:pt x="105" y="20"/>
                </a:lnTo>
                <a:lnTo>
                  <a:pt x="100" y="15"/>
                </a:lnTo>
                <a:lnTo>
                  <a:pt x="95" y="10"/>
                </a:lnTo>
                <a:lnTo>
                  <a:pt x="89" y="7"/>
                </a:lnTo>
                <a:lnTo>
                  <a:pt x="83" y="3"/>
                </a:lnTo>
                <a:lnTo>
                  <a:pt x="77" y="1"/>
                </a:lnTo>
                <a:lnTo>
                  <a:pt x="69" y="0"/>
                </a:lnTo>
                <a:lnTo>
                  <a:pt x="62" y="0"/>
                </a:lnTo>
                <a:lnTo>
                  <a:pt x="54" y="0"/>
                </a:lnTo>
                <a:lnTo>
                  <a:pt x="48" y="1"/>
                </a:lnTo>
                <a:lnTo>
                  <a:pt x="42" y="3"/>
                </a:lnTo>
                <a:lnTo>
                  <a:pt x="36" y="7"/>
                </a:lnTo>
                <a:lnTo>
                  <a:pt x="30" y="10"/>
                </a:lnTo>
                <a:lnTo>
                  <a:pt x="25" y="15"/>
                </a:lnTo>
                <a:lnTo>
                  <a:pt x="20" y="20"/>
                </a:lnTo>
                <a:lnTo>
                  <a:pt x="15" y="25"/>
                </a:lnTo>
                <a:lnTo>
                  <a:pt x="12" y="32"/>
                </a:lnTo>
                <a:lnTo>
                  <a:pt x="9" y="41"/>
                </a:lnTo>
                <a:lnTo>
                  <a:pt x="6" y="49"/>
                </a:lnTo>
                <a:lnTo>
                  <a:pt x="4" y="58"/>
                </a:lnTo>
                <a:lnTo>
                  <a:pt x="2" y="67"/>
                </a:lnTo>
                <a:lnTo>
                  <a:pt x="1" y="78"/>
                </a:lnTo>
                <a:lnTo>
                  <a:pt x="0" y="89"/>
                </a:lnTo>
                <a:lnTo>
                  <a:pt x="0" y="102"/>
                </a:lnTo>
                <a:close/>
                <a:moveTo>
                  <a:pt x="25" y="102"/>
                </a:moveTo>
                <a:lnTo>
                  <a:pt x="25" y="84"/>
                </a:lnTo>
                <a:lnTo>
                  <a:pt x="27" y="67"/>
                </a:lnTo>
                <a:lnTo>
                  <a:pt x="30" y="53"/>
                </a:lnTo>
                <a:lnTo>
                  <a:pt x="33" y="43"/>
                </a:lnTo>
                <a:lnTo>
                  <a:pt x="39" y="34"/>
                </a:lnTo>
                <a:lnTo>
                  <a:pt x="45" y="28"/>
                </a:lnTo>
                <a:lnTo>
                  <a:pt x="53" y="24"/>
                </a:lnTo>
                <a:lnTo>
                  <a:pt x="63" y="23"/>
                </a:lnTo>
                <a:lnTo>
                  <a:pt x="71" y="24"/>
                </a:lnTo>
                <a:lnTo>
                  <a:pt x="80" y="28"/>
                </a:lnTo>
                <a:lnTo>
                  <a:pt x="86" y="34"/>
                </a:lnTo>
                <a:lnTo>
                  <a:pt x="91" y="43"/>
                </a:lnTo>
                <a:lnTo>
                  <a:pt x="96" y="53"/>
                </a:lnTo>
                <a:lnTo>
                  <a:pt x="98" y="67"/>
                </a:lnTo>
                <a:lnTo>
                  <a:pt x="100" y="84"/>
                </a:lnTo>
                <a:lnTo>
                  <a:pt x="100" y="102"/>
                </a:lnTo>
                <a:lnTo>
                  <a:pt x="100" y="121"/>
                </a:lnTo>
                <a:lnTo>
                  <a:pt x="98" y="136"/>
                </a:lnTo>
                <a:lnTo>
                  <a:pt x="96" y="150"/>
                </a:lnTo>
                <a:lnTo>
                  <a:pt x="91" y="160"/>
                </a:lnTo>
                <a:lnTo>
                  <a:pt x="86" y="170"/>
                </a:lnTo>
                <a:lnTo>
                  <a:pt x="80" y="176"/>
                </a:lnTo>
                <a:lnTo>
                  <a:pt x="71" y="179"/>
                </a:lnTo>
                <a:lnTo>
                  <a:pt x="63" y="180"/>
                </a:lnTo>
                <a:lnTo>
                  <a:pt x="53" y="179"/>
                </a:lnTo>
                <a:lnTo>
                  <a:pt x="45" y="176"/>
                </a:lnTo>
                <a:lnTo>
                  <a:pt x="39" y="170"/>
                </a:lnTo>
                <a:lnTo>
                  <a:pt x="33" y="160"/>
                </a:lnTo>
                <a:lnTo>
                  <a:pt x="30" y="150"/>
                </a:lnTo>
                <a:lnTo>
                  <a:pt x="27" y="136"/>
                </a:lnTo>
                <a:lnTo>
                  <a:pt x="25" y="121"/>
                </a:lnTo>
                <a:lnTo>
                  <a:pt x="25" y="10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25" name="Freeform 254"/>
          <p:cNvSpPr>
            <a:spLocks/>
          </p:cNvSpPr>
          <p:nvPr/>
        </p:nvSpPr>
        <p:spPr bwMode="auto">
          <a:xfrm>
            <a:off x="2036763" y="4848225"/>
            <a:ext cx="68262" cy="109538"/>
          </a:xfrm>
          <a:custGeom>
            <a:avLst/>
            <a:gdLst>
              <a:gd name="T0" fmla="*/ 0 w 148"/>
              <a:gd name="T1" fmla="*/ 109538 h 207"/>
              <a:gd name="T2" fmla="*/ 11531 w 148"/>
              <a:gd name="T3" fmla="*/ 109538 h 207"/>
              <a:gd name="T4" fmla="*/ 11531 w 148"/>
              <a:gd name="T5" fmla="*/ 58209 h 207"/>
              <a:gd name="T6" fmla="*/ 56731 w 148"/>
              <a:gd name="T7" fmla="*/ 58209 h 207"/>
              <a:gd name="T8" fmla="*/ 56731 w 148"/>
              <a:gd name="T9" fmla="*/ 109538 h 207"/>
              <a:gd name="T10" fmla="*/ 68262 w 148"/>
              <a:gd name="T11" fmla="*/ 109538 h 207"/>
              <a:gd name="T12" fmla="*/ 68262 w 148"/>
              <a:gd name="T13" fmla="*/ 0 h 207"/>
              <a:gd name="T14" fmla="*/ 56731 w 148"/>
              <a:gd name="T15" fmla="*/ 0 h 207"/>
              <a:gd name="T16" fmla="*/ 56731 w 148"/>
              <a:gd name="T17" fmla="*/ 44979 h 207"/>
              <a:gd name="T18" fmla="*/ 11531 w 148"/>
              <a:gd name="T19" fmla="*/ 44979 h 207"/>
              <a:gd name="T20" fmla="*/ 11531 w 148"/>
              <a:gd name="T21" fmla="*/ 0 h 207"/>
              <a:gd name="T22" fmla="*/ 0 w 148"/>
              <a:gd name="T23" fmla="*/ 0 h 207"/>
              <a:gd name="T24" fmla="*/ 0 w 148"/>
              <a:gd name="T25" fmla="*/ 109538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8" h="207">
                <a:moveTo>
                  <a:pt x="0" y="207"/>
                </a:moveTo>
                <a:lnTo>
                  <a:pt x="25" y="207"/>
                </a:lnTo>
                <a:lnTo>
                  <a:pt x="25" y="110"/>
                </a:lnTo>
                <a:lnTo>
                  <a:pt x="123" y="110"/>
                </a:lnTo>
                <a:lnTo>
                  <a:pt x="123" y="207"/>
                </a:lnTo>
                <a:lnTo>
                  <a:pt x="148" y="207"/>
                </a:lnTo>
                <a:lnTo>
                  <a:pt x="148" y="0"/>
                </a:lnTo>
                <a:lnTo>
                  <a:pt x="123" y="0"/>
                </a:lnTo>
                <a:lnTo>
                  <a:pt x="123" y="85"/>
                </a:lnTo>
                <a:lnTo>
                  <a:pt x="25" y="85"/>
                </a:lnTo>
                <a:lnTo>
                  <a:pt x="25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26" name="Freeform 255"/>
          <p:cNvSpPr>
            <a:spLocks noEditPoints="1"/>
          </p:cNvSpPr>
          <p:nvPr/>
        </p:nvSpPr>
        <p:spPr bwMode="auto">
          <a:xfrm>
            <a:off x="2119313" y="4875213"/>
            <a:ext cx="58737" cy="84137"/>
          </a:xfrm>
          <a:custGeom>
            <a:avLst/>
            <a:gdLst>
              <a:gd name="T0" fmla="*/ 46321 w 123"/>
              <a:gd name="T1" fmla="*/ 60174 h 158"/>
              <a:gd name="T2" fmla="*/ 43456 w 123"/>
              <a:gd name="T3" fmla="*/ 65499 h 158"/>
              <a:gd name="T4" fmla="*/ 39158 w 123"/>
              <a:gd name="T5" fmla="*/ 69227 h 158"/>
              <a:gd name="T6" fmla="*/ 33428 w 123"/>
              <a:gd name="T7" fmla="*/ 71889 h 158"/>
              <a:gd name="T8" fmla="*/ 26265 w 123"/>
              <a:gd name="T9" fmla="*/ 71357 h 158"/>
              <a:gd name="T10" fmla="*/ 19579 w 123"/>
              <a:gd name="T11" fmla="*/ 68162 h 158"/>
              <a:gd name="T12" fmla="*/ 14326 w 123"/>
              <a:gd name="T13" fmla="*/ 61771 h 158"/>
              <a:gd name="T14" fmla="*/ 11938 w 123"/>
              <a:gd name="T15" fmla="*/ 52186 h 158"/>
              <a:gd name="T16" fmla="*/ 58737 w 123"/>
              <a:gd name="T17" fmla="*/ 46329 h 158"/>
              <a:gd name="T18" fmla="*/ 58259 w 123"/>
              <a:gd name="T19" fmla="*/ 31418 h 158"/>
              <a:gd name="T20" fmla="*/ 54439 w 123"/>
              <a:gd name="T21" fmla="*/ 15975 h 158"/>
              <a:gd name="T22" fmla="*/ 46799 w 123"/>
              <a:gd name="T23" fmla="*/ 6390 h 158"/>
              <a:gd name="T24" fmla="*/ 36293 w 123"/>
              <a:gd name="T25" fmla="*/ 533 h 158"/>
              <a:gd name="T26" fmla="*/ 22922 w 123"/>
              <a:gd name="T27" fmla="*/ 533 h 158"/>
              <a:gd name="T28" fmla="*/ 11938 w 123"/>
              <a:gd name="T29" fmla="*/ 6390 h 158"/>
              <a:gd name="T30" fmla="*/ 4298 w 123"/>
              <a:gd name="T31" fmla="*/ 17573 h 158"/>
              <a:gd name="T32" fmla="*/ 478 w 123"/>
              <a:gd name="T33" fmla="*/ 33548 h 158"/>
              <a:gd name="T34" fmla="*/ 478 w 123"/>
              <a:gd name="T35" fmla="*/ 52186 h 158"/>
              <a:gd name="T36" fmla="*/ 4298 w 123"/>
              <a:gd name="T37" fmla="*/ 67629 h 158"/>
              <a:gd name="T38" fmla="*/ 11938 w 123"/>
              <a:gd name="T39" fmla="*/ 78279 h 158"/>
              <a:gd name="T40" fmla="*/ 22922 w 123"/>
              <a:gd name="T41" fmla="*/ 83604 h 158"/>
              <a:gd name="T42" fmla="*/ 34860 w 123"/>
              <a:gd name="T43" fmla="*/ 83604 h 158"/>
              <a:gd name="T44" fmla="*/ 44888 w 123"/>
              <a:gd name="T45" fmla="*/ 79877 h 158"/>
              <a:gd name="T46" fmla="*/ 51574 w 123"/>
              <a:gd name="T47" fmla="*/ 72954 h 158"/>
              <a:gd name="T48" fmla="*/ 56827 w 123"/>
              <a:gd name="T49" fmla="*/ 63369 h 158"/>
              <a:gd name="T50" fmla="*/ 47276 w 123"/>
              <a:gd name="T51" fmla="*/ 56979 h 158"/>
              <a:gd name="T52" fmla="*/ 11938 w 123"/>
              <a:gd name="T53" fmla="*/ 29821 h 158"/>
              <a:gd name="T54" fmla="*/ 14804 w 123"/>
              <a:gd name="T55" fmla="*/ 21301 h 158"/>
              <a:gd name="T56" fmla="*/ 19579 w 123"/>
              <a:gd name="T57" fmla="*/ 14910 h 158"/>
              <a:gd name="T58" fmla="*/ 25787 w 123"/>
              <a:gd name="T59" fmla="*/ 12248 h 158"/>
              <a:gd name="T60" fmla="*/ 33428 w 123"/>
              <a:gd name="T61" fmla="*/ 12248 h 158"/>
              <a:gd name="T62" fmla="*/ 40113 w 123"/>
              <a:gd name="T63" fmla="*/ 15443 h 158"/>
              <a:gd name="T64" fmla="*/ 44888 w 123"/>
              <a:gd name="T65" fmla="*/ 21301 h 158"/>
              <a:gd name="T66" fmla="*/ 46799 w 123"/>
              <a:gd name="T67" fmla="*/ 29821 h 158"/>
              <a:gd name="T68" fmla="*/ 11461 w 123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3"/>
                </a:lnTo>
                <a:lnTo>
                  <a:pt x="70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8"/>
                </a:lnTo>
                <a:lnTo>
                  <a:pt x="35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6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7"/>
                </a:lnTo>
                <a:lnTo>
                  <a:pt x="36" y="153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8"/>
                </a:lnTo>
                <a:lnTo>
                  <a:pt x="31" y="40"/>
                </a:lnTo>
                <a:lnTo>
                  <a:pt x="36" y="34"/>
                </a:lnTo>
                <a:lnTo>
                  <a:pt x="41" y="28"/>
                </a:lnTo>
                <a:lnTo>
                  <a:pt x="47" y="24"/>
                </a:lnTo>
                <a:lnTo>
                  <a:pt x="54" y="23"/>
                </a:lnTo>
                <a:lnTo>
                  <a:pt x="62" y="22"/>
                </a:lnTo>
                <a:lnTo>
                  <a:pt x="70" y="23"/>
                </a:lnTo>
                <a:lnTo>
                  <a:pt x="78" y="24"/>
                </a:lnTo>
                <a:lnTo>
                  <a:pt x="84" y="29"/>
                </a:lnTo>
                <a:lnTo>
                  <a:pt x="89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27" name="Rectangle 256"/>
          <p:cNvSpPr>
            <a:spLocks noChangeArrowheads="1"/>
          </p:cNvSpPr>
          <p:nvPr/>
        </p:nvSpPr>
        <p:spPr bwMode="auto">
          <a:xfrm>
            <a:off x="2190750" y="4848225"/>
            <a:ext cx="11113" cy="10953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28" name="Rectangle 257"/>
          <p:cNvSpPr>
            <a:spLocks noChangeArrowheads="1"/>
          </p:cNvSpPr>
          <p:nvPr/>
        </p:nvSpPr>
        <p:spPr bwMode="auto">
          <a:xfrm>
            <a:off x="2217738" y="4848225"/>
            <a:ext cx="11112" cy="10953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29" name="Freeform 258"/>
          <p:cNvSpPr>
            <a:spLocks noEditPoints="1"/>
          </p:cNvSpPr>
          <p:nvPr/>
        </p:nvSpPr>
        <p:spPr bwMode="auto">
          <a:xfrm>
            <a:off x="2241550" y="4840288"/>
            <a:ext cx="58738" cy="119062"/>
          </a:xfrm>
          <a:custGeom>
            <a:avLst/>
            <a:gdLst>
              <a:gd name="T0" fmla="*/ 45948 w 124"/>
              <a:gd name="T1" fmla="*/ 95036 h 223"/>
              <a:gd name="T2" fmla="*/ 43106 w 124"/>
              <a:gd name="T3" fmla="*/ 100375 h 223"/>
              <a:gd name="T4" fmla="*/ 38843 w 124"/>
              <a:gd name="T5" fmla="*/ 104113 h 223"/>
              <a:gd name="T6" fmla="*/ 33632 w 124"/>
              <a:gd name="T7" fmla="*/ 106782 h 223"/>
              <a:gd name="T8" fmla="*/ 26053 w 124"/>
              <a:gd name="T9" fmla="*/ 106248 h 223"/>
              <a:gd name="T10" fmla="*/ 19421 w 124"/>
              <a:gd name="T11" fmla="*/ 103045 h 223"/>
              <a:gd name="T12" fmla="*/ 14685 w 124"/>
              <a:gd name="T13" fmla="*/ 96638 h 223"/>
              <a:gd name="T14" fmla="*/ 11842 w 124"/>
              <a:gd name="T15" fmla="*/ 87027 h 223"/>
              <a:gd name="T16" fmla="*/ 58738 w 124"/>
              <a:gd name="T17" fmla="*/ 81154 h 223"/>
              <a:gd name="T18" fmla="*/ 58264 w 124"/>
              <a:gd name="T19" fmla="*/ 66205 h 223"/>
              <a:gd name="T20" fmla="*/ 54001 w 124"/>
              <a:gd name="T21" fmla="*/ 50721 h 223"/>
              <a:gd name="T22" fmla="*/ 46422 w 124"/>
              <a:gd name="T23" fmla="*/ 41111 h 223"/>
              <a:gd name="T24" fmla="*/ 36001 w 124"/>
              <a:gd name="T25" fmla="*/ 35238 h 223"/>
              <a:gd name="T26" fmla="*/ 23211 w 124"/>
              <a:gd name="T27" fmla="*/ 35238 h 223"/>
              <a:gd name="T28" fmla="*/ 11842 w 124"/>
              <a:gd name="T29" fmla="*/ 41111 h 223"/>
              <a:gd name="T30" fmla="*/ 4737 w 124"/>
              <a:gd name="T31" fmla="*/ 52323 h 223"/>
              <a:gd name="T32" fmla="*/ 474 w 124"/>
              <a:gd name="T33" fmla="*/ 68341 h 223"/>
              <a:gd name="T34" fmla="*/ 474 w 124"/>
              <a:gd name="T35" fmla="*/ 87027 h 223"/>
              <a:gd name="T36" fmla="*/ 4737 w 124"/>
              <a:gd name="T37" fmla="*/ 102511 h 223"/>
              <a:gd name="T38" fmla="*/ 11842 w 124"/>
              <a:gd name="T39" fmla="*/ 113189 h 223"/>
              <a:gd name="T40" fmla="*/ 23211 w 124"/>
              <a:gd name="T41" fmla="*/ 118528 h 223"/>
              <a:gd name="T42" fmla="*/ 34580 w 124"/>
              <a:gd name="T43" fmla="*/ 118528 h 223"/>
              <a:gd name="T44" fmla="*/ 44527 w 124"/>
              <a:gd name="T45" fmla="*/ 114791 h 223"/>
              <a:gd name="T46" fmla="*/ 51633 w 124"/>
              <a:gd name="T47" fmla="*/ 107850 h 223"/>
              <a:gd name="T48" fmla="*/ 56370 w 124"/>
              <a:gd name="T49" fmla="*/ 98239 h 223"/>
              <a:gd name="T50" fmla="*/ 46896 w 124"/>
              <a:gd name="T51" fmla="*/ 91833 h 223"/>
              <a:gd name="T52" fmla="*/ 11842 w 124"/>
              <a:gd name="T53" fmla="*/ 64603 h 223"/>
              <a:gd name="T54" fmla="*/ 15158 w 124"/>
              <a:gd name="T55" fmla="*/ 56061 h 223"/>
              <a:gd name="T56" fmla="*/ 19421 w 124"/>
              <a:gd name="T57" fmla="*/ 49654 h 223"/>
              <a:gd name="T58" fmla="*/ 25579 w 124"/>
              <a:gd name="T59" fmla="*/ 46984 h 223"/>
              <a:gd name="T60" fmla="*/ 33632 w 124"/>
              <a:gd name="T61" fmla="*/ 46984 h 223"/>
              <a:gd name="T62" fmla="*/ 40264 w 124"/>
              <a:gd name="T63" fmla="*/ 50188 h 223"/>
              <a:gd name="T64" fmla="*/ 44527 w 124"/>
              <a:gd name="T65" fmla="*/ 56061 h 223"/>
              <a:gd name="T66" fmla="*/ 46422 w 124"/>
              <a:gd name="T67" fmla="*/ 64603 h 223"/>
              <a:gd name="T68" fmla="*/ 11369 w 124"/>
              <a:gd name="T69" fmla="*/ 69942 h 223"/>
              <a:gd name="T70" fmla="*/ 25579 w 124"/>
              <a:gd name="T71" fmla="*/ 0 h 223"/>
              <a:gd name="T72" fmla="*/ 30790 w 124"/>
              <a:gd name="T73" fmla="*/ 26162 h 22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4" h="223">
                <a:moveTo>
                  <a:pt x="99" y="172"/>
                </a:moveTo>
                <a:lnTo>
                  <a:pt x="97" y="178"/>
                </a:lnTo>
                <a:lnTo>
                  <a:pt x="94" y="184"/>
                </a:lnTo>
                <a:lnTo>
                  <a:pt x="91" y="188"/>
                </a:lnTo>
                <a:lnTo>
                  <a:pt x="87" y="193"/>
                </a:lnTo>
                <a:lnTo>
                  <a:pt x="82" y="195"/>
                </a:lnTo>
                <a:lnTo>
                  <a:pt x="77" y="198"/>
                </a:lnTo>
                <a:lnTo>
                  <a:pt x="71" y="200"/>
                </a:lnTo>
                <a:lnTo>
                  <a:pt x="63" y="200"/>
                </a:lnTo>
                <a:lnTo>
                  <a:pt x="55" y="199"/>
                </a:lnTo>
                <a:lnTo>
                  <a:pt x="48" y="197"/>
                </a:lnTo>
                <a:lnTo>
                  <a:pt x="41" y="193"/>
                </a:lnTo>
                <a:lnTo>
                  <a:pt x="35" y="187"/>
                </a:lnTo>
                <a:lnTo>
                  <a:pt x="31" y="181"/>
                </a:lnTo>
                <a:lnTo>
                  <a:pt x="28" y="173"/>
                </a:lnTo>
                <a:lnTo>
                  <a:pt x="25" y="163"/>
                </a:lnTo>
                <a:lnTo>
                  <a:pt x="24" y="152"/>
                </a:lnTo>
                <a:lnTo>
                  <a:pt x="124" y="152"/>
                </a:lnTo>
                <a:lnTo>
                  <a:pt x="124" y="141"/>
                </a:lnTo>
                <a:lnTo>
                  <a:pt x="123" y="124"/>
                </a:lnTo>
                <a:lnTo>
                  <a:pt x="119" y="108"/>
                </a:lnTo>
                <a:lnTo>
                  <a:pt x="114" y="95"/>
                </a:lnTo>
                <a:lnTo>
                  <a:pt x="108" y="85"/>
                </a:lnTo>
                <a:lnTo>
                  <a:pt x="98" y="77"/>
                </a:lnTo>
                <a:lnTo>
                  <a:pt x="88" y="70"/>
                </a:lnTo>
                <a:lnTo>
                  <a:pt x="76" y="66"/>
                </a:lnTo>
                <a:lnTo>
                  <a:pt x="61" y="65"/>
                </a:lnTo>
                <a:lnTo>
                  <a:pt x="49" y="66"/>
                </a:lnTo>
                <a:lnTo>
                  <a:pt x="36" y="71"/>
                </a:lnTo>
                <a:lnTo>
                  <a:pt x="25" y="77"/>
                </a:lnTo>
                <a:lnTo>
                  <a:pt x="17" y="86"/>
                </a:lnTo>
                <a:lnTo>
                  <a:pt x="10" y="98"/>
                </a:lnTo>
                <a:lnTo>
                  <a:pt x="4" y="112"/>
                </a:lnTo>
                <a:lnTo>
                  <a:pt x="1" y="128"/>
                </a:lnTo>
                <a:lnTo>
                  <a:pt x="0" y="145"/>
                </a:lnTo>
                <a:lnTo>
                  <a:pt x="1" y="163"/>
                </a:lnTo>
                <a:lnTo>
                  <a:pt x="4" y="178"/>
                </a:lnTo>
                <a:lnTo>
                  <a:pt x="10" y="192"/>
                </a:lnTo>
                <a:lnTo>
                  <a:pt x="17" y="202"/>
                </a:lnTo>
                <a:lnTo>
                  <a:pt x="25" y="212"/>
                </a:lnTo>
                <a:lnTo>
                  <a:pt x="36" y="218"/>
                </a:lnTo>
                <a:lnTo>
                  <a:pt x="49" y="222"/>
                </a:lnTo>
                <a:lnTo>
                  <a:pt x="61" y="223"/>
                </a:lnTo>
                <a:lnTo>
                  <a:pt x="73" y="222"/>
                </a:lnTo>
                <a:lnTo>
                  <a:pt x="85" y="220"/>
                </a:lnTo>
                <a:lnTo>
                  <a:pt x="94" y="215"/>
                </a:lnTo>
                <a:lnTo>
                  <a:pt x="102" y="209"/>
                </a:lnTo>
                <a:lnTo>
                  <a:pt x="109" y="202"/>
                </a:lnTo>
                <a:lnTo>
                  <a:pt x="115" y="193"/>
                </a:lnTo>
                <a:lnTo>
                  <a:pt x="119" y="184"/>
                </a:lnTo>
                <a:lnTo>
                  <a:pt x="121" y="172"/>
                </a:lnTo>
                <a:lnTo>
                  <a:pt x="99" y="172"/>
                </a:lnTo>
                <a:close/>
                <a:moveTo>
                  <a:pt x="24" y="131"/>
                </a:moveTo>
                <a:lnTo>
                  <a:pt x="25" y="121"/>
                </a:lnTo>
                <a:lnTo>
                  <a:pt x="28" y="113"/>
                </a:lnTo>
                <a:lnTo>
                  <a:pt x="32" y="105"/>
                </a:lnTo>
                <a:lnTo>
                  <a:pt x="36" y="99"/>
                </a:lnTo>
                <a:lnTo>
                  <a:pt x="41" y="93"/>
                </a:lnTo>
                <a:lnTo>
                  <a:pt x="48" y="89"/>
                </a:lnTo>
                <a:lnTo>
                  <a:pt x="54" y="88"/>
                </a:lnTo>
                <a:lnTo>
                  <a:pt x="62" y="87"/>
                </a:lnTo>
                <a:lnTo>
                  <a:pt x="71" y="88"/>
                </a:lnTo>
                <a:lnTo>
                  <a:pt x="78" y="89"/>
                </a:lnTo>
                <a:lnTo>
                  <a:pt x="85" y="94"/>
                </a:lnTo>
                <a:lnTo>
                  <a:pt x="90" y="99"/>
                </a:lnTo>
                <a:lnTo>
                  <a:pt x="94" y="105"/>
                </a:lnTo>
                <a:lnTo>
                  <a:pt x="97" y="113"/>
                </a:lnTo>
                <a:lnTo>
                  <a:pt x="98" y="121"/>
                </a:lnTo>
                <a:lnTo>
                  <a:pt x="99" y="131"/>
                </a:lnTo>
                <a:lnTo>
                  <a:pt x="24" y="131"/>
                </a:lnTo>
                <a:close/>
                <a:moveTo>
                  <a:pt x="80" y="49"/>
                </a:moveTo>
                <a:lnTo>
                  <a:pt x="54" y="0"/>
                </a:lnTo>
                <a:lnTo>
                  <a:pt x="29" y="0"/>
                </a:lnTo>
                <a:lnTo>
                  <a:pt x="65" y="49"/>
                </a:lnTo>
                <a:lnTo>
                  <a:pt x="80" y="4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30" name="Freeform 259"/>
          <p:cNvSpPr>
            <a:spLocks/>
          </p:cNvSpPr>
          <p:nvPr/>
        </p:nvSpPr>
        <p:spPr bwMode="auto">
          <a:xfrm>
            <a:off x="2311400" y="4875213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19705 h 155"/>
              <a:gd name="T12" fmla="*/ 53028 w 114"/>
              <a:gd name="T13" fmla="*/ 14912 h 155"/>
              <a:gd name="T14" fmla="*/ 50661 w 114"/>
              <a:gd name="T15" fmla="*/ 11184 h 155"/>
              <a:gd name="T16" fmla="*/ 49240 w 114"/>
              <a:gd name="T17" fmla="*/ 7989 h 155"/>
              <a:gd name="T18" fmla="*/ 47820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0718 w 114"/>
              <a:gd name="T25" fmla="*/ 1065 h 155"/>
              <a:gd name="T26" fmla="*/ 37877 w 114"/>
              <a:gd name="T27" fmla="*/ 533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1779 w 114"/>
              <a:gd name="T37" fmla="*/ 2130 h 155"/>
              <a:gd name="T38" fmla="*/ 19412 w 114"/>
              <a:gd name="T39" fmla="*/ 3195 h 155"/>
              <a:gd name="T40" fmla="*/ 17045 w 114"/>
              <a:gd name="T41" fmla="*/ 4793 h 155"/>
              <a:gd name="T42" fmla="*/ 14677 w 114"/>
              <a:gd name="T43" fmla="*/ 7456 h 155"/>
              <a:gd name="T44" fmla="*/ 12310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0890 h 155"/>
              <a:gd name="T60" fmla="*/ 12310 w 114"/>
              <a:gd name="T61" fmla="*/ 26096 h 155"/>
              <a:gd name="T62" fmla="*/ 13730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1779 w 114"/>
              <a:gd name="T69" fmla="*/ 13847 h 155"/>
              <a:gd name="T70" fmla="*/ 26041 w 114"/>
              <a:gd name="T71" fmla="*/ 12249 h 155"/>
              <a:gd name="T72" fmla="*/ 29828 w 114"/>
              <a:gd name="T73" fmla="*/ 11717 h 155"/>
              <a:gd name="T74" fmla="*/ 33616 w 114"/>
              <a:gd name="T75" fmla="*/ 12249 h 155"/>
              <a:gd name="T76" fmla="*/ 36457 w 114"/>
              <a:gd name="T77" fmla="*/ 12782 h 155"/>
              <a:gd name="T78" fmla="*/ 38351 w 114"/>
              <a:gd name="T79" fmla="*/ 14912 h 155"/>
              <a:gd name="T80" fmla="*/ 40245 w 114"/>
              <a:gd name="T81" fmla="*/ 16510 h 155"/>
              <a:gd name="T82" fmla="*/ 41191 w 114"/>
              <a:gd name="T83" fmla="*/ 19705 h 155"/>
              <a:gd name="T84" fmla="*/ 42612 w 114"/>
              <a:gd name="T85" fmla="*/ 23434 h 155"/>
              <a:gd name="T86" fmla="*/ 43085 w 114"/>
              <a:gd name="T87" fmla="*/ 27694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7"/>
                </a:lnTo>
                <a:lnTo>
                  <a:pt x="112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6" y="2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4"/>
                </a:lnTo>
                <a:lnTo>
                  <a:pt x="41" y="6"/>
                </a:lnTo>
                <a:lnTo>
                  <a:pt x="36" y="9"/>
                </a:lnTo>
                <a:lnTo>
                  <a:pt x="31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29" y="41"/>
                </a:lnTo>
                <a:lnTo>
                  <a:pt x="34" y="34"/>
                </a:lnTo>
                <a:lnTo>
                  <a:pt x="40" y="29"/>
                </a:lnTo>
                <a:lnTo>
                  <a:pt x="46" y="26"/>
                </a:lnTo>
                <a:lnTo>
                  <a:pt x="55" y="23"/>
                </a:lnTo>
                <a:lnTo>
                  <a:pt x="63" y="22"/>
                </a:lnTo>
                <a:lnTo>
                  <a:pt x="71" y="23"/>
                </a:lnTo>
                <a:lnTo>
                  <a:pt x="77" y="24"/>
                </a:lnTo>
                <a:lnTo>
                  <a:pt x="81" y="28"/>
                </a:lnTo>
                <a:lnTo>
                  <a:pt x="85" y="31"/>
                </a:lnTo>
                <a:lnTo>
                  <a:pt x="87" y="37"/>
                </a:lnTo>
                <a:lnTo>
                  <a:pt x="90" y="44"/>
                </a:lnTo>
                <a:lnTo>
                  <a:pt x="91" y="52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31" name="Freeform 260"/>
          <p:cNvSpPr>
            <a:spLocks noEditPoints="1"/>
          </p:cNvSpPr>
          <p:nvPr/>
        </p:nvSpPr>
        <p:spPr bwMode="auto">
          <a:xfrm>
            <a:off x="2378075" y="4875213"/>
            <a:ext cx="58738" cy="84137"/>
          </a:xfrm>
          <a:custGeom>
            <a:avLst/>
            <a:gdLst>
              <a:gd name="T0" fmla="*/ 45948 w 124"/>
              <a:gd name="T1" fmla="*/ 60174 h 158"/>
              <a:gd name="T2" fmla="*/ 43106 w 124"/>
              <a:gd name="T3" fmla="*/ 65499 h 158"/>
              <a:gd name="T4" fmla="*/ 38843 w 124"/>
              <a:gd name="T5" fmla="*/ 69227 h 158"/>
              <a:gd name="T6" fmla="*/ 33632 w 124"/>
              <a:gd name="T7" fmla="*/ 71889 h 158"/>
              <a:gd name="T8" fmla="*/ 26053 w 124"/>
              <a:gd name="T9" fmla="*/ 71357 h 158"/>
              <a:gd name="T10" fmla="*/ 19421 w 124"/>
              <a:gd name="T11" fmla="*/ 68162 h 158"/>
              <a:gd name="T12" fmla="*/ 14685 w 124"/>
              <a:gd name="T13" fmla="*/ 61771 h 158"/>
              <a:gd name="T14" fmla="*/ 12316 w 124"/>
              <a:gd name="T15" fmla="*/ 52186 h 158"/>
              <a:gd name="T16" fmla="*/ 58738 w 124"/>
              <a:gd name="T17" fmla="*/ 46329 h 158"/>
              <a:gd name="T18" fmla="*/ 58264 w 124"/>
              <a:gd name="T19" fmla="*/ 31418 h 158"/>
              <a:gd name="T20" fmla="*/ 54001 w 124"/>
              <a:gd name="T21" fmla="*/ 15975 h 158"/>
              <a:gd name="T22" fmla="*/ 46422 w 124"/>
              <a:gd name="T23" fmla="*/ 6390 h 158"/>
              <a:gd name="T24" fmla="*/ 36001 w 124"/>
              <a:gd name="T25" fmla="*/ 533 h 158"/>
              <a:gd name="T26" fmla="*/ 23211 w 124"/>
              <a:gd name="T27" fmla="*/ 533 h 158"/>
              <a:gd name="T28" fmla="*/ 12316 w 124"/>
              <a:gd name="T29" fmla="*/ 6390 h 158"/>
              <a:gd name="T30" fmla="*/ 4737 w 124"/>
              <a:gd name="T31" fmla="*/ 17573 h 158"/>
              <a:gd name="T32" fmla="*/ 474 w 124"/>
              <a:gd name="T33" fmla="*/ 33548 h 158"/>
              <a:gd name="T34" fmla="*/ 474 w 124"/>
              <a:gd name="T35" fmla="*/ 52186 h 158"/>
              <a:gd name="T36" fmla="*/ 4737 w 124"/>
              <a:gd name="T37" fmla="*/ 67629 h 158"/>
              <a:gd name="T38" fmla="*/ 12316 w 124"/>
              <a:gd name="T39" fmla="*/ 78279 h 158"/>
              <a:gd name="T40" fmla="*/ 23211 w 124"/>
              <a:gd name="T41" fmla="*/ 83604 h 158"/>
              <a:gd name="T42" fmla="*/ 34580 w 124"/>
              <a:gd name="T43" fmla="*/ 83604 h 158"/>
              <a:gd name="T44" fmla="*/ 44527 w 124"/>
              <a:gd name="T45" fmla="*/ 79877 h 158"/>
              <a:gd name="T46" fmla="*/ 51633 w 124"/>
              <a:gd name="T47" fmla="*/ 72954 h 158"/>
              <a:gd name="T48" fmla="*/ 56370 w 124"/>
              <a:gd name="T49" fmla="*/ 63369 h 158"/>
              <a:gd name="T50" fmla="*/ 46896 w 124"/>
              <a:gd name="T51" fmla="*/ 56979 h 158"/>
              <a:gd name="T52" fmla="*/ 12316 w 124"/>
              <a:gd name="T53" fmla="*/ 29821 h 158"/>
              <a:gd name="T54" fmla="*/ 15158 w 124"/>
              <a:gd name="T55" fmla="*/ 21301 h 158"/>
              <a:gd name="T56" fmla="*/ 19421 w 124"/>
              <a:gd name="T57" fmla="*/ 14910 h 158"/>
              <a:gd name="T58" fmla="*/ 25579 w 124"/>
              <a:gd name="T59" fmla="*/ 12248 h 158"/>
              <a:gd name="T60" fmla="*/ 33632 w 124"/>
              <a:gd name="T61" fmla="*/ 12248 h 158"/>
              <a:gd name="T62" fmla="*/ 40264 w 124"/>
              <a:gd name="T63" fmla="*/ 15443 h 158"/>
              <a:gd name="T64" fmla="*/ 44527 w 124"/>
              <a:gd name="T65" fmla="*/ 21301 h 158"/>
              <a:gd name="T66" fmla="*/ 46422 w 124"/>
              <a:gd name="T67" fmla="*/ 29821 h 158"/>
              <a:gd name="T68" fmla="*/ 11369 w 124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3"/>
                </a:lnTo>
                <a:lnTo>
                  <a:pt x="87" y="128"/>
                </a:lnTo>
                <a:lnTo>
                  <a:pt x="82" y="130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2"/>
                </a:lnTo>
                <a:lnTo>
                  <a:pt x="41" y="128"/>
                </a:lnTo>
                <a:lnTo>
                  <a:pt x="35" y="122"/>
                </a:lnTo>
                <a:lnTo>
                  <a:pt x="31" y="116"/>
                </a:lnTo>
                <a:lnTo>
                  <a:pt x="28" y="108"/>
                </a:lnTo>
                <a:lnTo>
                  <a:pt x="26" y="98"/>
                </a:lnTo>
                <a:lnTo>
                  <a:pt x="24" y="87"/>
                </a:lnTo>
                <a:lnTo>
                  <a:pt x="124" y="87"/>
                </a:lnTo>
                <a:lnTo>
                  <a:pt x="124" y="76"/>
                </a:lnTo>
                <a:lnTo>
                  <a:pt x="123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6"/>
                </a:lnTo>
                <a:lnTo>
                  <a:pt x="26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7"/>
                </a:lnTo>
                <a:lnTo>
                  <a:pt x="26" y="147"/>
                </a:lnTo>
                <a:lnTo>
                  <a:pt x="36" y="153"/>
                </a:lnTo>
                <a:lnTo>
                  <a:pt x="49" y="157"/>
                </a:lnTo>
                <a:lnTo>
                  <a:pt x="61" y="158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3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6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5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32" name="Freeform 261"/>
          <p:cNvSpPr>
            <a:spLocks/>
          </p:cNvSpPr>
          <p:nvPr/>
        </p:nvSpPr>
        <p:spPr bwMode="auto">
          <a:xfrm>
            <a:off x="2482850" y="4848225"/>
            <a:ext cx="69850" cy="109538"/>
          </a:xfrm>
          <a:custGeom>
            <a:avLst/>
            <a:gdLst>
              <a:gd name="T0" fmla="*/ 0 w 148"/>
              <a:gd name="T1" fmla="*/ 109538 h 207"/>
              <a:gd name="T2" fmla="*/ 11799 w 148"/>
              <a:gd name="T3" fmla="*/ 109538 h 207"/>
              <a:gd name="T4" fmla="*/ 11799 w 148"/>
              <a:gd name="T5" fmla="*/ 58209 h 207"/>
              <a:gd name="T6" fmla="*/ 58051 w 148"/>
              <a:gd name="T7" fmla="*/ 58209 h 207"/>
              <a:gd name="T8" fmla="*/ 58051 w 148"/>
              <a:gd name="T9" fmla="*/ 109538 h 207"/>
              <a:gd name="T10" fmla="*/ 69850 w 148"/>
              <a:gd name="T11" fmla="*/ 109538 h 207"/>
              <a:gd name="T12" fmla="*/ 69850 w 148"/>
              <a:gd name="T13" fmla="*/ 0 h 207"/>
              <a:gd name="T14" fmla="*/ 58051 w 148"/>
              <a:gd name="T15" fmla="*/ 0 h 207"/>
              <a:gd name="T16" fmla="*/ 58051 w 148"/>
              <a:gd name="T17" fmla="*/ 44979 h 207"/>
              <a:gd name="T18" fmla="*/ 11799 w 148"/>
              <a:gd name="T19" fmla="*/ 44979 h 207"/>
              <a:gd name="T20" fmla="*/ 11799 w 148"/>
              <a:gd name="T21" fmla="*/ 0 h 207"/>
              <a:gd name="T22" fmla="*/ 0 w 148"/>
              <a:gd name="T23" fmla="*/ 0 h 207"/>
              <a:gd name="T24" fmla="*/ 0 w 148"/>
              <a:gd name="T25" fmla="*/ 109538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48" h="207">
                <a:moveTo>
                  <a:pt x="0" y="207"/>
                </a:moveTo>
                <a:lnTo>
                  <a:pt x="25" y="207"/>
                </a:lnTo>
                <a:lnTo>
                  <a:pt x="25" y="110"/>
                </a:lnTo>
                <a:lnTo>
                  <a:pt x="123" y="110"/>
                </a:lnTo>
                <a:lnTo>
                  <a:pt x="123" y="207"/>
                </a:lnTo>
                <a:lnTo>
                  <a:pt x="148" y="207"/>
                </a:lnTo>
                <a:lnTo>
                  <a:pt x="148" y="0"/>
                </a:lnTo>
                <a:lnTo>
                  <a:pt x="123" y="0"/>
                </a:lnTo>
                <a:lnTo>
                  <a:pt x="123" y="85"/>
                </a:lnTo>
                <a:lnTo>
                  <a:pt x="25" y="85"/>
                </a:lnTo>
                <a:lnTo>
                  <a:pt x="25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33" name="Rectangle 262"/>
          <p:cNvSpPr>
            <a:spLocks noChangeArrowheads="1"/>
          </p:cNvSpPr>
          <p:nvPr/>
        </p:nvSpPr>
        <p:spPr bwMode="auto">
          <a:xfrm>
            <a:off x="2571750" y="4940300"/>
            <a:ext cx="12700" cy="1746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34" name="Freeform 263"/>
          <p:cNvSpPr>
            <a:spLocks/>
          </p:cNvSpPr>
          <p:nvPr/>
        </p:nvSpPr>
        <p:spPr bwMode="auto">
          <a:xfrm>
            <a:off x="1350963" y="5045075"/>
            <a:ext cx="57150" cy="104775"/>
          </a:xfrm>
          <a:custGeom>
            <a:avLst/>
            <a:gdLst>
              <a:gd name="T0" fmla="*/ 57150 w 125"/>
              <a:gd name="T1" fmla="*/ 104775 h 199"/>
              <a:gd name="T2" fmla="*/ 12344 w 125"/>
              <a:gd name="T3" fmla="*/ 92139 h 199"/>
              <a:gd name="T4" fmla="*/ 15088 w 125"/>
              <a:gd name="T5" fmla="*/ 85294 h 199"/>
              <a:gd name="T6" fmla="*/ 18745 w 125"/>
              <a:gd name="T7" fmla="*/ 79503 h 199"/>
              <a:gd name="T8" fmla="*/ 24689 w 125"/>
              <a:gd name="T9" fmla="*/ 73711 h 199"/>
              <a:gd name="T10" fmla="*/ 32004 w 125"/>
              <a:gd name="T11" fmla="*/ 68972 h 199"/>
              <a:gd name="T12" fmla="*/ 43434 w 125"/>
              <a:gd name="T13" fmla="*/ 61075 h 199"/>
              <a:gd name="T14" fmla="*/ 50292 w 125"/>
              <a:gd name="T15" fmla="*/ 54230 h 199"/>
              <a:gd name="T16" fmla="*/ 54407 w 125"/>
              <a:gd name="T17" fmla="*/ 46333 h 199"/>
              <a:gd name="T18" fmla="*/ 56693 w 125"/>
              <a:gd name="T19" fmla="*/ 36329 h 199"/>
              <a:gd name="T20" fmla="*/ 56693 w 125"/>
              <a:gd name="T21" fmla="*/ 24746 h 199"/>
              <a:gd name="T22" fmla="*/ 52578 w 125"/>
              <a:gd name="T23" fmla="*/ 13163 h 199"/>
              <a:gd name="T24" fmla="*/ 45263 w 125"/>
              <a:gd name="T25" fmla="*/ 5265 h 199"/>
              <a:gd name="T26" fmla="*/ 35662 w 125"/>
              <a:gd name="T27" fmla="*/ 527 h 199"/>
              <a:gd name="T28" fmla="*/ 23774 w 125"/>
              <a:gd name="T29" fmla="*/ 527 h 199"/>
              <a:gd name="T30" fmla="*/ 13716 w 125"/>
              <a:gd name="T31" fmla="*/ 5792 h 199"/>
              <a:gd name="T32" fmla="*/ 6401 w 125"/>
              <a:gd name="T33" fmla="*/ 14742 h 199"/>
              <a:gd name="T34" fmla="*/ 2743 w 125"/>
              <a:gd name="T35" fmla="*/ 28431 h 199"/>
              <a:gd name="T36" fmla="*/ 1829 w 125"/>
              <a:gd name="T37" fmla="*/ 37909 h 199"/>
              <a:gd name="T38" fmla="*/ 13259 w 125"/>
              <a:gd name="T39" fmla="*/ 36856 h 199"/>
              <a:gd name="T40" fmla="*/ 14173 w 125"/>
              <a:gd name="T41" fmla="*/ 27378 h 199"/>
              <a:gd name="T42" fmla="*/ 17374 w 125"/>
              <a:gd name="T43" fmla="*/ 18954 h 199"/>
              <a:gd name="T44" fmla="*/ 22860 w 125"/>
              <a:gd name="T45" fmla="*/ 14742 h 199"/>
              <a:gd name="T46" fmla="*/ 29261 w 125"/>
              <a:gd name="T47" fmla="*/ 13163 h 199"/>
              <a:gd name="T48" fmla="*/ 35662 w 125"/>
              <a:gd name="T49" fmla="*/ 14216 h 199"/>
              <a:gd name="T50" fmla="*/ 41148 w 125"/>
              <a:gd name="T51" fmla="*/ 17901 h 199"/>
              <a:gd name="T52" fmla="*/ 44348 w 125"/>
              <a:gd name="T53" fmla="*/ 24219 h 199"/>
              <a:gd name="T54" fmla="*/ 45263 w 125"/>
              <a:gd name="T55" fmla="*/ 31590 h 199"/>
              <a:gd name="T56" fmla="*/ 44348 w 125"/>
              <a:gd name="T57" fmla="*/ 37909 h 199"/>
              <a:gd name="T58" fmla="*/ 42520 w 125"/>
              <a:gd name="T59" fmla="*/ 43700 h 199"/>
              <a:gd name="T60" fmla="*/ 38862 w 125"/>
              <a:gd name="T61" fmla="*/ 48965 h 199"/>
              <a:gd name="T62" fmla="*/ 33376 w 125"/>
              <a:gd name="T63" fmla="*/ 53704 h 199"/>
              <a:gd name="T64" fmla="*/ 20574 w 125"/>
              <a:gd name="T65" fmla="*/ 62654 h 199"/>
              <a:gd name="T66" fmla="*/ 10058 w 125"/>
              <a:gd name="T67" fmla="*/ 72658 h 199"/>
              <a:gd name="T68" fmla="*/ 4115 w 125"/>
              <a:gd name="T69" fmla="*/ 83715 h 199"/>
              <a:gd name="T70" fmla="*/ 457 w 125"/>
              <a:gd name="T71" fmla="*/ 96351 h 199"/>
              <a:gd name="T72" fmla="*/ 0 w 125"/>
              <a:gd name="T73" fmla="*/ 104775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5" h="199">
                <a:moveTo>
                  <a:pt x="0" y="199"/>
                </a:moveTo>
                <a:lnTo>
                  <a:pt x="125" y="199"/>
                </a:lnTo>
                <a:lnTo>
                  <a:pt x="125" y="175"/>
                </a:lnTo>
                <a:lnTo>
                  <a:pt x="27" y="175"/>
                </a:lnTo>
                <a:lnTo>
                  <a:pt x="30" y="168"/>
                </a:lnTo>
                <a:lnTo>
                  <a:pt x="33" y="162"/>
                </a:lnTo>
                <a:lnTo>
                  <a:pt x="36" y="156"/>
                </a:lnTo>
                <a:lnTo>
                  <a:pt x="41" y="151"/>
                </a:lnTo>
                <a:lnTo>
                  <a:pt x="48" y="146"/>
                </a:lnTo>
                <a:lnTo>
                  <a:pt x="54" y="140"/>
                </a:lnTo>
                <a:lnTo>
                  <a:pt x="61" y="135"/>
                </a:lnTo>
                <a:lnTo>
                  <a:pt x="70" y="131"/>
                </a:lnTo>
                <a:lnTo>
                  <a:pt x="86" y="123"/>
                </a:lnTo>
                <a:lnTo>
                  <a:pt x="95" y="116"/>
                </a:lnTo>
                <a:lnTo>
                  <a:pt x="103" y="110"/>
                </a:lnTo>
                <a:lnTo>
                  <a:pt x="110" y="103"/>
                </a:lnTo>
                <a:lnTo>
                  <a:pt x="115" y="96"/>
                </a:lnTo>
                <a:lnTo>
                  <a:pt x="119" y="88"/>
                </a:lnTo>
                <a:lnTo>
                  <a:pt x="123" y="78"/>
                </a:lnTo>
                <a:lnTo>
                  <a:pt x="124" y="69"/>
                </a:lnTo>
                <a:lnTo>
                  <a:pt x="125" y="60"/>
                </a:lnTo>
                <a:lnTo>
                  <a:pt x="124" y="47"/>
                </a:lnTo>
                <a:lnTo>
                  <a:pt x="120" y="35"/>
                </a:lnTo>
                <a:lnTo>
                  <a:pt x="115" y="25"/>
                </a:lnTo>
                <a:lnTo>
                  <a:pt x="108" y="17"/>
                </a:lnTo>
                <a:lnTo>
                  <a:pt x="99" y="10"/>
                </a:lnTo>
                <a:lnTo>
                  <a:pt x="90" y="5"/>
                </a:lnTo>
                <a:lnTo>
                  <a:pt x="78" y="1"/>
                </a:lnTo>
                <a:lnTo>
                  <a:pt x="65" y="0"/>
                </a:lnTo>
                <a:lnTo>
                  <a:pt x="52" y="1"/>
                </a:lnTo>
                <a:lnTo>
                  <a:pt x="40" y="5"/>
                </a:lnTo>
                <a:lnTo>
                  <a:pt x="30" y="11"/>
                </a:lnTo>
                <a:lnTo>
                  <a:pt x="21" y="19"/>
                </a:lnTo>
                <a:lnTo>
                  <a:pt x="14" y="28"/>
                </a:lnTo>
                <a:lnTo>
                  <a:pt x="9" y="40"/>
                </a:lnTo>
                <a:lnTo>
                  <a:pt x="6" y="54"/>
                </a:lnTo>
                <a:lnTo>
                  <a:pt x="4" y="69"/>
                </a:lnTo>
                <a:lnTo>
                  <a:pt x="4" y="72"/>
                </a:lnTo>
                <a:lnTo>
                  <a:pt x="29" y="72"/>
                </a:lnTo>
                <a:lnTo>
                  <a:pt x="29" y="70"/>
                </a:lnTo>
                <a:lnTo>
                  <a:pt x="30" y="60"/>
                </a:lnTo>
                <a:lnTo>
                  <a:pt x="31" y="52"/>
                </a:lnTo>
                <a:lnTo>
                  <a:pt x="34" y="43"/>
                </a:lnTo>
                <a:lnTo>
                  <a:pt x="38" y="36"/>
                </a:lnTo>
                <a:lnTo>
                  <a:pt x="43" y="32"/>
                </a:lnTo>
                <a:lnTo>
                  <a:pt x="50" y="28"/>
                </a:lnTo>
                <a:lnTo>
                  <a:pt x="56" y="26"/>
                </a:lnTo>
                <a:lnTo>
                  <a:pt x="64" y="25"/>
                </a:lnTo>
                <a:lnTo>
                  <a:pt x="72" y="26"/>
                </a:lnTo>
                <a:lnTo>
                  <a:pt x="78" y="27"/>
                </a:lnTo>
                <a:lnTo>
                  <a:pt x="85" y="31"/>
                </a:lnTo>
                <a:lnTo>
                  <a:pt x="90" y="34"/>
                </a:lnTo>
                <a:lnTo>
                  <a:pt x="94" y="40"/>
                </a:lnTo>
                <a:lnTo>
                  <a:pt x="97" y="46"/>
                </a:lnTo>
                <a:lnTo>
                  <a:pt x="98" y="53"/>
                </a:lnTo>
                <a:lnTo>
                  <a:pt x="99" y="60"/>
                </a:lnTo>
                <a:lnTo>
                  <a:pt x="99" y="67"/>
                </a:lnTo>
                <a:lnTo>
                  <a:pt x="97" y="72"/>
                </a:lnTo>
                <a:lnTo>
                  <a:pt x="96" y="78"/>
                </a:lnTo>
                <a:lnTo>
                  <a:pt x="93" y="83"/>
                </a:lnTo>
                <a:lnTo>
                  <a:pt x="89" y="89"/>
                </a:lnTo>
                <a:lnTo>
                  <a:pt x="85" y="93"/>
                </a:lnTo>
                <a:lnTo>
                  <a:pt x="79" y="98"/>
                </a:lnTo>
                <a:lnTo>
                  <a:pt x="73" y="102"/>
                </a:lnTo>
                <a:lnTo>
                  <a:pt x="58" y="111"/>
                </a:lnTo>
                <a:lnTo>
                  <a:pt x="45" y="119"/>
                </a:lnTo>
                <a:lnTo>
                  <a:pt x="33" y="128"/>
                </a:lnTo>
                <a:lnTo>
                  <a:pt x="22" y="138"/>
                </a:lnTo>
                <a:lnTo>
                  <a:pt x="15" y="148"/>
                </a:lnTo>
                <a:lnTo>
                  <a:pt x="9" y="159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35" name="Freeform 264"/>
          <p:cNvSpPr>
            <a:spLocks/>
          </p:cNvSpPr>
          <p:nvPr/>
        </p:nvSpPr>
        <p:spPr bwMode="auto">
          <a:xfrm>
            <a:off x="1425575" y="5045075"/>
            <a:ext cx="30163" cy="104775"/>
          </a:xfrm>
          <a:custGeom>
            <a:avLst/>
            <a:gdLst>
              <a:gd name="T0" fmla="*/ 19358 w 67"/>
              <a:gd name="T1" fmla="*/ 104775 h 199"/>
              <a:gd name="T2" fmla="*/ 30163 w 67"/>
              <a:gd name="T3" fmla="*/ 104775 h 199"/>
              <a:gd name="T4" fmla="*/ 30163 w 67"/>
              <a:gd name="T5" fmla="*/ 0 h 199"/>
              <a:gd name="T6" fmla="*/ 22060 w 67"/>
              <a:gd name="T7" fmla="*/ 0 h 199"/>
              <a:gd name="T8" fmla="*/ 21159 w 67"/>
              <a:gd name="T9" fmla="*/ 5265 h 199"/>
              <a:gd name="T10" fmla="*/ 20259 w 67"/>
              <a:gd name="T11" fmla="*/ 9477 h 199"/>
              <a:gd name="T12" fmla="*/ 18458 w 67"/>
              <a:gd name="T13" fmla="*/ 12636 h 199"/>
              <a:gd name="T14" fmla="*/ 15757 w 67"/>
              <a:gd name="T15" fmla="*/ 15269 h 199"/>
              <a:gd name="T16" fmla="*/ 12605 w 67"/>
              <a:gd name="T17" fmla="*/ 17901 h 199"/>
              <a:gd name="T18" fmla="*/ 9454 w 67"/>
              <a:gd name="T19" fmla="*/ 18954 h 199"/>
              <a:gd name="T20" fmla="*/ 4952 w 67"/>
              <a:gd name="T21" fmla="*/ 20007 h 199"/>
              <a:gd name="T22" fmla="*/ 0 w 67"/>
              <a:gd name="T23" fmla="*/ 20534 h 199"/>
              <a:gd name="T24" fmla="*/ 0 w 67"/>
              <a:gd name="T25" fmla="*/ 31590 h 199"/>
              <a:gd name="T26" fmla="*/ 19358 w 67"/>
              <a:gd name="T27" fmla="*/ 31590 h 199"/>
              <a:gd name="T28" fmla="*/ 19358 w 67"/>
              <a:gd name="T29" fmla="*/ 104775 h 199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199">
                <a:moveTo>
                  <a:pt x="43" y="199"/>
                </a:moveTo>
                <a:lnTo>
                  <a:pt x="67" y="199"/>
                </a:lnTo>
                <a:lnTo>
                  <a:pt x="67" y="0"/>
                </a:lnTo>
                <a:lnTo>
                  <a:pt x="49" y="0"/>
                </a:lnTo>
                <a:lnTo>
                  <a:pt x="47" y="10"/>
                </a:lnTo>
                <a:lnTo>
                  <a:pt x="45" y="18"/>
                </a:lnTo>
                <a:lnTo>
                  <a:pt x="41" y="24"/>
                </a:lnTo>
                <a:lnTo>
                  <a:pt x="35" y="29"/>
                </a:lnTo>
                <a:lnTo>
                  <a:pt x="28" y="34"/>
                </a:lnTo>
                <a:lnTo>
                  <a:pt x="21" y="36"/>
                </a:lnTo>
                <a:lnTo>
                  <a:pt x="11" y="38"/>
                </a:lnTo>
                <a:lnTo>
                  <a:pt x="0" y="39"/>
                </a:lnTo>
                <a:lnTo>
                  <a:pt x="0" y="60"/>
                </a:lnTo>
                <a:lnTo>
                  <a:pt x="43" y="60"/>
                </a:lnTo>
                <a:lnTo>
                  <a:pt x="43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36" name="Rectangle 265"/>
          <p:cNvSpPr>
            <a:spLocks noChangeArrowheads="1"/>
          </p:cNvSpPr>
          <p:nvPr/>
        </p:nvSpPr>
        <p:spPr bwMode="auto">
          <a:xfrm>
            <a:off x="2036763" y="5040313"/>
            <a:ext cx="12700" cy="109537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37" name="Freeform 266"/>
          <p:cNvSpPr>
            <a:spLocks/>
          </p:cNvSpPr>
          <p:nvPr/>
        </p:nvSpPr>
        <p:spPr bwMode="auto">
          <a:xfrm>
            <a:off x="2063750" y="5068888"/>
            <a:ext cx="50800" cy="82550"/>
          </a:xfrm>
          <a:custGeom>
            <a:avLst/>
            <a:gdLst>
              <a:gd name="T0" fmla="*/ 458 w 111"/>
              <a:gd name="T1" fmla="*/ 61129 h 158"/>
              <a:gd name="T2" fmla="*/ 3661 w 111"/>
              <a:gd name="T3" fmla="*/ 71578 h 158"/>
              <a:gd name="T4" fmla="*/ 10068 w 111"/>
              <a:gd name="T5" fmla="*/ 78370 h 158"/>
              <a:gd name="T6" fmla="*/ 19222 w 111"/>
              <a:gd name="T7" fmla="*/ 82028 h 158"/>
              <a:gd name="T8" fmla="*/ 30663 w 111"/>
              <a:gd name="T9" fmla="*/ 82028 h 158"/>
              <a:gd name="T10" fmla="*/ 40274 w 111"/>
              <a:gd name="T11" fmla="*/ 78893 h 158"/>
              <a:gd name="T12" fmla="*/ 47139 w 111"/>
              <a:gd name="T13" fmla="*/ 72101 h 158"/>
              <a:gd name="T14" fmla="*/ 50342 w 111"/>
              <a:gd name="T15" fmla="*/ 62174 h 158"/>
              <a:gd name="T16" fmla="*/ 50342 w 111"/>
              <a:gd name="T17" fmla="*/ 52247 h 158"/>
              <a:gd name="T18" fmla="*/ 48512 w 111"/>
              <a:gd name="T19" fmla="*/ 44932 h 158"/>
              <a:gd name="T20" fmla="*/ 43477 w 111"/>
              <a:gd name="T21" fmla="*/ 39708 h 158"/>
              <a:gd name="T22" fmla="*/ 36613 w 111"/>
              <a:gd name="T23" fmla="*/ 36050 h 158"/>
              <a:gd name="T24" fmla="*/ 21510 w 111"/>
              <a:gd name="T25" fmla="*/ 31871 h 158"/>
              <a:gd name="T26" fmla="*/ 16933 w 111"/>
              <a:gd name="T27" fmla="*/ 30303 h 158"/>
              <a:gd name="T28" fmla="*/ 13730 w 111"/>
              <a:gd name="T29" fmla="*/ 28213 h 158"/>
              <a:gd name="T30" fmla="*/ 11899 w 111"/>
              <a:gd name="T31" fmla="*/ 26123 h 158"/>
              <a:gd name="T32" fmla="*/ 11441 w 111"/>
              <a:gd name="T33" fmla="*/ 22466 h 158"/>
              <a:gd name="T34" fmla="*/ 12357 w 111"/>
              <a:gd name="T35" fmla="*/ 17241 h 158"/>
              <a:gd name="T36" fmla="*/ 14645 w 111"/>
              <a:gd name="T37" fmla="*/ 14107 h 158"/>
              <a:gd name="T38" fmla="*/ 19222 w 111"/>
              <a:gd name="T39" fmla="*/ 12017 h 158"/>
              <a:gd name="T40" fmla="*/ 24714 w 111"/>
              <a:gd name="T41" fmla="*/ 11494 h 158"/>
              <a:gd name="T42" fmla="*/ 30663 w 111"/>
              <a:gd name="T43" fmla="*/ 12017 h 158"/>
              <a:gd name="T44" fmla="*/ 34782 w 111"/>
              <a:gd name="T45" fmla="*/ 15152 h 158"/>
              <a:gd name="T46" fmla="*/ 37986 w 111"/>
              <a:gd name="T47" fmla="*/ 18809 h 158"/>
              <a:gd name="T48" fmla="*/ 39359 w 111"/>
              <a:gd name="T49" fmla="*/ 24034 h 158"/>
              <a:gd name="T50" fmla="*/ 48969 w 111"/>
              <a:gd name="T51" fmla="*/ 18809 h 158"/>
              <a:gd name="T52" fmla="*/ 45766 w 111"/>
              <a:gd name="T53" fmla="*/ 9404 h 158"/>
              <a:gd name="T54" fmla="*/ 39359 w 111"/>
              <a:gd name="T55" fmla="*/ 3657 h 158"/>
              <a:gd name="T56" fmla="*/ 30205 w 111"/>
              <a:gd name="T57" fmla="*/ 522 h 158"/>
              <a:gd name="T58" fmla="*/ 19679 w 111"/>
              <a:gd name="T59" fmla="*/ 522 h 158"/>
              <a:gd name="T60" fmla="*/ 10984 w 111"/>
              <a:gd name="T61" fmla="*/ 3657 h 158"/>
              <a:gd name="T62" fmla="*/ 4577 w 111"/>
              <a:gd name="T63" fmla="*/ 9404 h 158"/>
              <a:gd name="T64" fmla="*/ 1831 w 111"/>
              <a:gd name="T65" fmla="*/ 17241 h 158"/>
              <a:gd name="T66" fmla="*/ 1831 w 111"/>
              <a:gd name="T67" fmla="*/ 27168 h 158"/>
              <a:gd name="T68" fmla="*/ 3661 w 111"/>
              <a:gd name="T69" fmla="*/ 34483 h 158"/>
              <a:gd name="T70" fmla="*/ 7780 w 111"/>
              <a:gd name="T71" fmla="*/ 39185 h 158"/>
              <a:gd name="T72" fmla="*/ 14645 w 111"/>
              <a:gd name="T73" fmla="*/ 42842 h 158"/>
              <a:gd name="T74" fmla="*/ 31121 w 111"/>
              <a:gd name="T75" fmla="*/ 48590 h 158"/>
              <a:gd name="T76" fmla="*/ 35697 w 111"/>
              <a:gd name="T77" fmla="*/ 49634 h 158"/>
              <a:gd name="T78" fmla="*/ 38443 w 111"/>
              <a:gd name="T79" fmla="*/ 51724 h 158"/>
              <a:gd name="T80" fmla="*/ 40274 w 111"/>
              <a:gd name="T81" fmla="*/ 54337 h 158"/>
              <a:gd name="T82" fmla="*/ 40732 w 111"/>
              <a:gd name="T83" fmla="*/ 59039 h 158"/>
              <a:gd name="T84" fmla="*/ 39816 w 111"/>
              <a:gd name="T85" fmla="*/ 63741 h 158"/>
              <a:gd name="T86" fmla="*/ 37070 w 111"/>
              <a:gd name="T87" fmla="*/ 67398 h 158"/>
              <a:gd name="T88" fmla="*/ 32036 w 111"/>
              <a:gd name="T89" fmla="*/ 70533 h 158"/>
              <a:gd name="T90" fmla="*/ 25629 w 111"/>
              <a:gd name="T91" fmla="*/ 71056 h 158"/>
              <a:gd name="T92" fmla="*/ 19222 w 111"/>
              <a:gd name="T93" fmla="*/ 69488 h 158"/>
              <a:gd name="T94" fmla="*/ 14187 w 111"/>
              <a:gd name="T95" fmla="*/ 66876 h 158"/>
              <a:gd name="T96" fmla="*/ 10984 w 111"/>
              <a:gd name="T97" fmla="*/ 61651 h 158"/>
              <a:gd name="T98" fmla="*/ 9611 w 111"/>
              <a:gd name="T99" fmla="*/ 55382 h 15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1" h="158">
                <a:moveTo>
                  <a:pt x="0" y="106"/>
                </a:moveTo>
                <a:lnTo>
                  <a:pt x="1" y="117"/>
                </a:lnTo>
                <a:lnTo>
                  <a:pt x="3" y="128"/>
                </a:lnTo>
                <a:lnTo>
                  <a:pt x="8" y="137"/>
                </a:lnTo>
                <a:lnTo>
                  <a:pt x="13" y="144"/>
                </a:lnTo>
                <a:lnTo>
                  <a:pt x="22" y="150"/>
                </a:lnTo>
                <a:lnTo>
                  <a:pt x="31" y="154"/>
                </a:lnTo>
                <a:lnTo>
                  <a:pt x="42" y="157"/>
                </a:lnTo>
                <a:lnTo>
                  <a:pt x="54" y="158"/>
                </a:lnTo>
                <a:lnTo>
                  <a:pt x="67" y="157"/>
                </a:lnTo>
                <a:lnTo>
                  <a:pt x="79" y="154"/>
                </a:lnTo>
                <a:lnTo>
                  <a:pt x="88" y="151"/>
                </a:lnTo>
                <a:lnTo>
                  <a:pt x="97" y="145"/>
                </a:lnTo>
                <a:lnTo>
                  <a:pt x="103" y="138"/>
                </a:lnTo>
                <a:lnTo>
                  <a:pt x="107" y="130"/>
                </a:lnTo>
                <a:lnTo>
                  <a:pt x="110" y="119"/>
                </a:lnTo>
                <a:lnTo>
                  <a:pt x="111" y="109"/>
                </a:lnTo>
                <a:lnTo>
                  <a:pt x="110" y="100"/>
                </a:lnTo>
                <a:lnTo>
                  <a:pt x="109" y="93"/>
                </a:lnTo>
                <a:lnTo>
                  <a:pt x="106" y="86"/>
                </a:lnTo>
                <a:lnTo>
                  <a:pt x="101" y="81"/>
                </a:lnTo>
                <a:lnTo>
                  <a:pt x="95" y="76"/>
                </a:lnTo>
                <a:lnTo>
                  <a:pt x="88" y="73"/>
                </a:lnTo>
                <a:lnTo>
                  <a:pt x="80" y="69"/>
                </a:lnTo>
                <a:lnTo>
                  <a:pt x="70" y="67"/>
                </a:lnTo>
                <a:lnTo>
                  <a:pt x="47" y="61"/>
                </a:lnTo>
                <a:lnTo>
                  <a:pt x="42" y="59"/>
                </a:lnTo>
                <a:lnTo>
                  <a:pt x="37" y="58"/>
                </a:lnTo>
                <a:lnTo>
                  <a:pt x="33" y="57"/>
                </a:lnTo>
                <a:lnTo>
                  <a:pt x="30" y="54"/>
                </a:lnTo>
                <a:lnTo>
                  <a:pt x="28" y="52"/>
                </a:lnTo>
                <a:lnTo>
                  <a:pt x="26" y="50"/>
                </a:lnTo>
                <a:lnTo>
                  <a:pt x="25" y="46"/>
                </a:lnTo>
                <a:lnTo>
                  <a:pt x="25" y="43"/>
                </a:lnTo>
                <a:lnTo>
                  <a:pt x="25" y="38"/>
                </a:lnTo>
                <a:lnTo>
                  <a:pt x="27" y="33"/>
                </a:lnTo>
                <a:lnTo>
                  <a:pt x="29" y="30"/>
                </a:lnTo>
                <a:lnTo>
                  <a:pt x="32" y="27"/>
                </a:lnTo>
                <a:lnTo>
                  <a:pt x="36" y="25"/>
                </a:lnTo>
                <a:lnTo>
                  <a:pt x="42" y="23"/>
                </a:lnTo>
                <a:lnTo>
                  <a:pt x="47" y="22"/>
                </a:lnTo>
                <a:lnTo>
                  <a:pt x="54" y="22"/>
                </a:lnTo>
                <a:lnTo>
                  <a:pt x="61" y="22"/>
                </a:lnTo>
                <a:lnTo>
                  <a:pt x="67" y="23"/>
                </a:lnTo>
                <a:lnTo>
                  <a:pt x="72" y="25"/>
                </a:lnTo>
                <a:lnTo>
                  <a:pt x="76" y="29"/>
                </a:lnTo>
                <a:lnTo>
                  <a:pt x="81" y="32"/>
                </a:lnTo>
                <a:lnTo>
                  <a:pt x="83" y="36"/>
                </a:lnTo>
                <a:lnTo>
                  <a:pt x="85" y="40"/>
                </a:lnTo>
                <a:lnTo>
                  <a:pt x="86" y="46"/>
                </a:lnTo>
                <a:lnTo>
                  <a:pt x="108" y="46"/>
                </a:lnTo>
                <a:lnTo>
                  <a:pt x="107" y="36"/>
                </a:lnTo>
                <a:lnTo>
                  <a:pt x="104" y="26"/>
                </a:lnTo>
                <a:lnTo>
                  <a:pt x="100" y="18"/>
                </a:lnTo>
                <a:lnTo>
                  <a:pt x="93" y="12"/>
                </a:lnTo>
                <a:lnTo>
                  <a:pt x="86" y="7"/>
                </a:lnTo>
                <a:lnTo>
                  <a:pt x="76" y="3"/>
                </a:lnTo>
                <a:lnTo>
                  <a:pt x="66" y="1"/>
                </a:lnTo>
                <a:lnTo>
                  <a:pt x="54" y="0"/>
                </a:lnTo>
                <a:lnTo>
                  <a:pt x="43" y="1"/>
                </a:lnTo>
                <a:lnTo>
                  <a:pt x="32" y="3"/>
                </a:lnTo>
                <a:lnTo>
                  <a:pt x="24" y="7"/>
                </a:lnTo>
                <a:lnTo>
                  <a:pt x="16" y="11"/>
                </a:lnTo>
                <a:lnTo>
                  <a:pt x="10" y="18"/>
                </a:lnTo>
                <a:lnTo>
                  <a:pt x="6" y="25"/>
                </a:lnTo>
                <a:lnTo>
                  <a:pt x="4" y="33"/>
                </a:lnTo>
                <a:lnTo>
                  <a:pt x="3" y="43"/>
                </a:lnTo>
                <a:lnTo>
                  <a:pt x="4" y="52"/>
                </a:lnTo>
                <a:lnTo>
                  <a:pt x="5" y="59"/>
                </a:lnTo>
                <a:lnTo>
                  <a:pt x="8" y="66"/>
                </a:lnTo>
                <a:lnTo>
                  <a:pt x="12" y="71"/>
                </a:lnTo>
                <a:lnTo>
                  <a:pt x="17" y="75"/>
                </a:lnTo>
                <a:lnTo>
                  <a:pt x="24" y="79"/>
                </a:lnTo>
                <a:lnTo>
                  <a:pt x="32" y="82"/>
                </a:lnTo>
                <a:lnTo>
                  <a:pt x="41" y="85"/>
                </a:lnTo>
                <a:lnTo>
                  <a:pt x="68" y="93"/>
                </a:lnTo>
                <a:lnTo>
                  <a:pt x="72" y="94"/>
                </a:lnTo>
                <a:lnTo>
                  <a:pt x="78" y="95"/>
                </a:lnTo>
                <a:lnTo>
                  <a:pt x="81" y="97"/>
                </a:lnTo>
                <a:lnTo>
                  <a:pt x="84" y="99"/>
                </a:lnTo>
                <a:lnTo>
                  <a:pt x="86" y="102"/>
                </a:lnTo>
                <a:lnTo>
                  <a:pt x="88" y="104"/>
                </a:lnTo>
                <a:lnTo>
                  <a:pt x="89" y="108"/>
                </a:lnTo>
                <a:lnTo>
                  <a:pt x="89" y="113"/>
                </a:lnTo>
                <a:lnTo>
                  <a:pt x="88" y="117"/>
                </a:lnTo>
                <a:lnTo>
                  <a:pt x="87" y="122"/>
                </a:lnTo>
                <a:lnTo>
                  <a:pt x="84" y="126"/>
                </a:lnTo>
                <a:lnTo>
                  <a:pt x="81" y="129"/>
                </a:lnTo>
                <a:lnTo>
                  <a:pt x="75" y="132"/>
                </a:lnTo>
                <a:lnTo>
                  <a:pt x="70" y="135"/>
                </a:lnTo>
                <a:lnTo>
                  <a:pt x="64" y="136"/>
                </a:lnTo>
                <a:lnTo>
                  <a:pt x="56" y="136"/>
                </a:lnTo>
                <a:lnTo>
                  <a:pt x="49" y="136"/>
                </a:lnTo>
                <a:lnTo>
                  <a:pt x="42" y="133"/>
                </a:lnTo>
                <a:lnTo>
                  <a:pt x="35" y="131"/>
                </a:lnTo>
                <a:lnTo>
                  <a:pt x="31" y="128"/>
                </a:lnTo>
                <a:lnTo>
                  <a:pt x="27" y="124"/>
                </a:lnTo>
                <a:lnTo>
                  <a:pt x="24" y="118"/>
                </a:lnTo>
                <a:lnTo>
                  <a:pt x="22" y="113"/>
                </a:lnTo>
                <a:lnTo>
                  <a:pt x="21" y="106"/>
                </a:lnTo>
                <a:lnTo>
                  <a:pt x="0" y="10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38" name="Freeform 267"/>
          <p:cNvSpPr>
            <a:spLocks noEditPoints="1"/>
          </p:cNvSpPr>
          <p:nvPr/>
        </p:nvSpPr>
        <p:spPr bwMode="auto">
          <a:xfrm>
            <a:off x="2124075" y="5068888"/>
            <a:ext cx="60325" cy="82550"/>
          </a:xfrm>
          <a:custGeom>
            <a:avLst/>
            <a:gdLst>
              <a:gd name="T0" fmla="*/ 42555 w 129"/>
              <a:gd name="T1" fmla="*/ 51724 h 158"/>
              <a:gd name="T2" fmla="*/ 41152 w 129"/>
              <a:gd name="T3" fmla="*/ 59561 h 158"/>
              <a:gd name="T4" fmla="*/ 36943 w 129"/>
              <a:gd name="T5" fmla="*/ 65309 h 158"/>
              <a:gd name="T6" fmla="*/ 30864 w 129"/>
              <a:gd name="T7" fmla="*/ 69488 h 158"/>
              <a:gd name="T8" fmla="*/ 22914 w 129"/>
              <a:gd name="T9" fmla="*/ 71056 h 158"/>
              <a:gd name="T10" fmla="*/ 17770 w 129"/>
              <a:gd name="T11" fmla="*/ 70533 h 158"/>
              <a:gd name="T12" fmla="*/ 14497 w 129"/>
              <a:gd name="T13" fmla="*/ 67921 h 158"/>
              <a:gd name="T14" fmla="*/ 12626 w 129"/>
              <a:gd name="T15" fmla="*/ 63741 h 158"/>
              <a:gd name="T16" fmla="*/ 11691 w 129"/>
              <a:gd name="T17" fmla="*/ 59039 h 158"/>
              <a:gd name="T18" fmla="*/ 12159 w 129"/>
              <a:gd name="T19" fmla="*/ 53292 h 158"/>
              <a:gd name="T20" fmla="*/ 14029 w 129"/>
              <a:gd name="T21" fmla="*/ 49634 h 158"/>
              <a:gd name="T22" fmla="*/ 17303 w 129"/>
              <a:gd name="T23" fmla="*/ 46500 h 158"/>
              <a:gd name="T24" fmla="*/ 22447 w 129"/>
              <a:gd name="T25" fmla="*/ 45455 h 158"/>
              <a:gd name="T26" fmla="*/ 33202 w 129"/>
              <a:gd name="T27" fmla="*/ 43365 h 158"/>
              <a:gd name="T28" fmla="*/ 42555 w 129"/>
              <a:gd name="T29" fmla="*/ 39708 h 158"/>
              <a:gd name="T30" fmla="*/ 43490 w 129"/>
              <a:gd name="T31" fmla="*/ 72623 h 158"/>
              <a:gd name="T32" fmla="*/ 44893 w 129"/>
              <a:gd name="T33" fmla="*/ 76803 h 158"/>
              <a:gd name="T34" fmla="*/ 47231 w 129"/>
              <a:gd name="T35" fmla="*/ 79938 h 158"/>
              <a:gd name="T36" fmla="*/ 51440 w 129"/>
              <a:gd name="T37" fmla="*/ 82028 h 158"/>
              <a:gd name="T38" fmla="*/ 57052 w 129"/>
              <a:gd name="T39" fmla="*/ 81505 h 158"/>
              <a:gd name="T40" fmla="*/ 60325 w 129"/>
              <a:gd name="T41" fmla="*/ 70533 h 158"/>
              <a:gd name="T42" fmla="*/ 55181 w 129"/>
              <a:gd name="T43" fmla="*/ 70533 h 158"/>
              <a:gd name="T44" fmla="*/ 53310 w 129"/>
              <a:gd name="T45" fmla="*/ 65831 h 158"/>
              <a:gd name="T46" fmla="*/ 53310 w 129"/>
              <a:gd name="T47" fmla="*/ 23511 h 158"/>
              <a:gd name="T48" fmla="*/ 51908 w 129"/>
              <a:gd name="T49" fmla="*/ 13062 h 158"/>
              <a:gd name="T50" fmla="*/ 47231 w 129"/>
              <a:gd name="T51" fmla="*/ 5225 h 158"/>
              <a:gd name="T52" fmla="*/ 39749 w 129"/>
              <a:gd name="T53" fmla="*/ 1045 h 158"/>
              <a:gd name="T54" fmla="*/ 28526 w 129"/>
              <a:gd name="T55" fmla="*/ 0 h 158"/>
              <a:gd name="T56" fmla="*/ 17770 w 129"/>
              <a:gd name="T57" fmla="*/ 1567 h 158"/>
              <a:gd name="T58" fmla="*/ 9820 w 129"/>
              <a:gd name="T59" fmla="*/ 6270 h 158"/>
              <a:gd name="T60" fmla="*/ 5144 w 129"/>
              <a:gd name="T61" fmla="*/ 14107 h 158"/>
              <a:gd name="T62" fmla="*/ 3273 w 129"/>
              <a:gd name="T63" fmla="*/ 24556 h 158"/>
              <a:gd name="T64" fmla="*/ 13561 w 129"/>
              <a:gd name="T65" fmla="*/ 25078 h 158"/>
              <a:gd name="T66" fmla="*/ 14497 w 129"/>
              <a:gd name="T67" fmla="*/ 19331 h 158"/>
              <a:gd name="T68" fmla="*/ 17303 w 129"/>
              <a:gd name="T69" fmla="*/ 15152 h 158"/>
              <a:gd name="T70" fmla="*/ 21979 w 129"/>
              <a:gd name="T71" fmla="*/ 12017 h 158"/>
              <a:gd name="T72" fmla="*/ 28058 w 129"/>
              <a:gd name="T73" fmla="*/ 11494 h 158"/>
              <a:gd name="T74" fmla="*/ 34605 w 129"/>
              <a:gd name="T75" fmla="*/ 12017 h 158"/>
              <a:gd name="T76" fmla="*/ 39281 w 129"/>
              <a:gd name="T77" fmla="*/ 14107 h 158"/>
              <a:gd name="T78" fmla="*/ 41620 w 129"/>
              <a:gd name="T79" fmla="*/ 17764 h 158"/>
              <a:gd name="T80" fmla="*/ 42555 w 129"/>
              <a:gd name="T81" fmla="*/ 22989 h 158"/>
              <a:gd name="T82" fmla="*/ 42087 w 129"/>
              <a:gd name="T83" fmla="*/ 28213 h 158"/>
              <a:gd name="T84" fmla="*/ 39749 w 129"/>
              <a:gd name="T85" fmla="*/ 30826 h 158"/>
              <a:gd name="T86" fmla="*/ 33202 w 129"/>
              <a:gd name="T87" fmla="*/ 32393 h 158"/>
              <a:gd name="T88" fmla="*/ 22447 w 129"/>
              <a:gd name="T89" fmla="*/ 33960 h 158"/>
              <a:gd name="T90" fmla="*/ 12626 w 129"/>
              <a:gd name="T91" fmla="*/ 37095 h 158"/>
              <a:gd name="T92" fmla="*/ 5612 w 129"/>
              <a:gd name="T93" fmla="*/ 41797 h 158"/>
              <a:gd name="T94" fmla="*/ 1403 w 129"/>
              <a:gd name="T95" fmla="*/ 49112 h 158"/>
              <a:gd name="T96" fmla="*/ 0 w 129"/>
              <a:gd name="T97" fmla="*/ 59039 h 158"/>
              <a:gd name="T98" fmla="*/ 1403 w 129"/>
              <a:gd name="T99" fmla="*/ 68443 h 158"/>
              <a:gd name="T100" fmla="*/ 5612 w 129"/>
              <a:gd name="T101" fmla="*/ 76280 h 158"/>
              <a:gd name="T102" fmla="*/ 12159 w 129"/>
              <a:gd name="T103" fmla="*/ 80460 h 158"/>
              <a:gd name="T104" fmla="*/ 21044 w 129"/>
              <a:gd name="T105" fmla="*/ 82550 h 158"/>
              <a:gd name="T106" fmla="*/ 33202 w 129"/>
              <a:gd name="T107" fmla="*/ 79415 h 158"/>
              <a:gd name="T108" fmla="*/ 43490 w 129"/>
              <a:gd name="T109" fmla="*/ 69488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8">
                <a:moveTo>
                  <a:pt x="91" y="76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5" y="119"/>
                </a:lnTo>
                <a:lnTo>
                  <a:pt x="79" y="125"/>
                </a:lnTo>
                <a:lnTo>
                  <a:pt x="73" y="130"/>
                </a:lnTo>
                <a:lnTo>
                  <a:pt x="66" y="133"/>
                </a:lnTo>
                <a:lnTo>
                  <a:pt x="58" y="135"/>
                </a:lnTo>
                <a:lnTo>
                  <a:pt x="49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2"/>
                </a:lnTo>
                <a:lnTo>
                  <a:pt x="31" y="130"/>
                </a:lnTo>
                <a:lnTo>
                  <a:pt x="28" y="126"/>
                </a:lnTo>
                <a:lnTo>
                  <a:pt x="27" y="122"/>
                </a:lnTo>
                <a:lnTo>
                  <a:pt x="25" y="117"/>
                </a:lnTo>
                <a:lnTo>
                  <a:pt x="25" y="113"/>
                </a:lnTo>
                <a:lnTo>
                  <a:pt x="25" y="107"/>
                </a:lnTo>
                <a:lnTo>
                  <a:pt x="26" y="102"/>
                </a:lnTo>
                <a:lnTo>
                  <a:pt x="28" y="99"/>
                </a:lnTo>
                <a:lnTo>
                  <a:pt x="30" y="95"/>
                </a:lnTo>
                <a:lnTo>
                  <a:pt x="33" y="92"/>
                </a:lnTo>
                <a:lnTo>
                  <a:pt x="37" y="89"/>
                </a:lnTo>
                <a:lnTo>
                  <a:pt x="42" y="88"/>
                </a:lnTo>
                <a:lnTo>
                  <a:pt x="48" y="87"/>
                </a:lnTo>
                <a:lnTo>
                  <a:pt x="59" y="85"/>
                </a:lnTo>
                <a:lnTo>
                  <a:pt x="71" y="83"/>
                </a:lnTo>
                <a:lnTo>
                  <a:pt x="81" y="81"/>
                </a:lnTo>
                <a:lnTo>
                  <a:pt x="91" y="76"/>
                </a:lnTo>
                <a:close/>
                <a:moveTo>
                  <a:pt x="93" y="133"/>
                </a:moveTo>
                <a:lnTo>
                  <a:pt x="93" y="139"/>
                </a:lnTo>
                <a:lnTo>
                  <a:pt x="94" y="144"/>
                </a:lnTo>
                <a:lnTo>
                  <a:pt x="96" y="147"/>
                </a:lnTo>
                <a:lnTo>
                  <a:pt x="98" y="151"/>
                </a:lnTo>
                <a:lnTo>
                  <a:pt x="101" y="153"/>
                </a:lnTo>
                <a:lnTo>
                  <a:pt x="106" y="156"/>
                </a:lnTo>
                <a:lnTo>
                  <a:pt x="110" y="157"/>
                </a:lnTo>
                <a:lnTo>
                  <a:pt x="116" y="157"/>
                </a:lnTo>
                <a:lnTo>
                  <a:pt x="122" y="156"/>
                </a:lnTo>
                <a:lnTo>
                  <a:pt x="129" y="154"/>
                </a:lnTo>
                <a:lnTo>
                  <a:pt x="129" y="135"/>
                </a:lnTo>
                <a:lnTo>
                  <a:pt x="123" y="136"/>
                </a:lnTo>
                <a:lnTo>
                  <a:pt x="118" y="135"/>
                </a:lnTo>
                <a:lnTo>
                  <a:pt x="115" y="131"/>
                </a:lnTo>
                <a:lnTo>
                  <a:pt x="114" y="126"/>
                </a:lnTo>
                <a:lnTo>
                  <a:pt x="114" y="119"/>
                </a:lnTo>
                <a:lnTo>
                  <a:pt x="114" y="45"/>
                </a:lnTo>
                <a:lnTo>
                  <a:pt x="113" y="34"/>
                </a:lnTo>
                <a:lnTo>
                  <a:pt x="111" y="25"/>
                </a:lnTo>
                <a:lnTo>
                  <a:pt x="107" y="17"/>
                </a:lnTo>
                <a:lnTo>
                  <a:pt x="101" y="10"/>
                </a:lnTo>
                <a:lnTo>
                  <a:pt x="94" y="5"/>
                </a:lnTo>
                <a:lnTo>
                  <a:pt x="85" y="2"/>
                </a:lnTo>
                <a:lnTo>
                  <a:pt x="74" y="1"/>
                </a:lnTo>
                <a:lnTo>
                  <a:pt x="61" y="0"/>
                </a:lnTo>
                <a:lnTo>
                  <a:pt x="49" y="1"/>
                </a:lnTo>
                <a:lnTo>
                  <a:pt x="38" y="3"/>
                </a:lnTo>
                <a:lnTo>
                  <a:pt x="29" y="7"/>
                </a:lnTo>
                <a:lnTo>
                  <a:pt x="21" y="12"/>
                </a:lnTo>
                <a:lnTo>
                  <a:pt x="15" y="19"/>
                </a:lnTo>
                <a:lnTo>
                  <a:pt x="11" y="27"/>
                </a:lnTo>
                <a:lnTo>
                  <a:pt x="8" y="37"/>
                </a:lnTo>
                <a:lnTo>
                  <a:pt x="7" y="47"/>
                </a:lnTo>
                <a:lnTo>
                  <a:pt x="7" y="48"/>
                </a:lnTo>
                <a:lnTo>
                  <a:pt x="29" y="48"/>
                </a:lnTo>
                <a:lnTo>
                  <a:pt x="29" y="43"/>
                </a:lnTo>
                <a:lnTo>
                  <a:pt x="31" y="37"/>
                </a:lnTo>
                <a:lnTo>
                  <a:pt x="33" y="32"/>
                </a:lnTo>
                <a:lnTo>
                  <a:pt x="37" y="29"/>
                </a:lnTo>
                <a:lnTo>
                  <a:pt x="41" y="25"/>
                </a:lnTo>
                <a:lnTo>
                  <a:pt x="47" y="23"/>
                </a:lnTo>
                <a:lnTo>
                  <a:pt x="53" y="22"/>
                </a:lnTo>
                <a:lnTo>
                  <a:pt x="60" y="22"/>
                </a:lnTo>
                <a:lnTo>
                  <a:pt x="68" y="22"/>
                </a:lnTo>
                <a:lnTo>
                  <a:pt x="74" y="23"/>
                </a:lnTo>
                <a:lnTo>
                  <a:pt x="79" y="25"/>
                </a:lnTo>
                <a:lnTo>
                  <a:pt x="84" y="27"/>
                </a:lnTo>
                <a:lnTo>
                  <a:pt x="87" y="30"/>
                </a:lnTo>
                <a:lnTo>
                  <a:pt x="89" y="34"/>
                </a:lnTo>
                <a:lnTo>
                  <a:pt x="91" y="38"/>
                </a:lnTo>
                <a:lnTo>
                  <a:pt x="91" y="44"/>
                </a:lnTo>
                <a:lnTo>
                  <a:pt x="91" y="50"/>
                </a:lnTo>
                <a:lnTo>
                  <a:pt x="90" y="54"/>
                </a:lnTo>
                <a:lnTo>
                  <a:pt x="89" y="57"/>
                </a:lnTo>
                <a:lnTo>
                  <a:pt x="85" y="59"/>
                </a:lnTo>
                <a:lnTo>
                  <a:pt x="79" y="61"/>
                </a:lnTo>
                <a:lnTo>
                  <a:pt x="71" y="62"/>
                </a:lnTo>
                <a:lnTo>
                  <a:pt x="60" y="64"/>
                </a:lnTo>
                <a:lnTo>
                  <a:pt x="48" y="65"/>
                </a:lnTo>
                <a:lnTo>
                  <a:pt x="36" y="67"/>
                </a:lnTo>
                <a:lnTo>
                  <a:pt x="27" y="71"/>
                </a:lnTo>
                <a:lnTo>
                  <a:pt x="18" y="74"/>
                </a:lnTo>
                <a:lnTo>
                  <a:pt x="12" y="80"/>
                </a:lnTo>
                <a:lnTo>
                  <a:pt x="7" y="86"/>
                </a:lnTo>
                <a:lnTo>
                  <a:pt x="3" y="94"/>
                </a:lnTo>
                <a:lnTo>
                  <a:pt x="1" y="102"/>
                </a:lnTo>
                <a:lnTo>
                  <a:pt x="0" y="113"/>
                </a:lnTo>
                <a:lnTo>
                  <a:pt x="1" y="123"/>
                </a:lnTo>
                <a:lnTo>
                  <a:pt x="3" y="131"/>
                </a:lnTo>
                <a:lnTo>
                  <a:pt x="7" y="139"/>
                </a:lnTo>
                <a:lnTo>
                  <a:pt x="12" y="146"/>
                </a:lnTo>
                <a:lnTo>
                  <a:pt x="18" y="151"/>
                </a:lnTo>
                <a:lnTo>
                  <a:pt x="26" y="154"/>
                </a:lnTo>
                <a:lnTo>
                  <a:pt x="35" y="157"/>
                </a:lnTo>
                <a:lnTo>
                  <a:pt x="45" y="158"/>
                </a:lnTo>
                <a:lnTo>
                  <a:pt x="58" y="157"/>
                </a:lnTo>
                <a:lnTo>
                  <a:pt x="71" y="152"/>
                </a:lnTo>
                <a:lnTo>
                  <a:pt x="83" y="144"/>
                </a:lnTo>
                <a:lnTo>
                  <a:pt x="93" y="13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39" name="Freeform 268"/>
          <p:cNvSpPr>
            <a:spLocks noEditPoints="1"/>
          </p:cNvSpPr>
          <p:nvPr/>
        </p:nvSpPr>
        <p:spPr bwMode="auto">
          <a:xfrm>
            <a:off x="2193925" y="5040313"/>
            <a:ext cx="60325" cy="111125"/>
          </a:xfrm>
          <a:custGeom>
            <a:avLst/>
            <a:gdLst>
              <a:gd name="T0" fmla="*/ 10925 w 127"/>
              <a:gd name="T1" fmla="*/ 109018 h 211"/>
              <a:gd name="T2" fmla="*/ 15200 w 127"/>
              <a:gd name="T3" fmla="*/ 104278 h 211"/>
              <a:gd name="T4" fmla="*/ 25650 w 127"/>
              <a:gd name="T5" fmla="*/ 110598 h 211"/>
              <a:gd name="T6" fmla="*/ 38000 w 127"/>
              <a:gd name="T7" fmla="*/ 110598 h 211"/>
              <a:gd name="T8" fmla="*/ 47975 w 127"/>
              <a:gd name="T9" fmla="*/ 104805 h 211"/>
              <a:gd name="T10" fmla="*/ 55575 w 127"/>
              <a:gd name="T11" fmla="*/ 93745 h 211"/>
              <a:gd name="T12" fmla="*/ 59850 w 127"/>
              <a:gd name="T13" fmla="*/ 78472 h 211"/>
              <a:gd name="T14" fmla="*/ 59850 w 127"/>
              <a:gd name="T15" fmla="*/ 60039 h 211"/>
              <a:gd name="T16" fmla="*/ 55575 w 127"/>
              <a:gd name="T17" fmla="*/ 44766 h 211"/>
              <a:gd name="T18" fmla="*/ 47975 w 127"/>
              <a:gd name="T19" fmla="*/ 33706 h 211"/>
              <a:gd name="T20" fmla="*/ 37525 w 127"/>
              <a:gd name="T21" fmla="*/ 28440 h 211"/>
              <a:gd name="T22" fmla="*/ 28500 w 127"/>
              <a:gd name="T23" fmla="*/ 27913 h 211"/>
              <a:gd name="T24" fmla="*/ 22800 w 127"/>
              <a:gd name="T25" fmla="*/ 29493 h 211"/>
              <a:gd name="T26" fmla="*/ 17575 w 127"/>
              <a:gd name="T27" fmla="*/ 33180 h 211"/>
              <a:gd name="T28" fmla="*/ 12825 w 127"/>
              <a:gd name="T29" fmla="*/ 37919 h 211"/>
              <a:gd name="T30" fmla="*/ 10925 w 127"/>
              <a:gd name="T31" fmla="*/ 0 h 211"/>
              <a:gd name="T32" fmla="*/ 0 w 127"/>
              <a:gd name="T33" fmla="*/ 109018 h 211"/>
              <a:gd name="T34" fmla="*/ 10925 w 127"/>
              <a:gd name="T35" fmla="*/ 62146 h 211"/>
              <a:gd name="T36" fmla="*/ 12825 w 127"/>
              <a:gd name="T37" fmla="*/ 51613 h 211"/>
              <a:gd name="T38" fmla="*/ 18050 w 127"/>
              <a:gd name="T39" fmla="*/ 44239 h 211"/>
              <a:gd name="T40" fmla="*/ 25175 w 127"/>
              <a:gd name="T41" fmla="*/ 40553 h 211"/>
              <a:gd name="T42" fmla="*/ 33725 w 127"/>
              <a:gd name="T43" fmla="*/ 40553 h 211"/>
              <a:gd name="T44" fmla="*/ 40375 w 127"/>
              <a:gd name="T45" fmla="*/ 44239 h 211"/>
              <a:gd name="T46" fmla="*/ 45600 w 127"/>
              <a:gd name="T47" fmla="*/ 52139 h 211"/>
              <a:gd name="T48" fmla="*/ 47975 w 127"/>
              <a:gd name="T49" fmla="*/ 63726 h 211"/>
              <a:gd name="T50" fmla="*/ 47975 w 127"/>
              <a:gd name="T51" fmla="*/ 77419 h 211"/>
              <a:gd name="T52" fmla="*/ 45600 w 127"/>
              <a:gd name="T53" fmla="*/ 87952 h 211"/>
              <a:gd name="T54" fmla="*/ 40375 w 127"/>
              <a:gd name="T55" fmla="*/ 95325 h 211"/>
              <a:gd name="T56" fmla="*/ 33725 w 127"/>
              <a:gd name="T57" fmla="*/ 99012 h 211"/>
              <a:gd name="T58" fmla="*/ 25175 w 127"/>
              <a:gd name="T59" fmla="*/ 99012 h 211"/>
              <a:gd name="T60" fmla="*/ 18050 w 127"/>
              <a:gd name="T61" fmla="*/ 95325 h 211"/>
              <a:gd name="T62" fmla="*/ 13775 w 127"/>
              <a:gd name="T63" fmla="*/ 87425 h 211"/>
              <a:gd name="T64" fmla="*/ 10925 w 127"/>
              <a:gd name="T65" fmla="*/ 76366 h 211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7" h="211">
                <a:moveTo>
                  <a:pt x="0" y="207"/>
                </a:moveTo>
                <a:lnTo>
                  <a:pt x="23" y="207"/>
                </a:lnTo>
                <a:lnTo>
                  <a:pt x="23" y="188"/>
                </a:lnTo>
                <a:lnTo>
                  <a:pt x="32" y="198"/>
                </a:lnTo>
                <a:lnTo>
                  <a:pt x="42" y="205"/>
                </a:lnTo>
                <a:lnTo>
                  <a:pt x="54" y="210"/>
                </a:lnTo>
                <a:lnTo>
                  <a:pt x="68" y="211"/>
                </a:lnTo>
                <a:lnTo>
                  <a:pt x="80" y="210"/>
                </a:lnTo>
                <a:lnTo>
                  <a:pt x="92" y="205"/>
                </a:lnTo>
                <a:lnTo>
                  <a:pt x="101" y="199"/>
                </a:lnTo>
                <a:lnTo>
                  <a:pt x="110" y="190"/>
                </a:lnTo>
                <a:lnTo>
                  <a:pt x="117" y="178"/>
                </a:lnTo>
                <a:lnTo>
                  <a:pt x="122" y="166"/>
                </a:lnTo>
                <a:lnTo>
                  <a:pt x="126" y="149"/>
                </a:lnTo>
                <a:lnTo>
                  <a:pt x="127" y="132"/>
                </a:lnTo>
                <a:lnTo>
                  <a:pt x="126" y="114"/>
                </a:lnTo>
                <a:lnTo>
                  <a:pt x="122" y="99"/>
                </a:lnTo>
                <a:lnTo>
                  <a:pt x="117" y="85"/>
                </a:lnTo>
                <a:lnTo>
                  <a:pt x="110" y="74"/>
                </a:lnTo>
                <a:lnTo>
                  <a:pt x="101" y="64"/>
                </a:lnTo>
                <a:lnTo>
                  <a:pt x="91" y="58"/>
                </a:lnTo>
                <a:lnTo>
                  <a:pt x="79" y="54"/>
                </a:lnTo>
                <a:lnTo>
                  <a:pt x="66" y="53"/>
                </a:lnTo>
                <a:lnTo>
                  <a:pt x="60" y="53"/>
                </a:lnTo>
                <a:lnTo>
                  <a:pt x="54" y="54"/>
                </a:lnTo>
                <a:lnTo>
                  <a:pt x="48" y="56"/>
                </a:lnTo>
                <a:lnTo>
                  <a:pt x="42" y="60"/>
                </a:lnTo>
                <a:lnTo>
                  <a:pt x="37" y="63"/>
                </a:lnTo>
                <a:lnTo>
                  <a:pt x="32" y="68"/>
                </a:lnTo>
                <a:lnTo>
                  <a:pt x="27" y="72"/>
                </a:lnTo>
                <a:lnTo>
                  <a:pt x="23" y="79"/>
                </a:lnTo>
                <a:lnTo>
                  <a:pt x="23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22" y="132"/>
                </a:moveTo>
                <a:lnTo>
                  <a:pt x="23" y="118"/>
                </a:lnTo>
                <a:lnTo>
                  <a:pt x="24" y="107"/>
                </a:lnTo>
                <a:lnTo>
                  <a:pt x="27" y="98"/>
                </a:lnTo>
                <a:lnTo>
                  <a:pt x="33" y="90"/>
                </a:lnTo>
                <a:lnTo>
                  <a:pt x="38" y="84"/>
                </a:lnTo>
                <a:lnTo>
                  <a:pt x="44" y="79"/>
                </a:lnTo>
                <a:lnTo>
                  <a:pt x="53" y="77"/>
                </a:lnTo>
                <a:lnTo>
                  <a:pt x="62" y="76"/>
                </a:lnTo>
                <a:lnTo>
                  <a:pt x="71" y="77"/>
                </a:lnTo>
                <a:lnTo>
                  <a:pt x="79" y="79"/>
                </a:lnTo>
                <a:lnTo>
                  <a:pt x="85" y="84"/>
                </a:lnTo>
                <a:lnTo>
                  <a:pt x="92" y="91"/>
                </a:lnTo>
                <a:lnTo>
                  <a:pt x="96" y="99"/>
                </a:lnTo>
                <a:lnTo>
                  <a:pt x="99" y="110"/>
                </a:lnTo>
                <a:lnTo>
                  <a:pt x="101" y="121"/>
                </a:lnTo>
                <a:lnTo>
                  <a:pt x="102" y="134"/>
                </a:lnTo>
                <a:lnTo>
                  <a:pt x="101" y="147"/>
                </a:lnTo>
                <a:lnTo>
                  <a:pt x="99" y="157"/>
                </a:lnTo>
                <a:lnTo>
                  <a:pt x="96" y="167"/>
                </a:lnTo>
                <a:lnTo>
                  <a:pt x="92" y="175"/>
                </a:lnTo>
                <a:lnTo>
                  <a:pt x="85" y="181"/>
                </a:lnTo>
                <a:lnTo>
                  <a:pt x="79" y="185"/>
                </a:lnTo>
                <a:lnTo>
                  <a:pt x="71" y="188"/>
                </a:lnTo>
                <a:lnTo>
                  <a:pt x="62" y="189"/>
                </a:lnTo>
                <a:lnTo>
                  <a:pt x="53" y="188"/>
                </a:lnTo>
                <a:lnTo>
                  <a:pt x="45" y="185"/>
                </a:lnTo>
                <a:lnTo>
                  <a:pt x="38" y="181"/>
                </a:lnTo>
                <a:lnTo>
                  <a:pt x="33" y="174"/>
                </a:lnTo>
                <a:lnTo>
                  <a:pt x="29" y="166"/>
                </a:lnTo>
                <a:lnTo>
                  <a:pt x="25" y="156"/>
                </a:lnTo>
                <a:lnTo>
                  <a:pt x="23" y="145"/>
                </a:lnTo>
                <a:lnTo>
                  <a:pt x="22" y="13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40" name="Freeform 269"/>
          <p:cNvSpPr>
            <a:spLocks noEditPoints="1"/>
          </p:cNvSpPr>
          <p:nvPr/>
        </p:nvSpPr>
        <p:spPr bwMode="auto">
          <a:xfrm>
            <a:off x="2263775" y="5068888"/>
            <a:ext cx="57150" cy="82550"/>
          </a:xfrm>
          <a:custGeom>
            <a:avLst/>
            <a:gdLst>
              <a:gd name="T0" fmla="*/ 45070 w 123"/>
              <a:gd name="T1" fmla="*/ 59039 h 158"/>
              <a:gd name="T2" fmla="*/ 41817 w 123"/>
              <a:gd name="T3" fmla="*/ 64264 h 158"/>
              <a:gd name="T4" fmla="*/ 38100 w 123"/>
              <a:gd name="T5" fmla="*/ 67921 h 158"/>
              <a:gd name="T6" fmla="*/ 32524 w 123"/>
              <a:gd name="T7" fmla="*/ 70533 h 158"/>
              <a:gd name="T8" fmla="*/ 25090 w 123"/>
              <a:gd name="T9" fmla="*/ 69488 h 158"/>
              <a:gd name="T10" fmla="*/ 19050 w 123"/>
              <a:gd name="T11" fmla="*/ 66876 h 158"/>
              <a:gd name="T12" fmla="*/ 13939 w 123"/>
              <a:gd name="T13" fmla="*/ 60606 h 158"/>
              <a:gd name="T14" fmla="*/ 11616 w 123"/>
              <a:gd name="T15" fmla="*/ 50679 h 158"/>
              <a:gd name="T16" fmla="*/ 57150 w 123"/>
              <a:gd name="T17" fmla="*/ 45455 h 158"/>
              <a:gd name="T18" fmla="*/ 56685 w 123"/>
              <a:gd name="T19" fmla="*/ 30826 h 158"/>
              <a:gd name="T20" fmla="*/ 52968 w 123"/>
              <a:gd name="T21" fmla="*/ 15674 h 158"/>
              <a:gd name="T22" fmla="*/ 45534 w 123"/>
              <a:gd name="T23" fmla="*/ 5747 h 158"/>
              <a:gd name="T24" fmla="*/ 35312 w 123"/>
              <a:gd name="T25" fmla="*/ 522 h 158"/>
              <a:gd name="T26" fmla="*/ 22302 w 123"/>
              <a:gd name="T27" fmla="*/ 522 h 158"/>
              <a:gd name="T28" fmla="*/ 11616 w 123"/>
              <a:gd name="T29" fmla="*/ 5747 h 158"/>
              <a:gd name="T30" fmla="*/ 4182 w 123"/>
              <a:gd name="T31" fmla="*/ 16719 h 158"/>
              <a:gd name="T32" fmla="*/ 465 w 123"/>
              <a:gd name="T33" fmla="*/ 32393 h 158"/>
              <a:gd name="T34" fmla="*/ 465 w 123"/>
              <a:gd name="T35" fmla="*/ 50679 h 158"/>
              <a:gd name="T36" fmla="*/ 4182 w 123"/>
              <a:gd name="T37" fmla="*/ 65831 h 158"/>
              <a:gd name="T38" fmla="*/ 11616 w 123"/>
              <a:gd name="T39" fmla="*/ 76280 h 158"/>
              <a:gd name="T40" fmla="*/ 22302 w 123"/>
              <a:gd name="T41" fmla="*/ 82028 h 158"/>
              <a:gd name="T42" fmla="*/ 33454 w 123"/>
              <a:gd name="T43" fmla="*/ 82028 h 158"/>
              <a:gd name="T44" fmla="*/ 43211 w 123"/>
              <a:gd name="T45" fmla="*/ 78370 h 158"/>
              <a:gd name="T46" fmla="*/ 50180 w 123"/>
              <a:gd name="T47" fmla="*/ 71578 h 158"/>
              <a:gd name="T48" fmla="*/ 55291 w 123"/>
              <a:gd name="T49" fmla="*/ 61651 h 158"/>
              <a:gd name="T50" fmla="*/ 45999 w 123"/>
              <a:gd name="T51" fmla="*/ 55904 h 158"/>
              <a:gd name="T52" fmla="*/ 11616 w 123"/>
              <a:gd name="T53" fmla="*/ 28736 h 158"/>
              <a:gd name="T54" fmla="*/ 14404 w 123"/>
              <a:gd name="T55" fmla="*/ 20376 h 158"/>
              <a:gd name="T56" fmla="*/ 19050 w 123"/>
              <a:gd name="T57" fmla="*/ 14107 h 158"/>
              <a:gd name="T58" fmla="*/ 24626 w 123"/>
              <a:gd name="T59" fmla="*/ 12017 h 158"/>
              <a:gd name="T60" fmla="*/ 32524 w 123"/>
              <a:gd name="T61" fmla="*/ 12017 h 158"/>
              <a:gd name="T62" fmla="*/ 39029 w 123"/>
              <a:gd name="T63" fmla="*/ 15152 h 158"/>
              <a:gd name="T64" fmla="*/ 43211 w 123"/>
              <a:gd name="T65" fmla="*/ 20376 h 158"/>
              <a:gd name="T66" fmla="*/ 45534 w 123"/>
              <a:gd name="T67" fmla="*/ 28736 h 158"/>
              <a:gd name="T68" fmla="*/ 11151 w 123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3" y="118"/>
                </a:lnTo>
                <a:lnTo>
                  <a:pt x="90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2"/>
                </a:lnTo>
                <a:lnTo>
                  <a:pt x="70" y="135"/>
                </a:lnTo>
                <a:lnTo>
                  <a:pt x="63" y="135"/>
                </a:lnTo>
                <a:lnTo>
                  <a:pt x="54" y="133"/>
                </a:lnTo>
                <a:lnTo>
                  <a:pt x="47" y="131"/>
                </a:lnTo>
                <a:lnTo>
                  <a:pt x="41" y="128"/>
                </a:lnTo>
                <a:lnTo>
                  <a:pt x="34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7"/>
                </a:lnTo>
                <a:lnTo>
                  <a:pt x="24" y="87"/>
                </a:lnTo>
                <a:lnTo>
                  <a:pt x="123" y="87"/>
                </a:lnTo>
                <a:lnTo>
                  <a:pt x="123" y="75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19"/>
                </a:lnTo>
                <a:lnTo>
                  <a:pt x="98" y="11"/>
                </a:lnTo>
                <a:lnTo>
                  <a:pt x="87" y="4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5" y="5"/>
                </a:lnTo>
                <a:lnTo>
                  <a:pt x="25" y="11"/>
                </a:lnTo>
                <a:lnTo>
                  <a:pt x="17" y="21"/>
                </a:lnTo>
                <a:lnTo>
                  <a:pt x="9" y="32"/>
                </a:lnTo>
                <a:lnTo>
                  <a:pt x="4" y="46"/>
                </a:lnTo>
                <a:lnTo>
                  <a:pt x="1" y="62"/>
                </a:lnTo>
                <a:lnTo>
                  <a:pt x="0" y="80"/>
                </a:lnTo>
                <a:lnTo>
                  <a:pt x="1" y="97"/>
                </a:lnTo>
                <a:lnTo>
                  <a:pt x="4" y="113"/>
                </a:lnTo>
                <a:lnTo>
                  <a:pt x="9" y="126"/>
                </a:lnTo>
                <a:lnTo>
                  <a:pt x="17" y="137"/>
                </a:lnTo>
                <a:lnTo>
                  <a:pt x="25" y="146"/>
                </a:lnTo>
                <a:lnTo>
                  <a:pt x="35" y="152"/>
                </a:lnTo>
                <a:lnTo>
                  <a:pt x="48" y="157"/>
                </a:lnTo>
                <a:lnTo>
                  <a:pt x="61" y="158"/>
                </a:lnTo>
                <a:lnTo>
                  <a:pt x="72" y="157"/>
                </a:lnTo>
                <a:lnTo>
                  <a:pt x="84" y="154"/>
                </a:lnTo>
                <a:lnTo>
                  <a:pt x="93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8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5"/>
                </a:lnTo>
                <a:lnTo>
                  <a:pt x="27" y="47"/>
                </a:lnTo>
                <a:lnTo>
                  <a:pt x="31" y="39"/>
                </a:lnTo>
                <a:lnTo>
                  <a:pt x="35" y="33"/>
                </a:lnTo>
                <a:lnTo>
                  <a:pt x="41" y="27"/>
                </a:lnTo>
                <a:lnTo>
                  <a:pt x="47" y="24"/>
                </a:lnTo>
                <a:lnTo>
                  <a:pt x="53" y="23"/>
                </a:lnTo>
                <a:lnTo>
                  <a:pt x="62" y="22"/>
                </a:lnTo>
                <a:lnTo>
                  <a:pt x="70" y="23"/>
                </a:lnTo>
                <a:lnTo>
                  <a:pt x="78" y="24"/>
                </a:lnTo>
                <a:lnTo>
                  <a:pt x="84" y="29"/>
                </a:lnTo>
                <a:lnTo>
                  <a:pt x="89" y="33"/>
                </a:lnTo>
                <a:lnTo>
                  <a:pt x="93" y="39"/>
                </a:lnTo>
                <a:lnTo>
                  <a:pt x="97" y="47"/>
                </a:lnTo>
                <a:lnTo>
                  <a:pt x="98" y="55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41" name="Rectangle 270"/>
          <p:cNvSpPr>
            <a:spLocks noChangeArrowheads="1"/>
          </p:cNvSpPr>
          <p:nvPr/>
        </p:nvSpPr>
        <p:spPr bwMode="auto">
          <a:xfrm>
            <a:off x="2333625" y="5040313"/>
            <a:ext cx="11113" cy="109537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42" name="Rectangle 271"/>
          <p:cNvSpPr>
            <a:spLocks noChangeArrowheads="1"/>
          </p:cNvSpPr>
          <p:nvPr/>
        </p:nvSpPr>
        <p:spPr bwMode="auto">
          <a:xfrm>
            <a:off x="2360613" y="5040313"/>
            <a:ext cx="11112" cy="109537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43" name="Freeform 272"/>
          <p:cNvSpPr>
            <a:spLocks noEditPoints="1"/>
          </p:cNvSpPr>
          <p:nvPr/>
        </p:nvSpPr>
        <p:spPr bwMode="auto">
          <a:xfrm>
            <a:off x="2384425" y="5068888"/>
            <a:ext cx="58738" cy="82550"/>
          </a:xfrm>
          <a:custGeom>
            <a:avLst/>
            <a:gdLst>
              <a:gd name="T0" fmla="*/ 46322 w 123"/>
              <a:gd name="T1" fmla="*/ 59039 h 158"/>
              <a:gd name="T2" fmla="*/ 43457 w 123"/>
              <a:gd name="T3" fmla="*/ 64264 h 158"/>
              <a:gd name="T4" fmla="*/ 39159 w 123"/>
              <a:gd name="T5" fmla="*/ 67921 h 158"/>
              <a:gd name="T6" fmla="*/ 33906 w 123"/>
              <a:gd name="T7" fmla="*/ 70533 h 158"/>
              <a:gd name="T8" fmla="*/ 26265 w 123"/>
              <a:gd name="T9" fmla="*/ 69488 h 158"/>
              <a:gd name="T10" fmla="*/ 19579 w 123"/>
              <a:gd name="T11" fmla="*/ 66876 h 158"/>
              <a:gd name="T12" fmla="*/ 14804 w 123"/>
              <a:gd name="T13" fmla="*/ 60606 h 158"/>
              <a:gd name="T14" fmla="*/ 11939 w 123"/>
              <a:gd name="T15" fmla="*/ 50679 h 158"/>
              <a:gd name="T16" fmla="*/ 58738 w 123"/>
              <a:gd name="T17" fmla="*/ 45455 h 158"/>
              <a:gd name="T18" fmla="*/ 58260 w 123"/>
              <a:gd name="T19" fmla="*/ 30826 h 158"/>
              <a:gd name="T20" fmla="*/ 54440 w 123"/>
              <a:gd name="T21" fmla="*/ 15674 h 158"/>
              <a:gd name="T22" fmla="*/ 46799 w 123"/>
              <a:gd name="T23" fmla="*/ 5747 h 158"/>
              <a:gd name="T24" fmla="*/ 36293 w 123"/>
              <a:gd name="T25" fmla="*/ 522 h 158"/>
              <a:gd name="T26" fmla="*/ 22922 w 123"/>
              <a:gd name="T27" fmla="*/ 522 h 158"/>
              <a:gd name="T28" fmla="*/ 11939 w 123"/>
              <a:gd name="T29" fmla="*/ 5747 h 158"/>
              <a:gd name="T30" fmla="*/ 4298 w 123"/>
              <a:gd name="T31" fmla="*/ 16719 h 158"/>
              <a:gd name="T32" fmla="*/ 478 w 123"/>
              <a:gd name="T33" fmla="*/ 32393 h 158"/>
              <a:gd name="T34" fmla="*/ 478 w 123"/>
              <a:gd name="T35" fmla="*/ 50679 h 158"/>
              <a:gd name="T36" fmla="*/ 4298 w 123"/>
              <a:gd name="T37" fmla="*/ 65831 h 158"/>
              <a:gd name="T38" fmla="*/ 11939 w 123"/>
              <a:gd name="T39" fmla="*/ 76280 h 158"/>
              <a:gd name="T40" fmla="*/ 22922 w 123"/>
              <a:gd name="T41" fmla="*/ 82028 h 158"/>
              <a:gd name="T42" fmla="*/ 34861 w 123"/>
              <a:gd name="T43" fmla="*/ 82028 h 158"/>
              <a:gd name="T44" fmla="*/ 44889 w 123"/>
              <a:gd name="T45" fmla="*/ 78370 h 158"/>
              <a:gd name="T46" fmla="*/ 52052 w 123"/>
              <a:gd name="T47" fmla="*/ 71578 h 158"/>
              <a:gd name="T48" fmla="*/ 56828 w 123"/>
              <a:gd name="T49" fmla="*/ 61651 h 158"/>
              <a:gd name="T50" fmla="*/ 47277 w 123"/>
              <a:gd name="T51" fmla="*/ 55904 h 158"/>
              <a:gd name="T52" fmla="*/ 11939 w 123"/>
              <a:gd name="T53" fmla="*/ 28736 h 158"/>
              <a:gd name="T54" fmla="*/ 15281 w 123"/>
              <a:gd name="T55" fmla="*/ 20376 h 158"/>
              <a:gd name="T56" fmla="*/ 19579 w 123"/>
              <a:gd name="T57" fmla="*/ 14107 h 158"/>
              <a:gd name="T58" fmla="*/ 25787 w 123"/>
              <a:gd name="T59" fmla="*/ 12017 h 158"/>
              <a:gd name="T60" fmla="*/ 33906 w 123"/>
              <a:gd name="T61" fmla="*/ 12017 h 158"/>
              <a:gd name="T62" fmla="*/ 40114 w 123"/>
              <a:gd name="T63" fmla="*/ 15152 h 158"/>
              <a:gd name="T64" fmla="*/ 44889 w 123"/>
              <a:gd name="T65" fmla="*/ 20376 h 158"/>
              <a:gd name="T66" fmla="*/ 46799 w 123"/>
              <a:gd name="T67" fmla="*/ 28736 h 158"/>
              <a:gd name="T68" fmla="*/ 11461 w 123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8"/>
                </a:lnTo>
                <a:lnTo>
                  <a:pt x="91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2"/>
                </a:lnTo>
                <a:lnTo>
                  <a:pt x="71" y="135"/>
                </a:lnTo>
                <a:lnTo>
                  <a:pt x="63" y="135"/>
                </a:lnTo>
                <a:lnTo>
                  <a:pt x="55" y="133"/>
                </a:lnTo>
                <a:lnTo>
                  <a:pt x="47" y="131"/>
                </a:lnTo>
                <a:lnTo>
                  <a:pt x="41" y="128"/>
                </a:lnTo>
                <a:lnTo>
                  <a:pt x="35" y="122"/>
                </a:lnTo>
                <a:lnTo>
                  <a:pt x="31" y="116"/>
                </a:lnTo>
                <a:lnTo>
                  <a:pt x="27" y="108"/>
                </a:lnTo>
                <a:lnTo>
                  <a:pt x="25" y="97"/>
                </a:lnTo>
                <a:lnTo>
                  <a:pt x="24" y="87"/>
                </a:lnTo>
                <a:lnTo>
                  <a:pt x="123" y="87"/>
                </a:lnTo>
                <a:lnTo>
                  <a:pt x="123" y="75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19"/>
                </a:lnTo>
                <a:lnTo>
                  <a:pt x="98" y="11"/>
                </a:lnTo>
                <a:lnTo>
                  <a:pt x="88" y="4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5"/>
                </a:lnTo>
                <a:lnTo>
                  <a:pt x="25" y="11"/>
                </a:lnTo>
                <a:lnTo>
                  <a:pt x="17" y="21"/>
                </a:lnTo>
                <a:lnTo>
                  <a:pt x="9" y="32"/>
                </a:lnTo>
                <a:lnTo>
                  <a:pt x="4" y="46"/>
                </a:lnTo>
                <a:lnTo>
                  <a:pt x="1" y="62"/>
                </a:lnTo>
                <a:lnTo>
                  <a:pt x="0" y="80"/>
                </a:lnTo>
                <a:lnTo>
                  <a:pt x="1" y="97"/>
                </a:lnTo>
                <a:lnTo>
                  <a:pt x="4" y="113"/>
                </a:lnTo>
                <a:lnTo>
                  <a:pt x="9" y="126"/>
                </a:lnTo>
                <a:lnTo>
                  <a:pt x="17" y="137"/>
                </a:lnTo>
                <a:lnTo>
                  <a:pt x="25" y="146"/>
                </a:lnTo>
                <a:lnTo>
                  <a:pt x="36" y="152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4"/>
                </a:lnTo>
                <a:lnTo>
                  <a:pt x="94" y="150"/>
                </a:lnTo>
                <a:lnTo>
                  <a:pt x="102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8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5"/>
                </a:lnTo>
                <a:lnTo>
                  <a:pt x="27" y="47"/>
                </a:lnTo>
                <a:lnTo>
                  <a:pt x="32" y="39"/>
                </a:lnTo>
                <a:lnTo>
                  <a:pt x="36" y="33"/>
                </a:lnTo>
                <a:lnTo>
                  <a:pt x="41" y="27"/>
                </a:lnTo>
                <a:lnTo>
                  <a:pt x="47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4" y="29"/>
                </a:lnTo>
                <a:lnTo>
                  <a:pt x="90" y="33"/>
                </a:lnTo>
                <a:lnTo>
                  <a:pt x="94" y="39"/>
                </a:lnTo>
                <a:lnTo>
                  <a:pt x="97" y="47"/>
                </a:lnTo>
                <a:lnTo>
                  <a:pt x="98" y="55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44" name="Freeform 273"/>
          <p:cNvSpPr>
            <a:spLocks noEditPoints="1"/>
          </p:cNvSpPr>
          <p:nvPr/>
        </p:nvSpPr>
        <p:spPr bwMode="auto">
          <a:xfrm>
            <a:off x="2489200" y="5040313"/>
            <a:ext cx="68263" cy="109537"/>
          </a:xfrm>
          <a:custGeom>
            <a:avLst/>
            <a:gdLst>
              <a:gd name="T0" fmla="*/ 0 w 145"/>
              <a:gd name="T1" fmla="*/ 109537 h 207"/>
              <a:gd name="T2" fmla="*/ 12240 w 145"/>
              <a:gd name="T3" fmla="*/ 62971 h 207"/>
              <a:gd name="T4" fmla="*/ 36721 w 145"/>
              <a:gd name="T5" fmla="*/ 62971 h 207"/>
              <a:gd name="T6" fmla="*/ 44253 w 145"/>
              <a:gd name="T7" fmla="*/ 64029 h 207"/>
              <a:gd name="T8" fmla="*/ 48961 w 145"/>
              <a:gd name="T9" fmla="*/ 67733 h 207"/>
              <a:gd name="T10" fmla="*/ 50844 w 145"/>
              <a:gd name="T11" fmla="*/ 75141 h 207"/>
              <a:gd name="T12" fmla="*/ 51786 w 145"/>
              <a:gd name="T13" fmla="*/ 94720 h 207"/>
              <a:gd name="T14" fmla="*/ 52727 w 145"/>
              <a:gd name="T15" fmla="*/ 103716 h 207"/>
              <a:gd name="T16" fmla="*/ 54140 w 145"/>
              <a:gd name="T17" fmla="*/ 109537 h 207"/>
              <a:gd name="T18" fmla="*/ 68263 w 145"/>
              <a:gd name="T19" fmla="*/ 106891 h 207"/>
              <a:gd name="T20" fmla="*/ 65438 w 145"/>
              <a:gd name="T21" fmla="*/ 102129 h 207"/>
              <a:gd name="T22" fmla="*/ 64026 w 145"/>
              <a:gd name="T23" fmla="*/ 93662 h 207"/>
              <a:gd name="T24" fmla="*/ 62614 w 145"/>
              <a:gd name="T25" fmla="*/ 71966 h 207"/>
              <a:gd name="T26" fmla="*/ 61672 w 145"/>
              <a:gd name="T27" fmla="*/ 64558 h 207"/>
              <a:gd name="T28" fmla="*/ 59318 w 145"/>
              <a:gd name="T29" fmla="*/ 59796 h 207"/>
              <a:gd name="T30" fmla="*/ 56023 w 145"/>
              <a:gd name="T31" fmla="*/ 56621 h 207"/>
              <a:gd name="T32" fmla="*/ 56023 w 145"/>
              <a:gd name="T33" fmla="*/ 53446 h 207"/>
              <a:gd name="T34" fmla="*/ 60260 w 145"/>
              <a:gd name="T35" fmla="*/ 48683 h 207"/>
              <a:gd name="T36" fmla="*/ 63084 w 145"/>
              <a:gd name="T37" fmla="*/ 42333 h 207"/>
              <a:gd name="T38" fmla="*/ 65438 w 145"/>
              <a:gd name="T39" fmla="*/ 34396 h 207"/>
              <a:gd name="T40" fmla="*/ 65438 w 145"/>
              <a:gd name="T41" fmla="*/ 25929 h 207"/>
              <a:gd name="T42" fmla="*/ 63555 w 145"/>
              <a:gd name="T43" fmla="*/ 17992 h 207"/>
              <a:gd name="T44" fmla="*/ 60731 w 145"/>
              <a:gd name="T45" fmla="*/ 11112 h 207"/>
              <a:gd name="T46" fmla="*/ 56494 w 145"/>
              <a:gd name="T47" fmla="*/ 6350 h 207"/>
              <a:gd name="T48" fmla="*/ 49432 w 145"/>
              <a:gd name="T49" fmla="*/ 2117 h 207"/>
              <a:gd name="T50" fmla="*/ 40016 w 145"/>
              <a:gd name="T51" fmla="*/ 0 h 207"/>
              <a:gd name="T52" fmla="*/ 0 w 145"/>
              <a:gd name="T53" fmla="*/ 0 h 207"/>
              <a:gd name="T54" fmla="*/ 32484 w 145"/>
              <a:gd name="T55" fmla="*/ 13229 h 207"/>
              <a:gd name="T56" fmla="*/ 41429 w 145"/>
              <a:gd name="T57" fmla="*/ 13758 h 207"/>
              <a:gd name="T58" fmla="*/ 48019 w 145"/>
              <a:gd name="T59" fmla="*/ 15875 h 207"/>
              <a:gd name="T60" fmla="*/ 51315 w 145"/>
              <a:gd name="T61" fmla="*/ 21696 h 207"/>
              <a:gd name="T62" fmla="*/ 52727 w 145"/>
              <a:gd name="T63" fmla="*/ 30692 h 207"/>
              <a:gd name="T64" fmla="*/ 51786 w 145"/>
              <a:gd name="T65" fmla="*/ 40216 h 207"/>
              <a:gd name="T66" fmla="*/ 48019 w 145"/>
              <a:gd name="T67" fmla="*/ 45508 h 207"/>
              <a:gd name="T68" fmla="*/ 41429 w 145"/>
              <a:gd name="T69" fmla="*/ 48683 h 207"/>
              <a:gd name="T70" fmla="*/ 32484 w 145"/>
              <a:gd name="T71" fmla="*/ 49741 h 207"/>
              <a:gd name="T72" fmla="*/ 12240 w 145"/>
              <a:gd name="T73" fmla="*/ 13229 h 20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45" h="207">
                <a:moveTo>
                  <a:pt x="0" y="0"/>
                </a:moveTo>
                <a:lnTo>
                  <a:pt x="0" y="207"/>
                </a:lnTo>
                <a:lnTo>
                  <a:pt x="26" y="207"/>
                </a:lnTo>
                <a:lnTo>
                  <a:pt x="26" y="119"/>
                </a:lnTo>
                <a:lnTo>
                  <a:pt x="67" y="119"/>
                </a:lnTo>
                <a:lnTo>
                  <a:pt x="78" y="119"/>
                </a:lnTo>
                <a:lnTo>
                  <a:pt x="87" y="120"/>
                </a:lnTo>
                <a:lnTo>
                  <a:pt x="94" y="121"/>
                </a:lnTo>
                <a:lnTo>
                  <a:pt x="100" y="124"/>
                </a:lnTo>
                <a:lnTo>
                  <a:pt x="104" y="128"/>
                </a:lnTo>
                <a:lnTo>
                  <a:pt x="106" y="134"/>
                </a:lnTo>
                <a:lnTo>
                  <a:pt x="108" y="142"/>
                </a:lnTo>
                <a:lnTo>
                  <a:pt x="109" y="152"/>
                </a:lnTo>
                <a:lnTo>
                  <a:pt x="110" y="179"/>
                </a:lnTo>
                <a:lnTo>
                  <a:pt x="111" y="188"/>
                </a:lnTo>
                <a:lnTo>
                  <a:pt x="112" y="196"/>
                </a:lnTo>
                <a:lnTo>
                  <a:pt x="113" y="202"/>
                </a:lnTo>
                <a:lnTo>
                  <a:pt x="115" y="207"/>
                </a:lnTo>
                <a:lnTo>
                  <a:pt x="145" y="207"/>
                </a:lnTo>
                <a:lnTo>
                  <a:pt x="145" y="202"/>
                </a:lnTo>
                <a:lnTo>
                  <a:pt x="141" y="198"/>
                </a:lnTo>
                <a:lnTo>
                  <a:pt x="139" y="193"/>
                </a:lnTo>
                <a:lnTo>
                  <a:pt x="138" y="186"/>
                </a:lnTo>
                <a:lnTo>
                  <a:pt x="136" y="177"/>
                </a:lnTo>
                <a:lnTo>
                  <a:pt x="134" y="143"/>
                </a:lnTo>
                <a:lnTo>
                  <a:pt x="133" y="136"/>
                </a:lnTo>
                <a:lnTo>
                  <a:pt x="132" y="129"/>
                </a:lnTo>
                <a:lnTo>
                  <a:pt x="131" y="122"/>
                </a:lnTo>
                <a:lnTo>
                  <a:pt x="129" y="118"/>
                </a:lnTo>
                <a:lnTo>
                  <a:pt x="126" y="113"/>
                </a:lnTo>
                <a:lnTo>
                  <a:pt x="123" y="110"/>
                </a:lnTo>
                <a:lnTo>
                  <a:pt x="119" y="107"/>
                </a:lnTo>
                <a:lnTo>
                  <a:pt x="113" y="105"/>
                </a:lnTo>
                <a:lnTo>
                  <a:pt x="119" y="101"/>
                </a:lnTo>
                <a:lnTo>
                  <a:pt x="124" y="97"/>
                </a:lnTo>
                <a:lnTo>
                  <a:pt x="128" y="92"/>
                </a:lnTo>
                <a:lnTo>
                  <a:pt x="132" y="86"/>
                </a:lnTo>
                <a:lnTo>
                  <a:pt x="134" y="80"/>
                </a:lnTo>
                <a:lnTo>
                  <a:pt x="136" y="74"/>
                </a:lnTo>
                <a:lnTo>
                  <a:pt x="139" y="65"/>
                </a:lnTo>
                <a:lnTo>
                  <a:pt x="139" y="57"/>
                </a:lnTo>
                <a:lnTo>
                  <a:pt x="139" y="49"/>
                </a:lnTo>
                <a:lnTo>
                  <a:pt x="138" y="41"/>
                </a:lnTo>
                <a:lnTo>
                  <a:pt x="135" y="34"/>
                </a:lnTo>
                <a:lnTo>
                  <a:pt x="132" y="27"/>
                </a:lnTo>
                <a:lnTo>
                  <a:pt x="129" y="21"/>
                </a:lnTo>
                <a:lnTo>
                  <a:pt x="125" y="16"/>
                </a:lnTo>
                <a:lnTo>
                  <a:pt x="120" y="12"/>
                </a:lnTo>
                <a:lnTo>
                  <a:pt x="114" y="7"/>
                </a:lnTo>
                <a:lnTo>
                  <a:pt x="105" y="4"/>
                </a:lnTo>
                <a:lnTo>
                  <a:pt x="95" y="1"/>
                </a:lnTo>
                <a:lnTo>
                  <a:pt x="85" y="0"/>
                </a:lnTo>
                <a:lnTo>
                  <a:pt x="73" y="0"/>
                </a:lnTo>
                <a:lnTo>
                  <a:pt x="0" y="0"/>
                </a:lnTo>
                <a:close/>
                <a:moveTo>
                  <a:pt x="26" y="25"/>
                </a:moveTo>
                <a:lnTo>
                  <a:pt x="69" y="25"/>
                </a:lnTo>
                <a:lnTo>
                  <a:pt x="80" y="25"/>
                </a:lnTo>
                <a:lnTo>
                  <a:pt x="88" y="26"/>
                </a:lnTo>
                <a:lnTo>
                  <a:pt x="95" y="28"/>
                </a:lnTo>
                <a:lnTo>
                  <a:pt x="102" y="30"/>
                </a:lnTo>
                <a:lnTo>
                  <a:pt x="106" y="35"/>
                </a:lnTo>
                <a:lnTo>
                  <a:pt x="109" y="41"/>
                </a:lnTo>
                <a:lnTo>
                  <a:pt x="111" y="49"/>
                </a:lnTo>
                <a:lnTo>
                  <a:pt x="112" y="58"/>
                </a:lnTo>
                <a:lnTo>
                  <a:pt x="111" y="68"/>
                </a:lnTo>
                <a:lnTo>
                  <a:pt x="110" y="76"/>
                </a:lnTo>
                <a:lnTo>
                  <a:pt x="106" y="82"/>
                </a:lnTo>
                <a:lnTo>
                  <a:pt x="102" y="86"/>
                </a:lnTo>
                <a:lnTo>
                  <a:pt x="95" y="90"/>
                </a:lnTo>
                <a:lnTo>
                  <a:pt x="88" y="92"/>
                </a:lnTo>
                <a:lnTo>
                  <a:pt x="80" y="94"/>
                </a:lnTo>
                <a:lnTo>
                  <a:pt x="69" y="94"/>
                </a:lnTo>
                <a:lnTo>
                  <a:pt x="26" y="94"/>
                </a:lnTo>
                <a:lnTo>
                  <a:pt x="26" y="2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45" name="Rectangle 274"/>
          <p:cNvSpPr>
            <a:spLocks noChangeArrowheads="1"/>
          </p:cNvSpPr>
          <p:nvPr/>
        </p:nvSpPr>
        <p:spPr bwMode="auto">
          <a:xfrm>
            <a:off x="2571750" y="5133975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46" name="Freeform 275"/>
          <p:cNvSpPr>
            <a:spLocks/>
          </p:cNvSpPr>
          <p:nvPr/>
        </p:nvSpPr>
        <p:spPr bwMode="auto">
          <a:xfrm>
            <a:off x="1350963" y="5237163"/>
            <a:ext cx="57150" cy="106362"/>
          </a:xfrm>
          <a:custGeom>
            <a:avLst/>
            <a:gdLst>
              <a:gd name="T0" fmla="*/ 57150 w 125"/>
              <a:gd name="T1" fmla="*/ 106362 h 199"/>
              <a:gd name="T2" fmla="*/ 12344 w 125"/>
              <a:gd name="T3" fmla="*/ 93000 h 199"/>
              <a:gd name="T4" fmla="*/ 15088 w 125"/>
              <a:gd name="T5" fmla="*/ 86586 h 199"/>
              <a:gd name="T6" fmla="*/ 18745 w 125"/>
              <a:gd name="T7" fmla="*/ 80172 h 199"/>
              <a:gd name="T8" fmla="*/ 24689 w 125"/>
              <a:gd name="T9" fmla="*/ 74828 h 199"/>
              <a:gd name="T10" fmla="*/ 32004 w 125"/>
              <a:gd name="T11" fmla="*/ 69483 h 199"/>
              <a:gd name="T12" fmla="*/ 43434 w 125"/>
              <a:gd name="T13" fmla="*/ 61465 h 199"/>
              <a:gd name="T14" fmla="*/ 50292 w 125"/>
              <a:gd name="T15" fmla="*/ 54517 h 199"/>
              <a:gd name="T16" fmla="*/ 54407 w 125"/>
              <a:gd name="T17" fmla="*/ 46500 h 199"/>
              <a:gd name="T18" fmla="*/ 56693 w 125"/>
              <a:gd name="T19" fmla="*/ 36879 h 199"/>
              <a:gd name="T20" fmla="*/ 56693 w 125"/>
              <a:gd name="T21" fmla="*/ 24586 h 199"/>
              <a:gd name="T22" fmla="*/ 52578 w 125"/>
              <a:gd name="T23" fmla="*/ 12828 h 199"/>
              <a:gd name="T24" fmla="*/ 45263 w 125"/>
              <a:gd name="T25" fmla="*/ 4810 h 199"/>
              <a:gd name="T26" fmla="*/ 35662 w 125"/>
              <a:gd name="T27" fmla="*/ 534 h 199"/>
              <a:gd name="T28" fmla="*/ 23774 w 125"/>
              <a:gd name="T29" fmla="*/ 534 h 199"/>
              <a:gd name="T30" fmla="*/ 13716 w 125"/>
              <a:gd name="T31" fmla="*/ 5345 h 199"/>
              <a:gd name="T32" fmla="*/ 6401 w 125"/>
              <a:gd name="T33" fmla="*/ 14966 h 199"/>
              <a:gd name="T34" fmla="*/ 2743 w 125"/>
              <a:gd name="T35" fmla="*/ 28328 h 199"/>
              <a:gd name="T36" fmla="*/ 1829 w 125"/>
              <a:gd name="T37" fmla="*/ 38483 h 199"/>
              <a:gd name="T38" fmla="*/ 13259 w 125"/>
              <a:gd name="T39" fmla="*/ 37414 h 199"/>
              <a:gd name="T40" fmla="*/ 14173 w 125"/>
              <a:gd name="T41" fmla="*/ 27259 h 199"/>
              <a:gd name="T42" fmla="*/ 17374 w 125"/>
              <a:gd name="T43" fmla="*/ 19241 h 199"/>
              <a:gd name="T44" fmla="*/ 22860 w 125"/>
              <a:gd name="T45" fmla="*/ 14966 h 199"/>
              <a:gd name="T46" fmla="*/ 29261 w 125"/>
              <a:gd name="T47" fmla="*/ 12828 h 199"/>
              <a:gd name="T48" fmla="*/ 35662 w 125"/>
              <a:gd name="T49" fmla="*/ 14431 h 199"/>
              <a:gd name="T50" fmla="*/ 41148 w 125"/>
              <a:gd name="T51" fmla="*/ 18172 h 199"/>
              <a:gd name="T52" fmla="*/ 44348 w 125"/>
              <a:gd name="T53" fmla="*/ 24052 h 199"/>
              <a:gd name="T54" fmla="*/ 45263 w 125"/>
              <a:gd name="T55" fmla="*/ 31534 h 199"/>
              <a:gd name="T56" fmla="*/ 44348 w 125"/>
              <a:gd name="T57" fmla="*/ 38483 h 199"/>
              <a:gd name="T58" fmla="*/ 42520 w 125"/>
              <a:gd name="T59" fmla="*/ 43828 h 199"/>
              <a:gd name="T60" fmla="*/ 38862 w 125"/>
              <a:gd name="T61" fmla="*/ 49707 h 199"/>
              <a:gd name="T62" fmla="*/ 33376 w 125"/>
              <a:gd name="T63" fmla="*/ 53983 h 199"/>
              <a:gd name="T64" fmla="*/ 20574 w 125"/>
              <a:gd name="T65" fmla="*/ 63603 h 199"/>
              <a:gd name="T66" fmla="*/ 10058 w 125"/>
              <a:gd name="T67" fmla="*/ 73224 h 199"/>
              <a:gd name="T68" fmla="*/ 4115 w 125"/>
              <a:gd name="T69" fmla="*/ 84448 h 199"/>
              <a:gd name="T70" fmla="*/ 457 w 125"/>
              <a:gd name="T71" fmla="*/ 97810 h 199"/>
              <a:gd name="T72" fmla="*/ 0 w 125"/>
              <a:gd name="T73" fmla="*/ 106362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5" h="199">
                <a:moveTo>
                  <a:pt x="0" y="199"/>
                </a:moveTo>
                <a:lnTo>
                  <a:pt x="125" y="199"/>
                </a:lnTo>
                <a:lnTo>
                  <a:pt x="125" y="174"/>
                </a:lnTo>
                <a:lnTo>
                  <a:pt x="27" y="174"/>
                </a:lnTo>
                <a:lnTo>
                  <a:pt x="30" y="167"/>
                </a:lnTo>
                <a:lnTo>
                  <a:pt x="33" y="162"/>
                </a:lnTo>
                <a:lnTo>
                  <a:pt x="36" y="156"/>
                </a:lnTo>
                <a:lnTo>
                  <a:pt x="41" y="150"/>
                </a:lnTo>
                <a:lnTo>
                  <a:pt x="48" y="145"/>
                </a:lnTo>
                <a:lnTo>
                  <a:pt x="54" y="140"/>
                </a:lnTo>
                <a:lnTo>
                  <a:pt x="61" y="135"/>
                </a:lnTo>
                <a:lnTo>
                  <a:pt x="70" y="130"/>
                </a:lnTo>
                <a:lnTo>
                  <a:pt x="86" y="122"/>
                </a:lnTo>
                <a:lnTo>
                  <a:pt x="95" y="115"/>
                </a:lnTo>
                <a:lnTo>
                  <a:pt x="103" y="109"/>
                </a:lnTo>
                <a:lnTo>
                  <a:pt x="110" y="102"/>
                </a:lnTo>
                <a:lnTo>
                  <a:pt x="115" y="95"/>
                </a:lnTo>
                <a:lnTo>
                  <a:pt x="119" y="87"/>
                </a:lnTo>
                <a:lnTo>
                  <a:pt x="123" y="78"/>
                </a:lnTo>
                <a:lnTo>
                  <a:pt x="124" y="69"/>
                </a:lnTo>
                <a:lnTo>
                  <a:pt x="125" y="59"/>
                </a:lnTo>
                <a:lnTo>
                  <a:pt x="124" y="46"/>
                </a:lnTo>
                <a:lnTo>
                  <a:pt x="120" y="35"/>
                </a:lnTo>
                <a:lnTo>
                  <a:pt x="115" y="24"/>
                </a:lnTo>
                <a:lnTo>
                  <a:pt x="108" y="16"/>
                </a:lnTo>
                <a:lnTo>
                  <a:pt x="99" y="9"/>
                </a:lnTo>
                <a:lnTo>
                  <a:pt x="90" y="4"/>
                </a:lnTo>
                <a:lnTo>
                  <a:pt x="78" y="1"/>
                </a:lnTo>
                <a:lnTo>
                  <a:pt x="65" y="0"/>
                </a:lnTo>
                <a:lnTo>
                  <a:pt x="52" y="1"/>
                </a:lnTo>
                <a:lnTo>
                  <a:pt x="40" y="4"/>
                </a:lnTo>
                <a:lnTo>
                  <a:pt x="30" y="10"/>
                </a:lnTo>
                <a:lnTo>
                  <a:pt x="21" y="18"/>
                </a:lnTo>
                <a:lnTo>
                  <a:pt x="14" y="28"/>
                </a:lnTo>
                <a:lnTo>
                  <a:pt x="9" y="39"/>
                </a:lnTo>
                <a:lnTo>
                  <a:pt x="6" y="53"/>
                </a:lnTo>
                <a:lnTo>
                  <a:pt x="4" y="69"/>
                </a:lnTo>
                <a:lnTo>
                  <a:pt x="4" y="72"/>
                </a:lnTo>
                <a:lnTo>
                  <a:pt x="29" y="72"/>
                </a:lnTo>
                <a:lnTo>
                  <a:pt x="29" y="70"/>
                </a:lnTo>
                <a:lnTo>
                  <a:pt x="30" y="59"/>
                </a:lnTo>
                <a:lnTo>
                  <a:pt x="31" y="51"/>
                </a:lnTo>
                <a:lnTo>
                  <a:pt x="34" y="43"/>
                </a:lnTo>
                <a:lnTo>
                  <a:pt x="38" y="36"/>
                </a:lnTo>
                <a:lnTo>
                  <a:pt x="43" y="31"/>
                </a:lnTo>
                <a:lnTo>
                  <a:pt x="50" y="28"/>
                </a:lnTo>
                <a:lnTo>
                  <a:pt x="56" y="25"/>
                </a:lnTo>
                <a:lnTo>
                  <a:pt x="64" y="24"/>
                </a:lnTo>
                <a:lnTo>
                  <a:pt x="72" y="25"/>
                </a:lnTo>
                <a:lnTo>
                  <a:pt x="78" y="27"/>
                </a:lnTo>
                <a:lnTo>
                  <a:pt x="85" y="30"/>
                </a:lnTo>
                <a:lnTo>
                  <a:pt x="90" y="34"/>
                </a:lnTo>
                <a:lnTo>
                  <a:pt x="94" y="39"/>
                </a:lnTo>
                <a:lnTo>
                  <a:pt x="97" y="45"/>
                </a:lnTo>
                <a:lnTo>
                  <a:pt x="98" y="52"/>
                </a:lnTo>
                <a:lnTo>
                  <a:pt x="99" y="59"/>
                </a:lnTo>
                <a:lnTo>
                  <a:pt x="99" y="66"/>
                </a:lnTo>
                <a:lnTo>
                  <a:pt x="97" y="72"/>
                </a:lnTo>
                <a:lnTo>
                  <a:pt x="96" y="78"/>
                </a:lnTo>
                <a:lnTo>
                  <a:pt x="93" y="82"/>
                </a:lnTo>
                <a:lnTo>
                  <a:pt x="89" y="88"/>
                </a:lnTo>
                <a:lnTo>
                  <a:pt x="85" y="93"/>
                </a:lnTo>
                <a:lnTo>
                  <a:pt x="79" y="98"/>
                </a:lnTo>
                <a:lnTo>
                  <a:pt x="73" y="101"/>
                </a:lnTo>
                <a:lnTo>
                  <a:pt x="58" y="110"/>
                </a:lnTo>
                <a:lnTo>
                  <a:pt x="45" y="119"/>
                </a:lnTo>
                <a:lnTo>
                  <a:pt x="33" y="128"/>
                </a:lnTo>
                <a:lnTo>
                  <a:pt x="22" y="137"/>
                </a:lnTo>
                <a:lnTo>
                  <a:pt x="15" y="148"/>
                </a:lnTo>
                <a:lnTo>
                  <a:pt x="9" y="158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47" name="Freeform 276"/>
          <p:cNvSpPr>
            <a:spLocks/>
          </p:cNvSpPr>
          <p:nvPr/>
        </p:nvSpPr>
        <p:spPr bwMode="auto">
          <a:xfrm>
            <a:off x="1416050" y="5237163"/>
            <a:ext cx="60325" cy="106362"/>
          </a:xfrm>
          <a:custGeom>
            <a:avLst/>
            <a:gdLst>
              <a:gd name="T0" fmla="*/ 60325 w 124"/>
              <a:gd name="T1" fmla="*/ 106362 h 199"/>
              <a:gd name="T2" fmla="*/ 12649 w 124"/>
              <a:gd name="T3" fmla="*/ 93000 h 199"/>
              <a:gd name="T4" fmla="*/ 15568 w 124"/>
              <a:gd name="T5" fmla="*/ 86586 h 199"/>
              <a:gd name="T6" fmla="*/ 19946 w 124"/>
              <a:gd name="T7" fmla="*/ 80172 h 199"/>
              <a:gd name="T8" fmla="*/ 25784 w 124"/>
              <a:gd name="T9" fmla="*/ 74828 h 199"/>
              <a:gd name="T10" fmla="*/ 33568 w 124"/>
              <a:gd name="T11" fmla="*/ 69483 h 199"/>
              <a:gd name="T12" fmla="*/ 46217 w 124"/>
              <a:gd name="T13" fmla="*/ 61465 h 199"/>
              <a:gd name="T14" fmla="*/ 53028 w 124"/>
              <a:gd name="T15" fmla="*/ 54517 h 199"/>
              <a:gd name="T16" fmla="*/ 57893 w 124"/>
              <a:gd name="T17" fmla="*/ 46500 h 199"/>
              <a:gd name="T18" fmla="*/ 59839 w 124"/>
              <a:gd name="T19" fmla="*/ 36879 h 199"/>
              <a:gd name="T20" fmla="*/ 59839 w 124"/>
              <a:gd name="T21" fmla="*/ 24586 h 199"/>
              <a:gd name="T22" fmla="*/ 55947 w 124"/>
              <a:gd name="T23" fmla="*/ 12828 h 199"/>
              <a:gd name="T24" fmla="*/ 48163 w 124"/>
              <a:gd name="T25" fmla="*/ 4810 h 199"/>
              <a:gd name="T26" fmla="*/ 37946 w 124"/>
              <a:gd name="T27" fmla="*/ 534 h 199"/>
              <a:gd name="T28" fmla="*/ 24811 w 124"/>
              <a:gd name="T29" fmla="*/ 534 h 199"/>
              <a:gd name="T30" fmla="*/ 14108 w 124"/>
              <a:gd name="T31" fmla="*/ 5345 h 199"/>
              <a:gd name="T32" fmla="*/ 6324 w 124"/>
              <a:gd name="T33" fmla="*/ 14966 h 199"/>
              <a:gd name="T34" fmla="*/ 2432 w 124"/>
              <a:gd name="T35" fmla="*/ 28328 h 199"/>
              <a:gd name="T36" fmla="*/ 1946 w 124"/>
              <a:gd name="T37" fmla="*/ 38483 h 199"/>
              <a:gd name="T38" fmla="*/ 13622 w 124"/>
              <a:gd name="T39" fmla="*/ 37414 h 199"/>
              <a:gd name="T40" fmla="*/ 14595 w 124"/>
              <a:gd name="T41" fmla="*/ 27259 h 199"/>
              <a:gd name="T42" fmla="*/ 18487 w 124"/>
              <a:gd name="T43" fmla="*/ 19241 h 199"/>
              <a:gd name="T44" fmla="*/ 23838 w 124"/>
              <a:gd name="T45" fmla="*/ 14966 h 199"/>
              <a:gd name="T46" fmla="*/ 30649 w 124"/>
              <a:gd name="T47" fmla="*/ 12828 h 199"/>
              <a:gd name="T48" fmla="*/ 37946 w 124"/>
              <a:gd name="T49" fmla="*/ 14431 h 199"/>
              <a:gd name="T50" fmla="*/ 43298 w 124"/>
              <a:gd name="T51" fmla="*/ 18172 h 199"/>
              <a:gd name="T52" fmla="*/ 47190 w 124"/>
              <a:gd name="T53" fmla="*/ 24052 h 199"/>
              <a:gd name="T54" fmla="*/ 48163 w 124"/>
              <a:gd name="T55" fmla="*/ 31534 h 199"/>
              <a:gd name="T56" fmla="*/ 47190 w 124"/>
              <a:gd name="T57" fmla="*/ 38483 h 199"/>
              <a:gd name="T58" fmla="*/ 44757 w 124"/>
              <a:gd name="T59" fmla="*/ 43828 h 199"/>
              <a:gd name="T60" fmla="*/ 40865 w 124"/>
              <a:gd name="T61" fmla="*/ 49707 h 199"/>
              <a:gd name="T62" fmla="*/ 35027 w 124"/>
              <a:gd name="T63" fmla="*/ 53983 h 199"/>
              <a:gd name="T64" fmla="*/ 21406 w 124"/>
              <a:gd name="T65" fmla="*/ 63603 h 199"/>
              <a:gd name="T66" fmla="*/ 10703 w 124"/>
              <a:gd name="T67" fmla="*/ 73224 h 199"/>
              <a:gd name="T68" fmla="*/ 3892 w 124"/>
              <a:gd name="T69" fmla="*/ 84448 h 199"/>
              <a:gd name="T70" fmla="*/ 486 w 124"/>
              <a:gd name="T71" fmla="*/ 97810 h 199"/>
              <a:gd name="T72" fmla="*/ 0 w 124"/>
              <a:gd name="T73" fmla="*/ 106362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4" h="199">
                <a:moveTo>
                  <a:pt x="0" y="199"/>
                </a:moveTo>
                <a:lnTo>
                  <a:pt x="124" y="199"/>
                </a:lnTo>
                <a:lnTo>
                  <a:pt x="124" y="174"/>
                </a:lnTo>
                <a:lnTo>
                  <a:pt x="26" y="174"/>
                </a:lnTo>
                <a:lnTo>
                  <a:pt x="29" y="167"/>
                </a:lnTo>
                <a:lnTo>
                  <a:pt x="32" y="162"/>
                </a:lnTo>
                <a:lnTo>
                  <a:pt x="35" y="156"/>
                </a:lnTo>
                <a:lnTo>
                  <a:pt x="41" y="150"/>
                </a:lnTo>
                <a:lnTo>
                  <a:pt x="47" y="145"/>
                </a:lnTo>
                <a:lnTo>
                  <a:pt x="53" y="140"/>
                </a:lnTo>
                <a:lnTo>
                  <a:pt x="61" y="135"/>
                </a:lnTo>
                <a:lnTo>
                  <a:pt x="69" y="130"/>
                </a:lnTo>
                <a:lnTo>
                  <a:pt x="85" y="122"/>
                </a:lnTo>
                <a:lnTo>
                  <a:pt x="95" y="115"/>
                </a:lnTo>
                <a:lnTo>
                  <a:pt x="102" y="109"/>
                </a:lnTo>
                <a:lnTo>
                  <a:pt x="109" y="102"/>
                </a:lnTo>
                <a:lnTo>
                  <a:pt x="115" y="95"/>
                </a:lnTo>
                <a:lnTo>
                  <a:pt x="119" y="87"/>
                </a:lnTo>
                <a:lnTo>
                  <a:pt x="122" y="78"/>
                </a:lnTo>
                <a:lnTo>
                  <a:pt x="123" y="69"/>
                </a:lnTo>
                <a:lnTo>
                  <a:pt x="124" y="59"/>
                </a:lnTo>
                <a:lnTo>
                  <a:pt x="123" y="46"/>
                </a:lnTo>
                <a:lnTo>
                  <a:pt x="120" y="35"/>
                </a:lnTo>
                <a:lnTo>
                  <a:pt x="115" y="24"/>
                </a:lnTo>
                <a:lnTo>
                  <a:pt x="107" y="16"/>
                </a:lnTo>
                <a:lnTo>
                  <a:pt x="99" y="9"/>
                </a:lnTo>
                <a:lnTo>
                  <a:pt x="89" y="4"/>
                </a:lnTo>
                <a:lnTo>
                  <a:pt x="78" y="1"/>
                </a:lnTo>
                <a:lnTo>
                  <a:pt x="64" y="0"/>
                </a:lnTo>
                <a:lnTo>
                  <a:pt x="51" y="1"/>
                </a:lnTo>
                <a:lnTo>
                  <a:pt x="40" y="4"/>
                </a:lnTo>
                <a:lnTo>
                  <a:pt x="29" y="10"/>
                </a:lnTo>
                <a:lnTo>
                  <a:pt x="21" y="18"/>
                </a:lnTo>
                <a:lnTo>
                  <a:pt x="13" y="28"/>
                </a:lnTo>
                <a:lnTo>
                  <a:pt x="8" y="39"/>
                </a:lnTo>
                <a:lnTo>
                  <a:pt x="5" y="53"/>
                </a:lnTo>
                <a:lnTo>
                  <a:pt x="4" y="69"/>
                </a:lnTo>
                <a:lnTo>
                  <a:pt x="4" y="72"/>
                </a:lnTo>
                <a:lnTo>
                  <a:pt x="28" y="72"/>
                </a:lnTo>
                <a:lnTo>
                  <a:pt x="28" y="70"/>
                </a:lnTo>
                <a:lnTo>
                  <a:pt x="29" y="59"/>
                </a:lnTo>
                <a:lnTo>
                  <a:pt x="30" y="51"/>
                </a:lnTo>
                <a:lnTo>
                  <a:pt x="33" y="43"/>
                </a:lnTo>
                <a:lnTo>
                  <a:pt x="38" y="36"/>
                </a:lnTo>
                <a:lnTo>
                  <a:pt x="43" y="31"/>
                </a:lnTo>
                <a:lnTo>
                  <a:pt x="49" y="28"/>
                </a:lnTo>
                <a:lnTo>
                  <a:pt x="55" y="25"/>
                </a:lnTo>
                <a:lnTo>
                  <a:pt x="63" y="24"/>
                </a:lnTo>
                <a:lnTo>
                  <a:pt x="71" y="25"/>
                </a:lnTo>
                <a:lnTo>
                  <a:pt x="78" y="27"/>
                </a:lnTo>
                <a:lnTo>
                  <a:pt x="84" y="30"/>
                </a:lnTo>
                <a:lnTo>
                  <a:pt x="89" y="34"/>
                </a:lnTo>
                <a:lnTo>
                  <a:pt x="93" y="39"/>
                </a:lnTo>
                <a:lnTo>
                  <a:pt x="97" y="45"/>
                </a:lnTo>
                <a:lnTo>
                  <a:pt x="98" y="52"/>
                </a:lnTo>
                <a:lnTo>
                  <a:pt x="99" y="59"/>
                </a:lnTo>
                <a:lnTo>
                  <a:pt x="99" y="66"/>
                </a:lnTo>
                <a:lnTo>
                  <a:pt x="97" y="72"/>
                </a:lnTo>
                <a:lnTo>
                  <a:pt x="96" y="78"/>
                </a:lnTo>
                <a:lnTo>
                  <a:pt x="92" y="82"/>
                </a:lnTo>
                <a:lnTo>
                  <a:pt x="88" y="88"/>
                </a:lnTo>
                <a:lnTo>
                  <a:pt x="84" y="93"/>
                </a:lnTo>
                <a:lnTo>
                  <a:pt x="79" y="98"/>
                </a:lnTo>
                <a:lnTo>
                  <a:pt x="72" y="101"/>
                </a:lnTo>
                <a:lnTo>
                  <a:pt x="58" y="110"/>
                </a:lnTo>
                <a:lnTo>
                  <a:pt x="44" y="119"/>
                </a:lnTo>
                <a:lnTo>
                  <a:pt x="32" y="128"/>
                </a:lnTo>
                <a:lnTo>
                  <a:pt x="22" y="137"/>
                </a:lnTo>
                <a:lnTo>
                  <a:pt x="14" y="148"/>
                </a:lnTo>
                <a:lnTo>
                  <a:pt x="8" y="158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48" name="Freeform 277"/>
          <p:cNvSpPr>
            <a:spLocks/>
          </p:cNvSpPr>
          <p:nvPr/>
        </p:nvSpPr>
        <p:spPr bwMode="auto">
          <a:xfrm>
            <a:off x="2028825" y="5233988"/>
            <a:ext cx="50800" cy="111125"/>
          </a:xfrm>
          <a:custGeom>
            <a:avLst/>
            <a:gdLst>
              <a:gd name="T0" fmla="*/ 0 w 108"/>
              <a:gd name="T1" fmla="*/ 72860 h 212"/>
              <a:gd name="T2" fmla="*/ 0 w 108"/>
              <a:gd name="T3" fmla="*/ 78102 h 212"/>
              <a:gd name="T4" fmla="*/ 470 w 108"/>
              <a:gd name="T5" fmla="*/ 85440 h 212"/>
              <a:gd name="T6" fmla="*/ 1411 w 108"/>
              <a:gd name="T7" fmla="*/ 92779 h 212"/>
              <a:gd name="T8" fmla="*/ 3293 w 108"/>
              <a:gd name="T9" fmla="*/ 98021 h 212"/>
              <a:gd name="T10" fmla="*/ 6585 w 108"/>
              <a:gd name="T11" fmla="*/ 102214 h 212"/>
              <a:gd name="T12" fmla="*/ 9878 w 108"/>
              <a:gd name="T13" fmla="*/ 105883 h 212"/>
              <a:gd name="T14" fmla="*/ 14111 w 108"/>
              <a:gd name="T15" fmla="*/ 109028 h 212"/>
              <a:gd name="T16" fmla="*/ 19756 w 108"/>
              <a:gd name="T17" fmla="*/ 110077 h 212"/>
              <a:gd name="T18" fmla="*/ 25870 w 108"/>
              <a:gd name="T19" fmla="*/ 111125 h 212"/>
              <a:gd name="T20" fmla="*/ 31515 w 108"/>
              <a:gd name="T21" fmla="*/ 110077 h 212"/>
              <a:gd name="T22" fmla="*/ 37159 w 108"/>
              <a:gd name="T23" fmla="*/ 109028 h 212"/>
              <a:gd name="T24" fmla="*/ 40922 w 108"/>
              <a:gd name="T25" fmla="*/ 106407 h 212"/>
              <a:gd name="T26" fmla="*/ 45156 w 108"/>
              <a:gd name="T27" fmla="*/ 102738 h 212"/>
              <a:gd name="T28" fmla="*/ 47507 w 108"/>
              <a:gd name="T29" fmla="*/ 98021 h 212"/>
              <a:gd name="T30" fmla="*/ 49389 w 108"/>
              <a:gd name="T31" fmla="*/ 92779 h 212"/>
              <a:gd name="T32" fmla="*/ 50330 w 108"/>
              <a:gd name="T33" fmla="*/ 85965 h 212"/>
              <a:gd name="T34" fmla="*/ 50800 w 108"/>
              <a:gd name="T35" fmla="*/ 78102 h 212"/>
              <a:gd name="T36" fmla="*/ 50800 w 108"/>
              <a:gd name="T37" fmla="*/ 0 h 212"/>
              <a:gd name="T38" fmla="*/ 39041 w 108"/>
              <a:gd name="T39" fmla="*/ 0 h 212"/>
              <a:gd name="T40" fmla="*/ 39041 w 108"/>
              <a:gd name="T41" fmla="*/ 72336 h 212"/>
              <a:gd name="T42" fmla="*/ 39041 w 108"/>
              <a:gd name="T43" fmla="*/ 78102 h 212"/>
              <a:gd name="T44" fmla="*/ 39041 w 108"/>
              <a:gd name="T45" fmla="*/ 82820 h 212"/>
              <a:gd name="T46" fmla="*/ 38570 w 108"/>
              <a:gd name="T47" fmla="*/ 86489 h 212"/>
              <a:gd name="T48" fmla="*/ 37630 w 108"/>
              <a:gd name="T49" fmla="*/ 89634 h 212"/>
              <a:gd name="T50" fmla="*/ 35748 w 108"/>
              <a:gd name="T51" fmla="*/ 93303 h 212"/>
              <a:gd name="T52" fmla="*/ 32456 w 108"/>
              <a:gd name="T53" fmla="*/ 95400 h 212"/>
              <a:gd name="T54" fmla="*/ 29633 w 108"/>
              <a:gd name="T55" fmla="*/ 96972 h 212"/>
              <a:gd name="T56" fmla="*/ 25400 w 108"/>
              <a:gd name="T57" fmla="*/ 97496 h 212"/>
              <a:gd name="T58" fmla="*/ 21637 w 108"/>
              <a:gd name="T59" fmla="*/ 97496 h 212"/>
              <a:gd name="T60" fmla="*/ 18815 w 108"/>
              <a:gd name="T61" fmla="*/ 96448 h 212"/>
              <a:gd name="T62" fmla="*/ 16463 w 108"/>
              <a:gd name="T63" fmla="*/ 94876 h 212"/>
              <a:gd name="T64" fmla="*/ 14581 w 108"/>
              <a:gd name="T65" fmla="*/ 92779 h 212"/>
              <a:gd name="T66" fmla="*/ 13170 w 108"/>
              <a:gd name="T67" fmla="*/ 90158 h 212"/>
              <a:gd name="T68" fmla="*/ 12230 w 108"/>
              <a:gd name="T69" fmla="*/ 86489 h 212"/>
              <a:gd name="T70" fmla="*/ 11289 w 108"/>
              <a:gd name="T71" fmla="*/ 82295 h 212"/>
              <a:gd name="T72" fmla="*/ 11289 w 108"/>
              <a:gd name="T73" fmla="*/ 77578 h 212"/>
              <a:gd name="T74" fmla="*/ 11289 w 108"/>
              <a:gd name="T75" fmla="*/ 72860 h 212"/>
              <a:gd name="T76" fmla="*/ 0 w 108"/>
              <a:gd name="T77" fmla="*/ 72860 h 2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08" h="212">
                <a:moveTo>
                  <a:pt x="0" y="139"/>
                </a:moveTo>
                <a:lnTo>
                  <a:pt x="0" y="149"/>
                </a:lnTo>
                <a:lnTo>
                  <a:pt x="1" y="163"/>
                </a:lnTo>
                <a:lnTo>
                  <a:pt x="3" y="177"/>
                </a:lnTo>
                <a:lnTo>
                  <a:pt x="7" y="187"/>
                </a:lnTo>
                <a:lnTo>
                  <a:pt x="14" y="195"/>
                </a:lnTo>
                <a:lnTo>
                  <a:pt x="21" y="202"/>
                </a:lnTo>
                <a:lnTo>
                  <a:pt x="30" y="208"/>
                </a:lnTo>
                <a:lnTo>
                  <a:pt x="42" y="210"/>
                </a:lnTo>
                <a:lnTo>
                  <a:pt x="55" y="212"/>
                </a:lnTo>
                <a:lnTo>
                  <a:pt x="67" y="210"/>
                </a:lnTo>
                <a:lnTo>
                  <a:pt x="79" y="208"/>
                </a:lnTo>
                <a:lnTo>
                  <a:pt x="87" y="203"/>
                </a:lnTo>
                <a:lnTo>
                  <a:pt x="96" y="196"/>
                </a:lnTo>
                <a:lnTo>
                  <a:pt x="101" y="187"/>
                </a:lnTo>
                <a:lnTo>
                  <a:pt x="105" y="177"/>
                </a:lnTo>
                <a:lnTo>
                  <a:pt x="107" y="164"/>
                </a:lnTo>
                <a:lnTo>
                  <a:pt x="108" y="149"/>
                </a:lnTo>
                <a:lnTo>
                  <a:pt x="108" y="0"/>
                </a:lnTo>
                <a:lnTo>
                  <a:pt x="83" y="0"/>
                </a:lnTo>
                <a:lnTo>
                  <a:pt x="83" y="138"/>
                </a:lnTo>
                <a:lnTo>
                  <a:pt x="83" y="149"/>
                </a:lnTo>
                <a:lnTo>
                  <a:pt x="83" y="158"/>
                </a:lnTo>
                <a:lnTo>
                  <a:pt x="82" y="165"/>
                </a:lnTo>
                <a:lnTo>
                  <a:pt x="80" y="171"/>
                </a:lnTo>
                <a:lnTo>
                  <a:pt x="76" y="178"/>
                </a:lnTo>
                <a:lnTo>
                  <a:pt x="69" y="182"/>
                </a:lnTo>
                <a:lnTo>
                  <a:pt x="63" y="185"/>
                </a:lnTo>
                <a:lnTo>
                  <a:pt x="54" y="186"/>
                </a:lnTo>
                <a:lnTo>
                  <a:pt x="46" y="186"/>
                </a:lnTo>
                <a:lnTo>
                  <a:pt x="40" y="184"/>
                </a:lnTo>
                <a:lnTo>
                  <a:pt x="35" y="181"/>
                </a:lnTo>
                <a:lnTo>
                  <a:pt x="31" y="177"/>
                </a:lnTo>
                <a:lnTo>
                  <a:pt x="28" y="172"/>
                </a:lnTo>
                <a:lnTo>
                  <a:pt x="26" y="165"/>
                </a:lnTo>
                <a:lnTo>
                  <a:pt x="24" y="157"/>
                </a:lnTo>
                <a:lnTo>
                  <a:pt x="24" y="148"/>
                </a:lnTo>
                <a:lnTo>
                  <a:pt x="24" y="139"/>
                </a:lnTo>
                <a:lnTo>
                  <a:pt x="0" y="13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49" name="Freeform 278"/>
          <p:cNvSpPr>
            <a:spLocks noEditPoints="1"/>
          </p:cNvSpPr>
          <p:nvPr/>
        </p:nvSpPr>
        <p:spPr bwMode="auto">
          <a:xfrm>
            <a:off x="2093913" y="5260975"/>
            <a:ext cx="58737" cy="84138"/>
          </a:xfrm>
          <a:custGeom>
            <a:avLst/>
            <a:gdLst>
              <a:gd name="T0" fmla="*/ 46321 w 123"/>
              <a:gd name="T1" fmla="*/ 60175 h 158"/>
              <a:gd name="T2" fmla="*/ 43456 w 123"/>
              <a:gd name="T3" fmla="*/ 65500 h 158"/>
              <a:gd name="T4" fmla="*/ 39158 w 123"/>
              <a:gd name="T5" fmla="*/ 69227 h 158"/>
              <a:gd name="T6" fmla="*/ 33905 w 123"/>
              <a:gd name="T7" fmla="*/ 71890 h 158"/>
              <a:gd name="T8" fmla="*/ 26265 w 123"/>
              <a:gd name="T9" fmla="*/ 71358 h 158"/>
              <a:gd name="T10" fmla="*/ 19579 w 123"/>
              <a:gd name="T11" fmla="*/ 68162 h 158"/>
              <a:gd name="T12" fmla="*/ 14804 w 123"/>
              <a:gd name="T13" fmla="*/ 62305 h 158"/>
              <a:gd name="T14" fmla="*/ 11938 w 123"/>
              <a:gd name="T15" fmla="*/ 52187 h 158"/>
              <a:gd name="T16" fmla="*/ 58737 w 123"/>
              <a:gd name="T17" fmla="*/ 46329 h 158"/>
              <a:gd name="T18" fmla="*/ 58259 w 123"/>
              <a:gd name="T19" fmla="*/ 31419 h 158"/>
              <a:gd name="T20" fmla="*/ 54439 w 123"/>
              <a:gd name="T21" fmla="*/ 15976 h 158"/>
              <a:gd name="T22" fmla="*/ 46799 w 123"/>
              <a:gd name="T23" fmla="*/ 6390 h 158"/>
              <a:gd name="T24" fmla="*/ 36293 w 123"/>
              <a:gd name="T25" fmla="*/ 533 h 158"/>
              <a:gd name="T26" fmla="*/ 22922 w 123"/>
              <a:gd name="T27" fmla="*/ 533 h 158"/>
              <a:gd name="T28" fmla="*/ 11938 w 123"/>
              <a:gd name="T29" fmla="*/ 6390 h 158"/>
              <a:gd name="T30" fmla="*/ 4298 w 123"/>
              <a:gd name="T31" fmla="*/ 17573 h 158"/>
              <a:gd name="T32" fmla="*/ 478 w 123"/>
              <a:gd name="T33" fmla="*/ 33549 h 158"/>
              <a:gd name="T34" fmla="*/ 478 w 123"/>
              <a:gd name="T35" fmla="*/ 52187 h 158"/>
              <a:gd name="T36" fmla="*/ 4298 w 123"/>
              <a:gd name="T37" fmla="*/ 67630 h 158"/>
              <a:gd name="T38" fmla="*/ 11938 w 123"/>
              <a:gd name="T39" fmla="*/ 78280 h 158"/>
              <a:gd name="T40" fmla="*/ 22922 w 123"/>
              <a:gd name="T41" fmla="*/ 83605 h 158"/>
              <a:gd name="T42" fmla="*/ 34860 w 123"/>
              <a:gd name="T43" fmla="*/ 83605 h 158"/>
              <a:gd name="T44" fmla="*/ 44888 w 123"/>
              <a:gd name="T45" fmla="*/ 79878 h 158"/>
              <a:gd name="T46" fmla="*/ 52051 w 123"/>
              <a:gd name="T47" fmla="*/ 72955 h 158"/>
              <a:gd name="T48" fmla="*/ 56827 w 123"/>
              <a:gd name="T49" fmla="*/ 63370 h 158"/>
              <a:gd name="T50" fmla="*/ 47276 w 123"/>
              <a:gd name="T51" fmla="*/ 56980 h 158"/>
              <a:gd name="T52" fmla="*/ 11938 w 123"/>
              <a:gd name="T53" fmla="*/ 29821 h 158"/>
              <a:gd name="T54" fmla="*/ 15281 w 123"/>
              <a:gd name="T55" fmla="*/ 21301 h 158"/>
              <a:gd name="T56" fmla="*/ 19579 w 123"/>
              <a:gd name="T57" fmla="*/ 14911 h 158"/>
              <a:gd name="T58" fmla="*/ 25787 w 123"/>
              <a:gd name="T59" fmla="*/ 12248 h 158"/>
              <a:gd name="T60" fmla="*/ 33905 w 123"/>
              <a:gd name="T61" fmla="*/ 12248 h 158"/>
              <a:gd name="T62" fmla="*/ 40113 w 123"/>
              <a:gd name="T63" fmla="*/ 15443 h 158"/>
              <a:gd name="T64" fmla="*/ 44888 w 123"/>
              <a:gd name="T65" fmla="*/ 21301 h 158"/>
              <a:gd name="T66" fmla="*/ 46799 w 123"/>
              <a:gd name="T67" fmla="*/ 29821 h 158"/>
              <a:gd name="T68" fmla="*/ 11461 w 123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8"/>
                </a:lnTo>
                <a:lnTo>
                  <a:pt x="35" y="122"/>
                </a:lnTo>
                <a:lnTo>
                  <a:pt x="31" y="117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6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7"/>
                </a:lnTo>
                <a:lnTo>
                  <a:pt x="36" y="153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7" y="25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5"/>
                </a:lnTo>
                <a:lnTo>
                  <a:pt x="84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50" name="Freeform 279"/>
          <p:cNvSpPr>
            <a:spLocks noEditPoints="1"/>
          </p:cNvSpPr>
          <p:nvPr/>
        </p:nvSpPr>
        <p:spPr bwMode="auto">
          <a:xfrm>
            <a:off x="2160588" y="5260975"/>
            <a:ext cx="60325" cy="84138"/>
          </a:xfrm>
          <a:custGeom>
            <a:avLst/>
            <a:gdLst>
              <a:gd name="T0" fmla="*/ 42555 w 129"/>
              <a:gd name="T1" fmla="*/ 52719 h 158"/>
              <a:gd name="T2" fmla="*/ 41152 w 129"/>
              <a:gd name="T3" fmla="*/ 60707 h 158"/>
              <a:gd name="T4" fmla="*/ 36943 w 129"/>
              <a:gd name="T5" fmla="*/ 67097 h 158"/>
              <a:gd name="T6" fmla="*/ 30864 w 129"/>
              <a:gd name="T7" fmla="*/ 71358 h 158"/>
              <a:gd name="T8" fmla="*/ 22914 w 129"/>
              <a:gd name="T9" fmla="*/ 72423 h 158"/>
              <a:gd name="T10" fmla="*/ 17770 w 129"/>
              <a:gd name="T11" fmla="*/ 71890 h 158"/>
              <a:gd name="T12" fmla="*/ 14497 w 129"/>
              <a:gd name="T13" fmla="*/ 69227 h 158"/>
              <a:gd name="T14" fmla="*/ 12626 w 129"/>
              <a:gd name="T15" fmla="*/ 64967 h 158"/>
              <a:gd name="T16" fmla="*/ 11223 w 129"/>
              <a:gd name="T17" fmla="*/ 60175 h 158"/>
              <a:gd name="T18" fmla="*/ 12159 w 129"/>
              <a:gd name="T19" fmla="*/ 54849 h 158"/>
              <a:gd name="T20" fmla="*/ 14029 w 129"/>
              <a:gd name="T21" fmla="*/ 51122 h 158"/>
              <a:gd name="T22" fmla="*/ 17303 w 129"/>
              <a:gd name="T23" fmla="*/ 47927 h 158"/>
              <a:gd name="T24" fmla="*/ 22447 w 129"/>
              <a:gd name="T25" fmla="*/ 46329 h 158"/>
              <a:gd name="T26" fmla="*/ 33202 w 129"/>
              <a:gd name="T27" fmla="*/ 44732 h 158"/>
              <a:gd name="T28" fmla="*/ 42555 w 129"/>
              <a:gd name="T29" fmla="*/ 41004 h 158"/>
              <a:gd name="T30" fmla="*/ 43490 w 129"/>
              <a:gd name="T31" fmla="*/ 74553 h 158"/>
              <a:gd name="T32" fmla="*/ 44893 w 129"/>
              <a:gd name="T33" fmla="*/ 78813 h 158"/>
              <a:gd name="T34" fmla="*/ 47231 w 129"/>
              <a:gd name="T35" fmla="*/ 82008 h 158"/>
              <a:gd name="T36" fmla="*/ 51440 w 129"/>
              <a:gd name="T37" fmla="*/ 83605 h 158"/>
              <a:gd name="T38" fmla="*/ 57052 w 129"/>
              <a:gd name="T39" fmla="*/ 83073 h 158"/>
              <a:gd name="T40" fmla="*/ 60325 w 129"/>
              <a:gd name="T41" fmla="*/ 71890 h 158"/>
              <a:gd name="T42" fmla="*/ 55181 w 129"/>
              <a:gd name="T43" fmla="*/ 71890 h 158"/>
              <a:gd name="T44" fmla="*/ 53310 w 129"/>
              <a:gd name="T45" fmla="*/ 67630 h 158"/>
              <a:gd name="T46" fmla="*/ 53310 w 129"/>
              <a:gd name="T47" fmla="*/ 23963 h 158"/>
              <a:gd name="T48" fmla="*/ 51908 w 129"/>
              <a:gd name="T49" fmla="*/ 13845 h 158"/>
              <a:gd name="T50" fmla="*/ 47231 w 129"/>
              <a:gd name="T51" fmla="*/ 5858 h 158"/>
              <a:gd name="T52" fmla="*/ 39749 w 129"/>
              <a:gd name="T53" fmla="*/ 1065 h 158"/>
              <a:gd name="T54" fmla="*/ 28526 w 129"/>
              <a:gd name="T55" fmla="*/ 0 h 158"/>
              <a:gd name="T56" fmla="*/ 17770 w 129"/>
              <a:gd name="T57" fmla="*/ 2130 h 158"/>
              <a:gd name="T58" fmla="*/ 9820 w 129"/>
              <a:gd name="T59" fmla="*/ 6923 h 158"/>
              <a:gd name="T60" fmla="*/ 5144 w 129"/>
              <a:gd name="T61" fmla="*/ 14911 h 158"/>
              <a:gd name="T62" fmla="*/ 3273 w 129"/>
              <a:gd name="T63" fmla="*/ 25561 h 158"/>
              <a:gd name="T64" fmla="*/ 13561 w 129"/>
              <a:gd name="T65" fmla="*/ 26093 h 158"/>
              <a:gd name="T66" fmla="*/ 14497 w 129"/>
              <a:gd name="T67" fmla="*/ 19703 h 158"/>
              <a:gd name="T68" fmla="*/ 17303 w 129"/>
              <a:gd name="T69" fmla="*/ 15443 h 158"/>
              <a:gd name="T70" fmla="*/ 21979 w 129"/>
              <a:gd name="T71" fmla="*/ 12248 h 158"/>
              <a:gd name="T72" fmla="*/ 28058 w 129"/>
              <a:gd name="T73" fmla="*/ 11715 h 158"/>
              <a:gd name="T74" fmla="*/ 34605 w 129"/>
              <a:gd name="T75" fmla="*/ 12248 h 158"/>
              <a:gd name="T76" fmla="*/ 39281 w 129"/>
              <a:gd name="T77" fmla="*/ 14911 h 158"/>
              <a:gd name="T78" fmla="*/ 41620 w 129"/>
              <a:gd name="T79" fmla="*/ 18638 h 158"/>
              <a:gd name="T80" fmla="*/ 42555 w 129"/>
              <a:gd name="T81" fmla="*/ 23431 h 158"/>
              <a:gd name="T82" fmla="*/ 42087 w 129"/>
              <a:gd name="T83" fmla="*/ 29289 h 158"/>
              <a:gd name="T84" fmla="*/ 39749 w 129"/>
              <a:gd name="T85" fmla="*/ 31419 h 158"/>
              <a:gd name="T86" fmla="*/ 33202 w 129"/>
              <a:gd name="T87" fmla="*/ 33549 h 158"/>
              <a:gd name="T88" fmla="*/ 22447 w 129"/>
              <a:gd name="T89" fmla="*/ 34614 h 158"/>
              <a:gd name="T90" fmla="*/ 12626 w 129"/>
              <a:gd name="T91" fmla="*/ 37809 h 158"/>
              <a:gd name="T92" fmla="*/ 5612 w 129"/>
              <a:gd name="T93" fmla="*/ 42602 h 158"/>
              <a:gd name="T94" fmla="*/ 1403 w 129"/>
              <a:gd name="T95" fmla="*/ 50057 h 158"/>
              <a:gd name="T96" fmla="*/ 0 w 129"/>
              <a:gd name="T97" fmla="*/ 60175 h 158"/>
              <a:gd name="T98" fmla="*/ 1403 w 129"/>
              <a:gd name="T99" fmla="*/ 70293 h 158"/>
              <a:gd name="T100" fmla="*/ 5612 w 129"/>
              <a:gd name="T101" fmla="*/ 78280 h 158"/>
              <a:gd name="T102" fmla="*/ 12159 w 129"/>
              <a:gd name="T103" fmla="*/ 82540 h 158"/>
              <a:gd name="T104" fmla="*/ 21044 w 129"/>
              <a:gd name="T105" fmla="*/ 84138 h 158"/>
              <a:gd name="T106" fmla="*/ 33202 w 129"/>
              <a:gd name="T107" fmla="*/ 81475 h 158"/>
              <a:gd name="T108" fmla="*/ 43490 w 129"/>
              <a:gd name="T109" fmla="*/ 71358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8">
                <a:moveTo>
                  <a:pt x="91" y="77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5" y="120"/>
                </a:lnTo>
                <a:lnTo>
                  <a:pt x="79" y="126"/>
                </a:lnTo>
                <a:lnTo>
                  <a:pt x="73" y="130"/>
                </a:lnTo>
                <a:lnTo>
                  <a:pt x="66" y="134"/>
                </a:lnTo>
                <a:lnTo>
                  <a:pt x="58" y="135"/>
                </a:lnTo>
                <a:lnTo>
                  <a:pt x="49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3"/>
                </a:lnTo>
                <a:lnTo>
                  <a:pt x="31" y="130"/>
                </a:lnTo>
                <a:lnTo>
                  <a:pt x="28" y="127"/>
                </a:lnTo>
                <a:lnTo>
                  <a:pt x="27" y="122"/>
                </a:lnTo>
                <a:lnTo>
                  <a:pt x="24" y="118"/>
                </a:lnTo>
                <a:lnTo>
                  <a:pt x="24" y="113"/>
                </a:lnTo>
                <a:lnTo>
                  <a:pt x="24" y="107"/>
                </a:lnTo>
                <a:lnTo>
                  <a:pt x="26" y="103"/>
                </a:lnTo>
                <a:lnTo>
                  <a:pt x="28" y="99"/>
                </a:lnTo>
                <a:lnTo>
                  <a:pt x="30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8" y="87"/>
                </a:lnTo>
                <a:lnTo>
                  <a:pt x="59" y="85"/>
                </a:lnTo>
                <a:lnTo>
                  <a:pt x="71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4"/>
                </a:lnTo>
                <a:lnTo>
                  <a:pt x="96" y="148"/>
                </a:lnTo>
                <a:lnTo>
                  <a:pt x="98" y="151"/>
                </a:lnTo>
                <a:lnTo>
                  <a:pt x="101" y="154"/>
                </a:lnTo>
                <a:lnTo>
                  <a:pt x="106" y="156"/>
                </a:lnTo>
                <a:lnTo>
                  <a:pt x="110" y="157"/>
                </a:lnTo>
                <a:lnTo>
                  <a:pt x="116" y="157"/>
                </a:lnTo>
                <a:lnTo>
                  <a:pt x="122" y="156"/>
                </a:lnTo>
                <a:lnTo>
                  <a:pt x="129" y="155"/>
                </a:lnTo>
                <a:lnTo>
                  <a:pt x="129" y="135"/>
                </a:lnTo>
                <a:lnTo>
                  <a:pt x="123" y="136"/>
                </a:lnTo>
                <a:lnTo>
                  <a:pt x="118" y="135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5"/>
                </a:lnTo>
                <a:lnTo>
                  <a:pt x="113" y="35"/>
                </a:lnTo>
                <a:lnTo>
                  <a:pt x="111" y="26"/>
                </a:lnTo>
                <a:lnTo>
                  <a:pt x="107" y="18"/>
                </a:lnTo>
                <a:lnTo>
                  <a:pt x="101" y="11"/>
                </a:lnTo>
                <a:lnTo>
                  <a:pt x="94" y="6"/>
                </a:lnTo>
                <a:lnTo>
                  <a:pt x="85" y="2"/>
                </a:lnTo>
                <a:lnTo>
                  <a:pt x="74" y="1"/>
                </a:lnTo>
                <a:lnTo>
                  <a:pt x="61" y="0"/>
                </a:lnTo>
                <a:lnTo>
                  <a:pt x="49" y="1"/>
                </a:lnTo>
                <a:lnTo>
                  <a:pt x="38" y="4"/>
                </a:lnTo>
                <a:lnTo>
                  <a:pt x="29" y="7"/>
                </a:lnTo>
                <a:lnTo>
                  <a:pt x="21" y="13"/>
                </a:lnTo>
                <a:lnTo>
                  <a:pt x="15" y="20"/>
                </a:lnTo>
                <a:lnTo>
                  <a:pt x="11" y="28"/>
                </a:lnTo>
                <a:lnTo>
                  <a:pt x="8" y="37"/>
                </a:lnTo>
                <a:lnTo>
                  <a:pt x="7" y="48"/>
                </a:lnTo>
                <a:lnTo>
                  <a:pt x="7" y="49"/>
                </a:lnTo>
                <a:lnTo>
                  <a:pt x="29" y="49"/>
                </a:lnTo>
                <a:lnTo>
                  <a:pt x="29" y="43"/>
                </a:lnTo>
                <a:lnTo>
                  <a:pt x="31" y="37"/>
                </a:lnTo>
                <a:lnTo>
                  <a:pt x="33" y="33"/>
                </a:lnTo>
                <a:lnTo>
                  <a:pt x="37" y="29"/>
                </a:lnTo>
                <a:lnTo>
                  <a:pt x="41" y="26"/>
                </a:lnTo>
                <a:lnTo>
                  <a:pt x="47" y="23"/>
                </a:lnTo>
                <a:lnTo>
                  <a:pt x="53" y="22"/>
                </a:lnTo>
                <a:lnTo>
                  <a:pt x="60" y="22"/>
                </a:lnTo>
                <a:lnTo>
                  <a:pt x="68" y="22"/>
                </a:lnTo>
                <a:lnTo>
                  <a:pt x="74" y="23"/>
                </a:lnTo>
                <a:lnTo>
                  <a:pt x="79" y="26"/>
                </a:lnTo>
                <a:lnTo>
                  <a:pt x="84" y="28"/>
                </a:lnTo>
                <a:lnTo>
                  <a:pt x="87" y="30"/>
                </a:lnTo>
                <a:lnTo>
                  <a:pt x="89" y="35"/>
                </a:lnTo>
                <a:lnTo>
                  <a:pt x="91" y="38"/>
                </a:lnTo>
                <a:lnTo>
                  <a:pt x="91" y="44"/>
                </a:lnTo>
                <a:lnTo>
                  <a:pt x="91" y="50"/>
                </a:lnTo>
                <a:lnTo>
                  <a:pt x="90" y="55"/>
                </a:lnTo>
                <a:lnTo>
                  <a:pt x="89" y="57"/>
                </a:lnTo>
                <a:lnTo>
                  <a:pt x="85" y="59"/>
                </a:lnTo>
                <a:lnTo>
                  <a:pt x="79" y="62"/>
                </a:lnTo>
                <a:lnTo>
                  <a:pt x="71" y="63"/>
                </a:lnTo>
                <a:lnTo>
                  <a:pt x="60" y="64"/>
                </a:lnTo>
                <a:lnTo>
                  <a:pt x="48" y="65"/>
                </a:lnTo>
                <a:lnTo>
                  <a:pt x="36" y="68"/>
                </a:lnTo>
                <a:lnTo>
                  <a:pt x="27" y="71"/>
                </a:lnTo>
                <a:lnTo>
                  <a:pt x="18" y="75"/>
                </a:lnTo>
                <a:lnTo>
                  <a:pt x="12" y="80"/>
                </a:lnTo>
                <a:lnTo>
                  <a:pt x="7" y="86"/>
                </a:lnTo>
                <a:lnTo>
                  <a:pt x="3" y="94"/>
                </a:lnTo>
                <a:lnTo>
                  <a:pt x="1" y="103"/>
                </a:lnTo>
                <a:lnTo>
                  <a:pt x="0" y="113"/>
                </a:lnTo>
                <a:lnTo>
                  <a:pt x="1" y="123"/>
                </a:lnTo>
                <a:lnTo>
                  <a:pt x="3" y="132"/>
                </a:lnTo>
                <a:lnTo>
                  <a:pt x="7" y="140"/>
                </a:lnTo>
                <a:lnTo>
                  <a:pt x="12" y="147"/>
                </a:lnTo>
                <a:lnTo>
                  <a:pt x="18" y="151"/>
                </a:lnTo>
                <a:lnTo>
                  <a:pt x="26" y="155"/>
                </a:lnTo>
                <a:lnTo>
                  <a:pt x="35" y="157"/>
                </a:lnTo>
                <a:lnTo>
                  <a:pt x="45" y="158"/>
                </a:lnTo>
                <a:lnTo>
                  <a:pt x="58" y="157"/>
                </a:lnTo>
                <a:lnTo>
                  <a:pt x="71" y="153"/>
                </a:lnTo>
                <a:lnTo>
                  <a:pt x="82" y="144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51" name="Freeform 280"/>
          <p:cNvSpPr>
            <a:spLocks/>
          </p:cNvSpPr>
          <p:nvPr/>
        </p:nvSpPr>
        <p:spPr bwMode="auto">
          <a:xfrm>
            <a:off x="2230438" y="5260975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19705 h 155"/>
              <a:gd name="T12" fmla="*/ 53028 w 114"/>
              <a:gd name="T13" fmla="*/ 14912 h 155"/>
              <a:gd name="T14" fmla="*/ 51134 w 114"/>
              <a:gd name="T15" fmla="*/ 11184 h 155"/>
              <a:gd name="T16" fmla="*/ 49240 w 114"/>
              <a:gd name="T17" fmla="*/ 7989 h 155"/>
              <a:gd name="T18" fmla="*/ 47820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1191 w 114"/>
              <a:gd name="T25" fmla="*/ 1065 h 155"/>
              <a:gd name="T26" fmla="*/ 37877 w 114"/>
              <a:gd name="T27" fmla="*/ 533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1779 w 114"/>
              <a:gd name="T37" fmla="*/ 2130 h 155"/>
              <a:gd name="T38" fmla="*/ 19412 w 114"/>
              <a:gd name="T39" fmla="*/ 3195 h 155"/>
              <a:gd name="T40" fmla="*/ 17045 w 114"/>
              <a:gd name="T41" fmla="*/ 4793 h 155"/>
              <a:gd name="T42" fmla="*/ 14677 w 114"/>
              <a:gd name="T43" fmla="*/ 7456 h 155"/>
              <a:gd name="T44" fmla="*/ 12310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0890 h 155"/>
              <a:gd name="T60" fmla="*/ 12310 w 114"/>
              <a:gd name="T61" fmla="*/ 26096 h 155"/>
              <a:gd name="T62" fmla="*/ 14204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1779 w 114"/>
              <a:gd name="T69" fmla="*/ 13847 h 155"/>
              <a:gd name="T70" fmla="*/ 26041 w 114"/>
              <a:gd name="T71" fmla="*/ 12249 h 155"/>
              <a:gd name="T72" fmla="*/ 29828 w 114"/>
              <a:gd name="T73" fmla="*/ 11717 h 155"/>
              <a:gd name="T74" fmla="*/ 33616 w 114"/>
              <a:gd name="T75" fmla="*/ 12249 h 155"/>
              <a:gd name="T76" fmla="*/ 36457 w 114"/>
              <a:gd name="T77" fmla="*/ 13315 h 155"/>
              <a:gd name="T78" fmla="*/ 38351 w 114"/>
              <a:gd name="T79" fmla="*/ 14912 h 155"/>
              <a:gd name="T80" fmla="*/ 40245 w 114"/>
              <a:gd name="T81" fmla="*/ 16510 h 155"/>
              <a:gd name="T82" fmla="*/ 41665 w 114"/>
              <a:gd name="T83" fmla="*/ 19705 h 155"/>
              <a:gd name="T84" fmla="*/ 42612 w 114"/>
              <a:gd name="T85" fmla="*/ 23434 h 155"/>
              <a:gd name="T86" fmla="*/ 43085 w 114"/>
              <a:gd name="T87" fmla="*/ 27694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7" y="2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4"/>
                </a:lnTo>
                <a:lnTo>
                  <a:pt x="41" y="6"/>
                </a:lnTo>
                <a:lnTo>
                  <a:pt x="36" y="9"/>
                </a:lnTo>
                <a:lnTo>
                  <a:pt x="31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30" y="41"/>
                </a:lnTo>
                <a:lnTo>
                  <a:pt x="34" y="34"/>
                </a:lnTo>
                <a:lnTo>
                  <a:pt x="40" y="29"/>
                </a:lnTo>
                <a:lnTo>
                  <a:pt x="46" y="26"/>
                </a:lnTo>
                <a:lnTo>
                  <a:pt x="55" y="23"/>
                </a:lnTo>
                <a:lnTo>
                  <a:pt x="63" y="22"/>
                </a:lnTo>
                <a:lnTo>
                  <a:pt x="71" y="23"/>
                </a:lnTo>
                <a:lnTo>
                  <a:pt x="77" y="25"/>
                </a:lnTo>
                <a:lnTo>
                  <a:pt x="81" y="28"/>
                </a:lnTo>
                <a:lnTo>
                  <a:pt x="85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52" name="Freeform 281"/>
          <p:cNvSpPr>
            <a:spLocks/>
          </p:cNvSpPr>
          <p:nvPr/>
        </p:nvSpPr>
        <p:spPr bwMode="auto">
          <a:xfrm>
            <a:off x="2327275" y="5233988"/>
            <a:ext cx="66675" cy="109537"/>
          </a:xfrm>
          <a:custGeom>
            <a:avLst/>
            <a:gdLst>
              <a:gd name="T0" fmla="*/ 27509 w 143"/>
              <a:gd name="T1" fmla="*/ 109537 h 207"/>
              <a:gd name="T2" fmla="*/ 39166 w 143"/>
              <a:gd name="T3" fmla="*/ 109537 h 207"/>
              <a:gd name="T4" fmla="*/ 39166 w 143"/>
              <a:gd name="T5" fmla="*/ 13229 h 207"/>
              <a:gd name="T6" fmla="*/ 66675 w 143"/>
              <a:gd name="T7" fmla="*/ 13229 h 207"/>
              <a:gd name="T8" fmla="*/ 66675 w 143"/>
              <a:gd name="T9" fmla="*/ 0 h 207"/>
              <a:gd name="T10" fmla="*/ 0 w 143"/>
              <a:gd name="T11" fmla="*/ 0 h 207"/>
              <a:gd name="T12" fmla="*/ 0 w 143"/>
              <a:gd name="T13" fmla="*/ 13229 h 207"/>
              <a:gd name="T14" fmla="*/ 27509 w 143"/>
              <a:gd name="T15" fmla="*/ 13229 h 207"/>
              <a:gd name="T16" fmla="*/ 27509 w 143"/>
              <a:gd name="T17" fmla="*/ 109537 h 20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43" h="207">
                <a:moveTo>
                  <a:pt x="59" y="207"/>
                </a:moveTo>
                <a:lnTo>
                  <a:pt x="84" y="207"/>
                </a:lnTo>
                <a:lnTo>
                  <a:pt x="84" y="25"/>
                </a:lnTo>
                <a:lnTo>
                  <a:pt x="143" y="25"/>
                </a:lnTo>
                <a:lnTo>
                  <a:pt x="143" y="0"/>
                </a:lnTo>
                <a:lnTo>
                  <a:pt x="0" y="0"/>
                </a:lnTo>
                <a:lnTo>
                  <a:pt x="0" y="25"/>
                </a:lnTo>
                <a:lnTo>
                  <a:pt x="59" y="25"/>
                </a:lnTo>
                <a:lnTo>
                  <a:pt x="59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53" name="Rectangle 282"/>
          <p:cNvSpPr>
            <a:spLocks noChangeArrowheads="1"/>
          </p:cNvSpPr>
          <p:nvPr/>
        </p:nvSpPr>
        <p:spPr bwMode="auto">
          <a:xfrm>
            <a:off x="2389188" y="5326063"/>
            <a:ext cx="12700" cy="17462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54" name="Freeform 283"/>
          <p:cNvSpPr>
            <a:spLocks/>
          </p:cNvSpPr>
          <p:nvPr/>
        </p:nvSpPr>
        <p:spPr bwMode="auto">
          <a:xfrm>
            <a:off x="1350963" y="5430838"/>
            <a:ext cx="57150" cy="104775"/>
          </a:xfrm>
          <a:custGeom>
            <a:avLst/>
            <a:gdLst>
              <a:gd name="T0" fmla="*/ 57150 w 125"/>
              <a:gd name="T1" fmla="*/ 104775 h 199"/>
              <a:gd name="T2" fmla="*/ 12344 w 125"/>
              <a:gd name="T3" fmla="*/ 92139 h 199"/>
              <a:gd name="T4" fmla="*/ 15088 w 125"/>
              <a:gd name="T5" fmla="*/ 85294 h 199"/>
              <a:gd name="T6" fmla="*/ 18745 w 125"/>
              <a:gd name="T7" fmla="*/ 79503 h 199"/>
              <a:gd name="T8" fmla="*/ 24689 w 125"/>
              <a:gd name="T9" fmla="*/ 73711 h 199"/>
              <a:gd name="T10" fmla="*/ 32004 w 125"/>
              <a:gd name="T11" fmla="*/ 68972 h 199"/>
              <a:gd name="T12" fmla="*/ 43434 w 125"/>
              <a:gd name="T13" fmla="*/ 61075 h 199"/>
              <a:gd name="T14" fmla="*/ 50292 w 125"/>
              <a:gd name="T15" fmla="*/ 54230 h 199"/>
              <a:gd name="T16" fmla="*/ 54407 w 125"/>
              <a:gd name="T17" fmla="*/ 46333 h 199"/>
              <a:gd name="T18" fmla="*/ 56693 w 125"/>
              <a:gd name="T19" fmla="*/ 36329 h 199"/>
              <a:gd name="T20" fmla="*/ 56693 w 125"/>
              <a:gd name="T21" fmla="*/ 24746 h 199"/>
              <a:gd name="T22" fmla="*/ 52578 w 125"/>
              <a:gd name="T23" fmla="*/ 13163 h 199"/>
              <a:gd name="T24" fmla="*/ 45263 w 125"/>
              <a:gd name="T25" fmla="*/ 5265 h 199"/>
              <a:gd name="T26" fmla="*/ 35662 w 125"/>
              <a:gd name="T27" fmla="*/ 527 h 199"/>
              <a:gd name="T28" fmla="*/ 23774 w 125"/>
              <a:gd name="T29" fmla="*/ 527 h 199"/>
              <a:gd name="T30" fmla="*/ 13716 w 125"/>
              <a:gd name="T31" fmla="*/ 5792 h 199"/>
              <a:gd name="T32" fmla="*/ 6401 w 125"/>
              <a:gd name="T33" fmla="*/ 14742 h 199"/>
              <a:gd name="T34" fmla="*/ 2743 w 125"/>
              <a:gd name="T35" fmla="*/ 28431 h 199"/>
              <a:gd name="T36" fmla="*/ 1829 w 125"/>
              <a:gd name="T37" fmla="*/ 38435 h 199"/>
              <a:gd name="T38" fmla="*/ 13259 w 125"/>
              <a:gd name="T39" fmla="*/ 36856 h 199"/>
              <a:gd name="T40" fmla="*/ 14173 w 125"/>
              <a:gd name="T41" fmla="*/ 27378 h 199"/>
              <a:gd name="T42" fmla="*/ 17374 w 125"/>
              <a:gd name="T43" fmla="*/ 18954 h 199"/>
              <a:gd name="T44" fmla="*/ 22860 w 125"/>
              <a:gd name="T45" fmla="*/ 14742 h 199"/>
              <a:gd name="T46" fmla="*/ 29261 w 125"/>
              <a:gd name="T47" fmla="*/ 13163 h 199"/>
              <a:gd name="T48" fmla="*/ 35662 w 125"/>
              <a:gd name="T49" fmla="*/ 14216 h 199"/>
              <a:gd name="T50" fmla="*/ 41148 w 125"/>
              <a:gd name="T51" fmla="*/ 17901 h 199"/>
              <a:gd name="T52" fmla="*/ 44348 w 125"/>
              <a:gd name="T53" fmla="*/ 24219 h 199"/>
              <a:gd name="T54" fmla="*/ 45263 w 125"/>
              <a:gd name="T55" fmla="*/ 31590 h 199"/>
              <a:gd name="T56" fmla="*/ 44348 w 125"/>
              <a:gd name="T57" fmla="*/ 38435 h 199"/>
              <a:gd name="T58" fmla="*/ 42520 w 125"/>
              <a:gd name="T59" fmla="*/ 43700 h 199"/>
              <a:gd name="T60" fmla="*/ 38862 w 125"/>
              <a:gd name="T61" fmla="*/ 48965 h 199"/>
              <a:gd name="T62" fmla="*/ 33376 w 125"/>
              <a:gd name="T63" fmla="*/ 53704 h 199"/>
              <a:gd name="T64" fmla="*/ 20574 w 125"/>
              <a:gd name="T65" fmla="*/ 62654 h 199"/>
              <a:gd name="T66" fmla="*/ 10058 w 125"/>
              <a:gd name="T67" fmla="*/ 72658 h 199"/>
              <a:gd name="T68" fmla="*/ 4115 w 125"/>
              <a:gd name="T69" fmla="*/ 83715 h 199"/>
              <a:gd name="T70" fmla="*/ 457 w 125"/>
              <a:gd name="T71" fmla="*/ 96351 h 199"/>
              <a:gd name="T72" fmla="*/ 0 w 125"/>
              <a:gd name="T73" fmla="*/ 104775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5" h="199">
                <a:moveTo>
                  <a:pt x="0" y="199"/>
                </a:moveTo>
                <a:lnTo>
                  <a:pt x="125" y="199"/>
                </a:lnTo>
                <a:lnTo>
                  <a:pt x="125" y="175"/>
                </a:lnTo>
                <a:lnTo>
                  <a:pt x="27" y="175"/>
                </a:lnTo>
                <a:lnTo>
                  <a:pt x="30" y="168"/>
                </a:lnTo>
                <a:lnTo>
                  <a:pt x="33" y="162"/>
                </a:lnTo>
                <a:lnTo>
                  <a:pt x="36" y="156"/>
                </a:lnTo>
                <a:lnTo>
                  <a:pt x="41" y="151"/>
                </a:lnTo>
                <a:lnTo>
                  <a:pt x="48" y="146"/>
                </a:lnTo>
                <a:lnTo>
                  <a:pt x="54" y="140"/>
                </a:lnTo>
                <a:lnTo>
                  <a:pt x="61" y="135"/>
                </a:lnTo>
                <a:lnTo>
                  <a:pt x="70" y="131"/>
                </a:lnTo>
                <a:lnTo>
                  <a:pt x="86" y="123"/>
                </a:lnTo>
                <a:lnTo>
                  <a:pt x="95" y="116"/>
                </a:lnTo>
                <a:lnTo>
                  <a:pt x="103" y="110"/>
                </a:lnTo>
                <a:lnTo>
                  <a:pt x="110" y="103"/>
                </a:lnTo>
                <a:lnTo>
                  <a:pt x="115" y="96"/>
                </a:lnTo>
                <a:lnTo>
                  <a:pt x="119" y="88"/>
                </a:lnTo>
                <a:lnTo>
                  <a:pt x="123" y="78"/>
                </a:lnTo>
                <a:lnTo>
                  <a:pt x="124" y="69"/>
                </a:lnTo>
                <a:lnTo>
                  <a:pt x="125" y="60"/>
                </a:lnTo>
                <a:lnTo>
                  <a:pt x="124" y="47"/>
                </a:lnTo>
                <a:lnTo>
                  <a:pt x="120" y="35"/>
                </a:lnTo>
                <a:lnTo>
                  <a:pt x="115" y="25"/>
                </a:lnTo>
                <a:lnTo>
                  <a:pt x="108" y="17"/>
                </a:lnTo>
                <a:lnTo>
                  <a:pt x="99" y="10"/>
                </a:lnTo>
                <a:lnTo>
                  <a:pt x="90" y="5"/>
                </a:lnTo>
                <a:lnTo>
                  <a:pt x="78" y="1"/>
                </a:lnTo>
                <a:lnTo>
                  <a:pt x="65" y="0"/>
                </a:lnTo>
                <a:lnTo>
                  <a:pt x="52" y="1"/>
                </a:lnTo>
                <a:lnTo>
                  <a:pt x="40" y="5"/>
                </a:lnTo>
                <a:lnTo>
                  <a:pt x="30" y="11"/>
                </a:lnTo>
                <a:lnTo>
                  <a:pt x="21" y="19"/>
                </a:lnTo>
                <a:lnTo>
                  <a:pt x="14" y="28"/>
                </a:lnTo>
                <a:lnTo>
                  <a:pt x="9" y="40"/>
                </a:lnTo>
                <a:lnTo>
                  <a:pt x="6" y="54"/>
                </a:lnTo>
                <a:lnTo>
                  <a:pt x="4" y="69"/>
                </a:lnTo>
                <a:lnTo>
                  <a:pt x="4" y="73"/>
                </a:lnTo>
                <a:lnTo>
                  <a:pt x="29" y="73"/>
                </a:lnTo>
                <a:lnTo>
                  <a:pt x="29" y="70"/>
                </a:lnTo>
                <a:lnTo>
                  <a:pt x="30" y="60"/>
                </a:lnTo>
                <a:lnTo>
                  <a:pt x="31" y="52"/>
                </a:lnTo>
                <a:lnTo>
                  <a:pt x="34" y="43"/>
                </a:lnTo>
                <a:lnTo>
                  <a:pt x="38" y="36"/>
                </a:lnTo>
                <a:lnTo>
                  <a:pt x="43" y="32"/>
                </a:lnTo>
                <a:lnTo>
                  <a:pt x="50" y="28"/>
                </a:lnTo>
                <a:lnTo>
                  <a:pt x="56" y="26"/>
                </a:lnTo>
                <a:lnTo>
                  <a:pt x="64" y="25"/>
                </a:lnTo>
                <a:lnTo>
                  <a:pt x="72" y="26"/>
                </a:lnTo>
                <a:lnTo>
                  <a:pt x="78" y="27"/>
                </a:lnTo>
                <a:lnTo>
                  <a:pt x="85" y="31"/>
                </a:lnTo>
                <a:lnTo>
                  <a:pt x="90" y="34"/>
                </a:lnTo>
                <a:lnTo>
                  <a:pt x="94" y="40"/>
                </a:lnTo>
                <a:lnTo>
                  <a:pt x="97" y="46"/>
                </a:lnTo>
                <a:lnTo>
                  <a:pt x="98" y="53"/>
                </a:lnTo>
                <a:lnTo>
                  <a:pt x="99" y="60"/>
                </a:lnTo>
                <a:lnTo>
                  <a:pt x="99" y="67"/>
                </a:lnTo>
                <a:lnTo>
                  <a:pt x="97" y="73"/>
                </a:lnTo>
                <a:lnTo>
                  <a:pt x="96" y="78"/>
                </a:lnTo>
                <a:lnTo>
                  <a:pt x="93" y="83"/>
                </a:lnTo>
                <a:lnTo>
                  <a:pt x="89" y="89"/>
                </a:lnTo>
                <a:lnTo>
                  <a:pt x="85" y="93"/>
                </a:lnTo>
                <a:lnTo>
                  <a:pt x="79" y="98"/>
                </a:lnTo>
                <a:lnTo>
                  <a:pt x="73" y="102"/>
                </a:lnTo>
                <a:lnTo>
                  <a:pt x="58" y="111"/>
                </a:lnTo>
                <a:lnTo>
                  <a:pt x="45" y="119"/>
                </a:lnTo>
                <a:lnTo>
                  <a:pt x="33" y="128"/>
                </a:lnTo>
                <a:lnTo>
                  <a:pt x="22" y="138"/>
                </a:lnTo>
                <a:lnTo>
                  <a:pt x="15" y="148"/>
                </a:lnTo>
                <a:lnTo>
                  <a:pt x="9" y="159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55" name="Freeform 284"/>
          <p:cNvSpPr>
            <a:spLocks/>
          </p:cNvSpPr>
          <p:nvPr/>
        </p:nvSpPr>
        <p:spPr bwMode="auto">
          <a:xfrm>
            <a:off x="1416050" y="5430838"/>
            <a:ext cx="60325" cy="107950"/>
          </a:xfrm>
          <a:custGeom>
            <a:avLst/>
            <a:gdLst>
              <a:gd name="T0" fmla="*/ 0 w 126"/>
              <a:gd name="T1" fmla="*/ 72496 h 204"/>
              <a:gd name="T2" fmla="*/ 1915 w 126"/>
              <a:gd name="T3" fmla="*/ 87313 h 204"/>
              <a:gd name="T4" fmla="*/ 7660 w 126"/>
              <a:gd name="T5" fmla="*/ 97896 h 204"/>
              <a:gd name="T6" fmla="*/ 16757 w 126"/>
              <a:gd name="T7" fmla="*/ 105304 h 204"/>
              <a:gd name="T8" fmla="*/ 29205 w 126"/>
              <a:gd name="T9" fmla="*/ 107950 h 204"/>
              <a:gd name="T10" fmla="*/ 42132 w 126"/>
              <a:gd name="T11" fmla="*/ 105304 h 204"/>
              <a:gd name="T12" fmla="*/ 51707 w 126"/>
              <a:gd name="T13" fmla="*/ 98954 h 204"/>
              <a:gd name="T14" fmla="*/ 58410 w 126"/>
              <a:gd name="T15" fmla="*/ 88371 h 204"/>
              <a:gd name="T16" fmla="*/ 60325 w 126"/>
              <a:gd name="T17" fmla="*/ 74613 h 204"/>
              <a:gd name="T18" fmla="*/ 59367 w 126"/>
              <a:gd name="T19" fmla="*/ 65617 h 204"/>
              <a:gd name="T20" fmla="*/ 56974 w 126"/>
              <a:gd name="T21" fmla="*/ 58737 h 204"/>
              <a:gd name="T22" fmla="*/ 52186 w 126"/>
              <a:gd name="T23" fmla="*/ 52387 h 204"/>
              <a:gd name="T24" fmla="*/ 46441 w 126"/>
              <a:gd name="T25" fmla="*/ 48683 h 204"/>
              <a:gd name="T26" fmla="*/ 51228 w 126"/>
              <a:gd name="T27" fmla="*/ 44979 h 204"/>
              <a:gd name="T28" fmla="*/ 54580 w 126"/>
              <a:gd name="T29" fmla="*/ 40746 h 204"/>
              <a:gd name="T30" fmla="*/ 56974 w 126"/>
              <a:gd name="T31" fmla="*/ 34925 h 204"/>
              <a:gd name="T32" fmla="*/ 57452 w 126"/>
              <a:gd name="T33" fmla="*/ 28046 h 204"/>
              <a:gd name="T34" fmla="*/ 55537 w 126"/>
              <a:gd name="T35" fmla="*/ 16404 h 204"/>
              <a:gd name="T36" fmla="*/ 50271 w 126"/>
              <a:gd name="T37" fmla="*/ 7408 h 204"/>
              <a:gd name="T38" fmla="*/ 41174 w 126"/>
              <a:gd name="T39" fmla="*/ 2117 h 204"/>
              <a:gd name="T40" fmla="*/ 29205 w 126"/>
              <a:gd name="T41" fmla="*/ 0 h 204"/>
              <a:gd name="T42" fmla="*/ 18193 w 126"/>
              <a:gd name="T43" fmla="*/ 2646 h 204"/>
              <a:gd name="T44" fmla="*/ 9575 w 126"/>
              <a:gd name="T45" fmla="*/ 9525 h 204"/>
              <a:gd name="T46" fmla="*/ 3830 w 126"/>
              <a:gd name="T47" fmla="*/ 20638 h 204"/>
              <a:gd name="T48" fmla="*/ 1915 w 126"/>
              <a:gd name="T49" fmla="*/ 34925 h 204"/>
              <a:gd name="T50" fmla="*/ 12927 w 126"/>
              <a:gd name="T51" fmla="*/ 35454 h 204"/>
              <a:gd name="T52" fmla="*/ 14363 w 126"/>
              <a:gd name="T53" fmla="*/ 25400 h 204"/>
              <a:gd name="T54" fmla="*/ 17236 w 126"/>
              <a:gd name="T55" fmla="*/ 17992 h 204"/>
              <a:gd name="T56" fmla="*/ 22502 w 126"/>
              <a:gd name="T57" fmla="*/ 13758 h 204"/>
              <a:gd name="T58" fmla="*/ 30163 w 126"/>
              <a:gd name="T59" fmla="*/ 12700 h 204"/>
              <a:gd name="T60" fmla="*/ 36865 w 126"/>
              <a:gd name="T61" fmla="*/ 13758 h 204"/>
              <a:gd name="T62" fmla="*/ 41174 w 126"/>
              <a:gd name="T63" fmla="*/ 16933 h 204"/>
              <a:gd name="T64" fmla="*/ 44047 w 126"/>
              <a:gd name="T65" fmla="*/ 21696 h 204"/>
              <a:gd name="T66" fmla="*/ 45004 w 126"/>
              <a:gd name="T67" fmla="*/ 28575 h 204"/>
              <a:gd name="T68" fmla="*/ 44047 w 126"/>
              <a:gd name="T69" fmla="*/ 35983 h 204"/>
              <a:gd name="T70" fmla="*/ 40695 w 126"/>
              <a:gd name="T71" fmla="*/ 40746 h 204"/>
              <a:gd name="T72" fmla="*/ 34950 w 126"/>
              <a:gd name="T73" fmla="*/ 43921 h 204"/>
              <a:gd name="T74" fmla="*/ 27769 w 126"/>
              <a:gd name="T75" fmla="*/ 44450 h 204"/>
              <a:gd name="T76" fmla="*/ 23460 w 126"/>
              <a:gd name="T77" fmla="*/ 56092 h 204"/>
              <a:gd name="T78" fmla="*/ 33993 w 126"/>
              <a:gd name="T79" fmla="*/ 56621 h 204"/>
              <a:gd name="T80" fmla="*/ 41174 w 126"/>
              <a:gd name="T81" fmla="*/ 59267 h 204"/>
              <a:gd name="T82" fmla="*/ 45962 w 126"/>
              <a:gd name="T83" fmla="*/ 63500 h 204"/>
              <a:gd name="T84" fmla="*/ 47877 w 126"/>
              <a:gd name="T85" fmla="*/ 70379 h 204"/>
              <a:gd name="T86" fmla="*/ 47877 w 126"/>
              <a:gd name="T87" fmla="*/ 78846 h 204"/>
              <a:gd name="T88" fmla="*/ 45962 w 126"/>
              <a:gd name="T89" fmla="*/ 86254 h 204"/>
              <a:gd name="T90" fmla="*/ 40695 w 126"/>
              <a:gd name="T91" fmla="*/ 92075 h 204"/>
              <a:gd name="T92" fmla="*/ 33993 w 126"/>
              <a:gd name="T93" fmla="*/ 94192 h 204"/>
              <a:gd name="T94" fmla="*/ 25854 w 126"/>
              <a:gd name="T95" fmla="*/ 94192 h 204"/>
              <a:gd name="T96" fmla="*/ 19151 w 126"/>
              <a:gd name="T97" fmla="*/ 91546 h 204"/>
              <a:gd name="T98" fmla="*/ 14363 w 126"/>
              <a:gd name="T99" fmla="*/ 85725 h 204"/>
              <a:gd name="T100" fmla="*/ 11969 w 126"/>
              <a:gd name="T101" fmla="*/ 77258 h 204"/>
              <a:gd name="T102" fmla="*/ 0 w 126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5"/>
                </a:moveTo>
                <a:lnTo>
                  <a:pt x="0" y="137"/>
                </a:lnTo>
                <a:lnTo>
                  <a:pt x="1" y="152"/>
                </a:lnTo>
                <a:lnTo>
                  <a:pt x="4" y="165"/>
                </a:lnTo>
                <a:lnTo>
                  <a:pt x="9" y="176"/>
                </a:lnTo>
                <a:lnTo>
                  <a:pt x="16" y="185"/>
                </a:lnTo>
                <a:lnTo>
                  <a:pt x="25" y="194"/>
                </a:lnTo>
                <a:lnTo>
                  <a:pt x="35" y="199"/>
                </a:lnTo>
                <a:lnTo>
                  <a:pt x="47" y="203"/>
                </a:lnTo>
                <a:lnTo>
                  <a:pt x="61" y="204"/>
                </a:lnTo>
                <a:lnTo>
                  <a:pt x="75" y="203"/>
                </a:lnTo>
                <a:lnTo>
                  <a:pt x="88" y="199"/>
                </a:lnTo>
                <a:lnTo>
                  <a:pt x="99" y="194"/>
                </a:lnTo>
                <a:lnTo>
                  <a:pt x="108" y="187"/>
                </a:lnTo>
                <a:lnTo>
                  <a:pt x="116" y="177"/>
                </a:lnTo>
                <a:lnTo>
                  <a:pt x="122" y="167"/>
                </a:lnTo>
                <a:lnTo>
                  <a:pt x="125" y="154"/>
                </a:lnTo>
                <a:lnTo>
                  <a:pt x="126" y="141"/>
                </a:lnTo>
                <a:lnTo>
                  <a:pt x="126" y="132"/>
                </a:lnTo>
                <a:lnTo>
                  <a:pt x="124" y="124"/>
                </a:lnTo>
                <a:lnTo>
                  <a:pt x="122" y="117"/>
                </a:lnTo>
                <a:lnTo>
                  <a:pt x="119" y="111"/>
                </a:lnTo>
                <a:lnTo>
                  <a:pt x="114" y="105"/>
                </a:lnTo>
                <a:lnTo>
                  <a:pt x="109" y="99"/>
                </a:lnTo>
                <a:lnTo>
                  <a:pt x="104" y="96"/>
                </a:lnTo>
                <a:lnTo>
                  <a:pt x="97" y="92"/>
                </a:lnTo>
                <a:lnTo>
                  <a:pt x="102" y="89"/>
                </a:lnTo>
                <a:lnTo>
                  <a:pt x="107" y="85"/>
                </a:lnTo>
                <a:lnTo>
                  <a:pt x="110" y="82"/>
                </a:lnTo>
                <a:lnTo>
                  <a:pt x="114" y="77"/>
                </a:lnTo>
                <a:lnTo>
                  <a:pt x="117" y="71"/>
                </a:lnTo>
                <a:lnTo>
                  <a:pt x="119" y="66"/>
                </a:lnTo>
                <a:lnTo>
                  <a:pt x="120" y="60"/>
                </a:lnTo>
                <a:lnTo>
                  <a:pt x="120" y="53"/>
                </a:lnTo>
                <a:lnTo>
                  <a:pt x="119" y="41"/>
                </a:lnTo>
                <a:lnTo>
                  <a:pt x="116" y="31"/>
                </a:lnTo>
                <a:lnTo>
                  <a:pt x="111" y="22"/>
                </a:lnTo>
                <a:lnTo>
                  <a:pt x="105" y="14"/>
                </a:lnTo>
                <a:lnTo>
                  <a:pt x="97" y="8"/>
                </a:lnTo>
                <a:lnTo>
                  <a:pt x="86" y="4"/>
                </a:lnTo>
                <a:lnTo>
                  <a:pt x="74" y="1"/>
                </a:lnTo>
                <a:lnTo>
                  <a:pt x="61" y="0"/>
                </a:lnTo>
                <a:lnTo>
                  <a:pt x="49" y="1"/>
                </a:lnTo>
                <a:lnTo>
                  <a:pt x="38" y="5"/>
                </a:lnTo>
                <a:lnTo>
                  <a:pt x="28" y="11"/>
                </a:lnTo>
                <a:lnTo>
                  <a:pt x="20" y="18"/>
                </a:lnTo>
                <a:lnTo>
                  <a:pt x="13" y="27"/>
                </a:lnTo>
                <a:lnTo>
                  <a:pt x="8" y="39"/>
                </a:lnTo>
                <a:lnTo>
                  <a:pt x="5" y="50"/>
                </a:lnTo>
                <a:lnTo>
                  <a:pt x="4" y="66"/>
                </a:lnTo>
                <a:lnTo>
                  <a:pt x="4" y="67"/>
                </a:lnTo>
                <a:lnTo>
                  <a:pt x="27" y="67"/>
                </a:lnTo>
                <a:lnTo>
                  <a:pt x="28" y="56"/>
                </a:lnTo>
                <a:lnTo>
                  <a:pt x="30" y="48"/>
                </a:lnTo>
                <a:lnTo>
                  <a:pt x="32" y="41"/>
                </a:lnTo>
                <a:lnTo>
                  <a:pt x="36" y="34"/>
                </a:lnTo>
                <a:lnTo>
                  <a:pt x="41" y="29"/>
                </a:lnTo>
                <a:lnTo>
                  <a:pt x="47" y="26"/>
                </a:lnTo>
                <a:lnTo>
                  <a:pt x="54" y="25"/>
                </a:lnTo>
                <a:lnTo>
                  <a:pt x="63" y="24"/>
                </a:lnTo>
                <a:lnTo>
                  <a:pt x="70" y="24"/>
                </a:lnTo>
                <a:lnTo>
                  <a:pt x="77" y="26"/>
                </a:lnTo>
                <a:lnTo>
                  <a:pt x="82" y="28"/>
                </a:lnTo>
                <a:lnTo>
                  <a:pt x="86" y="32"/>
                </a:lnTo>
                <a:lnTo>
                  <a:pt x="90" y="35"/>
                </a:lnTo>
                <a:lnTo>
                  <a:pt x="92" y="41"/>
                </a:lnTo>
                <a:lnTo>
                  <a:pt x="94" y="47"/>
                </a:lnTo>
                <a:lnTo>
                  <a:pt x="94" y="54"/>
                </a:lnTo>
                <a:lnTo>
                  <a:pt x="93" y="62"/>
                </a:lnTo>
                <a:lnTo>
                  <a:pt x="92" y="68"/>
                </a:lnTo>
                <a:lnTo>
                  <a:pt x="89" y="74"/>
                </a:lnTo>
                <a:lnTo>
                  <a:pt x="85" y="77"/>
                </a:lnTo>
                <a:lnTo>
                  <a:pt x="80" y="81"/>
                </a:lnTo>
                <a:lnTo>
                  <a:pt x="73" y="83"/>
                </a:lnTo>
                <a:lnTo>
                  <a:pt x="66" y="84"/>
                </a:lnTo>
                <a:lnTo>
                  <a:pt x="58" y="84"/>
                </a:lnTo>
                <a:lnTo>
                  <a:pt x="49" y="84"/>
                </a:lnTo>
                <a:lnTo>
                  <a:pt x="49" y="106"/>
                </a:lnTo>
                <a:lnTo>
                  <a:pt x="63" y="106"/>
                </a:lnTo>
                <a:lnTo>
                  <a:pt x="71" y="107"/>
                </a:lnTo>
                <a:lnTo>
                  <a:pt x="79" y="109"/>
                </a:lnTo>
                <a:lnTo>
                  <a:pt x="86" y="112"/>
                </a:lnTo>
                <a:lnTo>
                  <a:pt x="91" y="116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8"/>
                </a:lnTo>
                <a:lnTo>
                  <a:pt x="96" y="163"/>
                </a:lnTo>
                <a:lnTo>
                  <a:pt x="90" y="169"/>
                </a:lnTo>
                <a:lnTo>
                  <a:pt x="85" y="174"/>
                </a:lnTo>
                <a:lnTo>
                  <a:pt x="79" y="177"/>
                </a:lnTo>
                <a:lnTo>
                  <a:pt x="71" y="178"/>
                </a:lnTo>
                <a:lnTo>
                  <a:pt x="63" y="180"/>
                </a:lnTo>
                <a:lnTo>
                  <a:pt x="54" y="178"/>
                </a:lnTo>
                <a:lnTo>
                  <a:pt x="46" y="177"/>
                </a:lnTo>
                <a:lnTo>
                  <a:pt x="40" y="173"/>
                </a:lnTo>
                <a:lnTo>
                  <a:pt x="34" y="168"/>
                </a:lnTo>
                <a:lnTo>
                  <a:pt x="30" y="162"/>
                </a:lnTo>
                <a:lnTo>
                  <a:pt x="27" y="154"/>
                </a:lnTo>
                <a:lnTo>
                  <a:pt x="25" y="146"/>
                </a:lnTo>
                <a:lnTo>
                  <a:pt x="24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56" name="Freeform 285"/>
          <p:cNvSpPr>
            <a:spLocks/>
          </p:cNvSpPr>
          <p:nvPr/>
        </p:nvSpPr>
        <p:spPr bwMode="auto">
          <a:xfrm>
            <a:off x="2032000" y="5424488"/>
            <a:ext cx="69850" cy="114300"/>
          </a:xfrm>
          <a:custGeom>
            <a:avLst/>
            <a:gdLst>
              <a:gd name="T0" fmla="*/ 950 w 147"/>
              <a:gd name="T1" fmla="*/ 83997 h 215"/>
              <a:gd name="T2" fmla="*/ 6177 w 147"/>
              <a:gd name="T3" fmla="*/ 98883 h 215"/>
              <a:gd name="T4" fmla="*/ 15205 w 147"/>
              <a:gd name="T5" fmla="*/ 108984 h 215"/>
              <a:gd name="T6" fmla="*/ 27560 w 147"/>
              <a:gd name="T7" fmla="*/ 113768 h 215"/>
              <a:gd name="T8" fmla="*/ 43240 w 147"/>
              <a:gd name="T9" fmla="*/ 113768 h 215"/>
              <a:gd name="T10" fmla="*/ 55595 w 147"/>
              <a:gd name="T11" fmla="*/ 108984 h 215"/>
              <a:gd name="T12" fmla="*/ 64623 w 147"/>
              <a:gd name="T13" fmla="*/ 99946 h 215"/>
              <a:gd name="T14" fmla="*/ 69375 w 147"/>
              <a:gd name="T15" fmla="*/ 87719 h 215"/>
              <a:gd name="T16" fmla="*/ 69375 w 147"/>
              <a:gd name="T17" fmla="*/ 73896 h 215"/>
              <a:gd name="T18" fmla="*/ 65573 w 147"/>
              <a:gd name="T19" fmla="*/ 63795 h 215"/>
              <a:gd name="T20" fmla="*/ 58446 w 147"/>
              <a:gd name="T21" fmla="*/ 56353 h 215"/>
              <a:gd name="T22" fmla="*/ 47992 w 147"/>
              <a:gd name="T23" fmla="*/ 51568 h 215"/>
              <a:gd name="T24" fmla="*/ 35163 w 147"/>
              <a:gd name="T25" fmla="*/ 48378 h 215"/>
              <a:gd name="T26" fmla="*/ 25184 w 147"/>
              <a:gd name="T27" fmla="*/ 45188 h 215"/>
              <a:gd name="T28" fmla="*/ 18056 w 147"/>
              <a:gd name="T29" fmla="*/ 40935 h 215"/>
              <a:gd name="T30" fmla="*/ 15205 w 147"/>
              <a:gd name="T31" fmla="*/ 34556 h 215"/>
              <a:gd name="T32" fmla="*/ 15205 w 147"/>
              <a:gd name="T33" fmla="*/ 26050 h 215"/>
              <a:gd name="T34" fmla="*/ 17581 w 147"/>
              <a:gd name="T35" fmla="*/ 19670 h 215"/>
              <a:gd name="T36" fmla="*/ 22808 w 147"/>
              <a:gd name="T37" fmla="*/ 15417 h 215"/>
              <a:gd name="T38" fmla="*/ 29936 w 147"/>
              <a:gd name="T39" fmla="*/ 12759 h 215"/>
              <a:gd name="T40" fmla="*/ 38489 w 147"/>
              <a:gd name="T41" fmla="*/ 12759 h 215"/>
              <a:gd name="T42" fmla="*/ 46567 w 147"/>
              <a:gd name="T43" fmla="*/ 15417 h 215"/>
              <a:gd name="T44" fmla="*/ 51794 w 147"/>
              <a:gd name="T45" fmla="*/ 21265 h 215"/>
              <a:gd name="T46" fmla="*/ 54645 w 147"/>
              <a:gd name="T47" fmla="*/ 30303 h 215"/>
              <a:gd name="T48" fmla="*/ 66999 w 147"/>
              <a:gd name="T49" fmla="*/ 35087 h 215"/>
              <a:gd name="T50" fmla="*/ 64623 w 147"/>
              <a:gd name="T51" fmla="*/ 20202 h 215"/>
              <a:gd name="T52" fmla="*/ 58921 w 147"/>
              <a:gd name="T53" fmla="*/ 9038 h 215"/>
              <a:gd name="T54" fmla="*/ 48467 w 147"/>
              <a:gd name="T55" fmla="*/ 2127 h 215"/>
              <a:gd name="T56" fmla="*/ 35163 w 147"/>
              <a:gd name="T57" fmla="*/ 0 h 215"/>
              <a:gd name="T58" fmla="*/ 21858 w 147"/>
              <a:gd name="T59" fmla="*/ 2127 h 215"/>
              <a:gd name="T60" fmla="*/ 11404 w 147"/>
              <a:gd name="T61" fmla="*/ 8506 h 215"/>
              <a:gd name="T62" fmla="*/ 5227 w 147"/>
              <a:gd name="T63" fmla="*/ 19139 h 215"/>
              <a:gd name="T64" fmla="*/ 3326 w 147"/>
              <a:gd name="T65" fmla="*/ 31898 h 215"/>
              <a:gd name="T66" fmla="*/ 5227 w 147"/>
              <a:gd name="T67" fmla="*/ 43593 h 215"/>
              <a:gd name="T68" fmla="*/ 10454 w 147"/>
              <a:gd name="T69" fmla="*/ 51568 h 215"/>
              <a:gd name="T70" fmla="*/ 19957 w 147"/>
              <a:gd name="T71" fmla="*/ 57416 h 215"/>
              <a:gd name="T72" fmla="*/ 33262 w 147"/>
              <a:gd name="T73" fmla="*/ 62200 h 215"/>
              <a:gd name="T74" fmla="*/ 43716 w 147"/>
              <a:gd name="T75" fmla="*/ 65390 h 215"/>
              <a:gd name="T76" fmla="*/ 51794 w 147"/>
              <a:gd name="T77" fmla="*/ 68580 h 215"/>
              <a:gd name="T78" fmla="*/ 56070 w 147"/>
              <a:gd name="T79" fmla="*/ 73365 h 215"/>
              <a:gd name="T80" fmla="*/ 57496 w 147"/>
              <a:gd name="T81" fmla="*/ 81339 h 215"/>
              <a:gd name="T82" fmla="*/ 56070 w 147"/>
              <a:gd name="T83" fmla="*/ 89845 h 215"/>
              <a:gd name="T84" fmla="*/ 51794 w 147"/>
              <a:gd name="T85" fmla="*/ 95693 h 215"/>
              <a:gd name="T86" fmla="*/ 44666 w 147"/>
              <a:gd name="T87" fmla="*/ 99946 h 215"/>
              <a:gd name="T88" fmla="*/ 35163 w 147"/>
              <a:gd name="T89" fmla="*/ 101541 h 215"/>
              <a:gd name="T90" fmla="*/ 25659 w 147"/>
              <a:gd name="T91" fmla="*/ 99414 h 215"/>
              <a:gd name="T92" fmla="*/ 18532 w 147"/>
              <a:gd name="T93" fmla="*/ 94630 h 215"/>
              <a:gd name="T94" fmla="*/ 13780 w 147"/>
              <a:gd name="T95" fmla="*/ 86124 h 215"/>
              <a:gd name="T96" fmla="*/ 11879 w 147"/>
              <a:gd name="T97" fmla="*/ 75491 h 21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47" h="215">
                <a:moveTo>
                  <a:pt x="0" y="142"/>
                </a:moveTo>
                <a:lnTo>
                  <a:pt x="2" y="158"/>
                </a:lnTo>
                <a:lnTo>
                  <a:pt x="7" y="173"/>
                </a:lnTo>
                <a:lnTo>
                  <a:pt x="13" y="186"/>
                </a:lnTo>
                <a:lnTo>
                  <a:pt x="21" y="196"/>
                </a:lnTo>
                <a:lnTo>
                  <a:pt x="32" y="205"/>
                </a:lnTo>
                <a:lnTo>
                  <a:pt x="43" y="210"/>
                </a:lnTo>
                <a:lnTo>
                  <a:pt x="58" y="214"/>
                </a:lnTo>
                <a:lnTo>
                  <a:pt x="74" y="215"/>
                </a:lnTo>
                <a:lnTo>
                  <a:pt x="91" y="214"/>
                </a:lnTo>
                <a:lnTo>
                  <a:pt x="105" y="210"/>
                </a:lnTo>
                <a:lnTo>
                  <a:pt x="117" y="205"/>
                </a:lnTo>
                <a:lnTo>
                  <a:pt x="128" y="198"/>
                </a:lnTo>
                <a:lnTo>
                  <a:pt x="136" y="188"/>
                </a:lnTo>
                <a:lnTo>
                  <a:pt x="141" y="177"/>
                </a:lnTo>
                <a:lnTo>
                  <a:pt x="146" y="165"/>
                </a:lnTo>
                <a:lnTo>
                  <a:pt x="147" y="151"/>
                </a:lnTo>
                <a:lnTo>
                  <a:pt x="146" y="139"/>
                </a:lnTo>
                <a:lnTo>
                  <a:pt x="143" y="129"/>
                </a:lnTo>
                <a:lnTo>
                  <a:pt x="138" y="120"/>
                </a:lnTo>
                <a:lnTo>
                  <a:pt x="131" y="111"/>
                </a:lnTo>
                <a:lnTo>
                  <a:pt x="123" y="106"/>
                </a:lnTo>
                <a:lnTo>
                  <a:pt x="113" y="101"/>
                </a:lnTo>
                <a:lnTo>
                  <a:pt x="101" y="97"/>
                </a:lnTo>
                <a:lnTo>
                  <a:pt x="88" y="94"/>
                </a:lnTo>
                <a:lnTo>
                  <a:pt x="74" y="91"/>
                </a:lnTo>
                <a:lnTo>
                  <a:pt x="62" y="87"/>
                </a:lnTo>
                <a:lnTo>
                  <a:pt x="53" y="85"/>
                </a:lnTo>
                <a:lnTo>
                  <a:pt x="44" y="81"/>
                </a:lnTo>
                <a:lnTo>
                  <a:pt x="38" y="77"/>
                </a:lnTo>
                <a:lnTo>
                  <a:pt x="34" y="71"/>
                </a:lnTo>
                <a:lnTo>
                  <a:pt x="32" y="65"/>
                </a:lnTo>
                <a:lnTo>
                  <a:pt x="31" y="56"/>
                </a:lnTo>
                <a:lnTo>
                  <a:pt x="32" y="49"/>
                </a:lnTo>
                <a:lnTo>
                  <a:pt x="34" y="43"/>
                </a:lnTo>
                <a:lnTo>
                  <a:pt x="37" y="37"/>
                </a:lnTo>
                <a:lnTo>
                  <a:pt x="42" y="32"/>
                </a:lnTo>
                <a:lnTo>
                  <a:pt x="48" y="29"/>
                </a:lnTo>
                <a:lnTo>
                  <a:pt x="55" y="25"/>
                </a:lnTo>
                <a:lnTo>
                  <a:pt x="63" y="24"/>
                </a:lnTo>
                <a:lnTo>
                  <a:pt x="72" y="23"/>
                </a:lnTo>
                <a:lnTo>
                  <a:pt x="81" y="24"/>
                </a:lnTo>
                <a:lnTo>
                  <a:pt x="91" y="25"/>
                </a:lnTo>
                <a:lnTo>
                  <a:pt x="98" y="29"/>
                </a:lnTo>
                <a:lnTo>
                  <a:pt x="104" y="35"/>
                </a:lnTo>
                <a:lnTo>
                  <a:pt x="109" y="40"/>
                </a:lnTo>
                <a:lnTo>
                  <a:pt x="113" y="47"/>
                </a:lnTo>
                <a:lnTo>
                  <a:pt x="115" y="57"/>
                </a:lnTo>
                <a:lnTo>
                  <a:pt x="117" y="66"/>
                </a:lnTo>
                <a:lnTo>
                  <a:pt x="141" y="66"/>
                </a:lnTo>
                <a:lnTo>
                  <a:pt x="140" y="51"/>
                </a:lnTo>
                <a:lnTo>
                  <a:pt x="136" y="38"/>
                </a:lnTo>
                <a:lnTo>
                  <a:pt x="131" y="26"/>
                </a:lnTo>
                <a:lnTo>
                  <a:pt x="124" y="17"/>
                </a:lnTo>
                <a:lnTo>
                  <a:pt x="113" y="10"/>
                </a:lnTo>
                <a:lnTo>
                  <a:pt x="102" y="4"/>
                </a:lnTo>
                <a:lnTo>
                  <a:pt x="89" y="1"/>
                </a:lnTo>
                <a:lnTo>
                  <a:pt x="74" y="0"/>
                </a:lnTo>
                <a:lnTo>
                  <a:pt x="59" y="1"/>
                </a:lnTo>
                <a:lnTo>
                  <a:pt x="46" y="4"/>
                </a:lnTo>
                <a:lnTo>
                  <a:pt x="34" y="9"/>
                </a:lnTo>
                <a:lnTo>
                  <a:pt x="24" y="16"/>
                </a:lnTo>
                <a:lnTo>
                  <a:pt x="17" y="25"/>
                </a:lnTo>
                <a:lnTo>
                  <a:pt x="11" y="36"/>
                </a:lnTo>
                <a:lnTo>
                  <a:pt x="8" y="47"/>
                </a:lnTo>
                <a:lnTo>
                  <a:pt x="7" y="60"/>
                </a:lnTo>
                <a:lnTo>
                  <a:pt x="8" y="73"/>
                </a:lnTo>
                <a:lnTo>
                  <a:pt x="11" y="82"/>
                </a:lnTo>
                <a:lnTo>
                  <a:pt x="16" y="92"/>
                </a:lnTo>
                <a:lnTo>
                  <a:pt x="22" y="97"/>
                </a:lnTo>
                <a:lnTo>
                  <a:pt x="32" y="103"/>
                </a:lnTo>
                <a:lnTo>
                  <a:pt x="42" y="108"/>
                </a:lnTo>
                <a:lnTo>
                  <a:pt x="55" y="113"/>
                </a:lnTo>
                <a:lnTo>
                  <a:pt x="70" y="117"/>
                </a:lnTo>
                <a:lnTo>
                  <a:pt x="81" y="120"/>
                </a:lnTo>
                <a:lnTo>
                  <a:pt x="92" y="123"/>
                </a:lnTo>
                <a:lnTo>
                  <a:pt x="101" y="125"/>
                </a:lnTo>
                <a:lnTo>
                  <a:pt x="109" y="129"/>
                </a:lnTo>
                <a:lnTo>
                  <a:pt x="114" y="134"/>
                </a:lnTo>
                <a:lnTo>
                  <a:pt x="118" y="138"/>
                </a:lnTo>
                <a:lnTo>
                  <a:pt x="120" y="145"/>
                </a:lnTo>
                <a:lnTo>
                  <a:pt x="121" y="153"/>
                </a:lnTo>
                <a:lnTo>
                  <a:pt x="120" y="162"/>
                </a:lnTo>
                <a:lnTo>
                  <a:pt x="118" y="169"/>
                </a:lnTo>
                <a:lnTo>
                  <a:pt x="114" y="176"/>
                </a:lnTo>
                <a:lnTo>
                  <a:pt x="109" y="180"/>
                </a:lnTo>
                <a:lnTo>
                  <a:pt x="102" y="185"/>
                </a:lnTo>
                <a:lnTo>
                  <a:pt x="94" y="188"/>
                </a:lnTo>
                <a:lnTo>
                  <a:pt x="85" y="189"/>
                </a:lnTo>
                <a:lnTo>
                  <a:pt x="74" y="191"/>
                </a:lnTo>
                <a:lnTo>
                  <a:pt x="63" y="189"/>
                </a:lnTo>
                <a:lnTo>
                  <a:pt x="54" y="187"/>
                </a:lnTo>
                <a:lnTo>
                  <a:pt x="46" y="184"/>
                </a:lnTo>
                <a:lnTo>
                  <a:pt x="39" y="178"/>
                </a:lnTo>
                <a:lnTo>
                  <a:pt x="33" y="171"/>
                </a:lnTo>
                <a:lnTo>
                  <a:pt x="29" y="162"/>
                </a:lnTo>
                <a:lnTo>
                  <a:pt x="27" y="152"/>
                </a:lnTo>
                <a:lnTo>
                  <a:pt x="25" y="142"/>
                </a:lnTo>
                <a:lnTo>
                  <a:pt x="0" y="14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57" name="Freeform 286"/>
          <p:cNvSpPr>
            <a:spLocks noEditPoints="1"/>
          </p:cNvSpPr>
          <p:nvPr/>
        </p:nvSpPr>
        <p:spPr bwMode="auto">
          <a:xfrm>
            <a:off x="2111375" y="5454650"/>
            <a:ext cx="58738" cy="82550"/>
          </a:xfrm>
          <a:custGeom>
            <a:avLst/>
            <a:gdLst>
              <a:gd name="T0" fmla="*/ 41300 w 128"/>
              <a:gd name="T1" fmla="*/ 51724 h 158"/>
              <a:gd name="T2" fmla="*/ 39923 w 128"/>
              <a:gd name="T3" fmla="*/ 59561 h 158"/>
              <a:gd name="T4" fmla="*/ 36252 w 128"/>
              <a:gd name="T5" fmla="*/ 65309 h 158"/>
              <a:gd name="T6" fmla="*/ 29828 w 128"/>
              <a:gd name="T7" fmla="*/ 69488 h 158"/>
              <a:gd name="T8" fmla="*/ 22027 w 128"/>
              <a:gd name="T9" fmla="*/ 71056 h 158"/>
              <a:gd name="T10" fmla="*/ 17438 w 128"/>
              <a:gd name="T11" fmla="*/ 70533 h 158"/>
              <a:gd name="T12" fmla="*/ 13767 w 128"/>
              <a:gd name="T13" fmla="*/ 67921 h 158"/>
              <a:gd name="T14" fmla="*/ 11931 w 128"/>
              <a:gd name="T15" fmla="*/ 63741 h 158"/>
              <a:gd name="T16" fmla="*/ 11013 w 128"/>
              <a:gd name="T17" fmla="*/ 59039 h 158"/>
              <a:gd name="T18" fmla="*/ 11472 w 128"/>
              <a:gd name="T19" fmla="*/ 53292 h 158"/>
              <a:gd name="T20" fmla="*/ 13308 w 128"/>
              <a:gd name="T21" fmla="*/ 49634 h 158"/>
              <a:gd name="T22" fmla="*/ 16979 w 128"/>
              <a:gd name="T23" fmla="*/ 46500 h 158"/>
              <a:gd name="T24" fmla="*/ 21568 w 128"/>
              <a:gd name="T25" fmla="*/ 45455 h 158"/>
              <a:gd name="T26" fmla="*/ 32122 w 128"/>
              <a:gd name="T27" fmla="*/ 43365 h 158"/>
              <a:gd name="T28" fmla="*/ 41300 w 128"/>
              <a:gd name="T29" fmla="*/ 39708 h 158"/>
              <a:gd name="T30" fmla="*/ 42677 w 128"/>
              <a:gd name="T31" fmla="*/ 72623 h 158"/>
              <a:gd name="T32" fmla="*/ 44054 w 128"/>
              <a:gd name="T33" fmla="*/ 76803 h 158"/>
              <a:gd name="T34" fmla="*/ 46348 w 128"/>
              <a:gd name="T35" fmla="*/ 79938 h 158"/>
              <a:gd name="T36" fmla="*/ 50019 w 128"/>
              <a:gd name="T37" fmla="*/ 82028 h 158"/>
              <a:gd name="T38" fmla="*/ 55526 w 128"/>
              <a:gd name="T39" fmla="*/ 81505 h 158"/>
              <a:gd name="T40" fmla="*/ 58738 w 128"/>
              <a:gd name="T41" fmla="*/ 70533 h 158"/>
              <a:gd name="T42" fmla="*/ 54149 w 128"/>
              <a:gd name="T43" fmla="*/ 70533 h 158"/>
              <a:gd name="T44" fmla="*/ 52314 w 128"/>
              <a:gd name="T45" fmla="*/ 66353 h 158"/>
              <a:gd name="T46" fmla="*/ 52314 w 128"/>
              <a:gd name="T47" fmla="*/ 23511 h 158"/>
              <a:gd name="T48" fmla="*/ 50937 w 128"/>
              <a:gd name="T49" fmla="*/ 13062 h 158"/>
              <a:gd name="T50" fmla="*/ 46348 w 128"/>
              <a:gd name="T51" fmla="*/ 5225 h 158"/>
              <a:gd name="T52" fmla="*/ 38547 w 128"/>
              <a:gd name="T53" fmla="*/ 1045 h 158"/>
              <a:gd name="T54" fmla="*/ 27992 w 128"/>
              <a:gd name="T55" fmla="*/ 0 h 158"/>
              <a:gd name="T56" fmla="*/ 17438 w 128"/>
              <a:gd name="T57" fmla="*/ 1567 h 158"/>
              <a:gd name="T58" fmla="*/ 9637 w 128"/>
              <a:gd name="T59" fmla="*/ 6270 h 158"/>
              <a:gd name="T60" fmla="*/ 4589 w 128"/>
              <a:gd name="T61" fmla="*/ 14629 h 158"/>
              <a:gd name="T62" fmla="*/ 2753 w 128"/>
              <a:gd name="T63" fmla="*/ 24556 h 158"/>
              <a:gd name="T64" fmla="*/ 12849 w 128"/>
              <a:gd name="T65" fmla="*/ 25078 h 158"/>
              <a:gd name="T66" fmla="*/ 13767 w 128"/>
              <a:gd name="T67" fmla="*/ 19331 h 158"/>
              <a:gd name="T68" fmla="*/ 16979 w 128"/>
              <a:gd name="T69" fmla="*/ 15152 h 158"/>
              <a:gd name="T70" fmla="*/ 21109 w 128"/>
              <a:gd name="T71" fmla="*/ 12017 h 158"/>
              <a:gd name="T72" fmla="*/ 27533 w 128"/>
              <a:gd name="T73" fmla="*/ 11494 h 158"/>
              <a:gd name="T74" fmla="*/ 33958 w 128"/>
              <a:gd name="T75" fmla="*/ 12017 h 158"/>
              <a:gd name="T76" fmla="*/ 38088 w 128"/>
              <a:gd name="T77" fmla="*/ 14629 h 158"/>
              <a:gd name="T78" fmla="*/ 40382 w 128"/>
              <a:gd name="T79" fmla="*/ 18286 h 158"/>
              <a:gd name="T80" fmla="*/ 41300 w 128"/>
              <a:gd name="T81" fmla="*/ 22989 h 158"/>
              <a:gd name="T82" fmla="*/ 40841 w 128"/>
              <a:gd name="T83" fmla="*/ 28213 h 158"/>
              <a:gd name="T84" fmla="*/ 38547 w 128"/>
              <a:gd name="T85" fmla="*/ 30826 h 158"/>
              <a:gd name="T86" fmla="*/ 32122 w 128"/>
              <a:gd name="T87" fmla="*/ 32393 h 158"/>
              <a:gd name="T88" fmla="*/ 21568 w 128"/>
              <a:gd name="T89" fmla="*/ 33960 h 158"/>
              <a:gd name="T90" fmla="*/ 11931 w 128"/>
              <a:gd name="T91" fmla="*/ 37095 h 158"/>
              <a:gd name="T92" fmla="*/ 5048 w 128"/>
              <a:gd name="T93" fmla="*/ 41797 h 158"/>
              <a:gd name="T94" fmla="*/ 1377 w 128"/>
              <a:gd name="T95" fmla="*/ 49112 h 158"/>
              <a:gd name="T96" fmla="*/ 0 w 128"/>
              <a:gd name="T97" fmla="*/ 59039 h 158"/>
              <a:gd name="T98" fmla="*/ 1377 w 128"/>
              <a:gd name="T99" fmla="*/ 68443 h 158"/>
              <a:gd name="T100" fmla="*/ 5048 w 128"/>
              <a:gd name="T101" fmla="*/ 76280 h 158"/>
              <a:gd name="T102" fmla="*/ 11472 w 128"/>
              <a:gd name="T103" fmla="*/ 80460 h 158"/>
              <a:gd name="T104" fmla="*/ 20191 w 128"/>
              <a:gd name="T105" fmla="*/ 82550 h 158"/>
              <a:gd name="T106" fmla="*/ 32122 w 128"/>
              <a:gd name="T107" fmla="*/ 79415 h 158"/>
              <a:gd name="T108" fmla="*/ 42677 w 128"/>
              <a:gd name="T109" fmla="*/ 69488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158">
                <a:moveTo>
                  <a:pt x="90" y="76"/>
                </a:moveTo>
                <a:lnTo>
                  <a:pt x="90" y="99"/>
                </a:lnTo>
                <a:lnTo>
                  <a:pt x="89" y="107"/>
                </a:lnTo>
                <a:lnTo>
                  <a:pt x="87" y="114"/>
                </a:lnTo>
                <a:lnTo>
                  <a:pt x="84" y="120"/>
                </a:lnTo>
                <a:lnTo>
                  <a:pt x="79" y="125"/>
                </a:lnTo>
                <a:lnTo>
                  <a:pt x="73" y="130"/>
                </a:lnTo>
                <a:lnTo>
                  <a:pt x="65" y="133"/>
                </a:lnTo>
                <a:lnTo>
                  <a:pt x="58" y="135"/>
                </a:lnTo>
                <a:lnTo>
                  <a:pt x="48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2"/>
                </a:lnTo>
                <a:lnTo>
                  <a:pt x="30" y="130"/>
                </a:lnTo>
                <a:lnTo>
                  <a:pt x="27" y="127"/>
                </a:lnTo>
                <a:lnTo>
                  <a:pt x="26" y="122"/>
                </a:lnTo>
                <a:lnTo>
                  <a:pt x="24" y="117"/>
                </a:lnTo>
                <a:lnTo>
                  <a:pt x="24" y="113"/>
                </a:lnTo>
                <a:lnTo>
                  <a:pt x="24" y="107"/>
                </a:lnTo>
                <a:lnTo>
                  <a:pt x="25" y="102"/>
                </a:lnTo>
                <a:lnTo>
                  <a:pt x="27" y="99"/>
                </a:lnTo>
                <a:lnTo>
                  <a:pt x="29" y="95"/>
                </a:lnTo>
                <a:lnTo>
                  <a:pt x="32" y="92"/>
                </a:lnTo>
                <a:lnTo>
                  <a:pt x="37" y="89"/>
                </a:lnTo>
                <a:lnTo>
                  <a:pt x="42" y="88"/>
                </a:lnTo>
                <a:lnTo>
                  <a:pt x="47" y="87"/>
                </a:lnTo>
                <a:lnTo>
                  <a:pt x="59" y="85"/>
                </a:lnTo>
                <a:lnTo>
                  <a:pt x="70" y="83"/>
                </a:lnTo>
                <a:lnTo>
                  <a:pt x="81" y="81"/>
                </a:lnTo>
                <a:lnTo>
                  <a:pt x="90" y="76"/>
                </a:lnTo>
                <a:close/>
                <a:moveTo>
                  <a:pt x="93" y="133"/>
                </a:moveTo>
                <a:lnTo>
                  <a:pt x="93" y="139"/>
                </a:lnTo>
                <a:lnTo>
                  <a:pt x="94" y="144"/>
                </a:lnTo>
                <a:lnTo>
                  <a:pt x="96" y="147"/>
                </a:lnTo>
                <a:lnTo>
                  <a:pt x="98" y="151"/>
                </a:lnTo>
                <a:lnTo>
                  <a:pt x="101" y="153"/>
                </a:lnTo>
                <a:lnTo>
                  <a:pt x="105" y="156"/>
                </a:lnTo>
                <a:lnTo>
                  <a:pt x="109" y="157"/>
                </a:lnTo>
                <a:lnTo>
                  <a:pt x="116" y="157"/>
                </a:lnTo>
                <a:lnTo>
                  <a:pt x="121" y="156"/>
                </a:lnTo>
                <a:lnTo>
                  <a:pt x="128" y="154"/>
                </a:lnTo>
                <a:lnTo>
                  <a:pt x="128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1"/>
                </a:lnTo>
                <a:lnTo>
                  <a:pt x="114" y="127"/>
                </a:lnTo>
                <a:lnTo>
                  <a:pt x="114" y="120"/>
                </a:lnTo>
                <a:lnTo>
                  <a:pt x="114" y="45"/>
                </a:lnTo>
                <a:lnTo>
                  <a:pt x="113" y="35"/>
                </a:lnTo>
                <a:lnTo>
                  <a:pt x="111" y="25"/>
                </a:lnTo>
                <a:lnTo>
                  <a:pt x="106" y="17"/>
                </a:lnTo>
                <a:lnTo>
                  <a:pt x="101" y="10"/>
                </a:lnTo>
                <a:lnTo>
                  <a:pt x="94" y="5"/>
                </a:lnTo>
                <a:lnTo>
                  <a:pt x="84" y="2"/>
                </a:lnTo>
                <a:lnTo>
                  <a:pt x="74" y="1"/>
                </a:lnTo>
                <a:lnTo>
                  <a:pt x="61" y="0"/>
                </a:lnTo>
                <a:lnTo>
                  <a:pt x="48" y="1"/>
                </a:lnTo>
                <a:lnTo>
                  <a:pt x="38" y="3"/>
                </a:lnTo>
                <a:lnTo>
                  <a:pt x="28" y="7"/>
                </a:lnTo>
                <a:lnTo>
                  <a:pt x="21" y="12"/>
                </a:lnTo>
                <a:lnTo>
                  <a:pt x="15" y="19"/>
                </a:lnTo>
                <a:lnTo>
                  <a:pt x="10" y="28"/>
                </a:lnTo>
                <a:lnTo>
                  <a:pt x="7" y="37"/>
                </a:lnTo>
                <a:lnTo>
                  <a:pt x="6" y="47"/>
                </a:lnTo>
                <a:lnTo>
                  <a:pt x="6" y="48"/>
                </a:lnTo>
                <a:lnTo>
                  <a:pt x="28" y="48"/>
                </a:lnTo>
                <a:lnTo>
                  <a:pt x="28" y="43"/>
                </a:lnTo>
                <a:lnTo>
                  <a:pt x="30" y="37"/>
                </a:lnTo>
                <a:lnTo>
                  <a:pt x="32" y="32"/>
                </a:lnTo>
                <a:lnTo>
                  <a:pt x="37" y="29"/>
                </a:lnTo>
                <a:lnTo>
                  <a:pt x="41" y="25"/>
                </a:lnTo>
                <a:lnTo>
                  <a:pt x="46" y="23"/>
                </a:lnTo>
                <a:lnTo>
                  <a:pt x="53" y="22"/>
                </a:lnTo>
                <a:lnTo>
                  <a:pt x="60" y="22"/>
                </a:lnTo>
                <a:lnTo>
                  <a:pt x="67" y="22"/>
                </a:lnTo>
                <a:lnTo>
                  <a:pt x="74" y="23"/>
                </a:lnTo>
                <a:lnTo>
                  <a:pt x="79" y="25"/>
                </a:lnTo>
                <a:lnTo>
                  <a:pt x="83" y="28"/>
                </a:lnTo>
                <a:lnTo>
                  <a:pt x="86" y="30"/>
                </a:lnTo>
                <a:lnTo>
                  <a:pt x="88" y="35"/>
                </a:lnTo>
                <a:lnTo>
                  <a:pt x="90" y="38"/>
                </a:lnTo>
                <a:lnTo>
                  <a:pt x="90" y="44"/>
                </a:lnTo>
                <a:lnTo>
                  <a:pt x="90" y="50"/>
                </a:lnTo>
                <a:lnTo>
                  <a:pt x="89" y="54"/>
                </a:lnTo>
                <a:lnTo>
                  <a:pt x="88" y="57"/>
                </a:lnTo>
                <a:lnTo>
                  <a:pt x="84" y="59"/>
                </a:lnTo>
                <a:lnTo>
                  <a:pt x="79" y="61"/>
                </a:lnTo>
                <a:lnTo>
                  <a:pt x="70" y="62"/>
                </a:lnTo>
                <a:lnTo>
                  <a:pt x="60" y="64"/>
                </a:lnTo>
                <a:lnTo>
                  <a:pt x="47" y="65"/>
                </a:lnTo>
                <a:lnTo>
                  <a:pt x="36" y="67"/>
                </a:lnTo>
                <a:lnTo>
                  <a:pt x="26" y="71"/>
                </a:lnTo>
                <a:lnTo>
                  <a:pt x="18" y="74"/>
                </a:lnTo>
                <a:lnTo>
                  <a:pt x="11" y="80"/>
                </a:lnTo>
                <a:lnTo>
                  <a:pt x="6" y="86"/>
                </a:lnTo>
                <a:lnTo>
                  <a:pt x="3" y="94"/>
                </a:lnTo>
                <a:lnTo>
                  <a:pt x="1" y="102"/>
                </a:lnTo>
                <a:lnTo>
                  <a:pt x="0" y="113"/>
                </a:lnTo>
                <a:lnTo>
                  <a:pt x="1" y="123"/>
                </a:lnTo>
                <a:lnTo>
                  <a:pt x="3" y="131"/>
                </a:lnTo>
                <a:lnTo>
                  <a:pt x="6" y="139"/>
                </a:lnTo>
                <a:lnTo>
                  <a:pt x="11" y="146"/>
                </a:lnTo>
                <a:lnTo>
                  <a:pt x="18" y="151"/>
                </a:lnTo>
                <a:lnTo>
                  <a:pt x="25" y="154"/>
                </a:lnTo>
                <a:lnTo>
                  <a:pt x="35" y="157"/>
                </a:lnTo>
                <a:lnTo>
                  <a:pt x="44" y="158"/>
                </a:lnTo>
                <a:lnTo>
                  <a:pt x="58" y="157"/>
                </a:lnTo>
                <a:lnTo>
                  <a:pt x="70" y="152"/>
                </a:lnTo>
                <a:lnTo>
                  <a:pt x="82" y="144"/>
                </a:lnTo>
                <a:lnTo>
                  <a:pt x="93" y="13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58" name="Freeform 287"/>
          <p:cNvSpPr>
            <a:spLocks/>
          </p:cNvSpPr>
          <p:nvPr/>
        </p:nvSpPr>
        <p:spPr bwMode="auto">
          <a:xfrm>
            <a:off x="2181225" y="5454650"/>
            <a:ext cx="88900" cy="80963"/>
          </a:xfrm>
          <a:custGeom>
            <a:avLst/>
            <a:gdLst>
              <a:gd name="T0" fmla="*/ 88900 w 189"/>
              <a:gd name="T1" fmla="*/ 80963 h 154"/>
              <a:gd name="T2" fmla="*/ 88900 w 189"/>
              <a:gd name="T3" fmla="*/ 31018 h 154"/>
              <a:gd name="T4" fmla="*/ 88430 w 189"/>
              <a:gd name="T5" fmla="*/ 19978 h 154"/>
              <a:gd name="T6" fmla="*/ 86548 w 189"/>
              <a:gd name="T7" fmla="*/ 11040 h 154"/>
              <a:gd name="T8" fmla="*/ 79493 w 189"/>
              <a:gd name="T9" fmla="*/ 2629 h 154"/>
              <a:gd name="T10" fmla="*/ 68674 w 189"/>
              <a:gd name="T11" fmla="*/ 0 h 154"/>
              <a:gd name="T12" fmla="*/ 56915 w 189"/>
              <a:gd name="T13" fmla="*/ 2629 h 154"/>
              <a:gd name="T14" fmla="*/ 47978 w 189"/>
              <a:gd name="T15" fmla="*/ 12092 h 154"/>
              <a:gd name="T16" fmla="*/ 44215 w 189"/>
              <a:gd name="T17" fmla="*/ 6309 h 154"/>
              <a:gd name="T18" fmla="*/ 40452 w 189"/>
              <a:gd name="T19" fmla="*/ 2629 h 154"/>
              <a:gd name="T20" fmla="*/ 36219 w 189"/>
              <a:gd name="T21" fmla="*/ 526 h 154"/>
              <a:gd name="T22" fmla="*/ 30104 w 189"/>
              <a:gd name="T23" fmla="*/ 0 h 154"/>
              <a:gd name="T24" fmla="*/ 23989 w 189"/>
              <a:gd name="T25" fmla="*/ 526 h 154"/>
              <a:gd name="T26" fmla="*/ 18815 w 189"/>
              <a:gd name="T27" fmla="*/ 2629 h 154"/>
              <a:gd name="T28" fmla="*/ 14111 w 189"/>
              <a:gd name="T29" fmla="*/ 7360 h 154"/>
              <a:gd name="T30" fmla="*/ 10348 w 189"/>
              <a:gd name="T31" fmla="*/ 12618 h 154"/>
              <a:gd name="T32" fmla="*/ 0 w 189"/>
              <a:gd name="T33" fmla="*/ 1577 h 154"/>
              <a:gd name="T34" fmla="*/ 10819 w 189"/>
              <a:gd name="T35" fmla="*/ 80963 h 154"/>
              <a:gd name="T36" fmla="*/ 11289 w 189"/>
              <a:gd name="T37" fmla="*/ 28915 h 154"/>
              <a:gd name="T38" fmla="*/ 13170 w 189"/>
              <a:gd name="T39" fmla="*/ 20504 h 154"/>
              <a:gd name="T40" fmla="*/ 17874 w 189"/>
              <a:gd name="T41" fmla="*/ 15246 h 154"/>
              <a:gd name="T42" fmla="*/ 23519 w 189"/>
              <a:gd name="T43" fmla="*/ 12092 h 154"/>
              <a:gd name="T44" fmla="*/ 30574 w 189"/>
              <a:gd name="T45" fmla="*/ 12092 h 154"/>
              <a:gd name="T46" fmla="*/ 34807 w 189"/>
              <a:gd name="T47" fmla="*/ 14721 h 154"/>
              <a:gd name="T48" fmla="*/ 38100 w 189"/>
              <a:gd name="T49" fmla="*/ 19452 h 154"/>
              <a:gd name="T50" fmla="*/ 39041 w 189"/>
              <a:gd name="T51" fmla="*/ 27338 h 154"/>
              <a:gd name="T52" fmla="*/ 39041 w 189"/>
              <a:gd name="T53" fmla="*/ 80963 h 154"/>
              <a:gd name="T54" fmla="*/ 49859 w 189"/>
              <a:gd name="T55" fmla="*/ 34173 h 154"/>
              <a:gd name="T56" fmla="*/ 50800 w 189"/>
              <a:gd name="T57" fmla="*/ 24184 h 154"/>
              <a:gd name="T58" fmla="*/ 54563 w 189"/>
              <a:gd name="T59" fmla="*/ 17349 h 154"/>
              <a:gd name="T60" fmla="*/ 59267 w 189"/>
              <a:gd name="T61" fmla="*/ 12618 h 154"/>
              <a:gd name="T62" fmla="*/ 66322 w 189"/>
              <a:gd name="T63" fmla="*/ 11566 h 154"/>
              <a:gd name="T64" fmla="*/ 72437 w 189"/>
              <a:gd name="T65" fmla="*/ 12618 h 154"/>
              <a:gd name="T66" fmla="*/ 75730 w 189"/>
              <a:gd name="T67" fmla="*/ 16298 h 154"/>
              <a:gd name="T68" fmla="*/ 77611 w 189"/>
              <a:gd name="T69" fmla="*/ 23132 h 154"/>
              <a:gd name="T70" fmla="*/ 78081 w 189"/>
              <a:gd name="T71" fmla="*/ 32070 h 154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89" h="154">
                <a:moveTo>
                  <a:pt x="166" y="154"/>
                </a:moveTo>
                <a:lnTo>
                  <a:pt x="189" y="154"/>
                </a:lnTo>
                <a:lnTo>
                  <a:pt x="189" y="64"/>
                </a:lnTo>
                <a:lnTo>
                  <a:pt x="189" y="59"/>
                </a:lnTo>
                <a:lnTo>
                  <a:pt x="189" y="47"/>
                </a:lnTo>
                <a:lnTo>
                  <a:pt x="188" y="38"/>
                </a:lnTo>
                <a:lnTo>
                  <a:pt x="187" y="29"/>
                </a:lnTo>
                <a:lnTo>
                  <a:pt x="184" y="21"/>
                </a:lnTo>
                <a:lnTo>
                  <a:pt x="178" y="11"/>
                </a:lnTo>
                <a:lnTo>
                  <a:pt x="169" y="5"/>
                </a:lnTo>
                <a:lnTo>
                  <a:pt x="159" y="1"/>
                </a:lnTo>
                <a:lnTo>
                  <a:pt x="146" y="0"/>
                </a:lnTo>
                <a:lnTo>
                  <a:pt x="132" y="1"/>
                </a:lnTo>
                <a:lnTo>
                  <a:pt x="121" y="5"/>
                </a:lnTo>
                <a:lnTo>
                  <a:pt x="111" y="12"/>
                </a:lnTo>
                <a:lnTo>
                  <a:pt x="102" y="23"/>
                </a:lnTo>
                <a:lnTo>
                  <a:pt x="99" y="17"/>
                </a:lnTo>
                <a:lnTo>
                  <a:pt x="94" y="12"/>
                </a:lnTo>
                <a:lnTo>
                  <a:pt x="90" y="9"/>
                </a:lnTo>
                <a:lnTo>
                  <a:pt x="86" y="5"/>
                </a:lnTo>
                <a:lnTo>
                  <a:pt x="82" y="3"/>
                </a:lnTo>
                <a:lnTo>
                  <a:pt x="77" y="1"/>
                </a:lnTo>
                <a:lnTo>
                  <a:pt x="70" y="0"/>
                </a:lnTo>
                <a:lnTo>
                  <a:pt x="64" y="0"/>
                </a:lnTo>
                <a:lnTo>
                  <a:pt x="58" y="0"/>
                </a:lnTo>
                <a:lnTo>
                  <a:pt x="51" y="1"/>
                </a:lnTo>
                <a:lnTo>
                  <a:pt x="45" y="3"/>
                </a:lnTo>
                <a:lnTo>
                  <a:pt x="40" y="5"/>
                </a:lnTo>
                <a:lnTo>
                  <a:pt x="34" y="9"/>
                </a:lnTo>
                <a:lnTo>
                  <a:pt x="30" y="14"/>
                </a:lnTo>
                <a:lnTo>
                  <a:pt x="26" y="18"/>
                </a:lnTo>
                <a:lnTo>
                  <a:pt x="22" y="24"/>
                </a:lnTo>
                <a:lnTo>
                  <a:pt x="22" y="3"/>
                </a:lnTo>
                <a:lnTo>
                  <a:pt x="0" y="3"/>
                </a:lnTo>
                <a:lnTo>
                  <a:pt x="0" y="154"/>
                </a:lnTo>
                <a:lnTo>
                  <a:pt x="23" y="154"/>
                </a:lnTo>
                <a:lnTo>
                  <a:pt x="23" y="65"/>
                </a:lnTo>
                <a:lnTo>
                  <a:pt x="24" y="55"/>
                </a:lnTo>
                <a:lnTo>
                  <a:pt x="25" y="46"/>
                </a:lnTo>
                <a:lnTo>
                  <a:pt x="28" y="39"/>
                </a:lnTo>
                <a:lnTo>
                  <a:pt x="32" y="33"/>
                </a:lnTo>
                <a:lnTo>
                  <a:pt x="38" y="29"/>
                </a:lnTo>
                <a:lnTo>
                  <a:pt x="43" y="25"/>
                </a:lnTo>
                <a:lnTo>
                  <a:pt x="50" y="23"/>
                </a:lnTo>
                <a:lnTo>
                  <a:pt x="58" y="22"/>
                </a:lnTo>
                <a:lnTo>
                  <a:pt x="65" y="23"/>
                </a:lnTo>
                <a:lnTo>
                  <a:pt x="70" y="24"/>
                </a:lnTo>
                <a:lnTo>
                  <a:pt x="74" y="28"/>
                </a:lnTo>
                <a:lnTo>
                  <a:pt x="78" y="31"/>
                </a:lnTo>
                <a:lnTo>
                  <a:pt x="81" y="37"/>
                </a:lnTo>
                <a:lnTo>
                  <a:pt x="82" y="44"/>
                </a:lnTo>
                <a:lnTo>
                  <a:pt x="83" y="52"/>
                </a:lnTo>
                <a:lnTo>
                  <a:pt x="83" y="61"/>
                </a:lnTo>
                <a:lnTo>
                  <a:pt x="83" y="154"/>
                </a:lnTo>
                <a:lnTo>
                  <a:pt x="106" y="154"/>
                </a:lnTo>
                <a:lnTo>
                  <a:pt x="106" y="65"/>
                </a:lnTo>
                <a:lnTo>
                  <a:pt x="107" y="55"/>
                </a:lnTo>
                <a:lnTo>
                  <a:pt x="108" y="46"/>
                </a:lnTo>
                <a:lnTo>
                  <a:pt x="111" y="39"/>
                </a:lnTo>
                <a:lnTo>
                  <a:pt x="116" y="33"/>
                </a:lnTo>
                <a:lnTo>
                  <a:pt x="121" y="29"/>
                </a:lnTo>
                <a:lnTo>
                  <a:pt x="126" y="24"/>
                </a:lnTo>
                <a:lnTo>
                  <a:pt x="134" y="23"/>
                </a:lnTo>
                <a:lnTo>
                  <a:pt x="141" y="22"/>
                </a:lnTo>
                <a:lnTo>
                  <a:pt x="148" y="23"/>
                </a:lnTo>
                <a:lnTo>
                  <a:pt x="154" y="24"/>
                </a:lnTo>
                <a:lnTo>
                  <a:pt x="158" y="28"/>
                </a:lnTo>
                <a:lnTo>
                  <a:pt x="161" y="31"/>
                </a:lnTo>
                <a:lnTo>
                  <a:pt x="164" y="37"/>
                </a:lnTo>
                <a:lnTo>
                  <a:pt x="165" y="44"/>
                </a:lnTo>
                <a:lnTo>
                  <a:pt x="166" y="52"/>
                </a:lnTo>
                <a:lnTo>
                  <a:pt x="166" y="61"/>
                </a:lnTo>
                <a:lnTo>
                  <a:pt x="166" y="15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59" name="Freeform 288"/>
          <p:cNvSpPr>
            <a:spLocks noEditPoints="1"/>
          </p:cNvSpPr>
          <p:nvPr/>
        </p:nvSpPr>
        <p:spPr bwMode="auto">
          <a:xfrm>
            <a:off x="2282825" y="5454650"/>
            <a:ext cx="60325" cy="82550"/>
          </a:xfrm>
          <a:custGeom>
            <a:avLst/>
            <a:gdLst>
              <a:gd name="T0" fmla="*/ 42416 w 128"/>
              <a:gd name="T1" fmla="*/ 51724 h 158"/>
              <a:gd name="T2" fmla="*/ 41002 w 128"/>
              <a:gd name="T3" fmla="*/ 59561 h 158"/>
              <a:gd name="T4" fmla="*/ 37232 w 128"/>
              <a:gd name="T5" fmla="*/ 65309 h 158"/>
              <a:gd name="T6" fmla="*/ 30634 w 128"/>
              <a:gd name="T7" fmla="*/ 69488 h 158"/>
              <a:gd name="T8" fmla="*/ 22622 w 128"/>
              <a:gd name="T9" fmla="*/ 71056 h 158"/>
              <a:gd name="T10" fmla="*/ 17909 w 128"/>
              <a:gd name="T11" fmla="*/ 70533 h 158"/>
              <a:gd name="T12" fmla="*/ 14139 w 128"/>
              <a:gd name="T13" fmla="*/ 67921 h 158"/>
              <a:gd name="T14" fmla="*/ 12254 w 128"/>
              <a:gd name="T15" fmla="*/ 63741 h 158"/>
              <a:gd name="T16" fmla="*/ 11311 w 128"/>
              <a:gd name="T17" fmla="*/ 59039 h 158"/>
              <a:gd name="T18" fmla="*/ 11782 w 128"/>
              <a:gd name="T19" fmla="*/ 53292 h 158"/>
              <a:gd name="T20" fmla="*/ 13667 w 128"/>
              <a:gd name="T21" fmla="*/ 49634 h 158"/>
              <a:gd name="T22" fmla="*/ 17438 w 128"/>
              <a:gd name="T23" fmla="*/ 46500 h 158"/>
              <a:gd name="T24" fmla="*/ 22151 w 128"/>
              <a:gd name="T25" fmla="*/ 45455 h 158"/>
              <a:gd name="T26" fmla="*/ 32990 w 128"/>
              <a:gd name="T27" fmla="*/ 43365 h 158"/>
              <a:gd name="T28" fmla="*/ 42416 w 128"/>
              <a:gd name="T29" fmla="*/ 39708 h 158"/>
              <a:gd name="T30" fmla="*/ 43830 w 128"/>
              <a:gd name="T31" fmla="*/ 72623 h 158"/>
              <a:gd name="T32" fmla="*/ 45244 w 128"/>
              <a:gd name="T33" fmla="*/ 76803 h 158"/>
              <a:gd name="T34" fmla="*/ 47600 w 128"/>
              <a:gd name="T35" fmla="*/ 79938 h 158"/>
              <a:gd name="T36" fmla="*/ 51371 w 128"/>
              <a:gd name="T37" fmla="*/ 82028 h 158"/>
              <a:gd name="T38" fmla="*/ 57026 w 128"/>
              <a:gd name="T39" fmla="*/ 81505 h 158"/>
              <a:gd name="T40" fmla="*/ 60325 w 128"/>
              <a:gd name="T41" fmla="*/ 70533 h 158"/>
              <a:gd name="T42" fmla="*/ 55612 w 128"/>
              <a:gd name="T43" fmla="*/ 70533 h 158"/>
              <a:gd name="T44" fmla="*/ 53727 w 128"/>
              <a:gd name="T45" fmla="*/ 66353 h 158"/>
              <a:gd name="T46" fmla="*/ 53727 w 128"/>
              <a:gd name="T47" fmla="*/ 23511 h 158"/>
              <a:gd name="T48" fmla="*/ 51842 w 128"/>
              <a:gd name="T49" fmla="*/ 13062 h 158"/>
              <a:gd name="T50" fmla="*/ 47600 w 128"/>
              <a:gd name="T51" fmla="*/ 5225 h 158"/>
              <a:gd name="T52" fmla="*/ 39588 w 128"/>
              <a:gd name="T53" fmla="*/ 1045 h 158"/>
              <a:gd name="T54" fmla="*/ 28749 w 128"/>
              <a:gd name="T55" fmla="*/ 0 h 158"/>
              <a:gd name="T56" fmla="*/ 17909 w 128"/>
              <a:gd name="T57" fmla="*/ 1567 h 158"/>
              <a:gd name="T58" fmla="*/ 9897 w 128"/>
              <a:gd name="T59" fmla="*/ 6270 h 158"/>
              <a:gd name="T60" fmla="*/ 4713 w 128"/>
              <a:gd name="T61" fmla="*/ 14629 h 158"/>
              <a:gd name="T62" fmla="*/ 2828 w 128"/>
              <a:gd name="T63" fmla="*/ 24556 h 158"/>
              <a:gd name="T64" fmla="*/ 13196 w 128"/>
              <a:gd name="T65" fmla="*/ 25078 h 158"/>
              <a:gd name="T66" fmla="*/ 14139 w 128"/>
              <a:gd name="T67" fmla="*/ 19331 h 158"/>
              <a:gd name="T68" fmla="*/ 17438 w 128"/>
              <a:gd name="T69" fmla="*/ 15152 h 158"/>
              <a:gd name="T70" fmla="*/ 21679 w 128"/>
              <a:gd name="T71" fmla="*/ 12017 h 158"/>
              <a:gd name="T72" fmla="*/ 28277 w 128"/>
              <a:gd name="T73" fmla="*/ 11494 h 158"/>
              <a:gd name="T74" fmla="*/ 34875 w 128"/>
              <a:gd name="T75" fmla="*/ 12017 h 158"/>
              <a:gd name="T76" fmla="*/ 39117 w 128"/>
              <a:gd name="T77" fmla="*/ 14629 h 158"/>
              <a:gd name="T78" fmla="*/ 41473 w 128"/>
              <a:gd name="T79" fmla="*/ 18286 h 158"/>
              <a:gd name="T80" fmla="*/ 42416 w 128"/>
              <a:gd name="T81" fmla="*/ 22989 h 158"/>
              <a:gd name="T82" fmla="*/ 41945 w 128"/>
              <a:gd name="T83" fmla="*/ 28213 h 158"/>
              <a:gd name="T84" fmla="*/ 39588 w 128"/>
              <a:gd name="T85" fmla="*/ 30826 h 158"/>
              <a:gd name="T86" fmla="*/ 32990 w 128"/>
              <a:gd name="T87" fmla="*/ 32393 h 158"/>
              <a:gd name="T88" fmla="*/ 22151 w 128"/>
              <a:gd name="T89" fmla="*/ 33960 h 158"/>
              <a:gd name="T90" fmla="*/ 12254 w 128"/>
              <a:gd name="T91" fmla="*/ 37095 h 158"/>
              <a:gd name="T92" fmla="*/ 5184 w 128"/>
              <a:gd name="T93" fmla="*/ 41797 h 158"/>
              <a:gd name="T94" fmla="*/ 1414 w 128"/>
              <a:gd name="T95" fmla="*/ 49112 h 158"/>
              <a:gd name="T96" fmla="*/ 0 w 128"/>
              <a:gd name="T97" fmla="*/ 59039 h 158"/>
              <a:gd name="T98" fmla="*/ 1414 w 128"/>
              <a:gd name="T99" fmla="*/ 68443 h 158"/>
              <a:gd name="T100" fmla="*/ 5184 w 128"/>
              <a:gd name="T101" fmla="*/ 76280 h 158"/>
              <a:gd name="T102" fmla="*/ 11782 w 128"/>
              <a:gd name="T103" fmla="*/ 80460 h 158"/>
              <a:gd name="T104" fmla="*/ 20737 w 128"/>
              <a:gd name="T105" fmla="*/ 82550 h 158"/>
              <a:gd name="T106" fmla="*/ 32990 w 128"/>
              <a:gd name="T107" fmla="*/ 79415 h 158"/>
              <a:gd name="T108" fmla="*/ 43830 w 128"/>
              <a:gd name="T109" fmla="*/ 69488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158">
                <a:moveTo>
                  <a:pt x="90" y="76"/>
                </a:moveTo>
                <a:lnTo>
                  <a:pt x="90" y="99"/>
                </a:lnTo>
                <a:lnTo>
                  <a:pt x="89" y="107"/>
                </a:lnTo>
                <a:lnTo>
                  <a:pt x="87" y="114"/>
                </a:lnTo>
                <a:lnTo>
                  <a:pt x="84" y="120"/>
                </a:lnTo>
                <a:lnTo>
                  <a:pt x="79" y="125"/>
                </a:lnTo>
                <a:lnTo>
                  <a:pt x="72" y="130"/>
                </a:lnTo>
                <a:lnTo>
                  <a:pt x="65" y="133"/>
                </a:lnTo>
                <a:lnTo>
                  <a:pt x="58" y="135"/>
                </a:lnTo>
                <a:lnTo>
                  <a:pt x="48" y="136"/>
                </a:lnTo>
                <a:lnTo>
                  <a:pt x="43" y="136"/>
                </a:lnTo>
                <a:lnTo>
                  <a:pt x="38" y="135"/>
                </a:lnTo>
                <a:lnTo>
                  <a:pt x="33" y="132"/>
                </a:lnTo>
                <a:lnTo>
                  <a:pt x="30" y="130"/>
                </a:lnTo>
                <a:lnTo>
                  <a:pt x="27" y="127"/>
                </a:lnTo>
                <a:lnTo>
                  <a:pt x="26" y="122"/>
                </a:lnTo>
                <a:lnTo>
                  <a:pt x="24" y="117"/>
                </a:lnTo>
                <a:lnTo>
                  <a:pt x="24" y="113"/>
                </a:lnTo>
                <a:lnTo>
                  <a:pt x="24" y="107"/>
                </a:lnTo>
                <a:lnTo>
                  <a:pt x="25" y="102"/>
                </a:lnTo>
                <a:lnTo>
                  <a:pt x="27" y="99"/>
                </a:lnTo>
                <a:lnTo>
                  <a:pt x="29" y="95"/>
                </a:lnTo>
                <a:lnTo>
                  <a:pt x="32" y="92"/>
                </a:lnTo>
                <a:lnTo>
                  <a:pt x="37" y="89"/>
                </a:lnTo>
                <a:lnTo>
                  <a:pt x="42" y="88"/>
                </a:lnTo>
                <a:lnTo>
                  <a:pt x="47" y="87"/>
                </a:lnTo>
                <a:lnTo>
                  <a:pt x="59" y="85"/>
                </a:lnTo>
                <a:lnTo>
                  <a:pt x="70" y="83"/>
                </a:lnTo>
                <a:lnTo>
                  <a:pt x="81" y="81"/>
                </a:lnTo>
                <a:lnTo>
                  <a:pt x="90" y="76"/>
                </a:lnTo>
                <a:close/>
                <a:moveTo>
                  <a:pt x="93" y="133"/>
                </a:moveTo>
                <a:lnTo>
                  <a:pt x="93" y="139"/>
                </a:lnTo>
                <a:lnTo>
                  <a:pt x="94" y="144"/>
                </a:lnTo>
                <a:lnTo>
                  <a:pt x="96" y="147"/>
                </a:lnTo>
                <a:lnTo>
                  <a:pt x="98" y="151"/>
                </a:lnTo>
                <a:lnTo>
                  <a:pt x="101" y="153"/>
                </a:lnTo>
                <a:lnTo>
                  <a:pt x="105" y="156"/>
                </a:lnTo>
                <a:lnTo>
                  <a:pt x="109" y="157"/>
                </a:lnTo>
                <a:lnTo>
                  <a:pt x="116" y="157"/>
                </a:lnTo>
                <a:lnTo>
                  <a:pt x="121" y="156"/>
                </a:lnTo>
                <a:lnTo>
                  <a:pt x="128" y="154"/>
                </a:lnTo>
                <a:lnTo>
                  <a:pt x="128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1"/>
                </a:lnTo>
                <a:lnTo>
                  <a:pt x="114" y="127"/>
                </a:lnTo>
                <a:lnTo>
                  <a:pt x="114" y="120"/>
                </a:lnTo>
                <a:lnTo>
                  <a:pt x="114" y="45"/>
                </a:lnTo>
                <a:lnTo>
                  <a:pt x="113" y="35"/>
                </a:lnTo>
                <a:lnTo>
                  <a:pt x="110" y="25"/>
                </a:lnTo>
                <a:lnTo>
                  <a:pt x="106" y="17"/>
                </a:lnTo>
                <a:lnTo>
                  <a:pt x="101" y="10"/>
                </a:lnTo>
                <a:lnTo>
                  <a:pt x="94" y="5"/>
                </a:lnTo>
                <a:lnTo>
                  <a:pt x="84" y="2"/>
                </a:lnTo>
                <a:lnTo>
                  <a:pt x="74" y="1"/>
                </a:lnTo>
                <a:lnTo>
                  <a:pt x="61" y="0"/>
                </a:lnTo>
                <a:lnTo>
                  <a:pt x="48" y="1"/>
                </a:lnTo>
                <a:lnTo>
                  <a:pt x="38" y="3"/>
                </a:lnTo>
                <a:lnTo>
                  <a:pt x="28" y="7"/>
                </a:lnTo>
                <a:lnTo>
                  <a:pt x="21" y="12"/>
                </a:lnTo>
                <a:lnTo>
                  <a:pt x="14" y="19"/>
                </a:lnTo>
                <a:lnTo>
                  <a:pt x="10" y="28"/>
                </a:lnTo>
                <a:lnTo>
                  <a:pt x="7" y="37"/>
                </a:lnTo>
                <a:lnTo>
                  <a:pt x="6" y="47"/>
                </a:lnTo>
                <a:lnTo>
                  <a:pt x="6" y="48"/>
                </a:lnTo>
                <a:lnTo>
                  <a:pt x="28" y="48"/>
                </a:lnTo>
                <a:lnTo>
                  <a:pt x="28" y="43"/>
                </a:lnTo>
                <a:lnTo>
                  <a:pt x="30" y="37"/>
                </a:lnTo>
                <a:lnTo>
                  <a:pt x="32" y="32"/>
                </a:lnTo>
                <a:lnTo>
                  <a:pt x="37" y="29"/>
                </a:lnTo>
                <a:lnTo>
                  <a:pt x="41" y="25"/>
                </a:lnTo>
                <a:lnTo>
                  <a:pt x="46" y="23"/>
                </a:lnTo>
                <a:lnTo>
                  <a:pt x="52" y="22"/>
                </a:lnTo>
                <a:lnTo>
                  <a:pt x="60" y="22"/>
                </a:lnTo>
                <a:lnTo>
                  <a:pt x="67" y="22"/>
                </a:lnTo>
                <a:lnTo>
                  <a:pt x="74" y="23"/>
                </a:lnTo>
                <a:lnTo>
                  <a:pt x="79" y="25"/>
                </a:lnTo>
                <a:lnTo>
                  <a:pt x="83" y="28"/>
                </a:lnTo>
                <a:lnTo>
                  <a:pt x="86" y="30"/>
                </a:lnTo>
                <a:lnTo>
                  <a:pt x="88" y="35"/>
                </a:lnTo>
                <a:lnTo>
                  <a:pt x="90" y="38"/>
                </a:lnTo>
                <a:lnTo>
                  <a:pt x="90" y="44"/>
                </a:lnTo>
                <a:lnTo>
                  <a:pt x="90" y="50"/>
                </a:lnTo>
                <a:lnTo>
                  <a:pt x="89" y="54"/>
                </a:lnTo>
                <a:lnTo>
                  <a:pt x="88" y="57"/>
                </a:lnTo>
                <a:lnTo>
                  <a:pt x="84" y="59"/>
                </a:lnTo>
                <a:lnTo>
                  <a:pt x="79" y="61"/>
                </a:lnTo>
                <a:lnTo>
                  <a:pt x="70" y="62"/>
                </a:lnTo>
                <a:lnTo>
                  <a:pt x="60" y="64"/>
                </a:lnTo>
                <a:lnTo>
                  <a:pt x="47" y="65"/>
                </a:lnTo>
                <a:lnTo>
                  <a:pt x="36" y="67"/>
                </a:lnTo>
                <a:lnTo>
                  <a:pt x="26" y="71"/>
                </a:lnTo>
                <a:lnTo>
                  <a:pt x="18" y="74"/>
                </a:lnTo>
                <a:lnTo>
                  <a:pt x="11" y="80"/>
                </a:lnTo>
                <a:lnTo>
                  <a:pt x="6" y="86"/>
                </a:lnTo>
                <a:lnTo>
                  <a:pt x="3" y="94"/>
                </a:lnTo>
                <a:lnTo>
                  <a:pt x="1" y="102"/>
                </a:lnTo>
                <a:lnTo>
                  <a:pt x="0" y="113"/>
                </a:lnTo>
                <a:lnTo>
                  <a:pt x="1" y="123"/>
                </a:lnTo>
                <a:lnTo>
                  <a:pt x="3" y="131"/>
                </a:lnTo>
                <a:lnTo>
                  <a:pt x="6" y="139"/>
                </a:lnTo>
                <a:lnTo>
                  <a:pt x="11" y="146"/>
                </a:lnTo>
                <a:lnTo>
                  <a:pt x="18" y="151"/>
                </a:lnTo>
                <a:lnTo>
                  <a:pt x="25" y="154"/>
                </a:lnTo>
                <a:lnTo>
                  <a:pt x="35" y="157"/>
                </a:lnTo>
                <a:lnTo>
                  <a:pt x="44" y="158"/>
                </a:lnTo>
                <a:lnTo>
                  <a:pt x="58" y="157"/>
                </a:lnTo>
                <a:lnTo>
                  <a:pt x="70" y="152"/>
                </a:lnTo>
                <a:lnTo>
                  <a:pt x="82" y="144"/>
                </a:lnTo>
                <a:lnTo>
                  <a:pt x="93" y="13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60" name="Freeform 289"/>
          <p:cNvSpPr>
            <a:spLocks/>
          </p:cNvSpPr>
          <p:nvPr/>
        </p:nvSpPr>
        <p:spPr bwMode="auto">
          <a:xfrm>
            <a:off x="2354263" y="5454650"/>
            <a:ext cx="52387" cy="80963"/>
          </a:xfrm>
          <a:custGeom>
            <a:avLst/>
            <a:gdLst>
              <a:gd name="T0" fmla="*/ 41818 w 114"/>
              <a:gd name="T1" fmla="*/ 80963 h 154"/>
              <a:gd name="T2" fmla="*/ 52387 w 114"/>
              <a:gd name="T3" fmla="*/ 80963 h 154"/>
              <a:gd name="T4" fmla="*/ 52387 w 114"/>
              <a:gd name="T5" fmla="*/ 33647 h 154"/>
              <a:gd name="T6" fmla="*/ 52387 w 114"/>
              <a:gd name="T7" fmla="*/ 29967 h 154"/>
              <a:gd name="T8" fmla="*/ 52387 w 114"/>
              <a:gd name="T9" fmla="*/ 24184 h 154"/>
              <a:gd name="T10" fmla="*/ 51927 w 114"/>
              <a:gd name="T11" fmla="*/ 19452 h 154"/>
              <a:gd name="T12" fmla="*/ 51468 w 114"/>
              <a:gd name="T13" fmla="*/ 14721 h 154"/>
              <a:gd name="T14" fmla="*/ 49630 w 114"/>
              <a:gd name="T15" fmla="*/ 11040 h 154"/>
              <a:gd name="T16" fmla="*/ 48251 w 114"/>
              <a:gd name="T17" fmla="*/ 7886 h 154"/>
              <a:gd name="T18" fmla="*/ 46873 w 114"/>
              <a:gd name="T19" fmla="*/ 5783 h 154"/>
              <a:gd name="T20" fmla="*/ 45034 w 114"/>
              <a:gd name="T21" fmla="*/ 4206 h 154"/>
              <a:gd name="T22" fmla="*/ 42277 w 114"/>
              <a:gd name="T23" fmla="*/ 2103 h 154"/>
              <a:gd name="T24" fmla="*/ 39980 w 114"/>
              <a:gd name="T25" fmla="*/ 1051 h 154"/>
              <a:gd name="T26" fmla="*/ 37222 w 114"/>
              <a:gd name="T27" fmla="*/ 526 h 154"/>
              <a:gd name="T28" fmla="*/ 33546 w 114"/>
              <a:gd name="T29" fmla="*/ 0 h 154"/>
              <a:gd name="T30" fmla="*/ 30329 w 114"/>
              <a:gd name="T31" fmla="*/ 0 h 154"/>
              <a:gd name="T32" fmla="*/ 27572 w 114"/>
              <a:gd name="T33" fmla="*/ 0 h 154"/>
              <a:gd name="T34" fmla="*/ 24355 w 114"/>
              <a:gd name="T35" fmla="*/ 526 h 154"/>
              <a:gd name="T36" fmla="*/ 21598 w 114"/>
              <a:gd name="T37" fmla="*/ 1577 h 154"/>
              <a:gd name="T38" fmla="*/ 19300 w 114"/>
              <a:gd name="T39" fmla="*/ 2629 h 154"/>
              <a:gd name="T40" fmla="*/ 16543 w 114"/>
              <a:gd name="T41" fmla="*/ 4732 h 154"/>
              <a:gd name="T42" fmla="*/ 14246 w 114"/>
              <a:gd name="T43" fmla="*/ 7360 h 154"/>
              <a:gd name="T44" fmla="*/ 12407 w 114"/>
              <a:gd name="T45" fmla="*/ 9989 h 154"/>
              <a:gd name="T46" fmla="*/ 10569 w 114"/>
              <a:gd name="T47" fmla="*/ 13143 h 154"/>
              <a:gd name="T48" fmla="*/ 10569 w 114"/>
              <a:gd name="T49" fmla="*/ 1577 h 154"/>
              <a:gd name="T50" fmla="*/ 0 w 114"/>
              <a:gd name="T51" fmla="*/ 1577 h 154"/>
              <a:gd name="T52" fmla="*/ 0 w 114"/>
              <a:gd name="T53" fmla="*/ 80963 h 154"/>
              <a:gd name="T54" fmla="*/ 11029 w 114"/>
              <a:gd name="T55" fmla="*/ 80963 h 154"/>
              <a:gd name="T56" fmla="*/ 11029 w 114"/>
              <a:gd name="T57" fmla="*/ 35750 h 154"/>
              <a:gd name="T58" fmla="*/ 11488 w 114"/>
              <a:gd name="T59" fmla="*/ 30493 h 154"/>
              <a:gd name="T60" fmla="*/ 12407 w 114"/>
              <a:gd name="T61" fmla="*/ 25235 h 154"/>
              <a:gd name="T62" fmla="*/ 13786 w 114"/>
              <a:gd name="T63" fmla="*/ 21029 h 154"/>
              <a:gd name="T64" fmla="*/ 15624 w 114"/>
              <a:gd name="T65" fmla="*/ 17349 h 154"/>
              <a:gd name="T66" fmla="*/ 18841 w 114"/>
              <a:gd name="T67" fmla="*/ 15246 h 154"/>
              <a:gd name="T68" fmla="*/ 21598 w 114"/>
              <a:gd name="T69" fmla="*/ 13143 h 154"/>
              <a:gd name="T70" fmla="*/ 25274 w 114"/>
              <a:gd name="T71" fmla="*/ 12092 h 154"/>
              <a:gd name="T72" fmla="*/ 29410 w 114"/>
              <a:gd name="T73" fmla="*/ 11566 h 154"/>
              <a:gd name="T74" fmla="*/ 32627 w 114"/>
              <a:gd name="T75" fmla="*/ 12092 h 154"/>
              <a:gd name="T76" fmla="*/ 35384 w 114"/>
              <a:gd name="T77" fmla="*/ 12618 h 154"/>
              <a:gd name="T78" fmla="*/ 37682 w 114"/>
              <a:gd name="T79" fmla="*/ 14721 h 154"/>
              <a:gd name="T80" fmla="*/ 39520 w 114"/>
              <a:gd name="T81" fmla="*/ 16298 h 154"/>
              <a:gd name="T82" fmla="*/ 40439 w 114"/>
              <a:gd name="T83" fmla="*/ 19452 h 154"/>
              <a:gd name="T84" fmla="*/ 41358 w 114"/>
              <a:gd name="T85" fmla="*/ 23132 h 154"/>
              <a:gd name="T86" fmla="*/ 41818 w 114"/>
              <a:gd name="T87" fmla="*/ 27338 h 154"/>
              <a:gd name="T88" fmla="*/ 41818 w 114"/>
              <a:gd name="T89" fmla="*/ 32070 h 154"/>
              <a:gd name="T90" fmla="*/ 41818 w 114"/>
              <a:gd name="T91" fmla="*/ 80963 h 15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4">
                <a:moveTo>
                  <a:pt x="91" y="154"/>
                </a:moveTo>
                <a:lnTo>
                  <a:pt x="114" y="154"/>
                </a:lnTo>
                <a:lnTo>
                  <a:pt x="114" y="64"/>
                </a:lnTo>
                <a:lnTo>
                  <a:pt x="114" y="57"/>
                </a:lnTo>
                <a:lnTo>
                  <a:pt x="114" y="46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5" y="15"/>
                </a:lnTo>
                <a:lnTo>
                  <a:pt x="102" y="11"/>
                </a:lnTo>
                <a:lnTo>
                  <a:pt x="98" y="8"/>
                </a:lnTo>
                <a:lnTo>
                  <a:pt x="92" y="4"/>
                </a:lnTo>
                <a:lnTo>
                  <a:pt x="87" y="2"/>
                </a:lnTo>
                <a:lnTo>
                  <a:pt x="81" y="1"/>
                </a:lnTo>
                <a:lnTo>
                  <a:pt x="73" y="0"/>
                </a:lnTo>
                <a:lnTo>
                  <a:pt x="66" y="0"/>
                </a:lnTo>
                <a:lnTo>
                  <a:pt x="60" y="0"/>
                </a:lnTo>
                <a:lnTo>
                  <a:pt x="53" y="1"/>
                </a:lnTo>
                <a:lnTo>
                  <a:pt x="47" y="3"/>
                </a:lnTo>
                <a:lnTo>
                  <a:pt x="42" y="5"/>
                </a:lnTo>
                <a:lnTo>
                  <a:pt x="36" y="9"/>
                </a:lnTo>
                <a:lnTo>
                  <a:pt x="31" y="14"/>
                </a:lnTo>
                <a:lnTo>
                  <a:pt x="27" y="19"/>
                </a:lnTo>
                <a:lnTo>
                  <a:pt x="23" y="25"/>
                </a:lnTo>
                <a:lnTo>
                  <a:pt x="23" y="3"/>
                </a:lnTo>
                <a:lnTo>
                  <a:pt x="0" y="3"/>
                </a:lnTo>
                <a:lnTo>
                  <a:pt x="0" y="154"/>
                </a:lnTo>
                <a:lnTo>
                  <a:pt x="24" y="154"/>
                </a:lnTo>
                <a:lnTo>
                  <a:pt x="24" y="68"/>
                </a:lnTo>
                <a:lnTo>
                  <a:pt x="25" y="58"/>
                </a:lnTo>
                <a:lnTo>
                  <a:pt x="27" y="48"/>
                </a:lnTo>
                <a:lnTo>
                  <a:pt x="30" y="40"/>
                </a:lnTo>
                <a:lnTo>
                  <a:pt x="34" y="33"/>
                </a:lnTo>
                <a:lnTo>
                  <a:pt x="41" y="29"/>
                </a:lnTo>
                <a:lnTo>
                  <a:pt x="47" y="25"/>
                </a:lnTo>
                <a:lnTo>
                  <a:pt x="55" y="23"/>
                </a:lnTo>
                <a:lnTo>
                  <a:pt x="64" y="22"/>
                </a:lnTo>
                <a:lnTo>
                  <a:pt x="71" y="23"/>
                </a:lnTo>
                <a:lnTo>
                  <a:pt x="77" y="24"/>
                </a:lnTo>
                <a:lnTo>
                  <a:pt x="82" y="28"/>
                </a:lnTo>
                <a:lnTo>
                  <a:pt x="86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1"/>
                </a:lnTo>
                <a:lnTo>
                  <a:pt x="91" y="15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61" name="Freeform 290"/>
          <p:cNvSpPr>
            <a:spLocks/>
          </p:cNvSpPr>
          <p:nvPr/>
        </p:nvSpPr>
        <p:spPr bwMode="auto">
          <a:xfrm>
            <a:off x="2416175" y="5434013"/>
            <a:ext cx="30163" cy="103187"/>
          </a:xfrm>
          <a:custGeom>
            <a:avLst/>
            <a:gdLst>
              <a:gd name="T0" fmla="*/ 19517 w 68"/>
              <a:gd name="T1" fmla="*/ 81602 h 196"/>
              <a:gd name="T2" fmla="*/ 19517 w 68"/>
              <a:gd name="T3" fmla="*/ 32641 h 196"/>
              <a:gd name="T4" fmla="*/ 30163 w 68"/>
              <a:gd name="T5" fmla="*/ 32641 h 196"/>
              <a:gd name="T6" fmla="*/ 30163 w 68"/>
              <a:gd name="T7" fmla="*/ 22111 h 196"/>
              <a:gd name="T8" fmla="*/ 19517 w 68"/>
              <a:gd name="T9" fmla="*/ 22111 h 196"/>
              <a:gd name="T10" fmla="*/ 19517 w 68"/>
              <a:gd name="T11" fmla="*/ 0 h 196"/>
              <a:gd name="T12" fmla="*/ 8871 w 68"/>
              <a:gd name="T13" fmla="*/ 0 h 196"/>
              <a:gd name="T14" fmla="*/ 8871 w 68"/>
              <a:gd name="T15" fmla="*/ 22111 h 196"/>
              <a:gd name="T16" fmla="*/ 0 w 68"/>
              <a:gd name="T17" fmla="*/ 22111 h 196"/>
              <a:gd name="T18" fmla="*/ 0 w 68"/>
              <a:gd name="T19" fmla="*/ 32641 h 196"/>
              <a:gd name="T20" fmla="*/ 8871 w 68"/>
              <a:gd name="T21" fmla="*/ 32641 h 196"/>
              <a:gd name="T22" fmla="*/ 8871 w 68"/>
              <a:gd name="T23" fmla="*/ 86340 h 196"/>
              <a:gd name="T24" fmla="*/ 8871 w 68"/>
              <a:gd name="T25" fmla="*/ 90552 h 196"/>
              <a:gd name="T26" fmla="*/ 9315 w 68"/>
              <a:gd name="T27" fmla="*/ 93711 h 196"/>
              <a:gd name="T28" fmla="*/ 10646 w 68"/>
              <a:gd name="T29" fmla="*/ 96869 h 196"/>
              <a:gd name="T30" fmla="*/ 11976 w 68"/>
              <a:gd name="T31" fmla="*/ 99502 h 196"/>
              <a:gd name="T32" fmla="*/ 13751 w 68"/>
              <a:gd name="T33" fmla="*/ 101081 h 196"/>
              <a:gd name="T34" fmla="*/ 15969 w 68"/>
              <a:gd name="T35" fmla="*/ 102661 h 196"/>
              <a:gd name="T36" fmla="*/ 18630 w 68"/>
              <a:gd name="T37" fmla="*/ 103187 h 196"/>
              <a:gd name="T38" fmla="*/ 22179 w 68"/>
              <a:gd name="T39" fmla="*/ 103187 h 196"/>
              <a:gd name="T40" fmla="*/ 25727 w 68"/>
              <a:gd name="T41" fmla="*/ 102661 h 196"/>
              <a:gd name="T42" fmla="*/ 30163 w 68"/>
              <a:gd name="T43" fmla="*/ 101608 h 196"/>
              <a:gd name="T44" fmla="*/ 30163 w 68"/>
              <a:gd name="T45" fmla="*/ 90025 h 196"/>
              <a:gd name="T46" fmla="*/ 24840 w 68"/>
              <a:gd name="T47" fmla="*/ 90552 h 196"/>
              <a:gd name="T48" fmla="*/ 22179 w 68"/>
              <a:gd name="T49" fmla="*/ 90025 h 196"/>
              <a:gd name="T50" fmla="*/ 20404 w 68"/>
              <a:gd name="T51" fmla="*/ 88972 h 196"/>
              <a:gd name="T52" fmla="*/ 19517 w 68"/>
              <a:gd name="T53" fmla="*/ 85814 h 196"/>
              <a:gd name="T54" fmla="*/ 19517 w 68"/>
              <a:gd name="T55" fmla="*/ 81602 h 19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8" h="196">
                <a:moveTo>
                  <a:pt x="44" y="155"/>
                </a:moveTo>
                <a:lnTo>
                  <a:pt x="44" y="62"/>
                </a:lnTo>
                <a:lnTo>
                  <a:pt x="68" y="62"/>
                </a:lnTo>
                <a:lnTo>
                  <a:pt x="68" y="42"/>
                </a:lnTo>
                <a:lnTo>
                  <a:pt x="44" y="42"/>
                </a:lnTo>
                <a:lnTo>
                  <a:pt x="44" y="0"/>
                </a:lnTo>
                <a:lnTo>
                  <a:pt x="20" y="0"/>
                </a:lnTo>
                <a:lnTo>
                  <a:pt x="20" y="42"/>
                </a:lnTo>
                <a:lnTo>
                  <a:pt x="0" y="42"/>
                </a:lnTo>
                <a:lnTo>
                  <a:pt x="0" y="62"/>
                </a:lnTo>
                <a:lnTo>
                  <a:pt x="20" y="62"/>
                </a:lnTo>
                <a:lnTo>
                  <a:pt x="20" y="164"/>
                </a:lnTo>
                <a:lnTo>
                  <a:pt x="20" y="172"/>
                </a:lnTo>
                <a:lnTo>
                  <a:pt x="21" y="178"/>
                </a:lnTo>
                <a:lnTo>
                  <a:pt x="24" y="184"/>
                </a:lnTo>
                <a:lnTo>
                  <a:pt x="27" y="189"/>
                </a:lnTo>
                <a:lnTo>
                  <a:pt x="31" y="192"/>
                </a:lnTo>
                <a:lnTo>
                  <a:pt x="36" y="195"/>
                </a:lnTo>
                <a:lnTo>
                  <a:pt x="42" y="196"/>
                </a:lnTo>
                <a:lnTo>
                  <a:pt x="50" y="196"/>
                </a:lnTo>
                <a:lnTo>
                  <a:pt x="58" y="195"/>
                </a:lnTo>
                <a:lnTo>
                  <a:pt x="68" y="193"/>
                </a:lnTo>
                <a:lnTo>
                  <a:pt x="68" y="171"/>
                </a:lnTo>
                <a:lnTo>
                  <a:pt x="56" y="172"/>
                </a:lnTo>
                <a:lnTo>
                  <a:pt x="50" y="171"/>
                </a:lnTo>
                <a:lnTo>
                  <a:pt x="46" y="169"/>
                </a:lnTo>
                <a:lnTo>
                  <a:pt x="44" y="163"/>
                </a:lnTo>
                <a:lnTo>
                  <a:pt x="44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62" name="Freeform 291"/>
          <p:cNvSpPr>
            <a:spLocks noEditPoints="1"/>
          </p:cNvSpPr>
          <p:nvPr/>
        </p:nvSpPr>
        <p:spPr bwMode="auto">
          <a:xfrm>
            <a:off x="2452688" y="5454650"/>
            <a:ext cx="60325" cy="82550"/>
          </a:xfrm>
          <a:custGeom>
            <a:avLst/>
            <a:gdLst>
              <a:gd name="T0" fmla="*/ 42555 w 129"/>
              <a:gd name="T1" fmla="*/ 51724 h 158"/>
              <a:gd name="T2" fmla="*/ 41152 w 129"/>
              <a:gd name="T3" fmla="*/ 59561 h 158"/>
              <a:gd name="T4" fmla="*/ 37411 w 129"/>
              <a:gd name="T5" fmla="*/ 65309 h 158"/>
              <a:gd name="T6" fmla="*/ 30864 w 129"/>
              <a:gd name="T7" fmla="*/ 69488 h 158"/>
              <a:gd name="T8" fmla="*/ 22914 w 129"/>
              <a:gd name="T9" fmla="*/ 71056 h 158"/>
              <a:gd name="T10" fmla="*/ 17770 w 129"/>
              <a:gd name="T11" fmla="*/ 70533 h 158"/>
              <a:gd name="T12" fmla="*/ 14497 w 129"/>
              <a:gd name="T13" fmla="*/ 67921 h 158"/>
              <a:gd name="T14" fmla="*/ 12626 w 129"/>
              <a:gd name="T15" fmla="*/ 63741 h 158"/>
              <a:gd name="T16" fmla="*/ 11691 w 129"/>
              <a:gd name="T17" fmla="*/ 59039 h 158"/>
              <a:gd name="T18" fmla="*/ 12159 w 129"/>
              <a:gd name="T19" fmla="*/ 53292 h 158"/>
              <a:gd name="T20" fmla="*/ 14029 w 129"/>
              <a:gd name="T21" fmla="*/ 49634 h 158"/>
              <a:gd name="T22" fmla="*/ 17303 w 129"/>
              <a:gd name="T23" fmla="*/ 46500 h 158"/>
              <a:gd name="T24" fmla="*/ 22447 w 129"/>
              <a:gd name="T25" fmla="*/ 45455 h 158"/>
              <a:gd name="T26" fmla="*/ 33202 w 129"/>
              <a:gd name="T27" fmla="*/ 43365 h 158"/>
              <a:gd name="T28" fmla="*/ 42555 w 129"/>
              <a:gd name="T29" fmla="*/ 39708 h 158"/>
              <a:gd name="T30" fmla="*/ 43490 w 129"/>
              <a:gd name="T31" fmla="*/ 72623 h 158"/>
              <a:gd name="T32" fmla="*/ 44893 w 129"/>
              <a:gd name="T33" fmla="*/ 76803 h 158"/>
              <a:gd name="T34" fmla="*/ 47699 w 129"/>
              <a:gd name="T35" fmla="*/ 79938 h 158"/>
              <a:gd name="T36" fmla="*/ 51440 w 129"/>
              <a:gd name="T37" fmla="*/ 82028 h 158"/>
              <a:gd name="T38" fmla="*/ 57052 w 129"/>
              <a:gd name="T39" fmla="*/ 81505 h 158"/>
              <a:gd name="T40" fmla="*/ 60325 w 129"/>
              <a:gd name="T41" fmla="*/ 70533 h 158"/>
              <a:gd name="T42" fmla="*/ 55649 w 129"/>
              <a:gd name="T43" fmla="*/ 70533 h 158"/>
              <a:gd name="T44" fmla="*/ 53310 w 129"/>
              <a:gd name="T45" fmla="*/ 66353 h 158"/>
              <a:gd name="T46" fmla="*/ 53310 w 129"/>
              <a:gd name="T47" fmla="*/ 23511 h 158"/>
              <a:gd name="T48" fmla="*/ 51908 w 129"/>
              <a:gd name="T49" fmla="*/ 13062 h 158"/>
              <a:gd name="T50" fmla="*/ 47699 w 129"/>
              <a:gd name="T51" fmla="*/ 5225 h 158"/>
              <a:gd name="T52" fmla="*/ 39749 w 129"/>
              <a:gd name="T53" fmla="*/ 1045 h 158"/>
              <a:gd name="T54" fmla="*/ 28993 w 129"/>
              <a:gd name="T55" fmla="*/ 0 h 158"/>
              <a:gd name="T56" fmla="*/ 17770 w 129"/>
              <a:gd name="T57" fmla="*/ 1567 h 158"/>
              <a:gd name="T58" fmla="*/ 10288 w 129"/>
              <a:gd name="T59" fmla="*/ 6270 h 158"/>
              <a:gd name="T60" fmla="*/ 5144 w 129"/>
              <a:gd name="T61" fmla="*/ 14629 h 158"/>
              <a:gd name="T62" fmla="*/ 3273 w 129"/>
              <a:gd name="T63" fmla="*/ 24556 h 158"/>
              <a:gd name="T64" fmla="*/ 13561 w 129"/>
              <a:gd name="T65" fmla="*/ 25078 h 158"/>
              <a:gd name="T66" fmla="*/ 14497 w 129"/>
              <a:gd name="T67" fmla="*/ 19331 h 158"/>
              <a:gd name="T68" fmla="*/ 17303 w 129"/>
              <a:gd name="T69" fmla="*/ 15152 h 158"/>
              <a:gd name="T70" fmla="*/ 21979 w 129"/>
              <a:gd name="T71" fmla="*/ 12017 h 158"/>
              <a:gd name="T72" fmla="*/ 28526 w 129"/>
              <a:gd name="T73" fmla="*/ 11494 h 158"/>
              <a:gd name="T74" fmla="*/ 34605 w 129"/>
              <a:gd name="T75" fmla="*/ 12017 h 158"/>
              <a:gd name="T76" fmla="*/ 39281 w 129"/>
              <a:gd name="T77" fmla="*/ 14629 h 158"/>
              <a:gd name="T78" fmla="*/ 41620 w 129"/>
              <a:gd name="T79" fmla="*/ 18286 h 158"/>
              <a:gd name="T80" fmla="*/ 42555 w 129"/>
              <a:gd name="T81" fmla="*/ 22989 h 158"/>
              <a:gd name="T82" fmla="*/ 42087 w 129"/>
              <a:gd name="T83" fmla="*/ 28213 h 158"/>
              <a:gd name="T84" fmla="*/ 39749 w 129"/>
              <a:gd name="T85" fmla="*/ 30826 h 158"/>
              <a:gd name="T86" fmla="*/ 33202 w 129"/>
              <a:gd name="T87" fmla="*/ 32393 h 158"/>
              <a:gd name="T88" fmla="*/ 22447 w 129"/>
              <a:gd name="T89" fmla="*/ 33960 h 158"/>
              <a:gd name="T90" fmla="*/ 12626 w 129"/>
              <a:gd name="T91" fmla="*/ 37095 h 158"/>
              <a:gd name="T92" fmla="*/ 5612 w 129"/>
              <a:gd name="T93" fmla="*/ 41797 h 158"/>
              <a:gd name="T94" fmla="*/ 1871 w 129"/>
              <a:gd name="T95" fmla="*/ 49112 h 158"/>
              <a:gd name="T96" fmla="*/ 0 w 129"/>
              <a:gd name="T97" fmla="*/ 59039 h 158"/>
              <a:gd name="T98" fmla="*/ 1871 w 129"/>
              <a:gd name="T99" fmla="*/ 68443 h 158"/>
              <a:gd name="T100" fmla="*/ 5612 w 129"/>
              <a:gd name="T101" fmla="*/ 76280 h 158"/>
              <a:gd name="T102" fmla="*/ 12159 w 129"/>
              <a:gd name="T103" fmla="*/ 80460 h 158"/>
              <a:gd name="T104" fmla="*/ 21044 w 129"/>
              <a:gd name="T105" fmla="*/ 82550 h 158"/>
              <a:gd name="T106" fmla="*/ 33202 w 129"/>
              <a:gd name="T107" fmla="*/ 79415 h 158"/>
              <a:gd name="T108" fmla="*/ 43490 w 129"/>
              <a:gd name="T109" fmla="*/ 69488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8">
                <a:moveTo>
                  <a:pt x="91" y="76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5" y="120"/>
                </a:lnTo>
                <a:lnTo>
                  <a:pt x="80" y="125"/>
                </a:lnTo>
                <a:lnTo>
                  <a:pt x="73" y="130"/>
                </a:lnTo>
                <a:lnTo>
                  <a:pt x="66" y="133"/>
                </a:lnTo>
                <a:lnTo>
                  <a:pt x="58" y="135"/>
                </a:lnTo>
                <a:lnTo>
                  <a:pt x="49" y="136"/>
                </a:lnTo>
                <a:lnTo>
                  <a:pt x="44" y="136"/>
                </a:lnTo>
                <a:lnTo>
                  <a:pt x="38" y="135"/>
                </a:lnTo>
                <a:lnTo>
                  <a:pt x="34" y="132"/>
                </a:lnTo>
                <a:lnTo>
                  <a:pt x="31" y="130"/>
                </a:lnTo>
                <a:lnTo>
                  <a:pt x="28" y="127"/>
                </a:lnTo>
                <a:lnTo>
                  <a:pt x="27" y="122"/>
                </a:lnTo>
                <a:lnTo>
                  <a:pt x="25" y="117"/>
                </a:lnTo>
                <a:lnTo>
                  <a:pt x="25" y="113"/>
                </a:lnTo>
                <a:lnTo>
                  <a:pt x="25" y="107"/>
                </a:lnTo>
                <a:lnTo>
                  <a:pt x="26" y="102"/>
                </a:lnTo>
                <a:lnTo>
                  <a:pt x="28" y="99"/>
                </a:lnTo>
                <a:lnTo>
                  <a:pt x="30" y="95"/>
                </a:lnTo>
                <a:lnTo>
                  <a:pt x="33" y="92"/>
                </a:lnTo>
                <a:lnTo>
                  <a:pt x="37" y="89"/>
                </a:lnTo>
                <a:lnTo>
                  <a:pt x="43" y="88"/>
                </a:lnTo>
                <a:lnTo>
                  <a:pt x="48" y="87"/>
                </a:lnTo>
                <a:lnTo>
                  <a:pt x="60" y="85"/>
                </a:lnTo>
                <a:lnTo>
                  <a:pt x="71" y="83"/>
                </a:lnTo>
                <a:lnTo>
                  <a:pt x="82" y="81"/>
                </a:lnTo>
                <a:lnTo>
                  <a:pt x="91" y="76"/>
                </a:lnTo>
                <a:close/>
                <a:moveTo>
                  <a:pt x="93" y="133"/>
                </a:moveTo>
                <a:lnTo>
                  <a:pt x="93" y="139"/>
                </a:lnTo>
                <a:lnTo>
                  <a:pt x="94" y="144"/>
                </a:lnTo>
                <a:lnTo>
                  <a:pt x="96" y="147"/>
                </a:lnTo>
                <a:lnTo>
                  <a:pt x="99" y="151"/>
                </a:lnTo>
                <a:lnTo>
                  <a:pt x="102" y="153"/>
                </a:lnTo>
                <a:lnTo>
                  <a:pt x="106" y="156"/>
                </a:lnTo>
                <a:lnTo>
                  <a:pt x="110" y="157"/>
                </a:lnTo>
                <a:lnTo>
                  <a:pt x="116" y="157"/>
                </a:lnTo>
                <a:lnTo>
                  <a:pt x="122" y="156"/>
                </a:lnTo>
                <a:lnTo>
                  <a:pt x="129" y="154"/>
                </a:lnTo>
                <a:lnTo>
                  <a:pt x="129" y="135"/>
                </a:lnTo>
                <a:lnTo>
                  <a:pt x="123" y="136"/>
                </a:lnTo>
                <a:lnTo>
                  <a:pt x="119" y="135"/>
                </a:lnTo>
                <a:lnTo>
                  <a:pt x="115" y="131"/>
                </a:lnTo>
                <a:lnTo>
                  <a:pt x="114" y="127"/>
                </a:lnTo>
                <a:lnTo>
                  <a:pt x="114" y="120"/>
                </a:lnTo>
                <a:lnTo>
                  <a:pt x="114" y="45"/>
                </a:lnTo>
                <a:lnTo>
                  <a:pt x="113" y="35"/>
                </a:lnTo>
                <a:lnTo>
                  <a:pt x="111" y="25"/>
                </a:lnTo>
                <a:lnTo>
                  <a:pt x="107" y="17"/>
                </a:lnTo>
                <a:lnTo>
                  <a:pt x="102" y="10"/>
                </a:lnTo>
                <a:lnTo>
                  <a:pt x="94" y="5"/>
                </a:lnTo>
                <a:lnTo>
                  <a:pt x="85" y="2"/>
                </a:lnTo>
                <a:lnTo>
                  <a:pt x="74" y="1"/>
                </a:lnTo>
                <a:lnTo>
                  <a:pt x="62" y="0"/>
                </a:lnTo>
                <a:lnTo>
                  <a:pt x="49" y="1"/>
                </a:lnTo>
                <a:lnTo>
                  <a:pt x="38" y="3"/>
                </a:lnTo>
                <a:lnTo>
                  <a:pt x="29" y="7"/>
                </a:lnTo>
                <a:lnTo>
                  <a:pt x="22" y="12"/>
                </a:lnTo>
                <a:lnTo>
                  <a:pt x="15" y="19"/>
                </a:lnTo>
                <a:lnTo>
                  <a:pt x="11" y="28"/>
                </a:lnTo>
                <a:lnTo>
                  <a:pt x="8" y="37"/>
                </a:lnTo>
                <a:lnTo>
                  <a:pt x="7" y="47"/>
                </a:lnTo>
                <a:lnTo>
                  <a:pt x="7" y="48"/>
                </a:lnTo>
                <a:lnTo>
                  <a:pt x="29" y="48"/>
                </a:lnTo>
                <a:lnTo>
                  <a:pt x="29" y="43"/>
                </a:lnTo>
                <a:lnTo>
                  <a:pt x="31" y="37"/>
                </a:lnTo>
                <a:lnTo>
                  <a:pt x="33" y="32"/>
                </a:lnTo>
                <a:lnTo>
                  <a:pt x="37" y="29"/>
                </a:lnTo>
                <a:lnTo>
                  <a:pt x="42" y="25"/>
                </a:lnTo>
                <a:lnTo>
                  <a:pt x="47" y="23"/>
                </a:lnTo>
                <a:lnTo>
                  <a:pt x="53" y="22"/>
                </a:lnTo>
                <a:lnTo>
                  <a:pt x="61" y="22"/>
                </a:lnTo>
                <a:lnTo>
                  <a:pt x="68" y="22"/>
                </a:lnTo>
                <a:lnTo>
                  <a:pt x="74" y="23"/>
                </a:lnTo>
                <a:lnTo>
                  <a:pt x="80" y="25"/>
                </a:lnTo>
                <a:lnTo>
                  <a:pt x="84" y="28"/>
                </a:lnTo>
                <a:lnTo>
                  <a:pt x="87" y="30"/>
                </a:lnTo>
                <a:lnTo>
                  <a:pt x="89" y="35"/>
                </a:lnTo>
                <a:lnTo>
                  <a:pt x="91" y="38"/>
                </a:lnTo>
                <a:lnTo>
                  <a:pt x="91" y="44"/>
                </a:lnTo>
                <a:lnTo>
                  <a:pt x="91" y="50"/>
                </a:lnTo>
                <a:lnTo>
                  <a:pt x="90" y="54"/>
                </a:lnTo>
                <a:lnTo>
                  <a:pt x="89" y="57"/>
                </a:lnTo>
                <a:lnTo>
                  <a:pt x="85" y="59"/>
                </a:lnTo>
                <a:lnTo>
                  <a:pt x="80" y="61"/>
                </a:lnTo>
                <a:lnTo>
                  <a:pt x="71" y="62"/>
                </a:lnTo>
                <a:lnTo>
                  <a:pt x="61" y="64"/>
                </a:lnTo>
                <a:lnTo>
                  <a:pt x="48" y="65"/>
                </a:lnTo>
                <a:lnTo>
                  <a:pt x="36" y="67"/>
                </a:lnTo>
                <a:lnTo>
                  <a:pt x="27" y="71"/>
                </a:lnTo>
                <a:lnTo>
                  <a:pt x="18" y="74"/>
                </a:lnTo>
                <a:lnTo>
                  <a:pt x="12" y="80"/>
                </a:lnTo>
                <a:lnTo>
                  <a:pt x="7" y="86"/>
                </a:lnTo>
                <a:lnTo>
                  <a:pt x="4" y="94"/>
                </a:lnTo>
                <a:lnTo>
                  <a:pt x="2" y="102"/>
                </a:lnTo>
                <a:lnTo>
                  <a:pt x="0" y="113"/>
                </a:lnTo>
                <a:lnTo>
                  <a:pt x="2" y="123"/>
                </a:lnTo>
                <a:lnTo>
                  <a:pt x="4" y="131"/>
                </a:lnTo>
                <a:lnTo>
                  <a:pt x="7" y="139"/>
                </a:lnTo>
                <a:lnTo>
                  <a:pt x="12" y="146"/>
                </a:lnTo>
                <a:lnTo>
                  <a:pt x="18" y="151"/>
                </a:lnTo>
                <a:lnTo>
                  <a:pt x="26" y="154"/>
                </a:lnTo>
                <a:lnTo>
                  <a:pt x="35" y="157"/>
                </a:lnTo>
                <a:lnTo>
                  <a:pt x="45" y="158"/>
                </a:lnTo>
                <a:lnTo>
                  <a:pt x="58" y="157"/>
                </a:lnTo>
                <a:lnTo>
                  <a:pt x="71" y="152"/>
                </a:lnTo>
                <a:lnTo>
                  <a:pt x="83" y="144"/>
                </a:lnTo>
                <a:lnTo>
                  <a:pt x="93" y="13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63" name="Freeform 292"/>
          <p:cNvSpPr>
            <a:spLocks noEditPoints="1"/>
          </p:cNvSpPr>
          <p:nvPr/>
        </p:nvSpPr>
        <p:spPr bwMode="auto">
          <a:xfrm>
            <a:off x="2559050" y="5426075"/>
            <a:ext cx="71438" cy="109538"/>
          </a:xfrm>
          <a:custGeom>
            <a:avLst/>
            <a:gdLst>
              <a:gd name="T0" fmla="*/ 0 w 153"/>
              <a:gd name="T1" fmla="*/ 109538 h 207"/>
              <a:gd name="T2" fmla="*/ 33151 w 153"/>
              <a:gd name="T3" fmla="*/ 109538 h 207"/>
              <a:gd name="T4" fmla="*/ 37353 w 153"/>
              <a:gd name="T5" fmla="*/ 109538 h 207"/>
              <a:gd name="T6" fmla="*/ 41555 w 153"/>
              <a:gd name="T7" fmla="*/ 108480 h 207"/>
              <a:gd name="T8" fmla="*/ 45291 w 153"/>
              <a:gd name="T9" fmla="*/ 107950 h 207"/>
              <a:gd name="T10" fmla="*/ 49026 w 153"/>
              <a:gd name="T11" fmla="*/ 105834 h 207"/>
              <a:gd name="T12" fmla="*/ 52761 w 153"/>
              <a:gd name="T13" fmla="*/ 104246 h 207"/>
              <a:gd name="T14" fmla="*/ 55563 w 153"/>
              <a:gd name="T15" fmla="*/ 101071 h 207"/>
              <a:gd name="T16" fmla="*/ 58364 w 153"/>
              <a:gd name="T17" fmla="*/ 98425 h 207"/>
              <a:gd name="T18" fmla="*/ 61166 w 153"/>
              <a:gd name="T19" fmla="*/ 95250 h 207"/>
              <a:gd name="T20" fmla="*/ 63500 w 153"/>
              <a:gd name="T21" fmla="*/ 91546 h 207"/>
              <a:gd name="T22" fmla="*/ 65368 w 153"/>
              <a:gd name="T23" fmla="*/ 86784 h 207"/>
              <a:gd name="T24" fmla="*/ 67236 w 153"/>
              <a:gd name="T25" fmla="*/ 82550 h 207"/>
              <a:gd name="T26" fmla="*/ 69103 w 153"/>
              <a:gd name="T27" fmla="*/ 77259 h 207"/>
              <a:gd name="T28" fmla="*/ 70037 w 153"/>
              <a:gd name="T29" fmla="*/ 71967 h 207"/>
              <a:gd name="T30" fmla="*/ 70971 w 153"/>
              <a:gd name="T31" fmla="*/ 66146 h 207"/>
              <a:gd name="T32" fmla="*/ 71438 w 153"/>
              <a:gd name="T33" fmla="*/ 59796 h 207"/>
              <a:gd name="T34" fmla="*/ 71438 w 153"/>
              <a:gd name="T35" fmla="*/ 52917 h 207"/>
              <a:gd name="T36" fmla="*/ 71438 w 153"/>
              <a:gd name="T37" fmla="*/ 47096 h 207"/>
              <a:gd name="T38" fmla="*/ 70971 w 153"/>
              <a:gd name="T39" fmla="*/ 41275 h 207"/>
              <a:gd name="T40" fmla="*/ 70037 w 153"/>
              <a:gd name="T41" fmla="*/ 35983 h 207"/>
              <a:gd name="T42" fmla="*/ 69103 w 153"/>
              <a:gd name="T43" fmla="*/ 30163 h 207"/>
              <a:gd name="T44" fmla="*/ 67236 w 153"/>
              <a:gd name="T45" fmla="*/ 25929 h 207"/>
              <a:gd name="T46" fmla="*/ 65835 w 153"/>
              <a:gd name="T47" fmla="*/ 21167 h 207"/>
              <a:gd name="T48" fmla="*/ 63967 w 153"/>
              <a:gd name="T49" fmla="*/ 17463 h 207"/>
              <a:gd name="T50" fmla="*/ 61633 w 153"/>
              <a:gd name="T51" fmla="*/ 13758 h 207"/>
              <a:gd name="T52" fmla="*/ 58831 w 153"/>
              <a:gd name="T53" fmla="*/ 10583 h 207"/>
              <a:gd name="T54" fmla="*/ 56030 w 153"/>
              <a:gd name="T55" fmla="*/ 7938 h 207"/>
              <a:gd name="T56" fmla="*/ 53228 w 153"/>
              <a:gd name="T57" fmla="*/ 5821 h 207"/>
              <a:gd name="T58" fmla="*/ 49493 w 153"/>
              <a:gd name="T59" fmla="*/ 3704 h 207"/>
              <a:gd name="T60" fmla="*/ 46225 w 153"/>
              <a:gd name="T61" fmla="*/ 2117 h 207"/>
              <a:gd name="T62" fmla="*/ 42489 w 153"/>
              <a:gd name="T63" fmla="*/ 529 h 207"/>
              <a:gd name="T64" fmla="*/ 37820 w 153"/>
              <a:gd name="T65" fmla="*/ 0 h 207"/>
              <a:gd name="T66" fmla="*/ 33618 w 153"/>
              <a:gd name="T67" fmla="*/ 0 h 207"/>
              <a:gd name="T68" fmla="*/ 0 w 153"/>
              <a:gd name="T69" fmla="*/ 0 h 207"/>
              <a:gd name="T70" fmla="*/ 0 w 153"/>
              <a:gd name="T71" fmla="*/ 109538 h 207"/>
              <a:gd name="T72" fmla="*/ 32684 w 153"/>
              <a:gd name="T73" fmla="*/ 13229 h 207"/>
              <a:gd name="T74" fmla="*/ 38287 w 153"/>
              <a:gd name="T75" fmla="*/ 13758 h 207"/>
              <a:gd name="T76" fmla="*/ 43890 w 153"/>
              <a:gd name="T77" fmla="*/ 15346 h 207"/>
              <a:gd name="T78" fmla="*/ 48092 w 153"/>
              <a:gd name="T79" fmla="*/ 19050 h 207"/>
              <a:gd name="T80" fmla="*/ 52294 w 153"/>
              <a:gd name="T81" fmla="*/ 23283 h 207"/>
              <a:gd name="T82" fmla="*/ 55096 w 153"/>
              <a:gd name="T83" fmla="*/ 29633 h 207"/>
              <a:gd name="T84" fmla="*/ 56964 w 153"/>
              <a:gd name="T85" fmla="*/ 36513 h 207"/>
              <a:gd name="T86" fmla="*/ 58364 w 153"/>
              <a:gd name="T87" fmla="*/ 44450 h 207"/>
              <a:gd name="T88" fmla="*/ 58831 w 153"/>
              <a:gd name="T89" fmla="*/ 54504 h 207"/>
              <a:gd name="T90" fmla="*/ 58364 w 153"/>
              <a:gd name="T91" fmla="*/ 64029 h 207"/>
              <a:gd name="T92" fmla="*/ 57431 w 153"/>
              <a:gd name="T93" fmla="*/ 71967 h 207"/>
              <a:gd name="T94" fmla="*/ 55096 w 153"/>
              <a:gd name="T95" fmla="*/ 79375 h 207"/>
              <a:gd name="T96" fmla="*/ 52294 w 153"/>
              <a:gd name="T97" fmla="*/ 85725 h 207"/>
              <a:gd name="T98" fmla="*/ 48559 w 153"/>
              <a:gd name="T99" fmla="*/ 89959 h 207"/>
              <a:gd name="T100" fmla="*/ 43890 w 153"/>
              <a:gd name="T101" fmla="*/ 93663 h 207"/>
              <a:gd name="T102" fmla="*/ 38287 w 153"/>
              <a:gd name="T103" fmla="*/ 95780 h 207"/>
              <a:gd name="T104" fmla="*/ 32684 w 153"/>
              <a:gd name="T105" fmla="*/ 96309 h 207"/>
              <a:gd name="T106" fmla="*/ 11673 w 153"/>
              <a:gd name="T107" fmla="*/ 96309 h 207"/>
              <a:gd name="T108" fmla="*/ 11673 w 153"/>
              <a:gd name="T109" fmla="*/ 13229 h 207"/>
              <a:gd name="T110" fmla="*/ 32684 w 153"/>
              <a:gd name="T111" fmla="*/ 13229 h 20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3" h="207">
                <a:moveTo>
                  <a:pt x="0" y="207"/>
                </a:moveTo>
                <a:lnTo>
                  <a:pt x="71" y="207"/>
                </a:lnTo>
                <a:lnTo>
                  <a:pt x="80" y="207"/>
                </a:lnTo>
                <a:lnTo>
                  <a:pt x="89" y="205"/>
                </a:lnTo>
                <a:lnTo>
                  <a:pt x="97" y="204"/>
                </a:lnTo>
                <a:lnTo>
                  <a:pt x="105" y="200"/>
                </a:lnTo>
                <a:lnTo>
                  <a:pt x="113" y="197"/>
                </a:lnTo>
                <a:lnTo>
                  <a:pt x="119" y="191"/>
                </a:lnTo>
                <a:lnTo>
                  <a:pt x="125" y="186"/>
                </a:lnTo>
                <a:lnTo>
                  <a:pt x="131" y="180"/>
                </a:lnTo>
                <a:lnTo>
                  <a:pt x="136" y="173"/>
                </a:lnTo>
                <a:lnTo>
                  <a:pt x="140" y="164"/>
                </a:lnTo>
                <a:lnTo>
                  <a:pt x="144" y="156"/>
                </a:lnTo>
                <a:lnTo>
                  <a:pt x="148" y="146"/>
                </a:lnTo>
                <a:lnTo>
                  <a:pt x="150" y="136"/>
                </a:lnTo>
                <a:lnTo>
                  <a:pt x="152" y="125"/>
                </a:lnTo>
                <a:lnTo>
                  <a:pt x="153" y="113"/>
                </a:lnTo>
                <a:lnTo>
                  <a:pt x="153" y="100"/>
                </a:lnTo>
                <a:lnTo>
                  <a:pt x="153" y="89"/>
                </a:lnTo>
                <a:lnTo>
                  <a:pt x="152" y="78"/>
                </a:lnTo>
                <a:lnTo>
                  <a:pt x="150" y="68"/>
                </a:lnTo>
                <a:lnTo>
                  <a:pt x="148" y="57"/>
                </a:lnTo>
                <a:lnTo>
                  <a:pt x="144" y="49"/>
                </a:lnTo>
                <a:lnTo>
                  <a:pt x="141" y="40"/>
                </a:lnTo>
                <a:lnTo>
                  <a:pt x="137" y="33"/>
                </a:lnTo>
                <a:lnTo>
                  <a:pt x="132" y="26"/>
                </a:lnTo>
                <a:lnTo>
                  <a:pt x="126" y="20"/>
                </a:lnTo>
                <a:lnTo>
                  <a:pt x="120" y="15"/>
                </a:lnTo>
                <a:lnTo>
                  <a:pt x="114" y="11"/>
                </a:lnTo>
                <a:lnTo>
                  <a:pt x="106" y="7"/>
                </a:lnTo>
                <a:lnTo>
                  <a:pt x="99" y="4"/>
                </a:lnTo>
                <a:lnTo>
                  <a:pt x="91" y="1"/>
                </a:lnTo>
                <a:lnTo>
                  <a:pt x="81" y="0"/>
                </a:lnTo>
                <a:lnTo>
                  <a:pt x="72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70" y="25"/>
                </a:moveTo>
                <a:lnTo>
                  <a:pt x="82" y="26"/>
                </a:lnTo>
                <a:lnTo>
                  <a:pt x="94" y="29"/>
                </a:lnTo>
                <a:lnTo>
                  <a:pt x="103" y="36"/>
                </a:lnTo>
                <a:lnTo>
                  <a:pt x="112" y="44"/>
                </a:lnTo>
                <a:lnTo>
                  <a:pt x="118" y="56"/>
                </a:lnTo>
                <a:lnTo>
                  <a:pt x="122" y="69"/>
                </a:lnTo>
                <a:lnTo>
                  <a:pt x="125" y="84"/>
                </a:lnTo>
                <a:lnTo>
                  <a:pt x="126" y="103"/>
                </a:lnTo>
                <a:lnTo>
                  <a:pt x="125" y="121"/>
                </a:lnTo>
                <a:lnTo>
                  <a:pt x="123" y="136"/>
                </a:lnTo>
                <a:lnTo>
                  <a:pt x="118" y="150"/>
                </a:lnTo>
                <a:lnTo>
                  <a:pt x="112" y="162"/>
                </a:lnTo>
                <a:lnTo>
                  <a:pt x="104" y="170"/>
                </a:lnTo>
                <a:lnTo>
                  <a:pt x="94" y="177"/>
                </a:lnTo>
                <a:lnTo>
                  <a:pt x="82" y="181"/>
                </a:lnTo>
                <a:lnTo>
                  <a:pt x="70" y="182"/>
                </a:lnTo>
                <a:lnTo>
                  <a:pt x="25" y="182"/>
                </a:lnTo>
                <a:lnTo>
                  <a:pt x="25" y="25"/>
                </a:lnTo>
                <a:lnTo>
                  <a:pt x="70" y="2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64" name="Rectangle 293"/>
          <p:cNvSpPr>
            <a:spLocks noChangeArrowheads="1"/>
          </p:cNvSpPr>
          <p:nvPr/>
        </p:nvSpPr>
        <p:spPr bwMode="auto">
          <a:xfrm>
            <a:off x="2643188" y="5519738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65" name="Freeform 294"/>
          <p:cNvSpPr>
            <a:spLocks/>
          </p:cNvSpPr>
          <p:nvPr/>
        </p:nvSpPr>
        <p:spPr bwMode="auto">
          <a:xfrm>
            <a:off x="1350963" y="5622925"/>
            <a:ext cx="57150" cy="106363"/>
          </a:xfrm>
          <a:custGeom>
            <a:avLst/>
            <a:gdLst>
              <a:gd name="T0" fmla="*/ 57150 w 125"/>
              <a:gd name="T1" fmla="*/ 106363 h 199"/>
              <a:gd name="T2" fmla="*/ 12344 w 125"/>
              <a:gd name="T3" fmla="*/ 93535 h 199"/>
              <a:gd name="T4" fmla="*/ 15088 w 125"/>
              <a:gd name="T5" fmla="*/ 86587 h 199"/>
              <a:gd name="T6" fmla="*/ 18745 w 125"/>
              <a:gd name="T7" fmla="*/ 80173 h 199"/>
              <a:gd name="T8" fmla="*/ 24689 w 125"/>
              <a:gd name="T9" fmla="*/ 74828 h 199"/>
              <a:gd name="T10" fmla="*/ 32004 w 125"/>
              <a:gd name="T11" fmla="*/ 69483 h 199"/>
              <a:gd name="T12" fmla="*/ 43434 w 125"/>
              <a:gd name="T13" fmla="*/ 61466 h 199"/>
              <a:gd name="T14" fmla="*/ 50292 w 125"/>
              <a:gd name="T15" fmla="*/ 54518 h 199"/>
              <a:gd name="T16" fmla="*/ 54407 w 125"/>
              <a:gd name="T17" fmla="*/ 46500 h 199"/>
              <a:gd name="T18" fmla="*/ 56693 w 125"/>
              <a:gd name="T19" fmla="*/ 36880 h 199"/>
              <a:gd name="T20" fmla="*/ 56693 w 125"/>
              <a:gd name="T21" fmla="*/ 24586 h 199"/>
              <a:gd name="T22" fmla="*/ 52578 w 125"/>
              <a:gd name="T23" fmla="*/ 12828 h 199"/>
              <a:gd name="T24" fmla="*/ 45263 w 125"/>
              <a:gd name="T25" fmla="*/ 4810 h 199"/>
              <a:gd name="T26" fmla="*/ 35662 w 125"/>
              <a:gd name="T27" fmla="*/ 534 h 199"/>
              <a:gd name="T28" fmla="*/ 23774 w 125"/>
              <a:gd name="T29" fmla="*/ 534 h 199"/>
              <a:gd name="T30" fmla="*/ 13716 w 125"/>
              <a:gd name="T31" fmla="*/ 5345 h 199"/>
              <a:gd name="T32" fmla="*/ 6401 w 125"/>
              <a:gd name="T33" fmla="*/ 14966 h 199"/>
              <a:gd name="T34" fmla="*/ 2743 w 125"/>
              <a:gd name="T35" fmla="*/ 28328 h 199"/>
              <a:gd name="T36" fmla="*/ 1829 w 125"/>
              <a:gd name="T37" fmla="*/ 38483 h 199"/>
              <a:gd name="T38" fmla="*/ 13259 w 125"/>
              <a:gd name="T39" fmla="*/ 37414 h 199"/>
              <a:gd name="T40" fmla="*/ 14173 w 125"/>
              <a:gd name="T41" fmla="*/ 27259 h 199"/>
              <a:gd name="T42" fmla="*/ 17374 w 125"/>
              <a:gd name="T43" fmla="*/ 19242 h 199"/>
              <a:gd name="T44" fmla="*/ 22860 w 125"/>
              <a:gd name="T45" fmla="*/ 14966 h 199"/>
              <a:gd name="T46" fmla="*/ 29261 w 125"/>
              <a:gd name="T47" fmla="*/ 12828 h 199"/>
              <a:gd name="T48" fmla="*/ 35662 w 125"/>
              <a:gd name="T49" fmla="*/ 14431 h 199"/>
              <a:gd name="T50" fmla="*/ 41148 w 125"/>
              <a:gd name="T51" fmla="*/ 18173 h 199"/>
              <a:gd name="T52" fmla="*/ 44348 w 125"/>
              <a:gd name="T53" fmla="*/ 24052 h 199"/>
              <a:gd name="T54" fmla="*/ 45263 w 125"/>
              <a:gd name="T55" fmla="*/ 31535 h 199"/>
              <a:gd name="T56" fmla="*/ 44348 w 125"/>
              <a:gd name="T57" fmla="*/ 38483 h 199"/>
              <a:gd name="T58" fmla="*/ 42520 w 125"/>
              <a:gd name="T59" fmla="*/ 44362 h 199"/>
              <a:gd name="T60" fmla="*/ 38862 w 125"/>
              <a:gd name="T61" fmla="*/ 49707 h 199"/>
              <a:gd name="T62" fmla="*/ 33376 w 125"/>
              <a:gd name="T63" fmla="*/ 53983 h 199"/>
              <a:gd name="T64" fmla="*/ 20574 w 125"/>
              <a:gd name="T65" fmla="*/ 63604 h 199"/>
              <a:gd name="T66" fmla="*/ 10058 w 125"/>
              <a:gd name="T67" fmla="*/ 73225 h 199"/>
              <a:gd name="T68" fmla="*/ 4115 w 125"/>
              <a:gd name="T69" fmla="*/ 84449 h 199"/>
              <a:gd name="T70" fmla="*/ 457 w 125"/>
              <a:gd name="T71" fmla="*/ 97811 h 199"/>
              <a:gd name="T72" fmla="*/ 0 w 125"/>
              <a:gd name="T73" fmla="*/ 106363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5" h="199">
                <a:moveTo>
                  <a:pt x="0" y="199"/>
                </a:moveTo>
                <a:lnTo>
                  <a:pt x="125" y="199"/>
                </a:lnTo>
                <a:lnTo>
                  <a:pt x="125" y="175"/>
                </a:lnTo>
                <a:lnTo>
                  <a:pt x="27" y="175"/>
                </a:lnTo>
                <a:lnTo>
                  <a:pt x="30" y="168"/>
                </a:lnTo>
                <a:lnTo>
                  <a:pt x="33" y="162"/>
                </a:lnTo>
                <a:lnTo>
                  <a:pt x="36" y="156"/>
                </a:lnTo>
                <a:lnTo>
                  <a:pt x="41" y="150"/>
                </a:lnTo>
                <a:lnTo>
                  <a:pt x="48" y="145"/>
                </a:lnTo>
                <a:lnTo>
                  <a:pt x="54" y="140"/>
                </a:lnTo>
                <a:lnTo>
                  <a:pt x="61" y="135"/>
                </a:lnTo>
                <a:lnTo>
                  <a:pt x="70" y="130"/>
                </a:lnTo>
                <a:lnTo>
                  <a:pt x="86" y="122"/>
                </a:lnTo>
                <a:lnTo>
                  <a:pt x="95" y="115"/>
                </a:lnTo>
                <a:lnTo>
                  <a:pt x="103" y="109"/>
                </a:lnTo>
                <a:lnTo>
                  <a:pt x="110" y="102"/>
                </a:lnTo>
                <a:lnTo>
                  <a:pt x="115" y="95"/>
                </a:lnTo>
                <a:lnTo>
                  <a:pt x="119" y="87"/>
                </a:lnTo>
                <a:lnTo>
                  <a:pt x="123" y="78"/>
                </a:lnTo>
                <a:lnTo>
                  <a:pt x="124" y="69"/>
                </a:lnTo>
                <a:lnTo>
                  <a:pt x="125" y="59"/>
                </a:lnTo>
                <a:lnTo>
                  <a:pt x="124" y="46"/>
                </a:lnTo>
                <a:lnTo>
                  <a:pt x="120" y="35"/>
                </a:lnTo>
                <a:lnTo>
                  <a:pt x="115" y="24"/>
                </a:lnTo>
                <a:lnTo>
                  <a:pt x="108" y="16"/>
                </a:lnTo>
                <a:lnTo>
                  <a:pt x="99" y="9"/>
                </a:lnTo>
                <a:lnTo>
                  <a:pt x="90" y="4"/>
                </a:lnTo>
                <a:lnTo>
                  <a:pt x="78" y="1"/>
                </a:lnTo>
                <a:lnTo>
                  <a:pt x="65" y="0"/>
                </a:lnTo>
                <a:lnTo>
                  <a:pt x="52" y="1"/>
                </a:lnTo>
                <a:lnTo>
                  <a:pt x="40" y="4"/>
                </a:lnTo>
                <a:lnTo>
                  <a:pt x="30" y="10"/>
                </a:lnTo>
                <a:lnTo>
                  <a:pt x="21" y="18"/>
                </a:lnTo>
                <a:lnTo>
                  <a:pt x="14" y="28"/>
                </a:lnTo>
                <a:lnTo>
                  <a:pt x="9" y="39"/>
                </a:lnTo>
                <a:lnTo>
                  <a:pt x="6" y="53"/>
                </a:lnTo>
                <a:lnTo>
                  <a:pt x="4" y="69"/>
                </a:lnTo>
                <a:lnTo>
                  <a:pt x="4" y="72"/>
                </a:lnTo>
                <a:lnTo>
                  <a:pt x="29" y="72"/>
                </a:lnTo>
                <a:lnTo>
                  <a:pt x="29" y="70"/>
                </a:lnTo>
                <a:lnTo>
                  <a:pt x="30" y="59"/>
                </a:lnTo>
                <a:lnTo>
                  <a:pt x="31" y="51"/>
                </a:lnTo>
                <a:lnTo>
                  <a:pt x="34" y="43"/>
                </a:lnTo>
                <a:lnTo>
                  <a:pt x="38" y="36"/>
                </a:lnTo>
                <a:lnTo>
                  <a:pt x="43" y="31"/>
                </a:lnTo>
                <a:lnTo>
                  <a:pt x="50" y="28"/>
                </a:lnTo>
                <a:lnTo>
                  <a:pt x="56" y="25"/>
                </a:lnTo>
                <a:lnTo>
                  <a:pt x="64" y="24"/>
                </a:lnTo>
                <a:lnTo>
                  <a:pt x="72" y="25"/>
                </a:lnTo>
                <a:lnTo>
                  <a:pt x="78" y="27"/>
                </a:lnTo>
                <a:lnTo>
                  <a:pt x="85" y="30"/>
                </a:lnTo>
                <a:lnTo>
                  <a:pt x="90" y="34"/>
                </a:lnTo>
                <a:lnTo>
                  <a:pt x="94" y="39"/>
                </a:lnTo>
                <a:lnTo>
                  <a:pt x="97" y="45"/>
                </a:lnTo>
                <a:lnTo>
                  <a:pt x="98" y="52"/>
                </a:lnTo>
                <a:lnTo>
                  <a:pt x="99" y="59"/>
                </a:lnTo>
                <a:lnTo>
                  <a:pt x="99" y="66"/>
                </a:lnTo>
                <a:lnTo>
                  <a:pt x="97" y="72"/>
                </a:lnTo>
                <a:lnTo>
                  <a:pt x="96" y="78"/>
                </a:lnTo>
                <a:lnTo>
                  <a:pt x="93" y="83"/>
                </a:lnTo>
                <a:lnTo>
                  <a:pt x="89" y="88"/>
                </a:lnTo>
                <a:lnTo>
                  <a:pt x="85" y="93"/>
                </a:lnTo>
                <a:lnTo>
                  <a:pt x="79" y="98"/>
                </a:lnTo>
                <a:lnTo>
                  <a:pt x="73" y="101"/>
                </a:lnTo>
                <a:lnTo>
                  <a:pt x="58" y="110"/>
                </a:lnTo>
                <a:lnTo>
                  <a:pt x="45" y="119"/>
                </a:lnTo>
                <a:lnTo>
                  <a:pt x="33" y="128"/>
                </a:lnTo>
                <a:lnTo>
                  <a:pt x="22" y="137"/>
                </a:lnTo>
                <a:lnTo>
                  <a:pt x="15" y="148"/>
                </a:lnTo>
                <a:lnTo>
                  <a:pt x="9" y="158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66" name="Freeform 295"/>
          <p:cNvSpPr>
            <a:spLocks noEditPoints="1"/>
          </p:cNvSpPr>
          <p:nvPr/>
        </p:nvSpPr>
        <p:spPr bwMode="auto">
          <a:xfrm>
            <a:off x="1416050" y="5624513"/>
            <a:ext cx="61913" cy="104775"/>
          </a:xfrm>
          <a:custGeom>
            <a:avLst/>
            <a:gdLst>
              <a:gd name="T0" fmla="*/ 38212 w 128"/>
              <a:gd name="T1" fmla="*/ 104775 h 196"/>
              <a:gd name="T2" fmla="*/ 49821 w 128"/>
              <a:gd name="T3" fmla="*/ 104775 h 196"/>
              <a:gd name="T4" fmla="*/ 49821 w 128"/>
              <a:gd name="T5" fmla="*/ 78581 h 196"/>
              <a:gd name="T6" fmla="*/ 61913 w 128"/>
              <a:gd name="T7" fmla="*/ 78581 h 196"/>
              <a:gd name="T8" fmla="*/ 61913 w 128"/>
              <a:gd name="T9" fmla="*/ 66286 h 196"/>
              <a:gd name="T10" fmla="*/ 49821 w 128"/>
              <a:gd name="T11" fmla="*/ 66286 h 196"/>
              <a:gd name="T12" fmla="*/ 49821 w 128"/>
              <a:gd name="T13" fmla="*/ 0 h 196"/>
              <a:gd name="T14" fmla="*/ 38212 w 128"/>
              <a:gd name="T15" fmla="*/ 0 h 196"/>
              <a:gd name="T16" fmla="*/ 0 w 128"/>
              <a:gd name="T17" fmla="*/ 64683 h 196"/>
              <a:gd name="T18" fmla="*/ 0 w 128"/>
              <a:gd name="T19" fmla="*/ 78581 h 196"/>
              <a:gd name="T20" fmla="*/ 38212 w 128"/>
              <a:gd name="T21" fmla="*/ 78581 h 196"/>
              <a:gd name="T22" fmla="*/ 38212 w 128"/>
              <a:gd name="T23" fmla="*/ 104775 h 196"/>
              <a:gd name="T24" fmla="*/ 10641 w 128"/>
              <a:gd name="T25" fmla="*/ 66286 h 196"/>
              <a:gd name="T26" fmla="*/ 38212 w 128"/>
              <a:gd name="T27" fmla="*/ 18175 h 196"/>
              <a:gd name="T28" fmla="*/ 38212 w 128"/>
              <a:gd name="T29" fmla="*/ 66286 h 196"/>
              <a:gd name="T30" fmla="*/ 10641 w 128"/>
              <a:gd name="T31" fmla="*/ 66286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8" h="196">
                <a:moveTo>
                  <a:pt x="79" y="196"/>
                </a:moveTo>
                <a:lnTo>
                  <a:pt x="103" y="196"/>
                </a:lnTo>
                <a:lnTo>
                  <a:pt x="103" y="147"/>
                </a:lnTo>
                <a:lnTo>
                  <a:pt x="128" y="147"/>
                </a:lnTo>
                <a:lnTo>
                  <a:pt x="128" y="124"/>
                </a:lnTo>
                <a:lnTo>
                  <a:pt x="103" y="124"/>
                </a:lnTo>
                <a:lnTo>
                  <a:pt x="103" y="0"/>
                </a:lnTo>
                <a:lnTo>
                  <a:pt x="79" y="0"/>
                </a:lnTo>
                <a:lnTo>
                  <a:pt x="0" y="121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4"/>
                </a:moveTo>
                <a:lnTo>
                  <a:pt x="79" y="34"/>
                </a:lnTo>
                <a:lnTo>
                  <a:pt x="79" y="124"/>
                </a:lnTo>
                <a:lnTo>
                  <a:pt x="22" y="1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67" name="Freeform 296"/>
          <p:cNvSpPr>
            <a:spLocks noEditPoints="1"/>
          </p:cNvSpPr>
          <p:nvPr/>
        </p:nvSpPr>
        <p:spPr bwMode="auto">
          <a:xfrm>
            <a:off x="2036763" y="5619750"/>
            <a:ext cx="66675" cy="109538"/>
          </a:xfrm>
          <a:custGeom>
            <a:avLst/>
            <a:gdLst>
              <a:gd name="T0" fmla="*/ 11656 w 143"/>
              <a:gd name="T1" fmla="*/ 58209 h 207"/>
              <a:gd name="T2" fmla="*/ 39166 w 143"/>
              <a:gd name="T3" fmla="*/ 58209 h 207"/>
              <a:gd name="T4" fmla="*/ 47092 w 143"/>
              <a:gd name="T5" fmla="*/ 60854 h 207"/>
              <a:gd name="T6" fmla="*/ 51288 w 143"/>
              <a:gd name="T7" fmla="*/ 65088 h 207"/>
              <a:gd name="T8" fmla="*/ 54086 w 143"/>
              <a:gd name="T9" fmla="*/ 71967 h 207"/>
              <a:gd name="T10" fmla="*/ 54086 w 143"/>
              <a:gd name="T11" fmla="*/ 80963 h 207"/>
              <a:gd name="T12" fmla="*/ 51755 w 143"/>
              <a:gd name="T13" fmla="*/ 88371 h 207"/>
              <a:gd name="T14" fmla="*/ 47092 w 143"/>
              <a:gd name="T15" fmla="*/ 93134 h 207"/>
              <a:gd name="T16" fmla="*/ 40098 w 143"/>
              <a:gd name="T17" fmla="*/ 95250 h 207"/>
              <a:gd name="T18" fmla="*/ 11656 w 143"/>
              <a:gd name="T19" fmla="*/ 95780 h 207"/>
              <a:gd name="T20" fmla="*/ 11656 w 143"/>
              <a:gd name="T21" fmla="*/ 12171 h 207"/>
              <a:gd name="T22" fmla="*/ 37767 w 143"/>
              <a:gd name="T23" fmla="*/ 12171 h 207"/>
              <a:gd name="T24" fmla="*/ 44761 w 143"/>
              <a:gd name="T25" fmla="*/ 14817 h 207"/>
              <a:gd name="T26" fmla="*/ 48491 w 143"/>
              <a:gd name="T27" fmla="*/ 18521 h 207"/>
              <a:gd name="T28" fmla="*/ 50356 w 143"/>
              <a:gd name="T29" fmla="*/ 24342 h 207"/>
              <a:gd name="T30" fmla="*/ 50356 w 143"/>
              <a:gd name="T31" fmla="*/ 33338 h 207"/>
              <a:gd name="T32" fmla="*/ 48491 w 143"/>
              <a:gd name="T33" fmla="*/ 39159 h 207"/>
              <a:gd name="T34" fmla="*/ 44295 w 143"/>
              <a:gd name="T35" fmla="*/ 43392 h 207"/>
              <a:gd name="T36" fmla="*/ 37301 w 143"/>
              <a:gd name="T37" fmla="*/ 46038 h 207"/>
              <a:gd name="T38" fmla="*/ 11656 w 143"/>
              <a:gd name="T39" fmla="*/ 46038 h 207"/>
              <a:gd name="T40" fmla="*/ 37301 w 143"/>
              <a:gd name="T41" fmla="*/ 109538 h 207"/>
              <a:gd name="T42" fmla="*/ 49423 w 143"/>
              <a:gd name="T43" fmla="*/ 106892 h 207"/>
              <a:gd name="T44" fmla="*/ 58749 w 143"/>
              <a:gd name="T45" fmla="*/ 100013 h 207"/>
              <a:gd name="T46" fmla="*/ 64810 w 143"/>
              <a:gd name="T47" fmla="*/ 90488 h 207"/>
              <a:gd name="T48" fmla="*/ 66675 w 143"/>
              <a:gd name="T49" fmla="*/ 76730 h 207"/>
              <a:gd name="T50" fmla="*/ 65742 w 143"/>
              <a:gd name="T51" fmla="*/ 67204 h 207"/>
              <a:gd name="T52" fmla="*/ 62479 w 143"/>
              <a:gd name="T53" fmla="*/ 58738 h 207"/>
              <a:gd name="T54" fmla="*/ 57350 w 143"/>
              <a:gd name="T55" fmla="*/ 53446 h 207"/>
              <a:gd name="T56" fmla="*/ 50356 w 143"/>
              <a:gd name="T57" fmla="*/ 50271 h 207"/>
              <a:gd name="T58" fmla="*/ 55951 w 143"/>
              <a:gd name="T59" fmla="*/ 46567 h 207"/>
              <a:gd name="T60" fmla="*/ 59681 w 143"/>
              <a:gd name="T61" fmla="*/ 41275 h 207"/>
              <a:gd name="T62" fmla="*/ 61546 w 143"/>
              <a:gd name="T63" fmla="*/ 34396 h 207"/>
              <a:gd name="T64" fmla="*/ 62945 w 143"/>
              <a:gd name="T65" fmla="*/ 26988 h 207"/>
              <a:gd name="T66" fmla="*/ 61080 w 143"/>
              <a:gd name="T67" fmla="*/ 14817 h 207"/>
              <a:gd name="T68" fmla="*/ 55951 w 143"/>
              <a:gd name="T69" fmla="*/ 6350 h 207"/>
              <a:gd name="T70" fmla="*/ 47558 w 143"/>
              <a:gd name="T71" fmla="*/ 1588 h 207"/>
              <a:gd name="T72" fmla="*/ 35436 w 143"/>
              <a:gd name="T73" fmla="*/ 0 h 207"/>
              <a:gd name="T74" fmla="*/ 0 w 143"/>
              <a:gd name="T75" fmla="*/ 109538 h 207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43" h="207">
                <a:moveTo>
                  <a:pt x="25" y="181"/>
                </a:moveTo>
                <a:lnTo>
                  <a:pt x="25" y="110"/>
                </a:lnTo>
                <a:lnTo>
                  <a:pt x="74" y="110"/>
                </a:lnTo>
                <a:lnTo>
                  <a:pt x="84" y="110"/>
                </a:lnTo>
                <a:lnTo>
                  <a:pt x="93" y="113"/>
                </a:lnTo>
                <a:lnTo>
                  <a:pt x="101" y="115"/>
                </a:lnTo>
                <a:lnTo>
                  <a:pt x="106" y="118"/>
                </a:lnTo>
                <a:lnTo>
                  <a:pt x="110" y="123"/>
                </a:lnTo>
                <a:lnTo>
                  <a:pt x="115" y="129"/>
                </a:lnTo>
                <a:lnTo>
                  <a:pt x="116" y="136"/>
                </a:lnTo>
                <a:lnTo>
                  <a:pt x="117" y="145"/>
                </a:lnTo>
                <a:lnTo>
                  <a:pt x="116" y="153"/>
                </a:lnTo>
                <a:lnTo>
                  <a:pt x="115" y="160"/>
                </a:lnTo>
                <a:lnTo>
                  <a:pt x="111" y="167"/>
                </a:lnTo>
                <a:lnTo>
                  <a:pt x="107" y="172"/>
                </a:lnTo>
                <a:lnTo>
                  <a:pt x="101" y="176"/>
                </a:lnTo>
                <a:lnTo>
                  <a:pt x="95" y="179"/>
                </a:lnTo>
                <a:lnTo>
                  <a:pt x="86" y="180"/>
                </a:lnTo>
                <a:lnTo>
                  <a:pt x="78" y="181"/>
                </a:lnTo>
                <a:lnTo>
                  <a:pt x="25" y="181"/>
                </a:lnTo>
                <a:close/>
                <a:moveTo>
                  <a:pt x="25" y="87"/>
                </a:moveTo>
                <a:lnTo>
                  <a:pt x="25" y="23"/>
                </a:lnTo>
                <a:lnTo>
                  <a:pt x="72" y="23"/>
                </a:lnTo>
                <a:lnTo>
                  <a:pt x="81" y="23"/>
                </a:lnTo>
                <a:lnTo>
                  <a:pt x="88" y="25"/>
                </a:lnTo>
                <a:lnTo>
                  <a:pt x="96" y="28"/>
                </a:lnTo>
                <a:lnTo>
                  <a:pt x="100" y="31"/>
                </a:lnTo>
                <a:lnTo>
                  <a:pt x="104" y="35"/>
                </a:lnTo>
                <a:lnTo>
                  <a:pt x="107" y="40"/>
                </a:lnTo>
                <a:lnTo>
                  <a:pt x="108" y="46"/>
                </a:lnTo>
                <a:lnTo>
                  <a:pt x="109" y="54"/>
                </a:lnTo>
                <a:lnTo>
                  <a:pt x="108" y="63"/>
                </a:lnTo>
                <a:lnTo>
                  <a:pt x="107" y="70"/>
                </a:lnTo>
                <a:lnTo>
                  <a:pt x="104" y="74"/>
                </a:lnTo>
                <a:lnTo>
                  <a:pt x="100" y="79"/>
                </a:lnTo>
                <a:lnTo>
                  <a:pt x="95" y="82"/>
                </a:lnTo>
                <a:lnTo>
                  <a:pt x="87" y="85"/>
                </a:lnTo>
                <a:lnTo>
                  <a:pt x="80" y="87"/>
                </a:lnTo>
                <a:lnTo>
                  <a:pt x="70" y="87"/>
                </a:lnTo>
                <a:lnTo>
                  <a:pt x="25" y="87"/>
                </a:lnTo>
                <a:close/>
                <a:moveTo>
                  <a:pt x="0" y="207"/>
                </a:moveTo>
                <a:lnTo>
                  <a:pt x="80" y="207"/>
                </a:lnTo>
                <a:lnTo>
                  <a:pt x="95" y="206"/>
                </a:lnTo>
                <a:lnTo>
                  <a:pt x="106" y="202"/>
                </a:lnTo>
                <a:lnTo>
                  <a:pt x="118" y="198"/>
                </a:lnTo>
                <a:lnTo>
                  <a:pt x="126" y="189"/>
                </a:lnTo>
                <a:lnTo>
                  <a:pt x="134" y="181"/>
                </a:lnTo>
                <a:lnTo>
                  <a:pt x="139" y="171"/>
                </a:lnTo>
                <a:lnTo>
                  <a:pt x="142" y="158"/>
                </a:lnTo>
                <a:lnTo>
                  <a:pt x="143" y="145"/>
                </a:lnTo>
                <a:lnTo>
                  <a:pt x="142" y="136"/>
                </a:lnTo>
                <a:lnTo>
                  <a:pt x="141" y="127"/>
                </a:lnTo>
                <a:lnTo>
                  <a:pt x="138" y="118"/>
                </a:lnTo>
                <a:lnTo>
                  <a:pt x="134" y="111"/>
                </a:lnTo>
                <a:lnTo>
                  <a:pt x="128" y="106"/>
                </a:lnTo>
                <a:lnTo>
                  <a:pt x="123" y="101"/>
                </a:lnTo>
                <a:lnTo>
                  <a:pt x="116" y="97"/>
                </a:lnTo>
                <a:lnTo>
                  <a:pt x="108" y="95"/>
                </a:lnTo>
                <a:lnTo>
                  <a:pt x="115" y="92"/>
                </a:lnTo>
                <a:lnTo>
                  <a:pt x="120" y="88"/>
                </a:lnTo>
                <a:lnTo>
                  <a:pt x="124" y="84"/>
                </a:lnTo>
                <a:lnTo>
                  <a:pt x="128" y="78"/>
                </a:lnTo>
                <a:lnTo>
                  <a:pt x="130" y="72"/>
                </a:lnTo>
                <a:lnTo>
                  <a:pt x="132" y="65"/>
                </a:lnTo>
                <a:lnTo>
                  <a:pt x="135" y="58"/>
                </a:lnTo>
                <a:lnTo>
                  <a:pt x="135" y="51"/>
                </a:lnTo>
                <a:lnTo>
                  <a:pt x="134" y="38"/>
                </a:lnTo>
                <a:lnTo>
                  <a:pt x="131" y="28"/>
                </a:lnTo>
                <a:lnTo>
                  <a:pt x="126" y="19"/>
                </a:lnTo>
                <a:lnTo>
                  <a:pt x="120" y="12"/>
                </a:lnTo>
                <a:lnTo>
                  <a:pt x="111" y="7"/>
                </a:lnTo>
                <a:lnTo>
                  <a:pt x="102" y="3"/>
                </a:lnTo>
                <a:lnTo>
                  <a:pt x="89" y="1"/>
                </a:lnTo>
                <a:lnTo>
                  <a:pt x="76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68" name="Freeform 297"/>
          <p:cNvSpPr>
            <a:spLocks noEditPoints="1"/>
          </p:cNvSpPr>
          <p:nvPr/>
        </p:nvSpPr>
        <p:spPr bwMode="auto">
          <a:xfrm>
            <a:off x="2112963" y="5646738"/>
            <a:ext cx="57150" cy="84137"/>
          </a:xfrm>
          <a:custGeom>
            <a:avLst/>
            <a:gdLst>
              <a:gd name="T0" fmla="*/ 45070 w 123"/>
              <a:gd name="T1" fmla="*/ 60174 h 158"/>
              <a:gd name="T2" fmla="*/ 42282 w 123"/>
              <a:gd name="T3" fmla="*/ 66032 h 158"/>
              <a:gd name="T4" fmla="*/ 38100 w 123"/>
              <a:gd name="T5" fmla="*/ 69759 h 158"/>
              <a:gd name="T6" fmla="*/ 32989 w 123"/>
              <a:gd name="T7" fmla="*/ 71889 h 158"/>
              <a:gd name="T8" fmla="*/ 25555 w 123"/>
              <a:gd name="T9" fmla="*/ 71357 h 158"/>
              <a:gd name="T10" fmla="*/ 19050 w 123"/>
              <a:gd name="T11" fmla="*/ 68162 h 158"/>
              <a:gd name="T12" fmla="*/ 14404 w 123"/>
              <a:gd name="T13" fmla="*/ 62304 h 158"/>
              <a:gd name="T14" fmla="*/ 11616 w 123"/>
              <a:gd name="T15" fmla="*/ 52186 h 158"/>
              <a:gd name="T16" fmla="*/ 57150 w 123"/>
              <a:gd name="T17" fmla="*/ 46329 h 158"/>
              <a:gd name="T18" fmla="*/ 56685 w 123"/>
              <a:gd name="T19" fmla="*/ 31418 h 158"/>
              <a:gd name="T20" fmla="*/ 52968 w 123"/>
              <a:gd name="T21" fmla="*/ 15975 h 158"/>
              <a:gd name="T22" fmla="*/ 45534 w 123"/>
              <a:gd name="T23" fmla="*/ 6390 h 158"/>
              <a:gd name="T24" fmla="*/ 35312 w 123"/>
              <a:gd name="T25" fmla="*/ 533 h 158"/>
              <a:gd name="T26" fmla="*/ 22767 w 123"/>
              <a:gd name="T27" fmla="*/ 533 h 158"/>
              <a:gd name="T28" fmla="*/ 11616 w 123"/>
              <a:gd name="T29" fmla="*/ 6390 h 158"/>
              <a:gd name="T30" fmla="*/ 4646 w 123"/>
              <a:gd name="T31" fmla="*/ 17573 h 158"/>
              <a:gd name="T32" fmla="*/ 465 w 123"/>
              <a:gd name="T33" fmla="*/ 33548 h 158"/>
              <a:gd name="T34" fmla="*/ 465 w 123"/>
              <a:gd name="T35" fmla="*/ 52186 h 158"/>
              <a:gd name="T36" fmla="*/ 4646 w 123"/>
              <a:gd name="T37" fmla="*/ 67629 h 158"/>
              <a:gd name="T38" fmla="*/ 11616 w 123"/>
              <a:gd name="T39" fmla="*/ 78279 h 158"/>
              <a:gd name="T40" fmla="*/ 22767 w 123"/>
              <a:gd name="T41" fmla="*/ 83604 h 158"/>
              <a:gd name="T42" fmla="*/ 33918 w 123"/>
              <a:gd name="T43" fmla="*/ 83604 h 158"/>
              <a:gd name="T44" fmla="*/ 43676 w 123"/>
              <a:gd name="T45" fmla="*/ 79877 h 158"/>
              <a:gd name="T46" fmla="*/ 50645 w 123"/>
              <a:gd name="T47" fmla="*/ 72954 h 158"/>
              <a:gd name="T48" fmla="*/ 55291 w 123"/>
              <a:gd name="T49" fmla="*/ 63369 h 158"/>
              <a:gd name="T50" fmla="*/ 45999 w 123"/>
              <a:gd name="T51" fmla="*/ 56979 h 158"/>
              <a:gd name="T52" fmla="*/ 11616 w 123"/>
              <a:gd name="T53" fmla="*/ 29821 h 158"/>
              <a:gd name="T54" fmla="*/ 14868 w 123"/>
              <a:gd name="T55" fmla="*/ 21301 h 158"/>
              <a:gd name="T56" fmla="*/ 19050 w 123"/>
              <a:gd name="T57" fmla="*/ 14910 h 158"/>
              <a:gd name="T58" fmla="*/ 25090 w 123"/>
              <a:gd name="T59" fmla="*/ 12248 h 158"/>
              <a:gd name="T60" fmla="*/ 32989 w 123"/>
              <a:gd name="T61" fmla="*/ 12248 h 158"/>
              <a:gd name="T62" fmla="*/ 39029 w 123"/>
              <a:gd name="T63" fmla="*/ 15443 h 158"/>
              <a:gd name="T64" fmla="*/ 43676 w 123"/>
              <a:gd name="T65" fmla="*/ 21301 h 158"/>
              <a:gd name="T66" fmla="*/ 45534 w 123"/>
              <a:gd name="T67" fmla="*/ 29821 h 158"/>
              <a:gd name="T68" fmla="*/ 11151 w 123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7" y="128"/>
                </a:lnTo>
                <a:lnTo>
                  <a:pt x="82" y="131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2"/>
                </a:lnTo>
                <a:lnTo>
                  <a:pt x="41" y="128"/>
                </a:lnTo>
                <a:lnTo>
                  <a:pt x="35" y="122"/>
                </a:lnTo>
                <a:lnTo>
                  <a:pt x="31" y="117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6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7"/>
                </a:lnTo>
                <a:lnTo>
                  <a:pt x="25" y="147"/>
                </a:lnTo>
                <a:lnTo>
                  <a:pt x="36" y="153"/>
                </a:lnTo>
                <a:lnTo>
                  <a:pt x="49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5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5"/>
                </a:lnTo>
                <a:lnTo>
                  <a:pt x="84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69" name="Freeform 298"/>
          <p:cNvSpPr>
            <a:spLocks/>
          </p:cNvSpPr>
          <p:nvPr/>
        </p:nvSpPr>
        <p:spPr bwMode="auto">
          <a:xfrm>
            <a:off x="2182813" y="5646738"/>
            <a:ext cx="31750" cy="82550"/>
          </a:xfrm>
          <a:custGeom>
            <a:avLst/>
            <a:gdLst>
              <a:gd name="T0" fmla="*/ 0 w 66"/>
              <a:gd name="T1" fmla="*/ 82550 h 155"/>
              <a:gd name="T2" fmla="*/ 11064 w 66"/>
              <a:gd name="T3" fmla="*/ 82550 h 155"/>
              <a:gd name="T4" fmla="*/ 11064 w 66"/>
              <a:gd name="T5" fmla="*/ 37281 h 155"/>
              <a:gd name="T6" fmla="*/ 11545 w 66"/>
              <a:gd name="T7" fmla="*/ 32487 h 155"/>
              <a:gd name="T8" fmla="*/ 12027 w 66"/>
              <a:gd name="T9" fmla="*/ 27162 h 155"/>
              <a:gd name="T10" fmla="*/ 13470 w 66"/>
              <a:gd name="T11" fmla="*/ 23434 h 155"/>
              <a:gd name="T12" fmla="*/ 15394 w 66"/>
              <a:gd name="T13" fmla="*/ 20771 h 155"/>
              <a:gd name="T14" fmla="*/ 18280 w 66"/>
              <a:gd name="T15" fmla="*/ 17575 h 155"/>
              <a:gd name="T16" fmla="*/ 21167 w 66"/>
              <a:gd name="T17" fmla="*/ 15445 h 155"/>
              <a:gd name="T18" fmla="*/ 25496 w 66"/>
              <a:gd name="T19" fmla="*/ 14912 h 155"/>
              <a:gd name="T20" fmla="*/ 29345 w 66"/>
              <a:gd name="T21" fmla="*/ 14380 h 155"/>
              <a:gd name="T22" fmla="*/ 31750 w 66"/>
              <a:gd name="T23" fmla="*/ 14380 h 155"/>
              <a:gd name="T24" fmla="*/ 31750 w 66"/>
              <a:gd name="T25" fmla="*/ 0 h 155"/>
              <a:gd name="T26" fmla="*/ 28864 w 66"/>
              <a:gd name="T27" fmla="*/ 0 h 155"/>
              <a:gd name="T28" fmla="*/ 25977 w 66"/>
              <a:gd name="T29" fmla="*/ 0 h 155"/>
              <a:gd name="T30" fmla="*/ 22610 w 66"/>
              <a:gd name="T31" fmla="*/ 1065 h 155"/>
              <a:gd name="T32" fmla="*/ 20205 w 66"/>
              <a:gd name="T33" fmla="*/ 2663 h 155"/>
              <a:gd name="T34" fmla="*/ 17799 w 66"/>
              <a:gd name="T35" fmla="*/ 3728 h 155"/>
              <a:gd name="T36" fmla="*/ 15394 w 66"/>
              <a:gd name="T37" fmla="*/ 6391 h 155"/>
              <a:gd name="T38" fmla="*/ 13470 w 66"/>
              <a:gd name="T39" fmla="*/ 9586 h 155"/>
              <a:gd name="T40" fmla="*/ 12027 w 66"/>
              <a:gd name="T41" fmla="*/ 12249 h 155"/>
              <a:gd name="T42" fmla="*/ 10583 w 66"/>
              <a:gd name="T43" fmla="*/ 15977 h 155"/>
              <a:gd name="T44" fmla="*/ 10583 w 66"/>
              <a:gd name="T45" fmla="*/ 2130 h 155"/>
              <a:gd name="T46" fmla="*/ 0 w 66"/>
              <a:gd name="T47" fmla="*/ 2130 h 155"/>
              <a:gd name="T48" fmla="*/ 0 w 66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1"/>
                </a:lnTo>
                <a:lnTo>
                  <a:pt x="25" y="51"/>
                </a:lnTo>
                <a:lnTo>
                  <a:pt x="28" y="44"/>
                </a:lnTo>
                <a:lnTo>
                  <a:pt x="32" y="39"/>
                </a:lnTo>
                <a:lnTo>
                  <a:pt x="38" y="33"/>
                </a:lnTo>
                <a:lnTo>
                  <a:pt x="44" y="29"/>
                </a:lnTo>
                <a:lnTo>
                  <a:pt x="53" y="28"/>
                </a:lnTo>
                <a:lnTo>
                  <a:pt x="61" y="27"/>
                </a:lnTo>
                <a:lnTo>
                  <a:pt x="66" y="27"/>
                </a:lnTo>
                <a:lnTo>
                  <a:pt x="66" y="0"/>
                </a:lnTo>
                <a:lnTo>
                  <a:pt x="60" y="0"/>
                </a:lnTo>
                <a:lnTo>
                  <a:pt x="54" y="0"/>
                </a:lnTo>
                <a:lnTo>
                  <a:pt x="47" y="2"/>
                </a:lnTo>
                <a:lnTo>
                  <a:pt x="42" y="5"/>
                </a:lnTo>
                <a:lnTo>
                  <a:pt x="37" y="7"/>
                </a:lnTo>
                <a:lnTo>
                  <a:pt x="32" y="12"/>
                </a:lnTo>
                <a:lnTo>
                  <a:pt x="28" y="18"/>
                </a:lnTo>
                <a:lnTo>
                  <a:pt x="25" y="23"/>
                </a:lnTo>
                <a:lnTo>
                  <a:pt x="22" y="30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70" name="Freeform 299"/>
          <p:cNvSpPr>
            <a:spLocks/>
          </p:cNvSpPr>
          <p:nvPr/>
        </p:nvSpPr>
        <p:spPr bwMode="auto">
          <a:xfrm>
            <a:off x="2216150" y="5626100"/>
            <a:ext cx="31750" cy="103188"/>
          </a:xfrm>
          <a:custGeom>
            <a:avLst/>
            <a:gdLst>
              <a:gd name="T0" fmla="*/ 20544 w 68"/>
              <a:gd name="T1" fmla="*/ 82021 h 195"/>
              <a:gd name="T2" fmla="*/ 20544 w 68"/>
              <a:gd name="T3" fmla="*/ 32279 h 195"/>
              <a:gd name="T4" fmla="*/ 31750 w 68"/>
              <a:gd name="T5" fmla="*/ 32279 h 195"/>
              <a:gd name="T6" fmla="*/ 31750 w 68"/>
              <a:gd name="T7" fmla="*/ 22225 h 195"/>
              <a:gd name="T8" fmla="*/ 20544 w 68"/>
              <a:gd name="T9" fmla="*/ 22225 h 195"/>
              <a:gd name="T10" fmla="*/ 20544 w 68"/>
              <a:gd name="T11" fmla="*/ 0 h 195"/>
              <a:gd name="T12" fmla="*/ 9338 w 68"/>
              <a:gd name="T13" fmla="*/ 0 h 195"/>
              <a:gd name="T14" fmla="*/ 9338 w 68"/>
              <a:gd name="T15" fmla="*/ 22225 h 195"/>
              <a:gd name="T16" fmla="*/ 0 w 68"/>
              <a:gd name="T17" fmla="*/ 22225 h 195"/>
              <a:gd name="T18" fmla="*/ 0 w 68"/>
              <a:gd name="T19" fmla="*/ 32279 h 195"/>
              <a:gd name="T20" fmla="*/ 9338 w 68"/>
              <a:gd name="T21" fmla="*/ 32279 h 195"/>
              <a:gd name="T22" fmla="*/ 9338 w 68"/>
              <a:gd name="T23" fmla="*/ 86784 h 195"/>
              <a:gd name="T24" fmla="*/ 9338 w 68"/>
              <a:gd name="T25" fmla="*/ 91017 h 195"/>
              <a:gd name="T26" fmla="*/ 9805 w 68"/>
              <a:gd name="T27" fmla="*/ 94192 h 195"/>
              <a:gd name="T28" fmla="*/ 11206 w 68"/>
              <a:gd name="T29" fmla="*/ 97367 h 195"/>
              <a:gd name="T30" fmla="*/ 12607 w 68"/>
              <a:gd name="T31" fmla="*/ 99484 h 195"/>
              <a:gd name="T32" fmla="*/ 14474 w 68"/>
              <a:gd name="T33" fmla="*/ 101600 h 195"/>
              <a:gd name="T34" fmla="*/ 16809 w 68"/>
              <a:gd name="T35" fmla="*/ 102659 h 195"/>
              <a:gd name="T36" fmla="*/ 20077 w 68"/>
              <a:gd name="T37" fmla="*/ 103188 h 195"/>
              <a:gd name="T38" fmla="*/ 23346 w 68"/>
              <a:gd name="T39" fmla="*/ 103188 h 195"/>
              <a:gd name="T40" fmla="*/ 27081 w 68"/>
              <a:gd name="T41" fmla="*/ 102659 h 195"/>
              <a:gd name="T42" fmla="*/ 31750 w 68"/>
              <a:gd name="T43" fmla="*/ 102130 h 195"/>
              <a:gd name="T44" fmla="*/ 31750 w 68"/>
              <a:gd name="T45" fmla="*/ 90488 h 195"/>
              <a:gd name="T46" fmla="*/ 26147 w 68"/>
              <a:gd name="T47" fmla="*/ 91017 h 195"/>
              <a:gd name="T48" fmla="*/ 23346 w 68"/>
              <a:gd name="T49" fmla="*/ 90488 h 195"/>
              <a:gd name="T50" fmla="*/ 21478 w 68"/>
              <a:gd name="T51" fmla="*/ 89430 h 195"/>
              <a:gd name="T52" fmla="*/ 20544 w 68"/>
              <a:gd name="T53" fmla="*/ 86255 h 195"/>
              <a:gd name="T54" fmla="*/ 20544 w 68"/>
              <a:gd name="T55" fmla="*/ 82021 h 19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8" h="195">
                <a:moveTo>
                  <a:pt x="44" y="155"/>
                </a:moveTo>
                <a:lnTo>
                  <a:pt x="44" y="61"/>
                </a:lnTo>
                <a:lnTo>
                  <a:pt x="68" y="61"/>
                </a:lnTo>
                <a:lnTo>
                  <a:pt x="68" y="42"/>
                </a:lnTo>
                <a:lnTo>
                  <a:pt x="44" y="42"/>
                </a:lnTo>
                <a:lnTo>
                  <a:pt x="44" y="0"/>
                </a:lnTo>
                <a:lnTo>
                  <a:pt x="20" y="0"/>
                </a:lnTo>
                <a:lnTo>
                  <a:pt x="20" y="42"/>
                </a:lnTo>
                <a:lnTo>
                  <a:pt x="0" y="42"/>
                </a:lnTo>
                <a:lnTo>
                  <a:pt x="0" y="61"/>
                </a:lnTo>
                <a:lnTo>
                  <a:pt x="20" y="61"/>
                </a:lnTo>
                <a:lnTo>
                  <a:pt x="20" y="164"/>
                </a:lnTo>
                <a:lnTo>
                  <a:pt x="20" y="172"/>
                </a:lnTo>
                <a:lnTo>
                  <a:pt x="21" y="178"/>
                </a:lnTo>
                <a:lnTo>
                  <a:pt x="24" y="184"/>
                </a:lnTo>
                <a:lnTo>
                  <a:pt x="27" y="188"/>
                </a:lnTo>
                <a:lnTo>
                  <a:pt x="31" y="192"/>
                </a:lnTo>
                <a:lnTo>
                  <a:pt x="36" y="194"/>
                </a:lnTo>
                <a:lnTo>
                  <a:pt x="43" y="195"/>
                </a:lnTo>
                <a:lnTo>
                  <a:pt x="50" y="195"/>
                </a:lnTo>
                <a:lnTo>
                  <a:pt x="58" y="194"/>
                </a:lnTo>
                <a:lnTo>
                  <a:pt x="68" y="193"/>
                </a:lnTo>
                <a:lnTo>
                  <a:pt x="68" y="171"/>
                </a:lnTo>
                <a:lnTo>
                  <a:pt x="56" y="172"/>
                </a:lnTo>
                <a:lnTo>
                  <a:pt x="50" y="171"/>
                </a:lnTo>
                <a:lnTo>
                  <a:pt x="46" y="169"/>
                </a:lnTo>
                <a:lnTo>
                  <a:pt x="44" y="163"/>
                </a:lnTo>
                <a:lnTo>
                  <a:pt x="44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71" name="Freeform 300"/>
          <p:cNvSpPr>
            <a:spLocks/>
          </p:cNvSpPr>
          <p:nvPr/>
        </p:nvSpPr>
        <p:spPr bwMode="auto">
          <a:xfrm>
            <a:off x="2257425" y="5619750"/>
            <a:ext cx="53975" cy="109538"/>
          </a:xfrm>
          <a:custGeom>
            <a:avLst/>
            <a:gdLst>
              <a:gd name="T0" fmla="*/ 43085 w 114"/>
              <a:gd name="T1" fmla="*/ 109538 h 207"/>
              <a:gd name="T2" fmla="*/ 53975 w 114"/>
              <a:gd name="T3" fmla="*/ 109538 h 207"/>
              <a:gd name="T4" fmla="*/ 53975 w 114"/>
              <a:gd name="T5" fmla="*/ 61384 h 207"/>
              <a:gd name="T6" fmla="*/ 53975 w 114"/>
              <a:gd name="T7" fmla="*/ 57679 h 207"/>
              <a:gd name="T8" fmla="*/ 53975 w 114"/>
              <a:gd name="T9" fmla="*/ 52388 h 207"/>
              <a:gd name="T10" fmla="*/ 53502 w 114"/>
              <a:gd name="T11" fmla="*/ 47096 h 207"/>
              <a:gd name="T12" fmla="*/ 53028 w 114"/>
              <a:gd name="T13" fmla="*/ 42334 h 207"/>
              <a:gd name="T14" fmla="*/ 51134 w 114"/>
              <a:gd name="T15" fmla="*/ 38629 h 207"/>
              <a:gd name="T16" fmla="*/ 49240 w 114"/>
              <a:gd name="T17" fmla="*/ 35454 h 207"/>
              <a:gd name="T18" fmla="*/ 47820 w 114"/>
              <a:gd name="T19" fmla="*/ 33867 h 207"/>
              <a:gd name="T20" fmla="*/ 45926 w 114"/>
              <a:gd name="T21" fmla="*/ 31750 h 207"/>
              <a:gd name="T22" fmla="*/ 43559 w 114"/>
              <a:gd name="T23" fmla="*/ 30163 h 207"/>
              <a:gd name="T24" fmla="*/ 40718 w 114"/>
              <a:gd name="T25" fmla="*/ 28575 h 207"/>
              <a:gd name="T26" fmla="*/ 37877 w 114"/>
              <a:gd name="T27" fmla="*/ 28046 h 207"/>
              <a:gd name="T28" fmla="*/ 34563 w 114"/>
              <a:gd name="T29" fmla="*/ 27517 h 207"/>
              <a:gd name="T30" fmla="*/ 30775 w 114"/>
              <a:gd name="T31" fmla="*/ 27517 h 207"/>
              <a:gd name="T32" fmla="*/ 27934 w 114"/>
              <a:gd name="T33" fmla="*/ 27517 h 207"/>
              <a:gd name="T34" fmla="*/ 24620 w 114"/>
              <a:gd name="T35" fmla="*/ 28046 h 207"/>
              <a:gd name="T36" fmla="*/ 21779 w 114"/>
              <a:gd name="T37" fmla="*/ 29633 h 207"/>
              <a:gd name="T38" fmla="*/ 18939 w 114"/>
              <a:gd name="T39" fmla="*/ 30692 h 207"/>
              <a:gd name="T40" fmla="*/ 16571 w 114"/>
              <a:gd name="T41" fmla="*/ 32279 h 207"/>
              <a:gd name="T42" fmla="*/ 14677 w 114"/>
              <a:gd name="T43" fmla="*/ 34925 h 207"/>
              <a:gd name="T44" fmla="*/ 12310 w 114"/>
              <a:gd name="T45" fmla="*/ 37571 h 207"/>
              <a:gd name="T46" fmla="*/ 10890 w 114"/>
              <a:gd name="T47" fmla="*/ 40746 h 207"/>
              <a:gd name="T48" fmla="*/ 10890 w 114"/>
              <a:gd name="T49" fmla="*/ 0 h 207"/>
              <a:gd name="T50" fmla="*/ 0 w 114"/>
              <a:gd name="T51" fmla="*/ 0 h 207"/>
              <a:gd name="T52" fmla="*/ 0 w 114"/>
              <a:gd name="T53" fmla="*/ 109538 h 207"/>
              <a:gd name="T54" fmla="*/ 10890 w 114"/>
              <a:gd name="T55" fmla="*/ 109538 h 207"/>
              <a:gd name="T56" fmla="*/ 10890 w 114"/>
              <a:gd name="T57" fmla="*/ 61913 h 207"/>
              <a:gd name="T58" fmla="*/ 11363 w 114"/>
              <a:gd name="T59" fmla="*/ 57150 h 207"/>
              <a:gd name="T60" fmla="*/ 12310 w 114"/>
              <a:gd name="T61" fmla="*/ 52917 h 207"/>
              <a:gd name="T62" fmla="*/ 14204 w 114"/>
              <a:gd name="T63" fmla="*/ 48684 h 207"/>
              <a:gd name="T64" fmla="*/ 16098 w 114"/>
              <a:gd name="T65" fmla="*/ 45509 h 207"/>
              <a:gd name="T66" fmla="*/ 18939 w 114"/>
              <a:gd name="T67" fmla="*/ 42863 h 207"/>
              <a:gd name="T68" fmla="*/ 21779 w 114"/>
              <a:gd name="T69" fmla="*/ 41275 h 207"/>
              <a:gd name="T70" fmla="*/ 26041 w 114"/>
              <a:gd name="T71" fmla="*/ 39688 h 207"/>
              <a:gd name="T72" fmla="*/ 29828 w 114"/>
              <a:gd name="T73" fmla="*/ 39159 h 207"/>
              <a:gd name="T74" fmla="*/ 33616 w 114"/>
              <a:gd name="T75" fmla="*/ 39688 h 207"/>
              <a:gd name="T76" fmla="*/ 36457 w 114"/>
              <a:gd name="T77" fmla="*/ 40746 h 207"/>
              <a:gd name="T78" fmla="*/ 38824 w 114"/>
              <a:gd name="T79" fmla="*/ 42334 h 207"/>
              <a:gd name="T80" fmla="*/ 40245 w 114"/>
              <a:gd name="T81" fmla="*/ 44450 h 207"/>
              <a:gd name="T82" fmla="*/ 41665 w 114"/>
              <a:gd name="T83" fmla="*/ 47096 h 207"/>
              <a:gd name="T84" fmla="*/ 42612 w 114"/>
              <a:gd name="T85" fmla="*/ 50800 h 207"/>
              <a:gd name="T86" fmla="*/ 43085 w 114"/>
              <a:gd name="T87" fmla="*/ 55034 h 207"/>
              <a:gd name="T88" fmla="*/ 43085 w 114"/>
              <a:gd name="T89" fmla="*/ 60325 h 207"/>
              <a:gd name="T90" fmla="*/ 43085 w 114"/>
              <a:gd name="T91" fmla="*/ 109538 h 20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207">
                <a:moveTo>
                  <a:pt x="91" y="207"/>
                </a:moveTo>
                <a:lnTo>
                  <a:pt x="114" y="207"/>
                </a:lnTo>
                <a:lnTo>
                  <a:pt x="114" y="116"/>
                </a:lnTo>
                <a:lnTo>
                  <a:pt x="114" y="109"/>
                </a:lnTo>
                <a:lnTo>
                  <a:pt x="114" y="99"/>
                </a:lnTo>
                <a:lnTo>
                  <a:pt x="113" y="89"/>
                </a:lnTo>
                <a:lnTo>
                  <a:pt x="112" y="80"/>
                </a:lnTo>
                <a:lnTo>
                  <a:pt x="108" y="73"/>
                </a:lnTo>
                <a:lnTo>
                  <a:pt x="104" y="67"/>
                </a:lnTo>
                <a:lnTo>
                  <a:pt x="101" y="64"/>
                </a:lnTo>
                <a:lnTo>
                  <a:pt x="97" y="60"/>
                </a:lnTo>
                <a:lnTo>
                  <a:pt x="92" y="57"/>
                </a:lnTo>
                <a:lnTo>
                  <a:pt x="86" y="54"/>
                </a:lnTo>
                <a:lnTo>
                  <a:pt x="80" y="53"/>
                </a:lnTo>
                <a:lnTo>
                  <a:pt x="73" y="52"/>
                </a:lnTo>
                <a:lnTo>
                  <a:pt x="65" y="52"/>
                </a:lnTo>
                <a:lnTo>
                  <a:pt x="59" y="52"/>
                </a:lnTo>
                <a:lnTo>
                  <a:pt x="52" y="53"/>
                </a:lnTo>
                <a:lnTo>
                  <a:pt x="46" y="56"/>
                </a:lnTo>
                <a:lnTo>
                  <a:pt x="40" y="58"/>
                </a:lnTo>
                <a:lnTo>
                  <a:pt x="35" y="61"/>
                </a:lnTo>
                <a:lnTo>
                  <a:pt x="31" y="66"/>
                </a:lnTo>
                <a:lnTo>
                  <a:pt x="26" y="71"/>
                </a:lnTo>
                <a:lnTo>
                  <a:pt x="23" y="77"/>
                </a:lnTo>
                <a:lnTo>
                  <a:pt x="23" y="0"/>
                </a:lnTo>
                <a:lnTo>
                  <a:pt x="0" y="0"/>
                </a:lnTo>
                <a:lnTo>
                  <a:pt x="0" y="207"/>
                </a:lnTo>
                <a:lnTo>
                  <a:pt x="23" y="207"/>
                </a:lnTo>
                <a:lnTo>
                  <a:pt x="23" y="117"/>
                </a:lnTo>
                <a:lnTo>
                  <a:pt x="24" y="108"/>
                </a:lnTo>
                <a:lnTo>
                  <a:pt x="26" y="100"/>
                </a:lnTo>
                <a:lnTo>
                  <a:pt x="30" y="92"/>
                </a:lnTo>
                <a:lnTo>
                  <a:pt x="34" y="86"/>
                </a:lnTo>
                <a:lnTo>
                  <a:pt x="40" y="81"/>
                </a:lnTo>
                <a:lnTo>
                  <a:pt x="46" y="78"/>
                </a:lnTo>
                <a:lnTo>
                  <a:pt x="55" y="75"/>
                </a:lnTo>
                <a:lnTo>
                  <a:pt x="63" y="74"/>
                </a:lnTo>
                <a:lnTo>
                  <a:pt x="71" y="75"/>
                </a:lnTo>
                <a:lnTo>
                  <a:pt x="77" y="77"/>
                </a:lnTo>
                <a:lnTo>
                  <a:pt x="82" y="80"/>
                </a:lnTo>
                <a:lnTo>
                  <a:pt x="85" y="84"/>
                </a:lnTo>
                <a:lnTo>
                  <a:pt x="88" y="89"/>
                </a:lnTo>
                <a:lnTo>
                  <a:pt x="90" y="96"/>
                </a:lnTo>
                <a:lnTo>
                  <a:pt x="91" y="104"/>
                </a:lnTo>
                <a:lnTo>
                  <a:pt x="91" y="114"/>
                </a:lnTo>
                <a:lnTo>
                  <a:pt x="91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72" name="Freeform 301"/>
          <p:cNvSpPr>
            <a:spLocks noEditPoints="1"/>
          </p:cNvSpPr>
          <p:nvPr/>
        </p:nvSpPr>
        <p:spPr bwMode="auto">
          <a:xfrm>
            <a:off x="2324100" y="5646738"/>
            <a:ext cx="57150" cy="84137"/>
          </a:xfrm>
          <a:custGeom>
            <a:avLst/>
            <a:gdLst>
              <a:gd name="T0" fmla="*/ 44706 w 124"/>
              <a:gd name="T1" fmla="*/ 60174 h 158"/>
              <a:gd name="T2" fmla="*/ 41941 w 124"/>
              <a:gd name="T3" fmla="*/ 66032 h 158"/>
              <a:gd name="T4" fmla="*/ 38254 w 124"/>
              <a:gd name="T5" fmla="*/ 69759 h 158"/>
              <a:gd name="T6" fmla="*/ 32723 w 124"/>
              <a:gd name="T7" fmla="*/ 71889 h 158"/>
              <a:gd name="T8" fmla="*/ 25349 w 124"/>
              <a:gd name="T9" fmla="*/ 71357 h 158"/>
              <a:gd name="T10" fmla="*/ 18896 w 124"/>
              <a:gd name="T11" fmla="*/ 68162 h 158"/>
              <a:gd name="T12" fmla="*/ 14288 w 124"/>
              <a:gd name="T13" fmla="*/ 62304 h 158"/>
              <a:gd name="T14" fmla="*/ 11983 w 124"/>
              <a:gd name="T15" fmla="*/ 52186 h 158"/>
              <a:gd name="T16" fmla="*/ 57150 w 124"/>
              <a:gd name="T17" fmla="*/ 46329 h 158"/>
              <a:gd name="T18" fmla="*/ 56689 w 124"/>
              <a:gd name="T19" fmla="*/ 31418 h 158"/>
              <a:gd name="T20" fmla="*/ 52541 w 124"/>
              <a:gd name="T21" fmla="*/ 15975 h 158"/>
              <a:gd name="T22" fmla="*/ 45167 w 124"/>
              <a:gd name="T23" fmla="*/ 6390 h 158"/>
              <a:gd name="T24" fmla="*/ 35027 w 124"/>
              <a:gd name="T25" fmla="*/ 533 h 158"/>
              <a:gd name="T26" fmla="*/ 22583 w 124"/>
              <a:gd name="T27" fmla="*/ 533 h 158"/>
              <a:gd name="T28" fmla="*/ 11983 w 124"/>
              <a:gd name="T29" fmla="*/ 6390 h 158"/>
              <a:gd name="T30" fmla="*/ 4609 w 124"/>
              <a:gd name="T31" fmla="*/ 17573 h 158"/>
              <a:gd name="T32" fmla="*/ 461 w 124"/>
              <a:gd name="T33" fmla="*/ 33548 h 158"/>
              <a:gd name="T34" fmla="*/ 461 w 124"/>
              <a:gd name="T35" fmla="*/ 52186 h 158"/>
              <a:gd name="T36" fmla="*/ 4609 w 124"/>
              <a:gd name="T37" fmla="*/ 67629 h 158"/>
              <a:gd name="T38" fmla="*/ 11983 w 124"/>
              <a:gd name="T39" fmla="*/ 78279 h 158"/>
              <a:gd name="T40" fmla="*/ 22583 w 124"/>
              <a:gd name="T41" fmla="*/ 83604 h 158"/>
              <a:gd name="T42" fmla="*/ 33645 w 124"/>
              <a:gd name="T43" fmla="*/ 83604 h 158"/>
              <a:gd name="T44" fmla="*/ 43323 w 124"/>
              <a:gd name="T45" fmla="*/ 79877 h 158"/>
              <a:gd name="T46" fmla="*/ 50237 w 124"/>
              <a:gd name="T47" fmla="*/ 72954 h 158"/>
              <a:gd name="T48" fmla="*/ 54846 w 124"/>
              <a:gd name="T49" fmla="*/ 63369 h 158"/>
              <a:gd name="T50" fmla="*/ 45628 w 124"/>
              <a:gd name="T51" fmla="*/ 56979 h 158"/>
              <a:gd name="T52" fmla="*/ 11983 w 124"/>
              <a:gd name="T53" fmla="*/ 29821 h 158"/>
              <a:gd name="T54" fmla="*/ 14748 w 124"/>
              <a:gd name="T55" fmla="*/ 21301 h 158"/>
              <a:gd name="T56" fmla="*/ 18896 w 124"/>
              <a:gd name="T57" fmla="*/ 14910 h 158"/>
              <a:gd name="T58" fmla="*/ 24888 w 124"/>
              <a:gd name="T59" fmla="*/ 12248 h 158"/>
              <a:gd name="T60" fmla="*/ 32723 w 124"/>
              <a:gd name="T61" fmla="*/ 12248 h 158"/>
              <a:gd name="T62" fmla="*/ 39175 w 124"/>
              <a:gd name="T63" fmla="*/ 15443 h 158"/>
              <a:gd name="T64" fmla="*/ 43323 w 124"/>
              <a:gd name="T65" fmla="*/ 21301 h 158"/>
              <a:gd name="T66" fmla="*/ 45167 w 124"/>
              <a:gd name="T67" fmla="*/ 29821 h 158"/>
              <a:gd name="T68" fmla="*/ 11522 w 124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7" y="128"/>
                </a:lnTo>
                <a:lnTo>
                  <a:pt x="83" y="131"/>
                </a:lnTo>
                <a:lnTo>
                  <a:pt x="77" y="133"/>
                </a:lnTo>
                <a:lnTo>
                  <a:pt x="71" y="135"/>
                </a:lnTo>
                <a:lnTo>
                  <a:pt x="64" y="135"/>
                </a:lnTo>
                <a:lnTo>
                  <a:pt x="55" y="134"/>
                </a:lnTo>
                <a:lnTo>
                  <a:pt x="48" y="132"/>
                </a:lnTo>
                <a:lnTo>
                  <a:pt x="41" y="128"/>
                </a:lnTo>
                <a:lnTo>
                  <a:pt x="35" y="122"/>
                </a:lnTo>
                <a:lnTo>
                  <a:pt x="31" y="117"/>
                </a:lnTo>
                <a:lnTo>
                  <a:pt x="28" y="108"/>
                </a:lnTo>
                <a:lnTo>
                  <a:pt x="26" y="98"/>
                </a:lnTo>
                <a:lnTo>
                  <a:pt x="25" y="87"/>
                </a:lnTo>
                <a:lnTo>
                  <a:pt x="124" y="87"/>
                </a:lnTo>
                <a:lnTo>
                  <a:pt x="124" y="76"/>
                </a:lnTo>
                <a:lnTo>
                  <a:pt x="123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6"/>
                </a:lnTo>
                <a:lnTo>
                  <a:pt x="26" y="12"/>
                </a:lnTo>
                <a:lnTo>
                  <a:pt x="17" y="21"/>
                </a:lnTo>
                <a:lnTo>
                  <a:pt x="10" y="33"/>
                </a:lnTo>
                <a:lnTo>
                  <a:pt x="5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5" y="113"/>
                </a:lnTo>
                <a:lnTo>
                  <a:pt x="10" y="127"/>
                </a:lnTo>
                <a:lnTo>
                  <a:pt x="17" y="137"/>
                </a:lnTo>
                <a:lnTo>
                  <a:pt x="26" y="147"/>
                </a:lnTo>
                <a:lnTo>
                  <a:pt x="36" y="153"/>
                </a:lnTo>
                <a:lnTo>
                  <a:pt x="49" y="157"/>
                </a:lnTo>
                <a:lnTo>
                  <a:pt x="61" y="158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3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9"/>
                </a:lnTo>
                <a:lnTo>
                  <a:pt x="122" y="107"/>
                </a:lnTo>
                <a:lnTo>
                  <a:pt x="99" y="107"/>
                </a:lnTo>
                <a:close/>
                <a:moveTo>
                  <a:pt x="25" y="66"/>
                </a:moveTo>
                <a:lnTo>
                  <a:pt x="26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5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5"/>
                </a:lnTo>
                <a:lnTo>
                  <a:pt x="85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5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73" name="Freeform 302"/>
          <p:cNvSpPr>
            <a:spLocks/>
          </p:cNvSpPr>
          <p:nvPr/>
        </p:nvSpPr>
        <p:spPr bwMode="auto">
          <a:xfrm>
            <a:off x="2428875" y="5619750"/>
            <a:ext cx="55563" cy="109538"/>
          </a:xfrm>
          <a:custGeom>
            <a:avLst/>
            <a:gdLst>
              <a:gd name="T0" fmla="*/ 0 w 119"/>
              <a:gd name="T1" fmla="*/ 109538 h 207"/>
              <a:gd name="T2" fmla="*/ 55563 w 119"/>
              <a:gd name="T3" fmla="*/ 109538 h 207"/>
              <a:gd name="T4" fmla="*/ 55563 w 119"/>
              <a:gd name="T5" fmla="*/ 95250 h 207"/>
              <a:gd name="T6" fmla="*/ 12140 w 119"/>
              <a:gd name="T7" fmla="*/ 95250 h 207"/>
              <a:gd name="T8" fmla="*/ 12140 w 119"/>
              <a:gd name="T9" fmla="*/ 0 h 207"/>
              <a:gd name="T10" fmla="*/ 0 w 119"/>
              <a:gd name="T11" fmla="*/ 0 h 207"/>
              <a:gd name="T12" fmla="*/ 0 w 119"/>
              <a:gd name="T13" fmla="*/ 109538 h 20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19" h="207">
                <a:moveTo>
                  <a:pt x="0" y="207"/>
                </a:moveTo>
                <a:lnTo>
                  <a:pt x="119" y="207"/>
                </a:lnTo>
                <a:lnTo>
                  <a:pt x="119" y="180"/>
                </a:lnTo>
                <a:lnTo>
                  <a:pt x="26" y="180"/>
                </a:lnTo>
                <a:lnTo>
                  <a:pt x="26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74" name="Rectangle 303"/>
          <p:cNvSpPr>
            <a:spLocks noChangeArrowheads="1"/>
          </p:cNvSpPr>
          <p:nvPr/>
        </p:nvSpPr>
        <p:spPr bwMode="auto">
          <a:xfrm>
            <a:off x="2498725" y="5711825"/>
            <a:ext cx="12700" cy="1746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75" name="Freeform 304"/>
          <p:cNvSpPr>
            <a:spLocks/>
          </p:cNvSpPr>
          <p:nvPr/>
        </p:nvSpPr>
        <p:spPr bwMode="auto">
          <a:xfrm>
            <a:off x="4851400" y="1173163"/>
            <a:ext cx="58738" cy="104775"/>
          </a:xfrm>
          <a:custGeom>
            <a:avLst/>
            <a:gdLst>
              <a:gd name="T0" fmla="*/ 58738 w 124"/>
              <a:gd name="T1" fmla="*/ 104775 h 199"/>
              <a:gd name="T2" fmla="*/ 12316 w 124"/>
              <a:gd name="T3" fmla="*/ 92139 h 199"/>
              <a:gd name="T4" fmla="*/ 15632 w 124"/>
              <a:gd name="T5" fmla="*/ 85294 h 199"/>
              <a:gd name="T6" fmla="*/ 19421 w 124"/>
              <a:gd name="T7" fmla="*/ 79503 h 199"/>
              <a:gd name="T8" fmla="*/ 25579 w 124"/>
              <a:gd name="T9" fmla="*/ 73711 h 199"/>
              <a:gd name="T10" fmla="*/ 33159 w 124"/>
              <a:gd name="T11" fmla="*/ 68972 h 199"/>
              <a:gd name="T12" fmla="*/ 45001 w 124"/>
              <a:gd name="T13" fmla="*/ 61075 h 199"/>
              <a:gd name="T14" fmla="*/ 52106 w 124"/>
              <a:gd name="T15" fmla="*/ 54230 h 199"/>
              <a:gd name="T16" fmla="*/ 56370 w 124"/>
              <a:gd name="T17" fmla="*/ 46333 h 199"/>
              <a:gd name="T18" fmla="*/ 58264 w 124"/>
              <a:gd name="T19" fmla="*/ 36329 h 199"/>
              <a:gd name="T20" fmla="*/ 58264 w 124"/>
              <a:gd name="T21" fmla="*/ 24746 h 199"/>
              <a:gd name="T22" fmla="*/ 54475 w 124"/>
              <a:gd name="T23" fmla="*/ 13163 h 199"/>
              <a:gd name="T24" fmla="*/ 46896 w 124"/>
              <a:gd name="T25" fmla="*/ 5265 h 199"/>
              <a:gd name="T26" fmla="*/ 36948 w 124"/>
              <a:gd name="T27" fmla="*/ 527 h 199"/>
              <a:gd name="T28" fmla="*/ 24632 w 124"/>
              <a:gd name="T29" fmla="*/ 527 h 199"/>
              <a:gd name="T30" fmla="*/ 14211 w 124"/>
              <a:gd name="T31" fmla="*/ 5792 h 199"/>
              <a:gd name="T32" fmla="*/ 6632 w 124"/>
              <a:gd name="T33" fmla="*/ 14742 h 199"/>
              <a:gd name="T34" fmla="*/ 2368 w 124"/>
              <a:gd name="T35" fmla="*/ 28431 h 199"/>
              <a:gd name="T36" fmla="*/ 1895 w 124"/>
              <a:gd name="T37" fmla="*/ 38435 h 199"/>
              <a:gd name="T38" fmla="*/ 13263 w 124"/>
              <a:gd name="T39" fmla="*/ 36856 h 199"/>
              <a:gd name="T40" fmla="*/ 14685 w 124"/>
              <a:gd name="T41" fmla="*/ 27378 h 199"/>
              <a:gd name="T42" fmla="*/ 18000 w 124"/>
              <a:gd name="T43" fmla="*/ 18954 h 199"/>
              <a:gd name="T44" fmla="*/ 23685 w 124"/>
              <a:gd name="T45" fmla="*/ 14742 h 199"/>
              <a:gd name="T46" fmla="*/ 29843 w 124"/>
              <a:gd name="T47" fmla="*/ 13163 h 199"/>
              <a:gd name="T48" fmla="*/ 36948 w 124"/>
              <a:gd name="T49" fmla="*/ 14216 h 199"/>
              <a:gd name="T50" fmla="*/ 42632 w 124"/>
              <a:gd name="T51" fmla="*/ 17901 h 199"/>
              <a:gd name="T52" fmla="*/ 45948 w 124"/>
              <a:gd name="T53" fmla="*/ 24219 h 199"/>
              <a:gd name="T54" fmla="*/ 46896 w 124"/>
              <a:gd name="T55" fmla="*/ 31590 h 199"/>
              <a:gd name="T56" fmla="*/ 45948 w 124"/>
              <a:gd name="T57" fmla="*/ 38435 h 199"/>
              <a:gd name="T58" fmla="*/ 44054 w 124"/>
              <a:gd name="T59" fmla="*/ 43700 h 199"/>
              <a:gd name="T60" fmla="*/ 39790 w 124"/>
              <a:gd name="T61" fmla="*/ 48965 h 199"/>
              <a:gd name="T62" fmla="*/ 34580 w 124"/>
              <a:gd name="T63" fmla="*/ 53704 h 199"/>
              <a:gd name="T64" fmla="*/ 20843 w 124"/>
              <a:gd name="T65" fmla="*/ 62654 h 199"/>
              <a:gd name="T66" fmla="*/ 10421 w 124"/>
              <a:gd name="T67" fmla="*/ 72658 h 199"/>
              <a:gd name="T68" fmla="*/ 3790 w 124"/>
              <a:gd name="T69" fmla="*/ 83715 h 199"/>
              <a:gd name="T70" fmla="*/ 474 w 124"/>
              <a:gd name="T71" fmla="*/ 96351 h 199"/>
              <a:gd name="T72" fmla="*/ 0 w 124"/>
              <a:gd name="T73" fmla="*/ 104775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4" h="199">
                <a:moveTo>
                  <a:pt x="0" y="199"/>
                </a:moveTo>
                <a:lnTo>
                  <a:pt x="124" y="199"/>
                </a:lnTo>
                <a:lnTo>
                  <a:pt x="124" y="175"/>
                </a:lnTo>
                <a:lnTo>
                  <a:pt x="26" y="175"/>
                </a:lnTo>
                <a:lnTo>
                  <a:pt x="30" y="168"/>
                </a:lnTo>
                <a:lnTo>
                  <a:pt x="33" y="162"/>
                </a:lnTo>
                <a:lnTo>
                  <a:pt x="36" y="156"/>
                </a:lnTo>
                <a:lnTo>
                  <a:pt x="41" y="151"/>
                </a:lnTo>
                <a:lnTo>
                  <a:pt x="47" y="146"/>
                </a:lnTo>
                <a:lnTo>
                  <a:pt x="54" y="140"/>
                </a:lnTo>
                <a:lnTo>
                  <a:pt x="61" y="135"/>
                </a:lnTo>
                <a:lnTo>
                  <a:pt x="70" y="131"/>
                </a:lnTo>
                <a:lnTo>
                  <a:pt x="85" y="123"/>
                </a:lnTo>
                <a:lnTo>
                  <a:pt x="95" y="116"/>
                </a:lnTo>
                <a:lnTo>
                  <a:pt x="102" y="110"/>
                </a:lnTo>
                <a:lnTo>
                  <a:pt x="110" y="103"/>
                </a:lnTo>
                <a:lnTo>
                  <a:pt x="115" y="96"/>
                </a:lnTo>
                <a:lnTo>
                  <a:pt x="119" y="88"/>
                </a:lnTo>
                <a:lnTo>
                  <a:pt x="122" y="78"/>
                </a:lnTo>
                <a:lnTo>
                  <a:pt x="123" y="69"/>
                </a:lnTo>
                <a:lnTo>
                  <a:pt x="124" y="60"/>
                </a:lnTo>
                <a:lnTo>
                  <a:pt x="123" y="47"/>
                </a:lnTo>
                <a:lnTo>
                  <a:pt x="120" y="35"/>
                </a:lnTo>
                <a:lnTo>
                  <a:pt x="115" y="25"/>
                </a:lnTo>
                <a:lnTo>
                  <a:pt x="108" y="17"/>
                </a:lnTo>
                <a:lnTo>
                  <a:pt x="99" y="10"/>
                </a:lnTo>
                <a:lnTo>
                  <a:pt x="90" y="5"/>
                </a:lnTo>
                <a:lnTo>
                  <a:pt x="78" y="1"/>
                </a:lnTo>
                <a:lnTo>
                  <a:pt x="64" y="0"/>
                </a:lnTo>
                <a:lnTo>
                  <a:pt x="52" y="1"/>
                </a:lnTo>
                <a:lnTo>
                  <a:pt x="40" y="5"/>
                </a:lnTo>
                <a:lnTo>
                  <a:pt x="30" y="11"/>
                </a:lnTo>
                <a:lnTo>
                  <a:pt x="21" y="19"/>
                </a:lnTo>
                <a:lnTo>
                  <a:pt x="14" y="28"/>
                </a:lnTo>
                <a:lnTo>
                  <a:pt x="8" y="40"/>
                </a:lnTo>
                <a:lnTo>
                  <a:pt x="5" y="54"/>
                </a:lnTo>
                <a:lnTo>
                  <a:pt x="4" y="69"/>
                </a:lnTo>
                <a:lnTo>
                  <a:pt x="4" y="73"/>
                </a:lnTo>
                <a:lnTo>
                  <a:pt x="28" y="73"/>
                </a:lnTo>
                <a:lnTo>
                  <a:pt x="28" y="70"/>
                </a:lnTo>
                <a:lnTo>
                  <a:pt x="30" y="60"/>
                </a:lnTo>
                <a:lnTo>
                  <a:pt x="31" y="52"/>
                </a:lnTo>
                <a:lnTo>
                  <a:pt x="34" y="43"/>
                </a:lnTo>
                <a:lnTo>
                  <a:pt x="38" y="36"/>
                </a:lnTo>
                <a:lnTo>
                  <a:pt x="43" y="32"/>
                </a:lnTo>
                <a:lnTo>
                  <a:pt x="50" y="28"/>
                </a:lnTo>
                <a:lnTo>
                  <a:pt x="56" y="26"/>
                </a:lnTo>
                <a:lnTo>
                  <a:pt x="63" y="25"/>
                </a:lnTo>
                <a:lnTo>
                  <a:pt x="72" y="26"/>
                </a:lnTo>
                <a:lnTo>
                  <a:pt x="78" y="27"/>
                </a:lnTo>
                <a:lnTo>
                  <a:pt x="84" y="31"/>
                </a:lnTo>
                <a:lnTo>
                  <a:pt x="90" y="34"/>
                </a:lnTo>
                <a:lnTo>
                  <a:pt x="94" y="40"/>
                </a:lnTo>
                <a:lnTo>
                  <a:pt x="97" y="46"/>
                </a:lnTo>
                <a:lnTo>
                  <a:pt x="98" y="53"/>
                </a:lnTo>
                <a:lnTo>
                  <a:pt x="99" y="60"/>
                </a:lnTo>
                <a:lnTo>
                  <a:pt x="99" y="67"/>
                </a:lnTo>
                <a:lnTo>
                  <a:pt x="97" y="73"/>
                </a:lnTo>
                <a:lnTo>
                  <a:pt x="96" y="78"/>
                </a:lnTo>
                <a:lnTo>
                  <a:pt x="93" y="83"/>
                </a:lnTo>
                <a:lnTo>
                  <a:pt x="89" y="89"/>
                </a:lnTo>
                <a:lnTo>
                  <a:pt x="84" y="93"/>
                </a:lnTo>
                <a:lnTo>
                  <a:pt x="79" y="98"/>
                </a:lnTo>
                <a:lnTo>
                  <a:pt x="73" y="102"/>
                </a:lnTo>
                <a:lnTo>
                  <a:pt x="58" y="111"/>
                </a:lnTo>
                <a:lnTo>
                  <a:pt x="44" y="119"/>
                </a:lnTo>
                <a:lnTo>
                  <a:pt x="33" y="128"/>
                </a:lnTo>
                <a:lnTo>
                  <a:pt x="22" y="138"/>
                </a:lnTo>
                <a:lnTo>
                  <a:pt x="15" y="148"/>
                </a:lnTo>
                <a:lnTo>
                  <a:pt x="8" y="159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76" name="Freeform 305"/>
          <p:cNvSpPr>
            <a:spLocks/>
          </p:cNvSpPr>
          <p:nvPr/>
        </p:nvSpPr>
        <p:spPr bwMode="auto">
          <a:xfrm>
            <a:off x="4919663" y="1174750"/>
            <a:ext cx="58737" cy="106363"/>
          </a:xfrm>
          <a:custGeom>
            <a:avLst/>
            <a:gdLst>
              <a:gd name="T0" fmla="*/ 925 w 127"/>
              <a:gd name="T1" fmla="*/ 82431 h 200"/>
              <a:gd name="T2" fmla="*/ 5550 w 127"/>
              <a:gd name="T3" fmla="*/ 93599 h 200"/>
              <a:gd name="T4" fmla="*/ 12950 w 127"/>
              <a:gd name="T5" fmla="*/ 101577 h 200"/>
              <a:gd name="T6" fmla="*/ 23125 w 127"/>
              <a:gd name="T7" fmla="*/ 105831 h 200"/>
              <a:gd name="T8" fmla="*/ 35150 w 127"/>
              <a:gd name="T9" fmla="*/ 105831 h 200"/>
              <a:gd name="T10" fmla="*/ 45787 w 127"/>
              <a:gd name="T11" fmla="*/ 99981 h 200"/>
              <a:gd name="T12" fmla="*/ 53650 w 127"/>
              <a:gd name="T13" fmla="*/ 90940 h 200"/>
              <a:gd name="T14" fmla="*/ 58275 w 127"/>
              <a:gd name="T15" fmla="*/ 77113 h 200"/>
              <a:gd name="T16" fmla="*/ 58275 w 127"/>
              <a:gd name="T17" fmla="*/ 61159 h 200"/>
              <a:gd name="T18" fmla="*/ 54112 w 127"/>
              <a:gd name="T19" fmla="*/ 48927 h 200"/>
              <a:gd name="T20" fmla="*/ 47175 w 127"/>
              <a:gd name="T21" fmla="*/ 39354 h 200"/>
              <a:gd name="T22" fmla="*/ 36075 w 127"/>
              <a:gd name="T23" fmla="*/ 34568 h 200"/>
              <a:gd name="T24" fmla="*/ 25437 w 127"/>
              <a:gd name="T25" fmla="*/ 34568 h 200"/>
              <a:gd name="T26" fmla="*/ 17112 w 127"/>
              <a:gd name="T27" fmla="*/ 37759 h 200"/>
              <a:gd name="T28" fmla="*/ 17112 w 127"/>
              <a:gd name="T29" fmla="*/ 12232 h 200"/>
              <a:gd name="T30" fmla="*/ 54112 w 127"/>
              <a:gd name="T31" fmla="*/ 0 h 200"/>
              <a:gd name="T32" fmla="*/ 2775 w 127"/>
              <a:gd name="T33" fmla="*/ 56372 h 200"/>
              <a:gd name="T34" fmla="*/ 15725 w 127"/>
              <a:gd name="T35" fmla="*/ 52118 h 200"/>
              <a:gd name="T36" fmla="*/ 23587 w 127"/>
              <a:gd name="T37" fmla="*/ 46800 h 200"/>
              <a:gd name="T38" fmla="*/ 32375 w 127"/>
              <a:gd name="T39" fmla="*/ 46800 h 200"/>
              <a:gd name="T40" fmla="*/ 39312 w 127"/>
              <a:gd name="T41" fmla="*/ 49991 h 200"/>
              <a:gd name="T42" fmla="*/ 43937 w 127"/>
              <a:gd name="T43" fmla="*/ 56372 h 200"/>
              <a:gd name="T44" fmla="*/ 46712 w 127"/>
              <a:gd name="T45" fmla="*/ 64881 h 200"/>
              <a:gd name="T46" fmla="*/ 46712 w 127"/>
              <a:gd name="T47" fmla="*/ 74986 h 200"/>
              <a:gd name="T48" fmla="*/ 43937 w 127"/>
              <a:gd name="T49" fmla="*/ 83495 h 200"/>
              <a:gd name="T50" fmla="*/ 39312 w 127"/>
              <a:gd name="T51" fmla="*/ 89877 h 200"/>
              <a:gd name="T52" fmla="*/ 32375 w 127"/>
              <a:gd name="T53" fmla="*/ 92536 h 200"/>
              <a:gd name="T54" fmla="*/ 24975 w 127"/>
              <a:gd name="T55" fmla="*/ 93599 h 200"/>
              <a:gd name="T56" fmla="*/ 18962 w 127"/>
              <a:gd name="T57" fmla="*/ 90940 h 200"/>
              <a:gd name="T58" fmla="*/ 14800 w 127"/>
              <a:gd name="T59" fmla="*/ 86154 h 200"/>
              <a:gd name="T60" fmla="*/ 12025 w 127"/>
              <a:gd name="T61" fmla="*/ 79772 h 200"/>
              <a:gd name="T62" fmla="*/ 0 w 127"/>
              <a:gd name="T63" fmla="*/ 76050 h 2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27" h="200">
                <a:moveTo>
                  <a:pt x="0" y="143"/>
                </a:moveTo>
                <a:lnTo>
                  <a:pt x="2" y="155"/>
                </a:lnTo>
                <a:lnTo>
                  <a:pt x="7" y="166"/>
                </a:lnTo>
                <a:lnTo>
                  <a:pt x="12" y="176"/>
                </a:lnTo>
                <a:lnTo>
                  <a:pt x="19" y="185"/>
                </a:lnTo>
                <a:lnTo>
                  <a:pt x="28" y="191"/>
                </a:lnTo>
                <a:lnTo>
                  <a:pt x="38" y="195"/>
                </a:lnTo>
                <a:lnTo>
                  <a:pt x="50" y="199"/>
                </a:lnTo>
                <a:lnTo>
                  <a:pt x="62" y="200"/>
                </a:lnTo>
                <a:lnTo>
                  <a:pt x="76" y="199"/>
                </a:lnTo>
                <a:lnTo>
                  <a:pt x="89" y="195"/>
                </a:lnTo>
                <a:lnTo>
                  <a:pt x="99" y="188"/>
                </a:lnTo>
                <a:lnTo>
                  <a:pt x="109" y="180"/>
                </a:lnTo>
                <a:lnTo>
                  <a:pt x="116" y="171"/>
                </a:lnTo>
                <a:lnTo>
                  <a:pt x="123" y="158"/>
                </a:lnTo>
                <a:lnTo>
                  <a:pt x="126" y="145"/>
                </a:lnTo>
                <a:lnTo>
                  <a:pt x="127" y="130"/>
                </a:lnTo>
                <a:lnTo>
                  <a:pt x="126" y="115"/>
                </a:lnTo>
                <a:lnTo>
                  <a:pt x="123" y="102"/>
                </a:lnTo>
                <a:lnTo>
                  <a:pt x="117" y="92"/>
                </a:lnTo>
                <a:lnTo>
                  <a:pt x="110" y="82"/>
                </a:lnTo>
                <a:lnTo>
                  <a:pt x="102" y="74"/>
                </a:lnTo>
                <a:lnTo>
                  <a:pt x="91" y="69"/>
                </a:lnTo>
                <a:lnTo>
                  <a:pt x="78" y="65"/>
                </a:lnTo>
                <a:lnTo>
                  <a:pt x="66" y="64"/>
                </a:lnTo>
                <a:lnTo>
                  <a:pt x="55" y="65"/>
                </a:lnTo>
                <a:lnTo>
                  <a:pt x="46" y="67"/>
                </a:lnTo>
                <a:lnTo>
                  <a:pt x="37" y="71"/>
                </a:lnTo>
                <a:lnTo>
                  <a:pt x="30" y="77"/>
                </a:lnTo>
                <a:lnTo>
                  <a:pt x="37" y="23"/>
                </a:lnTo>
                <a:lnTo>
                  <a:pt x="117" y="23"/>
                </a:lnTo>
                <a:lnTo>
                  <a:pt x="117" y="0"/>
                </a:lnTo>
                <a:lnTo>
                  <a:pt x="20" y="0"/>
                </a:lnTo>
                <a:lnTo>
                  <a:pt x="6" y="106"/>
                </a:lnTo>
                <a:lnTo>
                  <a:pt x="27" y="106"/>
                </a:lnTo>
                <a:lnTo>
                  <a:pt x="34" y="98"/>
                </a:lnTo>
                <a:lnTo>
                  <a:pt x="41" y="92"/>
                </a:lnTo>
                <a:lnTo>
                  <a:pt x="51" y="88"/>
                </a:lnTo>
                <a:lnTo>
                  <a:pt x="62" y="87"/>
                </a:lnTo>
                <a:lnTo>
                  <a:pt x="70" y="88"/>
                </a:lnTo>
                <a:lnTo>
                  <a:pt x="78" y="91"/>
                </a:lnTo>
                <a:lnTo>
                  <a:pt x="85" y="94"/>
                </a:lnTo>
                <a:lnTo>
                  <a:pt x="91" y="99"/>
                </a:lnTo>
                <a:lnTo>
                  <a:pt x="95" y="106"/>
                </a:lnTo>
                <a:lnTo>
                  <a:pt x="98" y="113"/>
                </a:lnTo>
                <a:lnTo>
                  <a:pt x="101" y="122"/>
                </a:lnTo>
                <a:lnTo>
                  <a:pt x="102" y="131"/>
                </a:lnTo>
                <a:lnTo>
                  <a:pt x="101" y="141"/>
                </a:lnTo>
                <a:lnTo>
                  <a:pt x="98" y="150"/>
                </a:lnTo>
                <a:lnTo>
                  <a:pt x="95" y="157"/>
                </a:lnTo>
                <a:lnTo>
                  <a:pt x="90" y="164"/>
                </a:lnTo>
                <a:lnTo>
                  <a:pt x="85" y="169"/>
                </a:lnTo>
                <a:lnTo>
                  <a:pt x="77" y="172"/>
                </a:lnTo>
                <a:lnTo>
                  <a:pt x="70" y="174"/>
                </a:lnTo>
                <a:lnTo>
                  <a:pt x="62" y="176"/>
                </a:lnTo>
                <a:lnTo>
                  <a:pt x="54" y="176"/>
                </a:lnTo>
                <a:lnTo>
                  <a:pt x="48" y="173"/>
                </a:lnTo>
                <a:lnTo>
                  <a:pt x="41" y="171"/>
                </a:lnTo>
                <a:lnTo>
                  <a:pt x="36" y="167"/>
                </a:lnTo>
                <a:lnTo>
                  <a:pt x="32" y="162"/>
                </a:lnTo>
                <a:lnTo>
                  <a:pt x="29" y="157"/>
                </a:lnTo>
                <a:lnTo>
                  <a:pt x="26" y="150"/>
                </a:lnTo>
                <a:lnTo>
                  <a:pt x="25" y="143"/>
                </a:lnTo>
                <a:lnTo>
                  <a:pt x="0" y="14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77" name="Freeform 306"/>
          <p:cNvSpPr>
            <a:spLocks/>
          </p:cNvSpPr>
          <p:nvPr/>
        </p:nvSpPr>
        <p:spPr bwMode="auto">
          <a:xfrm>
            <a:off x="5537200" y="1168400"/>
            <a:ext cx="84138" cy="109538"/>
          </a:xfrm>
          <a:custGeom>
            <a:avLst/>
            <a:gdLst>
              <a:gd name="T0" fmla="*/ 11344 w 178"/>
              <a:gd name="T1" fmla="*/ 15875 h 207"/>
              <a:gd name="T2" fmla="*/ 12290 w 178"/>
              <a:gd name="T3" fmla="*/ 21167 h 207"/>
              <a:gd name="T4" fmla="*/ 13235 w 178"/>
              <a:gd name="T5" fmla="*/ 25929 h 207"/>
              <a:gd name="T6" fmla="*/ 35451 w 178"/>
              <a:gd name="T7" fmla="*/ 109538 h 207"/>
              <a:gd name="T8" fmla="*/ 47269 w 178"/>
              <a:gd name="T9" fmla="*/ 109538 h 207"/>
              <a:gd name="T10" fmla="*/ 69957 w 178"/>
              <a:gd name="T11" fmla="*/ 25929 h 207"/>
              <a:gd name="T12" fmla="*/ 71848 w 178"/>
              <a:gd name="T13" fmla="*/ 15875 h 207"/>
              <a:gd name="T14" fmla="*/ 71848 w 178"/>
              <a:gd name="T15" fmla="*/ 109538 h 207"/>
              <a:gd name="T16" fmla="*/ 84138 w 178"/>
              <a:gd name="T17" fmla="*/ 109538 h 207"/>
              <a:gd name="T18" fmla="*/ 84138 w 178"/>
              <a:gd name="T19" fmla="*/ 0 h 207"/>
              <a:gd name="T20" fmla="*/ 66649 w 178"/>
              <a:gd name="T21" fmla="*/ 0 h 207"/>
              <a:gd name="T22" fmla="*/ 43487 w 178"/>
              <a:gd name="T23" fmla="*/ 84138 h 207"/>
              <a:gd name="T24" fmla="*/ 41596 w 178"/>
              <a:gd name="T25" fmla="*/ 93134 h 207"/>
              <a:gd name="T26" fmla="*/ 39706 w 178"/>
              <a:gd name="T27" fmla="*/ 84138 h 207"/>
              <a:gd name="T28" fmla="*/ 17017 w 178"/>
              <a:gd name="T29" fmla="*/ 0 h 207"/>
              <a:gd name="T30" fmla="*/ 0 w 178"/>
              <a:gd name="T31" fmla="*/ 0 h 207"/>
              <a:gd name="T32" fmla="*/ 0 w 178"/>
              <a:gd name="T33" fmla="*/ 109538 h 207"/>
              <a:gd name="T34" fmla="*/ 11344 w 178"/>
              <a:gd name="T35" fmla="*/ 109538 h 207"/>
              <a:gd name="T36" fmla="*/ 11344 w 178"/>
              <a:gd name="T37" fmla="*/ 15875 h 2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8" h="207">
                <a:moveTo>
                  <a:pt x="24" y="30"/>
                </a:moveTo>
                <a:lnTo>
                  <a:pt x="26" y="40"/>
                </a:lnTo>
                <a:lnTo>
                  <a:pt x="28" y="49"/>
                </a:lnTo>
                <a:lnTo>
                  <a:pt x="75" y="207"/>
                </a:lnTo>
                <a:lnTo>
                  <a:pt x="100" y="207"/>
                </a:lnTo>
                <a:lnTo>
                  <a:pt x="148" y="49"/>
                </a:lnTo>
                <a:lnTo>
                  <a:pt x="152" y="30"/>
                </a:lnTo>
                <a:lnTo>
                  <a:pt x="152" y="207"/>
                </a:lnTo>
                <a:lnTo>
                  <a:pt x="178" y="207"/>
                </a:lnTo>
                <a:lnTo>
                  <a:pt x="178" y="0"/>
                </a:lnTo>
                <a:lnTo>
                  <a:pt x="141" y="0"/>
                </a:lnTo>
                <a:lnTo>
                  <a:pt x="92" y="159"/>
                </a:lnTo>
                <a:lnTo>
                  <a:pt x="88" y="176"/>
                </a:lnTo>
                <a:lnTo>
                  <a:pt x="84" y="159"/>
                </a:lnTo>
                <a:lnTo>
                  <a:pt x="36" y="0"/>
                </a:lnTo>
                <a:lnTo>
                  <a:pt x="0" y="0"/>
                </a:lnTo>
                <a:lnTo>
                  <a:pt x="0" y="207"/>
                </a:lnTo>
                <a:lnTo>
                  <a:pt x="24" y="207"/>
                </a:lnTo>
                <a:lnTo>
                  <a:pt x="24" y="3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78" name="Freeform 307"/>
          <p:cNvSpPr>
            <a:spLocks noEditPoints="1"/>
          </p:cNvSpPr>
          <p:nvPr/>
        </p:nvSpPr>
        <p:spPr bwMode="auto">
          <a:xfrm>
            <a:off x="5634038" y="1196975"/>
            <a:ext cx="61912" cy="82550"/>
          </a:xfrm>
          <a:custGeom>
            <a:avLst/>
            <a:gdLst>
              <a:gd name="T0" fmla="*/ 473 w 131"/>
              <a:gd name="T1" fmla="*/ 50157 h 158"/>
              <a:gd name="T2" fmla="*/ 4726 w 131"/>
              <a:gd name="T3" fmla="*/ 65831 h 158"/>
              <a:gd name="T4" fmla="*/ 12288 w 131"/>
              <a:gd name="T5" fmla="*/ 76280 h 158"/>
              <a:gd name="T6" fmla="*/ 24103 w 131"/>
              <a:gd name="T7" fmla="*/ 82028 h 158"/>
              <a:gd name="T8" fmla="*/ 37809 w 131"/>
              <a:gd name="T9" fmla="*/ 82028 h 158"/>
              <a:gd name="T10" fmla="*/ 49152 w 131"/>
              <a:gd name="T11" fmla="*/ 76280 h 158"/>
              <a:gd name="T12" fmla="*/ 57186 w 131"/>
              <a:gd name="T13" fmla="*/ 65831 h 158"/>
              <a:gd name="T14" fmla="*/ 61439 w 131"/>
              <a:gd name="T15" fmla="*/ 50157 h 158"/>
              <a:gd name="T16" fmla="*/ 61439 w 131"/>
              <a:gd name="T17" fmla="*/ 31871 h 158"/>
              <a:gd name="T18" fmla="*/ 57186 w 131"/>
              <a:gd name="T19" fmla="*/ 16197 h 158"/>
              <a:gd name="T20" fmla="*/ 49152 w 131"/>
              <a:gd name="T21" fmla="*/ 5747 h 158"/>
              <a:gd name="T22" fmla="*/ 37809 w 131"/>
              <a:gd name="T23" fmla="*/ 522 h 158"/>
              <a:gd name="T24" fmla="*/ 24103 w 131"/>
              <a:gd name="T25" fmla="*/ 522 h 158"/>
              <a:gd name="T26" fmla="*/ 12288 w 131"/>
              <a:gd name="T27" fmla="*/ 5747 h 158"/>
              <a:gd name="T28" fmla="*/ 4726 w 131"/>
              <a:gd name="T29" fmla="*/ 16197 h 158"/>
              <a:gd name="T30" fmla="*/ 473 w 131"/>
              <a:gd name="T31" fmla="*/ 31871 h 158"/>
              <a:gd name="T32" fmla="*/ 10870 w 131"/>
              <a:gd name="T33" fmla="*/ 41275 h 158"/>
              <a:gd name="T34" fmla="*/ 12288 w 131"/>
              <a:gd name="T35" fmla="*/ 28213 h 158"/>
              <a:gd name="T36" fmla="*/ 16069 w 131"/>
              <a:gd name="T37" fmla="*/ 19331 h 158"/>
              <a:gd name="T38" fmla="*/ 22685 w 131"/>
              <a:gd name="T39" fmla="*/ 13062 h 158"/>
              <a:gd name="T40" fmla="*/ 30720 w 131"/>
              <a:gd name="T41" fmla="*/ 11494 h 158"/>
              <a:gd name="T42" fmla="*/ 39227 w 131"/>
              <a:gd name="T43" fmla="*/ 13062 h 158"/>
              <a:gd name="T44" fmla="*/ 45371 w 131"/>
              <a:gd name="T45" fmla="*/ 19331 h 158"/>
              <a:gd name="T46" fmla="*/ 48679 w 131"/>
              <a:gd name="T47" fmla="*/ 28213 h 158"/>
              <a:gd name="T48" fmla="*/ 50569 w 131"/>
              <a:gd name="T49" fmla="*/ 41275 h 158"/>
              <a:gd name="T50" fmla="*/ 48679 w 131"/>
              <a:gd name="T51" fmla="*/ 53814 h 158"/>
              <a:gd name="T52" fmla="*/ 45371 w 131"/>
              <a:gd name="T53" fmla="*/ 63219 h 158"/>
              <a:gd name="T54" fmla="*/ 39227 w 131"/>
              <a:gd name="T55" fmla="*/ 68966 h 158"/>
              <a:gd name="T56" fmla="*/ 30720 w 131"/>
              <a:gd name="T57" fmla="*/ 71056 h 158"/>
              <a:gd name="T58" fmla="*/ 22685 w 131"/>
              <a:gd name="T59" fmla="*/ 68966 h 158"/>
              <a:gd name="T60" fmla="*/ 16069 w 131"/>
              <a:gd name="T61" fmla="*/ 63219 h 158"/>
              <a:gd name="T62" fmla="*/ 12288 w 131"/>
              <a:gd name="T63" fmla="*/ 53814 h 158"/>
              <a:gd name="T64" fmla="*/ 10870 w 131"/>
              <a:gd name="T65" fmla="*/ 41275 h 15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31" h="158">
                <a:moveTo>
                  <a:pt x="0" y="79"/>
                </a:moveTo>
                <a:lnTo>
                  <a:pt x="1" y="96"/>
                </a:lnTo>
                <a:lnTo>
                  <a:pt x="4" y="113"/>
                </a:lnTo>
                <a:lnTo>
                  <a:pt x="10" y="126"/>
                </a:lnTo>
                <a:lnTo>
                  <a:pt x="17" y="137"/>
                </a:lnTo>
                <a:lnTo>
                  <a:pt x="26" y="146"/>
                </a:lnTo>
                <a:lnTo>
                  <a:pt x="38" y="152"/>
                </a:lnTo>
                <a:lnTo>
                  <a:pt x="51" y="157"/>
                </a:lnTo>
                <a:lnTo>
                  <a:pt x="65" y="158"/>
                </a:lnTo>
                <a:lnTo>
                  <a:pt x="80" y="157"/>
                </a:lnTo>
                <a:lnTo>
                  <a:pt x="93" y="152"/>
                </a:lnTo>
                <a:lnTo>
                  <a:pt x="104" y="146"/>
                </a:lnTo>
                <a:lnTo>
                  <a:pt x="114" y="137"/>
                </a:lnTo>
                <a:lnTo>
                  <a:pt x="121" y="126"/>
                </a:lnTo>
                <a:lnTo>
                  <a:pt x="127" y="113"/>
                </a:lnTo>
                <a:lnTo>
                  <a:pt x="130" y="96"/>
                </a:lnTo>
                <a:lnTo>
                  <a:pt x="131" y="79"/>
                </a:lnTo>
                <a:lnTo>
                  <a:pt x="130" y="61"/>
                </a:lnTo>
                <a:lnTo>
                  <a:pt x="127" y="45"/>
                </a:lnTo>
                <a:lnTo>
                  <a:pt x="121" y="31"/>
                </a:lnTo>
                <a:lnTo>
                  <a:pt x="114" y="21"/>
                </a:lnTo>
                <a:lnTo>
                  <a:pt x="104" y="11"/>
                </a:lnTo>
                <a:lnTo>
                  <a:pt x="93" y="5"/>
                </a:lnTo>
                <a:lnTo>
                  <a:pt x="80" y="1"/>
                </a:lnTo>
                <a:lnTo>
                  <a:pt x="65" y="0"/>
                </a:lnTo>
                <a:lnTo>
                  <a:pt x="51" y="1"/>
                </a:lnTo>
                <a:lnTo>
                  <a:pt x="38" y="5"/>
                </a:lnTo>
                <a:lnTo>
                  <a:pt x="26" y="11"/>
                </a:lnTo>
                <a:lnTo>
                  <a:pt x="17" y="21"/>
                </a:lnTo>
                <a:lnTo>
                  <a:pt x="10" y="31"/>
                </a:lnTo>
                <a:lnTo>
                  <a:pt x="4" y="45"/>
                </a:lnTo>
                <a:lnTo>
                  <a:pt x="1" y="61"/>
                </a:lnTo>
                <a:lnTo>
                  <a:pt x="0" y="79"/>
                </a:lnTo>
                <a:close/>
                <a:moveTo>
                  <a:pt x="23" y="79"/>
                </a:moveTo>
                <a:lnTo>
                  <a:pt x="24" y="66"/>
                </a:lnTo>
                <a:lnTo>
                  <a:pt x="26" y="54"/>
                </a:lnTo>
                <a:lnTo>
                  <a:pt x="30" y="45"/>
                </a:lnTo>
                <a:lnTo>
                  <a:pt x="34" y="37"/>
                </a:lnTo>
                <a:lnTo>
                  <a:pt x="40" y="30"/>
                </a:lnTo>
                <a:lnTo>
                  <a:pt x="48" y="25"/>
                </a:lnTo>
                <a:lnTo>
                  <a:pt x="56" y="23"/>
                </a:lnTo>
                <a:lnTo>
                  <a:pt x="65" y="22"/>
                </a:lnTo>
                <a:lnTo>
                  <a:pt x="75" y="23"/>
                </a:lnTo>
                <a:lnTo>
                  <a:pt x="83" y="25"/>
                </a:lnTo>
                <a:lnTo>
                  <a:pt x="90" y="30"/>
                </a:lnTo>
                <a:lnTo>
                  <a:pt x="96" y="37"/>
                </a:lnTo>
                <a:lnTo>
                  <a:pt x="100" y="45"/>
                </a:lnTo>
                <a:lnTo>
                  <a:pt x="103" y="54"/>
                </a:lnTo>
                <a:lnTo>
                  <a:pt x="106" y="66"/>
                </a:lnTo>
                <a:lnTo>
                  <a:pt x="107" y="79"/>
                </a:lnTo>
                <a:lnTo>
                  <a:pt x="106" y="92"/>
                </a:lnTo>
                <a:lnTo>
                  <a:pt x="103" y="103"/>
                </a:lnTo>
                <a:lnTo>
                  <a:pt x="100" y="114"/>
                </a:lnTo>
                <a:lnTo>
                  <a:pt x="96" y="121"/>
                </a:lnTo>
                <a:lnTo>
                  <a:pt x="90" y="128"/>
                </a:lnTo>
                <a:lnTo>
                  <a:pt x="83" y="132"/>
                </a:lnTo>
                <a:lnTo>
                  <a:pt x="75" y="135"/>
                </a:lnTo>
                <a:lnTo>
                  <a:pt x="65" y="136"/>
                </a:lnTo>
                <a:lnTo>
                  <a:pt x="56" y="135"/>
                </a:lnTo>
                <a:lnTo>
                  <a:pt x="48" y="132"/>
                </a:lnTo>
                <a:lnTo>
                  <a:pt x="40" y="128"/>
                </a:lnTo>
                <a:lnTo>
                  <a:pt x="34" y="121"/>
                </a:lnTo>
                <a:lnTo>
                  <a:pt x="30" y="114"/>
                </a:lnTo>
                <a:lnTo>
                  <a:pt x="26" y="103"/>
                </a:lnTo>
                <a:lnTo>
                  <a:pt x="24" y="92"/>
                </a:lnTo>
                <a:lnTo>
                  <a:pt x="23" y="7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79" name="Freeform 308"/>
          <p:cNvSpPr>
            <a:spLocks/>
          </p:cNvSpPr>
          <p:nvPr/>
        </p:nvSpPr>
        <p:spPr bwMode="auto">
          <a:xfrm>
            <a:off x="5708650" y="1196975"/>
            <a:ext cx="53975" cy="80963"/>
          </a:xfrm>
          <a:custGeom>
            <a:avLst/>
            <a:gdLst>
              <a:gd name="T0" fmla="*/ 43085 w 114"/>
              <a:gd name="T1" fmla="*/ 80963 h 154"/>
              <a:gd name="T2" fmla="*/ 53975 w 114"/>
              <a:gd name="T3" fmla="*/ 80963 h 154"/>
              <a:gd name="T4" fmla="*/ 53975 w 114"/>
              <a:gd name="T5" fmla="*/ 33647 h 154"/>
              <a:gd name="T6" fmla="*/ 53975 w 114"/>
              <a:gd name="T7" fmla="*/ 29967 h 154"/>
              <a:gd name="T8" fmla="*/ 53975 w 114"/>
              <a:gd name="T9" fmla="*/ 24184 h 154"/>
              <a:gd name="T10" fmla="*/ 53502 w 114"/>
              <a:gd name="T11" fmla="*/ 19452 h 154"/>
              <a:gd name="T12" fmla="*/ 53028 w 114"/>
              <a:gd name="T13" fmla="*/ 14721 h 154"/>
              <a:gd name="T14" fmla="*/ 51134 w 114"/>
              <a:gd name="T15" fmla="*/ 11040 h 154"/>
              <a:gd name="T16" fmla="*/ 49714 w 114"/>
              <a:gd name="T17" fmla="*/ 7886 h 154"/>
              <a:gd name="T18" fmla="*/ 48293 w 114"/>
              <a:gd name="T19" fmla="*/ 5783 h 154"/>
              <a:gd name="T20" fmla="*/ 45926 w 114"/>
              <a:gd name="T21" fmla="*/ 4206 h 154"/>
              <a:gd name="T22" fmla="*/ 43559 w 114"/>
              <a:gd name="T23" fmla="*/ 2103 h 154"/>
              <a:gd name="T24" fmla="*/ 41191 w 114"/>
              <a:gd name="T25" fmla="*/ 1051 h 154"/>
              <a:gd name="T26" fmla="*/ 37877 w 114"/>
              <a:gd name="T27" fmla="*/ 526 h 154"/>
              <a:gd name="T28" fmla="*/ 34563 w 114"/>
              <a:gd name="T29" fmla="*/ 0 h 154"/>
              <a:gd name="T30" fmla="*/ 31249 w 114"/>
              <a:gd name="T31" fmla="*/ 0 h 154"/>
              <a:gd name="T32" fmla="*/ 27934 w 114"/>
              <a:gd name="T33" fmla="*/ 0 h 154"/>
              <a:gd name="T34" fmla="*/ 25094 w 114"/>
              <a:gd name="T35" fmla="*/ 526 h 154"/>
              <a:gd name="T36" fmla="*/ 22253 w 114"/>
              <a:gd name="T37" fmla="*/ 1577 h 154"/>
              <a:gd name="T38" fmla="*/ 19412 w 114"/>
              <a:gd name="T39" fmla="*/ 2629 h 154"/>
              <a:gd name="T40" fmla="*/ 17045 w 114"/>
              <a:gd name="T41" fmla="*/ 4732 h 154"/>
              <a:gd name="T42" fmla="*/ 14677 w 114"/>
              <a:gd name="T43" fmla="*/ 7360 h 154"/>
              <a:gd name="T44" fmla="*/ 12784 w 114"/>
              <a:gd name="T45" fmla="*/ 9989 h 154"/>
              <a:gd name="T46" fmla="*/ 10416 w 114"/>
              <a:gd name="T47" fmla="*/ 13143 h 154"/>
              <a:gd name="T48" fmla="*/ 10416 w 114"/>
              <a:gd name="T49" fmla="*/ 1577 h 154"/>
              <a:gd name="T50" fmla="*/ 0 w 114"/>
              <a:gd name="T51" fmla="*/ 1577 h 154"/>
              <a:gd name="T52" fmla="*/ 0 w 114"/>
              <a:gd name="T53" fmla="*/ 80963 h 154"/>
              <a:gd name="T54" fmla="*/ 10890 w 114"/>
              <a:gd name="T55" fmla="*/ 80963 h 154"/>
              <a:gd name="T56" fmla="*/ 10890 w 114"/>
              <a:gd name="T57" fmla="*/ 35750 h 154"/>
              <a:gd name="T58" fmla="*/ 11837 w 114"/>
              <a:gd name="T59" fmla="*/ 30493 h 154"/>
              <a:gd name="T60" fmla="*/ 12784 w 114"/>
              <a:gd name="T61" fmla="*/ 25235 h 154"/>
              <a:gd name="T62" fmla="*/ 14204 w 114"/>
              <a:gd name="T63" fmla="*/ 21029 h 154"/>
              <a:gd name="T64" fmla="*/ 16098 w 114"/>
              <a:gd name="T65" fmla="*/ 17349 h 154"/>
              <a:gd name="T66" fmla="*/ 18939 w 114"/>
              <a:gd name="T67" fmla="*/ 15246 h 154"/>
              <a:gd name="T68" fmla="*/ 22253 w 114"/>
              <a:gd name="T69" fmla="*/ 13143 h 154"/>
              <a:gd name="T70" fmla="*/ 26041 w 114"/>
              <a:gd name="T71" fmla="*/ 12092 h 154"/>
              <a:gd name="T72" fmla="*/ 30302 w 114"/>
              <a:gd name="T73" fmla="*/ 11566 h 154"/>
              <a:gd name="T74" fmla="*/ 33616 w 114"/>
              <a:gd name="T75" fmla="*/ 12092 h 154"/>
              <a:gd name="T76" fmla="*/ 36457 w 114"/>
              <a:gd name="T77" fmla="*/ 12618 h 154"/>
              <a:gd name="T78" fmla="*/ 38351 w 114"/>
              <a:gd name="T79" fmla="*/ 14721 h 154"/>
              <a:gd name="T80" fmla="*/ 40718 w 114"/>
              <a:gd name="T81" fmla="*/ 16298 h 154"/>
              <a:gd name="T82" fmla="*/ 41665 w 114"/>
              <a:gd name="T83" fmla="*/ 19452 h 154"/>
              <a:gd name="T84" fmla="*/ 42612 w 114"/>
              <a:gd name="T85" fmla="*/ 23132 h 154"/>
              <a:gd name="T86" fmla="*/ 43085 w 114"/>
              <a:gd name="T87" fmla="*/ 27338 h 154"/>
              <a:gd name="T88" fmla="*/ 43085 w 114"/>
              <a:gd name="T89" fmla="*/ 32070 h 154"/>
              <a:gd name="T90" fmla="*/ 43085 w 114"/>
              <a:gd name="T91" fmla="*/ 80963 h 15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4">
                <a:moveTo>
                  <a:pt x="91" y="154"/>
                </a:moveTo>
                <a:lnTo>
                  <a:pt x="114" y="154"/>
                </a:lnTo>
                <a:lnTo>
                  <a:pt x="114" y="64"/>
                </a:lnTo>
                <a:lnTo>
                  <a:pt x="114" y="57"/>
                </a:lnTo>
                <a:lnTo>
                  <a:pt x="114" y="46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5" y="15"/>
                </a:lnTo>
                <a:lnTo>
                  <a:pt x="102" y="11"/>
                </a:lnTo>
                <a:lnTo>
                  <a:pt x="97" y="8"/>
                </a:lnTo>
                <a:lnTo>
                  <a:pt x="92" y="4"/>
                </a:lnTo>
                <a:lnTo>
                  <a:pt x="87" y="2"/>
                </a:lnTo>
                <a:lnTo>
                  <a:pt x="80" y="1"/>
                </a:lnTo>
                <a:lnTo>
                  <a:pt x="73" y="0"/>
                </a:lnTo>
                <a:lnTo>
                  <a:pt x="66" y="0"/>
                </a:lnTo>
                <a:lnTo>
                  <a:pt x="59" y="0"/>
                </a:lnTo>
                <a:lnTo>
                  <a:pt x="53" y="1"/>
                </a:lnTo>
                <a:lnTo>
                  <a:pt x="47" y="3"/>
                </a:lnTo>
                <a:lnTo>
                  <a:pt x="41" y="5"/>
                </a:lnTo>
                <a:lnTo>
                  <a:pt x="36" y="9"/>
                </a:lnTo>
                <a:lnTo>
                  <a:pt x="31" y="14"/>
                </a:lnTo>
                <a:lnTo>
                  <a:pt x="27" y="19"/>
                </a:lnTo>
                <a:lnTo>
                  <a:pt x="22" y="25"/>
                </a:lnTo>
                <a:lnTo>
                  <a:pt x="22" y="3"/>
                </a:lnTo>
                <a:lnTo>
                  <a:pt x="0" y="3"/>
                </a:lnTo>
                <a:lnTo>
                  <a:pt x="0" y="154"/>
                </a:lnTo>
                <a:lnTo>
                  <a:pt x="23" y="154"/>
                </a:lnTo>
                <a:lnTo>
                  <a:pt x="23" y="68"/>
                </a:lnTo>
                <a:lnTo>
                  <a:pt x="25" y="58"/>
                </a:lnTo>
                <a:lnTo>
                  <a:pt x="27" y="48"/>
                </a:lnTo>
                <a:lnTo>
                  <a:pt x="30" y="40"/>
                </a:lnTo>
                <a:lnTo>
                  <a:pt x="34" y="33"/>
                </a:lnTo>
                <a:lnTo>
                  <a:pt x="40" y="29"/>
                </a:lnTo>
                <a:lnTo>
                  <a:pt x="47" y="25"/>
                </a:lnTo>
                <a:lnTo>
                  <a:pt x="55" y="23"/>
                </a:lnTo>
                <a:lnTo>
                  <a:pt x="64" y="22"/>
                </a:lnTo>
                <a:lnTo>
                  <a:pt x="71" y="23"/>
                </a:lnTo>
                <a:lnTo>
                  <a:pt x="77" y="24"/>
                </a:lnTo>
                <a:lnTo>
                  <a:pt x="81" y="28"/>
                </a:lnTo>
                <a:lnTo>
                  <a:pt x="86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1"/>
                </a:lnTo>
                <a:lnTo>
                  <a:pt x="91" y="15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80" name="Freeform 309"/>
          <p:cNvSpPr>
            <a:spLocks noEditPoints="1"/>
          </p:cNvSpPr>
          <p:nvPr/>
        </p:nvSpPr>
        <p:spPr bwMode="auto">
          <a:xfrm>
            <a:off x="5780088" y="1168400"/>
            <a:ext cx="11112" cy="109538"/>
          </a:xfrm>
          <a:custGeom>
            <a:avLst/>
            <a:gdLst>
              <a:gd name="T0" fmla="*/ 0 w 23"/>
              <a:gd name="T1" fmla="*/ 109538 h 207"/>
              <a:gd name="T2" fmla="*/ 11112 w 23"/>
              <a:gd name="T3" fmla="*/ 109538 h 207"/>
              <a:gd name="T4" fmla="*/ 11112 w 23"/>
              <a:gd name="T5" fmla="*/ 29633 h 207"/>
              <a:gd name="T6" fmla="*/ 0 w 23"/>
              <a:gd name="T7" fmla="*/ 29633 h 207"/>
              <a:gd name="T8" fmla="*/ 0 w 23"/>
              <a:gd name="T9" fmla="*/ 109538 h 207"/>
              <a:gd name="T10" fmla="*/ 0 w 23"/>
              <a:gd name="T11" fmla="*/ 14817 h 207"/>
              <a:gd name="T12" fmla="*/ 11112 w 23"/>
              <a:gd name="T13" fmla="*/ 14817 h 207"/>
              <a:gd name="T14" fmla="*/ 11112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81" name="Freeform 310"/>
          <p:cNvSpPr>
            <a:spLocks noEditPoints="1"/>
          </p:cNvSpPr>
          <p:nvPr/>
        </p:nvSpPr>
        <p:spPr bwMode="auto">
          <a:xfrm>
            <a:off x="5803900" y="1196975"/>
            <a:ext cx="58738" cy="112713"/>
          </a:xfrm>
          <a:custGeom>
            <a:avLst/>
            <a:gdLst>
              <a:gd name="T0" fmla="*/ 48482 w 126"/>
              <a:gd name="T1" fmla="*/ 112713 h 215"/>
              <a:gd name="T2" fmla="*/ 58738 w 126"/>
              <a:gd name="T3" fmla="*/ 1573 h 215"/>
              <a:gd name="T4" fmla="*/ 48482 w 126"/>
              <a:gd name="T5" fmla="*/ 13106 h 215"/>
              <a:gd name="T6" fmla="*/ 44753 w 126"/>
              <a:gd name="T7" fmla="*/ 7339 h 215"/>
              <a:gd name="T8" fmla="*/ 39625 w 126"/>
              <a:gd name="T9" fmla="*/ 2621 h 215"/>
              <a:gd name="T10" fmla="*/ 34031 w 126"/>
              <a:gd name="T11" fmla="*/ 524 h 215"/>
              <a:gd name="T12" fmla="*/ 27970 w 126"/>
              <a:gd name="T13" fmla="*/ 0 h 215"/>
              <a:gd name="T14" fmla="*/ 16316 w 126"/>
              <a:gd name="T15" fmla="*/ 2621 h 215"/>
              <a:gd name="T16" fmla="*/ 7459 w 126"/>
              <a:gd name="T17" fmla="*/ 11009 h 215"/>
              <a:gd name="T18" fmla="*/ 1865 w 126"/>
              <a:gd name="T19" fmla="*/ 23591 h 215"/>
              <a:gd name="T20" fmla="*/ 0 w 126"/>
              <a:gd name="T21" fmla="*/ 41415 h 215"/>
              <a:gd name="T22" fmla="*/ 1865 w 126"/>
              <a:gd name="T23" fmla="*/ 58191 h 215"/>
              <a:gd name="T24" fmla="*/ 7459 w 126"/>
              <a:gd name="T25" fmla="*/ 71822 h 215"/>
              <a:gd name="T26" fmla="*/ 16316 w 126"/>
              <a:gd name="T27" fmla="*/ 79685 h 215"/>
              <a:gd name="T28" fmla="*/ 27970 w 126"/>
              <a:gd name="T29" fmla="*/ 82831 h 215"/>
              <a:gd name="T30" fmla="*/ 34031 w 126"/>
              <a:gd name="T31" fmla="*/ 82307 h 215"/>
              <a:gd name="T32" fmla="*/ 40091 w 126"/>
              <a:gd name="T33" fmla="*/ 79685 h 215"/>
              <a:gd name="T34" fmla="*/ 45219 w 126"/>
              <a:gd name="T35" fmla="*/ 75491 h 215"/>
              <a:gd name="T36" fmla="*/ 48482 w 126"/>
              <a:gd name="T37" fmla="*/ 69725 h 215"/>
              <a:gd name="T38" fmla="*/ 11654 w 126"/>
              <a:gd name="T39" fmla="*/ 34076 h 215"/>
              <a:gd name="T40" fmla="*/ 13985 w 126"/>
              <a:gd name="T41" fmla="*/ 23591 h 215"/>
              <a:gd name="T42" fmla="*/ 19113 w 126"/>
              <a:gd name="T43" fmla="*/ 16252 h 215"/>
              <a:gd name="T44" fmla="*/ 25640 w 126"/>
              <a:gd name="T45" fmla="*/ 12582 h 215"/>
              <a:gd name="T46" fmla="*/ 34031 w 126"/>
              <a:gd name="T47" fmla="*/ 12582 h 215"/>
              <a:gd name="T48" fmla="*/ 41023 w 126"/>
              <a:gd name="T49" fmla="*/ 16252 h 215"/>
              <a:gd name="T50" fmla="*/ 46151 w 126"/>
              <a:gd name="T51" fmla="*/ 23591 h 215"/>
              <a:gd name="T52" fmla="*/ 48482 w 126"/>
              <a:gd name="T53" fmla="*/ 34600 h 215"/>
              <a:gd name="T54" fmla="*/ 48482 w 126"/>
              <a:gd name="T55" fmla="*/ 48231 h 215"/>
              <a:gd name="T56" fmla="*/ 46151 w 126"/>
              <a:gd name="T57" fmla="*/ 59764 h 215"/>
              <a:gd name="T58" fmla="*/ 41490 w 126"/>
              <a:gd name="T59" fmla="*/ 67104 h 215"/>
              <a:gd name="T60" fmla="*/ 34497 w 126"/>
              <a:gd name="T61" fmla="*/ 70773 h 215"/>
              <a:gd name="T62" fmla="*/ 26572 w 126"/>
              <a:gd name="T63" fmla="*/ 70773 h 215"/>
              <a:gd name="T64" fmla="*/ 19113 w 126"/>
              <a:gd name="T65" fmla="*/ 67104 h 215"/>
              <a:gd name="T66" fmla="*/ 13985 w 126"/>
              <a:gd name="T67" fmla="*/ 59240 h 215"/>
              <a:gd name="T68" fmla="*/ 11654 w 126"/>
              <a:gd name="T69" fmla="*/ 47182 h 21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6" h="215">
                <a:moveTo>
                  <a:pt x="104" y="133"/>
                </a:moveTo>
                <a:lnTo>
                  <a:pt x="104" y="215"/>
                </a:lnTo>
                <a:lnTo>
                  <a:pt x="126" y="215"/>
                </a:lnTo>
                <a:lnTo>
                  <a:pt x="126" y="3"/>
                </a:lnTo>
                <a:lnTo>
                  <a:pt x="104" y="3"/>
                </a:lnTo>
                <a:lnTo>
                  <a:pt x="104" y="25"/>
                </a:lnTo>
                <a:lnTo>
                  <a:pt x="100" y="19"/>
                </a:lnTo>
                <a:lnTo>
                  <a:pt x="96" y="14"/>
                </a:lnTo>
                <a:lnTo>
                  <a:pt x="90" y="10"/>
                </a:lnTo>
                <a:lnTo>
                  <a:pt x="85" y="5"/>
                </a:lnTo>
                <a:lnTo>
                  <a:pt x="80" y="3"/>
                </a:lnTo>
                <a:lnTo>
                  <a:pt x="73" y="1"/>
                </a:lnTo>
                <a:lnTo>
                  <a:pt x="67" y="0"/>
                </a:lnTo>
                <a:lnTo>
                  <a:pt x="60" y="0"/>
                </a:lnTo>
                <a:lnTo>
                  <a:pt x="47" y="1"/>
                </a:lnTo>
                <a:lnTo>
                  <a:pt x="35" y="5"/>
                </a:lnTo>
                <a:lnTo>
                  <a:pt x="25" y="11"/>
                </a:lnTo>
                <a:lnTo>
                  <a:pt x="16" y="21"/>
                </a:lnTo>
                <a:lnTo>
                  <a:pt x="9" y="32"/>
                </a:lnTo>
                <a:lnTo>
                  <a:pt x="4" y="45"/>
                </a:lnTo>
                <a:lnTo>
                  <a:pt x="1" y="61"/>
                </a:lnTo>
                <a:lnTo>
                  <a:pt x="0" y="79"/>
                </a:lnTo>
                <a:lnTo>
                  <a:pt x="1" y="96"/>
                </a:lnTo>
                <a:lnTo>
                  <a:pt x="4" y="111"/>
                </a:lnTo>
                <a:lnTo>
                  <a:pt x="9" y="125"/>
                </a:lnTo>
                <a:lnTo>
                  <a:pt x="16" y="137"/>
                </a:lnTo>
                <a:lnTo>
                  <a:pt x="25" y="146"/>
                </a:lnTo>
                <a:lnTo>
                  <a:pt x="35" y="152"/>
                </a:lnTo>
                <a:lnTo>
                  <a:pt x="47" y="157"/>
                </a:lnTo>
                <a:lnTo>
                  <a:pt x="60" y="158"/>
                </a:lnTo>
                <a:lnTo>
                  <a:pt x="67" y="158"/>
                </a:lnTo>
                <a:lnTo>
                  <a:pt x="73" y="157"/>
                </a:lnTo>
                <a:lnTo>
                  <a:pt x="80" y="154"/>
                </a:lnTo>
                <a:lnTo>
                  <a:pt x="86" y="152"/>
                </a:lnTo>
                <a:lnTo>
                  <a:pt x="91" y="149"/>
                </a:lnTo>
                <a:lnTo>
                  <a:pt x="97" y="144"/>
                </a:lnTo>
                <a:lnTo>
                  <a:pt x="101" y="139"/>
                </a:lnTo>
                <a:lnTo>
                  <a:pt x="104" y="133"/>
                </a:lnTo>
                <a:close/>
                <a:moveTo>
                  <a:pt x="24" y="78"/>
                </a:moveTo>
                <a:lnTo>
                  <a:pt x="25" y="65"/>
                </a:lnTo>
                <a:lnTo>
                  <a:pt x="27" y="54"/>
                </a:lnTo>
                <a:lnTo>
                  <a:pt x="30" y="45"/>
                </a:lnTo>
                <a:lnTo>
                  <a:pt x="35" y="37"/>
                </a:lnTo>
                <a:lnTo>
                  <a:pt x="41" y="31"/>
                </a:lnTo>
                <a:lnTo>
                  <a:pt x="48" y="26"/>
                </a:lnTo>
                <a:lnTo>
                  <a:pt x="55" y="24"/>
                </a:lnTo>
                <a:lnTo>
                  <a:pt x="65" y="23"/>
                </a:lnTo>
                <a:lnTo>
                  <a:pt x="73" y="24"/>
                </a:lnTo>
                <a:lnTo>
                  <a:pt x="82" y="26"/>
                </a:lnTo>
                <a:lnTo>
                  <a:pt x="88" y="31"/>
                </a:lnTo>
                <a:lnTo>
                  <a:pt x="95" y="38"/>
                </a:lnTo>
                <a:lnTo>
                  <a:pt x="99" y="45"/>
                </a:lnTo>
                <a:lnTo>
                  <a:pt x="102" y="55"/>
                </a:lnTo>
                <a:lnTo>
                  <a:pt x="104" y="66"/>
                </a:lnTo>
                <a:lnTo>
                  <a:pt x="105" y="79"/>
                </a:lnTo>
                <a:lnTo>
                  <a:pt x="104" y="92"/>
                </a:lnTo>
                <a:lnTo>
                  <a:pt x="102" y="103"/>
                </a:lnTo>
                <a:lnTo>
                  <a:pt x="99" y="114"/>
                </a:lnTo>
                <a:lnTo>
                  <a:pt x="95" y="121"/>
                </a:lnTo>
                <a:lnTo>
                  <a:pt x="89" y="128"/>
                </a:lnTo>
                <a:lnTo>
                  <a:pt x="82" y="132"/>
                </a:lnTo>
                <a:lnTo>
                  <a:pt x="74" y="135"/>
                </a:lnTo>
                <a:lnTo>
                  <a:pt x="66" y="136"/>
                </a:lnTo>
                <a:lnTo>
                  <a:pt x="57" y="135"/>
                </a:lnTo>
                <a:lnTo>
                  <a:pt x="48" y="132"/>
                </a:lnTo>
                <a:lnTo>
                  <a:pt x="41" y="128"/>
                </a:lnTo>
                <a:lnTo>
                  <a:pt x="35" y="121"/>
                </a:lnTo>
                <a:lnTo>
                  <a:pt x="30" y="113"/>
                </a:lnTo>
                <a:lnTo>
                  <a:pt x="27" y="102"/>
                </a:lnTo>
                <a:lnTo>
                  <a:pt x="25" y="90"/>
                </a:lnTo>
                <a:lnTo>
                  <a:pt x="24" y="7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82" name="Freeform 311"/>
          <p:cNvSpPr>
            <a:spLocks/>
          </p:cNvSpPr>
          <p:nvPr/>
        </p:nvSpPr>
        <p:spPr bwMode="auto">
          <a:xfrm>
            <a:off x="5878513" y="1198563"/>
            <a:ext cx="53975" cy="80962"/>
          </a:xfrm>
          <a:custGeom>
            <a:avLst/>
            <a:gdLst>
              <a:gd name="T0" fmla="*/ 10890 w 114"/>
              <a:gd name="T1" fmla="*/ 0 h 155"/>
              <a:gd name="T2" fmla="*/ 0 w 114"/>
              <a:gd name="T3" fmla="*/ 0 h 155"/>
              <a:gd name="T4" fmla="*/ 0 w 114"/>
              <a:gd name="T5" fmla="*/ 47533 h 155"/>
              <a:gd name="T6" fmla="*/ 0 w 114"/>
              <a:gd name="T7" fmla="*/ 51189 h 155"/>
              <a:gd name="T8" fmla="*/ 0 w 114"/>
              <a:gd name="T9" fmla="*/ 56412 h 155"/>
              <a:gd name="T10" fmla="*/ 473 w 114"/>
              <a:gd name="T11" fmla="*/ 61636 h 155"/>
              <a:gd name="T12" fmla="*/ 1420 w 114"/>
              <a:gd name="T13" fmla="*/ 66337 h 155"/>
              <a:gd name="T14" fmla="*/ 2841 w 114"/>
              <a:gd name="T15" fmla="*/ 69993 h 155"/>
              <a:gd name="T16" fmla="*/ 4261 w 114"/>
              <a:gd name="T17" fmla="*/ 72605 h 155"/>
              <a:gd name="T18" fmla="*/ 6155 w 114"/>
              <a:gd name="T19" fmla="*/ 74694 h 155"/>
              <a:gd name="T20" fmla="*/ 8049 w 114"/>
              <a:gd name="T21" fmla="*/ 76783 h 155"/>
              <a:gd name="T22" fmla="*/ 10416 w 114"/>
              <a:gd name="T23" fmla="*/ 77828 h 155"/>
              <a:gd name="T24" fmla="*/ 12784 w 114"/>
              <a:gd name="T25" fmla="*/ 78873 h 155"/>
              <a:gd name="T26" fmla="*/ 16098 w 114"/>
              <a:gd name="T27" fmla="*/ 80440 h 155"/>
              <a:gd name="T28" fmla="*/ 18939 w 114"/>
              <a:gd name="T29" fmla="*/ 80962 h 155"/>
              <a:gd name="T30" fmla="*/ 21779 w 114"/>
              <a:gd name="T31" fmla="*/ 80962 h 155"/>
              <a:gd name="T32" fmla="*/ 25567 w 114"/>
              <a:gd name="T33" fmla="*/ 80962 h 155"/>
              <a:gd name="T34" fmla="*/ 28881 w 114"/>
              <a:gd name="T35" fmla="*/ 80440 h 155"/>
              <a:gd name="T36" fmla="*/ 31722 w 114"/>
              <a:gd name="T37" fmla="*/ 78873 h 155"/>
              <a:gd name="T38" fmla="*/ 35036 w 114"/>
              <a:gd name="T39" fmla="*/ 77306 h 155"/>
              <a:gd name="T40" fmla="*/ 37404 w 114"/>
              <a:gd name="T41" fmla="*/ 75216 h 155"/>
              <a:gd name="T42" fmla="*/ 39298 w 114"/>
              <a:gd name="T43" fmla="*/ 73127 h 155"/>
              <a:gd name="T44" fmla="*/ 41191 w 114"/>
              <a:gd name="T45" fmla="*/ 70515 h 155"/>
              <a:gd name="T46" fmla="*/ 43559 w 114"/>
              <a:gd name="T47" fmla="*/ 67381 h 155"/>
              <a:gd name="T48" fmla="*/ 43559 w 114"/>
              <a:gd name="T49" fmla="*/ 78873 h 155"/>
              <a:gd name="T50" fmla="*/ 53975 w 114"/>
              <a:gd name="T51" fmla="*/ 78873 h 155"/>
              <a:gd name="T52" fmla="*/ 53975 w 114"/>
              <a:gd name="T53" fmla="*/ 0 h 155"/>
              <a:gd name="T54" fmla="*/ 43085 w 114"/>
              <a:gd name="T55" fmla="*/ 0 h 155"/>
              <a:gd name="T56" fmla="*/ 43085 w 114"/>
              <a:gd name="T57" fmla="*/ 42832 h 155"/>
              <a:gd name="T58" fmla="*/ 42612 w 114"/>
              <a:gd name="T59" fmla="*/ 48577 h 155"/>
              <a:gd name="T60" fmla="*/ 41665 w 114"/>
              <a:gd name="T61" fmla="*/ 54323 h 155"/>
              <a:gd name="T62" fmla="*/ 40245 w 114"/>
              <a:gd name="T63" fmla="*/ 59024 h 155"/>
              <a:gd name="T64" fmla="*/ 37877 w 114"/>
              <a:gd name="T65" fmla="*/ 62680 h 155"/>
              <a:gd name="T66" fmla="*/ 35510 w 114"/>
              <a:gd name="T67" fmla="*/ 65814 h 155"/>
              <a:gd name="T68" fmla="*/ 32196 w 114"/>
              <a:gd name="T69" fmla="*/ 67381 h 155"/>
              <a:gd name="T70" fmla="*/ 28408 w 114"/>
              <a:gd name="T71" fmla="*/ 68948 h 155"/>
              <a:gd name="T72" fmla="*/ 23673 w 114"/>
              <a:gd name="T73" fmla="*/ 69471 h 155"/>
              <a:gd name="T74" fmla="*/ 20359 w 114"/>
              <a:gd name="T75" fmla="*/ 69471 h 155"/>
              <a:gd name="T76" fmla="*/ 17518 w 114"/>
              <a:gd name="T77" fmla="*/ 67904 h 155"/>
              <a:gd name="T78" fmla="*/ 15624 w 114"/>
              <a:gd name="T79" fmla="*/ 66337 h 155"/>
              <a:gd name="T80" fmla="*/ 13257 w 114"/>
              <a:gd name="T81" fmla="*/ 64247 h 155"/>
              <a:gd name="T82" fmla="*/ 12310 w 114"/>
              <a:gd name="T83" fmla="*/ 61636 h 155"/>
              <a:gd name="T84" fmla="*/ 11363 w 114"/>
              <a:gd name="T85" fmla="*/ 57979 h 155"/>
              <a:gd name="T86" fmla="*/ 10890 w 114"/>
              <a:gd name="T87" fmla="*/ 53801 h 155"/>
              <a:gd name="T88" fmla="*/ 10890 w 114"/>
              <a:gd name="T89" fmla="*/ 48577 h 155"/>
              <a:gd name="T90" fmla="*/ 10890 w 114"/>
              <a:gd name="T91" fmla="*/ 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23" y="0"/>
                </a:moveTo>
                <a:lnTo>
                  <a:pt x="0" y="0"/>
                </a:lnTo>
                <a:lnTo>
                  <a:pt x="0" y="91"/>
                </a:lnTo>
                <a:lnTo>
                  <a:pt x="0" y="98"/>
                </a:lnTo>
                <a:lnTo>
                  <a:pt x="0" y="108"/>
                </a:lnTo>
                <a:lnTo>
                  <a:pt x="1" y="118"/>
                </a:lnTo>
                <a:lnTo>
                  <a:pt x="3" y="127"/>
                </a:lnTo>
                <a:lnTo>
                  <a:pt x="6" y="134"/>
                </a:lnTo>
                <a:lnTo>
                  <a:pt x="9" y="139"/>
                </a:lnTo>
                <a:lnTo>
                  <a:pt x="13" y="143"/>
                </a:lnTo>
                <a:lnTo>
                  <a:pt x="17" y="147"/>
                </a:lnTo>
                <a:lnTo>
                  <a:pt x="22" y="149"/>
                </a:lnTo>
                <a:lnTo>
                  <a:pt x="27" y="151"/>
                </a:lnTo>
                <a:lnTo>
                  <a:pt x="34" y="154"/>
                </a:lnTo>
                <a:lnTo>
                  <a:pt x="40" y="155"/>
                </a:lnTo>
                <a:lnTo>
                  <a:pt x="46" y="155"/>
                </a:lnTo>
                <a:lnTo>
                  <a:pt x="54" y="155"/>
                </a:lnTo>
                <a:lnTo>
                  <a:pt x="61" y="154"/>
                </a:lnTo>
                <a:lnTo>
                  <a:pt x="67" y="151"/>
                </a:lnTo>
                <a:lnTo>
                  <a:pt x="74" y="148"/>
                </a:lnTo>
                <a:lnTo>
                  <a:pt x="79" y="144"/>
                </a:lnTo>
                <a:lnTo>
                  <a:pt x="83" y="140"/>
                </a:lnTo>
                <a:lnTo>
                  <a:pt x="87" y="135"/>
                </a:lnTo>
                <a:lnTo>
                  <a:pt x="92" y="129"/>
                </a:lnTo>
                <a:lnTo>
                  <a:pt x="92" y="151"/>
                </a:lnTo>
                <a:lnTo>
                  <a:pt x="114" y="151"/>
                </a:lnTo>
                <a:lnTo>
                  <a:pt x="114" y="0"/>
                </a:lnTo>
                <a:lnTo>
                  <a:pt x="91" y="0"/>
                </a:lnTo>
                <a:lnTo>
                  <a:pt x="91" y="82"/>
                </a:lnTo>
                <a:lnTo>
                  <a:pt x="90" y="93"/>
                </a:lnTo>
                <a:lnTo>
                  <a:pt x="88" y="104"/>
                </a:lnTo>
                <a:lnTo>
                  <a:pt x="85" y="113"/>
                </a:lnTo>
                <a:lnTo>
                  <a:pt x="80" y="120"/>
                </a:lnTo>
                <a:lnTo>
                  <a:pt x="75" y="126"/>
                </a:lnTo>
                <a:lnTo>
                  <a:pt x="68" y="129"/>
                </a:lnTo>
                <a:lnTo>
                  <a:pt x="60" y="132"/>
                </a:lnTo>
                <a:lnTo>
                  <a:pt x="50" y="133"/>
                </a:lnTo>
                <a:lnTo>
                  <a:pt x="43" y="133"/>
                </a:lnTo>
                <a:lnTo>
                  <a:pt x="37" y="130"/>
                </a:lnTo>
                <a:lnTo>
                  <a:pt x="33" y="127"/>
                </a:lnTo>
                <a:lnTo>
                  <a:pt x="28" y="123"/>
                </a:lnTo>
                <a:lnTo>
                  <a:pt x="26" y="118"/>
                </a:lnTo>
                <a:lnTo>
                  <a:pt x="24" y="111"/>
                </a:lnTo>
                <a:lnTo>
                  <a:pt x="23" y="103"/>
                </a:lnTo>
                <a:lnTo>
                  <a:pt x="23" y="93"/>
                </a:lnTo>
                <a:lnTo>
                  <a:pt x="23" y="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83" name="Freeform 312"/>
          <p:cNvSpPr>
            <a:spLocks noEditPoints="1"/>
          </p:cNvSpPr>
          <p:nvPr/>
        </p:nvSpPr>
        <p:spPr bwMode="auto">
          <a:xfrm>
            <a:off x="5946775" y="1196975"/>
            <a:ext cx="57150" cy="82550"/>
          </a:xfrm>
          <a:custGeom>
            <a:avLst/>
            <a:gdLst>
              <a:gd name="T0" fmla="*/ 44706 w 124"/>
              <a:gd name="T1" fmla="*/ 59039 h 158"/>
              <a:gd name="T2" fmla="*/ 41941 w 124"/>
              <a:gd name="T3" fmla="*/ 64264 h 158"/>
              <a:gd name="T4" fmla="*/ 37793 w 124"/>
              <a:gd name="T5" fmla="*/ 67921 h 158"/>
              <a:gd name="T6" fmla="*/ 32723 w 124"/>
              <a:gd name="T7" fmla="*/ 70533 h 158"/>
              <a:gd name="T8" fmla="*/ 25349 w 124"/>
              <a:gd name="T9" fmla="*/ 69488 h 158"/>
              <a:gd name="T10" fmla="*/ 18896 w 124"/>
              <a:gd name="T11" fmla="*/ 66876 h 158"/>
              <a:gd name="T12" fmla="*/ 14288 w 124"/>
              <a:gd name="T13" fmla="*/ 60606 h 158"/>
              <a:gd name="T14" fmla="*/ 11983 w 124"/>
              <a:gd name="T15" fmla="*/ 50679 h 158"/>
              <a:gd name="T16" fmla="*/ 57150 w 124"/>
              <a:gd name="T17" fmla="*/ 45455 h 158"/>
              <a:gd name="T18" fmla="*/ 56689 w 124"/>
              <a:gd name="T19" fmla="*/ 30826 h 158"/>
              <a:gd name="T20" fmla="*/ 52541 w 124"/>
              <a:gd name="T21" fmla="*/ 15674 h 158"/>
              <a:gd name="T22" fmla="*/ 45167 w 124"/>
              <a:gd name="T23" fmla="*/ 5747 h 158"/>
              <a:gd name="T24" fmla="*/ 35027 w 124"/>
              <a:gd name="T25" fmla="*/ 522 h 158"/>
              <a:gd name="T26" fmla="*/ 22583 w 124"/>
              <a:gd name="T27" fmla="*/ 522 h 158"/>
              <a:gd name="T28" fmla="*/ 11983 w 124"/>
              <a:gd name="T29" fmla="*/ 5747 h 158"/>
              <a:gd name="T30" fmla="*/ 4609 w 124"/>
              <a:gd name="T31" fmla="*/ 16719 h 158"/>
              <a:gd name="T32" fmla="*/ 461 w 124"/>
              <a:gd name="T33" fmla="*/ 32393 h 158"/>
              <a:gd name="T34" fmla="*/ 461 w 124"/>
              <a:gd name="T35" fmla="*/ 50679 h 158"/>
              <a:gd name="T36" fmla="*/ 4609 w 124"/>
              <a:gd name="T37" fmla="*/ 65831 h 158"/>
              <a:gd name="T38" fmla="*/ 11983 w 124"/>
              <a:gd name="T39" fmla="*/ 76280 h 158"/>
              <a:gd name="T40" fmla="*/ 22583 w 124"/>
              <a:gd name="T41" fmla="*/ 82028 h 158"/>
              <a:gd name="T42" fmla="*/ 33645 w 124"/>
              <a:gd name="T43" fmla="*/ 82028 h 158"/>
              <a:gd name="T44" fmla="*/ 43323 w 124"/>
              <a:gd name="T45" fmla="*/ 78370 h 158"/>
              <a:gd name="T46" fmla="*/ 50237 w 124"/>
              <a:gd name="T47" fmla="*/ 71578 h 158"/>
              <a:gd name="T48" fmla="*/ 54846 w 124"/>
              <a:gd name="T49" fmla="*/ 61651 h 158"/>
              <a:gd name="T50" fmla="*/ 45628 w 124"/>
              <a:gd name="T51" fmla="*/ 55904 h 158"/>
              <a:gd name="T52" fmla="*/ 11983 w 124"/>
              <a:gd name="T53" fmla="*/ 28736 h 158"/>
              <a:gd name="T54" fmla="*/ 14748 w 124"/>
              <a:gd name="T55" fmla="*/ 20376 h 158"/>
              <a:gd name="T56" fmla="*/ 18896 w 124"/>
              <a:gd name="T57" fmla="*/ 14629 h 158"/>
              <a:gd name="T58" fmla="*/ 24888 w 124"/>
              <a:gd name="T59" fmla="*/ 12017 h 158"/>
              <a:gd name="T60" fmla="*/ 32723 w 124"/>
              <a:gd name="T61" fmla="*/ 12017 h 158"/>
              <a:gd name="T62" fmla="*/ 39175 w 124"/>
              <a:gd name="T63" fmla="*/ 15152 h 158"/>
              <a:gd name="T64" fmla="*/ 43323 w 124"/>
              <a:gd name="T65" fmla="*/ 20376 h 158"/>
              <a:gd name="T66" fmla="*/ 45167 w 124"/>
              <a:gd name="T67" fmla="*/ 28736 h 158"/>
              <a:gd name="T68" fmla="*/ 11061 w 124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8">
                <a:moveTo>
                  <a:pt x="99" y="107"/>
                </a:moveTo>
                <a:lnTo>
                  <a:pt x="97" y="113"/>
                </a:lnTo>
                <a:lnTo>
                  <a:pt x="94" y="118"/>
                </a:lnTo>
                <a:lnTo>
                  <a:pt x="91" y="123"/>
                </a:lnTo>
                <a:lnTo>
                  <a:pt x="87" y="128"/>
                </a:lnTo>
                <a:lnTo>
                  <a:pt x="82" y="130"/>
                </a:lnTo>
                <a:lnTo>
                  <a:pt x="77" y="132"/>
                </a:lnTo>
                <a:lnTo>
                  <a:pt x="71" y="135"/>
                </a:lnTo>
                <a:lnTo>
                  <a:pt x="64" y="135"/>
                </a:lnTo>
                <a:lnTo>
                  <a:pt x="55" y="133"/>
                </a:lnTo>
                <a:lnTo>
                  <a:pt x="48" y="131"/>
                </a:lnTo>
                <a:lnTo>
                  <a:pt x="41" y="128"/>
                </a:lnTo>
                <a:lnTo>
                  <a:pt x="35" y="122"/>
                </a:lnTo>
                <a:lnTo>
                  <a:pt x="31" y="116"/>
                </a:lnTo>
                <a:lnTo>
                  <a:pt x="28" y="108"/>
                </a:lnTo>
                <a:lnTo>
                  <a:pt x="26" y="97"/>
                </a:lnTo>
                <a:lnTo>
                  <a:pt x="24" y="87"/>
                </a:lnTo>
                <a:lnTo>
                  <a:pt x="124" y="87"/>
                </a:lnTo>
                <a:lnTo>
                  <a:pt x="124" y="75"/>
                </a:lnTo>
                <a:lnTo>
                  <a:pt x="123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19"/>
                </a:lnTo>
                <a:lnTo>
                  <a:pt x="98" y="11"/>
                </a:lnTo>
                <a:lnTo>
                  <a:pt x="88" y="4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5"/>
                </a:lnTo>
                <a:lnTo>
                  <a:pt x="26" y="11"/>
                </a:lnTo>
                <a:lnTo>
                  <a:pt x="17" y="21"/>
                </a:lnTo>
                <a:lnTo>
                  <a:pt x="10" y="32"/>
                </a:lnTo>
                <a:lnTo>
                  <a:pt x="4" y="46"/>
                </a:lnTo>
                <a:lnTo>
                  <a:pt x="1" y="62"/>
                </a:lnTo>
                <a:lnTo>
                  <a:pt x="0" y="80"/>
                </a:lnTo>
                <a:lnTo>
                  <a:pt x="1" y="97"/>
                </a:lnTo>
                <a:lnTo>
                  <a:pt x="4" y="113"/>
                </a:lnTo>
                <a:lnTo>
                  <a:pt x="10" y="126"/>
                </a:lnTo>
                <a:lnTo>
                  <a:pt x="17" y="137"/>
                </a:lnTo>
                <a:lnTo>
                  <a:pt x="26" y="146"/>
                </a:lnTo>
                <a:lnTo>
                  <a:pt x="36" y="152"/>
                </a:lnTo>
                <a:lnTo>
                  <a:pt x="49" y="157"/>
                </a:lnTo>
                <a:lnTo>
                  <a:pt x="61" y="158"/>
                </a:lnTo>
                <a:lnTo>
                  <a:pt x="73" y="157"/>
                </a:lnTo>
                <a:lnTo>
                  <a:pt x="85" y="154"/>
                </a:lnTo>
                <a:lnTo>
                  <a:pt x="94" y="150"/>
                </a:lnTo>
                <a:lnTo>
                  <a:pt x="103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8"/>
                </a:lnTo>
                <a:lnTo>
                  <a:pt x="122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6" y="55"/>
                </a:lnTo>
                <a:lnTo>
                  <a:pt x="28" y="47"/>
                </a:lnTo>
                <a:lnTo>
                  <a:pt x="32" y="39"/>
                </a:lnTo>
                <a:lnTo>
                  <a:pt x="36" y="33"/>
                </a:lnTo>
                <a:lnTo>
                  <a:pt x="41" y="28"/>
                </a:lnTo>
                <a:lnTo>
                  <a:pt x="48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5" y="29"/>
                </a:lnTo>
                <a:lnTo>
                  <a:pt x="90" y="33"/>
                </a:lnTo>
                <a:lnTo>
                  <a:pt x="94" y="39"/>
                </a:lnTo>
                <a:lnTo>
                  <a:pt x="97" y="47"/>
                </a:lnTo>
                <a:lnTo>
                  <a:pt x="98" y="55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84" name="Freeform 313"/>
          <p:cNvSpPr>
            <a:spLocks noEditPoints="1"/>
          </p:cNvSpPr>
          <p:nvPr/>
        </p:nvSpPr>
        <p:spPr bwMode="auto">
          <a:xfrm>
            <a:off x="6046788" y="1166813"/>
            <a:ext cx="82550" cy="119062"/>
          </a:xfrm>
          <a:custGeom>
            <a:avLst/>
            <a:gdLst>
              <a:gd name="T0" fmla="*/ 76057 w 178"/>
              <a:gd name="T1" fmla="*/ 119062 h 226"/>
              <a:gd name="T2" fmla="*/ 71420 w 178"/>
              <a:gd name="T3" fmla="*/ 98516 h 226"/>
              <a:gd name="T4" fmla="*/ 76521 w 178"/>
              <a:gd name="T5" fmla="*/ 90087 h 226"/>
              <a:gd name="T6" fmla="*/ 79767 w 178"/>
              <a:gd name="T7" fmla="*/ 79550 h 226"/>
              <a:gd name="T8" fmla="*/ 82086 w 178"/>
              <a:gd name="T9" fmla="*/ 68487 h 226"/>
              <a:gd name="T10" fmla="*/ 82550 w 178"/>
              <a:gd name="T11" fmla="*/ 56370 h 226"/>
              <a:gd name="T12" fmla="*/ 82086 w 178"/>
              <a:gd name="T13" fmla="*/ 44253 h 226"/>
              <a:gd name="T14" fmla="*/ 79767 w 178"/>
              <a:gd name="T15" fmla="*/ 32136 h 226"/>
              <a:gd name="T16" fmla="*/ 76521 w 178"/>
              <a:gd name="T17" fmla="*/ 23180 h 226"/>
              <a:gd name="T18" fmla="*/ 71420 w 178"/>
              <a:gd name="T19" fmla="*/ 14751 h 226"/>
              <a:gd name="T20" fmla="*/ 65854 w 178"/>
              <a:gd name="T21" fmla="*/ 8429 h 226"/>
              <a:gd name="T22" fmla="*/ 58898 w 178"/>
              <a:gd name="T23" fmla="*/ 3688 h 226"/>
              <a:gd name="T24" fmla="*/ 50550 w 178"/>
              <a:gd name="T25" fmla="*/ 1054 h 226"/>
              <a:gd name="T26" fmla="*/ 41739 w 178"/>
              <a:gd name="T27" fmla="*/ 0 h 226"/>
              <a:gd name="T28" fmla="*/ 32463 w 178"/>
              <a:gd name="T29" fmla="*/ 1054 h 226"/>
              <a:gd name="T30" fmla="*/ 24116 w 178"/>
              <a:gd name="T31" fmla="*/ 3688 h 226"/>
              <a:gd name="T32" fmla="*/ 17159 w 178"/>
              <a:gd name="T33" fmla="*/ 8429 h 226"/>
              <a:gd name="T34" fmla="*/ 11130 w 178"/>
              <a:gd name="T35" fmla="*/ 14751 h 226"/>
              <a:gd name="T36" fmla="*/ 6493 w 178"/>
              <a:gd name="T37" fmla="*/ 23180 h 226"/>
              <a:gd name="T38" fmla="*/ 3246 w 178"/>
              <a:gd name="T39" fmla="*/ 32136 h 226"/>
              <a:gd name="T40" fmla="*/ 464 w 178"/>
              <a:gd name="T41" fmla="*/ 44253 h 226"/>
              <a:gd name="T42" fmla="*/ 0 w 178"/>
              <a:gd name="T43" fmla="*/ 56897 h 226"/>
              <a:gd name="T44" fmla="*/ 464 w 178"/>
              <a:gd name="T45" fmla="*/ 69014 h 226"/>
              <a:gd name="T46" fmla="*/ 3246 w 178"/>
              <a:gd name="T47" fmla="*/ 80604 h 226"/>
              <a:gd name="T48" fmla="*/ 6493 w 178"/>
              <a:gd name="T49" fmla="*/ 90614 h 226"/>
              <a:gd name="T50" fmla="*/ 11130 w 178"/>
              <a:gd name="T51" fmla="*/ 98516 h 226"/>
              <a:gd name="T52" fmla="*/ 17159 w 178"/>
              <a:gd name="T53" fmla="*/ 104838 h 226"/>
              <a:gd name="T54" fmla="*/ 24116 w 178"/>
              <a:gd name="T55" fmla="*/ 109579 h 226"/>
              <a:gd name="T56" fmla="*/ 32463 w 178"/>
              <a:gd name="T57" fmla="*/ 112213 h 226"/>
              <a:gd name="T58" fmla="*/ 41739 w 178"/>
              <a:gd name="T59" fmla="*/ 113267 h 226"/>
              <a:gd name="T60" fmla="*/ 53333 w 178"/>
              <a:gd name="T61" fmla="*/ 111686 h 226"/>
              <a:gd name="T62" fmla="*/ 63536 w 178"/>
              <a:gd name="T63" fmla="*/ 106418 h 226"/>
              <a:gd name="T64" fmla="*/ 51478 w 178"/>
              <a:gd name="T65" fmla="*/ 98516 h 226"/>
              <a:gd name="T66" fmla="*/ 44985 w 178"/>
              <a:gd name="T67" fmla="*/ 100623 h 226"/>
              <a:gd name="T68" fmla="*/ 35246 w 178"/>
              <a:gd name="T69" fmla="*/ 99570 h 226"/>
              <a:gd name="T70" fmla="*/ 24579 w 178"/>
              <a:gd name="T71" fmla="*/ 93774 h 226"/>
              <a:gd name="T72" fmla="*/ 16696 w 178"/>
              <a:gd name="T73" fmla="*/ 82711 h 226"/>
              <a:gd name="T74" fmla="*/ 12985 w 178"/>
              <a:gd name="T75" fmla="*/ 66907 h 226"/>
              <a:gd name="T76" fmla="*/ 12985 w 178"/>
              <a:gd name="T77" fmla="*/ 46360 h 226"/>
              <a:gd name="T78" fmla="*/ 16696 w 178"/>
              <a:gd name="T79" fmla="*/ 30556 h 226"/>
              <a:gd name="T80" fmla="*/ 24579 w 178"/>
              <a:gd name="T81" fmla="*/ 19492 h 226"/>
              <a:gd name="T82" fmla="*/ 35246 w 178"/>
              <a:gd name="T83" fmla="*/ 13171 h 226"/>
              <a:gd name="T84" fmla="*/ 48231 w 178"/>
              <a:gd name="T85" fmla="*/ 13171 h 226"/>
              <a:gd name="T86" fmla="*/ 58898 w 178"/>
              <a:gd name="T87" fmla="*/ 19492 h 226"/>
              <a:gd name="T88" fmla="*/ 66318 w 178"/>
              <a:gd name="T89" fmla="*/ 30556 h 226"/>
              <a:gd name="T90" fmla="*/ 70028 w 178"/>
              <a:gd name="T91" fmla="*/ 46360 h 226"/>
              <a:gd name="T92" fmla="*/ 70492 w 178"/>
              <a:gd name="T93" fmla="*/ 61638 h 226"/>
              <a:gd name="T94" fmla="*/ 69101 w 178"/>
              <a:gd name="T95" fmla="*/ 71648 h 226"/>
              <a:gd name="T96" fmla="*/ 67246 w 178"/>
              <a:gd name="T97" fmla="*/ 80077 h 226"/>
              <a:gd name="T98" fmla="*/ 63999 w 178"/>
              <a:gd name="T99" fmla="*/ 86926 h 226"/>
              <a:gd name="T100" fmla="*/ 50550 w 178"/>
              <a:gd name="T101" fmla="*/ 78497 h 226"/>
              <a:gd name="T102" fmla="*/ 54260 w 178"/>
              <a:gd name="T103" fmla="*/ 96935 h 22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78" h="226">
                <a:moveTo>
                  <a:pt x="137" y="202"/>
                </a:moveTo>
                <a:lnTo>
                  <a:pt x="164" y="226"/>
                </a:lnTo>
                <a:lnTo>
                  <a:pt x="176" y="209"/>
                </a:lnTo>
                <a:lnTo>
                  <a:pt x="154" y="187"/>
                </a:lnTo>
                <a:lnTo>
                  <a:pt x="161" y="179"/>
                </a:lnTo>
                <a:lnTo>
                  <a:pt x="165" y="171"/>
                </a:lnTo>
                <a:lnTo>
                  <a:pt x="169" y="162"/>
                </a:lnTo>
                <a:lnTo>
                  <a:pt x="172" y="151"/>
                </a:lnTo>
                <a:lnTo>
                  <a:pt x="175" y="142"/>
                </a:lnTo>
                <a:lnTo>
                  <a:pt x="177" y="130"/>
                </a:lnTo>
                <a:lnTo>
                  <a:pt x="178" y="120"/>
                </a:lnTo>
                <a:lnTo>
                  <a:pt x="178" y="107"/>
                </a:lnTo>
                <a:lnTo>
                  <a:pt x="178" y="95"/>
                </a:lnTo>
                <a:lnTo>
                  <a:pt x="177" y="84"/>
                </a:lnTo>
                <a:lnTo>
                  <a:pt x="175" y="72"/>
                </a:lnTo>
                <a:lnTo>
                  <a:pt x="172" y="61"/>
                </a:lnTo>
                <a:lnTo>
                  <a:pt x="169" y="52"/>
                </a:lnTo>
                <a:lnTo>
                  <a:pt x="165" y="44"/>
                </a:lnTo>
                <a:lnTo>
                  <a:pt x="161" y="36"/>
                </a:lnTo>
                <a:lnTo>
                  <a:pt x="154" y="28"/>
                </a:lnTo>
                <a:lnTo>
                  <a:pt x="149" y="22"/>
                </a:lnTo>
                <a:lnTo>
                  <a:pt x="142" y="16"/>
                </a:lnTo>
                <a:lnTo>
                  <a:pt x="134" y="11"/>
                </a:lnTo>
                <a:lnTo>
                  <a:pt x="127" y="7"/>
                </a:lnTo>
                <a:lnTo>
                  <a:pt x="118" y="4"/>
                </a:lnTo>
                <a:lnTo>
                  <a:pt x="109" y="2"/>
                </a:lnTo>
                <a:lnTo>
                  <a:pt x="99" y="0"/>
                </a:lnTo>
                <a:lnTo>
                  <a:pt x="90" y="0"/>
                </a:lnTo>
                <a:lnTo>
                  <a:pt x="79" y="0"/>
                </a:lnTo>
                <a:lnTo>
                  <a:pt x="70" y="2"/>
                </a:lnTo>
                <a:lnTo>
                  <a:pt x="60" y="4"/>
                </a:lnTo>
                <a:lnTo>
                  <a:pt x="52" y="7"/>
                </a:lnTo>
                <a:lnTo>
                  <a:pt x="45" y="11"/>
                </a:lnTo>
                <a:lnTo>
                  <a:pt x="37" y="16"/>
                </a:lnTo>
                <a:lnTo>
                  <a:pt x="30" y="22"/>
                </a:lnTo>
                <a:lnTo>
                  <a:pt x="24" y="28"/>
                </a:lnTo>
                <a:lnTo>
                  <a:pt x="19" y="36"/>
                </a:lnTo>
                <a:lnTo>
                  <a:pt x="14" y="44"/>
                </a:lnTo>
                <a:lnTo>
                  <a:pt x="10" y="52"/>
                </a:lnTo>
                <a:lnTo>
                  <a:pt x="7" y="61"/>
                </a:lnTo>
                <a:lnTo>
                  <a:pt x="3" y="72"/>
                </a:lnTo>
                <a:lnTo>
                  <a:pt x="1" y="84"/>
                </a:lnTo>
                <a:lnTo>
                  <a:pt x="0" y="95"/>
                </a:lnTo>
                <a:lnTo>
                  <a:pt x="0" y="108"/>
                </a:lnTo>
                <a:lnTo>
                  <a:pt x="0" y="120"/>
                </a:lnTo>
                <a:lnTo>
                  <a:pt x="1" y="131"/>
                </a:lnTo>
                <a:lnTo>
                  <a:pt x="3" y="143"/>
                </a:lnTo>
                <a:lnTo>
                  <a:pt x="7" y="153"/>
                </a:lnTo>
                <a:lnTo>
                  <a:pt x="10" y="163"/>
                </a:lnTo>
                <a:lnTo>
                  <a:pt x="14" y="172"/>
                </a:lnTo>
                <a:lnTo>
                  <a:pt x="19" y="179"/>
                </a:lnTo>
                <a:lnTo>
                  <a:pt x="24" y="187"/>
                </a:lnTo>
                <a:lnTo>
                  <a:pt x="30" y="193"/>
                </a:lnTo>
                <a:lnTo>
                  <a:pt x="37" y="199"/>
                </a:lnTo>
                <a:lnTo>
                  <a:pt x="45" y="203"/>
                </a:lnTo>
                <a:lnTo>
                  <a:pt x="52" y="208"/>
                </a:lnTo>
                <a:lnTo>
                  <a:pt x="60" y="210"/>
                </a:lnTo>
                <a:lnTo>
                  <a:pt x="70" y="213"/>
                </a:lnTo>
                <a:lnTo>
                  <a:pt x="79" y="215"/>
                </a:lnTo>
                <a:lnTo>
                  <a:pt x="90" y="215"/>
                </a:lnTo>
                <a:lnTo>
                  <a:pt x="103" y="214"/>
                </a:lnTo>
                <a:lnTo>
                  <a:pt x="115" y="212"/>
                </a:lnTo>
                <a:lnTo>
                  <a:pt x="127" y="208"/>
                </a:lnTo>
                <a:lnTo>
                  <a:pt x="137" y="202"/>
                </a:lnTo>
                <a:close/>
                <a:moveTo>
                  <a:pt x="117" y="184"/>
                </a:moveTo>
                <a:lnTo>
                  <a:pt x="111" y="187"/>
                </a:lnTo>
                <a:lnTo>
                  <a:pt x="104" y="189"/>
                </a:lnTo>
                <a:lnTo>
                  <a:pt x="97" y="191"/>
                </a:lnTo>
                <a:lnTo>
                  <a:pt x="90" y="191"/>
                </a:lnTo>
                <a:lnTo>
                  <a:pt x="76" y="189"/>
                </a:lnTo>
                <a:lnTo>
                  <a:pt x="64" y="185"/>
                </a:lnTo>
                <a:lnTo>
                  <a:pt x="53" y="178"/>
                </a:lnTo>
                <a:lnTo>
                  <a:pt x="43" y="169"/>
                </a:lnTo>
                <a:lnTo>
                  <a:pt x="36" y="157"/>
                </a:lnTo>
                <a:lnTo>
                  <a:pt x="31" y="143"/>
                </a:lnTo>
                <a:lnTo>
                  <a:pt x="28" y="127"/>
                </a:lnTo>
                <a:lnTo>
                  <a:pt x="27" y="108"/>
                </a:lnTo>
                <a:lnTo>
                  <a:pt x="28" y="88"/>
                </a:lnTo>
                <a:lnTo>
                  <a:pt x="31" y="72"/>
                </a:lnTo>
                <a:lnTo>
                  <a:pt x="36" y="58"/>
                </a:lnTo>
                <a:lnTo>
                  <a:pt x="43" y="46"/>
                </a:lnTo>
                <a:lnTo>
                  <a:pt x="53" y="37"/>
                </a:lnTo>
                <a:lnTo>
                  <a:pt x="64" y="30"/>
                </a:lnTo>
                <a:lnTo>
                  <a:pt x="76" y="25"/>
                </a:lnTo>
                <a:lnTo>
                  <a:pt x="90" y="24"/>
                </a:lnTo>
                <a:lnTo>
                  <a:pt x="104" y="25"/>
                </a:lnTo>
                <a:lnTo>
                  <a:pt x="115" y="30"/>
                </a:lnTo>
                <a:lnTo>
                  <a:pt x="127" y="37"/>
                </a:lnTo>
                <a:lnTo>
                  <a:pt x="135" y="46"/>
                </a:lnTo>
                <a:lnTo>
                  <a:pt x="143" y="58"/>
                </a:lnTo>
                <a:lnTo>
                  <a:pt x="148" y="72"/>
                </a:lnTo>
                <a:lnTo>
                  <a:pt x="151" y="88"/>
                </a:lnTo>
                <a:lnTo>
                  <a:pt x="152" y="108"/>
                </a:lnTo>
                <a:lnTo>
                  <a:pt x="152" y="117"/>
                </a:lnTo>
                <a:lnTo>
                  <a:pt x="151" y="127"/>
                </a:lnTo>
                <a:lnTo>
                  <a:pt x="149" y="136"/>
                </a:lnTo>
                <a:lnTo>
                  <a:pt x="148" y="144"/>
                </a:lnTo>
                <a:lnTo>
                  <a:pt x="145" y="152"/>
                </a:lnTo>
                <a:lnTo>
                  <a:pt x="142" y="159"/>
                </a:lnTo>
                <a:lnTo>
                  <a:pt x="138" y="165"/>
                </a:lnTo>
                <a:lnTo>
                  <a:pt x="134" y="171"/>
                </a:lnTo>
                <a:lnTo>
                  <a:pt x="109" y="149"/>
                </a:lnTo>
                <a:lnTo>
                  <a:pt x="96" y="165"/>
                </a:lnTo>
                <a:lnTo>
                  <a:pt x="117" y="18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85" name="Rectangle 314"/>
          <p:cNvSpPr>
            <a:spLocks noChangeArrowheads="1"/>
          </p:cNvSpPr>
          <p:nvPr/>
        </p:nvSpPr>
        <p:spPr bwMode="auto">
          <a:xfrm>
            <a:off x="6145213" y="1262063"/>
            <a:ext cx="11112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86" name="Freeform 315"/>
          <p:cNvSpPr>
            <a:spLocks/>
          </p:cNvSpPr>
          <p:nvPr/>
        </p:nvSpPr>
        <p:spPr bwMode="auto">
          <a:xfrm>
            <a:off x="4851400" y="1365250"/>
            <a:ext cx="58738" cy="106363"/>
          </a:xfrm>
          <a:custGeom>
            <a:avLst/>
            <a:gdLst>
              <a:gd name="T0" fmla="*/ 58738 w 124"/>
              <a:gd name="T1" fmla="*/ 106363 h 199"/>
              <a:gd name="T2" fmla="*/ 12316 w 124"/>
              <a:gd name="T3" fmla="*/ 93535 h 199"/>
              <a:gd name="T4" fmla="*/ 15632 w 124"/>
              <a:gd name="T5" fmla="*/ 86587 h 199"/>
              <a:gd name="T6" fmla="*/ 19421 w 124"/>
              <a:gd name="T7" fmla="*/ 80173 h 199"/>
              <a:gd name="T8" fmla="*/ 25579 w 124"/>
              <a:gd name="T9" fmla="*/ 74828 h 199"/>
              <a:gd name="T10" fmla="*/ 33159 w 124"/>
              <a:gd name="T11" fmla="*/ 69483 h 199"/>
              <a:gd name="T12" fmla="*/ 45001 w 124"/>
              <a:gd name="T13" fmla="*/ 61466 h 199"/>
              <a:gd name="T14" fmla="*/ 52106 w 124"/>
              <a:gd name="T15" fmla="*/ 54518 h 199"/>
              <a:gd name="T16" fmla="*/ 56370 w 124"/>
              <a:gd name="T17" fmla="*/ 46500 h 199"/>
              <a:gd name="T18" fmla="*/ 58264 w 124"/>
              <a:gd name="T19" fmla="*/ 36880 h 199"/>
              <a:gd name="T20" fmla="*/ 58264 w 124"/>
              <a:gd name="T21" fmla="*/ 24586 h 199"/>
              <a:gd name="T22" fmla="*/ 54475 w 124"/>
              <a:gd name="T23" fmla="*/ 12828 h 199"/>
              <a:gd name="T24" fmla="*/ 46896 w 124"/>
              <a:gd name="T25" fmla="*/ 4810 h 199"/>
              <a:gd name="T26" fmla="*/ 36948 w 124"/>
              <a:gd name="T27" fmla="*/ 534 h 199"/>
              <a:gd name="T28" fmla="*/ 24632 w 124"/>
              <a:gd name="T29" fmla="*/ 534 h 199"/>
              <a:gd name="T30" fmla="*/ 14211 w 124"/>
              <a:gd name="T31" fmla="*/ 5345 h 199"/>
              <a:gd name="T32" fmla="*/ 6632 w 124"/>
              <a:gd name="T33" fmla="*/ 14966 h 199"/>
              <a:gd name="T34" fmla="*/ 2368 w 124"/>
              <a:gd name="T35" fmla="*/ 28328 h 199"/>
              <a:gd name="T36" fmla="*/ 1895 w 124"/>
              <a:gd name="T37" fmla="*/ 38483 h 199"/>
              <a:gd name="T38" fmla="*/ 13263 w 124"/>
              <a:gd name="T39" fmla="*/ 37414 h 199"/>
              <a:gd name="T40" fmla="*/ 14685 w 124"/>
              <a:gd name="T41" fmla="*/ 27259 h 199"/>
              <a:gd name="T42" fmla="*/ 18000 w 124"/>
              <a:gd name="T43" fmla="*/ 19242 h 199"/>
              <a:gd name="T44" fmla="*/ 23685 w 124"/>
              <a:gd name="T45" fmla="*/ 14966 h 199"/>
              <a:gd name="T46" fmla="*/ 29843 w 124"/>
              <a:gd name="T47" fmla="*/ 12828 h 199"/>
              <a:gd name="T48" fmla="*/ 36948 w 124"/>
              <a:gd name="T49" fmla="*/ 14431 h 199"/>
              <a:gd name="T50" fmla="*/ 42632 w 124"/>
              <a:gd name="T51" fmla="*/ 18173 h 199"/>
              <a:gd name="T52" fmla="*/ 45948 w 124"/>
              <a:gd name="T53" fmla="*/ 24052 h 199"/>
              <a:gd name="T54" fmla="*/ 46896 w 124"/>
              <a:gd name="T55" fmla="*/ 31535 h 199"/>
              <a:gd name="T56" fmla="*/ 45948 w 124"/>
              <a:gd name="T57" fmla="*/ 38483 h 199"/>
              <a:gd name="T58" fmla="*/ 44054 w 124"/>
              <a:gd name="T59" fmla="*/ 44362 h 199"/>
              <a:gd name="T60" fmla="*/ 39790 w 124"/>
              <a:gd name="T61" fmla="*/ 49707 h 199"/>
              <a:gd name="T62" fmla="*/ 34580 w 124"/>
              <a:gd name="T63" fmla="*/ 53983 h 199"/>
              <a:gd name="T64" fmla="*/ 20843 w 124"/>
              <a:gd name="T65" fmla="*/ 63604 h 199"/>
              <a:gd name="T66" fmla="*/ 10421 w 124"/>
              <a:gd name="T67" fmla="*/ 73225 h 199"/>
              <a:gd name="T68" fmla="*/ 3790 w 124"/>
              <a:gd name="T69" fmla="*/ 84449 h 199"/>
              <a:gd name="T70" fmla="*/ 474 w 124"/>
              <a:gd name="T71" fmla="*/ 97811 h 199"/>
              <a:gd name="T72" fmla="*/ 0 w 124"/>
              <a:gd name="T73" fmla="*/ 106363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4" h="199">
                <a:moveTo>
                  <a:pt x="0" y="199"/>
                </a:moveTo>
                <a:lnTo>
                  <a:pt x="124" y="199"/>
                </a:lnTo>
                <a:lnTo>
                  <a:pt x="124" y="175"/>
                </a:lnTo>
                <a:lnTo>
                  <a:pt x="26" y="175"/>
                </a:lnTo>
                <a:lnTo>
                  <a:pt x="30" y="168"/>
                </a:lnTo>
                <a:lnTo>
                  <a:pt x="33" y="162"/>
                </a:lnTo>
                <a:lnTo>
                  <a:pt x="36" y="156"/>
                </a:lnTo>
                <a:lnTo>
                  <a:pt x="41" y="150"/>
                </a:lnTo>
                <a:lnTo>
                  <a:pt x="47" y="145"/>
                </a:lnTo>
                <a:lnTo>
                  <a:pt x="54" y="140"/>
                </a:lnTo>
                <a:lnTo>
                  <a:pt x="61" y="135"/>
                </a:lnTo>
                <a:lnTo>
                  <a:pt x="70" y="130"/>
                </a:lnTo>
                <a:lnTo>
                  <a:pt x="85" y="122"/>
                </a:lnTo>
                <a:lnTo>
                  <a:pt x="95" y="115"/>
                </a:lnTo>
                <a:lnTo>
                  <a:pt x="102" y="109"/>
                </a:lnTo>
                <a:lnTo>
                  <a:pt x="110" y="102"/>
                </a:lnTo>
                <a:lnTo>
                  <a:pt x="115" y="95"/>
                </a:lnTo>
                <a:lnTo>
                  <a:pt x="119" y="87"/>
                </a:lnTo>
                <a:lnTo>
                  <a:pt x="122" y="78"/>
                </a:lnTo>
                <a:lnTo>
                  <a:pt x="123" y="69"/>
                </a:lnTo>
                <a:lnTo>
                  <a:pt x="124" y="59"/>
                </a:lnTo>
                <a:lnTo>
                  <a:pt x="123" y="46"/>
                </a:lnTo>
                <a:lnTo>
                  <a:pt x="120" y="35"/>
                </a:lnTo>
                <a:lnTo>
                  <a:pt x="115" y="24"/>
                </a:lnTo>
                <a:lnTo>
                  <a:pt x="108" y="16"/>
                </a:lnTo>
                <a:lnTo>
                  <a:pt x="99" y="9"/>
                </a:lnTo>
                <a:lnTo>
                  <a:pt x="90" y="4"/>
                </a:lnTo>
                <a:lnTo>
                  <a:pt x="78" y="1"/>
                </a:lnTo>
                <a:lnTo>
                  <a:pt x="64" y="0"/>
                </a:lnTo>
                <a:lnTo>
                  <a:pt x="52" y="1"/>
                </a:lnTo>
                <a:lnTo>
                  <a:pt x="40" y="4"/>
                </a:lnTo>
                <a:lnTo>
                  <a:pt x="30" y="10"/>
                </a:lnTo>
                <a:lnTo>
                  <a:pt x="21" y="18"/>
                </a:lnTo>
                <a:lnTo>
                  <a:pt x="14" y="28"/>
                </a:lnTo>
                <a:lnTo>
                  <a:pt x="8" y="39"/>
                </a:lnTo>
                <a:lnTo>
                  <a:pt x="5" y="53"/>
                </a:lnTo>
                <a:lnTo>
                  <a:pt x="4" y="69"/>
                </a:lnTo>
                <a:lnTo>
                  <a:pt x="4" y="72"/>
                </a:lnTo>
                <a:lnTo>
                  <a:pt x="28" y="72"/>
                </a:lnTo>
                <a:lnTo>
                  <a:pt x="28" y="70"/>
                </a:lnTo>
                <a:lnTo>
                  <a:pt x="30" y="59"/>
                </a:lnTo>
                <a:lnTo>
                  <a:pt x="31" y="51"/>
                </a:lnTo>
                <a:lnTo>
                  <a:pt x="34" y="43"/>
                </a:lnTo>
                <a:lnTo>
                  <a:pt x="38" y="36"/>
                </a:lnTo>
                <a:lnTo>
                  <a:pt x="43" y="31"/>
                </a:lnTo>
                <a:lnTo>
                  <a:pt x="50" y="28"/>
                </a:lnTo>
                <a:lnTo>
                  <a:pt x="56" y="25"/>
                </a:lnTo>
                <a:lnTo>
                  <a:pt x="63" y="24"/>
                </a:lnTo>
                <a:lnTo>
                  <a:pt x="72" y="25"/>
                </a:lnTo>
                <a:lnTo>
                  <a:pt x="78" y="27"/>
                </a:lnTo>
                <a:lnTo>
                  <a:pt x="84" y="30"/>
                </a:lnTo>
                <a:lnTo>
                  <a:pt x="90" y="34"/>
                </a:lnTo>
                <a:lnTo>
                  <a:pt x="94" y="39"/>
                </a:lnTo>
                <a:lnTo>
                  <a:pt x="97" y="45"/>
                </a:lnTo>
                <a:lnTo>
                  <a:pt x="98" y="52"/>
                </a:lnTo>
                <a:lnTo>
                  <a:pt x="99" y="59"/>
                </a:lnTo>
                <a:lnTo>
                  <a:pt x="99" y="66"/>
                </a:lnTo>
                <a:lnTo>
                  <a:pt x="97" y="72"/>
                </a:lnTo>
                <a:lnTo>
                  <a:pt x="96" y="78"/>
                </a:lnTo>
                <a:lnTo>
                  <a:pt x="93" y="83"/>
                </a:lnTo>
                <a:lnTo>
                  <a:pt x="89" y="88"/>
                </a:lnTo>
                <a:lnTo>
                  <a:pt x="84" y="93"/>
                </a:lnTo>
                <a:lnTo>
                  <a:pt x="79" y="98"/>
                </a:lnTo>
                <a:lnTo>
                  <a:pt x="73" y="101"/>
                </a:lnTo>
                <a:lnTo>
                  <a:pt x="58" y="110"/>
                </a:lnTo>
                <a:lnTo>
                  <a:pt x="44" y="119"/>
                </a:lnTo>
                <a:lnTo>
                  <a:pt x="33" y="128"/>
                </a:lnTo>
                <a:lnTo>
                  <a:pt x="22" y="137"/>
                </a:lnTo>
                <a:lnTo>
                  <a:pt x="15" y="148"/>
                </a:lnTo>
                <a:lnTo>
                  <a:pt x="8" y="158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87" name="Freeform 316"/>
          <p:cNvSpPr>
            <a:spLocks noEditPoints="1"/>
          </p:cNvSpPr>
          <p:nvPr/>
        </p:nvSpPr>
        <p:spPr bwMode="auto">
          <a:xfrm>
            <a:off x="4919663" y="1365250"/>
            <a:ext cx="60325" cy="107950"/>
          </a:xfrm>
          <a:custGeom>
            <a:avLst/>
            <a:gdLst>
              <a:gd name="T0" fmla="*/ 58911 w 128"/>
              <a:gd name="T1" fmla="*/ 21696 h 204"/>
              <a:gd name="T2" fmla="*/ 54670 w 128"/>
              <a:gd name="T3" fmla="*/ 11113 h 204"/>
              <a:gd name="T4" fmla="*/ 48071 w 128"/>
              <a:gd name="T5" fmla="*/ 4233 h 204"/>
              <a:gd name="T6" fmla="*/ 38646 w 128"/>
              <a:gd name="T7" fmla="*/ 529 h 204"/>
              <a:gd name="T8" fmla="*/ 29220 w 128"/>
              <a:gd name="T9" fmla="*/ 0 h 204"/>
              <a:gd name="T10" fmla="*/ 22151 w 128"/>
              <a:gd name="T11" fmla="*/ 2117 h 204"/>
              <a:gd name="T12" fmla="*/ 16024 w 128"/>
              <a:gd name="T13" fmla="*/ 5821 h 204"/>
              <a:gd name="T14" fmla="*/ 11311 w 128"/>
              <a:gd name="T15" fmla="*/ 11642 h 204"/>
              <a:gd name="T16" fmla="*/ 6598 w 128"/>
              <a:gd name="T17" fmla="*/ 19050 h 204"/>
              <a:gd name="T18" fmla="*/ 3770 w 128"/>
              <a:gd name="T19" fmla="*/ 28046 h 204"/>
              <a:gd name="T20" fmla="*/ 1885 w 128"/>
              <a:gd name="T21" fmla="*/ 38629 h 204"/>
              <a:gd name="T22" fmla="*/ 0 w 128"/>
              <a:gd name="T23" fmla="*/ 51858 h 204"/>
              <a:gd name="T24" fmla="*/ 0 w 128"/>
              <a:gd name="T25" fmla="*/ 64558 h 204"/>
              <a:gd name="T26" fmla="*/ 1414 w 128"/>
              <a:gd name="T27" fmla="*/ 75142 h 204"/>
              <a:gd name="T28" fmla="*/ 3299 w 128"/>
              <a:gd name="T29" fmla="*/ 84138 h 204"/>
              <a:gd name="T30" fmla="*/ 6127 w 128"/>
              <a:gd name="T31" fmla="*/ 91546 h 204"/>
              <a:gd name="T32" fmla="*/ 10368 w 128"/>
              <a:gd name="T33" fmla="*/ 97896 h 204"/>
              <a:gd name="T34" fmla="*/ 15081 w 128"/>
              <a:gd name="T35" fmla="*/ 102658 h 204"/>
              <a:gd name="T36" fmla="*/ 21208 w 128"/>
              <a:gd name="T37" fmla="*/ 105833 h 204"/>
              <a:gd name="T38" fmla="*/ 27335 w 128"/>
              <a:gd name="T39" fmla="*/ 107950 h 204"/>
              <a:gd name="T40" fmla="*/ 37703 w 128"/>
              <a:gd name="T41" fmla="*/ 106892 h 204"/>
              <a:gd name="T42" fmla="*/ 48071 w 128"/>
              <a:gd name="T43" fmla="*/ 102129 h 204"/>
              <a:gd name="T44" fmla="*/ 56083 w 128"/>
              <a:gd name="T45" fmla="*/ 93133 h 204"/>
              <a:gd name="T46" fmla="*/ 59854 w 128"/>
              <a:gd name="T47" fmla="*/ 79375 h 204"/>
              <a:gd name="T48" fmla="*/ 59854 w 128"/>
              <a:gd name="T49" fmla="*/ 64558 h 204"/>
              <a:gd name="T50" fmla="*/ 56083 w 128"/>
              <a:gd name="T51" fmla="*/ 51858 h 204"/>
              <a:gd name="T52" fmla="*/ 49014 w 128"/>
              <a:gd name="T53" fmla="*/ 42333 h 204"/>
              <a:gd name="T54" fmla="*/ 39117 w 128"/>
              <a:gd name="T55" fmla="*/ 37571 h 204"/>
              <a:gd name="T56" fmla="*/ 26863 w 128"/>
              <a:gd name="T57" fmla="*/ 37571 h 204"/>
              <a:gd name="T58" fmla="*/ 16495 w 128"/>
              <a:gd name="T59" fmla="*/ 43921 h 204"/>
              <a:gd name="T60" fmla="*/ 13196 w 128"/>
              <a:gd name="T61" fmla="*/ 40217 h 204"/>
              <a:gd name="T62" fmla="*/ 16024 w 128"/>
              <a:gd name="T63" fmla="*/ 26458 h 204"/>
              <a:gd name="T64" fmla="*/ 21208 w 128"/>
              <a:gd name="T65" fmla="*/ 16933 h 204"/>
              <a:gd name="T66" fmla="*/ 28749 w 128"/>
              <a:gd name="T67" fmla="*/ 12700 h 204"/>
              <a:gd name="T68" fmla="*/ 35818 w 128"/>
              <a:gd name="T69" fmla="*/ 12171 h 204"/>
              <a:gd name="T70" fmla="*/ 41473 w 128"/>
              <a:gd name="T71" fmla="*/ 14817 h 204"/>
              <a:gd name="T72" fmla="*/ 45244 w 128"/>
              <a:gd name="T73" fmla="*/ 18521 h 204"/>
              <a:gd name="T74" fmla="*/ 48071 w 128"/>
              <a:gd name="T75" fmla="*/ 24342 h 204"/>
              <a:gd name="T76" fmla="*/ 59854 w 128"/>
              <a:gd name="T77" fmla="*/ 27517 h 204"/>
              <a:gd name="T78" fmla="*/ 48071 w 128"/>
              <a:gd name="T79" fmla="*/ 76729 h 204"/>
              <a:gd name="T80" fmla="*/ 45715 w 128"/>
              <a:gd name="T81" fmla="*/ 85725 h 204"/>
              <a:gd name="T82" fmla="*/ 41002 w 128"/>
              <a:gd name="T83" fmla="*/ 91546 h 204"/>
              <a:gd name="T84" fmla="*/ 34875 w 128"/>
              <a:gd name="T85" fmla="*/ 94721 h 204"/>
              <a:gd name="T86" fmla="*/ 27335 w 128"/>
              <a:gd name="T87" fmla="*/ 94721 h 204"/>
              <a:gd name="T88" fmla="*/ 21208 w 128"/>
              <a:gd name="T89" fmla="*/ 91546 h 204"/>
              <a:gd name="T90" fmla="*/ 16495 w 128"/>
              <a:gd name="T91" fmla="*/ 85725 h 204"/>
              <a:gd name="T92" fmla="*/ 14139 w 128"/>
              <a:gd name="T93" fmla="*/ 77788 h 204"/>
              <a:gd name="T94" fmla="*/ 14139 w 128"/>
              <a:gd name="T95" fmla="*/ 67204 h 204"/>
              <a:gd name="T96" fmla="*/ 16495 w 128"/>
              <a:gd name="T97" fmla="*/ 58208 h 204"/>
              <a:gd name="T98" fmla="*/ 21208 w 128"/>
              <a:gd name="T99" fmla="*/ 52917 h 204"/>
              <a:gd name="T100" fmla="*/ 27335 w 128"/>
              <a:gd name="T101" fmla="*/ 49742 h 204"/>
              <a:gd name="T102" fmla="*/ 34875 w 128"/>
              <a:gd name="T103" fmla="*/ 49742 h 204"/>
              <a:gd name="T104" fmla="*/ 41473 w 128"/>
              <a:gd name="T105" fmla="*/ 52917 h 204"/>
              <a:gd name="T106" fmla="*/ 45715 w 128"/>
              <a:gd name="T107" fmla="*/ 58208 h 204"/>
              <a:gd name="T108" fmla="*/ 48071 w 128"/>
              <a:gd name="T109" fmla="*/ 67204 h 20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204">
                <a:moveTo>
                  <a:pt x="127" y="52"/>
                </a:moveTo>
                <a:lnTo>
                  <a:pt x="125" y="41"/>
                </a:lnTo>
                <a:lnTo>
                  <a:pt x="122" y="30"/>
                </a:lnTo>
                <a:lnTo>
                  <a:pt x="116" y="21"/>
                </a:lnTo>
                <a:lnTo>
                  <a:pt x="110" y="14"/>
                </a:lnTo>
                <a:lnTo>
                  <a:pt x="102" y="8"/>
                </a:lnTo>
                <a:lnTo>
                  <a:pt x="92" y="3"/>
                </a:lnTo>
                <a:lnTo>
                  <a:pt x="82" y="1"/>
                </a:lnTo>
                <a:lnTo>
                  <a:pt x="69" y="0"/>
                </a:lnTo>
                <a:lnTo>
                  <a:pt x="62" y="0"/>
                </a:lnTo>
                <a:lnTo>
                  <a:pt x="54" y="2"/>
                </a:lnTo>
                <a:lnTo>
                  <a:pt x="47" y="4"/>
                </a:lnTo>
                <a:lnTo>
                  <a:pt x="40" y="7"/>
                </a:lnTo>
                <a:lnTo>
                  <a:pt x="34" y="11"/>
                </a:lnTo>
                <a:lnTo>
                  <a:pt x="29" y="16"/>
                </a:lnTo>
                <a:lnTo>
                  <a:pt x="24" y="22"/>
                </a:lnTo>
                <a:lnTo>
                  <a:pt x="18" y="28"/>
                </a:lnTo>
                <a:lnTo>
                  <a:pt x="14" y="36"/>
                </a:lnTo>
                <a:lnTo>
                  <a:pt x="11" y="44"/>
                </a:lnTo>
                <a:lnTo>
                  <a:pt x="8" y="53"/>
                </a:lnTo>
                <a:lnTo>
                  <a:pt x="5" y="63"/>
                </a:lnTo>
                <a:lnTo>
                  <a:pt x="4" y="73"/>
                </a:lnTo>
                <a:lnTo>
                  <a:pt x="1" y="85"/>
                </a:lnTo>
                <a:lnTo>
                  <a:pt x="0" y="98"/>
                </a:lnTo>
                <a:lnTo>
                  <a:pt x="0" y="110"/>
                </a:lnTo>
                <a:lnTo>
                  <a:pt x="0" y="122"/>
                </a:lnTo>
                <a:lnTo>
                  <a:pt x="1" y="133"/>
                </a:lnTo>
                <a:lnTo>
                  <a:pt x="3" y="142"/>
                </a:lnTo>
                <a:lnTo>
                  <a:pt x="5" y="151"/>
                </a:lnTo>
                <a:lnTo>
                  <a:pt x="7" y="159"/>
                </a:lnTo>
                <a:lnTo>
                  <a:pt x="10" y="166"/>
                </a:lnTo>
                <a:lnTo>
                  <a:pt x="13" y="173"/>
                </a:lnTo>
                <a:lnTo>
                  <a:pt x="17" y="180"/>
                </a:lnTo>
                <a:lnTo>
                  <a:pt x="22" y="185"/>
                </a:lnTo>
                <a:lnTo>
                  <a:pt x="27" y="190"/>
                </a:lnTo>
                <a:lnTo>
                  <a:pt x="32" y="194"/>
                </a:lnTo>
                <a:lnTo>
                  <a:pt x="38" y="198"/>
                </a:lnTo>
                <a:lnTo>
                  <a:pt x="45" y="200"/>
                </a:lnTo>
                <a:lnTo>
                  <a:pt x="51" y="202"/>
                </a:lnTo>
                <a:lnTo>
                  <a:pt x="58" y="204"/>
                </a:lnTo>
                <a:lnTo>
                  <a:pt x="66" y="204"/>
                </a:lnTo>
                <a:lnTo>
                  <a:pt x="80" y="202"/>
                </a:lnTo>
                <a:lnTo>
                  <a:pt x="91" y="199"/>
                </a:lnTo>
                <a:lnTo>
                  <a:pt x="102" y="193"/>
                </a:lnTo>
                <a:lnTo>
                  <a:pt x="111" y="185"/>
                </a:lnTo>
                <a:lnTo>
                  <a:pt x="119" y="176"/>
                </a:lnTo>
                <a:lnTo>
                  <a:pt x="124" y="164"/>
                </a:lnTo>
                <a:lnTo>
                  <a:pt x="127" y="150"/>
                </a:lnTo>
                <a:lnTo>
                  <a:pt x="128" y="136"/>
                </a:lnTo>
                <a:lnTo>
                  <a:pt x="127" y="122"/>
                </a:lnTo>
                <a:lnTo>
                  <a:pt x="124" y="109"/>
                </a:lnTo>
                <a:lnTo>
                  <a:pt x="119" y="98"/>
                </a:lnTo>
                <a:lnTo>
                  <a:pt x="112" y="88"/>
                </a:lnTo>
                <a:lnTo>
                  <a:pt x="104" y="80"/>
                </a:lnTo>
                <a:lnTo>
                  <a:pt x="93" y="74"/>
                </a:lnTo>
                <a:lnTo>
                  <a:pt x="83" y="71"/>
                </a:lnTo>
                <a:lnTo>
                  <a:pt x="70" y="70"/>
                </a:lnTo>
                <a:lnTo>
                  <a:pt x="57" y="71"/>
                </a:lnTo>
                <a:lnTo>
                  <a:pt x="46" y="76"/>
                </a:lnTo>
                <a:lnTo>
                  <a:pt x="35" y="83"/>
                </a:lnTo>
                <a:lnTo>
                  <a:pt x="27" y="92"/>
                </a:lnTo>
                <a:lnTo>
                  <a:pt x="28" y="76"/>
                </a:lnTo>
                <a:lnTo>
                  <a:pt x="31" y="62"/>
                </a:lnTo>
                <a:lnTo>
                  <a:pt x="34" y="50"/>
                </a:lnTo>
                <a:lnTo>
                  <a:pt x="39" y="41"/>
                </a:lnTo>
                <a:lnTo>
                  <a:pt x="45" y="32"/>
                </a:lnTo>
                <a:lnTo>
                  <a:pt x="52" y="28"/>
                </a:lnTo>
                <a:lnTo>
                  <a:pt x="61" y="24"/>
                </a:lnTo>
                <a:lnTo>
                  <a:pt x="70" y="23"/>
                </a:lnTo>
                <a:lnTo>
                  <a:pt x="76" y="23"/>
                </a:lnTo>
                <a:lnTo>
                  <a:pt x="83" y="25"/>
                </a:lnTo>
                <a:lnTo>
                  <a:pt x="88" y="28"/>
                </a:lnTo>
                <a:lnTo>
                  <a:pt x="93" y="30"/>
                </a:lnTo>
                <a:lnTo>
                  <a:pt x="96" y="35"/>
                </a:lnTo>
                <a:lnTo>
                  <a:pt x="100" y="39"/>
                </a:lnTo>
                <a:lnTo>
                  <a:pt x="102" y="46"/>
                </a:lnTo>
                <a:lnTo>
                  <a:pt x="103" y="52"/>
                </a:lnTo>
                <a:lnTo>
                  <a:pt x="127" y="52"/>
                </a:lnTo>
                <a:close/>
                <a:moveTo>
                  <a:pt x="103" y="136"/>
                </a:moveTo>
                <a:lnTo>
                  <a:pt x="102" y="145"/>
                </a:lnTo>
                <a:lnTo>
                  <a:pt x="101" y="155"/>
                </a:lnTo>
                <a:lnTo>
                  <a:pt x="97" y="162"/>
                </a:lnTo>
                <a:lnTo>
                  <a:pt x="92" y="169"/>
                </a:lnTo>
                <a:lnTo>
                  <a:pt x="87" y="173"/>
                </a:lnTo>
                <a:lnTo>
                  <a:pt x="82" y="177"/>
                </a:lnTo>
                <a:lnTo>
                  <a:pt x="74" y="179"/>
                </a:lnTo>
                <a:lnTo>
                  <a:pt x="66" y="180"/>
                </a:lnTo>
                <a:lnTo>
                  <a:pt x="58" y="179"/>
                </a:lnTo>
                <a:lnTo>
                  <a:pt x="51" y="177"/>
                </a:lnTo>
                <a:lnTo>
                  <a:pt x="45" y="173"/>
                </a:lnTo>
                <a:lnTo>
                  <a:pt x="39" y="169"/>
                </a:lnTo>
                <a:lnTo>
                  <a:pt x="35" y="162"/>
                </a:lnTo>
                <a:lnTo>
                  <a:pt x="32" y="155"/>
                </a:lnTo>
                <a:lnTo>
                  <a:pt x="30" y="147"/>
                </a:lnTo>
                <a:lnTo>
                  <a:pt x="29" y="136"/>
                </a:lnTo>
                <a:lnTo>
                  <a:pt x="30" y="127"/>
                </a:lnTo>
                <a:lnTo>
                  <a:pt x="31" y="119"/>
                </a:lnTo>
                <a:lnTo>
                  <a:pt x="35" y="110"/>
                </a:lnTo>
                <a:lnTo>
                  <a:pt x="39" y="105"/>
                </a:lnTo>
                <a:lnTo>
                  <a:pt x="45" y="100"/>
                </a:lnTo>
                <a:lnTo>
                  <a:pt x="51" y="96"/>
                </a:lnTo>
                <a:lnTo>
                  <a:pt x="58" y="94"/>
                </a:lnTo>
                <a:lnTo>
                  <a:pt x="67" y="93"/>
                </a:lnTo>
                <a:lnTo>
                  <a:pt x="74" y="94"/>
                </a:lnTo>
                <a:lnTo>
                  <a:pt x="82" y="96"/>
                </a:lnTo>
                <a:lnTo>
                  <a:pt x="88" y="100"/>
                </a:lnTo>
                <a:lnTo>
                  <a:pt x="93" y="105"/>
                </a:lnTo>
                <a:lnTo>
                  <a:pt x="97" y="110"/>
                </a:lnTo>
                <a:lnTo>
                  <a:pt x="101" y="119"/>
                </a:lnTo>
                <a:lnTo>
                  <a:pt x="102" y="127"/>
                </a:lnTo>
                <a:lnTo>
                  <a:pt x="103" y="13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88" name="Freeform 317"/>
          <p:cNvSpPr>
            <a:spLocks noEditPoints="1"/>
          </p:cNvSpPr>
          <p:nvPr/>
        </p:nvSpPr>
        <p:spPr bwMode="auto">
          <a:xfrm>
            <a:off x="5537200" y="1362075"/>
            <a:ext cx="69850" cy="109538"/>
          </a:xfrm>
          <a:custGeom>
            <a:avLst/>
            <a:gdLst>
              <a:gd name="T0" fmla="*/ 0 w 145"/>
              <a:gd name="T1" fmla="*/ 109538 h 207"/>
              <a:gd name="T2" fmla="*/ 12525 w 145"/>
              <a:gd name="T3" fmla="*/ 62442 h 207"/>
              <a:gd name="T4" fmla="*/ 37574 w 145"/>
              <a:gd name="T5" fmla="*/ 62442 h 207"/>
              <a:gd name="T6" fmla="*/ 45282 w 145"/>
              <a:gd name="T7" fmla="*/ 64029 h 207"/>
              <a:gd name="T8" fmla="*/ 50099 w 145"/>
              <a:gd name="T9" fmla="*/ 67734 h 207"/>
              <a:gd name="T10" fmla="*/ 52026 w 145"/>
              <a:gd name="T11" fmla="*/ 75142 h 207"/>
              <a:gd name="T12" fmla="*/ 52990 w 145"/>
              <a:gd name="T13" fmla="*/ 94721 h 207"/>
              <a:gd name="T14" fmla="*/ 53953 w 145"/>
              <a:gd name="T15" fmla="*/ 103188 h 207"/>
              <a:gd name="T16" fmla="*/ 55398 w 145"/>
              <a:gd name="T17" fmla="*/ 109538 h 207"/>
              <a:gd name="T18" fmla="*/ 69850 w 145"/>
              <a:gd name="T19" fmla="*/ 106363 h 207"/>
              <a:gd name="T20" fmla="*/ 66960 w 145"/>
              <a:gd name="T21" fmla="*/ 102130 h 207"/>
              <a:gd name="T22" fmla="*/ 65514 w 145"/>
              <a:gd name="T23" fmla="*/ 93663 h 207"/>
              <a:gd name="T24" fmla="*/ 64069 w 145"/>
              <a:gd name="T25" fmla="*/ 71967 h 207"/>
              <a:gd name="T26" fmla="*/ 63106 w 145"/>
              <a:gd name="T27" fmla="*/ 64559 h 207"/>
              <a:gd name="T28" fmla="*/ 60697 w 145"/>
              <a:gd name="T29" fmla="*/ 59796 h 207"/>
              <a:gd name="T30" fmla="*/ 56843 w 145"/>
              <a:gd name="T31" fmla="*/ 56621 h 207"/>
              <a:gd name="T32" fmla="*/ 56843 w 145"/>
              <a:gd name="T33" fmla="*/ 53446 h 207"/>
              <a:gd name="T34" fmla="*/ 61661 w 145"/>
              <a:gd name="T35" fmla="*/ 48684 h 207"/>
              <a:gd name="T36" fmla="*/ 64551 w 145"/>
              <a:gd name="T37" fmla="*/ 42334 h 207"/>
              <a:gd name="T38" fmla="*/ 66960 w 145"/>
              <a:gd name="T39" fmla="*/ 34396 h 207"/>
              <a:gd name="T40" fmla="*/ 66960 w 145"/>
              <a:gd name="T41" fmla="*/ 25929 h 207"/>
              <a:gd name="T42" fmla="*/ 65033 w 145"/>
              <a:gd name="T43" fmla="*/ 17463 h 207"/>
              <a:gd name="T44" fmla="*/ 62142 w 145"/>
              <a:gd name="T45" fmla="*/ 11113 h 207"/>
              <a:gd name="T46" fmla="*/ 57807 w 145"/>
              <a:gd name="T47" fmla="*/ 5821 h 207"/>
              <a:gd name="T48" fmla="*/ 50581 w 145"/>
              <a:gd name="T49" fmla="*/ 1588 h 207"/>
              <a:gd name="T50" fmla="*/ 40947 w 145"/>
              <a:gd name="T51" fmla="*/ 0 h 207"/>
              <a:gd name="T52" fmla="*/ 0 w 145"/>
              <a:gd name="T53" fmla="*/ 0 h 207"/>
              <a:gd name="T54" fmla="*/ 33239 w 145"/>
              <a:gd name="T55" fmla="*/ 12700 h 207"/>
              <a:gd name="T56" fmla="*/ 42392 w 145"/>
              <a:gd name="T57" fmla="*/ 13229 h 207"/>
              <a:gd name="T58" fmla="*/ 49136 w 145"/>
              <a:gd name="T59" fmla="*/ 15875 h 207"/>
              <a:gd name="T60" fmla="*/ 52508 w 145"/>
              <a:gd name="T61" fmla="*/ 21167 h 207"/>
              <a:gd name="T62" fmla="*/ 53953 w 145"/>
              <a:gd name="T63" fmla="*/ 30692 h 207"/>
              <a:gd name="T64" fmla="*/ 52990 w 145"/>
              <a:gd name="T65" fmla="*/ 39688 h 207"/>
              <a:gd name="T66" fmla="*/ 49136 w 145"/>
              <a:gd name="T67" fmla="*/ 45509 h 207"/>
              <a:gd name="T68" fmla="*/ 42392 w 145"/>
              <a:gd name="T69" fmla="*/ 48684 h 207"/>
              <a:gd name="T70" fmla="*/ 33239 w 145"/>
              <a:gd name="T71" fmla="*/ 49742 h 207"/>
              <a:gd name="T72" fmla="*/ 12525 w 145"/>
              <a:gd name="T73" fmla="*/ 12700 h 20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45" h="207">
                <a:moveTo>
                  <a:pt x="0" y="0"/>
                </a:moveTo>
                <a:lnTo>
                  <a:pt x="0" y="207"/>
                </a:lnTo>
                <a:lnTo>
                  <a:pt x="26" y="207"/>
                </a:lnTo>
                <a:lnTo>
                  <a:pt x="26" y="118"/>
                </a:lnTo>
                <a:lnTo>
                  <a:pt x="67" y="118"/>
                </a:lnTo>
                <a:lnTo>
                  <a:pt x="78" y="118"/>
                </a:lnTo>
                <a:lnTo>
                  <a:pt x="87" y="120"/>
                </a:lnTo>
                <a:lnTo>
                  <a:pt x="94" y="121"/>
                </a:lnTo>
                <a:lnTo>
                  <a:pt x="100" y="123"/>
                </a:lnTo>
                <a:lnTo>
                  <a:pt x="104" y="128"/>
                </a:lnTo>
                <a:lnTo>
                  <a:pt x="106" y="134"/>
                </a:lnTo>
                <a:lnTo>
                  <a:pt x="108" y="142"/>
                </a:lnTo>
                <a:lnTo>
                  <a:pt x="109" y="151"/>
                </a:lnTo>
                <a:lnTo>
                  <a:pt x="110" y="179"/>
                </a:lnTo>
                <a:lnTo>
                  <a:pt x="111" y="187"/>
                </a:lnTo>
                <a:lnTo>
                  <a:pt x="112" y="195"/>
                </a:lnTo>
                <a:lnTo>
                  <a:pt x="113" y="201"/>
                </a:lnTo>
                <a:lnTo>
                  <a:pt x="115" y="207"/>
                </a:lnTo>
                <a:lnTo>
                  <a:pt x="145" y="207"/>
                </a:lnTo>
                <a:lnTo>
                  <a:pt x="145" y="201"/>
                </a:lnTo>
                <a:lnTo>
                  <a:pt x="141" y="198"/>
                </a:lnTo>
                <a:lnTo>
                  <a:pt x="139" y="193"/>
                </a:lnTo>
                <a:lnTo>
                  <a:pt x="137" y="186"/>
                </a:lnTo>
                <a:lnTo>
                  <a:pt x="136" y="177"/>
                </a:lnTo>
                <a:lnTo>
                  <a:pt x="134" y="143"/>
                </a:lnTo>
                <a:lnTo>
                  <a:pt x="133" y="136"/>
                </a:lnTo>
                <a:lnTo>
                  <a:pt x="132" y="129"/>
                </a:lnTo>
                <a:lnTo>
                  <a:pt x="131" y="122"/>
                </a:lnTo>
                <a:lnTo>
                  <a:pt x="129" y="117"/>
                </a:lnTo>
                <a:lnTo>
                  <a:pt x="126" y="113"/>
                </a:lnTo>
                <a:lnTo>
                  <a:pt x="123" y="109"/>
                </a:lnTo>
                <a:lnTo>
                  <a:pt x="118" y="107"/>
                </a:lnTo>
                <a:lnTo>
                  <a:pt x="113" y="104"/>
                </a:lnTo>
                <a:lnTo>
                  <a:pt x="118" y="101"/>
                </a:lnTo>
                <a:lnTo>
                  <a:pt x="124" y="96"/>
                </a:lnTo>
                <a:lnTo>
                  <a:pt x="128" y="92"/>
                </a:lnTo>
                <a:lnTo>
                  <a:pt x="132" y="86"/>
                </a:lnTo>
                <a:lnTo>
                  <a:pt x="134" y="80"/>
                </a:lnTo>
                <a:lnTo>
                  <a:pt x="136" y="73"/>
                </a:lnTo>
                <a:lnTo>
                  <a:pt x="139" y="65"/>
                </a:lnTo>
                <a:lnTo>
                  <a:pt x="139" y="57"/>
                </a:lnTo>
                <a:lnTo>
                  <a:pt x="139" y="49"/>
                </a:lnTo>
                <a:lnTo>
                  <a:pt x="137" y="40"/>
                </a:lnTo>
                <a:lnTo>
                  <a:pt x="135" y="33"/>
                </a:lnTo>
                <a:lnTo>
                  <a:pt x="132" y="26"/>
                </a:lnTo>
                <a:lnTo>
                  <a:pt x="129" y="21"/>
                </a:lnTo>
                <a:lnTo>
                  <a:pt x="125" y="16"/>
                </a:lnTo>
                <a:lnTo>
                  <a:pt x="120" y="11"/>
                </a:lnTo>
                <a:lnTo>
                  <a:pt x="114" y="7"/>
                </a:lnTo>
                <a:lnTo>
                  <a:pt x="105" y="3"/>
                </a:lnTo>
                <a:lnTo>
                  <a:pt x="95" y="1"/>
                </a:lnTo>
                <a:lnTo>
                  <a:pt x="85" y="0"/>
                </a:lnTo>
                <a:lnTo>
                  <a:pt x="73" y="0"/>
                </a:lnTo>
                <a:lnTo>
                  <a:pt x="0" y="0"/>
                </a:lnTo>
                <a:close/>
                <a:moveTo>
                  <a:pt x="26" y="24"/>
                </a:moveTo>
                <a:lnTo>
                  <a:pt x="69" y="24"/>
                </a:lnTo>
                <a:lnTo>
                  <a:pt x="79" y="24"/>
                </a:lnTo>
                <a:lnTo>
                  <a:pt x="88" y="25"/>
                </a:lnTo>
                <a:lnTo>
                  <a:pt x="95" y="28"/>
                </a:lnTo>
                <a:lnTo>
                  <a:pt x="102" y="30"/>
                </a:lnTo>
                <a:lnTo>
                  <a:pt x="106" y="35"/>
                </a:lnTo>
                <a:lnTo>
                  <a:pt x="109" y="40"/>
                </a:lnTo>
                <a:lnTo>
                  <a:pt x="111" y="49"/>
                </a:lnTo>
                <a:lnTo>
                  <a:pt x="112" y="58"/>
                </a:lnTo>
                <a:lnTo>
                  <a:pt x="111" y="67"/>
                </a:lnTo>
                <a:lnTo>
                  <a:pt x="110" y="75"/>
                </a:lnTo>
                <a:lnTo>
                  <a:pt x="106" y="81"/>
                </a:lnTo>
                <a:lnTo>
                  <a:pt x="102" y="86"/>
                </a:lnTo>
                <a:lnTo>
                  <a:pt x="95" y="89"/>
                </a:lnTo>
                <a:lnTo>
                  <a:pt x="88" y="92"/>
                </a:lnTo>
                <a:lnTo>
                  <a:pt x="79" y="94"/>
                </a:lnTo>
                <a:lnTo>
                  <a:pt x="69" y="94"/>
                </a:lnTo>
                <a:lnTo>
                  <a:pt x="26" y="94"/>
                </a:lnTo>
                <a:lnTo>
                  <a:pt x="26" y="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89" name="Freeform 318"/>
          <p:cNvSpPr>
            <a:spLocks noEditPoints="1"/>
          </p:cNvSpPr>
          <p:nvPr/>
        </p:nvSpPr>
        <p:spPr bwMode="auto">
          <a:xfrm>
            <a:off x="5614988" y="1354138"/>
            <a:ext cx="57150" cy="119062"/>
          </a:xfrm>
          <a:custGeom>
            <a:avLst/>
            <a:gdLst>
              <a:gd name="T0" fmla="*/ 45070 w 123"/>
              <a:gd name="T1" fmla="*/ 95036 h 223"/>
              <a:gd name="T2" fmla="*/ 42282 w 123"/>
              <a:gd name="T3" fmla="*/ 100909 h 223"/>
              <a:gd name="T4" fmla="*/ 38100 w 123"/>
              <a:gd name="T5" fmla="*/ 104646 h 223"/>
              <a:gd name="T6" fmla="*/ 32524 w 123"/>
              <a:gd name="T7" fmla="*/ 106782 h 223"/>
              <a:gd name="T8" fmla="*/ 25555 w 123"/>
              <a:gd name="T9" fmla="*/ 106248 h 223"/>
              <a:gd name="T10" fmla="*/ 19050 w 123"/>
              <a:gd name="T11" fmla="*/ 103045 h 223"/>
              <a:gd name="T12" fmla="*/ 13939 w 123"/>
              <a:gd name="T13" fmla="*/ 97172 h 223"/>
              <a:gd name="T14" fmla="*/ 11616 w 123"/>
              <a:gd name="T15" fmla="*/ 87027 h 223"/>
              <a:gd name="T16" fmla="*/ 57150 w 123"/>
              <a:gd name="T17" fmla="*/ 81154 h 223"/>
              <a:gd name="T18" fmla="*/ 56685 w 123"/>
              <a:gd name="T19" fmla="*/ 66205 h 223"/>
              <a:gd name="T20" fmla="*/ 52968 w 123"/>
              <a:gd name="T21" fmla="*/ 50721 h 223"/>
              <a:gd name="T22" fmla="*/ 45534 w 123"/>
              <a:gd name="T23" fmla="*/ 41111 h 223"/>
              <a:gd name="T24" fmla="*/ 35312 w 123"/>
              <a:gd name="T25" fmla="*/ 35238 h 223"/>
              <a:gd name="T26" fmla="*/ 22302 w 123"/>
              <a:gd name="T27" fmla="*/ 35238 h 223"/>
              <a:gd name="T28" fmla="*/ 11616 w 123"/>
              <a:gd name="T29" fmla="*/ 41111 h 223"/>
              <a:gd name="T30" fmla="*/ 4182 w 123"/>
              <a:gd name="T31" fmla="*/ 52323 h 223"/>
              <a:gd name="T32" fmla="*/ 465 w 123"/>
              <a:gd name="T33" fmla="*/ 68341 h 223"/>
              <a:gd name="T34" fmla="*/ 465 w 123"/>
              <a:gd name="T35" fmla="*/ 87027 h 223"/>
              <a:gd name="T36" fmla="*/ 4182 w 123"/>
              <a:gd name="T37" fmla="*/ 102511 h 223"/>
              <a:gd name="T38" fmla="*/ 11616 w 123"/>
              <a:gd name="T39" fmla="*/ 113189 h 223"/>
              <a:gd name="T40" fmla="*/ 22302 w 123"/>
              <a:gd name="T41" fmla="*/ 118528 h 223"/>
              <a:gd name="T42" fmla="*/ 33918 w 123"/>
              <a:gd name="T43" fmla="*/ 118528 h 223"/>
              <a:gd name="T44" fmla="*/ 43676 w 123"/>
              <a:gd name="T45" fmla="*/ 114791 h 223"/>
              <a:gd name="T46" fmla="*/ 50180 w 123"/>
              <a:gd name="T47" fmla="*/ 107850 h 223"/>
              <a:gd name="T48" fmla="*/ 55291 w 123"/>
              <a:gd name="T49" fmla="*/ 98239 h 223"/>
              <a:gd name="T50" fmla="*/ 45999 w 123"/>
              <a:gd name="T51" fmla="*/ 91833 h 223"/>
              <a:gd name="T52" fmla="*/ 11616 w 123"/>
              <a:gd name="T53" fmla="*/ 64603 h 223"/>
              <a:gd name="T54" fmla="*/ 14404 w 123"/>
              <a:gd name="T55" fmla="*/ 56061 h 223"/>
              <a:gd name="T56" fmla="*/ 19050 w 123"/>
              <a:gd name="T57" fmla="*/ 49654 h 223"/>
              <a:gd name="T58" fmla="*/ 25090 w 123"/>
              <a:gd name="T59" fmla="*/ 46984 h 223"/>
              <a:gd name="T60" fmla="*/ 32524 w 123"/>
              <a:gd name="T61" fmla="*/ 46984 h 223"/>
              <a:gd name="T62" fmla="*/ 39029 w 123"/>
              <a:gd name="T63" fmla="*/ 50188 h 223"/>
              <a:gd name="T64" fmla="*/ 43676 w 123"/>
              <a:gd name="T65" fmla="*/ 56061 h 223"/>
              <a:gd name="T66" fmla="*/ 45534 w 123"/>
              <a:gd name="T67" fmla="*/ 64603 h 223"/>
              <a:gd name="T68" fmla="*/ 11151 w 123"/>
              <a:gd name="T69" fmla="*/ 69942 h 223"/>
              <a:gd name="T70" fmla="*/ 27878 w 123"/>
              <a:gd name="T71" fmla="*/ 26162 h 223"/>
              <a:gd name="T72" fmla="*/ 32524 w 123"/>
              <a:gd name="T73" fmla="*/ 0 h 22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223">
                <a:moveTo>
                  <a:pt x="99" y="172"/>
                </a:moveTo>
                <a:lnTo>
                  <a:pt x="97" y="178"/>
                </a:lnTo>
                <a:lnTo>
                  <a:pt x="94" y="184"/>
                </a:lnTo>
                <a:lnTo>
                  <a:pt x="91" y="189"/>
                </a:lnTo>
                <a:lnTo>
                  <a:pt x="86" y="193"/>
                </a:lnTo>
                <a:lnTo>
                  <a:pt x="82" y="196"/>
                </a:lnTo>
                <a:lnTo>
                  <a:pt x="77" y="198"/>
                </a:lnTo>
                <a:lnTo>
                  <a:pt x="70" y="200"/>
                </a:lnTo>
                <a:lnTo>
                  <a:pt x="63" y="200"/>
                </a:lnTo>
                <a:lnTo>
                  <a:pt x="55" y="199"/>
                </a:lnTo>
                <a:lnTo>
                  <a:pt x="47" y="197"/>
                </a:lnTo>
                <a:lnTo>
                  <a:pt x="41" y="193"/>
                </a:lnTo>
                <a:lnTo>
                  <a:pt x="35" y="187"/>
                </a:lnTo>
                <a:lnTo>
                  <a:pt x="30" y="182"/>
                </a:lnTo>
                <a:lnTo>
                  <a:pt x="27" y="173"/>
                </a:lnTo>
                <a:lnTo>
                  <a:pt x="25" y="163"/>
                </a:lnTo>
                <a:lnTo>
                  <a:pt x="24" y="152"/>
                </a:lnTo>
                <a:lnTo>
                  <a:pt x="123" y="152"/>
                </a:lnTo>
                <a:lnTo>
                  <a:pt x="123" y="141"/>
                </a:lnTo>
                <a:lnTo>
                  <a:pt x="122" y="124"/>
                </a:lnTo>
                <a:lnTo>
                  <a:pt x="119" y="108"/>
                </a:lnTo>
                <a:lnTo>
                  <a:pt x="114" y="95"/>
                </a:lnTo>
                <a:lnTo>
                  <a:pt x="107" y="85"/>
                </a:lnTo>
                <a:lnTo>
                  <a:pt x="98" y="77"/>
                </a:lnTo>
                <a:lnTo>
                  <a:pt x="87" y="70"/>
                </a:lnTo>
                <a:lnTo>
                  <a:pt x="76" y="66"/>
                </a:lnTo>
                <a:lnTo>
                  <a:pt x="61" y="65"/>
                </a:lnTo>
                <a:lnTo>
                  <a:pt x="48" y="66"/>
                </a:lnTo>
                <a:lnTo>
                  <a:pt x="36" y="71"/>
                </a:lnTo>
                <a:lnTo>
                  <a:pt x="25" y="77"/>
                </a:lnTo>
                <a:lnTo>
                  <a:pt x="17" y="86"/>
                </a:lnTo>
                <a:lnTo>
                  <a:pt x="9" y="98"/>
                </a:lnTo>
                <a:lnTo>
                  <a:pt x="4" y="112"/>
                </a:lnTo>
                <a:lnTo>
                  <a:pt x="1" y="128"/>
                </a:lnTo>
                <a:lnTo>
                  <a:pt x="0" y="145"/>
                </a:lnTo>
                <a:lnTo>
                  <a:pt x="1" y="163"/>
                </a:lnTo>
                <a:lnTo>
                  <a:pt x="4" y="178"/>
                </a:lnTo>
                <a:lnTo>
                  <a:pt x="9" y="192"/>
                </a:lnTo>
                <a:lnTo>
                  <a:pt x="17" y="202"/>
                </a:lnTo>
                <a:lnTo>
                  <a:pt x="25" y="212"/>
                </a:lnTo>
                <a:lnTo>
                  <a:pt x="36" y="218"/>
                </a:lnTo>
                <a:lnTo>
                  <a:pt x="48" y="222"/>
                </a:lnTo>
                <a:lnTo>
                  <a:pt x="61" y="223"/>
                </a:lnTo>
                <a:lnTo>
                  <a:pt x="73" y="222"/>
                </a:lnTo>
                <a:lnTo>
                  <a:pt x="84" y="220"/>
                </a:lnTo>
                <a:lnTo>
                  <a:pt x="94" y="215"/>
                </a:lnTo>
                <a:lnTo>
                  <a:pt x="102" y="209"/>
                </a:lnTo>
                <a:lnTo>
                  <a:pt x="108" y="202"/>
                </a:lnTo>
                <a:lnTo>
                  <a:pt x="115" y="193"/>
                </a:lnTo>
                <a:lnTo>
                  <a:pt x="119" y="184"/>
                </a:lnTo>
                <a:lnTo>
                  <a:pt x="121" y="172"/>
                </a:lnTo>
                <a:lnTo>
                  <a:pt x="99" y="172"/>
                </a:lnTo>
                <a:close/>
                <a:moveTo>
                  <a:pt x="24" y="131"/>
                </a:moveTo>
                <a:lnTo>
                  <a:pt x="25" y="121"/>
                </a:lnTo>
                <a:lnTo>
                  <a:pt x="27" y="113"/>
                </a:lnTo>
                <a:lnTo>
                  <a:pt x="31" y="105"/>
                </a:lnTo>
                <a:lnTo>
                  <a:pt x="36" y="99"/>
                </a:lnTo>
                <a:lnTo>
                  <a:pt x="41" y="93"/>
                </a:lnTo>
                <a:lnTo>
                  <a:pt x="47" y="90"/>
                </a:lnTo>
                <a:lnTo>
                  <a:pt x="54" y="88"/>
                </a:lnTo>
                <a:lnTo>
                  <a:pt x="62" y="87"/>
                </a:lnTo>
                <a:lnTo>
                  <a:pt x="70" y="88"/>
                </a:lnTo>
                <a:lnTo>
                  <a:pt x="78" y="90"/>
                </a:lnTo>
                <a:lnTo>
                  <a:pt x="84" y="94"/>
                </a:lnTo>
                <a:lnTo>
                  <a:pt x="89" y="99"/>
                </a:lnTo>
                <a:lnTo>
                  <a:pt x="94" y="105"/>
                </a:lnTo>
                <a:lnTo>
                  <a:pt x="97" y="113"/>
                </a:lnTo>
                <a:lnTo>
                  <a:pt x="98" y="121"/>
                </a:lnTo>
                <a:lnTo>
                  <a:pt x="99" y="131"/>
                </a:lnTo>
                <a:lnTo>
                  <a:pt x="24" y="131"/>
                </a:lnTo>
                <a:close/>
                <a:moveTo>
                  <a:pt x="44" y="49"/>
                </a:moveTo>
                <a:lnTo>
                  <a:pt x="60" y="49"/>
                </a:lnTo>
                <a:lnTo>
                  <a:pt x="96" y="0"/>
                </a:lnTo>
                <a:lnTo>
                  <a:pt x="70" y="0"/>
                </a:lnTo>
                <a:lnTo>
                  <a:pt x="44" y="4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90" name="Freeform 319"/>
          <p:cNvSpPr>
            <a:spLocks noEditPoints="1"/>
          </p:cNvSpPr>
          <p:nvPr/>
        </p:nvSpPr>
        <p:spPr bwMode="auto">
          <a:xfrm>
            <a:off x="5681663" y="1389063"/>
            <a:ext cx="60325" cy="115887"/>
          </a:xfrm>
          <a:custGeom>
            <a:avLst/>
            <a:gdLst>
              <a:gd name="T0" fmla="*/ 49875 w 127"/>
              <a:gd name="T1" fmla="*/ 82928 h 218"/>
              <a:gd name="T2" fmla="*/ 48450 w 127"/>
              <a:gd name="T3" fmla="*/ 93029 h 218"/>
              <a:gd name="T4" fmla="*/ 45125 w 127"/>
              <a:gd name="T5" fmla="*/ 99939 h 218"/>
              <a:gd name="T6" fmla="*/ 39425 w 127"/>
              <a:gd name="T7" fmla="*/ 103660 h 218"/>
              <a:gd name="T8" fmla="*/ 30875 w 127"/>
              <a:gd name="T9" fmla="*/ 104724 h 218"/>
              <a:gd name="T10" fmla="*/ 23275 w 127"/>
              <a:gd name="T11" fmla="*/ 104192 h 218"/>
              <a:gd name="T12" fmla="*/ 17575 w 127"/>
              <a:gd name="T13" fmla="*/ 101534 h 218"/>
              <a:gd name="T14" fmla="*/ 14725 w 127"/>
              <a:gd name="T15" fmla="*/ 97281 h 218"/>
              <a:gd name="T16" fmla="*/ 13775 w 127"/>
              <a:gd name="T17" fmla="*/ 91434 h 218"/>
              <a:gd name="T18" fmla="*/ 2375 w 127"/>
              <a:gd name="T19" fmla="*/ 90902 h 218"/>
              <a:gd name="T20" fmla="*/ 3325 w 127"/>
              <a:gd name="T21" fmla="*/ 97281 h 218"/>
              <a:gd name="T22" fmla="*/ 6650 w 127"/>
              <a:gd name="T23" fmla="*/ 105787 h 218"/>
              <a:gd name="T24" fmla="*/ 13775 w 127"/>
              <a:gd name="T25" fmla="*/ 112166 h 218"/>
              <a:gd name="T26" fmla="*/ 23750 w 127"/>
              <a:gd name="T27" fmla="*/ 115355 h 218"/>
              <a:gd name="T28" fmla="*/ 37525 w 127"/>
              <a:gd name="T29" fmla="*/ 115355 h 218"/>
              <a:gd name="T30" fmla="*/ 49400 w 127"/>
              <a:gd name="T31" fmla="*/ 111103 h 218"/>
              <a:gd name="T32" fmla="*/ 56050 w 127"/>
              <a:gd name="T33" fmla="*/ 102066 h 218"/>
              <a:gd name="T34" fmla="*/ 59850 w 127"/>
              <a:gd name="T35" fmla="*/ 89307 h 218"/>
              <a:gd name="T36" fmla="*/ 60325 w 127"/>
              <a:gd name="T37" fmla="*/ 2126 h 218"/>
              <a:gd name="T38" fmla="*/ 49875 w 127"/>
              <a:gd name="T39" fmla="*/ 13290 h 218"/>
              <a:gd name="T40" fmla="*/ 46075 w 127"/>
              <a:gd name="T41" fmla="*/ 7442 h 218"/>
              <a:gd name="T42" fmla="*/ 41800 w 127"/>
              <a:gd name="T43" fmla="*/ 3721 h 218"/>
              <a:gd name="T44" fmla="*/ 36100 w 127"/>
              <a:gd name="T45" fmla="*/ 1063 h 218"/>
              <a:gd name="T46" fmla="*/ 28975 w 127"/>
              <a:gd name="T47" fmla="*/ 0 h 218"/>
              <a:gd name="T48" fmla="*/ 17575 w 127"/>
              <a:gd name="T49" fmla="*/ 3190 h 218"/>
              <a:gd name="T50" fmla="*/ 8075 w 127"/>
              <a:gd name="T51" fmla="*/ 11695 h 218"/>
              <a:gd name="T52" fmla="*/ 1900 w 127"/>
              <a:gd name="T53" fmla="*/ 24985 h 218"/>
              <a:gd name="T54" fmla="*/ 0 w 127"/>
              <a:gd name="T55" fmla="*/ 41996 h 218"/>
              <a:gd name="T56" fmla="*/ 1900 w 127"/>
              <a:gd name="T57" fmla="*/ 59538 h 218"/>
              <a:gd name="T58" fmla="*/ 8075 w 127"/>
              <a:gd name="T59" fmla="*/ 72296 h 218"/>
              <a:gd name="T60" fmla="*/ 17100 w 127"/>
              <a:gd name="T61" fmla="*/ 81334 h 218"/>
              <a:gd name="T62" fmla="*/ 28975 w 127"/>
              <a:gd name="T63" fmla="*/ 83991 h 218"/>
              <a:gd name="T64" fmla="*/ 40850 w 127"/>
              <a:gd name="T65" fmla="*/ 81334 h 218"/>
              <a:gd name="T66" fmla="*/ 49875 w 127"/>
              <a:gd name="T67" fmla="*/ 71765 h 218"/>
              <a:gd name="T68" fmla="*/ 35150 w 127"/>
              <a:gd name="T69" fmla="*/ 13290 h 218"/>
              <a:gd name="T70" fmla="*/ 42750 w 127"/>
              <a:gd name="T71" fmla="*/ 17011 h 218"/>
              <a:gd name="T72" fmla="*/ 47025 w 127"/>
              <a:gd name="T73" fmla="*/ 23922 h 218"/>
              <a:gd name="T74" fmla="*/ 49875 w 127"/>
              <a:gd name="T75" fmla="*/ 36148 h 218"/>
              <a:gd name="T76" fmla="*/ 49875 w 127"/>
              <a:gd name="T77" fmla="*/ 49438 h 218"/>
              <a:gd name="T78" fmla="*/ 47500 w 127"/>
              <a:gd name="T79" fmla="*/ 60601 h 218"/>
              <a:gd name="T80" fmla="*/ 42750 w 127"/>
              <a:gd name="T81" fmla="*/ 68044 h 218"/>
              <a:gd name="T82" fmla="*/ 35625 w 127"/>
              <a:gd name="T83" fmla="*/ 71233 h 218"/>
              <a:gd name="T84" fmla="*/ 26600 w 127"/>
              <a:gd name="T85" fmla="*/ 71233 h 218"/>
              <a:gd name="T86" fmla="*/ 19475 w 127"/>
              <a:gd name="T87" fmla="*/ 67512 h 218"/>
              <a:gd name="T88" fmla="*/ 14725 w 127"/>
              <a:gd name="T89" fmla="*/ 60070 h 218"/>
              <a:gd name="T90" fmla="*/ 11875 w 127"/>
              <a:gd name="T91" fmla="*/ 48906 h 218"/>
              <a:gd name="T92" fmla="*/ 11875 w 127"/>
              <a:gd name="T93" fmla="*/ 35085 h 218"/>
              <a:gd name="T94" fmla="*/ 14725 w 127"/>
              <a:gd name="T95" fmla="*/ 23922 h 218"/>
              <a:gd name="T96" fmla="*/ 19000 w 127"/>
              <a:gd name="T97" fmla="*/ 17011 h 218"/>
              <a:gd name="T98" fmla="*/ 26125 w 127"/>
              <a:gd name="T99" fmla="*/ 13290 h 21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27" h="218">
                <a:moveTo>
                  <a:pt x="105" y="135"/>
                </a:moveTo>
                <a:lnTo>
                  <a:pt x="105" y="156"/>
                </a:lnTo>
                <a:lnTo>
                  <a:pt x="105" y="167"/>
                </a:lnTo>
                <a:lnTo>
                  <a:pt x="102" y="175"/>
                </a:lnTo>
                <a:lnTo>
                  <a:pt x="99" y="182"/>
                </a:lnTo>
                <a:lnTo>
                  <a:pt x="95" y="188"/>
                </a:lnTo>
                <a:lnTo>
                  <a:pt x="90" y="191"/>
                </a:lnTo>
                <a:lnTo>
                  <a:pt x="83" y="195"/>
                </a:lnTo>
                <a:lnTo>
                  <a:pt x="74" y="197"/>
                </a:lnTo>
                <a:lnTo>
                  <a:pt x="65" y="197"/>
                </a:lnTo>
                <a:lnTo>
                  <a:pt x="56" y="197"/>
                </a:lnTo>
                <a:lnTo>
                  <a:pt x="49" y="196"/>
                </a:lnTo>
                <a:lnTo>
                  <a:pt x="42" y="193"/>
                </a:lnTo>
                <a:lnTo>
                  <a:pt x="37" y="191"/>
                </a:lnTo>
                <a:lnTo>
                  <a:pt x="34" y="188"/>
                </a:lnTo>
                <a:lnTo>
                  <a:pt x="31" y="183"/>
                </a:lnTo>
                <a:lnTo>
                  <a:pt x="29" y="178"/>
                </a:lnTo>
                <a:lnTo>
                  <a:pt x="29" y="172"/>
                </a:lnTo>
                <a:lnTo>
                  <a:pt x="29" y="171"/>
                </a:lnTo>
                <a:lnTo>
                  <a:pt x="5" y="171"/>
                </a:lnTo>
                <a:lnTo>
                  <a:pt x="5" y="172"/>
                </a:lnTo>
                <a:lnTo>
                  <a:pt x="7" y="183"/>
                </a:lnTo>
                <a:lnTo>
                  <a:pt x="10" y="191"/>
                </a:lnTo>
                <a:lnTo>
                  <a:pt x="14" y="199"/>
                </a:lnTo>
                <a:lnTo>
                  <a:pt x="20" y="205"/>
                </a:lnTo>
                <a:lnTo>
                  <a:pt x="29" y="211"/>
                </a:lnTo>
                <a:lnTo>
                  <a:pt x="39" y="214"/>
                </a:lnTo>
                <a:lnTo>
                  <a:pt x="50" y="217"/>
                </a:lnTo>
                <a:lnTo>
                  <a:pt x="63" y="218"/>
                </a:lnTo>
                <a:lnTo>
                  <a:pt x="79" y="217"/>
                </a:lnTo>
                <a:lnTo>
                  <a:pt x="92" y="214"/>
                </a:lnTo>
                <a:lnTo>
                  <a:pt x="104" y="209"/>
                </a:lnTo>
                <a:lnTo>
                  <a:pt x="112" y="202"/>
                </a:lnTo>
                <a:lnTo>
                  <a:pt x="118" y="192"/>
                </a:lnTo>
                <a:lnTo>
                  <a:pt x="124" y="182"/>
                </a:lnTo>
                <a:lnTo>
                  <a:pt x="126" y="168"/>
                </a:lnTo>
                <a:lnTo>
                  <a:pt x="127" y="151"/>
                </a:lnTo>
                <a:lnTo>
                  <a:pt x="127" y="4"/>
                </a:lnTo>
                <a:lnTo>
                  <a:pt x="105" y="4"/>
                </a:lnTo>
                <a:lnTo>
                  <a:pt x="105" y="25"/>
                </a:lnTo>
                <a:lnTo>
                  <a:pt x="100" y="19"/>
                </a:lnTo>
                <a:lnTo>
                  <a:pt x="97" y="14"/>
                </a:lnTo>
                <a:lnTo>
                  <a:pt x="92" y="11"/>
                </a:lnTo>
                <a:lnTo>
                  <a:pt x="88" y="7"/>
                </a:lnTo>
                <a:lnTo>
                  <a:pt x="81" y="4"/>
                </a:lnTo>
                <a:lnTo>
                  <a:pt x="76" y="2"/>
                </a:lnTo>
                <a:lnTo>
                  <a:pt x="69" y="0"/>
                </a:lnTo>
                <a:lnTo>
                  <a:pt x="61" y="0"/>
                </a:lnTo>
                <a:lnTo>
                  <a:pt x="49" y="1"/>
                </a:lnTo>
                <a:lnTo>
                  <a:pt x="37" y="6"/>
                </a:lnTo>
                <a:lnTo>
                  <a:pt x="27" y="13"/>
                </a:lnTo>
                <a:lnTo>
                  <a:pt x="17" y="22"/>
                </a:lnTo>
                <a:lnTo>
                  <a:pt x="10" y="33"/>
                </a:lnTo>
                <a:lnTo>
                  <a:pt x="4" y="47"/>
                </a:lnTo>
                <a:lnTo>
                  <a:pt x="1" y="62"/>
                </a:lnTo>
                <a:lnTo>
                  <a:pt x="0" y="79"/>
                </a:lnTo>
                <a:lnTo>
                  <a:pt x="1" y="97"/>
                </a:lnTo>
                <a:lnTo>
                  <a:pt x="4" y="112"/>
                </a:lnTo>
                <a:lnTo>
                  <a:pt x="10" y="126"/>
                </a:lnTo>
                <a:lnTo>
                  <a:pt x="17" y="136"/>
                </a:lnTo>
                <a:lnTo>
                  <a:pt x="27" y="146"/>
                </a:lnTo>
                <a:lnTo>
                  <a:pt x="36" y="153"/>
                </a:lnTo>
                <a:lnTo>
                  <a:pt x="49" y="157"/>
                </a:lnTo>
                <a:lnTo>
                  <a:pt x="61" y="158"/>
                </a:lnTo>
                <a:lnTo>
                  <a:pt x="74" y="157"/>
                </a:lnTo>
                <a:lnTo>
                  <a:pt x="86" y="153"/>
                </a:lnTo>
                <a:lnTo>
                  <a:pt x="96" y="146"/>
                </a:lnTo>
                <a:lnTo>
                  <a:pt x="105" y="135"/>
                </a:lnTo>
                <a:close/>
                <a:moveTo>
                  <a:pt x="65" y="23"/>
                </a:moveTo>
                <a:lnTo>
                  <a:pt x="74" y="25"/>
                </a:lnTo>
                <a:lnTo>
                  <a:pt x="82" y="27"/>
                </a:lnTo>
                <a:lnTo>
                  <a:pt x="90" y="32"/>
                </a:lnTo>
                <a:lnTo>
                  <a:pt x="95" y="37"/>
                </a:lnTo>
                <a:lnTo>
                  <a:pt x="99" y="45"/>
                </a:lnTo>
                <a:lnTo>
                  <a:pt x="104" y="56"/>
                </a:lnTo>
                <a:lnTo>
                  <a:pt x="105" y="68"/>
                </a:lnTo>
                <a:lnTo>
                  <a:pt x="106" y="80"/>
                </a:lnTo>
                <a:lnTo>
                  <a:pt x="105" y="93"/>
                </a:lnTo>
                <a:lnTo>
                  <a:pt x="104" y="105"/>
                </a:lnTo>
                <a:lnTo>
                  <a:pt x="100" y="114"/>
                </a:lnTo>
                <a:lnTo>
                  <a:pt x="96" y="121"/>
                </a:lnTo>
                <a:lnTo>
                  <a:pt x="90" y="128"/>
                </a:lnTo>
                <a:lnTo>
                  <a:pt x="82" y="132"/>
                </a:lnTo>
                <a:lnTo>
                  <a:pt x="75" y="134"/>
                </a:lnTo>
                <a:lnTo>
                  <a:pt x="65" y="135"/>
                </a:lnTo>
                <a:lnTo>
                  <a:pt x="56" y="134"/>
                </a:lnTo>
                <a:lnTo>
                  <a:pt x="48" y="132"/>
                </a:lnTo>
                <a:lnTo>
                  <a:pt x="41" y="127"/>
                </a:lnTo>
                <a:lnTo>
                  <a:pt x="35" y="121"/>
                </a:lnTo>
                <a:lnTo>
                  <a:pt x="31" y="113"/>
                </a:lnTo>
                <a:lnTo>
                  <a:pt x="28" y="104"/>
                </a:lnTo>
                <a:lnTo>
                  <a:pt x="25" y="92"/>
                </a:lnTo>
                <a:lnTo>
                  <a:pt x="24" y="79"/>
                </a:lnTo>
                <a:lnTo>
                  <a:pt x="25" y="66"/>
                </a:lnTo>
                <a:lnTo>
                  <a:pt x="28" y="55"/>
                </a:lnTo>
                <a:lnTo>
                  <a:pt x="31" y="45"/>
                </a:lnTo>
                <a:lnTo>
                  <a:pt x="35" y="37"/>
                </a:lnTo>
                <a:lnTo>
                  <a:pt x="40" y="32"/>
                </a:lnTo>
                <a:lnTo>
                  <a:pt x="48" y="27"/>
                </a:lnTo>
                <a:lnTo>
                  <a:pt x="55" y="25"/>
                </a:lnTo>
                <a:lnTo>
                  <a:pt x="65" y="2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91" name="Freeform 320"/>
          <p:cNvSpPr>
            <a:spLocks noEditPoints="1"/>
          </p:cNvSpPr>
          <p:nvPr/>
        </p:nvSpPr>
        <p:spPr bwMode="auto">
          <a:xfrm>
            <a:off x="5757863" y="1362075"/>
            <a:ext cx="11112" cy="109538"/>
          </a:xfrm>
          <a:custGeom>
            <a:avLst/>
            <a:gdLst>
              <a:gd name="T0" fmla="*/ 0 w 23"/>
              <a:gd name="T1" fmla="*/ 109538 h 207"/>
              <a:gd name="T2" fmla="*/ 11112 w 23"/>
              <a:gd name="T3" fmla="*/ 109538 h 207"/>
              <a:gd name="T4" fmla="*/ 11112 w 23"/>
              <a:gd name="T5" fmla="*/ 29633 h 207"/>
              <a:gd name="T6" fmla="*/ 0 w 23"/>
              <a:gd name="T7" fmla="*/ 29633 h 207"/>
              <a:gd name="T8" fmla="*/ 0 w 23"/>
              <a:gd name="T9" fmla="*/ 109538 h 207"/>
              <a:gd name="T10" fmla="*/ 0 w 23"/>
              <a:gd name="T11" fmla="*/ 14817 h 207"/>
              <a:gd name="T12" fmla="*/ 11112 w 23"/>
              <a:gd name="T13" fmla="*/ 14817 h 207"/>
              <a:gd name="T14" fmla="*/ 11112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92" name="Freeform 321"/>
          <p:cNvSpPr>
            <a:spLocks/>
          </p:cNvSpPr>
          <p:nvPr/>
        </p:nvSpPr>
        <p:spPr bwMode="auto">
          <a:xfrm>
            <a:off x="5784850" y="1389063"/>
            <a:ext cx="52388" cy="82550"/>
          </a:xfrm>
          <a:custGeom>
            <a:avLst/>
            <a:gdLst>
              <a:gd name="T0" fmla="*/ 41725 w 113"/>
              <a:gd name="T1" fmla="*/ 82550 h 155"/>
              <a:gd name="T2" fmla="*/ 52388 w 113"/>
              <a:gd name="T3" fmla="*/ 82550 h 155"/>
              <a:gd name="T4" fmla="*/ 52388 w 113"/>
              <a:gd name="T5" fmla="*/ 34085 h 155"/>
              <a:gd name="T6" fmla="*/ 52388 w 113"/>
              <a:gd name="T7" fmla="*/ 30357 h 155"/>
              <a:gd name="T8" fmla="*/ 52388 w 113"/>
              <a:gd name="T9" fmla="*/ 25031 h 155"/>
              <a:gd name="T10" fmla="*/ 51924 w 113"/>
              <a:gd name="T11" fmla="*/ 19705 h 155"/>
              <a:gd name="T12" fmla="*/ 51461 w 113"/>
              <a:gd name="T13" fmla="*/ 14912 h 155"/>
              <a:gd name="T14" fmla="*/ 49606 w 113"/>
              <a:gd name="T15" fmla="*/ 11184 h 155"/>
              <a:gd name="T16" fmla="*/ 48216 w 113"/>
              <a:gd name="T17" fmla="*/ 7989 h 155"/>
              <a:gd name="T18" fmla="*/ 46825 w 113"/>
              <a:gd name="T19" fmla="*/ 6391 h 155"/>
              <a:gd name="T20" fmla="*/ 44970 w 113"/>
              <a:gd name="T21" fmla="*/ 4261 h 155"/>
              <a:gd name="T22" fmla="*/ 42189 w 113"/>
              <a:gd name="T23" fmla="*/ 2663 h 155"/>
              <a:gd name="T24" fmla="*/ 39871 w 113"/>
              <a:gd name="T25" fmla="*/ 1065 h 155"/>
              <a:gd name="T26" fmla="*/ 37089 w 113"/>
              <a:gd name="T27" fmla="*/ 533 h 155"/>
              <a:gd name="T28" fmla="*/ 33380 w 113"/>
              <a:gd name="T29" fmla="*/ 0 h 155"/>
              <a:gd name="T30" fmla="*/ 30135 w 113"/>
              <a:gd name="T31" fmla="*/ 0 h 155"/>
              <a:gd name="T32" fmla="*/ 27353 w 113"/>
              <a:gd name="T33" fmla="*/ 0 h 155"/>
              <a:gd name="T34" fmla="*/ 24108 w 113"/>
              <a:gd name="T35" fmla="*/ 533 h 155"/>
              <a:gd name="T36" fmla="*/ 21326 w 113"/>
              <a:gd name="T37" fmla="*/ 2130 h 155"/>
              <a:gd name="T38" fmla="*/ 19008 w 113"/>
              <a:gd name="T39" fmla="*/ 3195 h 155"/>
              <a:gd name="T40" fmla="*/ 16226 w 113"/>
              <a:gd name="T41" fmla="*/ 4793 h 155"/>
              <a:gd name="T42" fmla="*/ 13908 w 113"/>
              <a:gd name="T43" fmla="*/ 7456 h 155"/>
              <a:gd name="T44" fmla="*/ 12054 w 113"/>
              <a:gd name="T45" fmla="*/ 10652 h 155"/>
              <a:gd name="T46" fmla="*/ 10199 w 113"/>
              <a:gd name="T47" fmla="*/ 13847 h 155"/>
              <a:gd name="T48" fmla="*/ 10199 w 113"/>
              <a:gd name="T49" fmla="*/ 2130 h 155"/>
              <a:gd name="T50" fmla="*/ 0 w 113"/>
              <a:gd name="T51" fmla="*/ 2130 h 155"/>
              <a:gd name="T52" fmla="*/ 0 w 113"/>
              <a:gd name="T53" fmla="*/ 82550 h 155"/>
              <a:gd name="T54" fmla="*/ 10663 w 113"/>
              <a:gd name="T55" fmla="*/ 82550 h 155"/>
              <a:gd name="T56" fmla="*/ 10663 w 113"/>
              <a:gd name="T57" fmla="*/ 36748 h 155"/>
              <a:gd name="T58" fmla="*/ 11127 w 113"/>
              <a:gd name="T59" fmla="*/ 30890 h 155"/>
              <a:gd name="T60" fmla="*/ 12054 w 113"/>
              <a:gd name="T61" fmla="*/ 26096 h 155"/>
              <a:gd name="T62" fmla="*/ 13445 w 113"/>
              <a:gd name="T63" fmla="*/ 21836 h 155"/>
              <a:gd name="T64" fmla="*/ 15299 w 113"/>
              <a:gd name="T65" fmla="*/ 18108 h 155"/>
              <a:gd name="T66" fmla="*/ 18544 w 113"/>
              <a:gd name="T67" fmla="*/ 15445 h 155"/>
              <a:gd name="T68" fmla="*/ 21326 w 113"/>
              <a:gd name="T69" fmla="*/ 13847 h 155"/>
              <a:gd name="T70" fmla="*/ 25035 w 113"/>
              <a:gd name="T71" fmla="*/ 12249 h 155"/>
              <a:gd name="T72" fmla="*/ 29207 w 113"/>
              <a:gd name="T73" fmla="*/ 11717 h 155"/>
              <a:gd name="T74" fmla="*/ 32453 w 113"/>
              <a:gd name="T75" fmla="*/ 12249 h 155"/>
              <a:gd name="T76" fmla="*/ 35698 w 113"/>
              <a:gd name="T77" fmla="*/ 13315 h 155"/>
              <a:gd name="T78" fmla="*/ 37552 w 113"/>
              <a:gd name="T79" fmla="*/ 14912 h 155"/>
              <a:gd name="T80" fmla="*/ 39407 w 113"/>
              <a:gd name="T81" fmla="*/ 17043 h 155"/>
              <a:gd name="T82" fmla="*/ 40334 w 113"/>
              <a:gd name="T83" fmla="*/ 19705 h 155"/>
              <a:gd name="T84" fmla="*/ 41261 w 113"/>
              <a:gd name="T85" fmla="*/ 23434 h 155"/>
              <a:gd name="T86" fmla="*/ 41725 w 113"/>
              <a:gd name="T87" fmla="*/ 27694 h 155"/>
              <a:gd name="T88" fmla="*/ 41725 w 113"/>
              <a:gd name="T89" fmla="*/ 33020 h 155"/>
              <a:gd name="T90" fmla="*/ 41725 w 113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3" h="155">
                <a:moveTo>
                  <a:pt x="90" y="155"/>
                </a:moveTo>
                <a:lnTo>
                  <a:pt x="113" y="155"/>
                </a:lnTo>
                <a:lnTo>
                  <a:pt x="113" y="64"/>
                </a:lnTo>
                <a:lnTo>
                  <a:pt x="113" y="57"/>
                </a:lnTo>
                <a:lnTo>
                  <a:pt x="113" y="47"/>
                </a:lnTo>
                <a:lnTo>
                  <a:pt x="112" y="37"/>
                </a:lnTo>
                <a:lnTo>
                  <a:pt x="111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1" y="5"/>
                </a:lnTo>
                <a:lnTo>
                  <a:pt x="86" y="2"/>
                </a:lnTo>
                <a:lnTo>
                  <a:pt x="80" y="1"/>
                </a:lnTo>
                <a:lnTo>
                  <a:pt x="72" y="0"/>
                </a:lnTo>
                <a:lnTo>
                  <a:pt x="65" y="0"/>
                </a:lnTo>
                <a:lnTo>
                  <a:pt x="59" y="0"/>
                </a:lnTo>
                <a:lnTo>
                  <a:pt x="52" y="1"/>
                </a:lnTo>
                <a:lnTo>
                  <a:pt x="46" y="4"/>
                </a:lnTo>
                <a:lnTo>
                  <a:pt x="41" y="6"/>
                </a:lnTo>
                <a:lnTo>
                  <a:pt x="35" y="9"/>
                </a:lnTo>
                <a:lnTo>
                  <a:pt x="30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29" y="41"/>
                </a:lnTo>
                <a:lnTo>
                  <a:pt x="33" y="34"/>
                </a:lnTo>
                <a:lnTo>
                  <a:pt x="40" y="29"/>
                </a:lnTo>
                <a:lnTo>
                  <a:pt x="46" y="26"/>
                </a:lnTo>
                <a:lnTo>
                  <a:pt x="54" y="23"/>
                </a:lnTo>
                <a:lnTo>
                  <a:pt x="63" y="22"/>
                </a:lnTo>
                <a:lnTo>
                  <a:pt x="70" y="23"/>
                </a:lnTo>
                <a:lnTo>
                  <a:pt x="77" y="25"/>
                </a:lnTo>
                <a:lnTo>
                  <a:pt x="81" y="28"/>
                </a:lnTo>
                <a:lnTo>
                  <a:pt x="85" y="32"/>
                </a:lnTo>
                <a:lnTo>
                  <a:pt x="87" y="37"/>
                </a:lnTo>
                <a:lnTo>
                  <a:pt x="89" y="44"/>
                </a:lnTo>
                <a:lnTo>
                  <a:pt x="90" y="52"/>
                </a:lnTo>
                <a:lnTo>
                  <a:pt x="90" y="62"/>
                </a:lnTo>
                <a:lnTo>
                  <a:pt x="9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93" name="Freeform 322"/>
          <p:cNvSpPr>
            <a:spLocks noEditPoints="1"/>
          </p:cNvSpPr>
          <p:nvPr/>
        </p:nvSpPr>
        <p:spPr bwMode="auto">
          <a:xfrm>
            <a:off x="5851525" y="1389063"/>
            <a:ext cx="58738" cy="84137"/>
          </a:xfrm>
          <a:custGeom>
            <a:avLst/>
            <a:gdLst>
              <a:gd name="T0" fmla="*/ 46322 w 123"/>
              <a:gd name="T1" fmla="*/ 60174 h 158"/>
              <a:gd name="T2" fmla="*/ 43457 w 123"/>
              <a:gd name="T3" fmla="*/ 66032 h 158"/>
              <a:gd name="T4" fmla="*/ 39159 w 123"/>
              <a:gd name="T5" fmla="*/ 69759 h 158"/>
              <a:gd name="T6" fmla="*/ 33428 w 123"/>
              <a:gd name="T7" fmla="*/ 71889 h 158"/>
              <a:gd name="T8" fmla="*/ 26265 w 123"/>
              <a:gd name="T9" fmla="*/ 71357 h 158"/>
              <a:gd name="T10" fmla="*/ 19579 w 123"/>
              <a:gd name="T11" fmla="*/ 68162 h 158"/>
              <a:gd name="T12" fmla="*/ 14326 w 123"/>
              <a:gd name="T13" fmla="*/ 62304 h 158"/>
              <a:gd name="T14" fmla="*/ 11939 w 123"/>
              <a:gd name="T15" fmla="*/ 52186 h 158"/>
              <a:gd name="T16" fmla="*/ 58738 w 123"/>
              <a:gd name="T17" fmla="*/ 46329 h 158"/>
              <a:gd name="T18" fmla="*/ 58260 w 123"/>
              <a:gd name="T19" fmla="*/ 31418 h 158"/>
              <a:gd name="T20" fmla="*/ 54440 w 123"/>
              <a:gd name="T21" fmla="*/ 15975 h 158"/>
              <a:gd name="T22" fmla="*/ 46799 w 123"/>
              <a:gd name="T23" fmla="*/ 6390 h 158"/>
              <a:gd name="T24" fmla="*/ 36293 w 123"/>
              <a:gd name="T25" fmla="*/ 533 h 158"/>
              <a:gd name="T26" fmla="*/ 22922 w 123"/>
              <a:gd name="T27" fmla="*/ 533 h 158"/>
              <a:gd name="T28" fmla="*/ 11939 w 123"/>
              <a:gd name="T29" fmla="*/ 6390 h 158"/>
              <a:gd name="T30" fmla="*/ 4298 w 123"/>
              <a:gd name="T31" fmla="*/ 17573 h 158"/>
              <a:gd name="T32" fmla="*/ 478 w 123"/>
              <a:gd name="T33" fmla="*/ 33548 h 158"/>
              <a:gd name="T34" fmla="*/ 478 w 123"/>
              <a:gd name="T35" fmla="*/ 52186 h 158"/>
              <a:gd name="T36" fmla="*/ 4298 w 123"/>
              <a:gd name="T37" fmla="*/ 67629 h 158"/>
              <a:gd name="T38" fmla="*/ 11939 w 123"/>
              <a:gd name="T39" fmla="*/ 78279 h 158"/>
              <a:gd name="T40" fmla="*/ 22922 w 123"/>
              <a:gd name="T41" fmla="*/ 83604 h 158"/>
              <a:gd name="T42" fmla="*/ 34861 w 123"/>
              <a:gd name="T43" fmla="*/ 83604 h 158"/>
              <a:gd name="T44" fmla="*/ 44889 w 123"/>
              <a:gd name="T45" fmla="*/ 79877 h 158"/>
              <a:gd name="T46" fmla="*/ 51575 w 123"/>
              <a:gd name="T47" fmla="*/ 72954 h 158"/>
              <a:gd name="T48" fmla="*/ 56828 w 123"/>
              <a:gd name="T49" fmla="*/ 63369 h 158"/>
              <a:gd name="T50" fmla="*/ 47277 w 123"/>
              <a:gd name="T51" fmla="*/ 56979 h 158"/>
              <a:gd name="T52" fmla="*/ 11939 w 123"/>
              <a:gd name="T53" fmla="*/ 29821 h 158"/>
              <a:gd name="T54" fmla="*/ 14804 w 123"/>
              <a:gd name="T55" fmla="*/ 21301 h 158"/>
              <a:gd name="T56" fmla="*/ 19579 w 123"/>
              <a:gd name="T57" fmla="*/ 14910 h 158"/>
              <a:gd name="T58" fmla="*/ 25787 w 123"/>
              <a:gd name="T59" fmla="*/ 12248 h 158"/>
              <a:gd name="T60" fmla="*/ 33428 w 123"/>
              <a:gd name="T61" fmla="*/ 12248 h 158"/>
              <a:gd name="T62" fmla="*/ 40114 w 123"/>
              <a:gd name="T63" fmla="*/ 15443 h 158"/>
              <a:gd name="T64" fmla="*/ 44889 w 123"/>
              <a:gd name="T65" fmla="*/ 21301 h 158"/>
              <a:gd name="T66" fmla="*/ 46799 w 123"/>
              <a:gd name="T67" fmla="*/ 29821 h 158"/>
              <a:gd name="T68" fmla="*/ 11461 w 123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6" y="128"/>
                </a:lnTo>
                <a:lnTo>
                  <a:pt x="82" y="131"/>
                </a:lnTo>
                <a:lnTo>
                  <a:pt x="77" y="133"/>
                </a:lnTo>
                <a:lnTo>
                  <a:pt x="70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8"/>
                </a:lnTo>
                <a:lnTo>
                  <a:pt x="35" y="122"/>
                </a:lnTo>
                <a:lnTo>
                  <a:pt x="30" y="117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6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7"/>
                </a:lnTo>
                <a:lnTo>
                  <a:pt x="36" y="153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8"/>
                </a:lnTo>
                <a:lnTo>
                  <a:pt x="31" y="40"/>
                </a:lnTo>
                <a:lnTo>
                  <a:pt x="36" y="34"/>
                </a:lnTo>
                <a:lnTo>
                  <a:pt x="41" y="28"/>
                </a:lnTo>
                <a:lnTo>
                  <a:pt x="47" y="25"/>
                </a:lnTo>
                <a:lnTo>
                  <a:pt x="54" y="23"/>
                </a:lnTo>
                <a:lnTo>
                  <a:pt x="62" y="22"/>
                </a:lnTo>
                <a:lnTo>
                  <a:pt x="70" y="23"/>
                </a:lnTo>
                <a:lnTo>
                  <a:pt x="78" y="25"/>
                </a:lnTo>
                <a:lnTo>
                  <a:pt x="84" y="29"/>
                </a:lnTo>
                <a:lnTo>
                  <a:pt x="89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94" name="Freeform 323"/>
          <p:cNvSpPr>
            <a:spLocks noEditPoints="1"/>
          </p:cNvSpPr>
          <p:nvPr/>
        </p:nvSpPr>
        <p:spPr bwMode="auto">
          <a:xfrm>
            <a:off x="5954713" y="1362075"/>
            <a:ext cx="71437" cy="109538"/>
          </a:xfrm>
          <a:custGeom>
            <a:avLst/>
            <a:gdLst>
              <a:gd name="T0" fmla="*/ 0 w 153"/>
              <a:gd name="T1" fmla="*/ 109538 h 207"/>
              <a:gd name="T2" fmla="*/ 33151 w 153"/>
              <a:gd name="T3" fmla="*/ 109538 h 207"/>
              <a:gd name="T4" fmla="*/ 37353 w 153"/>
              <a:gd name="T5" fmla="*/ 109538 h 207"/>
              <a:gd name="T6" fmla="*/ 41555 w 153"/>
              <a:gd name="T7" fmla="*/ 108480 h 207"/>
              <a:gd name="T8" fmla="*/ 45290 w 153"/>
              <a:gd name="T9" fmla="*/ 107421 h 207"/>
              <a:gd name="T10" fmla="*/ 49492 w 153"/>
              <a:gd name="T11" fmla="*/ 105834 h 207"/>
              <a:gd name="T12" fmla="*/ 52761 w 153"/>
              <a:gd name="T13" fmla="*/ 103717 h 207"/>
              <a:gd name="T14" fmla="*/ 55562 w 153"/>
              <a:gd name="T15" fmla="*/ 101071 h 207"/>
              <a:gd name="T16" fmla="*/ 58830 w 153"/>
              <a:gd name="T17" fmla="*/ 98425 h 207"/>
              <a:gd name="T18" fmla="*/ 61165 w 153"/>
              <a:gd name="T19" fmla="*/ 94721 h 207"/>
              <a:gd name="T20" fmla="*/ 63500 w 153"/>
              <a:gd name="T21" fmla="*/ 91017 h 207"/>
              <a:gd name="T22" fmla="*/ 65834 w 153"/>
              <a:gd name="T23" fmla="*/ 86784 h 207"/>
              <a:gd name="T24" fmla="*/ 67702 w 153"/>
              <a:gd name="T25" fmla="*/ 82550 h 207"/>
              <a:gd name="T26" fmla="*/ 69102 w 153"/>
              <a:gd name="T27" fmla="*/ 76730 h 207"/>
              <a:gd name="T28" fmla="*/ 70036 w 153"/>
              <a:gd name="T29" fmla="*/ 71967 h 207"/>
              <a:gd name="T30" fmla="*/ 70970 w 153"/>
              <a:gd name="T31" fmla="*/ 65617 h 207"/>
              <a:gd name="T32" fmla="*/ 71437 w 153"/>
              <a:gd name="T33" fmla="*/ 59796 h 207"/>
              <a:gd name="T34" fmla="*/ 71437 w 153"/>
              <a:gd name="T35" fmla="*/ 52917 h 207"/>
              <a:gd name="T36" fmla="*/ 71437 w 153"/>
              <a:gd name="T37" fmla="*/ 46567 h 207"/>
              <a:gd name="T38" fmla="*/ 70970 w 153"/>
              <a:gd name="T39" fmla="*/ 41275 h 207"/>
              <a:gd name="T40" fmla="*/ 70036 w 153"/>
              <a:gd name="T41" fmla="*/ 35454 h 207"/>
              <a:gd name="T42" fmla="*/ 69102 w 153"/>
              <a:gd name="T43" fmla="*/ 30163 h 207"/>
              <a:gd name="T44" fmla="*/ 67702 w 153"/>
              <a:gd name="T45" fmla="*/ 25929 h 207"/>
              <a:gd name="T46" fmla="*/ 66301 w 153"/>
              <a:gd name="T47" fmla="*/ 20638 h 207"/>
              <a:gd name="T48" fmla="*/ 63966 w 153"/>
              <a:gd name="T49" fmla="*/ 16933 h 207"/>
              <a:gd name="T50" fmla="*/ 61632 w 153"/>
              <a:gd name="T51" fmla="*/ 13229 h 207"/>
              <a:gd name="T52" fmla="*/ 59297 w 153"/>
              <a:gd name="T53" fmla="*/ 10054 h 207"/>
              <a:gd name="T54" fmla="*/ 56029 w 153"/>
              <a:gd name="T55" fmla="*/ 7938 h 207"/>
              <a:gd name="T56" fmla="*/ 53228 w 153"/>
              <a:gd name="T57" fmla="*/ 5292 h 207"/>
              <a:gd name="T58" fmla="*/ 49959 w 153"/>
              <a:gd name="T59" fmla="*/ 3704 h 207"/>
              <a:gd name="T60" fmla="*/ 46224 w 153"/>
              <a:gd name="T61" fmla="*/ 1588 h 207"/>
              <a:gd name="T62" fmla="*/ 42489 w 153"/>
              <a:gd name="T63" fmla="*/ 529 h 207"/>
              <a:gd name="T64" fmla="*/ 37820 w 153"/>
              <a:gd name="T65" fmla="*/ 0 h 207"/>
              <a:gd name="T66" fmla="*/ 33617 w 153"/>
              <a:gd name="T67" fmla="*/ 0 h 207"/>
              <a:gd name="T68" fmla="*/ 0 w 153"/>
              <a:gd name="T69" fmla="*/ 0 h 207"/>
              <a:gd name="T70" fmla="*/ 0 w 153"/>
              <a:gd name="T71" fmla="*/ 109538 h 207"/>
              <a:gd name="T72" fmla="*/ 32684 w 153"/>
              <a:gd name="T73" fmla="*/ 12700 h 207"/>
              <a:gd name="T74" fmla="*/ 38753 w 153"/>
              <a:gd name="T75" fmla="*/ 13229 h 207"/>
              <a:gd name="T76" fmla="*/ 43889 w 153"/>
              <a:gd name="T77" fmla="*/ 15346 h 207"/>
              <a:gd name="T78" fmla="*/ 48558 w 153"/>
              <a:gd name="T79" fmla="*/ 19050 h 207"/>
              <a:gd name="T80" fmla="*/ 52294 w 153"/>
              <a:gd name="T81" fmla="*/ 23283 h 207"/>
              <a:gd name="T82" fmla="*/ 55095 w 153"/>
              <a:gd name="T83" fmla="*/ 29633 h 207"/>
              <a:gd name="T84" fmla="*/ 57430 w 153"/>
              <a:gd name="T85" fmla="*/ 35983 h 207"/>
              <a:gd name="T86" fmla="*/ 58830 w 153"/>
              <a:gd name="T87" fmla="*/ 44450 h 207"/>
              <a:gd name="T88" fmla="*/ 59297 w 153"/>
              <a:gd name="T89" fmla="*/ 53975 h 207"/>
              <a:gd name="T90" fmla="*/ 58830 w 153"/>
              <a:gd name="T91" fmla="*/ 64029 h 207"/>
              <a:gd name="T92" fmla="*/ 57897 w 153"/>
              <a:gd name="T93" fmla="*/ 71967 h 207"/>
              <a:gd name="T94" fmla="*/ 55095 w 153"/>
              <a:gd name="T95" fmla="*/ 79375 h 207"/>
              <a:gd name="T96" fmla="*/ 52294 w 153"/>
              <a:gd name="T97" fmla="*/ 85725 h 207"/>
              <a:gd name="T98" fmla="*/ 49025 w 153"/>
              <a:gd name="T99" fmla="*/ 89959 h 207"/>
              <a:gd name="T100" fmla="*/ 43889 w 153"/>
              <a:gd name="T101" fmla="*/ 93663 h 207"/>
              <a:gd name="T102" fmla="*/ 38753 w 153"/>
              <a:gd name="T103" fmla="*/ 95250 h 207"/>
              <a:gd name="T104" fmla="*/ 32684 w 153"/>
              <a:gd name="T105" fmla="*/ 95780 h 207"/>
              <a:gd name="T106" fmla="*/ 12140 w 153"/>
              <a:gd name="T107" fmla="*/ 95780 h 207"/>
              <a:gd name="T108" fmla="*/ 12140 w 153"/>
              <a:gd name="T109" fmla="*/ 12700 h 207"/>
              <a:gd name="T110" fmla="*/ 32684 w 153"/>
              <a:gd name="T111" fmla="*/ 12700 h 20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3" h="207">
                <a:moveTo>
                  <a:pt x="0" y="207"/>
                </a:moveTo>
                <a:lnTo>
                  <a:pt x="71" y="207"/>
                </a:lnTo>
                <a:lnTo>
                  <a:pt x="80" y="207"/>
                </a:lnTo>
                <a:lnTo>
                  <a:pt x="89" y="205"/>
                </a:lnTo>
                <a:lnTo>
                  <a:pt x="97" y="203"/>
                </a:lnTo>
                <a:lnTo>
                  <a:pt x="106" y="200"/>
                </a:lnTo>
                <a:lnTo>
                  <a:pt x="113" y="196"/>
                </a:lnTo>
                <a:lnTo>
                  <a:pt x="119" y="191"/>
                </a:lnTo>
                <a:lnTo>
                  <a:pt x="126" y="186"/>
                </a:lnTo>
                <a:lnTo>
                  <a:pt x="131" y="179"/>
                </a:lnTo>
                <a:lnTo>
                  <a:pt x="136" y="172"/>
                </a:lnTo>
                <a:lnTo>
                  <a:pt x="141" y="164"/>
                </a:lnTo>
                <a:lnTo>
                  <a:pt x="145" y="156"/>
                </a:lnTo>
                <a:lnTo>
                  <a:pt x="148" y="145"/>
                </a:lnTo>
                <a:lnTo>
                  <a:pt x="150" y="136"/>
                </a:lnTo>
                <a:lnTo>
                  <a:pt x="152" y="124"/>
                </a:lnTo>
                <a:lnTo>
                  <a:pt x="153" y="113"/>
                </a:lnTo>
                <a:lnTo>
                  <a:pt x="153" y="100"/>
                </a:lnTo>
                <a:lnTo>
                  <a:pt x="153" y="88"/>
                </a:lnTo>
                <a:lnTo>
                  <a:pt x="152" y="78"/>
                </a:lnTo>
                <a:lnTo>
                  <a:pt x="150" y="67"/>
                </a:lnTo>
                <a:lnTo>
                  <a:pt x="148" y="57"/>
                </a:lnTo>
                <a:lnTo>
                  <a:pt x="145" y="49"/>
                </a:lnTo>
                <a:lnTo>
                  <a:pt x="142" y="39"/>
                </a:lnTo>
                <a:lnTo>
                  <a:pt x="137" y="32"/>
                </a:lnTo>
                <a:lnTo>
                  <a:pt x="132" y="25"/>
                </a:lnTo>
                <a:lnTo>
                  <a:pt x="127" y="19"/>
                </a:lnTo>
                <a:lnTo>
                  <a:pt x="120" y="15"/>
                </a:lnTo>
                <a:lnTo>
                  <a:pt x="114" y="10"/>
                </a:lnTo>
                <a:lnTo>
                  <a:pt x="107" y="7"/>
                </a:lnTo>
                <a:lnTo>
                  <a:pt x="99" y="3"/>
                </a:lnTo>
                <a:lnTo>
                  <a:pt x="91" y="1"/>
                </a:lnTo>
                <a:lnTo>
                  <a:pt x="81" y="0"/>
                </a:lnTo>
                <a:lnTo>
                  <a:pt x="72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70" y="24"/>
                </a:moveTo>
                <a:lnTo>
                  <a:pt x="83" y="25"/>
                </a:lnTo>
                <a:lnTo>
                  <a:pt x="94" y="29"/>
                </a:lnTo>
                <a:lnTo>
                  <a:pt x="104" y="36"/>
                </a:lnTo>
                <a:lnTo>
                  <a:pt x="112" y="44"/>
                </a:lnTo>
                <a:lnTo>
                  <a:pt x="118" y="56"/>
                </a:lnTo>
                <a:lnTo>
                  <a:pt x="123" y="68"/>
                </a:lnTo>
                <a:lnTo>
                  <a:pt x="126" y="84"/>
                </a:lnTo>
                <a:lnTo>
                  <a:pt x="127" y="102"/>
                </a:lnTo>
                <a:lnTo>
                  <a:pt x="126" y="121"/>
                </a:lnTo>
                <a:lnTo>
                  <a:pt x="124" y="136"/>
                </a:lnTo>
                <a:lnTo>
                  <a:pt x="118" y="150"/>
                </a:lnTo>
                <a:lnTo>
                  <a:pt x="112" y="162"/>
                </a:lnTo>
                <a:lnTo>
                  <a:pt x="105" y="170"/>
                </a:lnTo>
                <a:lnTo>
                  <a:pt x="94" y="177"/>
                </a:lnTo>
                <a:lnTo>
                  <a:pt x="83" y="180"/>
                </a:lnTo>
                <a:lnTo>
                  <a:pt x="70" y="181"/>
                </a:lnTo>
                <a:lnTo>
                  <a:pt x="26" y="181"/>
                </a:lnTo>
                <a:lnTo>
                  <a:pt x="26" y="24"/>
                </a:lnTo>
                <a:lnTo>
                  <a:pt x="70" y="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95" name="Rectangle 324"/>
          <p:cNvSpPr>
            <a:spLocks noChangeArrowheads="1"/>
          </p:cNvSpPr>
          <p:nvPr/>
        </p:nvSpPr>
        <p:spPr bwMode="auto">
          <a:xfrm>
            <a:off x="6040438" y="1454150"/>
            <a:ext cx="12700" cy="1746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96" name="Freeform 325"/>
          <p:cNvSpPr>
            <a:spLocks/>
          </p:cNvSpPr>
          <p:nvPr/>
        </p:nvSpPr>
        <p:spPr bwMode="auto">
          <a:xfrm>
            <a:off x="4851400" y="1558925"/>
            <a:ext cx="58738" cy="104775"/>
          </a:xfrm>
          <a:custGeom>
            <a:avLst/>
            <a:gdLst>
              <a:gd name="T0" fmla="*/ 58738 w 124"/>
              <a:gd name="T1" fmla="*/ 104775 h 199"/>
              <a:gd name="T2" fmla="*/ 12316 w 124"/>
              <a:gd name="T3" fmla="*/ 92139 h 199"/>
              <a:gd name="T4" fmla="*/ 15632 w 124"/>
              <a:gd name="T5" fmla="*/ 85294 h 199"/>
              <a:gd name="T6" fmla="*/ 19421 w 124"/>
              <a:gd name="T7" fmla="*/ 79503 h 199"/>
              <a:gd name="T8" fmla="*/ 25579 w 124"/>
              <a:gd name="T9" fmla="*/ 73711 h 199"/>
              <a:gd name="T10" fmla="*/ 33159 w 124"/>
              <a:gd name="T11" fmla="*/ 68972 h 199"/>
              <a:gd name="T12" fmla="*/ 45001 w 124"/>
              <a:gd name="T13" fmla="*/ 61075 h 199"/>
              <a:gd name="T14" fmla="*/ 52106 w 124"/>
              <a:gd name="T15" fmla="*/ 54230 h 199"/>
              <a:gd name="T16" fmla="*/ 56370 w 124"/>
              <a:gd name="T17" fmla="*/ 46333 h 199"/>
              <a:gd name="T18" fmla="*/ 58264 w 124"/>
              <a:gd name="T19" fmla="*/ 36329 h 199"/>
              <a:gd name="T20" fmla="*/ 58264 w 124"/>
              <a:gd name="T21" fmla="*/ 24746 h 199"/>
              <a:gd name="T22" fmla="*/ 54475 w 124"/>
              <a:gd name="T23" fmla="*/ 13163 h 199"/>
              <a:gd name="T24" fmla="*/ 46896 w 124"/>
              <a:gd name="T25" fmla="*/ 5265 h 199"/>
              <a:gd name="T26" fmla="*/ 36948 w 124"/>
              <a:gd name="T27" fmla="*/ 527 h 199"/>
              <a:gd name="T28" fmla="*/ 24632 w 124"/>
              <a:gd name="T29" fmla="*/ 527 h 199"/>
              <a:gd name="T30" fmla="*/ 14211 w 124"/>
              <a:gd name="T31" fmla="*/ 5792 h 199"/>
              <a:gd name="T32" fmla="*/ 6632 w 124"/>
              <a:gd name="T33" fmla="*/ 14742 h 199"/>
              <a:gd name="T34" fmla="*/ 2368 w 124"/>
              <a:gd name="T35" fmla="*/ 28431 h 199"/>
              <a:gd name="T36" fmla="*/ 1895 w 124"/>
              <a:gd name="T37" fmla="*/ 38435 h 199"/>
              <a:gd name="T38" fmla="*/ 13263 w 124"/>
              <a:gd name="T39" fmla="*/ 36856 h 199"/>
              <a:gd name="T40" fmla="*/ 14685 w 124"/>
              <a:gd name="T41" fmla="*/ 27378 h 199"/>
              <a:gd name="T42" fmla="*/ 18000 w 124"/>
              <a:gd name="T43" fmla="*/ 18954 h 199"/>
              <a:gd name="T44" fmla="*/ 23685 w 124"/>
              <a:gd name="T45" fmla="*/ 14742 h 199"/>
              <a:gd name="T46" fmla="*/ 29843 w 124"/>
              <a:gd name="T47" fmla="*/ 13163 h 199"/>
              <a:gd name="T48" fmla="*/ 36948 w 124"/>
              <a:gd name="T49" fmla="*/ 14216 h 199"/>
              <a:gd name="T50" fmla="*/ 42632 w 124"/>
              <a:gd name="T51" fmla="*/ 17901 h 199"/>
              <a:gd name="T52" fmla="*/ 45948 w 124"/>
              <a:gd name="T53" fmla="*/ 24219 h 199"/>
              <a:gd name="T54" fmla="*/ 46896 w 124"/>
              <a:gd name="T55" fmla="*/ 31590 h 199"/>
              <a:gd name="T56" fmla="*/ 45948 w 124"/>
              <a:gd name="T57" fmla="*/ 38435 h 199"/>
              <a:gd name="T58" fmla="*/ 44054 w 124"/>
              <a:gd name="T59" fmla="*/ 43700 h 199"/>
              <a:gd name="T60" fmla="*/ 39790 w 124"/>
              <a:gd name="T61" fmla="*/ 48965 h 199"/>
              <a:gd name="T62" fmla="*/ 34580 w 124"/>
              <a:gd name="T63" fmla="*/ 53704 h 199"/>
              <a:gd name="T64" fmla="*/ 20843 w 124"/>
              <a:gd name="T65" fmla="*/ 62654 h 199"/>
              <a:gd name="T66" fmla="*/ 10421 w 124"/>
              <a:gd name="T67" fmla="*/ 72658 h 199"/>
              <a:gd name="T68" fmla="*/ 3790 w 124"/>
              <a:gd name="T69" fmla="*/ 83715 h 199"/>
              <a:gd name="T70" fmla="*/ 474 w 124"/>
              <a:gd name="T71" fmla="*/ 96351 h 199"/>
              <a:gd name="T72" fmla="*/ 0 w 124"/>
              <a:gd name="T73" fmla="*/ 104775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4" h="199">
                <a:moveTo>
                  <a:pt x="0" y="199"/>
                </a:moveTo>
                <a:lnTo>
                  <a:pt x="124" y="199"/>
                </a:lnTo>
                <a:lnTo>
                  <a:pt x="124" y="175"/>
                </a:lnTo>
                <a:lnTo>
                  <a:pt x="26" y="175"/>
                </a:lnTo>
                <a:lnTo>
                  <a:pt x="30" y="168"/>
                </a:lnTo>
                <a:lnTo>
                  <a:pt x="33" y="162"/>
                </a:lnTo>
                <a:lnTo>
                  <a:pt x="36" y="156"/>
                </a:lnTo>
                <a:lnTo>
                  <a:pt x="41" y="151"/>
                </a:lnTo>
                <a:lnTo>
                  <a:pt x="47" y="146"/>
                </a:lnTo>
                <a:lnTo>
                  <a:pt x="54" y="140"/>
                </a:lnTo>
                <a:lnTo>
                  <a:pt x="61" y="135"/>
                </a:lnTo>
                <a:lnTo>
                  <a:pt x="70" y="131"/>
                </a:lnTo>
                <a:lnTo>
                  <a:pt x="85" y="123"/>
                </a:lnTo>
                <a:lnTo>
                  <a:pt x="95" y="116"/>
                </a:lnTo>
                <a:lnTo>
                  <a:pt x="102" y="110"/>
                </a:lnTo>
                <a:lnTo>
                  <a:pt x="110" y="103"/>
                </a:lnTo>
                <a:lnTo>
                  <a:pt x="115" y="96"/>
                </a:lnTo>
                <a:lnTo>
                  <a:pt x="119" y="88"/>
                </a:lnTo>
                <a:lnTo>
                  <a:pt x="122" y="78"/>
                </a:lnTo>
                <a:lnTo>
                  <a:pt x="123" y="69"/>
                </a:lnTo>
                <a:lnTo>
                  <a:pt x="124" y="60"/>
                </a:lnTo>
                <a:lnTo>
                  <a:pt x="123" y="47"/>
                </a:lnTo>
                <a:lnTo>
                  <a:pt x="120" y="35"/>
                </a:lnTo>
                <a:lnTo>
                  <a:pt x="115" y="25"/>
                </a:lnTo>
                <a:lnTo>
                  <a:pt x="108" y="17"/>
                </a:lnTo>
                <a:lnTo>
                  <a:pt x="99" y="10"/>
                </a:lnTo>
                <a:lnTo>
                  <a:pt x="90" y="5"/>
                </a:lnTo>
                <a:lnTo>
                  <a:pt x="78" y="1"/>
                </a:lnTo>
                <a:lnTo>
                  <a:pt x="64" y="0"/>
                </a:lnTo>
                <a:lnTo>
                  <a:pt x="52" y="1"/>
                </a:lnTo>
                <a:lnTo>
                  <a:pt x="40" y="5"/>
                </a:lnTo>
                <a:lnTo>
                  <a:pt x="30" y="11"/>
                </a:lnTo>
                <a:lnTo>
                  <a:pt x="21" y="19"/>
                </a:lnTo>
                <a:lnTo>
                  <a:pt x="14" y="28"/>
                </a:lnTo>
                <a:lnTo>
                  <a:pt x="8" y="40"/>
                </a:lnTo>
                <a:lnTo>
                  <a:pt x="5" y="54"/>
                </a:lnTo>
                <a:lnTo>
                  <a:pt x="4" y="69"/>
                </a:lnTo>
                <a:lnTo>
                  <a:pt x="4" y="73"/>
                </a:lnTo>
                <a:lnTo>
                  <a:pt x="28" y="73"/>
                </a:lnTo>
                <a:lnTo>
                  <a:pt x="28" y="70"/>
                </a:lnTo>
                <a:lnTo>
                  <a:pt x="30" y="60"/>
                </a:lnTo>
                <a:lnTo>
                  <a:pt x="31" y="52"/>
                </a:lnTo>
                <a:lnTo>
                  <a:pt x="34" y="43"/>
                </a:lnTo>
                <a:lnTo>
                  <a:pt x="38" y="36"/>
                </a:lnTo>
                <a:lnTo>
                  <a:pt x="43" y="32"/>
                </a:lnTo>
                <a:lnTo>
                  <a:pt x="50" y="28"/>
                </a:lnTo>
                <a:lnTo>
                  <a:pt x="56" y="26"/>
                </a:lnTo>
                <a:lnTo>
                  <a:pt x="63" y="25"/>
                </a:lnTo>
                <a:lnTo>
                  <a:pt x="72" y="26"/>
                </a:lnTo>
                <a:lnTo>
                  <a:pt x="78" y="27"/>
                </a:lnTo>
                <a:lnTo>
                  <a:pt x="84" y="31"/>
                </a:lnTo>
                <a:lnTo>
                  <a:pt x="90" y="34"/>
                </a:lnTo>
                <a:lnTo>
                  <a:pt x="94" y="40"/>
                </a:lnTo>
                <a:lnTo>
                  <a:pt x="97" y="46"/>
                </a:lnTo>
                <a:lnTo>
                  <a:pt x="98" y="53"/>
                </a:lnTo>
                <a:lnTo>
                  <a:pt x="99" y="60"/>
                </a:lnTo>
                <a:lnTo>
                  <a:pt x="99" y="67"/>
                </a:lnTo>
                <a:lnTo>
                  <a:pt x="97" y="73"/>
                </a:lnTo>
                <a:lnTo>
                  <a:pt x="96" y="78"/>
                </a:lnTo>
                <a:lnTo>
                  <a:pt x="93" y="83"/>
                </a:lnTo>
                <a:lnTo>
                  <a:pt x="89" y="89"/>
                </a:lnTo>
                <a:lnTo>
                  <a:pt x="84" y="93"/>
                </a:lnTo>
                <a:lnTo>
                  <a:pt x="79" y="98"/>
                </a:lnTo>
                <a:lnTo>
                  <a:pt x="73" y="102"/>
                </a:lnTo>
                <a:lnTo>
                  <a:pt x="58" y="111"/>
                </a:lnTo>
                <a:lnTo>
                  <a:pt x="44" y="119"/>
                </a:lnTo>
                <a:lnTo>
                  <a:pt x="33" y="128"/>
                </a:lnTo>
                <a:lnTo>
                  <a:pt x="22" y="138"/>
                </a:lnTo>
                <a:lnTo>
                  <a:pt x="15" y="148"/>
                </a:lnTo>
                <a:lnTo>
                  <a:pt x="8" y="159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97" name="Freeform 326"/>
          <p:cNvSpPr>
            <a:spLocks/>
          </p:cNvSpPr>
          <p:nvPr/>
        </p:nvSpPr>
        <p:spPr bwMode="auto">
          <a:xfrm>
            <a:off x="4921250" y="1560513"/>
            <a:ext cx="57150" cy="103187"/>
          </a:xfrm>
          <a:custGeom>
            <a:avLst/>
            <a:gdLst>
              <a:gd name="T0" fmla="*/ 11522 w 124"/>
              <a:gd name="T1" fmla="*/ 103187 h 195"/>
              <a:gd name="T2" fmla="*/ 23505 w 124"/>
              <a:gd name="T3" fmla="*/ 103187 h 195"/>
              <a:gd name="T4" fmla="*/ 24888 w 124"/>
              <a:gd name="T5" fmla="*/ 90487 h 195"/>
              <a:gd name="T6" fmla="*/ 27653 w 124"/>
              <a:gd name="T7" fmla="*/ 78316 h 195"/>
              <a:gd name="T8" fmla="*/ 30879 w 124"/>
              <a:gd name="T9" fmla="*/ 66675 h 195"/>
              <a:gd name="T10" fmla="*/ 34106 w 124"/>
              <a:gd name="T11" fmla="*/ 54504 h 195"/>
              <a:gd name="T12" fmla="*/ 39175 w 124"/>
              <a:gd name="T13" fmla="*/ 43921 h 195"/>
              <a:gd name="T14" fmla="*/ 44706 w 124"/>
              <a:gd name="T15" fmla="*/ 33337 h 195"/>
              <a:gd name="T16" fmla="*/ 50237 w 124"/>
              <a:gd name="T17" fmla="*/ 22754 h 195"/>
              <a:gd name="T18" fmla="*/ 57150 w 124"/>
              <a:gd name="T19" fmla="*/ 12700 h 195"/>
              <a:gd name="T20" fmla="*/ 57150 w 124"/>
              <a:gd name="T21" fmla="*/ 0 h 195"/>
              <a:gd name="T22" fmla="*/ 0 w 124"/>
              <a:gd name="T23" fmla="*/ 0 h 195"/>
              <a:gd name="T24" fmla="*/ 0 w 124"/>
              <a:gd name="T25" fmla="*/ 14287 h 195"/>
              <a:gd name="T26" fmla="*/ 45628 w 124"/>
              <a:gd name="T27" fmla="*/ 14287 h 195"/>
              <a:gd name="T28" fmla="*/ 38715 w 124"/>
              <a:gd name="T29" fmla="*/ 23812 h 195"/>
              <a:gd name="T30" fmla="*/ 32262 w 124"/>
              <a:gd name="T31" fmla="*/ 34396 h 195"/>
              <a:gd name="T32" fmla="*/ 27192 w 124"/>
              <a:gd name="T33" fmla="*/ 44979 h 195"/>
              <a:gd name="T34" fmla="*/ 22123 w 124"/>
              <a:gd name="T35" fmla="*/ 56091 h 195"/>
              <a:gd name="T36" fmla="*/ 18435 w 124"/>
              <a:gd name="T37" fmla="*/ 67204 h 195"/>
              <a:gd name="T38" fmla="*/ 15209 w 124"/>
              <a:gd name="T39" fmla="*/ 78845 h 195"/>
              <a:gd name="T40" fmla="*/ 12905 w 124"/>
              <a:gd name="T41" fmla="*/ 91016 h 195"/>
              <a:gd name="T42" fmla="*/ 11522 w 124"/>
              <a:gd name="T43" fmla="*/ 103187 h 19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24" h="195">
                <a:moveTo>
                  <a:pt x="25" y="195"/>
                </a:moveTo>
                <a:lnTo>
                  <a:pt x="51" y="195"/>
                </a:lnTo>
                <a:lnTo>
                  <a:pt x="54" y="171"/>
                </a:lnTo>
                <a:lnTo>
                  <a:pt x="60" y="148"/>
                </a:lnTo>
                <a:lnTo>
                  <a:pt x="67" y="126"/>
                </a:lnTo>
                <a:lnTo>
                  <a:pt x="74" y="103"/>
                </a:lnTo>
                <a:lnTo>
                  <a:pt x="85" y="83"/>
                </a:lnTo>
                <a:lnTo>
                  <a:pt x="97" y="63"/>
                </a:lnTo>
                <a:lnTo>
                  <a:pt x="109" y="43"/>
                </a:lnTo>
                <a:lnTo>
                  <a:pt x="124" y="24"/>
                </a:lnTo>
                <a:lnTo>
                  <a:pt x="124" y="0"/>
                </a:lnTo>
                <a:lnTo>
                  <a:pt x="0" y="0"/>
                </a:lnTo>
                <a:lnTo>
                  <a:pt x="0" y="27"/>
                </a:lnTo>
                <a:lnTo>
                  <a:pt x="99" y="27"/>
                </a:lnTo>
                <a:lnTo>
                  <a:pt x="84" y="45"/>
                </a:lnTo>
                <a:lnTo>
                  <a:pt x="70" y="65"/>
                </a:lnTo>
                <a:lnTo>
                  <a:pt x="59" y="85"/>
                </a:lnTo>
                <a:lnTo>
                  <a:pt x="48" y="106"/>
                </a:lnTo>
                <a:lnTo>
                  <a:pt x="40" y="127"/>
                </a:lnTo>
                <a:lnTo>
                  <a:pt x="33" y="149"/>
                </a:lnTo>
                <a:lnTo>
                  <a:pt x="28" y="172"/>
                </a:lnTo>
                <a:lnTo>
                  <a:pt x="25" y="19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98" name="Freeform 327"/>
          <p:cNvSpPr>
            <a:spLocks/>
          </p:cNvSpPr>
          <p:nvPr/>
        </p:nvSpPr>
        <p:spPr bwMode="auto">
          <a:xfrm>
            <a:off x="5537200" y="1554163"/>
            <a:ext cx="57150" cy="109537"/>
          </a:xfrm>
          <a:custGeom>
            <a:avLst/>
            <a:gdLst>
              <a:gd name="T0" fmla="*/ 0 w 120"/>
              <a:gd name="T1" fmla="*/ 109537 h 207"/>
              <a:gd name="T2" fmla="*/ 57150 w 120"/>
              <a:gd name="T3" fmla="*/ 109537 h 207"/>
              <a:gd name="T4" fmla="*/ 57150 w 120"/>
              <a:gd name="T5" fmla="*/ 95779 h 207"/>
              <a:gd name="T6" fmla="*/ 12859 w 120"/>
              <a:gd name="T7" fmla="*/ 95779 h 207"/>
              <a:gd name="T8" fmla="*/ 12859 w 120"/>
              <a:gd name="T9" fmla="*/ 0 h 207"/>
              <a:gd name="T10" fmla="*/ 0 w 120"/>
              <a:gd name="T11" fmla="*/ 0 h 207"/>
              <a:gd name="T12" fmla="*/ 0 w 120"/>
              <a:gd name="T13" fmla="*/ 109537 h 20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0" h="207">
                <a:moveTo>
                  <a:pt x="0" y="207"/>
                </a:moveTo>
                <a:lnTo>
                  <a:pt x="120" y="207"/>
                </a:lnTo>
                <a:lnTo>
                  <a:pt x="120" y="181"/>
                </a:lnTo>
                <a:lnTo>
                  <a:pt x="27" y="181"/>
                </a:lnTo>
                <a:lnTo>
                  <a:pt x="27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8999" name="Freeform 328"/>
          <p:cNvSpPr>
            <a:spLocks/>
          </p:cNvSpPr>
          <p:nvPr/>
        </p:nvSpPr>
        <p:spPr bwMode="auto">
          <a:xfrm>
            <a:off x="5602288" y="1584325"/>
            <a:ext cx="53975" cy="80963"/>
          </a:xfrm>
          <a:custGeom>
            <a:avLst/>
            <a:gdLst>
              <a:gd name="T0" fmla="*/ 11363 w 114"/>
              <a:gd name="T1" fmla="*/ 0 h 155"/>
              <a:gd name="T2" fmla="*/ 0 w 114"/>
              <a:gd name="T3" fmla="*/ 0 h 155"/>
              <a:gd name="T4" fmla="*/ 0 w 114"/>
              <a:gd name="T5" fmla="*/ 47533 h 155"/>
              <a:gd name="T6" fmla="*/ 0 w 114"/>
              <a:gd name="T7" fmla="*/ 51190 h 155"/>
              <a:gd name="T8" fmla="*/ 0 w 114"/>
              <a:gd name="T9" fmla="*/ 56413 h 155"/>
              <a:gd name="T10" fmla="*/ 473 w 114"/>
              <a:gd name="T11" fmla="*/ 61636 h 155"/>
              <a:gd name="T12" fmla="*/ 1894 w 114"/>
              <a:gd name="T13" fmla="*/ 66337 h 155"/>
              <a:gd name="T14" fmla="*/ 3314 w 114"/>
              <a:gd name="T15" fmla="*/ 69994 h 155"/>
              <a:gd name="T16" fmla="*/ 4735 w 114"/>
              <a:gd name="T17" fmla="*/ 72606 h 155"/>
              <a:gd name="T18" fmla="*/ 6155 w 114"/>
              <a:gd name="T19" fmla="*/ 74695 h 155"/>
              <a:gd name="T20" fmla="*/ 8049 w 114"/>
              <a:gd name="T21" fmla="*/ 76784 h 155"/>
              <a:gd name="T22" fmla="*/ 10890 w 114"/>
              <a:gd name="T23" fmla="*/ 77829 h 155"/>
              <a:gd name="T24" fmla="*/ 13257 w 114"/>
              <a:gd name="T25" fmla="*/ 78874 h 155"/>
              <a:gd name="T26" fmla="*/ 16098 w 114"/>
              <a:gd name="T27" fmla="*/ 80441 h 155"/>
              <a:gd name="T28" fmla="*/ 18939 w 114"/>
              <a:gd name="T29" fmla="*/ 80963 h 155"/>
              <a:gd name="T30" fmla="*/ 22253 w 114"/>
              <a:gd name="T31" fmla="*/ 80963 h 155"/>
              <a:gd name="T32" fmla="*/ 25567 w 114"/>
              <a:gd name="T33" fmla="*/ 80963 h 155"/>
              <a:gd name="T34" fmla="*/ 29355 w 114"/>
              <a:gd name="T35" fmla="*/ 80441 h 155"/>
              <a:gd name="T36" fmla="*/ 32196 w 114"/>
              <a:gd name="T37" fmla="*/ 78874 h 155"/>
              <a:gd name="T38" fmla="*/ 35036 w 114"/>
              <a:gd name="T39" fmla="*/ 77307 h 155"/>
              <a:gd name="T40" fmla="*/ 37877 w 114"/>
              <a:gd name="T41" fmla="*/ 75217 h 155"/>
              <a:gd name="T42" fmla="*/ 39771 w 114"/>
              <a:gd name="T43" fmla="*/ 73128 h 155"/>
              <a:gd name="T44" fmla="*/ 41665 w 114"/>
              <a:gd name="T45" fmla="*/ 70516 h 155"/>
              <a:gd name="T46" fmla="*/ 43559 w 114"/>
              <a:gd name="T47" fmla="*/ 67382 h 155"/>
              <a:gd name="T48" fmla="*/ 43559 w 114"/>
              <a:gd name="T49" fmla="*/ 78874 h 155"/>
              <a:gd name="T50" fmla="*/ 53975 w 114"/>
              <a:gd name="T51" fmla="*/ 78874 h 155"/>
              <a:gd name="T52" fmla="*/ 53975 w 114"/>
              <a:gd name="T53" fmla="*/ 0 h 155"/>
              <a:gd name="T54" fmla="*/ 43085 w 114"/>
              <a:gd name="T55" fmla="*/ 0 h 155"/>
              <a:gd name="T56" fmla="*/ 43085 w 114"/>
              <a:gd name="T57" fmla="*/ 42832 h 155"/>
              <a:gd name="T58" fmla="*/ 42612 w 114"/>
              <a:gd name="T59" fmla="*/ 48578 h 155"/>
              <a:gd name="T60" fmla="*/ 42138 w 114"/>
              <a:gd name="T61" fmla="*/ 54324 h 155"/>
              <a:gd name="T62" fmla="*/ 40718 w 114"/>
              <a:gd name="T63" fmla="*/ 59025 h 155"/>
              <a:gd name="T64" fmla="*/ 38351 w 114"/>
              <a:gd name="T65" fmla="*/ 62681 h 155"/>
              <a:gd name="T66" fmla="*/ 35510 w 114"/>
              <a:gd name="T67" fmla="*/ 65815 h 155"/>
              <a:gd name="T68" fmla="*/ 32669 w 114"/>
              <a:gd name="T69" fmla="*/ 67382 h 155"/>
              <a:gd name="T70" fmla="*/ 28881 w 114"/>
              <a:gd name="T71" fmla="*/ 68949 h 155"/>
              <a:gd name="T72" fmla="*/ 24147 w 114"/>
              <a:gd name="T73" fmla="*/ 69471 h 155"/>
              <a:gd name="T74" fmla="*/ 20832 w 114"/>
              <a:gd name="T75" fmla="*/ 69471 h 155"/>
              <a:gd name="T76" fmla="*/ 17518 w 114"/>
              <a:gd name="T77" fmla="*/ 68427 h 155"/>
              <a:gd name="T78" fmla="*/ 15624 w 114"/>
              <a:gd name="T79" fmla="*/ 66337 h 155"/>
              <a:gd name="T80" fmla="*/ 13730 w 114"/>
              <a:gd name="T81" fmla="*/ 64770 h 155"/>
              <a:gd name="T82" fmla="*/ 12784 w 114"/>
              <a:gd name="T83" fmla="*/ 61636 h 155"/>
              <a:gd name="T84" fmla="*/ 11837 w 114"/>
              <a:gd name="T85" fmla="*/ 57980 h 155"/>
              <a:gd name="T86" fmla="*/ 11363 w 114"/>
              <a:gd name="T87" fmla="*/ 53801 h 155"/>
              <a:gd name="T88" fmla="*/ 11363 w 114"/>
              <a:gd name="T89" fmla="*/ 48578 h 155"/>
              <a:gd name="T90" fmla="*/ 11363 w 114"/>
              <a:gd name="T91" fmla="*/ 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24" y="0"/>
                </a:moveTo>
                <a:lnTo>
                  <a:pt x="0" y="0"/>
                </a:lnTo>
                <a:lnTo>
                  <a:pt x="0" y="91"/>
                </a:lnTo>
                <a:lnTo>
                  <a:pt x="0" y="98"/>
                </a:lnTo>
                <a:lnTo>
                  <a:pt x="0" y="108"/>
                </a:lnTo>
                <a:lnTo>
                  <a:pt x="1" y="118"/>
                </a:lnTo>
                <a:lnTo>
                  <a:pt x="4" y="127"/>
                </a:lnTo>
                <a:lnTo>
                  <a:pt x="7" y="134"/>
                </a:lnTo>
                <a:lnTo>
                  <a:pt x="10" y="139"/>
                </a:lnTo>
                <a:lnTo>
                  <a:pt x="13" y="143"/>
                </a:lnTo>
                <a:lnTo>
                  <a:pt x="17" y="147"/>
                </a:lnTo>
                <a:lnTo>
                  <a:pt x="23" y="149"/>
                </a:lnTo>
                <a:lnTo>
                  <a:pt x="28" y="151"/>
                </a:lnTo>
                <a:lnTo>
                  <a:pt x="34" y="154"/>
                </a:lnTo>
                <a:lnTo>
                  <a:pt x="40" y="155"/>
                </a:lnTo>
                <a:lnTo>
                  <a:pt x="47" y="155"/>
                </a:lnTo>
                <a:lnTo>
                  <a:pt x="54" y="155"/>
                </a:lnTo>
                <a:lnTo>
                  <a:pt x="62" y="154"/>
                </a:lnTo>
                <a:lnTo>
                  <a:pt x="68" y="151"/>
                </a:lnTo>
                <a:lnTo>
                  <a:pt x="74" y="148"/>
                </a:lnTo>
                <a:lnTo>
                  <a:pt x="80" y="144"/>
                </a:lnTo>
                <a:lnTo>
                  <a:pt x="84" y="140"/>
                </a:lnTo>
                <a:lnTo>
                  <a:pt x="88" y="135"/>
                </a:lnTo>
                <a:lnTo>
                  <a:pt x="92" y="129"/>
                </a:lnTo>
                <a:lnTo>
                  <a:pt x="92" y="151"/>
                </a:lnTo>
                <a:lnTo>
                  <a:pt x="114" y="151"/>
                </a:lnTo>
                <a:lnTo>
                  <a:pt x="114" y="0"/>
                </a:lnTo>
                <a:lnTo>
                  <a:pt x="91" y="0"/>
                </a:lnTo>
                <a:lnTo>
                  <a:pt x="91" y="82"/>
                </a:lnTo>
                <a:lnTo>
                  <a:pt x="90" y="93"/>
                </a:lnTo>
                <a:lnTo>
                  <a:pt x="89" y="104"/>
                </a:lnTo>
                <a:lnTo>
                  <a:pt x="86" y="113"/>
                </a:lnTo>
                <a:lnTo>
                  <a:pt x="81" y="120"/>
                </a:lnTo>
                <a:lnTo>
                  <a:pt x="75" y="126"/>
                </a:lnTo>
                <a:lnTo>
                  <a:pt x="69" y="129"/>
                </a:lnTo>
                <a:lnTo>
                  <a:pt x="61" y="132"/>
                </a:lnTo>
                <a:lnTo>
                  <a:pt x="51" y="133"/>
                </a:lnTo>
                <a:lnTo>
                  <a:pt x="44" y="133"/>
                </a:lnTo>
                <a:lnTo>
                  <a:pt x="37" y="131"/>
                </a:lnTo>
                <a:lnTo>
                  <a:pt x="33" y="127"/>
                </a:lnTo>
                <a:lnTo>
                  <a:pt x="29" y="124"/>
                </a:lnTo>
                <a:lnTo>
                  <a:pt x="27" y="118"/>
                </a:lnTo>
                <a:lnTo>
                  <a:pt x="25" y="111"/>
                </a:lnTo>
                <a:lnTo>
                  <a:pt x="24" y="103"/>
                </a:lnTo>
                <a:lnTo>
                  <a:pt x="24" y="93"/>
                </a:lnTo>
                <a:lnTo>
                  <a:pt x="24" y="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00" name="Freeform 329"/>
          <p:cNvSpPr>
            <a:spLocks/>
          </p:cNvSpPr>
          <p:nvPr/>
        </p:nvSpPr>
        <p:spPr bwMode="auto">
          <a:xfrm>
            <a:off x="5668963" y="1582738"/>
            <a:ext cx="57150" cy="82550"/>
          </a:xfrm>
          <a:custGeom>
            <a:avLst/>
            <a:gdLst>
              <a:gd name="T0" fmla="*/ 57150 w 121"/>
              <a:gd name="T1" fmla="*/ 28213 h 158"/>
              <a:gd name="T2" fmla="*/ 54788 w 121"/>
              <a:gd name="T3" fmla="*/ 16719 h 158"/>
              <a:gd name="T4" fmla="*/ 49121 w 121"/>
              <a:gd name="T5" fmla="*/ 7837 h 158"/>
              <a:gd name="T6" fmla="*/ 40619 w 121"/>
              <a:gd name="T7" fmla="*/ 1567 h 158"/>
              <a:gd name="T8" fmla="*/ 29756 w 121"/>
              <a:gd name="T9" fmla="*/ 0 h 158"/>
              <a:gd name="T10" fmla="*/ 17476 w 121"/>
              <a:gd name="T11" fmla="*/ 2612 h 158"/>
              <a:gd name="T12" fmla="*/ 8029 w 121"/>
              <a:gd name="T13" fmla="*/ 10972 h 158"/>
              <a:gd name="T14" fmla="*/ 1889 w 121"/>
              <a:gd name="T15" fmla="*/ 24034 h 158"/>
              <a:gd name="T16" fmla="*/ 0 w 121"/>
              <a:gd name="T17" fmla="*/ 41275 h 158"/>
              <a:gd name="T18" fmla="*/ 1889 w 121"/>
              <a:gd name="T19" fmla="*/ 59039 h 158"/>
              <a:gd name="T20" fmla="*/ 7557 w 121"/>
              <a:gd name="T21" fmla="*/ 71578 h 158"/>
              <a:gd name="T22" fmla="*/ 16531 w 121"/>
              <a:gd name="T23" fmla="*/ 79415 h 158"/>
              <a:gd name="T24" fmla="*/ 28339 w 121"/>
              <a:gd name="T25" fmla="*/ 82550 h 158"/>
              <a:gd name="T26" fmla="*/ 39674 w 121"/>
              <a:gd name="T27" fmla="*/ 80460 h 158"/>
              <a:gd name="T28" fmla="*/ 48648 w 121"/>
              <a:gd name="T29" fmla="*/ 74713 h 158"/>
              <a:gd name="T30" fmla="*/ 54788 w 121"/>
              <a:gd name="T31" fmla="*/ 64786 h 158"/>
              <a:gd name="T32" fmla="*/ 57150 w 121"/>
              <a:gd name="T33" fmla="*/ 52247 h 158"/>
              <a:gd name="T34" fmla="*/ 45814 w 121"/>
              <a:gd name="T35" fmla="*/ 56427 h 158"/>
              <a:gd name="T36" fmla="*/ 43453 w 121"/>
              <a:gd name="T37" fmla="*/ 63219 h 158"/>
              <a:gd name="T38" fmla="*/ 38730 w 121"/>
              <a:gd name="T39" fmla="*/ 67921 h 158"/>
              <a:gd name="T40" fmla="*/ 32590 w 121"/>
              <a:gd name="T41" fmla="*/ 70533 h 158"/>
              <a:gd name="T42" fmla="*/ 24560 w 121"/>
              <a:gd name="T43" fmla="*/ 70011 h 158"/>
              <a:gd name="T44" fmla="*/ 18420 w 121"/>
              <a:gd name="T45" fmla="*/ 66353 h 158"/>
              <a:gd name="T46" fmla="*/ 13697 w 121"/>
              <a:gd name="T47" fmla="*/ 59039 h 158"/>
              <a:gd name="T48" fmla="*/ 11808 w 121"/>
              <a:gd name="T49" fmla="*/ 48067 h 158"/>
              <a:gd name="T50" fmla="*/ 11808 w 121"/>
              <a:gd name="T51" fmla="*/ 34483 h 158"/>
              <a:gd name="T52" fmla="*/ 14169 w 121"/>
              <a:gd name="T53" fmla="*/ 23511 h 158"/>
              <a:gd name="T54" fmla="*/ 18893 w 121"/>
              <a:gd name="T55" fmla="*/ 16197 h 158"/>
              <a:gd name="T56" fmla="*/ 25977 w 121"/>
              <a:gd name="T57" fmla="*/ 12539 h 158"/>
              <a:gd name="T58" fmla="*/ 33062 w 121"/>
              <a:gd name="T59" fmla="*/ 12017 h 158"/>
              <a:gd name="T60" fmla="*/ 39202 w 121"/>
              <a:gd name="T61" fmla="*/ 14629 h 158"/>
              <a:gd name="T62" fmla="*/ 43453 w 121"/>
              <a:gd name="T63" fmla="*/ 18809 h 158"/>
              <a:gd name="T64" fmla="*/ 45814 w 121"/>
              <a:gd name="T65" fmla="*/ 24556 h 15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1" h="158">
                <a:moveTo>
                  <a:pt x="98" y="54"/>
                </a:moveTo>
                <a:lnTo>
                  <a:pt x="121" y="54"/>
                </a:lnTo>
                <a:lnTo>
                  <a:pt x="119" y="43"/>
                </a:lnTo>
                <a:lnTo>
                  <a:pt x="116" y="32"/>
                </a:lnTo>
                <a:lnTo>
                  <a:pt x="112" y="23"/>
                </a:lnTo>
                <a:lnTo>
                  <a:pt x="104" y="15"/>
                </a:lnTo>
                <a:lnTo>
                  <a:pt x="96" y="8"/>
                </a:lnTo>
                <a:lnTo>
                  <a:pt x="86" y="3"/>
                </a:lnTo>
                <a:lnTo>
                  <a:pt x="76" y="1"/>
                </a:lnTo>
                <a:lnTo>
                  <a:pt x="63" y="0"/>
                </a:lnTo>
                <a:lnTo>
                  <a:pt x="49" y="1"/>
                </a:lnTo>
                <a:lnTo>
                  <a:pt x="37" y="5"/>
                </a:lnTo>
                <a:lnTo>
                  <a:pt x="26" y="11"/>
                </a:lnTo>
                <a:lnTo>
                  <a:pt x="17" y="21"/>
                </a:lnTo>
                <a:lnTo>
                  <a:pt x="9" y="32"/>
                </a:lnTo>
                <a:lnTo>
                  <a:pt x="4" y="46"/>
                </a:lnTo>
                <a:lnTo>
                  <a:pt x="1" y="61"/>
                </a:lnTo>
                <a:lnTo>
                  <a:pt x="0" y="79"/>
                </a:lnTo>
                <a:lnTo>
                  <a:pt x="1" y="97"/>
                </a:lnTo>
                <a:lnTo>
                  <a:pt x="4" y="113"/>
                </a:lnTo>
                <a:lnTo>
                  <a:pt x="9" y="125"/>
                </a:lnTo>
                <a:lnTo>
                  <a:pt x="16" y="137"/>
                </a:lnTo>
                <a:lnTo>
                  <a:pt x="25" y="146"/>
                </a:lnTo>
                <a:lnTo>
                  <a:pt x="35" y="152"/>
                </a:lnTo>
                <a:lnTo>
                  <a:pt x="47" y="157"/>
                </a:lnTo>
                <a:lnTo>
                  <a:pt x="60" y="158"/>
                </a:lnTo>
                <a:lnTo>
                  <a:pt x="74" y="157"/>
                </a:lnTo>
                <a:lnTo>
                  <a:pt x="84" y="154"/>
                </a:lnTo>
                <a:lnTo>
                  <a:pt x="95" y="149"/>
                </a:lnTo>
                <a:lnTo>
                  <a:pt x="103" y="143"/>
                </a:lnTo>
                <a:lnTo>
                  <a:pt x="110" y="135"/>
                </a:lnTo>
                <a:lnTo>
                  <a:pt x="116" y="124"/>
                </a:lnTo>
                <a:lnTo>
                  <a:pt x="119" y="113"/>
                </a:lnTo>
                <a:lnTo>
                  <a:pt x="121" y="100"/>
                </a:lnTo>
                <a:lnTo>
                  <a:pt x="99" y="100"/>
                </a:lnTo>
                <a:lnTo>
                  <a:pt x="97" y="108"/>
                </a:lnTo>
                <a:lnTo>
                  <a:pt x="95" y="115"/>
                </a:lnTo>
                <a:lnTo>
                  <a:pt x="92" y="121"/>
                </a:lnTo>
                <a:lnTo>
                  <a:pt x="87" y="125"/>
                </a:lnTo>
                <a:lnTo>
                  <a:pt x="82" y="130"/>
                </a:lnTo>
                <a:lnTo>
                  <a:pt x="76" y="132"/>
                </a:lnTo>
                <a:lnTo>
                  <a:pt x="69" y="135"/>
                </a:lnTo>
                <a:lnTo>
                  <a:pt x="61" y="135"/>
                </a:lnTo>
                <a:lnTo>
                  <a:pt x="52" y="134"/>
                </a:lnTo>
                <a:lnTo>
                  <a:pt x="45" y="131"/>
                </a:lnTo>
                <a:lnTo>
                  <a:pt x="39" y="127"/>
                </a:lnTo>
                <a:lnTo>
                  <a:pt x="34" y="121"/>
                </a:lnTo>
                <a:lnTo>
                  <a:pt x="29" y="113"/>
                </a:lnTo>
                <a:lnTo>
                  <a:pt x="26" y="103"/>
                </a:lnTo>
                <a:lnTo>
                  <a:pt x="25" y="92"/>
                </a:lnTo>
                <a:lnTo>
                  <a:pt x="24" y="79"/>
                </a:lnTo>
                <a:lnTo>
                  <a:pt x="25" y="66"/>
                </a:lnTo>
                <a:lnTo>
                  <a:pt x="27" y="54"/>
                </a:lnTo>
                <a:lnTo>
                  <a:pt x="30" y="45"/>
                </a:lnTo>
                <a:lnTo>
                  <a:pt x="35" y="37"/>
                </a:lnTo>
                <a:lnTo>
                  <a:pt x="40" y="31"/>
                </a:lnTo>
                <a:lnTo>
                  <a:pt x="46" y="26"/>
                </a:lnTo>
                <a:lnTo>
                  <a:pt x="55" y="24"/>
                </a:lnTo>
                <a:lnTo>
                  <a:pt x="63" y="23"/>
                </a:lnTo>
                <a:lnTo>
                  <a:pt x="70" y="23"/>
                </a:lnTo>
                <a:lnTo>
                  <a:pt x="77" y="25"/>
                </a:lnTo>
                <a:lnTo>
                  <a:pt x="83" y="28"/>
                </a:lnTo>
                <a:lnTo>
                  <a:pt x="87" y="31"/>
                </a:lnTo>
                <a:lnTo>
                  <a:pt x="92" y="36"/>
                </a:lnTo>
                <a:lnTo>
                  <a:pt x="95" y="42"/>
                </a:lnTo>
                <a:lnTo>
                  <a:pt x="97" y="47"/>
                </a:lnTo>
                <a:lnTo>
                  <a:pt x="98" y="5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01" name="Freeform 330"/>
          <p:cNvSpPr>
            <a:spLocks noEditPoints="1"/>
          </p:cNvSpPr>
          <p:nvPr/>
        </p:nvSpPr>
        <p:spPr bwMode="auto">
          <a:xfrm>
            <a:off x="5735638" y="1554163"/>
            <a:ext cx="11112" cy="109537"/>
          </a:xfrm>
          <a:custGeom>
            <a:avLst/>
            <a:gdLst>
              <a:gd name="T0" fmla="*/ 0 w 23"/>
              <a:gd name="T1" fmla="*/ 109537 h 207"/>
              <a:gd name="T2" fmla="*/ 11112 w 23"/>
              <a:gd name="T3" fmla="*/ 109537 h 207"/>
              <a:gd name="T4" fmla="*/ 11112 w 23"/>
              <a:gd name="T5" fmla="*/ 29633 h 207"/>
              <a:gd name="T6" fmla="*/ 0 w 23"/>
              <a:gd name="T7" fmla="*/ 29633 h 207"/>
              <a:gd name="T8" fmla="*/ 0 w 23"/>
              <a:gd name="T9" fmla="*/ 109537 h 207"/>
              <a:gd name="T10" fmla="*/ 0 w 23"/>
              <a:gd name="T11" fmla="*/ 14817 h 207"/>
              <a:gd name="T12" fmla="*/ 11112 w 23"/>
              <a:gd name="T13" fmla="*/ 14817 h 207"/>
              <a:gd name="T14" fmla="*/ 11112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02" name="Rectangle 331"/>
          <p:cNvSpPr>
            <a:spLocks noChangeArrowheads="1"/>
          </p:cNvSpPr>
          <p:nvPr/>
        </p:nvSpPr>
        <p:spPr bwMode="auto">
          <a:xfrm>
            <a:off x="5764213" y="1554163"/>
            <a:ext cx="9525" cy="109537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03" name="Rectangle 332"/>
          <p:cNvSpPr>
            <a:spLocks noChangeArrowheads="1"/>
          </p:cNvSpPr>
          <p:nvPr/>
        </p:nvSpPr>
        <p:spPr bwMode="auto">
          <a:xfrm>
            <a:off x="5791200" y="1554163"/>
            <a:ext cx="11113" cy="109537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04" name="Freeform 333"/>
          <p:cNvSpPr>
            <a:spLocks noEditPoints="1"/>
          </p:cNvSpPr>
          <p:nvPr/>
        </p:nvSpPr>
        <p:spPr bwMode="auto">
          <a:xfrm>
            <a:off x="5815013" y="1582738"/>
            <a:ext cx="58737" cy="82550"/>
          </a:xfrm>
          <a:custGeom>
            <a:avLst/>
            <a:gdLst>
              <a:gd name="T0" fmla="*/ 46321 w 123"/>
              <a:gd name="T1" fmla="*/ 59039 h 158"/>
              <a:gd name="T2" fmla="*/ 43456 w 123"/>
              <a:gd name="T3" fmla="*/ 64264 h 158"/>
              <a:gd name="T4" fmla="*/ 39158 w 123"/>
              <a:gd name="T5" fmla="*/ 67921 h 158"/>
              <a:gd name="T6" fmla="*/ 33905 w 123"/>
              <a:gd name="T7" fmla="*/ 70533 h 158"/>
              <a:gd name="T8" fmla="*/ 26265 w 123"/>
              <a:gd name="T9" fmla="*/ 70011 h 158"/>
              <a:gd name="T10" fmla="*/ 19579 w 123"/>
              <a:gd name="T11" fmla="*/ 66876 h 158"/>
              <a:gd name="T12" fmla="*/ 14326 w 123"/>
              <a:gd name="T13" fmla="*/ 60606 h 158"/>
              <a:gd name="T14" fmla="*/ 11938 w 123"/>
              <a:gd name="T15" fmla="*/ 50679 h 158"/>
              <a:gd name="T16" fmla="*/ 58737 w 123"/>
              <a:gd name="T17" fmla="*/ 45455 h 158"/>
              <a:gd name="T18" fmla="*/ 58259 w 123"/>
              <a:gd name="T19" fmla="*/ 30826 h 158"/>
              <a:gd name="T20" fmla="*/ 54439 w 123"/>
              <a:gd name="T21" fmla="*/ 15674 h 158"/>
              <a:gd name="T22" fmla="*/ 46799 w 123"/>
              <a:gd name="T23" fmla="*/ 5747 h 158"/>
              <a:gd name="T24" fmla="*/ 36293 w 123"/>
              <a:gd name="T25" fmla="*/ 522 h 158"/>
              <a:gd name="T26" fmla="*/ 22922 w 123"/>
              <a:gd name="T27" fmla="*/ 522 h 158"/>
              <a:gd name="T28" fmla="*/ 11938 w 123"/>
              <a:gd name="T29" fmla="*/ 5747 h 158"/>
              <a:gd name="T30" fmla="*/ 4298 w 123"/>
              <a:gd name="T31" fmla="*/ 16719 h 158"/>
              <a:gd name="T32" fmla="*/ 478 w 123"/>
              <a:gd name="T33" fmla="*/ 32393 h 158"/>
              <a:gd name="T34" fmla="*/ 478 w 123"/>
              <a:gd name="T35" fmla="*/ 50679 h 158"/>
              <a:gd name="T36" fmla="*/ 4298 w 123"/>
              <a:gd name="T37" fmla="*/ 66353 h 158"/>
              <a:gd name="T38" fmla="*/ 11938 w 123"/>
              <a:gd name="T39" fmla="*/ 76280 h 158"/>
              <a:gd name="T40" fmla="*/ 22922 w 123"/>
              <a:gd name="T41" fmla="*/ 82028 h 158"/>
              <a:gd name="T42" fmla="*/ 34860 w 123"/>
              <a:gd name="T43" fmla="*/ 82028 h 158"/>
              <a:gd name="T44" fmla="*/ 44888 w 123"/>
              <a:gd name="T45" fmla="*/ 78370 h 158"/>
              <a:gd name="T46" fmla="*/ 51574 w 123"/>
              <a:gd name="T47" fmla="*/ 71578 h 158"/>
              <a:gd name="T48" fmla="*/ 56827 w 123"/>
              <a:gd name="T49" fmla="*/ 61651 h 158"/>
              <a:gd name="T50" fmla="*/ 47276 w 123"/>
              <a:gd name="T51" fmla="*/ 55904 h 158"/>
              <a:gd name="T52" fmla="*/ 11938 w 123"/>
              <a:gd name="T53" fmla="*/ 28736 h 158"/>
              <a:gd name="T54" fmla="*/ 14804 w 123"/>
              <a:gd name="T55" fmla="*/ 20376 h 158"/>
              <a:gd name="T56" fmla="*/ 19579 w 123"/>
              <a:gd name="T57" fmla="*/ 14629 h 158"/>
              <a:gd name="T58" fmla="*/ 25787 w 123"/>
              <a:gd name="T59" fmla="*/ 12017 h 158"/>
              <a:gd name="T60" fmla="*/ 33905 w 123"/>
              <a:gd name="T61" fmla="*/ 12017 h 158"/>
              <a:gd name="T62" fmla="*/ 40113 w 123"/>
              <a:gd name="T63" fmla="*/ 15152 h 158"/>
              <a:gd name="T64" fmla="*/ 44888 w 123"/>
              <a:gd name="T65" fmla="*/ 20376 h 158"/>
              <a:gd name="T66" fmla="*/ 46799 w 123"/>
              <a:gd name="T67" fmla="*/ 28736 h 158"/>
              <a:gd name="T68" fmla="*/ 11461 w 123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8"/>
                </a:lnTo>
                <a:lnTo>
                  <a:pt x="91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2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1"/>
                </a:lnTo>
                <a:lnTo>
                  <a:pt x="41" y="128"/>
                </a:lnTo>
                <a:lnTo>
                  <a:pt x="35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7"/>
                </a:lnTo>
                <a:lnTo>
                  <a:pt x="24" y="87"/>
                </a:lnTo>
                <a:lnTo>
                  <a:pt x="123" y="87"/>
                </a:lnTo>
                <a:lnTo>
                  <a:pt x="123" y="75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19"/>
                </a:lnTo>
                <a:lnTo>
                  <a:pt x="98" y="11"/>
                </a:lnTo>
                <a:lnTo>
                  <a:pt x="87" y="4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5"/>
                </a:lnTo>
                <a:lnTo>
                  <a:pt x="25" y="11"/>
                </a:lnTo>
                <a:lnTo>
                  <a:pt x="17" y="21"/>
                </a:lnTo>
                <a:lnTo>
                  <a:pt x="9" y="32"/>
                </a:lnTo>
                <a:lnTo>
                  <a:pt x="4" y="46"/>
                </a:lnTo>
                <a:lnTo>
                  <a:pt x="1" y="62"/>
                </a:lnTo>
                <a:lnTo>
                  <a:pt x="0" y="80"/>
                </a:lnTo>
                <a:lnTo>
                  <a:pt x="1" y="97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6"/>
                </a:lnTo>
                <a:lnTo>
                  <a:pt x="36" y="152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4"/>
                </a:lnTo>
                <a:lnTo>
                  <a:pt x="94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8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5"/>
                </a:lnTo>
                <a:lnTo>
                  <a:pt x="27" y="47"/>
                </a:lnTo>
                <a:lnTo>
                  <a:pt x="31" y="39"/>
                </a:lnTo>
                <a:lnTo>
                  <a:pt x="36" y="33"/>
                </a:lnTo>
                <a:lnTo>
                  <a:pt x="41" y="28"/>
                </a:lnTo>
                <a:lnTo>
                  <a:pt x="47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4" y="29"/>
                </a:lnTo>
                <a:lnTo>
                  <a:pt x="89" y="33"/>
                </a:lnTo>
                <a:lnTo>
                  <a:pt x="94" y="39"/>
                </a:lnTo>
                <a:lnTo>
                  <a:pt x="97" y="47"/>
                </a:lnTo>
                <a:lnTo>
                  <a:pt x="98" y="55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05" name="Freeform 334"/>
          <p:cNvSpPr>
            <a:spLocks/>
          </p:cNvSpPr>
          <p:nvPr/>
        </p:nvSpPr>
        <p:spPr bwMode="auto">
          <a:xfrm>
            <a:off x="5919788" y="1554163"/>
            <a:ext cx="55562" cy="109537"/>
          </a:xfrm>
          <a:custGeom>
            <a:avLst/>
            <a:gdLst>
              <a:gd name="T0" fmla="*/ 0 w 119"/>
              <a:gd name="T1" fmla="*/ 109537 h 207"/>
              <a:gd name="T2" fmla="*/ 55562 w 119"/>
              <a:gd name="T3" fmla="*/ 109537 h 207"/>
              <a:gd name="T4" fmla="*/ 55562 w 119"/>
              <a:gd name="T5" fmla="*/ 95779 h 207"/>
              <a:gd name="T6" fmla="*/ 12607 w 119"/>
              <a:gd name="T7" fmla="*/ 95779 h 207"/>
              <a:gd name="T8" fmla="*/ 12607 w 119"/>
              <a:gd name="T9" fmla="*/ 0 h 207"/>
              <a:gd name="T10" fmla="*/ 0 w 119"/>
              <a:gd name="T11" fmla="*/ 0 h 207"/>
              <a:gd name="T12" fmla="*/ 0 w 119"/>
              <a:gd name="T13" fmla="*/ 109537 h 20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19" h="207">
                <a:moveTo>
                  <a:pt x="0" y="207"/>
                </a:moveTo>
                <a:lnTo>
                  <a:pt x="119" y="207"/>
                </a:lnTo>
                <a:lnTo>
                  <a:pt x="119" y="181"/>
                </a:lnTo>
                <a:lnTo>
                  <a:pt x="27" y="181"/>
                </a:lnTo>
                <a:lnTo>
                  <a:pt x="27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06" name="Rectangle 335"/>
          <p:cNvSpPr>
            <a:spLocks noChangeArrowheads="1"/>
          </p:cNvSpPr>
          <p:nvPr/>
        </p:nvSpPr>
        <p:spPr bwMode="auto">
          <a:xfrm>
            <a:off x="5989638" y="1647825"/>
            <a:ext cx="11112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07" name="Freeform 336"/>
          <p:cNvSpPr>
            <a:spLocks/>
          </p:cNvSpPr>
          <p:nvPr/>
        </p:nvSpPr>
        <p:spPr bwMode="auto">
          <a:xfrm>
            <a:off x="4851400" y="1752600"/>
            <a:ext cx="58738" cy="106363"/>
          </a:xfrm>
          <a:custGeom>
            <a:avLst/>
            <a:gdLst>
              <a:gd name="T0" fmla="*/ 58738 w 124"/>
              <a:gd name="T1" fmla="*/ 106363 h 199"/>
              <a:gd name="T2" fmla="*/ 12316 w 124"/>
              <a:gd name="T3" fmla="*/ 93535 h 199"/>
              <a:gd name="T4" fmla="*/ 15632 w 124"/>
              <a:gd name="T5" fmla="*/ 86587 h 199"/>
              <a:gd name="T6" fmla="*/ 19421 w 124"/>
              <a:gd name="T7" fmla="*/ 80173 h 199"/>
              <a:gd name="T8" fmla="*/ 25579 w 124"/>
              <a:gd name="T9" fmla="*/ 74828 h 199"/>
              <a:gd name="T10" fmla="*/ 33159 w 124"/>
              <a:gd name="T11" fmla="*/ 69483 h 199"/>
              <a:gd name="T12" fmla="*/ 45001 w 124"/>
              <a:gd name="T13" fmla="*/ 61466 h 199"/>
              <a:gd name="T14" fmla="*/ 52106 w 124"/>
              <a:gd name="T15" fmla="*/ 54518 h 199"/>
              <a:gd name="T16" fmla="*/ 56370 w 124"/>
              <a:gd name="T17" fmla="*/ 46500 h 199"/>
              <a:gd name="T18" fmla="*/ 58264 w 124"/>
              <a:gd name="T19" fmla="*/ 36880 h 199"/>
              <a:gd name="T20" fmla="*/ 58264 w 124"/>
              <a:gd name="T21" fmla="*/ 24586 h 199"/>
              <a:gd name="T22" fmla="*/ 54475 w 124"/>
              <a:gd name="T23" fmla="*/ 12828 h 199"/>
              <a:gd name="T24" fmla="*/ 46896 w 124"/>
              <a:gd name="T25" fmla="*/ 4810 h 199"/>
              <a:gd name="T26" fmla="*/ 36948 w 124"/>
              <a:gd name="T27" fmla="*/ 534 h 199"/>
              <a:gd name="T28" fmla="*/ 24632 w 124"/>
              <a:gd name="T29" fmla="*/ 534 h 199"/>
              <a:gd name="T30" fmla="*/ 14211 w 124"/>
              <a:gd name="T31" fmla="*/ 5345 h 199"/>
              <a:gd name="T32" fmla="*/ 6632 w 124"/>
              <a:gd name="T33" fmla="*/ 14966 h 199"/>
              <a:gd name="T34" fmla="*/ 2368 w 124"/>
              <a:gd name="T35" fmla="*/ 28328 h 199"/>
              <a:gd name="T36" fmla="*/ 1895 w 124"/>
              <a:gd name="T37" fmla="*/ 38483 h 199"/>
              <a:gd name="T38" fmla="*/ 13263 w 124"/>
              <a:gd name="T39" fmla="*/ 37414 h 199"/>
              <a:gd name="T40" fmla="*/ 14685 w 124"/>
              <a:gd name="T41" fmla="*/ 27259 h 199"/>
              <a:gd name="T42" fmla="*/ 18000 w 124"/>
              <a:gd name="T43" fmla="*/ 19242 h 199"/>
              <a:gd name="T44" fmla="*/ 23685 w 124"/>
              <a:gd name="T45" fmla="*/ 14966 h 199"/>
              <a:gd name="T46" fmla="*/ 29843 w 124"/>
              <a:gd name="T47" fmla="*/ 12828 h 199"/>
              <a:gd name="T48" fmla="*/ 36948 w 124"/>
              <a:gd name="T49" fmla="*/ 14431 h 199"/>
              <a:gd name="T50" fmla="*/ 42632 w 124"/>
              <a:gd name="T51" fmla="*/ 18173 h 199"/>
              <a:gd name="T52" fmla="*/ 45948 w 124"/>
              <a:gd name="T53" fmla="*/ 24052 h 199"/>
              <a:gd name="T54" fmla="*/ 46896 w 124"/>
              <a:gd name="T55" fmla="*/ 31535 h 199"/>
              <a:gd name="T56" fmla="*/ 45948 w 124"/>
              <a:gd name="T57" fmla="*/ 38483 h 199"/>
              <a:gd name="T58" fmla="*/ 44054 w 124"/>
              <a:gd name="T59" fmla="*/ 44362 h 199"/>
              <a:gd name="T60" fmla="*/ 39790 w 124"/>
              <a:gd name="T61" fmla="*/ 49707 h 199"/>
              <a:gd name="T62" fmla="*/ 34580 w 124"/>
              <a:gd name="T63" fmla="*/ 53983 h 199"/>
              <a:gd name="T64" fmla="*/ 20843 w 124"/>
              <a:gd name="T65" fmla="*/ 63604 h 199"/>
              <a:gd name="T66" fmla="*/ 10421 w 124"/>
              <a:gd name="T67" fmla="*/ 73225 h 199"/>
              <a:gd name="T68" fmla="*/ 3790 w 124"/>
              <a:gd name="T69" fmla="*/ 84449 h 199"/>
              <a:gd name="T70" fmla="*/ 474 w 124"/>
              <a:gd name="T71" fmla="*/ 97811 h 199"/>
              <a:gd name="T72" fmla="*/ 0 w 124"/>
              <a:gd name="T73" fmla="*/ 106363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4" h="199">
                <a:moveTo>
                  <a:pt x="0" y="199"/>
                </a:moveTo>
                <a:lnTo>
                  <a:pt x="124" y="199"/>
                </a:lnTo>
                <a:lnTo>
                  <a:pt x="124" y="175"/>
                </a:lnTo>
                <a:lnTo>
                  <a:pt x="26" y="175"/>
                </a:lnTo>
                <a:lnTo>
                  <a:pt x="30" y="168"/>
                </a:lnTo>
                <a:lnTo>
                  <a:pt x="33" y="162"/>
                </a:lnTo>
                <a:lnTo>
                  <a:pt x="36" y="156"/>
                </a:lnTo>
                <a:lnTo>
                  <a:pt x="41" y="150"/>
                </a:lnTo>
                <a:lnTo>
                  <a:pt x="47" y="145"/>
                </a:lnTo>
                <a:lnTo>
                  <a:pt x="54" y="140"/>
                </a:lnTo>
                <a:lnTo>
                  <a:pt x="61" y="135"/>
                </a:lnTo>
                <a:lnTo>
                  <a:pt x="70" y="130"/>
                </a:lnTo>
                <a:lnTo>
                  <a:pt x="85" y="122"/>
                </a:lnTo>
                <a:lnTo>
                  <a:pt x="95" y="115"/>
                </a:lnTo>
                <a:lnTo>
                  <a:pt x="102" y="109"/>
                </a:lnTo>
                <a:lnTo>
                  <a:pt x="110" y="102"/>
                </a:lnTo>
                <a:lnTo>
                  <a:pt x="115" y="95"/>
                </a:lnTo>
                <a:lnTo>
                  <a:pt x="119" y="87"/>
                </a:lnTo>
                <a:lnTo>
                  <a:pt x="122" y="78"/>
                </a:lnTo>
                <a:lnTo>
                  <a:pt x="123" y="69"/>
                </a:lnTo>
                <a:lnTo>
                  <a:pt x="124" y="59"/>
                </a:lnTo>
                <a:lnTo>
                  <a:pt x="123" y="46"/>
                </a:lnTo>
                <a:lnTo>
                  <a:pt x="120" y="35"/>
                </a:lnTo>
                <a:lnTo>
                  <a:pt x="115" y="24"/>
                </a:lnTo>
                <a:lnTo>
                  <a:pt x="108" y="16"/>
                </a:lnTo>
                <a:lnTo>
                  <a:pt x="99" y="9"/>
                </a:lnTo>
                <a:lnTo>
                  <a:pt x="90" y="4"/>
                </a:lnTo>
                <a:lnTo>
                  <a:pt x="78" y="1"/>
                </a:lnTo>
                <a:lnTo>
                  <a:pt x="64" y="0"/>
                </a:lnTo>
                <a:lnTo>
                  <a:pt x="52" y="1"/>
                </a:lnTo>
                <a:lnTo>
                  <a:pt x="40" y="4"/>
                </a:lnTo>
                <a:lnTo>
                  <a:pt x="30" y="10"/>
                </a:lnTo>
                <a:lnTo>
                  <a:pt x="21" y="18"/>
                </a:lnTo>
                <a:lnTo>
                  <a:pt x="14" y="28"/>
                </a:lnTo>
                <a:lnTo>
                  <a:pt x="8" y="39"/>
                </a:lnTo>
                <a:lnTo>
                  <a:pt x="5" y="53"/>
                </a:lnTo>
                <a:lnTo>
                  <a:pt x="4" y="69"/>
                </a:lnTo>
                <a:lnTo>
                  <a:pt x="4" y="72"/>
                </a:lnTo>
                <a:lnTo>
                  <a:pt x="28" y="72"/>
                </a:lnTo>
                <a:lnTo>
                  <a:pt x="28" y="70"/>
                </a:lnTo>
                <a:lnTo>
                  <a:pt x="30" y="59"/>
                </a:lnTo>
                <a:lnTo>
                  <a:pt x="31" y="51"/>
                </a:lnTo>
                <a:lnTo>
                  <a:pt x="34" y="43"/>
                </a:lnTo>
                <a:lnTo>
                  <a:pt x="38" y="36"/>
                </a:lnTo>
                <a:lnTo>
                  <a:pt x="43" y="31"/>
                </a:lnTo>
                <a:lnTo>
                  <a:pt x="50" y="28"/>
                </a:lnTo>
                <a:lnTo>
                  <a:pt x="56" y="25"/>
                </a:lnTo>
                <a:lnTo>
                  <a:pt x="63" y="24"/>
                </a:lnTo>
                <a:lnTo>
                  <a:pt x="72" y="25"/>
                </a:lnTo>
                <a:lnTo>
                  <a:pt x="78" y="27"/>
                </a:lnTo>
                <a:lnTo>
                  <a:pt x="84" y="30"/>
                </a:lnTo>
                <a:lnTo>
                  <a:pt x="90" y="34"/>
                </a:lnTo>
                <a:lnTo>
                  <a:pt x="94" y="39"/>
                </a:lnTo>
                <a:lnTo>
                  <a:pt x="97" y="45"/>
                </a:lnTo>
                <a:lnTo>
                  <a:pt x="98" y="52"/>
                </a:lnTo>
                <a:lnTo>
                  <a:pt x="99" y="59"/>
                </a:lnTo>
                <a:lnTo>
                  <a:pt x="99" y="66"/>
                </a:lnTo>
                <a:lnTo>
                  <a:pt x="97" y="72"/>
                </a:lnTo>
                <a:lnTo>
                  <a:pt x="96" y="78"/>
                </a:lnTo>
                <a:lnTo>
                  <a:pt x="93" y="83"/>
                </a:lnTo>
                <a:lnTo>
                  <a:pt x="89" y="88"/>
                </a:lnTo>
                <a:lnTo>
                  <a:pt x="84" y="93"/>
                </a:lnTo>
                <a:lnTo>
                  <a:pt x="79" y="98"/>
                </a:lnTo>
                <a:lnTo>
                  <a:pt x="73" y="101"/>
                </a:lnTo>
                <a:lnTo>
                  <a:pt x="58" y="110"/>
                </a:lnTo>
                <a:lnTo>
                  <a:pt x="44" y="119"/>
                </a:lnTo>
                <a:lnTo>
                  <a:pt x="33" y="128"/>
                </a:lnTo>
                <a:lnTo>
                  <a:pt x="22" y="137"/>
                </a:lnTo>
                <a:lnTo>
                  <a:pt x="15" y="148"/>
                </a:lnTo>
                <a:lnTo>
                  <a:pt x="8" y="158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08" name="Freeform 337"/>
          <p:cNvSpPr>
            <a:spLocks noEditPoints="1"/>
          </p:cNvSpPr>
          <p:nvPr/>
        </p:nvSpPr>
        <p:spPr bwMode="auto">
          <a:xfrm>
            <a:off x="4919663" y="1751013"/>
            <a:ext cx="58737" cy="107950"/>
          </a:xfrm>
          <a:custGeom>
            <a:avLst/>
            <a:gdLst>
              <a:gd name="T0" fmla="*/ 7925 w 126"/>
              <a:gd name="T1" fmla="*/ 51858 h 204"/>
              <a:gd name="T2" fmla="*/ 2331 w 126"/>
              <a:gd name="T3" fmla="*/ 60854 h 204"/>
              <a:gd name="T4" fmla="*/ 0 w 126"/>
              <a:gd name="T5" fmla="*/ 74083 h 204"/>
              <a:gd name="T6" fmla="*/ 4662 w 126"/>
              <a:gd name="T7" fmla="*/ 93663 h 204"/>
              <a:gd name="T8" fmla="*/ 16782 w 126"/>
              <a:gd name="T9" fmla="*/ 105304 h 204"/>
              <a:gd name="T10" fmla="*/ 35895 w 126"/>
              <a:gd name="T11" fmla="*/ 106892 h 204"/>
              <a:gd name="T12" fmla="*/ 50812 w 126"/>
              <a:gd name="T13" fmla="*/ 98425 h 204"/>
              <a:gd name="T14" fmla="*/ 58271 w 126"/>
              <a:gd name="T15" fmla="*/ 81492 h 204"/>
              <a:gd name="T16" fmla="*/ 57805 w 126"/>
              <a:gd name="T17" fmla="*/ 65087 h 204"/>
              <a:gd name="T18" fmla="*/ 52677 w 126"/>
              <a:gd name="T19" fmla="*/ 53975 h 204"/>
              <a:gd name="T20" fmla="*/ 44286 w 126"/>
              <a:gd name="T21" fmla="*/ 47625 h 204"/>
              <a:gd name="T22" fmla="*/ 51278 w 126"/>
              <a:gd name="T23" fmla="*/ 41275 h 204"/>
              <a:gd name="T24" fmla="*/ 55474 w 126"/>
              <a:gd name="T25" fmla="*/ 33338 h 204"/>
              <a:gd name="T26" fmla="*/ 55474 w 126"/>
              <a:gd name="T27" fmla="*/ 20108 h 204"/>
              <a:gd name="T28" fmla="*/ 48481 w 126"/>
              <a:gd name="T29" fmla="*/ 7408 h 204"/>
              <a:gd name="T30" fmla="*/ 34963 w 126"/>
              <a:gd name="T31" fmla="*/ 529 h 204"/>
              <a:gd name="T32" fmla="*/ 18181 w 126"/>
              <a:gd name="T33" fmla="*/ 1588 h 204"/>
              <a:gd name="T34" fmla="*/ 6993 w 126"/>
              <a:gd name="T35" fmla="*/ 11113 h 204"/>
              <a:gd name="T36" fmla="*/ 3263 w 126"/>
              <a:gd name="T37" fmla="*/ 25929 h 204"/>
              <a:gd name="T38" fmla="*/ 4662 w 126"/>
              <a:gd name="T39" fmla="*/ 36513 h 204"/>
              <a:gd name="T40" fmla="*/ 9790 w 126"/>
              <a:gd name="T41" fmla="*/ 43921 h 204"/>
              <a:gd name="T42" fmla="*/ 14451 w 126"/>
              <a:gd name="T43" fmla="*/ 27517 h 204"/>
              <a:gd name="T44" fmla="*/ 16782 w 126"/>
              <a:gd name="T45" fmla="*/ 18521 h 204"/>
              <a:gd name="T46" fmla="*/ 22842 w 126"/>
              <a:gd name="T47" fmla="*/ 13229 h 204"/>
              <a:gd name="T48" fmla="*/ 32632 w 126"/>
              <a:gd name="T49" fmla="*/ 12171 h 204"/>
              <a:gd name="T50" fmla="*/ 40090 w 126"/>
              <a:gd name="T51" fmla="*/ 16404 h 204"/>
              <a:gd name="T52" fmla="*/ 43354 w 126"/>
              <a:gd name="T53" fmla="*/ 23813 h 204"/>
              <a:gd name="T54" fmla="*/ 42887 w 126"/>
              <a:gd name="T55" fmla="*/ 33867 h 204"/>
              <a:gd name="T56" fmla="*/ 38226 w 126"/>
              <a:gd name="T57" fmla="*/ 40746 h 204"/>
              <a:gd name="T58" fmla="*/ 29369 w 126"/>
              <a:gd name="T59" fmla="*/ 42863 h 204"/>
              <a:gd name="T60" fmla="*/ 20511 w 126"/>
              <a:gd name="T61" fmla="*/ 40746 h 204"/>
              <a:gd name="T62" fmla="*/ 15384 w 126"/>
              <a:gd name="T63" fmla="*/ 33867 h 204"/>
              <a:gd name="T64" fmla="*/ 12120 w 126"/>
              <a:gd name="T65" fmla="*/ 74083 h 204"/>
              <a:gd name="T66" fmla="*/ 14451 w 126"/>
              <a:gd name="T67" fmla="*/ 61912 h 204"/>
              <a:gd name="T68" fmla="*/ 22376 w 126"/>
              <a:gd name="T69" fmla="*/ 55562 h 204"/>
              <a:gd name="T70" fmla="*/ 33098 w 126"/>
              <a:gd name="T71" fmla="*/ 54504 h 204"/>
              <a:gd name="T72" fmla="*/ 42421 w 126"/>
              <a:gd name="T73" fmla="*/ 59796 h 204"/>
              <a:gd name="T74" fmla="*/ 46617 w 126"/>
              <a:gd name="T75" fmla="*/ 69321 h 204"/>
              <a:gd name="T76" fmla="*/ 46151 w 126"/>
              <a:gd name="T77" fmla="*/ 82550 h 204"/>
              <a:gd name="T78" fmla="*/ 39624 w 126"/>
              <a:gd name="T79" fmla="*/ 91546 h 204"/>
              <a:gd name="T80" fmla="*/ 29369 w 126"/>
              <a:gd name="T81" fmla="*/ 94721 h 204"/>
              <a:gd name="T82" fmla="*/ 19113 w 126"/>
              <a:gd name="T83" fmla="*/ 91546 h 204"/>
              <a:gd name="T84" fmla="*/ 13053 w 126"/>
              <a:gd name="T85" fmla="*/ 82550 h 20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26" h="204">
                <a:moveTo>
                  <a:pt x="31" y="90"/>
                </a:moveTo>
                <a:lnTo>
                  <a:pt x="24" y="93"/>
                </a:lnTo>
                <a:lnTo>
                  <a:pt x="17" y="98"/>
                </a:lnTo>
                <a:lnTo>
                  <a:pt x="12" y="102"/>
                </a:lnTo>
                <a:lnTo>
                  <a:pt x="8" y="108"/>
                </a:lnTo>
                <a:lnTo>
                  <a:pt x="5" y="115"/>
                </a:lnTo>
                <a:lnTo>
                  <a:pt x="3" y="123"/>
                </a:lnTo>
                <a:lnTo>
                  <a:pt x="0" y="131"/>
                </a:lnTo>
                <a:lnTo>
                  <a:pt x="0" y="140"/>
                </a:lnTo>
                <a:lnTo>
                  <a:pt x="2" y="154"/>
                </a:lnTo>
                <a:lnTo>
                  <a:pt x="5" y="166"/>
                </a:lnTo>
                <a:lnTo>
                  <a:pt x="10" y="177"/>
                </a:lnTo>
                <a:lnTo>
                  <a:pt x="17" y="186"/>
                </a:lnTo>
                <a:lnTo>
                  <a:pt x="26" y="193"/>
                </a:lnTo>
                <a:lnTo>
                  <a:pt x="36" y="199"/>
                </a:lnTo>
                <a:lnTo>
                  <a:pt x="49" y="202"/>
                </a:lnTo>
                <a:lnTo>
                  <a:pt x="63" y="204"/>
                </a:lnTo>
                <a:lnTo>
                  <a:pt x="77" y="202"/>
                </a:lnTo>
                <a:lnTo>
                  <a:pt x="89" y="199"/>
                </a:lnTo>
                <a:lnTo>
                  <a:pt x="101" y="193"/>
                </a:lnTo>
                <a:lnTo>
                  <a:pt x="109" y="186"/>
                </a:lnTo>
                <a:lnTo>
                  <a:pt x="116" y="177"/>
                </a:lnTo>
                <a:lnTo>
                  <a:pt x="122" y="166"/>
                </a:lnTo>
                <a:lnTo>
                  <a:pt x="125" y="154"/>
                </a:lnTo>
                <a:lnTo>
                  <a:pt x="126" y="140"/>
                </a:lnTo>
                <a:lnTo>
                  <a:pt x="126" y="131"/>
                </a:lnTo>
                <a:lnTo>
                  <a:pt x="124" y="123"/>
                </a:lnTo>
                <a:lnTo>
                  <a:pt x="122" y="115"/>
                </a:lnTo>
                <a:lnTo>
                  <a:pt x="119" y="108"/>
                </a:lnTo>
                <a:lnTo>
                  <a:pt x="113" y="102"/>
                </a:lnTo>
                <a:lnTo>
                  <a:pt x="108" y="98"/>
                </a:lnTo>
                <a:lnTo>
                  <a:pt x="103" y="93"/>
                </a:lnTo>
                <a:lnTo>
                  <a:pt x="95" y="90"/>
                </a:lnTo>
                <a:lnTo>
                  <a:pt x="101" y="86"/>
                </a:lnTo>
                <a:lnTo>
                  <a:pt x="106" y="83"/>
                </a:lnTo>
                <a:lnTo>
                  <a:pt x="110" y="78"/>
                </a:lnTo>
                <a:lnTo>
                  <a:pt x="113" y="73"/>
                </a:lnTo>
                <a:lnTo>
                  <a:pt x="116" y="69"/>
                </a:lnTo>
                <a:lnTo>
                  <a:pt x="119" y="63"/>
                </a:lnTo>
                <a:lnTo>
                  <a:pt x="120" y="56"/>
                </a:lnTo>
                <a:lnTo>
                  <a:pt x="120" y="49"/>
                </a:lnTo>
                <a:lnTo>
                  <a:pt x="119" y="38"/>
                </a:lnTo>
                <a:lnTo>
                  <a:pt x="115" y="29"/>
                </a:lnTo>
                <a:lnTo>
                  <a:pt x="111" y="21"/>
                </a:lnTo>
                <a:lnTo>
                  <a:pt x="104" y="14"/>
                </a:lnTo>
                <a:lnTo>
                  <a:pt x="96" y="8"/>
                </a:lnTo>
                <a:lnTo>
                  <a:pt x="87" y="3"/>
                </a:lnTo>
                <a:lnTo>
                  <a:pt x="75" y="1"/>
                </a:lnTo>
                <a:lnTo>
                  <a:pt x="63" y="0"/>
                </a:lnTo>
                <a:lnTo>
                  <a:pt x="51" y="1"/>
                </a:lnTo>
                <a:lnTo>
                  <a:pt x="39" y="3"/>
                </a:lnTo>
                <a:lnTo>
                  <a:pt x="30" y="8"/>
                </a:lnTo>
                <a:lnTo>
                  <a:pt x="22" y="14"/>
                </a:lnTo>
                <a:lnTo>
                  <a:pt x="15" y="21"/>
                </a:lnTo>
                <a:lnTo>
                  <a:pt x="11" y="29"/>
                </a:lnTo>
                <a:lnTo>
                  <a:pt x="8" y="38"/>
                </a:lnTo>
                <a:lnTo>
                  <a:pt x="7" y="49"/>
                </a:lnTo>
                <a:lnTo>
                  <a:pt x="7" y="56"/>
                </a:lnTo>
                <a:lnTo>
                  <a:pt x="8" y="63"/>
                </a:lnTo>
                <a:lnTo>
                  <a:pt x="10" y="69"/>
                </a:lnTo>
                <a:lnTo>
                  <a:pt x="13" y="73"/>
                </a:lnTo>
                <a:lnTo>
                  <a:pt x="16" y="78"/>
                </a:lnTo>
                <a:lnTo>
                  <a:pt x="21" y="83"/>
                </a:lnTo>
                <a:lnTo>
                  <a:pt x="25" y="86"/>
                </a:lnTo>
                <a:lnTo>
                  <a:pt x="31" y="90"/>
                </a:lnTo>
                <a:close/>
                <a:moveTo>
                  <a:pt x="31" y="52"/>
                </a:moveTo>
                <a:lnTo>
                  <a:pt x="32" y="45"/>
                </a:lnTo>
                <a:lnTo>
                  <a:pt x="33" y="39"/>
                </a:lnTo>
                <a:lnTo>
                  <a:pt x="36" y="35"/>
                </a:lnTo>
                <a:lnTo>
                  <a:pt x="39" y="31"/>
                </a:lnTo>
                <a:lnTo>
                  <a:pt x="44" y="28"/>
                </a:lnTo>
                <a:lnTo>
                  <a:pt x="49" y="25"/>
                </a:lnTo>
                <a:lnTo>
                  <a:pt x="55" y="23"/>
                </a:lnTo>
                <a:lnTo>
                  <a:pt x="63" y="23"/>
                </a:lnTo>
                <a:lnTo>
                  <a:pt x="70" y="23"/>
                </a:lnTo>
                <a:lnTo>
                  <a:pt x="76" y="25"/>
                </a:lnTo>
                <a:lnTo>
                  <a:pt x="82" y="28"/>
                </a:lnTo>
                <a:lnTo>
                  <a:pt x="86" y="31"/>
                </a:lnTo>
                <a:lnTo>
                  <a:pt x="89" y="35"/>
                </a:lnTo>
                <a:lnTo>
                  <a:pt x="92" y="39"/>
                </a:lnTo>
                <a:lnTo>
                  <a:pt x="93" y="45"/>
                </a:lnTo>
                <a:lnTo>
                  <a:pt x="94" y="52"/>
                </a:lnTo>
                <a:lnTo>
                  <a:pt x="93" y="58"/>
                </a:lnTo>
                <a:lnTo>
                  <a:pt x="92" y="64"/>
                </a:lnTo>
                <a:lnTo>
                  <a:pt x="89" y="69"/>
                </a:lnTo>
                <a:lnTo>
                  <a:pt x="86" y="73"/>
                </a:lnTo>
                <a:lnTo>
                  <a:pt x="82" y="77"/>
                </a:lnTo>
                <a:lnTo>
                  <a:pt x="75" y="79"/>
                </a:lnTo>
                <a:lnTo>
                  <a:pt x="70" y="81"/>
                </a:lnTo>
                <a:lnTo>
                  <a:pt x="63" y="81"/>
                </a:lnTo>
                <a:lnTo>
                  <a:pt x="55" y="81"/>
                </a:lnTo>
                <a:lnTo>
                  <a:pt x="50" y="79"/>
                </a:lnTo>
                <a:lnTo>
                  <a:pt x="44" y="77"/>
                </a:lnTo>
                <a:lnTo>
                  <a:pt x="39" y="73"/>
                </a:lnTo>
                <a:lnTo>
                  <a:pt x="36" y="69"/>
                </a:lnTo>
                <a:lnTo>
                  <a:pt x="33" y="64"/>
                </a:lnTo>
                <a:lnTo>
                  <a:pt x="32" y="58"/>
                </a:lnTo>
                <a:lnTo>
                  <a:pt x="31" y="52"/>
                </a:lnTo>
                <a:close/>
                <a:moveTo>
                  <a:pt x="26" y="140"/>
                </a:moveTo>
                <a:lnTo>
                  <a:pt x="27" y="131"/>
                </a:lnTo>
                <a:lnTo>
                  <a:pt x="28" y="124"/>
                </a:lnTo>
                <a:lnTo>
                  <a:pt x="31" y="117"/>
                </a:lnTo>
                <a:lnTo>
                  <a:pt x="35" y="113"/>
                </a:lnTo>
                <a:lnTo>
                  <a:pt x="41" y="108"/>
                </a:lnTo>
                <a:lnTo>
                  <a:pt x="48" y="105"/>
                </a:lnTo>
                <a:lnTo>
                  <a:pt x="55" y="103"/>
                </a:lnTo>
                <a:lnTo>
                  <a:pt x="63" y="102"/>
                </a:lnTo>
                <a:lnTo>
                  <a:pt x="71" y="103"/>
                </a:lnTo>
                <a:lnTo>
                  <a:pt x="79" y="105"/>
                </a:lnTo>
                <a:lnTo>
                  <a:pt x="85" y="108"/>
                </a:lnTo>
                <a:lnTo>
                  <a:pt x="91" y="113"/>
                </a:lnTo>
                <a:lnTo>
                  <a:pt x="95" y="117"/>
                </a:lnTo>
                <a:lnTo>
                  <a:pt x="99" y="124"/>
                </a:lnTo>
                <a:lnTo>
                  <a:pt x="100" y="131"/>
                </a:lnTo>
                <a:lnTo>
                  <a:pt x="101" y="140"/>
                </a:lnTo>
                <a:lnTo>
                  <a:pt x="100" y="148"/>
                </a:lnTo>
                <a:lnTo>
                  <a:pt x="99" y="156"/>
                </a:lnTo>
                <a:lnTo>
                  <a:pt x="95" y="163"/>
                </a:lnTo>
                <a:lnTo>
                  <a:pt x="91" y="169"/>
                </a:lnTo>
                <a:lnTo>
                  <a:pt x="85" y="173"/>
                </a:lnTo>
                <a:lnTo>
                  <a:pt x="79" y="177"/>
                </a:lnTo>
                <a:lnTo>
                  <a:pt x="71" y="178"/>
                </a:lnTo>
                <a:lnTo>
                  <a:pt x="63" y="179"/>
                </a:lnTo>
                <a:lnTo>
                  <a:pt x="55" y="178"/>
                </a:lnTo>
                <a:lnTo>
                  <a:pt x="48" y="177"/>
                </a:lnTo>
                <a:lnTo>
                  <a:pt x="41" y="173"/>
                </a:lnTo>
                <a:lnTo>
                  <a:pt x="35" y="169"/>
                </a:lnTo>
                <a:lnTo>
                  <a:pt x="31" y="163"/>
                </a:lnTo>
                <a:lnTo>
                  <a:pt x="28" y="156"/>
                </a:lnTo>
                <a:lnTo>
                  <a:pt x="27" y="148"/>
                </a:lnTo>
                <a:lnTo>
                  <a:pt x="26" y="140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09" name="Freeform 338"/>
          <p:cNvSpPr>
            <a:spLocks/>
          </p:cNvSpPr>
          <p:nvPr/>
        </p:nvSpPr>
        <p:spPr bwMode="auto">
          <a:xfrm>
            <a:off x="5530850" y="1747838"/>
            <a:ext cx="50800" cy="111125"/>
          </a:xfrm>
          <a:custGeom>
            <a:avLst/>
            <a:gdLst>
              <a:gd name="T0" fmla="*/ 0 w 108"/>
              <a:gd name="T1" fmla="*/ 72860 h 212"/>
              <a:gd name="T2" fmla="*/ 0 w 108"/>
              <a:gd name="T3" fmla="*/ 78102 h 212"/>
              <a:gd name="T4" fmla="*/ 470 w 108"/>
              <a:gd name="T5" fmla="*/ 85440 h 212"/>
              <a:gd name="T6" fmla="*/ 1411 w 108"/>
              <a:gd name="T7" fmla="*/ 92779 h 212"/>
              <a:gd name="T8" fmla="*/ 3293 w 108"/>
              <a:gd name="T9" fmla="*/ 98021 h 212"/>
              <a:gd name="T10" fmla="*/ 6115 w 108"/>
              <a:gd name="T11" fmla="*/ 102214 h 212"/>
              <a:gd name="T12" fmla="*/ 9878 w 108"/>
              <a:gd name="T13" fmla="*/ 105883 h 212"/>
              <a:gd name="T14" fmla="*/ 14111 w 108"/>
              <a:gd name="T15" fmla="*/ 109028 h 212"/>
              <a:gd name="T16" fmla="*/ 19756 w 108"/>
              <a:gd name="T17" fmla="*/ 110077 h 212"/>
              <a:gd name="T18" fmla="*/ 25400 w 108"/>
              <a:gd name="T19" fmla="*/ 111125 h 212"/>
              <a:gd name="T20" fmla="*/ 31515 w 108"/>
              <a:gd name="T21" fmla="*/ 110077 h 212"/>
              <a:gd name="T22" fmla="*/ 37159 w 108"/>
              <a:gd name="T23" fmla="*/ 109028 h 212"/>
              <a:gd name="T24" fmla="*/ 40922 w 108"/>
              <a:gd name="T25" fmla="*/ 106407 h 212"/>
              <a:gd name="T26" fmla="*/ 45156 w 108"/>
              <a:gd name="T27" fmla="*/ 102738 h 212"/>
              <a:gd name="T28" fmla="*/ 47507 w 108"/>
              <a:gd name="T29" fmla="*/ 98021 h 212"/>
              <a:gd name="T30" fmla="*/ 49389 w 108"/>
              <a:gd name="T31" fmla="*/ 92779 h 212"/>
              <a:gd name="T32" fmla="*/ 50330 w 108"/>
              <a:gd name="T33" fmla="*/ 85965 h 212"/>
              <a:gd name="T34" fmla="*/ 50800 w 108"/>
              <a:gd name="T35" fmla="*/ 78102 h 212"/>
              <a:gd name="T36" fmla="*/ 50800 w 108"/>
              <a:gd name="T37" fmla="*/ 0 h 212"/>
              <a:gd name="T38" fmla="*/ 39041 w 108"/>
              <a:gd name="T39" fmla="*/ 0 h 212"/>
              <a:gd name="T40" fmla="*/ 39041 w 108"/>
              <a:gd name="T41" fmla="*/ 72336 h 212"/>
              <a:gd name="T42" fmla="*/ 39041 w 108"/>
              <a:gd name="T43" fmla="*/ 78102 h 212"/>
              <a:gd name="T44" fmla="*/ 39041 w 108"/>
              <a:gd name="T45" fmla="*/ 82820 h 212"/>
              <a:gd name="T46" fmla="*/ 38570 w 108"/>
              <a:gd name="T47" fmla="*/ 86489 h 212"/>
              <a:gd name="T48" fmla="*/ 37630 w 108"/>
              <a:gd name="T49" fmla="*/ 89634 h 212"/>
              <a:gd name="T50" fmla="*/ 35278 w 108"/>
              <a:gd name="T51" fmla="*/ 93303 h 212"/>
              <a:gd name="T52" fmla="*/ 32456 w 108"/>
              <a:gd name="T53" fmla="*/ 95924 h 212"/>
              <a:gd name="T54" fmla="*/ 29633 w 108"/>
              <a:gd name="T55" fmla="*/ 96972 h 212"/>
              <a:gd name="T56" fmla="*/ 24930 w 108"/>
              <a:gd name="T57" fmla="*/ 97496 h 212"/>
              <a:gd name="T58" fmla="*/ 21637 w 108"/>
              <a:gd name="T59" fmla="*/ 97496 h 212"/>
              <a:gd name="T60" fmla="*/ 18815 w 108"/>
              <a:gd name="T61" fmla="*/ 96448 h 212"/>
              <a:gd name="T62" fmla="*/ 15993 w 108"/>
              <a:gd name="T63" fmla="*/ 94876 h 212"/>
              <a:gd name="T64" fmla="*/ 14581 w 108"/>
              <a:gd name="T65" fmla="*/ 92779 h 212"/>
              <a:gd name="T66" fmla="*/ 13170 w 108"/>
              <a:gd name="T67" fmla="*/ 90158 h 212"/>
              <a:gd name="T68" fmla="*/ 12230 w 108"/>
              <a:gd name="T69" fmla="*/ 86489 h 212"/>
              <a:gd name="T70" fmla="*/ 11289 w 108"/>
              <a:gd name="T71" fmla="*/ 82295 h 212"/>
              <a:gd name="T72" fmla="*/ 11289 w 108"/>
              <a:gd name="T73" fmla="*/ 77578 h 212"/>
              <a:gd name="T74" fmla="*/ 11289 w 108"/>
              <a:gd name="T75" fmla="*/ 72860 h 212"/>
              <a:gd name="T76" fmla="*/ 0 w 108"/>
              <a:gd name="T77" fmla="*/ 72860 h 2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08" h="212">
                <a:moveTo>
                  <a:pt x="0" y="139"/>
                </a:moveTo>
                <a:lnTo>
                  <a:pt x="0" y="149"/>
                </a:lnTo>
                <a:lnTo>
                  <a:pt x="1" y="163"/>
                </a:lnTo>
                <a:lnTo>
                  <a:pt x="3" y="177"/>
                </a:lnTo>
                <a:lnTo>
                  <a:pt x="7" y="187"/>
                </a:lnTo>
                <a:lnTo>
                  <a:pt x="13" y="195"/>
                </a:lnTo>
                <a:lnTo>
                  <a:pt x="21" y="202"/>
                </a:lnTo>
                <a:lnTo>
                  <a:pt x="30" y="208"/>
                </a:lnTo>
                <a:lnTo>
                  <a:pt x="42" y="210"/>
                </a:lnTo>
                <a:lnTo>
                  <a:pt x="54" y="212"/>
                </a:lnTo>
                <a:lnTo>
                  <a:pt x="67" y="210"/>
                </a:lnTo>
                <a:lnTo>
                  <a:pt x="79" y="208"/>
                </a:lnTo>
                <a:lnTo>
                  <a:pt x="87" y="203"/>
                </a:lnTo>
                <a:lnTo>
                  <a:pt x="96" y="196"/>
                </a:lnTo>
                <a:lnTo>
                  <a:pt x="101" y="187"/>
                </a:lnTo>
                <a:lnTo>
                  <a:pt x="105" y="177"/>
                </a:lnTo>
                <a:lnTo>
                  <a:pt x="107" y="164"/>
                </a:lnTo>
                <a:lnTo>
                  <a:pt x="108" y="149"/>
                </a:lnTo>
                <a:lnTo>
                  <a:pt x="108" y="0"/>
                </a:lnTo>
                <a:lnTo>
                  <a:pt x="83" y="0"/>
                </a:lnTo>
                <a:lnTo>
                  <a:pt x="83" y="138"/>
                </a:lnTo>
                <a:lnTo>
                  <a:pt x="83" y="149"/>
                </a:lnTo>
                <a:lnTo>
                  <a:pt x="83" y="158"/>
                </a:lnTo>
                <a:lnTo>
                  <a:pt x="82" y="165"/>
                </a:lnTo>
                <a:lnTo>
                  <a:pt x="80" y="171"/>
                </a:lnTo>
                <a:lnTo>
                  <a:pt x="75" y="178"/>
                </a:lnTo>
                <a:lnTo>
                  <a:pt x="69" y="183"/>
                </a:lnTo>
                <a:lnTo>
                  <a:pt x="63" y="185"/>
                </a:lnTo>
                <a:lnTo>
                  <a:pt x="53" y="186"/>
                </a:lnTo>
                <a:lnTo>
                  <a:pt x="46" y="186"/>
                </a:lnTo>
                <a:lnTo>
                  <a:pt x="40" y="184"/>
                </a:lnTo>
                <a:lnTo>
                  <a:pt x="34" y="181"/>
                </a:lnTo>
                <a:lnTo>
                  <a:pt x="31" y="177"/>
                </a:lnTo>
                <a:lnTo>
                  <a:pt x="28" y="172"/>
                </a:lnTo>
                <a:lnTo>
                  <a:pt x="26" y="165"/>
                </a:lnTo>
                <a:lnTo>
                  <a:pt x="24" y="157"/>
                </a:lnTo>
                <a:lnTo>
                  <a:pt x="24" y="148"/>
                </a:lnTo>
                <a:lnTo>
                  <a:pt x="24" y="139"/>
                </a:lnTo>
                <a:lnTo>
                  <a:pt x="0" y="139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10" name="Freeform 339"/>
          <p:cNvSpPr>
            <a:spLocks noEditPoints="1"/>
          </p:cNvSpPr>
          <p:nvPr/>
        </p:nvSpPr>
        <p:spPr bwMode="auto">
          <a:xfrm>
            <a:off x="5594350" y="1739900"/>
            <a:ext cx="58738" cy="119063"/>
          </a:xfrm>
          <a:custGeom>
            <a:avLst/>
            <a:gdLst>
              <a:gd name="T0" fmla="*/ 46322 w 123"/>
              <a:gd name="T1" fmla="*/ 95037 h 223"/>
              <a:gd name="T2" fmla="*/ 42979 w 123"/>
              <a:gd name="T3" fmla="*/ 100910 h 223"/>
              <a:gd name="T4" fmla="*/ 39159 w 123"/>
              <a:gd name="T5" fmla="*/ 104647 h 223"/>
              <a:gd name="T6" fmla="*/ 33428 w 123"/>
              <a:gd name="T7" fmla="*/ 106783 h 223"/>
              <a:gd name="T8" fmla="*/ 26265 w 123"/>
              <a:gd name="T9" fmla="*/ 106249 h 223"/>
              <a:gd name="T10" fmla="*/ 19579 w 123"/>
              <a:gd name="T11" fmla="*/ 103046 h 223"/>
              <a:gd name="T12" fmla="*/ 14326 w 123"/>
              <a:gd name="T13" fmla="*/ 97172 h 223"/>
              <a:gd name="T14" fmla="*/ 11939 w 123"/>
              <a:gd name="T15" fmla="*/ 87028 h 223"/>
              <a:gd name="T16" fmla="*/ 58738 w 123"/>
              <a:gd name="T17" fmla="*/ 81155 h 223"/>
              <a:gd name="T18" fmla="*/ 58260 w 123"/>
              <a:gd name="T19" fmla="*/ 66205 h 223"/>
              <a:gd name="T20" fmla="*/ 54440 w 123"/>
              <a:gd name="T21" fmla="*/ 50722 h 223"/>
              <a:gd name="T22" fmla="*/ 46799 w 123"/>
              <a:gd name="T23" fmla="*/ 41111 h 223"/>
              <a:gd name="T24" fmla="*/ 36293 w 123"/>
              <a:gd name="T25" fmla="*/ 35238 h 223"/>
              <a:gd name="T26" fmla="*/ 22922 w 123"/>
              <a:gd name="T27" fmla="*/ 35238 h 223"/>
              <a:gd name="T28" fmla="*/ 11939 w 123"/>
              <a:gd name="T29" fmla="*/ 41111 h 223"/>
              <a:gd name="T30" fmla="*/ 4298 w 123"/>
              <a:gd name="T31" fmla="*/ 52324 h 223"/>
              <a:gd name="T32" fmla="*/ 478 w 123"/>
              <a:gd name="T33" fmla="*/ 68341 h 223"/>
              <a:gd name="T34" fmla="*/ 478 w 123"/>
              <a:gd name="T35" fmla="*/ 87028 h 223"/>
              <a:gd name="T36" fmla="*/ 4298 w 123"/>
              <a:gd name="T37" fmla="*/ 102512 h 223"/>
              <a:gd name="T38" fmla="*/ 11939 w 123"/>
              <a:gd name="T39" fmla="*/ 113190 h 223"/>
              <a:gd name="T40" fmla="*/ 22922 w 123"/>
              <a:gd name="T41" fmla="*/ 118529 h 223"/>
              <a:gd name="T42" fmla="*/ 34383 w 123"/>
              <a:gd name="T43" fmla="*/ 118529 h 223"/>
              <a:gd name="T44" fmla="*/ 44889 w 123"/>
              <a:gd name="T45" fmla="*/ 114792 h 223"/>
              <a:gd name="T46" fmla="*/ 51575 w 123"/>
              <a:gd name="T47" fmla="*/ 108385 h 223"/>
              <a:gd name="T48" fmla="*/ 56828 w 123"/>
              <a:gd name="T49" fmla="*/ 98240 h 223"/>
              <a:gd name="T50" fmla="*/ 47277 w 123"/>
              <a:gd name="T51" fmla="*/ 91833 h 223"/>
              <a:gd name="T52" fmla="*/ 11939 w 123"/>
              <a:gd name="T53" fmla="*/ 64604 h 223"/>
              <a:gd name="T54" fmla="*/ 14804 w 123"/>
              <a:gd name="T55" fmla="*/ 56061 h 223"/>
              <a:gd name="T56" fmla="*/ 19579 w 123"/>
              <a:gd name="T57" fmla="*/ 49654 h 223"/>
              <a:gd name="T58" fmla="*/ 25310 w 123"/>
              <a:gd name="T59" fmla="*/ 46985 h 223"/>
              <a:gd name="T60" fmla="*/ 33428 w 123"/>
              <a:gd name="T61" fmla="*/ 46985 h 223"/>
              <a:gd name="T62" fmla="*/ 40114 w 123"/>
              <a:gd name="T63" fmla="*/ 50188 h 223"/>
              <a:gd name="T64" fmla="*/ 44889 w 123"/>
              <a:gd name="T65" fmla="*/ 56061 h 223"/>
              <a:gd name="T66" fmla="*/ 46799 w 123"/>
              <a:gd name="T67" fmla="*/ 64604 h 223"/>
              <a:gd name="T68" fmla="*/ 11461 w 123"/>
              <a:gd name="T69" fmla="*/ 69943 h 223"/>
              <a:gd name="T70" fmla="*/ 28653 w 123"/>
              <a:gd name="T71" fmla="*/ 26162 h 223"/>
              <a:gd name="T72" fmla="*/ 33428 w 123"/>
              <a:gd name="T73" fmla="*/ 0 h 22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223">
                <a:moveTo>
                  <a:pt x="99" y="172"/>
                </a:moveTo>
                <a:lnTo>
                  <a:pt x="97" y="178"/>
                </a:lnTo>
                <a:lnTo>
                  <a:pt x="94" y="184"/>
                </a:lnTo>
                <a:lnTo>
                  <a:pt x="90" y="189"/>
                </a:lnTo>
                <a:lnTo>
                  <a:pt x="86" y="193"/>
                </a:lnTo>
                <a:lnTo>
                  <a:pt x="82" y="196"/>
                </a:lnTo>
                <a:lnTo>
                  <a:pt x="77" y="198"/>
                </a:lnTo>
                <a:lnTo>
                  <a:pt x="70" y="200"/>
                </a:lnTo>
                <a:lnTo>
                  <a:pt x="63" y="200"/>
                </a:lnTo>
                <a:lnTo>
                  <a:pt x="55" y="199"/>
                </a:lnTo>
                <a:lnTo>
                  <a:pt x="47" y="197"/>
                </a:lnTo>
                <a:lnTo>
                  <a:pt x="41" y="193"/>
                </a:lnTo>
                <a:lnTo>
                  <a:pt x="35" y="187"/>
                </a:lnTo>
                <a:lnTo>
                  <a:pt x="30" y="182"/>
                </a:lnTo>
                <a:lnTo>
                  <a:pt x="27" y="173"/>
                </a:lnTo>
                <a:lnTo>
                  <a:pt x="25" y="163"/>
                </a:lnTo>
                <a:lnTo>
                  <a:pt x="24" y="152"/>
                </a:lnTo>
                <a:lnTo>
                  <a:pt x="123" y="152"/>
                </a:lnTo>
                <a:lnTo>
                  <a:pt x="123" y="141"/>
                </a:lnTo>
                <a:lnTo>
                  <a:pt x="122" y="124"/>
                </a:lnTo>
                <a:lnTo>
                  <a:pt x="119" y="108"/>
                </a:lnTo>
                <a:lnTo>
                  <a:pt x="114" y="95"/>
                </a:lnTo>
                <a:lnTo>
                  <a:pt x="107" y="85"/>
                </a:lnTo>
                <a:lnTo>
                  <a:pt x="98" y="77"/>
                </a:lnTo>
                <a:lnTo>
                  <a:pt x="87" y="70"/>
                </a:lnTo>
                <a:lnTo>
                  <a:pt x="76" y="66"/>
                </a:lnTo>
                <a:lnTo>
                  <a:pt x="61" y="65"/>
                </a:lnTo>
                <a:lnTo>
                  <a:pt x="48" y="66"/>
                </a:lnTo>
                <a:lnTo>
                  <a:pt x="36" y="71"/>
                </a:lnTo>
                <a:lnTo>
                  <a:pt x="25" y="77"/>
                </a:lnTo>
                <a:lnTo>
                  <a:pt x="17" y="86"/>
                </a:lnTo>
                <a:lnTo>
                  <a:pt x="9" y="98"/>
                </a:lnTo>
                <a:lnTo>
                  <a:pt x="4" y="112"/>
                </a:lnTo>
                <a:lnTo>
                  <a:pt x="1" y="128"/>
                </a:lnTo>
                <a:lnTo>
                  <a:pt x="0" y="145"/>
                </a:lnTo>
                <a:lnTo>
                  <a:pt x="1" y="163"/>
                </a:lnTo>
                <a:lnTo>
                  <a:pt x="4" y="178"/>
                </a:lnTo>
                <a:lnTo>
                  <a:pt x="9" y="192"/>
                </a:lnTo>
                <a:lnTo>
                  <a:pt x="17" y="203"/>
                </a:lnTo>
                <a:lnTo>
                  <a:pt x="25" y="212"/>
                </a:lnTo>
                <a:lnTo>
                  <a:pt x="36" y="218"/>
                </a:lnTo>
                <a:lnTo>
                  <a:pt x="48" y="222"/>
                </a:lnTo>
                <a:lnTo>
                  <a:pt x="61" y="223"/>
                </a:lnTo>
                <a:lnTo>
                  <a:pt x="72" y="222"/>
                </a:lnTo>
                <a:lnTo>
                  <a:pt x="84" y="220"/>
                </a:lnTo>
                <a:lnTo>
                  <a:pt x="94" y="215"/>
                </a:lnTo>
                <a:lnTo>
                  <a:pt x="102" y="209"/>
                </a:lnTo>
                <a:lnTo>
                  <a:pt x="108" y="203"/>
                </a:lnTo>
                <a:lnTo>
                  <a:pt x="115" y="193"/>
                </a:lnTo>
                <a:lnTo>
                  <a:pt x="119" y="184"/>
                </a:lnTo>
                <a:lnTo>
                  <a:pt x="121" y="172"/>
                </a:lnTo>
                <a:lnTo>
                  <a:pt x="99" y="172"/>
                </a:lnTo>
                <a:close/>
                <a:moveTo>
                  <a:pt x="24" y="131"/>
                </a:moveTo>
                <a:lnTo>
                  <a:pt x="25" y="121"/>
                </a:lnTo>
                <a:lnTo>
                  <a:pt x="27" y="113"/>
                </a:lnTo>
                <a:lnTo>
                  <a:pt x="31" y="105"/>
                </a:lnTo>
                <a:lnTo>
                  <a:pt x="36" y="99"/>
                </a:lnTo>
                <a:lnTo>
                  <a:pt x="41" y="93"/>
                </a:lnTo>
                <a:lnTo>
                  <a:pt x="47" y="90"/>
                </a:lnTo>
                <a:lnTo>
                  <a:pt x="53" y="88"/>
                </a:lnTo>
                <a:lnTo>
                  <a:pt x="62" y="87"/>
                </a:lnTo>
                <a:lnTo>
                  <a:pt x="70" y="88"/>
                </a:lnTo>
                <a:lnTo>
                  <a:pt x="78" y="90"/>
                </a:lnTo>
                <a:lnTo>
                  <a:pt x="84" y="94"/>
                </a:lnTo>
                <a:lnTo>
                  <a:pt x="89" y="99"/>
                </a:lnTo>
                <a:lnTo>
                  <a:pt x="94" y="105"/>
                </a:lnTo>
                <a:lnTo>
                  <a:pt x="97" y="113"/>
                </a:lnTo>
                <a:lnTo>
                  <a:pt x="98" y="121"/>
                </a:lnTo>
                <a:lnTo>
                  <a:pt x="99" y="131"/>
                </a:lnTo>
                <a:lnTo>
                  <a:pt x="24" y="131"/>
                </a:lnTo>
                <a:close/>
                <a:moveTo>
                  <a:pt x="44" y="49"/>
                </a:moveTo>
                <a:lnTo>
                  <a:pt x="60" y="49"/>
                </a:lnTo>
                <a:lnTo>
                  <a:pt x="96" y="0"/>
                </a:lnTo>
                <a:lnTo>
                  <a:pt x="70" y="0"/>
                </a:lnTo>
                <a:lnTo>
                  <a:pt x="44" y="49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11" name="Freeform 340"/>
          <p:cNvSpPr>
            <a:spLocks/>
          </p:cNvSpPr>
          <p:nvPr/>
        </p:nvSpPr>
        <p:spPr bwMode="auto">
          <a:xfrm>
            <a:off x="5665788" y="1774825"/>
            <a:ext cx="30162" cy="82550"/>
          </a:xfrm>
          <a:custGeom>
            <a:avLst/>
            <a:gdLst>
              <a:gd name="T0" fmla="*/ 0 w 67"/>
              <a:gd name="T1" fmla="*/ 82550 h 155"/>
              <a:gd name="T2" fmla="*/ 10804 w 67"/>
              <a:gd name="T3" fmla="*/ 82550 h 155"/>
              <a:gd name="T4" fmla="*/ 10804 w 67"/>
              <a:gd name="T5" fmla="*/ 37281 h 155"/>
              <a:gd name="T6" fmla="*/ 11254 w 67"/>
              <a:gd name="T7" fmla="*/ 32487 h 155"/>
              <a:gd name="T8" fmla="*/ 11705 w 67"/>
              <a:gd name="T9" fmla="*/ 27162 h 155"/>
              <a:gd name="T10" fmla="*/ 13055 w 67"/>
              <a:gd name="T11" fmla="*/ 23434 h 155"/>
              <a:gd name="T12" fmla="*/ 14856 w 67"/>
              <a:gd name="T13" fmla="*/ 20771 h 155"/>
              <a:gd name="T14" fmla="*/ 17107 w 67"/>
              <a:gd name="T15" fmla="*/ 17575 h 155"/>
              <a:gd name="T16" fmla="*/ 20258 w 67"/>
              <a:gd name="T17" fmla="*/ 15445 h 155"/>
              <a:gd name="T18" fmla="*/ 23859 w 67"/>
              <a:gd name="T19" fmla="*/ 14912 h 155"/>
              <a:gd name="T20" fmla="*/ 27911 w 67"/>
              <a:gd name="T21" fmla="*/ 14380 h 155"/>
              <a:gd name="T22" fmla="*/ 30162 w 67"/>
              <a:gd name="T23" fmla="*/ 14380 h 155"/>
              <a:gd name="T24" fmla="*/ 30162 w 67"/>
              <a:gd name="T25" fmla="*/ 0 h 155"/>
              <a:gd name="T26" fmla="*/ 27461 w 67"/>
              <a:gd name="T27" fmla="*/ 0 h 155"/>
              <a:gd name="T28" fmla="*/ 24310 w 67"/>
              <a:gd name="T29" fmla="*/ 0 h 155"/>
              <a:gd name="T30" fmla="*/ 21609 w 67"/>
              <a:gd name="T31" fmla="*/ 1065 h 155"/>
              <a:gd name="T32" fmla="*/ 19358 w 67"/>
              <a:gd name="T33" fmla="*/ 2663 h 155"/>
              <a:gd name="T34" fmla="*/ 16657 w 67"/>
              <a:gd name="T35" fmla="*/ 3728 h 155"/>
              <a:gd name="T36" fmla="*/ 14856 w 67"/>
              <a:gd name="T37" fmla="*/ 6391 h 155"/>
              <a:gd name="T38" fmla="*/ 13055 w 67"/>
              <a:gd name="T39" fmla="*/ 9586 h 155"/>
              <a:gd name="T40" fmla="*/ 11705 w 67"/>
              <a:gd name="T41" fmla="*/ 12249 h 155"/>
              <a:gd name="T42" fmla="*/ 10354 w 67"/>
              <a:gd name="T43" fmla="*/ 15977 h 155"/>
              <a:gd name="T44" fmla="*/ 10354 w 67"/>
              <a:gd name="T45" fmla="*/ 2130 h 155"/>
              <a:gd name="T46" fmla="*/ 0 w 67"/>
              <a:gd name="T47" fmla="*/ 2130 h 155"/>
              <a:gd name="T48" fmla="*/ 0 w 67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7" h="155">
                <a:moveTo>
                  <a:pt x="0" y="155"/>
                </a:moveTo>
                <a:lnTo>
                  <a:pt x="24" y="155"/>
                </a:lnTo>
                <a:lnTo>
                  <a:pt x="24" y="70"/>
                </a:lnTo>
                <a:lnTo>
                  <a:pt x="25" y="61"/>
                </a:lnTo>
                <a:lnTo>
                  <a:pt x="26" y="51"/>
                </a:lnTo>
                <a:lnTo>
                  <a:pt x="29" y="44"/>
                </a:lnTo>
                <a:lnTo>
                  <a:pt x="33" y="39"/>
                </a:lnTo>
                <a:lnTo>
                  <a:pt x="38" y="33"/>
                </a:lnTo>
                <a:lnTo>
                  <a:pt x="45" y="29"/>
                </a:lnTo>
                <a:lnTo>
                  <a:pt x="53" y="28"/>
                </a:lnTo>
                <a:lnTo>
                  <a:pt x="62" y="27"/>
                </a:lnTo>
                <a:lnTo>
                  <a:pt x="67" y="27"/>
                </a:lnTo>
                <a:lnTo>
                  <a:pt x="67" y="0"/>
                </a:lnTo>
                <a:lnTo>
                  <a:pt x="61" y="0"/>
                </a:lnTo>
                <a:lnTo>
                  <a:pt x="54" y="0"/>
                </a:lnTo>
                <a:lnTo>
                  <a:pt x="48" y="2"/>
                </a:lnTo>
                <a:lnTo>
                  <a:pt x="43" y="5"/>
                </a:lnTo>
                <a:lnTo>
                  <a:pt x="37" y="7"/>
                </a:lnTo>
                <a:lnTo>
                  <a:pt x="33" y="12"/>
                </a:lnTo>
                <a:lnTo>
                  <a:pt x="29" y="18"/>
                </a:lnTo>
                <a:lnTo>
                  <a:pt x="26" y="23"/>
                </a:lnTo>
                <a:lnTo>
                  <a:pt x="23" y="30"/>
                </a:lnTo>
                <a:lnTo>
                  <a:pt x="23" y="4"/>
                </a:lnTo>
                <a:lnTo>
                  <a:pt x="0" y="4"/>
                </a:lnTo>
                <a:lnTo>
                  <a:pt x="0" y="155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12" name="Freeform 341"/>
          <p:cNvSpPr>
            <a:spLocks noEditPoints="1"/>
          </p:cNvSpPr>
          <p:nvPr/>
        </p:nvSpPr>
        <p:spPr bwMode="auto">
          <a:xfrm>
            <a:off x="5703888" y="1739900"/>
            <a:ext cx="57150" cy="119063"/>
          </a:xfrm>
          <a:custGeom>
            <a:avLst/>
            <a:gdLst>
              <a:gd name="T0" fmla="*/ 45070 w 123"/>
              <a:gd name="T1" fmla="*/ 95037 h 223"/>
              <a:gd name="T2" fmla="*/ 41817 w 123"/>
              <a:gd name="T3" fmla="*/ 100910 h 223"/>
              <a:gd name="T4" fmla="*/ 38100 w 123"/>
              <a:gd name="T5" fmla="*/ 104647 h 223"/>
              <a:gd name="T6" fmla="*/ 32524 w 123"/>
              <a:gd name="T7" fmla="*/ 106783 h 223"/>
              <a:gd name="T8" fmla="*/ 25090 w 123"/>
              <a:gd name="T9" fmla="*/ 106249 h 223"/>
              <a:gd name="T10" fmla="*/ 19050 w 123"/>
              <a:gd name="T11" fmla="*/ 103046 h 223"/>
              <a:gd name="T12" fmla="*/ 13939 w 123"/>
              <a:gd name="T13" fmla="*/ 97172 h 223"/>
              <a:gd name="T14" fmla="*/ 11616 w 123"/>
              <a:gd name="T15" fmla="*/ 87028 h 223"/>
              <a:gd name="T16" fmla="*/ 57150 w 123"/>
              <a:gd name="T17" fmla="*/ 81155 h 223"/>
              <a:gd name="T18" fmla="*/ 56685 w 123"/>
              <a:gd name="T19" fmla="*/ 66205 h 223"/>
              <a:gd name="T20" fmla="*/ 52504 w 123"/>
              <a:gd name="T21" fmla="*/ 50722 h 223"/>
              <a:gd name="T22" fmla="*/ 45534 w 123"/>
              <a:gd name="T23" fmla="*/ 41111 h 223"/>
              <a:gd name="T24" fmla="*/ 34848 w 123"/>
              <a:gd name="T25" fmla="*/ 35238 h 223"/>
              <a:gd name="T26" fmla="*/ 22302 w 123"/>
              <a:gd name="T27" fmla="*/ 35238 h 223"/>
              <a:gd name="T28" fmla="*/ 11616 w 123"/>
              <a:gd name="T29" fmla="*/ 41111 h 223"/>
              <a:gd name="T30" fmla="*/ 4182 w 123"/>
              <a:gd name="T31" fmla="*/ 52324 h 223"/>
              <a:gd name="T32" fmla="*/ 465 w 123"/>
              <a:gd name="T33" fmla="*/ 68341 h 223"/>
              <a:gd name="T34" fmla="*/ 465 w 123"/>
              <a:gd name="T35" fmla="*/ 87028 h 223"/>
              <a:gd name="T36" fmla="*/ 4182 w 123"/>
              <a:gd name="T37" fmla="*/ 102512 h 223"/>
              <a:gd name="T38" fmla="*/ 11616 w 123"/>
              <a:gd name="T39" fmla="*/ 113190 h 223"/>
              <a:gd name="T40" fmla="*/ 22302 w 123"/>
              <a:gd name="T41" fmla="*/ 118529 h 223"/>
              <a:gd name="T42" fmla="*/ 33454 w 123"/>
              <a:gd name="T43" fmla="*/ 118529 h 223"/>
              <a:gd name="T44" fmla="*/ 43211 w 123"/>
              <a:gd name="T45" fmla="*/ 114792 h 223"/>
              <a:gd name="T46" fmla="*/ 50180 w 123"/>
              <a:gd name="T47" fmla="*/ 108385 h 223"/>
              <a:gd name="T48" fmla="*/ 55291 w 123"/>
              <a:gd name="T49" fmla="*/ 98240 h 223"/>
              <a:gd name="T50" fmla="*/ 45999 w 123"/>
              <a:gd name="T51" fmla="*/ 91833 h 223"/>
              <a:gd name="T52" fmla="*/ 11616 w 123"/>
              <a:gd name="T53" fmla="*/ 64604 h 223"/>
              <a:gd name="T54" fmla="*/ 14404 w 123"/>
              <a:gd name="T55" fmla="*/ 56061 h 223"/>
              <a:gd name="T56" fmla="*/ 19050 w 123"/>
              <a:gd name="T57" fmla="*/ 49654 h 223"/>
              <a:gd name="T58" fmla="*/ 24626 w 123"/>
              <a:gd name="T59" fmla="*/ 46985 h 223"/>
              <a:gd name="T60" fmla="*/ 32524 w 123"/>
              <a:gd name="T61" fmla="*/ 46985 h 223"/>
              <a:gd name="T62" fmla="*/ 39029 w 123"/>
              <a:gd name="T63" fmla="*/ 50188 h 223"/>
              <a:gd name="T64" fmla="*/ 43211 w 123"/>
              <a:gd name="T65" fmla="*/ 56061 h 223"/>
              <a:gd name="T66" fmla="*/ 45534 w 123"/>
              <a:gd name="T67" fmla="*/ 64604 h 223"/>
              <a:gd name="T68" fmla="*/ 11151 w 123"/>
              <a:gd name="T69" fmla="*/ 69943 h 223"/>
              <a:gd name="T70" fmla="*/ 27878 w 123"/>
              <a:gd name="T71" fmla="*/ 26162 h 223"/>
              <a:gd name="T72" fmla="*/ 32524 w 123"/>
              <a:gd name="T73" fmla="*/ 0 h 223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223">
                <a:moveTo>
                  <a:pt x="99" y="172"/>
                </a:moveTo>
                <a:lnTo>
                  <a:pt x="97" y="178"/>
                </a:lnTo>
                <a:lnTo>
                  <a:pt x="93" y="184"/>
                </a:lnTo>
                <a:lnTo>
                  <a:pt x="90" y="189"/>
                </a:lnTo>
                <a:lnTo>
                  <a:pt x="86" y="193"/>
                </a:lnTo>
                <a:lnTo>
                  <a:pt x="82" y="196"/>
                </a:lnTo>
                <a:lnTo>
                  <a:pt x="77" y="198"/>
                </a:lnTo>
                <a:lnTo>
                  <a:pt x="70" y="200"/>
                </a:lnTo>
                <a:lnTo>
                  <a:pt x="63" y="200"/>
                </a:lnTo>
                <a:lnTo>
                  <a:pt x="54" y="199"/>
                </a:lnTo>
                <a:lnTo>
                  <a:pt x="47" y="197"/>
                </a:lnTo>
                <a:lnTo>
                  <a:pt x="41" y="193"/>
                </a:lnTo>
                <a:lnTo>
                  <a:pt x="34" y="187"/>
                </a:lnTo>
                <a:lnTo>
                  <a:pt x="30" y="182"/>
                </a:lnTo>
                <a:lnTo>
                  <a:pt x="27" y="173"/>
                </a:lnTo>
                <a:lnTo>
                  <a:pt x="25" y="163"/>
                </a:lnTo>
                <a:lnTo>
                  <a:pt x="24" y="152"/>
                </a:lnTo>
                <a:lnTo>
                  <a:pt x="123" y="152"/>
                </a:lnTo>
                <a:lnTo>
                  <a:pt x="123" y="141"/>
                </a:lnTo>
                <a:lnTo>
                  <a:pt x="122" y="124"/>
                </a:lnTo>
                <a:lnTo>
                  <a:pt x="119" y="108"/>
                </a:lnTo>
                <a:lnTo>
                  <a:pt x="113" y="95"/>
                </a:lnTo>
                <a:lnTo>
                  <a:pt x="107" y="85"/>
                </a:lnTo>
                <a:lnTo>
                  <a:pt x="98" y="77"/>
                </a:lnTo>
                <a:lnTo>
                  <a:pt x="87" y="70"/>
                </a:lnTo>
                <a:lnTo>
                  <a:pt x="75" y="66"/>
                </a:lnTo>
                <a:lnTo>
                  <a:pt x="61" y="65"/>
                </a:lnTo>
                <a:lnTo>
                  <a:pt x="48" y="66"/>
                </a:lnTo>
                <a:lnTo>
                  <a:pt x="35" y="71"/>
                </a:lnTo>
                <a:lnTo>
                  <a:pt x="25" y="77"/>
                </a:lnTo>
                <a:lnTo>
                  <a:pt x="16" y="86"/>
                </a:lnTo>
                <a:lnTo>
                  <a:pt x="9" y="98"/>
                </a:lnTo>
                <a:lnTo>
                  <a:pt x="4" y="112"/>
                </a:lnTo>
                <a:lnTo>
                  <a:pt x="1" y="128"/>
                </a:lnTo>
                <a:lnTo>
                  <a:pt x="0" y="145"/>
                </a:lnTo>
                <a:lnTo>
                  <a:pt x="1" y="163"/>
                </a:lnTo>
                <a:lnTo>
                  <a:pt x="4" y="178"/>
                </a:lnTo>
                <a:lnTo>
                  <a:pt x="9" y="192"/>
                </a:lnTo>
                <a:lnTo>
                  <a:pt x="16" y="203"/>
                </a:lnTo>
                <a:lnTo>
                  <a:pt x="25" y="212"/>
                </a:lnTo>
                <a:lnTo>
                  <a:pt x="35" y="218"/>
                </a:lnTo>
                <a:lnTo>
                  <a:pt x="48" y="222"/>
                </a:lnTo>
                <a:lnTo>
                  <a:pt x="61" y="223"/>
                </a:lnTo>
                <a:lnTo>
                  <a:pt x="72" y="222"/>
                </a:lnTo>
                <a:lnTo>
                  <a:pt x="84" y="220"/>
                </a:lnTo>
                <a:lnTo>
                  <a:pt x="93" y="215"/>
                </a:lnTo>
                <a:lnTo>
                  <a:pt x="102" y="209"/>
                </a:lnTo>
                <a:lnTo>
                  <a:pt x="108" y="203"/>
                </a:lnTo>
                <a:lnTo>
                  <a:pt x="114" y="193"/>
                </a:lnTo>
                <a:lnTo>
                  <a:pt x="119" y="184"/>
                </a:lnTo>
                <a:lnTo>
                  <a:pt x="121" y="172"/>
                </a:lnTo>
                <a:lnTo>
                  <a:pt x="99" y="172"/>
                </a:lnTo>
                <a:close/>
                <a:moveTo>
                  <a:pt x="24" y="131"/>
                </a:moveTo>
                <a:lnTo>
                  <a:pt x="25" y="121"/>
                </a:lnTo>
                <a:lnTo>
                  <a:pt x="27" y="113"/>
                </a:lnTo>
                <a:lnTo>
                  <a:pt x="31" y="105"/>
                </a:lnTo>
                <a:lnTo>
                  <a:pt x="35" y="99"/>
                </a:lnTo>
                <a:lnTo>
                  <a:pt x="41" y="93"/>
                </a:lnTo>
                <a:lnTo>
                  <a:pt x="47" y="90"/>
                </a:lnTo>
                <a:lnTo>
                  <a:pt x="53" y="88"/>
                </a:lnTo>
                <a:lnTo>
                  <a:pt x="62" y="87"/>
                </a:lnTo>
                <a:lnTo>
                  <a:pt x="70" y="88"/>
                </a:lnTo>
                <a:lnTo>
                  <a:pt x="78" y="90"/>
                </a:lnTo>
                <a:lnTo>
                  <a:pt x="84" y="94"/>
                </a:lnTo>
                <a:lnTo>
                  <a:pt x="89" y="99"/>
                </a:lnTo>
                <a:lnTo>
                  <a:pt x="93" y="105"/>
                </a:lnTo>
                <a:lnTo>
                  <a:pt x="97" y="113"/>
                </a:lnTo>
                <a:lnTo>
                  <a:pt x="98" y="121"/>
                </a:lnTo>
                <a:lnTo>
                  <a:pt x="99" y="131"/>
                </a:lnTo>
                <a:lnTo>
                  <a:pt x="24" y="131"/>
                </a:lnTo>
                <a:close/>
                <a:moveTo>
                  <a:pt x="44" y="49"/>
                </a:moveTo>
                <a:lnTo>
                  <a:pt x="60" y="49"/>
                </a:lnTo>
                <a:lnTo>
                  <a:pt x="95" y="0"/>
                </a:lnTo>
                <a:lnTo>
                  <a:pt x="70" y="0"/>
                </a:lnTo>
                <a:lnTo>
                  <a:pt x="44" y="49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13" name="Freeform 342"/>
          <p:cNvSpPr>
            <a:spLocks/>
          </p:cNvSpPr>
          <p:nvPr/>
        </p:nvSpPr>
        <p:spPr bwMode="auto">
          <a:xfrm>
            <a:off x="5772150" y="1774825"/>
            <a:ext cx="90488" cy="82550"/>
          </a:xfrm>
          <a:custGeom>
            <a:avLst/>
            <a:gdLst>
              <a:gd name="T0" fmla="*/ 90488 w 190"/>
              <a:gd name="T1" fmla="*/ 82550 h 155"/>
              <a:gd name="T2" fmla="*/ 90488 w 190"/>
              <a:gd name="T3" fmla="*/ 31422 h 155"/>
              <a:gd name="T4" fmla="*/ 90012 w 190"/>
              <a:gd name="T5" fmla="*/ 20771 h 155"/>
              <a:gd name="T6" fmla="*/ 88107 w 190"/>
              <a:gd name="T7" fmla="*/ 11184 h 155"/>
              <a:gd name="T8" fmla="*/ 80963 w 190"/>
              <a:gd name="T9" fmla="*/ 3195 h 155"/>
              <a:gd name="T10" fmla="*/ 70009 w 190"/>
              <a:gd name="T11" fmla="*/ 0 h 155"/>
              <a:gd name="T12" fmla="*/ 58103 w 190"/>
              <a:gd name="T13" fmla="*/ 3195 h 155"/>
              <a:gd name="T14" fmla="*/ 49054 w 190"/>
              <a:gd name="T15" fmla="*/ 12249 h 155"/>
              <a:gd name="T16" fmla="*/ 45244 w 190"/>
              <a:gd name="T17" fmla="*/ 6924 h 155"/>
              <a:gd name="T18" fmla="*/ 41434 w 190"/>
              <a:gd name="T19" fmla="*/ 3195 h 155"/>
              <a:gd name="T20" fmla="*/ 36671 w 190"/>
              <a:gd name="T21" fmla="*/ 533 h 155"/>
              <a:gd name="T22" fmla="*/ 30956 w 190"/>
              <a:gd name="T23" fmla="*/ 0 h 155"/>
              <a:gd name="T24" fmla="*/ 24765 w 190"/>
              <a:gd name="T25" fmla="*/ 533 h 155"/>
              <a:gd name="T26" fmla="*/ 19050 w 190"/>
              <a:gd name="T27" fmla="*/ 3195 h 155"/>
              <a:gd name="T28" fmla="*/ 14764 w 190"/>
              <a:gd name="T29" fmla="*/ 7456 h 155"/>
              <a:gd name="T30" fmla="*/ 10478 w 190"/>
              <a:gd name="T31" fmla="*/ 13315 h 155"/>
              <a:gd name="T32" fmla="*/ 0 w 190"/>
              <a:gd name="T33" fmla="*/ 2130 h 155"/>
              <a:gd name="T34" fmla="*/ 10954 w 190"/>
              <a:gd name="T35" fmla="*/ 82550 h 155"/>
              <a:gd name="T36" fmla="*/ 11906 w 190"/>
              <a:gd name="T37" fmla="*/ 29825 h 155"/>
              <a:gd name="T38" fmla="*/ 13811 w 190"/>
              <a:gd name="T39" fmla="*/ 21303 h 155"/>
              <a:gd name="T40" fmla="*/ 18098 w 190"/>
              <a:gd name="T41" fmla="*/ 15445 h 155"/>
              <a:gd name="T42" fmla="*/ 24289 w 190"/>
              <a:gd name="T43" fmla="*/ 12249 h 155"/>
              <a:gd name="T44" fmla="*/ 31433 w 190"/>
              <a:gd name="T45" fmla="*/ 12249 h 155"/>
              <a:gd name="T46" fmla="*/ 35719 w 190"/>
              <a:gd name="T47" fmla="*/ 14912 h 155"/>
              <a:gd name="T48" fmla="*/ 38576 w 190"/>
              <a:gd name="T49" fmla="*/ 19705 h 155"/>
              <a:gd name="T50" fmla="*/ 40005 w 190"/>
              <a:gd name="T51" fmla="*/ 27694 h 155"/>
              <a:gd name="T52" fmla="*/ 40005 w 190"/>
              <a:gd name="T53" fmla="*/ 82550 h 155"/>
              <a:gd name="T54" fmla="*/ 50959 w 190"/>
              <a:gd name="T55" fmla="*/ 34618 h 155"/>
              <a:gd name="T56" fmla="*/ 51912 w 190"/>
              <a:gd name="T57" fmla="*/ 25031 h 155"/>
              <a:gd name="T58" fmla="*/ 55245 w 190"/>
              <a:gd name="T59" fmla="*/ 18108 h 155"/>
              <a:gd name="T60" fmla="*/ 60484 w 190"/>
              <a:gd name="T61" fmla="*/ 13315 h 155"/>
              <a:gd name="T62" fmla="*/ 67628 w 190"/>
              <a:gd name="T63" fmla="*/ 11717 h 155"/>
              <a:gd name="T64" fmla="*/ 73343 w 190"/>
              <a:gd name="T65" fmla="*/ 13315 h 155"/>
              <a:gd name="T66" fmla="*/ 77153 w 190"/>
              <a:gd name="T67" fmla="*/ 17043 h 155"/>
              <a:gd name="T68" fmla="*/ 79058 w 190"/>
              <a:gd name="T69" fmla="*/ 23434 h 155"/>
              <a:gd name="T70" fmla="*/ 79534 w 190"/>
              <a:gd name="T71" fmla="*/ 33020 h 15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90" h="155">
                <a:moveTo>
                  <a:pt x="167" y="155"/>
                </a:moveTo>
                <a:lnTo>
                  <a:pt x="190" y="155"/>
                </a:lnTo>
                <a:lnTo>
                  <a:pt x="190" y="64"/>
                </a:lnTo>
                <a:lnTo>
                  <a:pt x="190" y="59"/>
                </a:lnTo>
                <a:lnTo>
                  <a:pt x="190" y="48"/>
                </a:lnTo>
                <a:lnTo>
                  <a:pt x="189" y="39"/>
                </a:lnTo>
                <a:lnTo>
                  <a:pt x="188" y="29"/>
                </a:lnTo>
                <a:lnTo>
                  <a:pt x="185" y="21"/>
                </a:lnTo>
                <a:lnTo>
                  <a:pt x="178" y="12"/>
                </a:lnTo>
                <a:lnTo>
                  <a:pt x="170" y="6"/>
                </a:lnTo>
                <a:lnTo>
                  <a:pt x="160" y="1"/>
                </a:lnTo>
                <a:lnTo>
                  <a:pt x="147" y="0"/>
                </a:lnTo>
                <a:lnTo>
                  <a:pt x="133" y="1"/>
                </a:lnTo>
                <a:lnTo>
                  <a:pt x="122" y="6"/>
                </a:lnTo>
                <a:lnTo>
                  <a:pt x="112" y="13"/>
                </a:lnTo>
                <a:lnTo>
                  <a:pt x="103" y="23"/>
                </a:lnTo>
                <a:lnTo>
                  <a:pt x="99" y="18"/>
                </a:lnTo>
                <a:lnTo>
                  <a:pt x="95" y="13"/>
                </a:lnTo>
                <a:lnTo>
                  <a:pt x="91" y="9"/>
                </a:lnTo>
                <a:lnTo>
                  <a:pt x="87" y="6"/>
                </a:lnTo>
                <a:lnTo>
                  <a:pt x="83" y="4"/>
                </a:lnTo>
                <a:lnTo>
                  <a:pt x="77" y="1"/>
                </a:lnTo>
                <a:lnTo>
                  <a:pt x="71" y="0"/>
                </a:lnTo>
                <a:lnTo>
                  <a:pt x="65" y="0"/>
                </a:lnTo>
                <a:lnTo>
                  <a:pt x="58" y="0"/>
                </a:lnTo>
                <a:lnTo>
                  <a:pt x="52" y="1"/>
                </a:lnTo>
                <a:lnTo>
                  <a:pt x="46" y="4"/>
                </a:lnTo>
                <a:lnTo>
                  <a:pt x="40" y="6"/>
                </a:lnTo>
                <a:lnTo>
                  <a:pt x="35" y="9"/>
                </a:lnTo>
                <a:lnTo>
                  <a:pt x="31" y="14"/>
                </a:lnTo>
                <a:lnTo>
                  <a:pt x="27" y="19"/>
                </a:lnTo>
                <a:lnTo>
                  <a:pt x="22" y="25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5"/>
                </a:lnTo>
                <a:lnTo>
                  <a:pt x="25" y="56"/>
                </a:lnTo>
                <a:lnTo>
                  <a:pt x="26" y="47"/>
                </a:lnTo>
                <a:lnTo>
                  <a:pt x="29" y="40"/>
                </a:lnTo>
                <a:lnTo>
                  <a:pt x="33" y="34"/>
                </a:lnTo>
                <a:lnTo>
                  <a:pt x="38" y="29"/>
                </a:lnTo>
                <a:lnTo>
                  <a:pt x="44" y="26"/>
                </a:lnTo>
                <a:lnTo>
                  <a:pt x="51" y="23"/>
                </a:lnTo>
                <a:lnTo>
                  <a:pt x="58" y="22"/>
                </a:lnTo>
                <a:lnTo>
                  <a:pt x="66" y="23"/>
                </a:lnTo>
                <a:lnTo>
                  <a:pt x="71" y="25"/>
                </a:lnTo>
                <a:lnTo>
                  <a:pt x="75" y="28"/>
                </a:lnTo>
                <a:lnTo>
                  <a:pt x="78" y="32"/>
                </a:lnTo>
                <a:lnTo>
                  <a:pt x="81" y="37"/>
                </a:lnTo>
                <a:lnTo>
                  <a:pt x="83" y="44"/>
                </a:lnTo>
                <a:lnTo>
                  <a:pt x="84" y="52"/>
                </a:lnTo>
                <a:lnTo>
                  <a:pt x="84" y="62"/>
                </a:lnTo>
                <a:lnTo>
                  <a:pt x="84" y="155"/>
                </a:lnTo>
                <a:lnTo>
                  <a:pt x="107" y="155"/>
                </a:lnTo>
                <a:lnTo>
                  <a:pt x="107" y="65"/>
                </a:lnTo>
                <a:lnTo>
                  <a:pt x="108" y="56"/>
                </a:lnTo>
                <a:lnTo>
                  <a:pt x="109" y="47"/>
                </a:lnTo>
                <a:lnTo>
                  <a:pt x="112" y="40"/>
                </a:lnTo>
                <a:lnTo>
                  <a:pt x="116" y="34"/>
                </a:lnTo>
                <a:lnTo>
                  <a:pt x="122" y="29"/>
                </a:lnTo>
                <a:lnTo>
                  <a:pt x="127" y="25"/>
                </a:lnTo>
                <a:lnTo>
                  <a:pt x="134" y="23"/>
                </a:lnTo>
                <a:lnTo>
                  <a:pt x="142" y="22"/>
                </a:lnTo>
                <a:lnTo>
                  <a:pt x="149" y="23"/>
                </a:lnTo>
                <a:lnTo>
                  <a:pt x="154" y="25"/>
                </a:lnTo>
                <a:lnTo>
                  <a:pt x="158" y="28"/>
                </a:lnTo>
                <a:lnTo>
                  <a:pt x="162" y="32"/>
                </a:lnTo>
                <a:lnTo>
                  <a:pt x="165" y="37"/>
                </a:lnTo>
                <a:lnTo>
                  <a:pt x="166" y="44"/>
                </a:lnTo>
                <a:lnTo>
                  <a:pt x="167" y="52"/>
                </a:lnTo>
                <a:lnTo>
                  <a:pt x="167" y="62"/>
                </a:lnTo>
                <a:lnTo>
                  <a:pt x="167" y="155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14" name="Freeform 343"/>
          <p:cNvSpPr>
            <a:spLocks/>
          </p:cNvSpPr>
          <p:nvPr/>
        </p:nvSpPr>
        <p:spPr bwMode="auto">
          <a:xfrm>
            <a:off x="5872163" y="1776413"/>
            <a:ext cx="58737" cy="114300"/>
          </a:xfrm>
          <a:custGeom>
            <a:avLst/>
            <a:gdLst>
              <a:gd name="T0" fmla="*/ 46806 w 128"/>
              <a:gd name="T1" fmla="*/ 0 h 214"/>
              <a:gd name="T2" fmla="*/ 29369 w 128"/>
              <a:gd name="T3" fmla="*/ 65162 h 214"/>
              <a:gd name="T4" fmla="*/ 11472 w 128"/>
              <a:gd name="T5" fmla="*/ 0 h 214"/>
              <a:gd name="T6" fmla="*/ 0 w 128"/>
              <a:gd name="T7" fmla="*/ 0 h 214"/>
              <a:gd name="T8" fmla="*/ 23862 w 128"/>
              <a:gd name="T9" fmla="*/ 84924 h 214"/>
              <a:gd name="T10" fmla="*/ 21109 w 128"/>
              <a:gd name="T11" fmla="*/ 94538 h 214"/>
              <a:gd name="T12" fmla="*/ 19732 w 128"/>
              <a:gd name="T13" fmla="*/ 97208 h 214"/>
              <a:gd name="T14" fmla="*/ 18355 w 128"/>
              <a:gd name="T15" fmla="*/ 99879 h 214"/>
              <a:gd name="T16" fmla="*/ 16061 w 128"/>
              <a:gd name="T17" fmla="*/ 100413 h 214"/>
              <a:gd name="T18" fmla="*/ 12849 w 128"/>
              <a:gd name="T19" fmla="*/ 100947 h 214"/>
              <a:gd name="T20" fmla="*/ 10095 w 128"/>
              <a:gd name="T21" fmla="*/ 100413 h 214"/>
              <a:gd name="T22" fmla="*/ 7342 w 128"/>
              <a:gd name="T23" fmla="*/ 99879 h 214"/>
              <a:gd name="T24" fmla="*/ 7342 w 128"/>
              <a:gd name="T25" fmla="*/ 113232 h 214"/>
              <a:gd name="T26" fmla="*/ 10095 w 128"/>
              <a:gd name="T27" fmla="*/ 113766 h 214"/>
              <a:gd name="T28" fmla="*/ 13766 w 128"/>
              <a:gd name="T29" fmla="*/ 114300 h 214"/>
              <a:gd name="T30" fmla="*/ 17438 w 128"/>
              <a:gd name="T31" fmla="*/ 114300 h 214"/>
              <a:gd name="T32" fmla="*/ 20191 w 128"/>
              <a:gd name="T33" fmla="*/ 113232 h 214"/>
              <a:gd name="T34" fmla="*/ 23403 w 128"/>
              <a:gd name="T35" fmla="*/ 111629 h 214"/>
              <a:gd name="T36" fmla="*/ 25239 w 128"/>
              <a:gd name="T37" fmla="*/ 109493 h 214"/>
              <a:gd name="T38" fmla="*/ 27074 w 128"/>
              <a:gd name="T39" fmla="*/ 106288 h 214"/>
              <a:gd name="T40" fmla="*/ 28910 w 128"/>
              <a:gd name="T41" fmla="*/ 102550 h 214"/>
              <a:gd name="T42" fmla="*/ 30286 w 128"/>
              <a:gd name="T43" fmla="*/ 98277 h 214"/>
              <a:gd name="T44" fmla="*/ 32122 w 128"/>
              <a:gd name="T45" fmla="*/ 92936 h 214"/>
              <a:gd name="T46" fmla="*/ 58737 w 128"/>
              <a:gd name="T47" fmla="*/ 0 h 214"/>
              <a:gd name="T48" fmla="*/ 46806 w 128"/>
              <a:gd name="T49" fmla="*/ 0 h 21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28" h="214">
                <a:moveTo>
                  <a:pt x="102" y="0"/>
                </a:moveTo>
                <a:lnTo>
                  <a:pt x="64" y="122"/>
                </a:lnTo>
                <a:lnTo>
                  <a:pt x="25" y="0"/>
                </a:lnTo>
                <a:lnTo>
                  <a:pt x="0" y="0"/>
                </a:lnTo>
                <a:lnTo>
                  <a:pt x="52" y="159"/>
                </a:lnTo>
                <a:lnTo>
                  <a:pt x="46" y="177"/>
                </a:lnTo>
                <a:lnTo>
                  <a:pt x="43" y="182"/>
                </a:lnTo>
                <a:lnTo>
                  <a:pt x="40" y="187"/>
                </a:lnTo>
                <a:lnTo>
                  <a:pt x="35" y="188"/>
                </a:lnTo>
                <a:lnTo>
                  <a:pt x="28" y="189"/>
                </a:lnTo>
                <a:lnTo>
                  <a:pt x="22" y="188"/>
                </a:lnTo>
                <a:lnTo>
                  <a:pt x="16" y="187"/>
                </a:lnTo>
                <a:lnTo>
                  <a:pt x="16" y="212"/>
                </a:lnTo>
                <a:lnTo>
                  <a:pt x="22" y="213"/>
                </a:lnTo>
                <a:lnTo>
                  <a:pt x="30" y="214"/>
                </a:lnTo>
                <a:lnTo>
                  <a:pt x="38" y="214"/>
                </a:lnTo>
                <a:lnTo>
                  <a:pt x="44" y="212"/>
                </a:lnTo>
                <a:lnTo>
                  <a:pt x="51" y="209"/>
                </a:lnTo>
                <a:lnTo>
                  <a:pt x="55" y="205"/>
                </a:lnTo>
                <a:lnTo>
                  <a:pt x="59" y="199"/>
                </a:lnTo>
                <a:lnTo>
                  <a:pt x="63" y="192"/>
                </a:lnTo>
                <a:lnTo>
                  <a:pt x="66" y="184"/>
                </a:lnTo>
                <a:lnTo>
                  <a:pt x="70" y="174"/>
                </a:lnTo>
                <a:lnTo>
                  <a:pt x="128" y="0"/>
                </a:lnTo>
                <a:lnTo>
                  <a:pt x="102" y="0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15" name="Freeform 344"/>
          <p:cNvSpPr>
            <a:spLocks/>
          </p:cNvSpPr>
          <p:nvPr/>
        </p:nvSpPr>
        <p:spPr bwMode="auto">
          <a:xfrm>
            <a:off x="5965825" y="1747838"/>
            <a:ext cx="109538" cy="109537"/>
          </a:xfrm>
          <a:custGeom>
            <a:avLst/>
            <a:gdLst>
              <a:gd name="T0" fmla="*/ 23036 w 233"/>
              <a:gd name="T1" fmla="*/ 109537 h 207"/>
              <a:gd name="T2" fmla="*/ 35259 w 233"/>
              <a:gd name="T3" fmla="*/ 109537 h 207"/>
              <a:gd name="T4" fmla="*/ 54534 w 233"/>
              <a:gd name="T5" fmla="*/ 19050 h 207"/>
              <a:gd name="T6" fmla="*/ 74749 w 233"/>
              <a:gd name="T7" fmla="*/ 109537 h 207"/>
              <a:gd name="T8" fmla="*/ 86502 w 233"/>
              <a:gd name="T9" fmla="*/ 109537 h 207"/>
              <a:gd name="T10" fmla="*/ 109538 w 233"/>
              <a:gd name="T11" fmla="*/ 0 h 207"/>
              <a:gd name="T12" fmla="*/ 98255 w 233"/>
              <a:gd name="T13" fmla="*/ 0 h 207"/>
              <a:gd name="T14" fmla="*/ 79920 w 233"/>
              <a:gd name="T15" fmla="*/ 86783 h 207"/>
              <a:gd name="T16" fmla="*/ 60646 w 233"/>
              <a:gd name="T17" fmla="*/ 0 h 207"/>
              <a:gd name="T18" fmla="*/ 48422 w 233"/>
              <a:gd name="T19" fmla="*/ 0 h 207"/>
              <a:gd name="T20" fmla="*/ 30088 w 233"/>
              <a:gd name="T21" fmla="*/ 87312 h 207"/>
              <a:gd name="T22" fmla="*/ 11753 w 233"/>
              <a:gd name="T23" fmla="*/ 0 h 207"/>
              <a:gd name="T24" fmla="*/ 0 w 233"/>
              <a:gd name="T25" fmla="*/ 0 h 207"/>
              <a:gd name="T26" fmla="*/ 23036 w 233"/>
              <a:gd name="T27" fmla="*/ 109537 h 207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33" h="207">
                <a:moveTo>
                  <a:pt x="49" y="207"/>
                </a:moveTo>
                <a:lnTo>
                  <a:pt x="75" y="207"/>
                </a:lnTo>
                <a:lnTo>
                  <a:pt x="116" y="36"/>
                </a:lnTo>
                <a:lnTo>
                  <a:pt x="159" y="207"/>
                </a:lnTo>
                <a:lnTo>
                  <a:pt x="184" y="207"/>
                </a:lnTo>
                <a:lnTo>
                  <a:pt x="233" y="0"/>
                </a:lnTo>
                <a:lnTo>
                  <a:pt x="209" y="0"/>
                </a:lnTo>
                <a:lnTo>
                  <a:pt x="170" y="164"/>
                </a:lnTo>
                <a:lnTo>
                  <a:pt x="129" y="0"/>
                </a:lnTo>
                <a:lnTo>
                  <a:pt x="103" y="0"/>
                </a:lnTo>
                <a:lnTo>
                  <a:pt x="64" y="165"/>
                </a:lnTo>
                <a:lnTo>
                  <a:pt x="25" y="0"/>
                </a:lnTo>
                <a:lnTo>
                  <a:pt x="0" y="0"/>
                </a:lnTo>
                <a:lnTo>
                  <a:pt x="49" y="207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16" name="Rectangle 345"/>
          <p:cNvSpPr>
            <a:spLocks noChangeArrowheads="1"/>
          </p:cNvSpPr>
          <p:nvPr/>
        </p:nvSpPr>
        <p:spPr bwMode="auto">
          <a:xfrm>
            <a:off x="6078538" y="1839913"/>
            <a:ext cx="11112" cy="17462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17" name="Freeform 346"/>
          <p:cNvSpPr>
            <a:spLocks/>
          </p:cNvSpPr>
          <p:nvPr/>
        </p:nvSpPr>
        <p:spPr bwMode="auto">
          <a:xfrm>
            <a:off x="4851400" y="1944688"/>
            <a:ext cx="58738" cy="104775"/>
          </a:xfrm>
          <a:custGeom>
            <a:avLst/>
            <a:gdLst>
              <a:gd name="T0" fmla="*/ 58738 w 124"/>
              <a:gd name="T1" fmla="*/ 104775 h 199"/>
              <a:gd name="T2" fmla="*/ 12316 w 124"/>
              <a:gd name="T3" fmla="*/ 92139 h 199"/>
              <a:gd name="T4" fmla="*/ 15632 w 124"/>
              <a:gd name="T5" fmla="*/ 85294 h 199"/>
              <a:gd name="T6" fmla="*/ 19421 w 124"/>
              <a:gd name="T7" fmla="*/ 79503 h 199"/>
              <a:gd name="T8" fmla="*/ 25579 w 124"/>
              <a:gd name="T9" fmla="*/ 73711 h 199"/>
              <a:gd name="T10" fmla="*/ 33159 w 124"/>
              <a:gd name="T11" fmla="*/ 68972 h 199"/>
              <a:gd name="T12" fmla="*/ 45001 w 124"/>
              <a:gd name="T13" fmla="*/ 61075 h 199"/>
              <a:gd name="T14" fmla="*/ 52106 w 124"/>
              <a:gd name="T15" fmla="*/ 54230 h 199"/>
              <a:gd name="T16" fmla="*/ 56370 w 124"/>
              <a:gd name="T17" fmla="*/ 46333 h 199"/>
              <a:gd name="T18" fmla="*/ 58264 w 124"/>
              <a:gd name="T19" fmla="*/ 36329 h 199"/>
              <a:gd name="T20" fmla="*/ 58264 w 124"/>
              <a:gd name="T21" fmla="*/ 24746 h 199"/>
              <a:gd name="T22" fmla="*/ 54475 w 124"/>
              <a:gd name="T23" fmla="*/ 13163 h 199"/>
              <a:gd name="T24" fmla="*/ 46896 w 124"/>
              <a:gd name="T25" fmla="*/ 5265 h 199"/>
              <a:gd name="T26" fmla="*/ 36948 w 124"/>
              <a:gd name="T27" fmla="*/ 1053 h 199"/>
              <a:gd name="T28" fmla="*/ 24632 w 124"/>
              <a:gd name="T29" fmla="*/ 1053 h 199"/>
              <a:gd name="T30" fmla="*/ 14211 w 124"/>
              <a:gd name="T31" fmla="*/ 5792 h 199"/>
              <a:gd name="T32" fmla="*/ 6632 w 124"/>
              <a:gd name="T33" fmla="*/ 14742 h 199"/>
              <a:gd name="T34" fmla="*/ 2368 w 124"/>
              <a:gd name="T35" fmla="*/ 28431 h 199"/>
              <a:gd name="T36" fmla="*/ 1895 w 124"/>
              <a:gd name="T37" fmla="*/ 38435 h 199"/>
              <a:gd name="T38" fmla="*/ 13263 w 124"/>
              <a:gd name="T39" fmla="*/ 36856 h 199"/>
              <a:gd name="T40" fmla="*/ 14685 w 124"/>
              <a:gd name="T41" fmla="*/ 27378 h 199"/>
              <a:gd name="T42" fmla="*/ 18000 w 124"/>
              <a:gd name="T43" fmla="*/ 18954 h 199"/>
              <a:gd name="T44" fmla="*/ 23685 w 124"/>
              <a:gd name="T45" fmla="*/ 14742 h 199"/>
              <a:gd name="T46" fmla="*/ 29843 w 124"/>
              <a:gd name="T47" fmla="*/ 13163 h 199"/>
              <a:gd name="T48" fmla="*/ 36948 w 124"/>
              <a:gd name="T49" fmla="*/ 14216 h 199"/>
              <a:gd name="T50" fmla="*/ 42632 w 124"/>
              <a:gd name="T51" fmla="*/ 17901 h 199"/>
              <a:gd name="T52" fmla="*/ 45948 w 124"/>
              <a:gd name="T53" fmla="*/ 24219 h 199"/>
              <a:gd name="T54" fmla="*/ 46896 w 124"/>
              <a:gd name="T55" fmla="*/ 31590 h 199"/>
              <a:gd name="T56" fmla="*/ 45948 w 124"/>
              <a:gd name="T57" fmla="*/ 38435 h 199"/>
              <a:gd name="T58" fmla="*/ 44054 w 124"/>
              <a:gd name="T59" fmla="*/ 43700 h 199"/>
              <a:gd name="T60" fmla="*/ 39790 w 124"/>
              <a:gd name="T61" fmla="*/ 49492 h 199"/>
              <a:gd name="T62" fmla="*/ 34580 w 124"/>
              <a:gd name="T63" fmla="*/ 53704 h 199"/>
              <a:gd name="T64" fmla="*/ 20843 w 124"/>
              <a:gd name="T65" fmla="*/ 62654 h 199"/>
              <a:gd name="T66" fmla="*/ 10421 w 124"/>
              <a:gd name="T67" fmla="*/ 72658 h 199"/>
              <a:gd name="T68" fmla="*/ 3790 w 124"/>
              <a:gd name="T69" fmla="*/ 83715 h 199"/>
              <a:gd name="T70" fmla="*/ 474 w 124"/>
              <a:gd name="T71" fmla="*/ 96351 h 199"/>
              <a:gd name="T72" fmla="*/ 0 w 124"/>
              <a:gd name="T73" fmla="*/ 104775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4" h="199">
                <a:moveTo>
                  <a:pt x="0" y="199"/>
                </a:moveTo>
                <a:lnTo>
                  <a:pt x="124" y="199"/>
                </a:lnTo>
                <a:lnTo>
                  <a:pt x="124" y="175"/>
                </a:lnTo>
                <a:lnTo>
                  <a:pt x="26" y="175"/>
                </a:lnTo>
                <a:lnTo>
                  <a:pt x="30" y="168"/>
                </a:lnTo>
                <a:lnTo>
                  <a:pt x="33" y="162"/>
                </a:lnTo>
                <a:lnTo>
                  <a:pt x="36" y="156"/>
                </a:lnTo>
                <a:lnTo>
                  <a:pt x="41" y="151"/>
                </a:lnTo>
                <a:lnTo>
                  <a:pt x="47" y="146"/>
                </a:lnTo>
                <a:lnTo>
                  <a:pt x="54" y="140"/>
                </a:lnTo>
                <a:lnTo>
                  <a:pt x="61" y="135"/>
                </a:lnTo>
                <a:lnTo>
                  <a:pt x="70" y="131"/>
                </a:lnTo>
                <a:lnTo>
                  <a:pt x="85" y="123"/>
                </a:lnTo>
                <a:lnTo>
                  <a:pt x="95" y="116"/>
                </a:lnTo>
                <a:lnTo>
                  <a:pt x="102" y="110"/>
                </a:lnTo>
                <a:lnTo>
                  <a:pt x="110" y="103"/>
                </a:lnTo>
                <a:lnTo>
                  <a:pt x="115" y="96"/>
                </a:lnTo>
                <a:lnTo>
                  <a:pt x="119" y="88"/>
                </a:lnTo>
                <a:lnTo>
                  <a:pt x="122" y="78"/>
                </a:lnTo>
                <a:lnTo>
                  <a:pt x="123" y="69"/>
                </a:lnTo>
                <a:lnTo>
                  <a:pt x="124" y="60"/>
                </a:lnTo>
                <a:lnTo>
                  <a:pt x="123" y="47"/>
                </a:lnTo>
                <a:lnTo>
                  <a:pt x="120" y="35"/>
                </a:lnTo>
                <a:lnTo>
                  <a:pt x="115" y="25"/>
                </a:lnTo>
                <a:lnTo>
                  <a:pt x="108" y="17"/>
                </a:lnTo>
                <a:lnTo>
                  <a:pt x="99" y="10"/>
                </a:lnTo>
                <a:lnTo>
                  <a:pt x="90" y="5"/>
                </a:lnTo>
                <a:lnTo>
                  <a:pt x="78" y="2"/>
                </a:lnTo>
                <a:lnTo>
                  <a:pt x="64" y="0"/>
                </a:lnTo>
                <a:lnTo>
                  <a:pt x="52" y="2"/>
                </a:lnTo>
                <a:lnTo>
                  <a:pt x="40" y="5"/>
                </a:lnTo>
                <a:lnTo>
                  <a:pt x="30" y="11"/>
                </a:lnTo>
                <a:lnTo>
                  <a:pt x="21" y="19"/>
                </a:lnTo>
                <a:lnTo>
                  <a:pt x="14" y="28"/>
                </a:lnTo>
                <a:lnTo>
                  <a:pt x="8" y="40"/>
                </a:lnTo>
                <a:lnTo>
                  <a:pt x="5" y="54"/>
                </a:lnTo>
                <a:lnTo>
                  <a:pt x="4" y="69"/>
                </a:lnTo>
                <a:lnTo>
                  <a:pt x="4" y="73"/>
                </a:lnTo>
                <a:lnTo>
                  <a:pt x="28" y="73"/>
                </a:lnTo>
                <a:lnTo>
                  <a:pt x="28" y="70"/>
                </a:lnTo>
                <a:lnTo>
                  <a:pt x="30" y="60"/>
                </a:lnTo>
                <a:lnTo>
                  <a:pt x="31" y="52"/>
                </a:lnTo>
                <a:lnTo>
                  <a:pt x="34" y="43"/>
                </a:lnTo>
                <a:lnTo>
                  <a:pt x="38" y="36"/>
                </a:lnTo>
                <a:lnTo>
                  <a:pt x="43" y="32"/>
                </a:lnTo>
                <a:lnTo>
                  <a:pt x="50" y="28"/>
                </a:lnTo>
                <a:lnTo>
                  <a:pt x="56" y="26"/>
                </a:lnTo>
                <a:lnTo>
                  <a:pt x="63" y="25"/>
                </a:lnTo>
                <a:lnTo>
                  <a:pt x="72" y="26"/>
                </a:lnTo>
                <a:lnTo>
                  <a:pt x="78" y="27"/>
                </a:lnTo>
                <a:lnTo>
                  <a:pt x="84" y="31"/>
                </a:lnTo>
                <a:lnTo>
                  <a:pt x="90" y="34"/>
                </a:lnTo>
                <a:lnTo>
                  <a:pt x="94" y="40"/>
                </a:lnTo>
                <a:lnTo>
                  <a:pt x="97" y="46"/>
                </a:lnTo>
                <a:lnTo>
                  <a:pt x="98" y="53"/>
                </a:lnTo>
                <a:lnTo>
                  <a:pt x="99" y="60"/>
                </a:lnTo>
                <a:lnTo>
                  <a:pt x="99" y="67"/>
                </a:lnTo>
                <a:lnTo>
                  <a:pt x="97" y="73"/>
                </a:lnTo>
                <a:lnTo>
                  <a:pt x="96" y="78"/>
                </a:lnTo>
                <a:lnTo>
                  <a:pt x="93" y="83"/>
                </a:lnTo>
                <a:lnTo>
                  <a:pt x="89" y="89"/>
                </a:lnTo>
                <a:lnTo>
                  <a:pt x="84" y="94"/>
                </a:lnTo>
                <a:lnTo>
                  <a:pt x="79" y="98"/>
                </a:lnTo>
                <a:lnTo>
                  <a:pt x="73" y="102"/>
                </a:lnTo>
                <a:lnTo>
                  <a:pt x="58" y="111"/>
                </a:lnTo>
                <a:lnTo>
                  <a:pt x="44" y="119"/>
                </a:lnTo>
                <a:lnTo>
                  <a:pt x="33" y="128"/>
                </a:lnTo>
                <a:lnTo>
                  <a:pt x="22" y="138"/>
                </a:lnTo>
                <a:lnTo>
                  <a:pt x="15" y="148"/>
                </a:lnTo>
                <a:lnTo>
                  <a:pt x="8" y="159"/>
                </a:lnTo>
                <a:lnTo>
                  <a:pt x="4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18" name="Freeform 347"/>
          <p:cNvSpPr>
            <a:spLocks noEditPoints="1"/>
          </p:cNvSpPr>
          <p:nvPr/>
        </p:nvSpPr>
        <p:spPr bwMode="auto">
          <a:xfrm>
            <a:off x="4919663" y="1944688"/>
            <a:ext cx="58737" cy="107950"/>
          </a:xfrm>
          <a:custGeom>
            <a:avLst/>
            <a:gdLst>
              <a:gd name="T0" fmla="*/ 1836 w 128"/>
              <a:gd name="T1" fmla="*/ 86254 h 204"/>
              <a:gd name="T2" fmla="*/ 5048 w 128"/>
              <a:gd name="T3" fmla="*/ 96308 h 204"/>
              <a:gd name="T4" fmla="*/ 11931 w 128"/>
              <a:gd name="T5" fmla="*/ 103717 h 204"/>
              <a:gd name="T6" fmla="*/ 21109 w 128"/>
              <a:gd name="T7" fmla="*/ 107421 h 204"/>
              <a:gd name="T8" fmla="*/ 30745 w 128"/>
              <a:gd name="T9" fmla="*/ 107950 h 204"/>
              <a:gd name="T10" fmla="*/ 37628 w 128"/>
              <a:gd name="T11" fmla="*/ 106362 h 204"/>
              <a:gd name="T12" fmla="*/ 43135 w 128"/>
              <a:gd name="T13" fmla="*/ 101600 h 204"/>
              <a:gd name="T14" fmla="*/ 48183 w 128"/>
              <a:gd name="T15" fmla="*/ 96308 h 204"/>
              <a:gd name="T16" fmla="*/ 52313 w 128"/>
              <a:gd name="T17" fmla="*/ 88900 h 204"/>
              <a:gd name="T18" fmla="*/ 55525 w 128"/>
              <a:gd name="T19" fmla="*/ 79904 h 204"/>
              <a:gd name="T20" fmla="*/ 57819 w 128"/>
              <a:gd name="T21" fmla="*/ 69321 h 204"/>
              <a:gd name="T22" fmla="*/ 58737 w 128"/>
              <a:gd name="T23" fmla="*/ 56092 h 204"/>
              <a:gd name="T24" fmla="*/ 58737 w 128"/>
              <a:gd name="T25" fmla="*/ 43392 h 204"/>
              <a:gd name="T26" fmla="*/ 57819 w 128"/>
              <a:gd name="T27" fmla="*/ 32808 h 204"/>
              <a:gd name="T28" fmla="*/ 55984 w 128"/>
              <a:gd name="T29" fmla="*/ 23813 h 204"/>
              <a:gd name="T30" fmla="*/ 52313 w 128"/>
              <a:gd name="T31" fmla="*/ 16404 h 204"/>
              <a:gd name="T32" fmla="*/ 48642 w 128"/>
              <a:gd name="T33" fmla="*/ 10054 h 204"/>
              <a:gd name="T34" fmla="*/ 44053 w 128"/>
              <a:gd name="T35" fmla="*/ 5292 h 204"/>
              <a:gd name="T36" fmla="*/ 38546 w 128"/>
              <a:gd name="T37" fmla="*/ 2117 h 204"/>
              <a:gd name="T38" fmla="*/ 32122 w 128"/>
              <a:gd name="T39" fmla="*/ 0 h 204"/>
              <a:gd name="T40" fmla="*/ 22485 w 128"/>
              <a:gd name="T41" fmla="*/ 1058 h 204"/>
              <a:gd name="T42" fmla="*/ 11931 w 128"/>
              <a:gd name="T43" fmla="*/ 5821 h 204"/>
              <a:gd name="T44" fmla="*/ 4589 w 128"/>
              <a:gd name="T45" fmla="*/ 15346 h 204"/>
              <a:gd name="T46" fmla="*/ 459 w 128"/>
              <a:gd name="T47" fmla="*/ 28575 h 204"/>
              <a:gd name="T48" fmla="*/ 459 w 128"/>
              <a:gd name="T49" fmla="*/ 43392 h 204"/>
              <a:gd name="T50" fmla="*/ 4589 w 128"/>
              <a:gd name="T51" fmla="*/ 56092 h 204"/>
              <a:gd name="T52" fmla="*/ 11472 w 128"/>
              <a:gd name="T53" fmla="*/ 65617 h 204"/>
              <a:gd name="T54" fmla="*/ 21109 w 128"/>
              <a:gd name="T55" fmla="*/ 70379 h 204"/>
              <a:gd name="T56" fmla="*/ 32581 w 128"/>
              <a:gd name="T57" fmla="*/ 70379 h 204"/>
              <a:gd name="T58" fmla="*/ 42676 w 128"/>
              <a:gd name="T59" fmla="*/ 64029 h 204"/>
              <a:gd name="T60" fmla="*/ 46347 w 128"/>
              <a:gd name="T61" fmla="*/ 67733 h 204"/>
              <a:gd name="T62" fmla="*/ 43135 w 128"/>
              <a:gd name="T63" fmla="*/ 81492 h 204"/>
              <a:gd name="T64" fmla="*/ 38546 w 128"/>
              <a:gd name="T65" fmla="*/ 91017 h 204"/>
              <a:gd name="T66" fmla="*/ 31204 w 128"/>
              <a:gd name="T67" fmla="*/ 95250 h 204"/>
              <a:gd name="T68" fmla="*/ 23862 w 128"/>
              <a:gd name="T69" fmla="*/ 95779 h 204"/>
              <a:gd name="T70" fmla="*/ 17896 w 128"/>
              <a:gd name="T71" fmla="*/ 93133 h 204"/>
              <a:gd name="T72" fmla="*/ 14225 w 128"/>
              <a:gd name="T73" fmla="*/ 89429 h 204"/>
              <a:gd name="T74" fmla="*/ 12390 w 128"/>
              <a:gd name="T75" fmla="*/ 83608 h 204"/>
              <a:gd name="T76" fmla="*/ 918 w 128"/>
              <a:gd name="T77" fmla="*/ 80433 h 204"/>
              <a:gd name="T78" fmla="*/ 12390 w 128"/>
              <a:gd name="T79" fmla="*/ 30162 h 204"/>
              <a:gd name="T80" fmla="*/ 14684 w 128"/>
              <a:gd name="T81" fmla="*/ 22225 h 204"/>
              <a:gd name="T82" fmla="*/ 18814 w 128"/>
              <a:gd name="T83" fmla="*/ 16404 h 204"/>
              <a:gd name="T84" fmla="*/ 24780 w 128"/>
              <a:gd name="T85" fmla="*/ 13229 h 204"/>
              <a:gd name="T86" fmla="*/ 32122 w 128"/>
              <a:gd name="T87" fmla="*/ 13229 h 204"/>
              <a:gd name="T88" fmla="*/ 38546 w 128"/>
              <a:gd name="T89" fmla="*/ 16404 h 204"/>
              <a:gd name="T90" fmla="*/ 42676 w 128"/>
              <a:gd name="T91" fmla="*/ 22225 h 204"/>
              <a:gd name="T92" fmla="*/ 44971 w 128"/>
              <a:gd name="T93" fmla="*/ 30162 h 204"/>
              <a:gd name="T94" fmla="*/ 44971 w 128"/>
              <a:gd name="T95" fmla="*/ 40746 h 204"/>
              <a:gd name="T96" fmla="*/ 42676 w 128"/>
              <a:gd name="T97" fmla="*/ 48683 h 204"/>
              <a:gd name="T98" fmla="*/ 38546 w 128"/>
              <a:gd name="T99" fmla="*/ 54504 h 204"/>
              <a:gd name="T100" fmla="*/ 32122 w 128"/>
              <a:gd name="T101" fmla="*/ 57679 h 204"/>
              <a:gd name="T102" fmla="*/ 24321 w 128"/>
              <a:gd name="T103" fmla="*/ 57679 h 204"/>
              <a:gd name="T104" fmla="*/ 18355 w 128"/>
              <a:gd name="T105" fmla="*/ 54504 h 204"/>
              <a:gd name="T106" fmla="*/ 14225 w 128"/>
              <a:gd name="T107" fmla="*/ 48683 h 204"/>
              <a:gd name="T108" fmla="*/ 12390 w 128"/>
              <a:gd name="T109" fmla="*/ 40746 h 20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204">
                <a:moveTo>
                  <a:pt x="2" y="152"/>
                </a:moveTo>
                <a:lnTo>
                  <a:pt x="4" y="163"/>
                </a:lnTo>
                <a:lnTo>
                  <a:pt x="6" y="173"/>
                </a:lnTo>
                <a:lnTo>
                  <a:pt x="11" y="182"/>
                </a:lnTo>
                <a:lnTo>
                  <a:pt x="17" y="190"/>
                </a:lnTo>
                <a:lnTo>
                  <a:pt x="26" y="196"/>
                </a:lnTo>
                <a:lnTo>
                  <a:pt x="35" y="201"/>
                </a:lnTo>
                <a:lnTo>
                  <a:pt x="46" y="203"/>
                </a:lnTo>
                <a:lnTo>
                  <a:pt x="58" y="204"/>
                </a:lnTo>
                <a:lnTo>
                  <a:pt x="67" y="204"/>
                </a:lnTo>
                <a:lnTo>
                  <a:pt x="74" y="202"/>
                </a:lnTo>
                <a:lnTo>
                  <a:pt x="82" y="201"/>
                </a:lnTo>
                <a:lnTo>
                  <a:pt x="88" y="197"/>
                </a:lnTo>
                <a:lnTo>
                  <a:pt x="94" y="192"/>
                </a:lnTo>
                <a:lnTo>
                  <a:pt x="99" y="188"/>
                </a:lnTo>
                <a:lnTo>
                  <a:pt x="105" y="182"/>
                </a:lnTo>
                <a:lnTo>
                  <a:pt x="110" y="176"/>
                </a:lnTo>
                <a:lnTo>
                  <a:pt x="114" y="168"/>
                </a:lnTo>
                <a:lnTo>
                  <a:pt x="117" y="160"/>
                </a:lnTo>
                <a:lnTo>
                  <a:pt x="121" y="151"/>
                </a:lnTo>
                <a:lnTo>
                  <a:pt x="124" y="141"/>
                </a:lnTo>
                <a:lnTo>
                  <a:pt x="126" y="131"/>
                </a:lnTo>
                <a:lnTo>
                  <a:pt x="127" y="119"/>
                </a:lnTo>
                <a:lnTo>
                  <a:pt x="128" y="106"/>
                </a:lnTo>
                <a:lnTo>
                  <a:pt x="128" y="94"/>
                </a:lnTo>
                <a:lnTo>
                  <a:pt x="128" y="82"/>
                </a:lnTo>
                <a:lnTo>
                  <a:pt x="127" y="71"/>
                </a:lnTo>
                <a:lnTo>
                  <a:pt x="126" y="62"/>
                </a:lnTo>
                <a:lnTo>
                  <a:pt x="124" y="53"/>
                </a:lnTo>
                <a:lnTo>
                  <a:pt x="122" y="45"/>
                </a:lnTo>
                <a:lnTo>
                  <a:pt x="118" y="38"/>
                </a:lnTo>
                <a:lnTo>
                  <a:pt x="114" y="31"/>
                </a:lnTo>
                <a:lnTo>
                  <a:pt x="111" y="24"/>
                </a:lnTo>
                <a:lnTo>
                  <a:pt x="106" y="19"/>
                </a:lnTo>
                <a:lnTo>
                  <a:pt x="102" y="14"/>
                </a:lnTo>
                <a:lnTo>
                  <a:pt x="96" y="10"/>
                </a:lnTo>
                <a:lnTo>
                  <a:pt x="90" y="6"/>
                </a:lnTo>
                <a:lnTo>
                  <a:pt x="84" y="4"/>
                </a:lnTo>
                <a:lnTo>
                  <a:pt x="77" y="2"/>
                </a:lnTo>
                <a:lnTo>
                  <a:pt x="70" y="0"/>
                </a:lnTo>
                <a:lnTo>
                  <a:pt x="62" y="0"/>
                </a:lnTo>
                <a:lnTo>
                  <a:pt x="49" y="2"/>
                </a:lnTo>
                <a:lnTo>
                  <a:pt x="36" y="5"/>
                </a:lnTo>
                <a:lnTo>
                  <a:pt x="26" y="11"/>
                </a:lnTo>
                <a:lnTo>
                  <a:pt x="17" y="19"/>
                </a:lnTo>
                <a:lnTo>
                  <a:pt x="10" y="29"/>
                </a:lnTo>
                <a:lnTo>
                  <a:pt x="5" y="40"/>
                </a:lnTo>
                <a:lnTo>
                  <a:pt x="1" y="54"/>
                </a:lnTo>
                <a:lnTo>
                  <a:pt x="0" y="68"/>
                </a:lnTo>
                <a:lnTo>
                  <a:pt x="1" y="82"/>
                </a:lnTo>
                <a:lnTo>
                  <a:pt x="5" y="95"/>
                </a:lnTo>
                <a:lnTo>
                  <a:pt x="10" y="106"/>
                </a:lnTo>
                <a:lnTo>
                  <a:pt x="16" y="116"/>
                </a:lnTo>
                <a:lnTo>
                  <a:pt x="25" y="124"/>
                </a:lnTo>
                <a:lnTo>
                  <a:pt x="35" y="130"/>
                </a:lnTo>
                <a:lnTo>
                  <a:pt x="46" y="133"/>
                </a:lnTo>
                <a:lnTo>
                  <a:pt x="58" y="134"/>
                </a:lnTo>
                <a:lnTo>
                  <a:pt x="71" y="133"/>
                </a:lnTo>
                <a:lnTo>
                  <a:pt x="83" y="128"/>
                </a:lnTo>
                <a:lnTo>
                  <a:pt x="93" y="121"/>
                </a:lnTo>
                <a:lnTo>
                  <a:pt x="102" y="112"/>
                </a:lnTo>
                <a:lnTo>
                  <a:pt x="101" y="128"/>
                </a:lnTo>
                <a:lnTo>
                  <a:pt x="97" y="142"/>
                </a:lnTo>
                <a:lnTo>
                  <a:pt x="94" y="154"/>
                </a:lnTo>
                <a:lnTo>
                  <a:pt x="89" y="163"/>
                </a:lnTo>
                <a:lnTo>
                  <a:pt x="84" y="172"/>
                </a:lnTo>
                <a:lnTo>
                  <a:pt x="76" y="176"/>
                </a:lnTo>
                <a:lnTo>
                  <a:pt x="68" y="180"/>
                </a:lnTo>
                <a:lnTo>
                  <a:pt x="58" y="181"/>
                </a:lnTo>
                <a:lnTo>
                  <a:pt x="52" y="181"/>
                </a:lnTo>
                <a:lnTo>
                  <a:pt x="46" y="179"/>
                </a:lnTo>
                <a:lnTo>
                  <a:pt x="39" y="176"/>
                </a:lnTo>
                <a:lnTo>
                  <a:pt x="35" y="173"/>
                </a:lnTo>
                <a:lnTo>
                  <a:pt x="31" y="169"/>
                </a:lnTo>
                <a:lnTo>
                  <a:pt x="29" y="163"/>
                </a:lnTo>
                <a:lnTo>
                  <a:pt x="27" y="158"/>
                </a:lnTo>
                <a:lnTo>
                  <a:pt x="26" y="152"/>
                </a:lnTo>
                <a:lnTo>
                  <a:pt x="2" y="152"/>
                </a:lnTo>
                <a:close/>
                <a:moveTo>
                  <a:pt x="26" y="68"/>
                </a:moveTo>
                <a:lnTo>
                  <a:pt x="27" y="57"/>
                </a:lnTo>
                <a:lnTo>
                  <a:pt x="29" y="49"/>
                </a:lnTo>
                <a:lnTo>
                  <a:pt x="32" y="42"/>
                </a:lnTo>
                <a:lnTo>
                  <a:pt x="36" y="35"/>
                </a:lnTo>
                <a:lnTo>
                  <a:pt x="41" y="31"/>
                </a:lnTo>
                <a:lnTo>
                  <a:pt x="47" y="27"/>
                </a:lnTo>
                <a:lnTo>
                  <a:pt x="54" y="25"/>
                </a:lnTo>
                <a:lnTo>
                  <a:pt x="63" y="24"/>
                </a:lnTo>
                <a:lnTo>
                  <a:pt x="70" y="25"/>
                </a:lnTo>
                <a:lnTo>
                  <a:pt x="77" y="27"/>
                </a:lnTo>
                <a:lnTo>
                  <a:pt x="84" y="31"/>
                </a:lnTo>
                <a:lnTo>
                  <a:pt x="89" y="35"/>
                </a:lnTo>
                <a:lnTo>
                  <a:pt x="93" y="42"/>
                </a:lnTo>
                <a:lnTo>
                  <a:pt x="96" y="49"/>
                </a:lnTo>
                <a:lnTo>
                  <a:pt x="98" y="57"/>
                </a:lnTo>
                <a:lnTo>
                  <a:pt x="99" y="67"/>
                </a:lnTo>
                <a:lnTo>
                  <a:pt x="98" y="77"/>
                </a:lnTo>
                <a:lnTo>
                  <a:pt x="96" y="85"/>
                </a:lnTo>
                <a:lnTo>
                  <a:pt x="93" y="92"/>
                </a:lnTo>
                <a:lnTo>
                  <a:pt x="89" y="98"/>
                </a:lnTo>
                <a:lnTo>
                  <a:pt x="84" y="103"/>
                </a:lnTo>
                <a:lnTo>
                  <a:pt x="77" y="107"/>
                </a:lnTo>
                <a:lnTo>
                  <a:pt x="70" y="109"/>
                </a:lnTo>
                <a:lnTo>
                  <a:pt x="62" y="110"/>
                </a:lnTo>
                <a:lnTo>
                  <a:pt x="53" y="109"/>
                </a:lnTo>
                <a:lnTo>
                  <a:pt x="47" y="107"/>
                </a:lnTo>
                <a:lnTo>
                  <a:pt x="40" y="103"/>
                </a:lnTo>
                <a:lnTo>
                  <a:pt x="35" y="98"/>
                </a:lnTo>
                <a:lnTo>
                  <a:pt x="31" y="92"/>
                </a:lnTo>
                <a:lnTo>
                  <a:pt x="28" y="85"/>
                </a:lnTo>
                <a:lnTo>
                  <a:pt x="27" y="77"/>
                </a:lnTo>
                <a:lnTo>
                  <a:pt x="26" y="6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19" name="Freeform 348"/>
          <p:cNvSpPr>
            <a:spLocks/>
          </p:cNvSpPr>
          <p:nvPr/>
        </p:nvSpPr>
        <p:spPr bwMode="auto">
          <a:xfrm>
            <a:off x="5534025" y="1938338"/>
            <a:ext cx="80963" cy="114300"/>
          </a:xfrm>
          <a:custGeom>
            <a:avLst/>
            <a:gdLst>
              <a:gd name="T0" fmla="*/ 72914 w 171"/>
              <a:gd name="T1" fmla="*/ 111642 h 215"/>
              <a:gd name="T2" fmla="*/ 80963 w 171"/>
              <a:gd name="T3" fmla="*/ 52631 h 215"/>
              <a:gd name="T4" fmla="*/ 42139 w 171"/>
              <a:gd name="T5" fmla="*/ 64859 h 215"/>
              <a:gd name="T6" fmla="*/ 70073 w 171"/>
              <a:gd name="T7" fmla="*/ 65922 h 215"/>
              <a:gd name="T8" fmla="*/ 67706 w 171"/>
              <a:gd name="T9" fmla="*/ 80807 h 215"/>
              <a:gd name="T10" fmla="*/ 62498 w 171"/>
              <a:gd name="T11" fmla="*/ 91440 h 215"/>
              <a:gd name="T12" fmla="*/ 53502 w 171"/>
              <a:gd name="T13" fmla="*/ 98351 h 215"/>
              <a:gd name="T14" fmla="*/ 42612 w 171"/>
              <a:gd name="T15" fmla="*/ 101009 h 215"/>
              <a:gd name="T16" fmla="*/ 29828 w 171"/>
              <a:gd name="T17" fmla="*/ 97820 h 215"/>
              <a:gd name="T18" fmla="*/ 20359 w 171"/>
              <a:gd name="T19" fmla="*/ 88782 h 215"/>
              <a:gd name="T20" fmla="*/ 14678 w 171"/>
              <a:gd name="T21" fmla="*/ 75491 h 215"/>
              <a:gd name="T22" fmla="*/ 12310 w 171"/>
              <a:gd name="T23" fmla="*/ 56884 h 215"/>
              <a:gd name="T24" fmla="*/ 14678 w 171"/>
              <a:gd name="T25" fmla="*/ 38277 h 215"/>
              <a:gd name="T26" fmla="*/ 20359 w 171"/>
              <a:gd name="T27" fmla="*/ 24455 h 215"/>
              <a:gd name="T28" fmla="*/ 29828 w 171"/>
              <a:gd name="T29" fmla="*/ 15949 h 215"/>
              <a:gd name="T30" fmla="*/ 43086 w 171"/>
              <a:gd name="T31" fmla="*/ 12759 h 215"/>
              <a:gd name="T32" fmla="*/ 52081 w 171"/>
              <a:gd name="T33" fmla="*/ 13822 h 215"/>
              <a:gd name="T34" fmla="*/ 59183 w 171"/>
              <a:gd name="T35" fmla="*/ 18607 h 215"/>
              <a:gd name="T36" fmla="*/ 64392 w 171"/>
              <a:gd name="T37" fmla="*/ 26050 h 215"/>
              <a:gd name="T38" fmla="*/ 67232 w 171"/>
              <a:gd name="T39" fmla="*/ 35087 h 215"/>
              <a:gd name="T40" fmla="*/ 77649 w 171"/>
              <a:gd name="T41" fmla="*/ 27113 h 215"/>
              <a:gd name="T42" fmla="*/ 71967 w 171"/>
              <a:gd name="T43" fmla="*/ 13822 h 215"/>
              <a:gd name="T44" fmla="*/ 62971 w 171"/>
              <a:gd name="T45" fmla="*/ 5316 h 215"/>
              <a:gd name="T46" fmla="*/ 50188 w 171"/>
              <a:gd name="T47" fmla="*/ 532 h 215"/>
              <a:gd name="T48" fmla="*/ 37877 w 171"/>
              <a:gd name="T49" fmla="*/ 0 h 215"/>
              <a:gd name="T50" fmla="*/ 29355 w 171"/>
              <a:gd name="T51" fmla="*/ 2127 h 215"/>
              <a:gd name="T52" fmla="*/ 21306 w 171"/>
              <a:gd name="T53" fmla="*/ 5848 h 215"/>
              <a:gd name="T54" fmla="*/ 14678 w 171"/>
              <a:gd name="T55" fmla="*/ 11696 h 215"/>
              <a:gd name="T56" fmla="*/ 8996 w 171"/>
              <a:gd name="T57" fmla="*/ 19139 h 215"/>
              <a:gd name="T58" fmla="*/ 4261 w 171"/>
              <a:gd name="T59" fmla="*/ 28176 h 215"/>
              <a:gd name="T60" fmla="*/ 1420 w 171"/>
              <a:gd name="T61" fmla="*/ 38809 h 215"/>
              <a:gd name="T62" fmla="*/ 0 w 171"/>
              <a:gd name="T63" fmla="*/ 50505 h 215"/>
              <a:gd name="T64" fmla="*/ 0 w 171"/>
              <a:gd name="T65" fmla="*/ 63795 h 215"/>
              <a:gd name="T66" fmla="*/ 1420 w 171"/>
              <a:gd name="T67" fmla="*/ 75491 h 215"/>
              <a:gd name="T68" fmla="*/ 4261 w 171"/>
              <a:gd name="T69" fmla="*/ 86124 h 215"/>
              <a:gd name="T70" fmla="*/ 8996 w 171"/>
              <a:gd name="T71" fmla="*/ 95161 h 215"/>
              <a:gd name="T72" fmla="*/ 14678 w 171"/>
              <a:gd name="T73" fmla="*/ 102604 h 215"/>
              <a:gd name="T74" fmla="*/ 20359 w 171"/>
              <a:gd name="T75" fmla="*/ 107920 h 215"/>
              <a:gd name="T76" fmla="*/ 27935 w 171"/>
              <a:gd name="T77" fmla="*/ 111642 h 215"/>
              <a:gd name="T78" fmla="*/ 35984 w 171"/>
              <a:gd name="T79" fmla="*/ 114300 h 215"/>
              <a:gd name="T80" fmla="*/ 44979 w 171"/>
              <a:gd name="T81" fmla="*/ 114300 h 215"/>
              <a:gd name="T82" fmla="*/ 53975 w 171"/>
              <a:gd name="T83" fmla="*/ 111642 h 215"/>
              <a:gd name="T84" fmla="*/ 61551 w 171"/>
              <a:gd name="T85" fmla="*/ 107389 h 215"/>
              <a:gd name="T86" fmla="*/ 67706 w 171"/>
              <a:gd name="T87" fmla="*/ 101009 h 21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71" h="215">
                <a:moveTo>
                  <a:pt x="149" y="181"/>
                </a:moveTo>
                <a:lnTo>
                  <a:pt x="154" y="210"/>
                </a:lnTo>
                <a:lnTo>
                  <a:pt x="171" y="210"/>
                </a:lnTo>
                <a:lnTo>
                  <a:pt x="171" y="99"/>
                </a:lnTo>
                <a:lnTo>
                  <a:pt x="89" y="99"/>
                </a:lnTo>
                <a:lnTo>
                  <a:pt x="89" y="122"/>
                </a:lnTo>
                <a:lnTo>
                  <a:pt x="148" y="122"/>
                </a:lnTo>
                <a:lnTo>
                  <a:pt x="148" y="124"/>
                </a:lnTo>
                <a:lnTo>
                  <a:pt x="147" y="139"/>
                </a:lnTo>
                <a:lnTo>
                  <a:pt x="143" y="152"/>
                </a:lnTo>
                <a:lnTo>
                  <a:pt x="138" y="163"/>
                </a:lnTo>
                <a:lnTo>
                  <a:pt x="132" y="172"/>
                </a:lnTo>
                <a:lnTo>
                  <a:pt x="123" y="179"/>
                </a:lnTo>
                <a:lnTo>
                  <a:pt x="113" y="185"/>
                </a:lnTo>
                <a:lnTo>
                  <a:pt x="102" y="188"/>
                </a:lnTo>
                <a:lnTo>
                  <a:pt x="90" y="190"/>
                </a:lnTo>
                <a:lnTo>
                  <a:pt x="76" y="188"/>
                </a:lnTo>
                <a:lnTo>
                  <a:pt x="63" y="184"/>
                </a:lnTo>
                <a:lnTo>
                  <a:pt x="53" y="177"/>
                </a:lnTo>
                <a:lnTo>
                  <a:pt x="43" y="167"/>
                </a:lnTo>
                <a:lnTo>
                  <a:pt x="36" y="156"/>
                </a:lnTo>
                <a:lnTo>
                  <a:pt x="31" y="142"/>
                </a:lnTo>
                <a:lnTo>
                  <a:pt x="27" y="125"/>
                </a:lnTo>
                <a:lnTo>
                  <a:pt x="26" y="107"/>
                </a:lnTo>
                <a:lnTo>
                  <a:pt x="27" y="88"/>
                </a:lnTo>
                <a:lnTo>
                  <a:pt x="31" y="72"/>
                </a:lnTo>
                <a:lnTo>
                  <a:pt x="36" y="58"/>
                </a:lnTo>
                <a:lnTo>
                  <a:pt x="43" y="46"/>
                </a:lnTo>
                <a:lnTo>
                  <a:pt x="53" y="37"/>
                </a:lnTo>
                <a:lnTo>
                  <a:pt x="63" y="30"/>
                </a:lnTo>
                <a:lnTo>
                  <a:pt x="76" y="25"/>
                </a:lnTo>
                <a:lnTo>
                  <a:pt x="91" y="24"/>
                </a:lnTo>
                <a:lnTo>
                  <a:pt x="101" y="25"/>
                </a:lnTo>
                <a:lnTo>
                  <a:pt x="110" y="26"/>
                </a:lnTo>
                <a:lnTo>
                  <a:pt x="118" y="30"/>
                </a:lnTo>
                <a:lnTo>
                  <a:pt x="125" y="35"/>
                </a:lnTo>
                <a:lnTo>
                  <a:pt x="132" y="42"/>
                </a:lnTo>
                <a:lnTo>
                  <a:pt x="136" y="49"/>
                </a:lnTo>
                <a:lnTo>
                  <a:pt x="140" y="57"/>
                </a:lnTo>
                <a:lnTo>
                  <a:pt x="142" y="66"/>
                </a:lnTo>
                <a:lnTo>
                  <a:pt x="168" y="66"/>
                </a:lnTo>
                <a:lnTo>
                  <a:pt x="164" y="51"/>
                </a:lnTo>
                <a:lnTo>
                  <a:pt x="159" y="38"/>
                </a:lnTo>
                <a:lnTo>
                  <a:pt x="152" y="26"/>
                </a:lnTo>
                <a:lnTo>
                  <a:pt x="143" y="17"/>
                </a:lnTo>
                <a:lnTo>
                  <a:pt x="133" y="10"/>
                </a:lnTo>
                <a:lnTo>
                  <a:pt x="120" y="4"/>
                </a:lnTo>
                <a:lnTo>
                  <a:pt x="106" y="1"/>
                </a:lnTo>
                <a:lnTo>
                  <a:pt x="91" y="0"/>
                </a:lnTo>
                <a:lnTo>
                  <a:pt x="80" y="0"/>
                </a:lnTo>
                <a:lnTo>
                  <a:pt x="71" y="2"/>
                </a:lnTo>
                <a:lnTo>
                  <a:pt x="62" y="4"/>
                </a:lnTo>
                <a:lnTo>
                  <a:pt x="53" y="7"/>
                </a:lnTo>
                <a:lnTo>
                  <a:pt x="45" y="11"/>
                </a:lnTo>
                <a:lnTo>
                  <a:pt x="38" y="16"/>
                </a:lnTo>
                <a:lnTo>
                  <a:pt x="31" y="22"/>
                </a:lnTo>
                <a:lnTo>
                  <a:pt x="24" y="29"/>
                </a:lnTo>
                <a:lnTo>
                  <a:pt x="19" y="36"/>
                </a:lnTo>
                <a:lnTo>
                  <a:pt x="14" y="44"/>
                </a:lnTo>
                <a:lnTo>
                  <a:pt x="9" y="53"/>
                </a:lnTo>
                <a:lnTo>
                  <a:pt x="6" y="63"/>
                </a:lnTo>
                <a:lnTo>
                  <a:pt x="3" y="73"/>
                </a:lnTo>
                <a:lnTo>
                  <a:pt x="2" y="84"/>
                </a:lnTo>
                <a:lnTo>
                  <a:pt x="0" y="95"/>
                </a:lnTo>
                <a:lnTo>
                  <a:pt x="0" y="108"/>
                </a:lnTo>
                <a:lnTo>
                  <a:pt x="0" y="120"/>
                </a:lnTo>
                <a:lnTo>
                  <a:pt x="2" y="131"/>
                </a:lnTo>
                <a:lnTo>
                  <a:pt x="3" y="142"/>
                </a:lnTo>
                <a:lnTo>
                  <a:pt x="6" y="152"/>
                </a:lnTo>
                <a:lnTo>
                  <a:pt x="9" y="162"/>
                </a:lnTo>
                <a:lnTo>
                  <a:pt x="14" y="171"/>
                </a:lnTo>
                <a:lnTo>
                  <a:pt x="19" y="179"/>
                </a:lnTo>
                <a:lnTo>
                  <a:pt x="24" y="186"/>
                </a:lnTo>
                <a:lnTo>
                  <a:pt x="31" y="193"/>
                </a:lnTo>
                <a:lnTo>
                  <a:pt x="37" y="199"/>
                </a:lnTo>
                <a:lnTo>
                  <a:pt x="43" y="203"/>
                </a:lnTo>
                <a:lnTo>
                  <a:pt x="52" y="208"/>
                </a:lnTo>
                <a:lnTo>
                  <a:pt x="59" y="210"/>
                </a:lnTo>
                <a:lnTo>
                  <a:pt x="67" y="213"/>
                </a:lnTo>
                <a:lnTo>
                  <a:pt x="76" y="215"/>
                </a:lnTo>
                <a:lnTo>
                  <a:pt x="85" y="215"/>
                </a:lnTo>
                <a:lnTo>
                  <a:pt x="95" y="215"/>
                </a:lnTo>
                <a:lnTo>
                  <a:pt x="104" y="213"/>
                </a:lnTo>
                <a:lnTo>
                  <a:pt x="114" y="210"/>
                </a:lnTo>
                <a:lnTo>
                  <a:pt x="121" y="207"/>
                </a:lnTo>
                <a:lnTo>
                  <a:pt x="130" y="202"/>
                </a:lnTo>
                <a:lnTo>
                  <a:pt x="136" y="197"/>
                </a:lnTo>
                <a:lnTo>
                  <a:pt x="143" y="190"/>
                </a:lnTo>
                <a:lnTo>
                  <a:pt x="149" y="18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20" name="Freeform 349"/>
          <p:cNvSpPr>
            <a:spLocks noEditPoints="1"/>
          </p:cNvSpPr>
          <p:nvPr/>
        </p:nvSpPr>
        <p:spPr bwMode="auto">
          <a:xfrm>
            <a:off x="5630863" y="1939925"/>
            <a:ext cx="11112" cy="109538"/>
          </a:xfrm>
          <a:custGeom>
            <a:avLst/>
            <a:gdLst>
              <a:gd name="T0" fmla="*/ 0 w 23"/>
              <a:gd name="T1" fmla="*/ 109538 h 207"/>
              <a:gd name="T2" fmla="*/ 11112 w 23"/>
              <a:gd name="T3" fmla="*/ 109538 h 207"/>
              <a:gd name="T4" fmla="*/ 11112 w 23"/>
              <a:gd name="T5" fmla="*/ 29633 h 207"/>
              <a:gd name="T6" fmla="*/ 0 w 23"/>
              <a:gd name="T7" fmla="*/ 29633 h 207"/>
              <a:gd name="T8" fmla="*/ 0 w 23"/>
              <a:gd name="T9" fmla="*/ 109538 h 207"/>
              <a:gd name="T10" fmla="*/ 0 w 23"/>
              <a:gd name="T11" fmla="*/ 14817 h 207"/>
              <a:gd name="T12" fmla="*/ 11112 w 23"/>
              <a:gd name="T13" fmla="*/ 14817 h 207"/>
              <a:gd name="T14" fmla="*/ 11112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21" name="Rectangle 350"/>
          <p:cNvSpPr>
            <a:spLocks noChangeArrowheads="1"/>
          </p:cNvSpPr>
          <p:nvPr/>
        </p:nvSpPr>
        <p:spPr bwMode="auto">
          <a:xfrm>
            <a:off x="5657850" y="1939925"/>
            <a:ext cx="11113" cy="10953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22" name="Rectangle 351"/>
          <p:cNvSpPr>
            <a:spLocks noChangeArrowheads="1"/>
          </p:cNvSpPr>
          <p:nvPr/>
        </p:nvSpPr>
        <p:spPr bwMode="auto">
          <a:xfrm>
            <a:off x="5684838" y="1939925"/>
            <a:ext cx="11112" cy="10953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23" name="Freeform 352"/>
          <p:cNvSpPr>
            <a:spLocks noEditPoints="1"/>
          </p:cNvSpPr>
          <p:nvPr/>
        </p:nvSpPr>
        <p:spPr bwMode="auto">
          <a:xfrm>
            <a:off x="5708650" y="1968500"/>
            <a:ext cx="58738" cy="82550"/>
          </a:xfrm>
          <a:custGeom>
            <a:avLst/>
            <a:gdLst>
              <a:gd name="T0" fmla="*/ 45948 w 124"/>
              <a:gd name="T1" fmla="*/ 59039 h 158"/>
              <a:gd name="T2" fmla="*/ 43106 w 124"/>
              <a:gd name="T3" fmla="*/ 64264 h 158"/>
              <a:gd name="T4" fmla="*/ 38843 w 124"/>
              <a:gd name="T5" fmla="*/ 67921 h 158"/>
              <a:gd name="T6" fmla="*/ 33632 w 124"/>
              <a:gd name="T7" fmla="*/ 70533 h 158"/>
              <a:gd name="T8" fmla="*/ 26053 w 124"/>
              <a:gd name="T9" fmla="*/ 70011 h 158"/>
              <a:gd name="T10" fmla="*/ 19421 w 124"/>
              <a:gd name="T11" fmla="*/ 66876 h 158"/>
              <a:gd name="T12" fmla="*/ 14685 w 124"/>
              <a:gd name="T13" fmla="*/ 60606 h 158"/>
              <a:gd name="T14" fmla="*/ 11842 w 124"/>
              <a:gd name="T15" fmla="*/ 50679 h 158"/>
              <a:gd name="T16" fmla="*/ 58738 w 124"/>
              <a:gd name="T17" fmla="*/ 45455 h 158"/>
              <a:gd name="T18" fmla="*/ 58264 w 124"/>
              <a:gd name="T19" fmla="*/ 30826 h 158"/>
              <a:gd name="T20" fmla="*/ 54001 w 124"/>
              <a:gd name="T21" fmla="*/ 15674 h 158"/>
              <a:gd name="T22" fmla="*/ 46422 w 124"/>
              <a:gd name="T23" fmla="*/ 5747 h 158"/>
              <a:gd name="T24" fmla="*/ 36001 w 124"/>
              <a:gd name="T25" fmla="*/ 522 h 158"/>
              <a:gd name="T26" fmla="*/ 23211 w 124"/>
              <a:gd name="T27" fmla="*/ 522 h 158"/>
              <a:gd name="T28" fmla="*/ 11842 w 124"/>
              <a:gd name="T29" fmla="*/ 5747 h 158"/>
              <a:gd name="T30" fmla="*/ 4737 w 124"/>
              <a:gd name="T31" fmla="*/ 16719 h 158"/>
              <a:gd name="T32" fmla="*/ 474 w 124"/>
              <a:gd name="T33" fmla="*/ 32393 h 158"/>
              <a:gd name="T34" fmla="*/ 474 w 124"/>
              <a:gd name="T35" fmla="*/ 50679 h 158"/>
              <a:gd name="T36" fmla="*/ 4737 w 124"/>
              <a:gd name="T37" fmla="*/ 66353 h 158"/>
              <a:gd name="T38" fmla="*/ 11842 w 124"/>
              <a:gd name="T39" fmla="*/ 76280 h 158"/>
              <a:gd name="T40" fmla="*/ 23211 w 124"/>
              <a:gd name="T41" fmla="*/ 82028 h 158"/>
              <a:gd name="T42" fmla="*/ 34580 w 124"/>
              <a:gd name="T43" fmla="*/ 82028 h 158"/>
              <a:gd name="T44" fmla="*/ 44527 w 124"/>
              <a:gd name="T45" fmla="*/ 78370 h 158"/>
              <a:gd name="T46" fmla="*/ 51633 w 124"/>
              <a:gd name="T47" fmla="*/ 71578 h 158"/>
              <a:gd name="T48" fmla="*/ 56370 w 124"/>
              <a:gd name="T49" fmla="*/ 61651 h 158"/>
              <a:gd name="T50" fmla="*/ 46896 w 124"/>
              <a:gd name="T51" fmla="*/ 55904 h 158"/>
              <a:gd name="T52" fmla="*/ 11842 w 124"/>
              <a:gd name="T53" fmla="*/ 28736 h 158"/>
              <a:gd name="T54" fmla="*/ 15158 w 124"/>
              <a:gd name="T55" fmla="*/ 20376 h 158"/>
              <a:gd name="T56" fmla="*/ 19421 w 124"/>
              <a:gd name="T57" fmla="*/ 14629 h 158"/>
              <a:gd name="T58" fmla="*/ 25579 w 124"/>
              <a:gd name="T59" fmla="*/ 12017 h 158"/>
              <a:gd name="T60" fmla="*/ 33632 w 124"/>
              <a:gd name="T61" fmla="*/ 12017 h 158"/>
              <a:gd name="T62" fmla="*/ 40264 w 124"/>
              <a:gd name="T63" fmla="*/ 15152 h 158"/>
              <a:gd name="T64" fmla="*/ 44527 w 124"/>
              <a:gd name="T65" fmla="*/ 20376 h 158"/>
              <a:gd name="T66" fmla="*/ 46422 w 124"/>
              <a:gd name="T67" fmla="*/ 28736 h 158"/>
              <a:gd name="T68" fmla="*/ 11369 w 124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8">
                <a:moveTo>
                  <a:pt x="99" y="107"/>
                </a:moveTo>
                <a:lnTo>
                  <a:pt x="97" y="113"/>
                </a:lnTo>
                <a:lnTo>
                  <a:pt x="94" y="118"/>
                </a:lnTo>
                <a:lnTo>
                  <a:pt x="91" y="123"/>
                </a:lnTo>
                <a:lnTo>
                  <a:pt x="87" y="128"/>
                </a:lnTo>
                <a:lnTo>
                  <a:pt x="82" y="130"/>
                </a:lnTo>
                <a:lnTo>
                  <a:pt x="77" y="132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1"/>
                </a:lnTo>
                <a:lnTo>
                  <a:pt x="41" y="128"/>
                </a:lnTo>
                <a:lnTo>
                  <a:pt x="35" y="122"/>
                </a:lnTo>
                <a:lnTo>
                  <a:pt x="31" y="116"/>
                </a:lnTo>
                <a:lnTo>
                  <a:pt x="28" y="108"/>
                </a:lnTo>
                <a:lnTo>
                  <a:pt x="25" y="97"/>
                </a:lnTo>
                <a:lnTo>
                  <a:pt x="24" y="87"/>
                </a:lnTo>
                <a:lnTo>
                  <a:pt x="124" y="87"/>
                </a:lnTo>
                <a:lnTo>
                  <a:pt x="124" y="75"/>
                </a:lnTo>
                <a:lnTo>
                  <a:pt x="123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19"/>
                </a:lnTo>
                <a:lnTo>
                  <a:pt x="98" y="11"/>
                </a:lnTo>
                <a:lnTo>
                  <a:pt x="88" y="4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5"/>
                </a:lnTo>
                <a:lnTo>
                  <a:pt x="25" y="11"/>
                </a:lnTo>
                <a:lnTo>
                  <a:pt x="17" y="21"/>
                </a:lnTo>
                <a:lnTo>
                  <a:pt x="10" y="32"/>
                </a:lnTo>
                <a:lnTo>
                  <a:pt x="4" y="46"/>
                </a:lnTo>
                <a:lnTo>
                  <a:pt x="1" y="62"/>
                </a:lnTo>
                <a:lnTo>
                  <a:pt x="0" y="80"/>
                </a:lnTo>
                <a:lnTo>
                  <a:pt x="1" y="97"/>
                </a:lnTo>
                <a:lnTo>
                  <a:pt x="4" y="113"/>
                </a:lnTo>
                <a:lnTo>
                  <a:pt x="10" y="127"/>
                </a:lnTo>
                <a:lnTo>
                  <a:pt x="17" y="137"/>
                </a:lnTo>
                <a:lnTo>
                  <a:pt x="25" y="146"/>
                </a:lnTo>
                <a:lnTo>
                  <a:pt x="36" y="152"/>
                </a:lnTo>
                <a:lnTo>
                  <a:pt x="49" y="157"/>
                </a:lnTo>
                <a:lnTo>
                  <a:pt x="61" y="158"/>
                </a:lnTo>
                <a:lnTo>
                  <a:pt x="73" y="157"/>
                </a:lnTo>
                <a:lnTo>
                  <a:pt x="85" y="154"/>
                </a:lnTo>
                <a:lnTo>
                  <a:pt x="94" y="150"/>
                </a:lnTo>
                <a:lnTo>
                  <a:pt x="102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8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5"/>
                </a:lnTo>
                <a:lnTo>
                  <a:pt x="28" y="47"/>
                </a:lnTo>
                <a:lnTo>
                  <a:pt x="32" y="39"/>
                </a:lnTo>
                <a:lnTo>
                  <a:pt x="36" y="33"/>
                </a:lnTo>
                <a:lnTo>
                  <a:pt x="41" y="28"/>
                </a:lnTo>
                <a:lnTo>
                  <a:pt x="48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5" y="29"/>
                </a:lnTo>
                <a:lnTo>
                  <a:pt x="90" y="33"/>
                </a:lnTo>
                <a:lnTo>
                  <a:pt x="94" y="39"/>
                </a:lnTo>
                <a:lnTo>
                  <a:pt x="97" y="47"/>
                </a:lnTo>
                <a:lnTo>
                  <a:pt x="98" y="55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24" name="Freeform 353"/>
          <p:cNvSpPr>
            <a:spLocks/>
          </p:cNvSpPr>
          <p:nvPr/>
        </p:nvSpPr>
        <p:spPr bwMode="auto">
          <a:xfrm>
            <a:off x="5773738" y="1968500"/>
            <a:ext cx="53975" cy="82550"/>
          </a:xfrm>
          <a:custGeom>
            <a:avLst/>
            <a:gdLst>
              <a:gd name="T0" fmla="*/ 482 w 112"/>
              <a:gd name="T1" fmla="*/ 61129 h 158"/>
              <a:gd name="T2" fmla="*/ 4337 w 112"/>
              <a:gd name="T3" fmla="*/ 71578 h 158"/>
              <a:gd name="T4" fmla="*/ 11084 w 112"/>
              <a:gd name="T5" fmla="*/ 78370 h 158"/>
              <a:gd name="T6" fmla="*/ 20723 w 112"/>
              <a:gd name="T7" fmla="*/ 82028 h 158"/>
              <a:gd name="T8" fmla="*/ 32771 w 112"/>
              <a:gd name="T9" fmla="*/ 82028 h 158"/>
              <a:gd name="T10" fmla="*/ 42891 w 112"/>
              <a:gd name="T11" fmla="*/ 78893 h 158"/>
              <a:gd name="T12" fmla="*/ 50120 w 112"/>
              <a:gd name="T13" fmla="*/ 72101 h 158"/>
              <a:gd name="T14" fmla="*/ 53493 w 112"/>
              <a:gd name="T15" fmla="*/ 62696 h 158"/>
              <a:gd name="T16" fmla="*/ 53493 w 112"/>
              <a:gd name="T17" fmla="*/ 52247 h 158"/>
              <a:gd name="T18" fmla="*/ 51565 w 112"/>
              <a:gd name="T19" fmla="*/ 44932 h 158"/>
              <a:gd name="T20" fmla="*/ 46264 w 112"/>
              <a:gd name="T21" fmla="*/ 39708 h 158"/>
              <a:gd name="T22" fmla="*/ 39035 w 112"/>
              <a:gd name="T23" fmla="*/ 36050 h 158"/>
              <a:gd name="T24" fmla="*/ 23132 w 112"/>
              <a:gd name="T25" fmla="*/ 31871 h 158"/>
              <a:gd name="T26" fmla="*/ 18313 w 112"/>
              <a:gd name="T27" fmla="*/ 30303 h 158"/>
              <a:gd name="T28" fmla="*/ 14940 w 112"/>
              <a:gd name="T29" fmla="*/ 28213 h 158"/>
              <a:gd name="T30" fmla="*/ 13012 w 112"/>
              <a:gd name="T31" fmla="*/ 26123 h 158"/>
              <a:gd name="T32" fmla="*/ 12530 w 112"/>
              <a:gd name="T33" fmla="*/ 22466 h 158"/>
              <a:gd name="T34" fmla="*/ 13494 w 112"/>
              <a:gd name="T35" fmla="*/ 17241 h 158"/>
              <a:gd name="T36" fmla="*/ 15903 w 112"/>
              <a:gd name="T37" fmla="*/ 14629 h 158"/>
              <a:gd name="T38" fmla="*/ 20723 w 112"/>
              <a:gd name="T39" fmla="*/ 12017 h 158"/>
              <a:gd name="T40" fmla="*/ 26506 w 112"/>
              <a:gd name="T41" fmla="*/ 11494 h 158"/>
              <a:gd name="T42" fmla="*/ 32771 w 112"/>
              <a:gd name="T43" fmla="*/ 12017 h 158"/>
              <a:gd name="T44" fmla="*/ 37108 w 112"/>
              <a:gd name="T45" fmla="*/ 15152 h 158"/>
              <a:gd name="T46" fmla="*/ 40481 w 112"/>
              <a:gd name="T47" fmla="*/ 18809 h 158"/>
              <a:gd name="T48" fmla="*/ 41927 w 112"/>
              <a:gd name="T49" fmla="*/ 24034 h 158"/>
              <a:gd name="T50" fmla="*/ 52047 w 112"/>
              <a:gd name="T51" fmla="*/ 18809 h 158"/>
              <a:gd name="T52" fmla="*/ 48674 w 112"/>
              <a:gd name="T53" fmla="*/ 9404 h 158"/>
              <a:gd name="T54" fmla="*/ 41927 w 112"/>
              <a:gd name="T55" fmla="*/ 3657 h 158"/>
              <a:gd name="T56" fmla="*/ 32289 w 112"/>
              <a:gd name="T57" fmla="*/ 522 h 158"/>
              <a:gd name="T58" fmla="*/ 21204 w 112"/>
              <a:gd name="T59" fmla="*/ 522 h 158"/>
              <a:gd name="T60" fmla="*/ 12048 w 112"/>
              <a:gd name="T61" fmla="*/ 3657 h 158"/>
              <a:gd name="T62" fmla="*/ 5301 w 112"/>
              <a:gd name="T63" fmla="*/ 9404 h 158"/>
              <a:gd name="T64" fmla="*/ 2410 w 112"/>
              <a:gd name="T65" fmla="*/ 17241 h 158"/>
              <a:gd name="T66" fmla="*/ 2410 w 112"/>
              <a:gd name="T67" fmla="*/ 27168 h 158"/>
              <a:gd name="T68" fmla="*/ 4337 w 112"/>
              <a:gd name="T69" fmla="*/ 34483 h 158"/>
              <a:gd name="T70" fmla="*/ 8675 w 112"/>
              <a:gd name="T71" fmla="*/ 39185 h 158"/>
              <a:gd name="T72" fmla="*/ 15903 w 112"/>
              <a:gd name="T73" fmla="*/ 42842 h 158"/>
              <a:gd name="T74" fmla="*/ 33252 w 112"/>
              <a:gd name="T75" fmla="*/ 48590 h 158"/>
              <a:gd name="T76" fmla="*/ 37590 w 112"/>
              <a:gd name="T77" fmla="*/ 49634 h 158"/>
              <a:gd name="T78" fmla="*/ 40963 w 112"/>
              <a:gd name="T79" fmla="*/ 51724 h 158"/>
              <a:gd name="T80" fmla="*/ 42891 w 112"/>
              <a:gd name="T81" fmla="*/ 54337 h 158"/>
              <a:gd name="T82" fmla="*/ 43373 w 112"/>
              <a:gd name="T83" fmla="*/ 59039 h 158"/>
              <a:gd name="T84" fmla="*/ 42409 w 112"/>
              <a:gd name="T85" fmla="*/ 63741 h 158"/>
              <a:gd name="T86" fmla="*/ 39517 w 112"/>
              <a:gd name="T87" fmla="*/ 67398 h 158"/>
              <a:gd name="T88" fmla="*/ 34216 w 112"/>
              <a:gd name="T89" fmla="*/ 70533 h 158"/>
              <a:gd name="T90" fmla="*/ 27469 w 112"/>
              <a:gd name="T91" fmla="*/ 71056 h 158"/>
              <a:gd name="T92" fmla="*/ 20723 w 112"/>
              <a:gd name="T93" fmla="*/ 70011 h 158"/>
              <a:gd name="T94" fmla="*/ 15421 w 112"/>
              <a:gd name="T95" fmla="*/ 66876 h 158"/>
              <a:gd name="T96" fmla="*/ 12048 w 112"/>
              <a:gd name="T97" fmla="*/ 61651 h 158"/>
              <a:gd name="T98" fmla="*/ 10602 w 112"/>
              <a:gd name="T99" fmla="*/ 55382 h 15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2" h="158">
                <a:moveTo>
                  <a:pt x="0" y="106"/>
                </a:moveTo>
                <a:lnTo>
                  <a:pt x="1" y="117"/>
                </a:lnTo>
                <a:lnTo>
                  <a:pt x="4" y="128"/>
                </a:lnTo>
                <a:lnTo>
                  <a:pt x="9" y="137"/>
                </a:lnTo>
                <a:lnTo>
                  <a:pt x="14" y="144"/>
                </a:lnTo>
                <a:lnTo>
                  <a:pt x="23" y="150"/>
                </a:lnTo>
                <a:lnTo>
                  <a:pt x="32" y="154"/>
                </a:lnTo>
                <a:lnTo>
                  <a:pt x="43" y="157"/>
                </a:lnTo>
                <a:lnTo>
                  <a:pt x="55" y="158"/>
                </a:lnTo>
                <a:lnTo>
                  <a:pt x="68" y="157"/>
                </a:lnTo>
                <a:lnTo>
                  <a:pt x="80" y="154"/>
                </a:lnTo>
                <a:lnTo>
                  <a:pt x="89" y="151"/>
                </a:lnTo>
                <a:lnTo>
                  <a:pt x="97" y="145"/>
                </a:lnTo>
                <a:lnTo>
                  <a:pt x="104" y="138"/>
                </a:lnTo>
                <a:lnTo>
                  <a:pt x="108" y="130"/>
                </a:lnTo>
                <a:lnTo>
                  <a:pt x="111" y="120"/>
                </a:lnTo>
                <a:lnTo>
                  <a:pt x="112" y="109"/>
                </a:lnTo>
                <a:lnTo>
                  <a:pt x="111" y="100"/>
                </a:lnTo>
                <a:lnTo>
                  <a:pt x="110" y="93"/>
                </a:lnTo>
                <a:lnTo>
                  <a:pt x="107" y="86"/>
                </a:lnTo>
                <a:lnTo>
                  <a:pt x="102" y="81"/>
                </a:lnTo>
                <a:lnTo>
                  <a:pt x="96" y="76"/>
                </a:lnTo>
                <a:lnTo>
                  <a:pt x="89" y="73"/>
                </a:lnTo>
                <a:lnTo>
                  <a:pt x="81" y="69"/>
                </a:lnTo>
                <a:lnTo>
                  <a:pt x="71" y="67"/>
                </a:lnTo>
                <a:lnTo>
                  <a:pt x="48" y="61"/>
                </a:lnTo>
                <a:lnTo>
                  <a:pt x="43" y="59"/>
                </a:lnTo>
                <a:lnTo>
                  <a:pt x="38" y="58"/>
                </a:lnTo>
                <a:lnTo>
                  <a:pt x="34" y="57"/>
                </a:lnTo>
                <a:lnTo>
                  <a:pt x="31" y="54"/>
                </a:lnTo>
                <a:lnTo>
                  <a:pt x="29" y="52"/>
                </a:lnTo>
                <a:lnTo>
                  <a:pt x="27" y="50"/>
                </a:lnTo>
                <a:lnTo>
                  <a:pt x="26" y="46"/>
                </a:lnTo>
                <a:lnTo>
                  <a:pt x="26" y="43"/>
                </a:lnTo>
                <a:lnTo>
                  <a:pt x="26" y="38"/>
                </a:lnTo>
                <a:lnTo>
                  <a:pt x="28" y="33"/>
                </a:lnTo>
                <a:lnTo>
                  <a:pt x="30" y="30"/>
                </a:lnTo>
                <a:lnTo>
                  <a:pt x="33" y="28"/>
                </a:lnTo>
                <a:lnTo>
                  <a:pt x="37" y="25"/>
                </a:lnTo>
                <a:lnTo>
                  <a:pt x="43" y="23"/>
                </a:lnTo>
                <a:lnTo>
                  <a:pt x="48" y="22"/>
                </a:lnTo>
                <a:lnTo>
                  <a:pt x="55" y="22"/>
                </a:lnTo>
                <a:lnTo>
                  <a:pt x="62" y="22"/>
                </a:lnTo>
                <a:lnTo>
                  <a:pt x="68" y="23"/>
                </a:lnTo>
                <a:lnTo>
                  <a:pt x="73" y="25"/>
                </a:lnTo>
                <a:lnTo>
                  <a:pt x="77" y="29"/>
                </a:lnTo>
                <a:lnTo>
                  <a:pt x="82" y="32"/>
                </a:lnTo>
                <a:lnTo>
                  <a:pt x="84" y="36"/>
                </a:lnTo>
                <a:lnTo>
                  <a:pt x="86" y="40"/>
                </a:lnTo>
                <a:lnTo>
                  <a:pt x="87" y="46"/>
                </a:lnTo>
                <a:lnTo>
                  <a:pt x="109" y="46"/>
                </a:lnTo>
                <a:lnTo>
                  <a:pt x="108" y="36"/>
                </a:lnTo>
                <a:lnTo>
                  <a:pt x="105" y="26"/>
                </a:lnTo>
                <a:lnTo>
                  <a:pt x="101" y="18"/>
                </a:lnTo>
                <a:lnTo>
                  <a:pt x="94" y="12"/>
                </a:lnTo>
                <a:lnTo>
                  <a:pt x="87" y="7"/>
                </a:lnTo>
                <a:lnTo>
                  <a:pt x="77" y="3"/>
                </a:lnTo>
                <a:lnTo>
                  <a:pt x="67" y="1"/>
                </a:lnTo>
                <a:lnTo>
                  <a:pt x="55" y="0"/>
                </a:lnTo>
                <a:lnTo>
                  <a:pt x="44" y="1"/>
                </a:lnTo>
                <a:lnTo>
                  <a:pt x="33" y="3"/>
                </a:lnTo>
                <a:lnTo>
                  <a:pt x="25" y="7"/>
                </a:lnTo>
                <a:lnTo>
                  <a:pt x="17" y="11"/>
                </a:lnTo>
                <a:lnTo>
                  <a:pt x="11" y="18"/>
                </a:lnTo>
                <a:lnTo>
                  <a:pt x="7" y="25"/>
                </a:lnTo>
                <a:lnTo>
                  <a:pt x="5" y="33"/>
                </a:lnTo>
                <a:lnTo>
                  <a:pt x="4" y="43"/>
                </a:lnTo>
                <a:lnTo>
                  <a:pt x="5" y="52"/>
                </a:lnTo>
                <a:lnTo>
                  <a:pt x="6" y="59"/>
                </a:lnTo>
                <a:lnTo>
                  <a:pt x="9" y="66"/>
                </a:lnTo>
                <a:lnTo>
                  <a:pt x="13" y="71"/>
                </a:lnTo>
                <a:lnTo>
                  <a:pt x="18" y="75"/>
                </a:lnTo>
                <a:lnTo>
                  <a:pt x="25" y="79"/>
                </a:lnTo>
                <a:lnTo>
                  <a:pt x="33" y="82"/>
                </a:lnTo>
                <a:lnTo>
                  <a:pt x="42" y="85"/>
                </a:lnTo>
                <a:lnTo>
                  <a:pt x="69" y="93"/>
                </a:lnTo>
                <a:lnTo>
                  <a:pt x="73" y="94"/>
                </a:lnTo>
                <a:lnTo>
                  <a:pt x="78" y="95"/>
                </a:lnTo>
                <a:lnTo>
                  <a:pt x="82" y="97"/>
                </a:lnTo>
                <a:lnTo>
                  <a:pt x="85" y="99"/>
                </a:lnTo>
                <a:lnTo>
                  <a:pt x="87" y="102"/>
                </a:lnTo>
                <a:lnTo>
                  <a:pt x="89" y="104"/>
                </a:lnTo>
                <a:lnTo>
                  <a:pt x="90" y="108"/>
                </a:lnTo>
                <a:lnTo>
                  <a:pt x="90" y="113"/>
                </a:lnTo>
                <a:lnTo>
                  <a:pt x="89" y="117"/>
                </a:lnTo>
                <a:lnTo>
                  <a:pt x="88" y="122"/>
                </a:lnTo>
                <a:lnTo>
                  <a:pt x="85" y="127"/>
                </a:lnTo>
                <a:lnTo>
                  <a:pt x="82" y="129"/>
                </a:lnTo>
                <a:lnTo>
                  <a:pt x="76" y="132"/>
                </a:lnTo>
                <a:lnTo>
                  <a:pt x="71" y="135"/>
                </a:lnTo>
                <a:lnTo>
                  <a:pt x="65" y="136"/>
                </a:lnTo>
                <a:lnTo>
                  <a:pt x="57" y="136"/>
                </a:lnTo>
                <a:lnTo>
                  <a:pt x="50" y="136"/>
                </a:lnTo>
                <a:lnTo>
                  <a:pt x="43" y="134"/>
                </a:lnTo>
                <a:lnTo>
                  <a:pt x="36" y="131"/>
                </a:lnTo>
                <a:lnTo>
                  <a:pt x="32" y="128"/>
                </a:lnTo>
                <a:lnTo>
                  <a:pt x="28" y="124"/>
                </a:lnTo>
                <a:lnTo>
                  <a:pt x="25" y="118"/>
                </a:lnTo>
                <a:lnTo>
                  <a:pt x="23" y="113"/>
                </a:lnTo>
                <a:lnTo>
                  <a:pt x="22" y="106"/>
                </a:lnTo>
                <a:lnTo>
                  <a:pt x="0" y="10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25" name="Freeform 354"/>
          <p:cNvSpPr>
            <a:spLocks noEditPoints="1"/>
          </p:cNvSpPr>
          <p:nvPr/>
        </p:nvSpPr>
        <p:spPr bwMode="auto">
          <a:xfrm>
            <a:off x="5873750" y="1939925"/>
            <a:ext cx="73025" cy="109538"/>
          </a:xfrm>
          <a:custGeom>
            <a:avLst/>
            <a:gdLst>
              <a:gd name="T0" fmla="*/ 0 w 153"/>
              <a:gd name="T1" fmla="*/ 109538 h 207"/>
              <a:gd name="T2" fmla="*/ 33887 w 153"/>
              <a:gd name="T3" fmla="*/ 109538 h 207"/>
              <a:gd name="T4" fmla="*/ 38183 w 153"/>
              <a:gd name="T5" fmla="*/ 109538 h 207"/>
              <a:gd name="T6" fmla="*/ 42479 w 153"/>
              <a:gd name="T7" fmla="*/ 108480 h 207"/>
              <a:gd name="T8" fmla="*/ 46297 w 153"/>
              <a:gd name="T9" fmla="*/ 107950 h 207"/>
              <a:gd name="T10" fmla="*/ 50592 w 153"/>
              <a:gd name="T11" fmla="*/ 105834 h 207"/>
              <a:gd name="T12" fmla="*/ 53933 w 153"/>
              <a:gd name="T13" fmla="*/ 104246 h 207"/>
              <a:gd name="T14" fmla="*/ 56797 w 153"/>
              <a:gd name="T15" fmla="*/ 101071 h 207"/>
              <a:gd name="T16" fmla="*/ 60138 w 153"/>
              <a:gd name="T17" fmla="*/ 98955 h 207"/>
              <a:gd name="T18" fmla="*/ 62525 w 153"/>
              <a:gd name="T19" fmla="*/ 95250 h 207"/>
              <a:gd name="T20" fmla="*/ 64911 w 153"/>
              <a:gd name="T21" fmla="*/ 91546 h 207"/>
              <a:gd name="T22" fmla="*/ 67298 w 153"/>
              <a:gd name="T23" fmla="*/ 86784 h 207"/>
              <a:gd name="T24" fmla="*/ 69207 w 153"/>
              <a:gd name="T25" fmla="*/ 82550 h 207"/>
              <a:gd name="T26" fmla="*/ 70639 w 153"/>
              <a:gd name="T27" fmla="*/ 77259 h 207"/>
              <a:gd name="T28" fmla="*/ 71593 w 153"/>
              <a:gd name="T29" fmla="*/ 71967 h 207"/>
              <a:gd name="T30" fmla="*/ 72548 w 153"/>
              <a:gd name="T31" fmla="*/ 66146 h 207"/>
              <a:gd name="T32" fmla="*/ 73025 w 153"/>
              <a:gd name="T33" fmla="*/ 59796 h 207"/>
              <a:gd name="T34" fmla="*/ 73025 w 153"/>
              <a:gd name="T35" fmla="*/ 52917 h 207"/>
              <a:gd name="T36" fmla="*/ 73025 w 153"/>
              <a:gd name="T37" fmla="*/ 47096 h 207"/>
              <a:gd name="T38" fmla="*/ 72548 w 153"/>
              <a:gd name="T39" fmla="*/ 41275 h 207"/>
              <a:gd name="T40" fmla="*/ 71593 w 153"/>
              <a:gd name="T41" fmla="*/ 35983 h 207"/>
              <a:gd name="T42" fmla="*/ 70639 w 153"/>
              <a:gd name="T43" fmla="*/ 30163 h 207"/>
              <a:gd name="T44" fmla="*/ 69207 w 153"/>
              <a:gd name="T45" fmla="*/ 25929 h 207"/>
              <a:gd name="T46" fmla="*/ 67775 w 153"/>
              <a:gd name="T47" fmla="*/ 21167 h 207"/>
              <a:gd name="T48" fmla="*/ 65388 w 153"/>
              <a:gd name="T49" fmla="*/ 17463 h 207"/>
              <a:gd name="T50" fmla="*/ 63002 w 153"/>
              <a:gd name="T51" fmla="*/ 13758 h 207"/>
              <a:gd name="T52" fmla="*/ 60616 w 153"/>
              <a:gd name="T53" fmla="*/ 10583 h 207"/>
              <a:gd name="T54" fmla="*/ 57752 w 153"/>
              <a:gd name="T55" fmla="*/ 7938 h 207"/>
              <a:gd name="T56" fmla="*/ 54411 w 153"/>
              <a:gd name="T57" fmla="*/ 5821 h 207"/>
              <a:gd name="T58" fmla="*/ 51070 w 153"/>
              <a:gd name="T59" fmla="*/ 3704 h 207"/>
              <a:gd name="T60" fmla="*/ 47251 w 153"/>
              <a:gd name="T61" fmla="*/ 2117 h 207"/>
              <a:gd name="T62" fmla="*/ 43433 w 153"/>
              <a:gd name="T63" fmla="*/ 529 h 207"/>
              <a:gd name="T64" fmla="*/ 39138 w 153"/>
              <a:gd name="T65" fmla="*/ 0 h 207"/>
              <a:gd name="T66" fmla="*/ 34365 w 153"/>
              <a:gd name="T67" fmla="*/ 0 h 207"/>
              <a:gd name="T68" fmla="*/ 0 w 153"/>
              <a:gd name="T69" fmla="*/ 0 h 207"/>
              <a:gd name="T70" fmla="*/ 0 w 153"/>
              <a:gd name="T71" fmla="*/ 109538 h 207"/>
              <a:gd name="T72" fmla="*/ 33410 w 153"/>
              <a:gd name="T73" fmla="*/ 13229 h 207"/>
              <a:gd name="T74" fmla="*/ 39615 w 153"/>
              <a:gd name="T75" fmla="*/ 13758 h 207"/>
              <a:gd name="T76" fmla="*/ 44865 w 153"/>
              <a:gd name="T77" fmla="*/ 15346 h 207"/>
              <a:gd name="T78" fmla="*/ 49638 w 153"/>
              <a:gd name="T79" fmla="*/ 19050 h 207"/>
              <a:gd name="T80" fmla="*/ 53456 w 153"/>
              <a:gd name="T81" fmla="*/ 23283 h 207"/>
              <a:gd name="T82" fmla="*/ 56320 w 153"/>
              <a:gd name="T83" fmla="*/ 29633 h 207"/>
              <a:gd name="T84" fmla="*/ 58706 w 153"/>
              <a:gd name="T85" fmla="*/ 36513 h 207"/>
              <a:gd name="T86" fmla="*/ 60138 w 153"/>
              <a:gd name="T87" fmla="*/ 44450 h 207"/>
              <a:gd name="T88" fmla="*/ 60616 w 153"/>
              <a:gd name="T89" fmla="*/ 54504 h 207"/>
              <a:gd name="T90" fmla="*/ 60138 w 153"/>
              <a:gd name="T91" fmla="*/ 64029 h 207"/>
              <a:gd name="T92" fmla="*/ 59184 w 153"/>
              <a:gd name="T93" fmla="*/ 71967 h 207"/>
              <a:gd name="T94" fmla="*/ 56320 w 153"/>
              <a:gd name="T95" fmla="*/ 79375 h 207"/>
              <a:gd name="T96" fmla="*/ 53456 w 153"/>
              <a:gd name="T97" fmla="*/ 85725 h 207"/>
              <a:gd name="T98" fmla="*/ 50115 w 153"/>
              <a:gd name="T99" fmla="*/ 89959 h 207"/>
              <a:gd name="T100" fmla="*/ 44865 w 153"/>
              <a:gd name="T101" fmla="*/ 93663 h 207"/>
              <a:gd name="T102" fmla="*/ 39615 w 153"/>
              <a:gd name="T103" fmla="*/ 95780 h 207"/>
              <a:gd name="T104" fmla="*/ 33410 w 153"/>
              <a:gd name="T105" fmla="*/ 96309 h 207"/>
              <a:gd name="T106" fmla="*/ 12409 w 153"/>
              <a:gd name="T107" fmla="*/ 96309 h 207"/>
              <a:gd name="T108" fmla="*/ 12409 w 153"/>
              <a:gd name="T109" fmla="*/ 13229 h 207"/>
              <a:gd name="T110" fmla="*/ 33410 w 153"/>
              <a:gd name="T111" fmla="*/ 13229 h 207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3" h="207">
                <a:moveTo>
                  <a:pt x="0" y="207"/>
                </a:moveTo>
                <a:lnTo>
                  <a:pt x="71" y="207"/>
                </a:lnTo>
                <a:lnTo>
                  <a:pt x="80" y="207"/>
                </a:lnTo>
                <a:lnTo>
                  <a:pt x="89" y="205"/>
                </a:lnTo>
                <a:lnTo>
                  <a:pt x="97" y="204"/>
                </a:lnTo>
                <a:lnTo>
                  <a:pt x="106" y="200"/>
                </a:lnTo>
                <a:lnTo>
                  <a:pt x="113" y="197"/>
                </a:lnTo>
                <a:lnTo>
                  <a:pt x="119" y="191"/>
                </a:lnTo>
                <a:lnTo>
                  <a:pt x="126" y="187"/>
                </a:lnTo>
                <a:lnTo>
                  <a:pt x="131" y="180"/>
                </a:lnTo>
                <a:lnTo>
                  <a:pt x="136" y="173"/>
                </a:lnTo>
                <a:lnTo>
                  <a:pt x="141" y="164"/>
                </a:lnTo>
                <a:lnTo>
                  <a:pt x="145" y="156"/>
                </a:lnTo>
                <a:lnTo>
                  <a:pt x="148" y="146"/>
                </a:lnTo>
                <a:lnTo>
                  <a:pt x="150" y="136"/>
                </a:lnTo>
                <a:lnTo>
                  <a:pt x="152" y="125"/>
                </a:lnTo>
                <a:lnTo>
                  <a:pt x="153" y="113"/>
                </a:lnTo>
                <a:lnTo>
                  <a:pt x="153" y="100"/>
                </a:lnTo>
                <a:lnTo>
                  <a:pt x="153" y="89"/>
                </a:lnTo>
                <a:lnTo>
                  <a:pt x="152" y="78"/>
                </a:lnTo>
                <a:lnTo>
                  <a:pt x="150" y="68"/>
                </a:lnTo>
                <a:lnTo>
                  <a:pt x="148" y="57"/>
                </a:lnTo>
                <a:lnTo>
                  <a:pt x="145" y="49"/>
                </a:lnTo>
                <a:lnTo>
                  <a:pt x="142" y="40"/>
                </a:lnTo>
                <a:lnTo>
                  <a:pt x="137" y="33"/>
                </a:lnTo>
                <a:lnTo>
                  <a:pt x="132" y="26"/>
                </a:lnTo>
                <a:lnTo>
                  <a:pt x="127" y="20"/>
                </a:lnTo>
                <a:lnTo>
                  <a:pt x="121" y="15"/>
                </a:lnTo>
                <a:lnTo>
                  <a:pt x="114" y="11"/>
                </a:lnTo>
                <a:lnTo>
                  <a:pt x="107" y="7"/>
                </a:lnTo>
                <a:lnTo>
                  <a:pt x="99" y="4"/>
                </a:lnTo>
                <a:lnTo>
                  <a:pt x="91" y="1"/>
                </a:lnTo>
                <a:lnTo>
                  <a:pt x="82" y="0"/>
                </a:lnTo>
                <a:lnTo>
                  <a:pt x="72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70" y="25"/>
                </a:moveTo>
                <a:lnTo>
                  <a:pt x="83" y="26"/>
                </a:lnTo>
                <a:lnTo>
                  <a:pt x="94" y="29"/>
                </a:lnTo>
                <a:lnTo>
                  <a:pt x="104" y="36"/>
                </a:lnTo>
                <a:lnTo>
                  <a:pt x="112" y="44"/>
                </a:lnTo>
                <a:lnTo>
                  <a:pt x="118" y="56"/>
                </a:lnTo>
                <a:lnTo>
                  <a:pt x="123" y="69"/>
                </a:lnTo>
                <a:lnTo>
                  <a:pt x="126" y="84"/>
                </a:lnTo>
                <a:lnTo>
                  <a:pt x="127" y="103"/>
                </a:lnTo>
                <a:lnTo>
                  <a:pt x="126" y="121"/>
                </a:lnTo>
                <a:lnTo>
                  <a:pt x="124" y="136"/>
                </a:lnTo>
                <a:lnTo>
                  <a:pt x="118" y="150"/>
                </a:lnTo>
                <a:lnTo>
                  <a:pt x="112" y="162"/>
                </a:lnTo>
                <a:lnTo>
                  <a:pt x="105" y="170"/>
                </a:lnTo>
                <a:lnTo>
                  <a:pt x="94" y="177"/>
                </a:lnTo>
                <a:lnTo>
                  <a:pt x="83" y="181"/>
                </a:lnTo>
                <a:lnTo>
                  <a:pt x="70" y="182"/>
                </a:lnTo>
                <a:lnTo>
                  <a:pt x="26" y="182"/>
                </a:lnTo>
                <a:lnTo>
                  <a:pt x="26" y="25"/>
                </a:lnTo>
                <a:lnTo>
                  <a:pt x="70" y="2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26" name="Rectangle 355"/>
          <p:cNvSpPr>
            <a:spLocks noChangeArrowheads="1"/>
          </p:cNvSpPr>
          <p:nvPr/>
        </p:nvSpPr>
        <p:spPr bwMode="auto">
          <a:xfrm>
            <a:off x="5961063" y="2033588"/>
            <a:ext cx="11112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27" name="Freeform 356"/>
          <p:cNvSpPr>
            <a:spLocks/>
          </p:cNvSpPr>
          <p:nvPr/>
        </p:nvSpPr>
        <p:spPr bwMode="auto">
          <a:xfrm>
            <a:off x="4851400" y="2136775"/>
            <a:ext cx="58738" cy="107950"/>
          </a:xfrm>
          <a:custGeom>
            <a:avLst/>
            <a:gdLst>
              <a:gd name="T0" fmla="*/ 0 w 126"/>
              <a:gd name="T1" fmla="*/ 71967 h 204"/>
              <a:gd name="T2" fmla="*/ 1865 w 126"/>
              <a:gd name="T3" fmla="*/ 86783 h 204"/>
              <a:gd name="T4" fmla="*/ 7925 w 126"/>
              <a:gd name="T5" fmla="*/ 97896 h 204"/>
              <a:gd name="T6" fmla="*/ 16782 w 126"/>
              <a:gd name="T7" fmla="*/ 105304 h 204"/>
              <a:gd name="T8" fmla="*/ 28437 w 126"/>
              <a:gd name="T9" fmla="*/ 107950 h 204"/>
              <a:gd name="T10" fmla="*/ 41490 w 126"/>
              <a:gd name="T11" fmla="*/ 105304 h 204"/>
              <a:gd name="T12" fmla="*/ 50813 w 126"/>
              <a:gd name="T13" fmla="*/ 98425 h 204"/>
              <a:gd name="T14" fmla="*/ 56873 w 126"/>
              <a:gd name="T15" fmla="*/ 87842 h 204"/>
              <a:gd name="T16" fmla="*/ 58738 w 126"/>
              <a:gd name="T17" fmla="*/ 74613 h 204"/>
              <a:gd name="T18" fmla="*/ 57806 w 126"/>
              <a:gd name="T19" fmla="*/ 65087 h 204"/>
              <a:gd name="T20" fmla="*/ 55475 w 126"/>
              <a:gd name="T21" fmla="*/ 58208 h 204"/>
              <a:gd name="T22" fmla="*/ 51279 w 126"/>
              <a:gd name="T23" fmla="*/ 52387 h 204"/>
              <a:gd name="T24" fmla="*/ 45219 w 126"/>
              <a:gd name="T25" fmla="*/ 48683 h 204"/>
              <a:gd name="T26" fmla="*/ 50347 w 126"/>
              <a:gd name="T27" fmla="*/ 44979 h 204"/>
              <a:gd name="T28" fmla="*/ 53610 w 126"/>
              <a:gd name="T29" fmla="*/ 40746 h 204"/>
              <a:gd name="T30" fmla="*/ 55475 w 126"/>
              <a:gd name="T31" fmla="*/ 34396 h 204"/>
              <a:gd name="T32" fmla="*/ 55941 w 126"/>
              <a:gd name="T33" fmla="*/ 27517 h 204"/>
              <a:gd name="T34" fmla="*/ 54076 w 126"/>
              <a:gd name="T35" fmla="*/ 15875 h 204"/>
              <a:gd name="T36" fmla="*/ 48948 w 126"/>
              <a:gd name="T37" fmla="*/ 7408 h 204"/>
              <a:gd name="T38" fmla="*/ 40091 w 126"/>
              <a:gd name="T39" fmla="*/ 1588 h 204"/>
              <a:gd name="T40" fmla="*/ 28437 w 126"/>
              <a:gd name="T41" fmla="*/ 0 h 204"/>
              <a:gd name="T42" fmla="*/ 17715 w 126"/>
              <a:gd name="T43" fmla="*/ 2646 h 204"/>
              <a:gd name="T44" fmla="*/ 9323 w 126"/>
              <a:gd name="T45" fmla="*/ 8996 h 204"/>
              <a:gd name="T46" fmla="*/ 3729 w 126"/>
              <a:gd name="T47" fmla="*/ 20108 h 204"/>
              <a:gd name="T48" fmla="*/ 1865 w 126"/>
              <a:gd name="T49" fmla="*/ 34396 h 204"/>
              <a:gd name="T50" fmla="*/ 12587 w 126"/>
              <a:gd name="T51" fmla="*/ 34925 h 204"/>
              <a:gd name="T52" fmla="*/ 14451 w 126"/>
              <a:gd name="T53" fmla="*/ 25400 h 204"/>
              <a:gd name="T54" fmla="*/ 17248 w 126"/>
              <a:gd name="T55" fmla="*/ 17992 h 204"/>
              <a:gd name="T56" fmla="*/ 21910 w 126"/>
              <a:gd name="T57" fmla="*/ 13229 h 204"/>
              <a:gd name="T58" fmla="*/ 29369 w 126"/>
              <a:gd name="T59" fmla="*/ 12171 h 204"/>
              <a:gd name="T60" fmla="*/ 35895 w 126"/>
              <a:gd name="T61" fmla="*/ 13229 h 204"/>
              <a:gd name="T62" fmla="*/ 40091 w 126"/>
              <a:gd name="T63" fmla="*/ 16404 h 204"/>
              <a:gd name="T64" fmla="*/ 43354 w 126"/>
              <a:gd name="T65" fmla="*/ 21696 h 204"/>
              <a:gd name="T66" fmla="*/ 44287 w 126"/>
              <a:gd name="T67" fmla="*/ 28046 h 204"/>
              <a:gd name="T68" fmla="*/ 43354 w 126"/>
              <a:gd name="T69" fmla="*/ 35454 h 204"/>
              <a:gd name="T70" fmla="*/ 39625 w 126"/>
              <a:gd name="T71" fmla="*/ 40746 h 204"/>
              <a:gd name="T72" fmla="*/ 34497 w 126"/>
              <a:gd name="T73" fmla="*/ 43921 h 204"/>
              <a:gd name="T74" fmla="*/ 27038 w 126"/>
              <a:gd name="T75" fmla="*/ 44450 h 204"/>
              <a:gd name="T76" fmla="*/ 23309 w 126"/>
              <a:gd name="T77" fmla="*/ 56092 h 204"/>
              <a:gd name="T78" fmla="*/ 33565 w 126"/>
              <a:gd name="T79" fmla="*/ 56621 h 204"/>
              <a:gd name="T80" fmla="*/ 40091 w 126"/>
              <a:gd name="T81" fmla="*/ 59267 h 204"/>
              <a:gd name="T82" fmla="*/ 44753 w 126"/>
              <a:gd name="T83" fmla="*/ 63500 h 204"/>
              <a:gd name="T84" fmla="*/ 46617 w 126"/>
              <a:gd name="T85" fmla="*/ 70379 h 204"/>
              <a:gd name="T86" fmla="*/ 46617 w 126"/>
              <a:gd name="T87" fmla="*/ 78846 h 204"/>
              <a:gd name="T88" fmla="*/ 44753 w 126"/>
              <a:gd name="T89" fmla="*/ 86254 h 204"/>
              <a:gd name="T90" fmla="*/ 39625 w 126"/>
              <a:gd name="T91" fmla="*/ 91546 h 204"/>
              <a:gd name="T92" fmla="*/ 33565 w 126"/>
              <a:gd name="T93" fmla="*/ 94192 h 204"/>
              <a:gd name="T94" fmla="*/ 25640 w 126"/>
              <a:gd name="T95" fmla="*/ 94192 h 204"/>
              <a:gd name="T96" fmla="*/ 18647 w 126"/>
              <a:gd name="T97" fmla="*/ 91017 h 204"/>
              <a:gd name="T98" fmla="*/ 14451 w 126"/>
              <a:gd name="T99" fmla="*/ 85725 h 204"/>
              <a:gd name="T100" fmla="*/ 11654 w 126"/>
              <a:gd name="T101" fmla="*/ 76729 h 204"/>
              <a:gd name="T102" fmla="*/ 0 w 126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5"/>
                </a:moveTo>
                <a:lnTo>
                  <a:pt x="0" y="136"/>
                </a:lnTo>
                <a:lnTo>
                  <a:pt x="1" y="151"/>
                </a:lnTo>
                <a:lnTo>
                  <a:pt x="4" y="164"/>
                </a:lnTo>
                <a:lnTo>
                  <a:pt x="9" y="176"/>
                </a:lnTo>
                <a:lnTo>
                  <a:pt x="17" y="185"/>
                </a:lnTo>
                <a:lnTo>
                  <a:pt x="25" y="193"/>
                </a:lnTo>
                <a:lnTo>
                  <a:pt x="36" y="199"/>
                </a:lnTo>
                <a:lnTo>
                  <a:pt x="47" y="202"/>
                </a:lnTo>
                <a:lnTo>
                  <a:pt x="61" y="204"/>
                </a:lnTo>
                <a:lnTo>
                  <a:pt x="76" y="202"/>
                </a:lnTo>
                <a:lnTo>
                  <a:pt x="89" y="199"/>
                </a:lnTo>
                <a:lnTo>
                  <a:pt x="99" y="193"/>
                </a:lnTo>
                <a:lnTo>
                  <a:pt x="109" y="186"/>
                </a:lnTo>
                <a:lnTo>
                  <a:pt x="116" y="177"/>
                </a:lnTo>
                <a:lnTo>
                  <a:pt x="122" y="166"/>
                </a:lnTo>
                <a:lnTo>
                  <a:pt x="125" y="154"/>
                </a:lnTo>
                <a:lnTo>
                  <a:pt x="126" y="141"/>
                </a:lnTo>
                <a:lnTo>
                  <a:pt x="126" y="131"/>
                </a:lnTo>
                <a:lnTo>
                  <a:pt x="124" y="123"/>
                </a:lnTo>
                <a:lnTo>
                  <a:pt x="122" y="116"/>
                </a:lnTo>
                <a:lnTo>
                  <a:pt x="119" y="110"/>
                </a:lnTo>
                <a:lnTo>
                  <a:pt x="115" y="105"/>
                </a:lnTo>
                <a:lnTo>
                  <a:pt x="110" y="99"/>
                </a:lnTo>
                <a:lnTo>
                  <a:pt x="104" y="95"/>
                </a:lnTo>
                <a:lnTo>
                  <a:pt x="97" y="92"/>
                </a:lnTo>
                <a:lnTo>
                  <a:pt x="102" y="88"/>
                </a:lnTo>
                <a:lnTo>
                  <a:pt x="108" y="85"/>
                </a:lnTo>
                <a:lnTo>
                  <a:pt x="111" y="81"/>
                </a:lnTo>
                <a:lnTo>
                  <a:pt x="115" y="77"/>
                </a:lnTo>
                <a:lnTo>
                  <a:pt x="117" y="71"/>
                </a:lnTo>
                <a:lnTo>
                  <a:pt x="119" y="65"/>
                </a:lnTo>
                <a:lnTo>
                  <a:pt x="120" y="59"/>
                </a:lnTo>
                <a:lnTo>
                  <a:pt x="120" y="52"/>
                </a:lnTo>
                <a:lnTo>
                  <a:pt x="119" y="41"/>
                </a:lnTo>
                <a:lnTo>
                  <a:pt x="116" y="30"/>
                </a:lnTo>
                <a:lnTo>
                  <a:pt x="112" y="22"/>
                </a:lnTo>
                <a:lnTo>
                  <a:pt x="105" y="14"/>
                </a:lnTo>
                <a:lnTo>
                  <a:pt x="97" y="8"/>
                </a:lnTo>
                <a:lnTo>
                  <a:pt x="86" y="3"/>
                </a:lnTo>
                <a:lnTo>
                  <a:pt x="75" y="1"/>
                </a:lnTo>
                <a:lnTo>
                  <a:pt x="61" y="0"/>
                </a:lnTo>
                <a:lnTo>
                  <a:pt x="50" y="1"/>
                </a:lnTo>
                <a:lnTo>
                  <a:pt x="38" y="5"/>
                </a:lnTo>
                <a:lnTo>
                  <a:pt x="28" y="10"/>
                </a:lnTo>
                <a:lnTo>
                  <a:pt x="20" y="17"/>
                </a:lnTo>
                <a:lnTo>
                  <a:pt x="14" y="27"/>
                </a:lnTo>
                <a:lnTo>
                  <a:pt x="8" y="38"/>
                </a:lnTo>
                <a:lnTo>
                  <a:pt x="5" y="50"/>
                </a:lnTo>
                <a:lnTo>
                  <a:pt x="4" y="65"/>
                </a:lnTo>
                <a:lnTo>
                  <a:pt x="4" y="66"/>
                </a:lnTo>
                <a:lnTo>
                  <a:pt x="27" y="66"/>
                </a:lnTo>
                <a:lnTo>
                  <a:pt x="28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29"/>
                </a:lnTo>
                <a:lnTo>
                  <a:pt x="47" y="25"/>
                </a:lnTo>
                <a:lnTo>
                  <a:pt x="55" y="24"/>
                </a:lnTo>
                <a:lnTo>
                  <a:pt x="63" y="23"/>
                </a:lnTo>
                <a:lnTo>
                  <a:pt x="71" y="23"/>
                </a:lnTo>
                <a:lnTo>
                  <a:pt x="77" y="25"/>
                </a:lnTo>
                <a:lnTo>
                  <a:pt x="82" y="28"/>
                </a:lnTo>
                <a:lnTo>
                  <a:pt x="86" y="31"/>
                </a:lnTo>
                <a:lnTo>
                  <a:pt x="91" y="35"/>
                </a:lnTo>
                <a:lnTo>
                  <a:pt x="93" y="41"/>
                </a:lnTo>
                <a:lnTo>
                  <a:pt x="95" y="46"/>
                </a:lnTo>
                <a:lnTo>
                  <a:pt x="95" y="53"/>
                </a:lnTo>
                <a:lnTo>
                  <a:pt x="94" y="62"/>
                </a:lnTo>
                <a:lnTo>
                  <a:pt x="93" y="67"/>
                </a:lnTo>
                <a:lnTo>
                  <a:pt x="90" y="73"/>
                </a:lnTo>
                <a:lnTo>
                  <a:pt x="85" y="77"/>
                </a:lnTo>
                <a:lnTo>
                  <a:pt x="80" y="80"/>
                </a:lnTo>
                <a:lnTo>
                  <a:pt x="74" y="83"/>
                </a:lnTo>
                <a:lnTo>
                  <a:pt x="66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3" y="106"/>
                </a:lnTo>
                <a:lnTo>
                  <a:pt x="72" y="107"/>
                </a:lnTo>
                <a:lnTo>
                  <a:pt x="79" y="108"/>
                </a:lnTo>
                <a:lnTo>
                  <a:pt x="86" y="112"/>
                </a:lnTo>
                <a:lnTo>
                  <a:pt x="92" y="115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7"/>
                </a:lnTo>
                <a:lnTo>
                  <a:pt x="96" y="163"/>
                </a:lnTo>
                <a:lnTo>
                  <a:pt x="91" y="169"/>
                </a:lnTo>
                <a:lnTo>
                  <a:pt x="85" y="173"/>
                </a:lnTo>
                <a:lnTo>
                  <a:pt x="79" y="177"/>
                </a:lnTo>
                <a:lnTo>
                  <a:pt x="72" y="178"/>
                </a:lnTo>
                <a:lnTo>
                  <a:pt x="63" y="179"/>
                </a:lnTo>
                <a:lnTo>
                  <a:pt x="55" y="178"/>
                </a:lnTo>
                <a:lnTo>
                  <a:pt x="46" y="177"/>
                </a:lnTo>
                <a:lnTo>
                  <a:pt x="40" y="172"/>
                </a:lnTo>
                <a:lnTo>
                  <a:pt x="35" y="168"/>
                </a:lnTo>
                <a:lnTo>
                  <a:pt x="31" y="162"/>
                </a:lnTo>
                <a:lnTo>
                  <a:pt x="27" y="154"/>
                </a:lnTo>
                <a:lnTo>
                  <a:pt x="25" y="145"/>
                </a:lnTo>
                <a:lnTo>
                  <a:pt x="24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28" name="Freeform 357"/>
          <p:cNvSpPr>
            <a:spLocks noEditPoints="1"/>
          </p:cNvSpPr>
          <p:nvPr/>
        </p:nvSpPr>
        <p:spPr bwMode="auto">
          <a:xfrm>
            <a:off x="4919663" y="2136775"/>
            <a:ext cx="58737" cy="107950"/>
          </a:xfrm>
          <a:custGeom>
            <a:avLst/>
            <a:gdLst>
              <a:gd name="T0" fmla="*/ 0 w 126"/>
              <a:gd name="T1" fmla="*/ 60325 h 204"/>
              <a:gd name="T2" fmla="*/ 1399 w 126"/>
              <a:gd name="T3" fmla="*/ 71967 h 204"/>
              <a:gd name="T4" fmla="*/ 3263 w 126"/>
              <a:gd name="T5" fmla="*/ 82021 h 204"/>
              <a:gd name="T6" fmla="*/ 6060 w 126"/>
              <a:gd name="T7" fmla="*/ 90488 h 204"/>
              <a:gd name="T8" fmla="*/ 9323 w 126"/>
              <a:gd name="T9" fmla="*/ 97367 h 204"/>
              <a:gd name="T10" fmla="*/ 14451 w 126"/>
              <a:gd name="T11" fmla="*/ 102129 h 204"/>
              <a:gd name="T12" fmla="*/ 20045 w 126"/>
              <a:gd name="T13" fmla="*/ 105833 h 204"/>
              <a:gd name="T14" fmla="*/ 25639 w 126"/>
              <a:gd name="T15" fmla="*/ 107950 h 204"/>
              <a:gd name="T16" fmla="*/ 32632 w 126"/>
              <a:gd name="T17" fmla="*/ 107950 h 204"/>
              <a:gd name="T18" fmla="*/ 39158 w 126"/>
              <a:gd name="T19" fmla="*/ 105833 h 204"/>
              <a:gd name="T20" fmla="*/ 44286 w 126"/>
              <a:gd name="T21" fmla="*/ 102129 h 204"/>
              <a:gd name="T22" fmla="*/ 49414 w 126"/>
              <a:gd name="T23" fmla="*/ 97367 h 204"/>
              <a:gd name="T24" fmla="*/ 52677 w 126"/>
              <a:gd name="T25" fmla="*/ 90488 h 204"/>
              <a:gd name="T26" fmla="*/ 55940 w 126"/>
              <a:gd name="T27" fmla="*/ 82021 h 204"/>
              <a:gd name="T28" fmla="*/ 57805 w 126"/>
              <a:gd name="T29" fmla="*/ 71967 h 204"/>
              <a:gd name="T30" fmla="*/ 58737 w 126"/>
              <a:gd name="T31" fmla="*/ 60325 h 204"/>
              <a:gd name="T32" fmla="*/ 58737 w 126"/>
              <a:gd name="T33" fmla="*/ 47625 h 204"/>
              <a:gd name="T34" fmla="*/ 57805 w 126"/>
              <a:gd name="T35" fmla="*/ 35454 h 204"/>
              <a:gd name="T36" fmla="*/ 55940 w 126"/>
              <a:gd name="T37" fmla="*/ 25929 h 204"/>
              <a:gd name="T38" fmla="*/ 52677 w 126"/>
              <a:gd name="T39" fmla="*/ 16933 h 204"/>
              <a:gd name="T40" fmla="*/ 49414 w 126"/>
              <a:gd name="T41" fmla="*/ 10583 h 204"/>
              <a:gd name="T42" fmla="*/ 44286 w 126"/>
              <a:gd name="T43" fmla="*/ 5292 h 204"/>
              <a:gd name="T44" fmla="*/ 39158 w 126"/>
              <a:gd name="T45" fmla="*/ 1588 h 204"/>
              <a:gd name="T46" fmla="*/ 32632 w 126"/>
              <a:gd name="T47" fmla="*/ 0 h 204"/>
              <a:gd name="T48" fmla="*/ 25639 w 126"/>
              <a:gd name="T49" fmla="*/ 0 h 204"/>
              <a:gd name="T50" fmla="*/ 20045 w 126"/>
              <a:gd name="T51" fmla="*/ 1588 h 204"/>
              <a:gd name="T52" fmla="*/ 14451 w 126"/>
              <a:gd name="T53" fmla="*/ 5292 h 204"/>
              <a:gd name="T54" fmla="*/ 9323 w 126"/>
              <a:gd name="T55" fmla="*/ 10583 h 204"/>
              <a:gd name="T56" fmla="*/ 6060 w 126"/>
              <a:gd name="T57" fmla="*/ 16933 h 204"/>
              <a:gd name="T58" fmla="*/ 3263 w 126"/>
              <a:gd name="T59" fmla="*/ 25929 h 204"/>
              <a:gd name="T60" fmla="*/ 1399 w 126"/>
              <a:gd name="T61" fmla="*/ 35454 h 204"/>
              <a:gd name="T62" fmla="*/ 0 w 126"/>
              <a:gd name="T63" fmla="*/ 47625 h 204"/>
              <a:gd name="T64" fmla="*/ 12120 w 126"/>
              <a:gd name="T65" fmla="*/ 53975 h 204"/>
              <a:gd name="T66" fmla="*/ 13053 w 126"/>
              <a:gd name="T67" fmla="*/ 35454 h 204"/>
              <a:gd name="T68" fmla="*/ 15850 w 126"/>
              <a:gd name="T69" fmla="*/ 22754 h 204"/>
              <a:gd name="T70" fmla="*/ 21444 w 126"/>
              <a:gd name="T71" fmla="*/ 14817 h 204"/>
              <a:gd name="T72" fmla="*/ 29835 w 126"/>
              <a:gd name="T73" fmla="*/ 12171 h 204"/>
              <a:gd name="T74" fmla="*/ 37760 w 126"/>
              <a:gd name="T75" fmla="*/ 14817 h 204"/>
              <a:gd name="T76" fmla="*/ 42887 w 126"/>
              <a:gd name="T77" fmla="*/ 22754 h 204"/>
              <a:gd name="T78" fmla="*/ 45684 w 126"/>
              <a:gd name="T79" fmla="*/ 35454 h 204"/>
              <a:gd name="T80" fmla="*/ 47083 w 126"/>
              <a:gd name="T81" fmla="*/ 53975 h 204"/>
              <a:gd name="T82" fmla="*/ 45684 w 126"/>
              <a:gd name="T83" fmla="*/ 71967 h 204"/>
              <a:gd name="T84" fmla="*/ 42887 w 126"/>
              <a:gd name="T85" fmla="*/ 85196 h 204"/>
              <a:gd name="T86" fmla="*/ 37760 w 126"/>
              <a:gd name="T87" fmla="*/ 93133 h 204"/>
              <a:gd name="T88" fmla="*/ 29835 w 126"/>
              <a:gd name="T89" fmla="*/ 95250 h 204"/>
              <a:gd name="T90" fmla="*/ 21444 w 126"/>
              <a:gd name="T91" fmla="*/ 93133 h 204"/>
              <a:gd name="T92" fmla="*/ 15850 w 126"/>
              <a:gd name="T93" fmla="*/ 85196 h 204"/>
              <a:gd name="T94" fmla="*/ 13053 w 126"/>
              <a:gd name="T95" fmla="*/ 71967 h 204"/>
              <a:gd name="T96" fmla="*/ 12120 w 126"/>
              <a:gd name="T97" fmla="*/ 53975 h 20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6" h="204">
                <a:moveTo>
                  <a:pt x="0" y="102"/>
                </a:moveTo>
                <a:lnTo>
                  <a:pt x="0" y="114"/>
                </a:lnTo>
                <a:lnTo>
                  <a:pt x="1" y="126"/>
                </a:lnTo>
                <a:lnTo>
                  <a:pt x="3" y="136"/>
                </a:lnTo>
                <a:lnTo>
                  <a:pt x="5" y="147"/>
                </a:lnTo>
                <a:lnTo>
                  <a:pt x="7" y="155"/>
                </a:lnTo>
                <a:lnTo>
                  <a:pt x="10" y="164"/>
                </a:lnTo>
                <a:lnTo>
                  <a:pt x="13" y="171"/>
                </a:lnTo>
                <a:lnTo>
                  <a:pt x="16" y="178"/>
                </a:lnTo>
                <a:lnTo>
                  <a:pt x="20" y="184"/>
                </a:lnTo>
                <a:lnTo>
                  <a:pt x="26" y="190"/>
                </a:lnTo>
                <a:lnTo>
                  <a:pt x="31" y="193"/>
                </a:lnTo>
                <a:lnTo>
                  <a:pt x="36" y="197"/>
                </a:lnTo>
                <a:lnTo>
                  <a:pt x="43" y="200"/>
                </a:lnTo>
                <a:lnTo>
                  <a:pt x="49" y="202"/>
                </a:lnTo>
                <a:lnTo>
                  <a:pt x="55" y="204"/>
                </a:lnTo>
                <a:lnTo>
                  <a:pt x="63" y="204"/>
                </a:lnTo>
                <a:lnTo>
                  <a:pt x="70" y="204"/>
                </a:lnTo>
                <a:lnTo>
                  <a:pt x="77" y="202"/>
                </a:lnTo>
                <a:lnTo>
                  <a:pt x="84" y="200"/>
                </a:lnTo>
                <a:lnTo>
                  <a:pt x="90" y="197"/>
                </a:lnTo>
                <a:lnTo>
                  <a:pt x="95" y="193"/>
                </a:lnTo>
                <a:lnTo>
                  <a:pt x="101" y="190"/>
                </a:lnTo>
                <a:lnTo>
                  <a:pt x="106" y="184"/>
                </a:lnTo>
                <a:lnTo>
                  <a:pt x="110" y="178"/>
                </a:lnTo>
                <a:lnTo>
                  <a:pt x="113" y="171"/>
                </a:lnTo>
                <a:lnTo>
                  <a:pt x="116" y="164"/>
                </a:lnTo>
                <a:lnTo>
                  <a:pt x="120" y="155"/>
                </a:lnTo>
                <a:lnTo>
                  <a:pt x="122" y="147"/>
                </a:lnTo>
                <a:lnTo>
                  <a:pt x="124" y="136"/>
                </a:lnTo>
                <a:lnTo>
                  <a:pt x="125" y="126"/>
                </a:lnTo>
                <a:lnTo>
                  <a:pt x="126" y="114"/>
                </a:lnTo>
                <a:lnTo>
                  <a:pt x="126" y="102"/>
                </a:lnTo>
                <a:lnTo>
                  <a:pt x="126" y="90"/>
                </a:lnTo>
                <a:lnTo>
                  <a:pt x="125" y="78"/>
                </a:lnTo>
                <a:lnTo>
                  <a:pt x="124" y="67"/>
                </a:lnTo>
                <a:lnTo>
                  <a:pt x="122" y="58"/>
                </a:lnTo>
                <a:lnTo>
                  <a:pt x="120" y="49"/>
                </a:lnTo>
                <a:lnTo>
                  <a:pt x="116" y="41"/>
                </a:lnTo>
                <a:lnTo>
                  <a:pt x="113" y="32"/>
                </a:lnTo>
                <a:lnTo>
                  <a:pt x="110" y="25"/>
                </a:lnTo>
                <a:lnTo>
                  <a:pt x="106" y="20"/>
                </a:lnTo>
                <a:lnTo>
                  <a:pt x="101" y="15"/>
                </a:lnTo>
                <a:lnTo>
                  <a:pt x="95" y="10"/>
                </a:lnTo>
                <a:lnTo>
                  <a:pt x="90" y="7"/>
                </a:lnTo>
                <a:lnTo>
                  <a:pt x="84" y="3"/>
                </a:lnTo>
                <a:lnTo>
                  <a:pt x="77" y="1"/>
                </a:lnTo>
                <a:lnTo>
                  <a:pt x="70" y="0"/>
                </a:lnTo>
                <a:lnTo>
                  <a:pt x="63" y="0"/>
                </a:lnTo>
                <a:lnTo>
                  <a:pt x="55" y="0"/>
                </a:lnTo>
                <a:lnTo>
                  <a:pt x="49" y="1"/>
                </a:lnTo>
                <a:lnTo>
                  <a:pt x="43" y="3"/>
                </a:lnTo>
                <a:lnTo>
                  <a:pt x="36" y="7"/>
                </a:lnTo>
                <a:lnTo>
                  <a:pt x="31" y="10"/>
                </a:lnTo>
                <a:lnTo>
                  <a:pt x="26" y="15"/>
                </a:lnTo>
                <a:lnTo>
                  <a:pt x="20" y="20"/>
                </a:lnTo>
                <a:lnTo>
                  <a:pt x="16" y="25"/>
                </a:lnTo>
                <a:lnTo>
                  <a:pt x="13" y="32"/>
                </a:lnTo>
                <a:lnTo>
                  <a:pt x="10" y="41"/>
                </a:lnTo>
                <a:lnTo>
                  <a:pt x="7" y="49"/>
                </a:lnTo>
                <a:lnTo>
                  <a:pt x="5" y="58"/>
                </a:lnTo>
                <a:lnTo>
                  <a:pt x="3" y="67"/>
                </a:lnTo>
                <a:lnTo>
                  <a:pt x="1" y="78"/>
                </a:lnTo>
                <a:lnTo>
                  <a:pt x="0" y="90"/>
                </a:lnTo>
                <a:lnTo>
                  <a:pt x="0" y="102"/>
                </a:lnTo>
                <a:close/>
                <a:moveTo>
                  <a:pt x="26" y="102"/>
                </a:moveTo>
                <a:lnTo>
                  <a:pt x="26" y="84"/>
                </a:lnTo>
                <a:lnTo>
                  <a:pt x="28" y="67"/>
                </a:lnTo>
                <a:lnTo>
                  <a:pt x="31" y="53"/>
                </a:lnTo>
                <a:lnTo>
                  <a:pt x="34" y="43"/>
                </a:lnTo>
                <a:lnTo>
                  <a:pt x="39" y="34"/>
                </a:lnTo>
                <a:lnTo>
                  <a:pt x="46" y="28"/>
                </a:lnTo>
                <a:lnTo>
                  <a:pt x="54" y="24"/>
                </a:lnTo>
                <a:lnTo>
                  <a:pt x="64" y="23"/>
                </a:lnTo>
                <a:lnTo>
                  <a:pt x="72" y="24"/>
                </a:lnTo>
                <a:lnTo>
                  <a:pt x="81" y="28"/>
                </a:lnTo>
                <a:lnTo>
                  <a:pt x="87" y="34"/>
                </a:lnTo>
                <a:lnTo>
                  <a:pt x="92" y="43"/>
                </a:lnTo>
                <a:lnTo>
                  <a:pt x="96" y="53"/>
                </a:lnTo>
                <a:lnTo>
                  <a:pt x="98" y="67"/>
                </a:lnTo>
                <a:lnTo>
                  <a:pt x="101" y="84"/>
                </a:lnTo>
                <a:lnTo>
                  <a:pt x="101" y="102"/>
                </a:lnTo>
                <a:lnTo>
                  <a:pt x="101" y="121"/>
                </a:lnTo>
                <a:lnTo>
                  <a:pt x="98" y="136"/>
                </a:lnTo>
                <a:lnTo>
                  <a:pt x="96" y="150"/>
                </a:lnTo>
                <a:lnTo>
                  <a:pt x="92" y="161"/>
                </a:lnTo>
                <a:lnTo>
                  <a:pt x="87" y="170"/>
                </a:lnTo>
                <a:lnTo>
                  <a:pt x="81" y="176"/>
                </a:lnTo>
                <a:lnTo>
                  <a:pt x="72" y="179"/>
                </a:lnTo>
                <a:lnTo>
                  <a:pt x="64" y="180"/>
                </a:lnTo>
                <a:lnTo>
                  <a:pt x="54" y="179"/>
                </a:lnTo>
                <a:lnTo>
                  <a:pt x="46" y="176"/>
                </a:lnTo>
                <a:lnTo>
                  <a:pt x="39" y="170"/>
                </a:lnTo>
                <a:lnTo>
                  <a:pt x="34" y="161"/>
                </a:lnTo>
                <a:lnTo>
                  <a:pt x="31" y="150"/>
                </a:lnTo>
                <a:lnTo>
                  <a:pt x="28" y="136"/>
                </a:lnTo>
                <a:lnTo>
                  <a:pt x="26" y="121"/>
                </a:lnTo>
                <a:lnTo>
                  <a:pt x="26" y="10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29" name="Freeform 358"/>
          <p:cNvSpPr>
            <a:spLocks noEditPoints="1"/>
          </p:cNvSpPr>
          <p:nvPr/>
        </p:nvSpPr>
        <p:spPr bwMode="auto">
          <a:xfrm>
            <a:off x="5537200" y="2133600"/>
            <a:ext cx="69850" cy="109538"/>
          </a:xfrm>
          <a:custGeom>
            <a:avLst/>
            <a:gdLst>
              <a:gd name="T0" fmla="*/ 0 w 145"/>
              <a:gd name="T1" fmla="*/ 109538 h 207"/>
              <a:gd name="T2" fmla="*/ 12525 w 145"/>
              <a:gd name="T3" fmla="*/ 62442 h 207"/>
              <a:gd name="T4" fmla="*/ 37574 w 145"/>
              <a:gd name="T5" fmla="*/ 62442 h 207"/>
              <a:gd name="T6" fmla="*/ 45282 w 145"/>
              <a:gd name="T7" fmla="*/ 64029 h 207"/>
              <a:gd name="T8" fmla="*/ 50099 w 145"/>
              <a:gd name="T9" fmla="*/ 67734 h 207"/>
              <a:gd name="T10" fmla="*/ 52026 w 145"/>
              <a:gd name="T11" fmla="*/ 75142 h 207"/>
              <a:gd name="T12" fmla="*/ 52990 w 145"/>
              <a:gd name="T13" fmla="*/ 94721 h 207"/>
              <a:gd name="T14" fmla="*/ 53953 w 145"/>
              <a:gd name="T15" fmla="*/ 103188 h 207"/>
              <a:gd name="T16" fmla="*/ 55398 w 145"/>
              <a:gd name="T17" fmla="*/ 109538 h 207"/>
              <a:gd name="T18" fmla="*/ 69850 w 145"/>
              <a:gd name="T19" fmla="*/ 106363 h 207"/>
              <a:gd name="T20" fmla="*/ 66960 w 145"/>
              <a:gd name="T21" fmla="*/ 102130 h 207"/>
              <a:gd name="T22" fmla="*/ 65514 w 145"/>
              <a:gd name="T23" fmla="*/ 93663 h 207"/>
              <a:gd name="T24" fmla="*/ 64069 w 145"/>
              <a:gd name="T25" fmla="*/ 71967 h 207"/>
              <a:gd name="T26" fmla="*/ 63106 w 145"/>
              <a:gd name="T27" fmla="*/ 64559 h 207"/>
              <a:gd name="T28" fmla="*/ 60697 w 145"/>
              <a:gd name="T29" fmla="*/ 59796 h 207"/>
              <a:gd name="T30" fmla="*/ 56843 w 145"/>
              <a:gd name="T31" fmla="*/ 56621 h 207"/>
              <a:gd name="T32" fmla="*/ 56843 w 145"/>
              <a:gd name="T33" fmla="*/ 53446 h 207"/>
              <a:gd name="T34" fmla="*/ 61661 w 145"/>
              <a:gd name="T35" fmla="*/ 48684 h 207"/>
              <a:gd name="T36" fmla="*/ 64551 w 145"/>
              <a:gd name="T37" fmla="*/ 42334 h 207"/>
              <a:gd name="T38" fmla="*/ 66960 w 145"/>
              <a:gd name="T39" fmla="*/ 34396 h 207"/>
              <a:gd name="T40" fmla="*/ 66960 w 145"/>
              <a:gd name="T41" fmla="*/ 25929 h 207"/>
              <a:gd name="T42" fmla="*/ 65033 w 145"/>
              <a:gd name="T43" fmla="*/ 17463 h 207"/>
              <a:gd name="T44" fmla="*/ 62142 w 145"/>
              <a:gd name="T45" fmla="*/ 11113 h 207"/>
              <a:gd name="T46" fmla="*/ 57807 w 145"/>
              <a:gd name="T47" fmla="*/ 5821 h 207"/>
              <a:gd name="T48" fmla="*/ 50581 w 145"/>
              <a:gd name="T49" fmla="*/ 1588 h 207"/>
              <a:gd name="T50" fmla="*/ 40947 w 145"/>
              <a:gd name="T51" fmla="*/ 0 h 207"/>
              <a:gd name="T52" fmla="*/ 0 w 145"/>
              <a:gd name="T53" fmla="*/ 0 h 207"/>
              <a:gd name="T54" fmla="*/ 33239 w 145"/>
              <a:gd name="T55" fmla="*/ 12700 h 207"/>
              <a:gd name="T56" fmla="*/ 42392 w 145"/>
              <a:gd name="T57" fmla="*/ 13229 h 207"/>
              <a:gd name="T58" fmla="*/ 49136 w 145"/>
              <a:gd name="T59" fmla="*/ 15875 h 207"/>
              <a:gd name="T60" fmla="*/ 52508 w 145"/>
              <a:gd name="T61" fmla="*/ 21167 h 207"/>
              <a:gd name="T62" fmla="*/ 53953 w 145"/>
              <a:gd name="T63" fmla="*/ 30692 h 207"/>
              <a:gd name="T64" fmla="*/ 52990 w 145"/>
              <a:gd name="T65" fmla="*/ 39688 h 207"/>
              <a:gd name="T66" fmla="*/ 49136 w 145"/>
              <a:gd name="T67" fmla="*/ 45509 h 207"/>
              <a:gd name="T68" fmla="*/ 42392 w 145"/>
              <a:gd name="T69" fmla="*/ 48684 h 207"/>
              <a:gd name="T70" fmla="*/ 33239 w 145"/>
              <a:gd name="T71" fmla="*/ 49742 h 207"/>
              <a:gd name="T72" fmla="*/ 12525 w 145"/>
              <a:gd name="T73" fmla="*/ 12700 h 207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45" h="207">
                <a:moveTo>
                  <a:pt x="0" y="0"/>
                </a:moveTo>
                <a:lnTo>
                  <a:pt x="0" y="207"/>
                </a:lnTo>
                <a:lnTo>
                  <a:pt x="26" y="207"/>
                </a:lnTo>
                <a:lnTo>
                  <a:pt x="26" y="118"/>
                </a:lnTo>
                <a:lnTo>
                  <a:pt x="67" y="118"/>
                </a:lnTo>
                <a:lnTo>
                  <a:pt x="78" y="118"/>
                </a:lnTo>
                <a:lnTo>
                  <a:pt x="87" y="120"/>
                </a:lnTo>
                <a:lnTo>
                  <a:pt x="94" y="121"/>
                </a:lnTo>
                <a:lnTo>
                  <a:pt x="100" y="123"/>
                </a:lnTo>
                <a:lnTo>
                  <a:pt x="104" y="128"/>
                </a:lnTo>
                <a:lnTo>
                  <a:pt x="106" y="134"/>
                </a:lnTo>
                <a:lnTo>
                  <a:pt x="108" y="142"/>
                </a:lnTo>
                <a:lnTo>
                  <a:pt x="109" y="151"/>
                </a:lnTo>
                <a:lnTo>
                  <a:pt x="110" y="179"/>
                </a:lnTo>
                <a:lnTo>
                  <a:pt x="111" y="187"/>
                </a:lnTo>
                <a:lnTo>
                  <a:pt x="112" y="195"/>
                </a:lnTo>
                <a:lnTo>
                  <a:pt x="113" y="201"/>
                </a:lnTo>
                <a:lnTo>
                  <a:pt x="115" y="207"/>
                </a:lnTo>
                <a:lnTo>
                  <a:pt x="145" y="207"/>
                </a:lnTo>
                <a:lnTo>
                  <a:pt x="145" y="201"/>
                </a:lnTo>
                <a:lnTo>
                  <a:pt x="141" y="198"/>
                </a:lnTo>
                <a:lnTo>
                  <a:pt x="139" y="193"/>
                </a:lnTo>
                <a:lnTo>
                  <a:pt x="137" y="186"/>
                </a:lnTo>
                <a:lnTo>
                  <a:pt x="136" y="177"/>
                </a:lnTo>
                <a:lnTo>
                  <a:pt x="134" y="143"/>
                </a:lnTo>
                <a:lnTo>
                  <a:pt x="133" y="136"/>
                </a:lnTo>
                <a:lnTo>
                  <a:pt x="132" y="129"/>
                </a:lnTo>
                <a:lnTo>
                  <a:pt x="131" y="122"/>
                </a:lnTo>
                <a:lnTo>
                  <a:pt x="129" y="117"/>
                </a:lnTo>
                <a:lnTo>
                  <a:pt x="126" y="113"/>
                </a:lnTo>
                <a:lnTo>
                  <a:pt x="123" y="109"/>
                </a:lnTo>
                <a:lnTo>
                  <a:pt x="118" y="107"/>
                </a:lnTo>
                <a:lnTo>
                  <a:pt x="113" y="105"/>
                </a:lnTo>
                <a:lnTo>
                  <a:pt x="118" y="101"/>
                </a:lnTo>
                <a:lnTo>
                  <a:pt x="124" y="96"/>
                </a:lnTo>
                <a:lnTo>
                  <a:pt x="128" y="92"/>
                </a:lnTo>
                <a:lnTo>
                  <a:pt x="132" y="86"/>
                </a:lnTo>
                <a:lnTo>
                  <a:pt x="134" y="80"/>
                </a:lnTo>
                <a:lnTo>
                  <a:pt x="136" y="73"/>
                </a:lnTo>
                <a:lnTo>
                  <a:pt x="139" y="65"/>
                </a:lnTo>
                <a:lnTo>
                  <a:pt x="139" y="57"/>
                </a:lnTo>
                <a:lnTo>
                  <a:pt x="139" y="49"/>
                </a:lnTo>
                <a:lnTo>
                  <a:pt x="137" y="40"/>
                </a:lnTo>
                <a:lnTo>
                  <a:pt x="135" y="33"/>
                </a:lnTo>
                <a:lnTo>
                  <a:pt x="132" y="26"/>
                </a:lnTo>
                <a:lnTo>
                  <a:pt x="129" y="21"/>
                </a:lnTo>
                <a:lnTo>
                  <a:pt x="125" y="16"/>
                </a:lnTo>
                <a:lnTo>
                  <a:pt x="120" y="11"/>
                </a:lnTo>
                <a:lnTo>
                  <a:pt x="114" y="7"/>
                </a:lnTo>
                <a:lnTo>
                  <a:pt x="105" y="3"/>
                </a:lnTo>
                <a:lnTo>
                  <a:pt x="95" y="1"/>
                </a:lnTo>
                <a:lnTo>
                  <a:pt x="85" y="0"/>
                </a:lnTo>
                <a:lnTo>
                  <a:pt x="73" y="0"/>
                </a:lnTo>
                <a:lnTo>
                  <a:pt x="0" y="0"/>
                </a:lnTo>
                <a:close/>
                <a:moveTo>
                  <a:pt x="26" y="24"/>
                </a:moveTo>
                <a:lnTo>
                  <a:pt x="69" y="24"/>
                </a:lnTo>
                <a:lnTo>
                  <a:pt x="79" y="24"/>
                </a:lnTo>
                <a:lnTo>
                  <a:pt x="88" y="25"/>
                </a:lnTo>
                <a:lnTo>
                  <a:pt x="95" y="28"/>
                </a:lnTo>
                <a:lnTo>
                  <a:pt x="102" y="30"/>
                </a:lnTo>
                <a:lnTo>
                  <a:pt x="106" y="35"/>
                </a:lnTo>
                <a:lnTo>
                  <a:pt x="109" y="40"/>
                </a:lnTo>
                <a:lnTo>
                  <a:pt x="111" y="49"/>
                </a:lnTo>
                <a:lnTo>
                  <a:pt x="112" y="58"/>
                </a:lnTo>
                <a:lnTo>
                  <a:pt x="111" y="67"/>
                </a:lnTo>
                <a:lnTo>
                  <a:pt x="110" y="75"/>
                </a:lnTo>
                <a:lnTo>
                  <a:pt x="106" y="81"/>
                </a:lnTo>
                <a:lnTo>
                  <a:pt x="102" y="86"/>
                </a:lnTo>
                <a:lnTo>
                  <a:pt x="95" y="89"/>
                </a:lnTo>
                <a:lnTo>
                  <a:pt x="88" y="92"/>
                </a:lnTo>
                <a:lnTo>
                  <a:pt x="79" y="94"/>
                </a:lnTo>
                <a:lnTo>
                  <a:pt x="69" y="94"/>
                </a:lnTo>
                <a:lnTo>
                  <a:pt x="26" y="94"/>
                </a:lnTo>
                <a:lnTo>
                  <a:pt x="26" y="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30" name="Freeform 359"/>
          <p:cNvSpPr>
            <a:spLocks noEditPoints="1"/>
          </p:cNvSpPr>
          <p:nvPr/>
        </p:nvSpPr>
        <p:spPr bwMode="auto">
          <a:xfrm>
            <a:off x="5614988" y="2160588"/>
            <a:ext cx="57150" cy="84137"/>
          </a:xfrm>
          <a:custGeom>
            <a:avLst/>
            <a:gdLst>
              <a:gd name="T0" fmla="*/ 45070 w 123"/>
              <a:gd name="T1" fmla="*/ 60174 h 158"/>
              <a:gd name="T2" fmla="*/ 42282 w 123"/>
              <a:gd name="T3" fmla="*/ 66032 h 158"/>
              <a:gd name="T4" fmla="*/ 38100 w 123"/>
              <a:gd name="T5" fmla="*/ 69759 h 158"/>
              <a:gd name="T6" fmla="*/ 32524 w 123"/>
              <a:gd name="T7" fmla="*/ 71889 h 158"/>
              <a:gd name="T8" fmla="*/ 25555 w 123"/>
              <a:gd name="T9" fmla="*/ 71357 h 158"/>
              <a:gd name="T10" fmla="*/ 19050 w 123"/>
              <a:gd name="T11" fmla="*/ 68162 h 158"/>
              <a:gd name="T12" fmla="*/ 13939 w 123"/>
              <a:gd name="T13" fmla="*/ 62304 h 158"/>
              <a:gd name="T14" fmla="*/ 11616 w 123"/>
              <a:gd name="T15" fmla="*/ 52186 h 158"/>
              <a:gd name="T16" fmla="*/ 57150 w 123"/>
              <a:gd name="T17" fmla="*/ 46329 h 158"/>
              <a:gd name="T18" fmla="*/ 56685 w 123"/>
              <a:gd name="T19" fmla="*/ 31951 h 158"/>
              <a:gd name="T20" fmla="*/ 52968 w 123"/>
              <a:gd name="T21" fmla="*/ 15975 h 158"/>
              <a:gd name="T22" fmla="*/ 45534 w 123"/>
              <a:gd name="T23" fmla="*/ 6390 h 158"/>
              <a:gd name="T24" fmla="*/ 35312 w 123"/>
              <a:gd name="T25" fmla="*/ 533 h 158"/>
              <a:gd name="T26" fmla="*/ 22302 w 123"/>
              <a:gd name="T27" fmla="*/ 533 h 158"/>
              <a:gd name="T28" fmla="*/ 11616 w 123"/>
              <a:gd name="T29" fmla="*/ 6390 h 158"/>
              <a:gd name="T30" fmla="*/ 4182 w 123"/>
              <a:gd name="T31" fmla="*/ 17573 h 158"/>
              <a:gd name="T32" fmla="*/ 465 w 123"/>
              <a:gd name="T33" fmla="*/ 33548 h 158"/>
              <a:gd name="T34" fmla="*/ 465 w 123"/>
              <a:gd name="T35" fmla="*/ 52186 h 158"/>
              <a:gd name="T36" fmla="*/ 4182 w 123"/>
              <a:gd name="T37" fmla="*/ 67629 h 158"/>
              <a:gd name="T38" fmla="*/ 11616 w 123"/>
              <a:gd name="T39" fmla="*/ 78279 h 158"/>
              <a:gd name="T40" fmla="*/ 22302 w 123"/>
              <a:gd name="T41" fmla="*/ 83604 h 158"/>
              <a:gd name="T42" fmla="*/ 33918 w 123"/>
              <a:gd name="T43" fmla="*/ 83604 h 158"/>
              <a:gd name="T44" fmla="*/ 43676 w 123"/>
              <a:gd name="T45" fmla="*/ 79877 h 158"/>
              <a:gd name="T46" fmla="*/ 50180 w 123"/>
              <a:gd name="T47" fmla="*/ 73487 h 158"/>
              <a:gd name="T48" fmla="*/ 55291 w 123"/>
              <a:gd name="T49" fmla="*/ 63369 h 158"/>
              <a:gd name="T50" fmla="*/ 45999 w 123"/>
              <a:gd name="T51" fmla="*/ 56979 h 158"/>
              <a:gd name="T52" fmla="*/ 11616 w 123"/>
              <a:gd name="T53" fmla="*/ 29821 h 158"/>
              <a:gd name="T54" fmla="*/ 14404 w 123"/>
              <a:gd name="T55" fmla="*/ 21301 h 158"/>
              <a:gd name="T56" fmla="*/ 19050 w 123"/>
              <a:gd name="T57" fmla="*/ 14910 h 158"/>
              <a:gd name="T58" fmla="*/ 25090 w 123"/>
              <a:gd name="T59" fmla="*/ 12248 h 158"/>
              <a:gd name="T60" fmla="*/ 32524 w 123"/>
              <a:gd name="T61" fmla="*/ 12248 h 158"/>
              <a:gd name="T62" fmla="*/ 39029 w 123"/>
              <a:gd name="T63" fmla="*/ 15443 h 158"/>
              <a:gd name="T64" fmla="*/ 43676 w 123"/>
              <a:gd name="T65" fmla="*/ 21301 h 158"/>
              <a:gd name="T66" fmla="*/ 45534 w 123"/>
              <a:gd name="T67" fmla="*/ 29821 h 158"/>
              <a:gd name="T68" fmla="*/ 11151 w 123"/>
              <a:gd name="T69" fmla="*/ 35146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6" y="128"/>
                </a:lnTo>
                <a:lnTo>
                  <a:pt x="82" y="131"/>
                </a:lnTo>
                <a:lnTo>
                  <a:pt x="77" y="133"/>
                </a:lnTo>
                <a:lnTo>
                  <a:pt x="70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8"/>
                </a:lnTo>
                <a:lnTo>
                  <a:pt x="35" y="122"/>
                </a:lnTo>
                <a:lnTo>
                  <a:pt x="30" y="117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6"/>
                </a:lnTo>
                <a:lnTo>
                  <a:pt x="122" y="60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5"/>
                </a:lnTo>
                <a:lnTo>
                  <a:pt x="108" y="138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8"/>
                </a:lnTo>
                <a:lnTo>
                  <a:pt x="31" y="40"/>
                </a:lnTo>
                <a:lnTo>
                  <a:pt x="36" y="34"/>
                </a:lnTo>
                <a:lnTo>
                  <a:pt x="41" y="28"/>
                </a:lnTo>
                <a:lnTo>
                  <a:pt x="47" y="25"/>
                </a:lnTo>
                <a:lnTo>
                  <a:pt x="54" y="23"/>
                </a:lnTo>
                <a:lnTo>
                  <a:pt x="62" y="22"/>
                </a:lnTo>
                <a:lnTo>
                  <a:pt x="70" y="23"/>
                </a:lnTo>
                <a:lnTo>
                  <a:pt x="78" y="25"/>
                </a:lnTo>
                <a:lnTo>
                  <a:pt x="84" y="29"/>
                </a:lnTo>
                <a:lnTo>
                  <a:pt x="89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31" name="Freeform 360"/>
          <p:cNvSpPr>
            <a:spLocks/>
          </p:cNvSpPr>
          <p:nvPr/>
        </p:nvSpPr>
        <p:spPr bwMode="auto">
          <a:xfrm>
            <a:off x="5684838" y="2160588"/>
            <a:ext cx="53975" cy="82550"/>
          </a:xfrm>
          <a:custGeom>
            <a:avLst/>
            <a:gdLst>
              <a:gd name="T0" fmla="*/ 42989 w 113"/>
              <a:gd name="T1" fmla="*/ 82550 h 155"/>
              <a:gd name="T2" fmla="*/ 53975 w 113"/>
              <a:gd name="T3" fmla="*/ 82550 h 155"/>
              <a:gd name="T4" fmla="*/ 53975 w 113"/>
              <a:gd name="T5" fmla="*/ 34085 h 155"/>
              <a:gd name="T6" fmla="*/ 53975 w 113"/>
              <a:gd name="T7" fmla="*/ 30357 h 155"/>
              <a:gd name="T8" fmla="*/ 53975 w 113"/>
              <a:gd name="T9" fmla="*/ 25031 h 155"/>
              <a:gd name="T10" fmla="*/ 53497 w 113"/>
              <a:gd name="T11" fmla="*/ 19705 h 155"/>
              <a:gd name="T12" fmla="*/ 53020 w 113"/>
              <a:gd name="T13" fmla="*/ 14912 h 155"/>
              <a:gd name="T14" fmla="*/ 51109 w 113"/>
              <a:gd name="T15" fmla="*/ 11184 h 155"/>
              <a:gd name="T16" fmla="*/ 49676 w 113"/>
              <a:gd name="T17" fmla="*/ 7989 h 155"/>
              <a:gd name="T18" fmla="*/ 48243 w 113"/>
              <a:gd name="T19" fmla="*/ 6391 h 155"/>
              <a:gd name="T20" fmla="*/ 46333 w 113"/>
              <a:gd name="T21" fmla="*/ 4261 h 155"/>
              <a:gd name="T22" fmla="*/ 43467 w 113"/>
              <a:gd name="T23" fmla="*/ 2663 h 155"/>
              <a:gd name="T24" fmla="*/ 41078 w 113"/>
              <a:gd name="T25" fmla="*/ 1065 h 155"/>
              <a:gd name="T26" fmla="*/ 38212 w 113"/>
              <a:gd name="T27" fmla="*/ 533 h 155"/>
              <a:gd name="T28" fmla="*/ 34391 w 113"/>
              <a:gd name="T29" fmla="*/ 0 h 155"/>
              <a:gd name="T30" fmla="*/ 31048 w 113"/>
              <a:gd name="T31" fmla="*/ 0 h 155"/>
              <a:gd name="T32" fmla="*/ 28182 w 113"/>
              <a:gd name="T33" fmla="*/ 0 h 155"/>
              <a:gd name="T34" fmla="*/ 24838 w 113"/>
              <a:gd name="T35" fmla="*/ 533 h 155"/>
              <a:gd name="T36" fmla="*/ 21972 w 113"/>
              <a:gd name="T37" fmla="*/ 2130 h 155"/>
              <a:gd name="T38" fmla="*/ 19584 w 113"/>
              <a:gd name="T39" fmla="*/ 3195 h 155"/>
              <a:gd name="T40" fmla="*/ 16718 w 113"/>
              <a:gd name="T41" fmla="*/ 4793 h 155"/>
              <a:gd name="T42" fmla="*/ 14330 w 113"/>
              <a:gd name="T43" fmla="*/ 7456 h 155"/>
              <a:gd name="T44" fmla="*/ 12419 w 113"/>
              <a:gd name="T45" fmla="*/ 10652 h 155"/>
              <a:gd name="T46" fmla="*/ 10508 w 113"/>
              <a:gd name="T47" fmla="*/ 13847 h 155"/>
              <a:gd name="T48" fmla="*/ 10508 w 113"/>
              <a:gd name="T49" fmla="*/ 2130 h 155"/>
              <a:gd name="T50" fmla="*/ 0 w 113"/>
              <a:gd name="T51" fmla="*/ 2130 h 155"/>
              <a:gd name="T52" fmla="*/ 0 w 113"/>
              <a:gd name="T53" fmla="*/ 82550 h 155"/>
              <a:gd name="T54" fmla="*/ 10986 w 113"/>
              <a:gd name="T55" fmla="*/ 82550 h 155"/>
              <a:gd name="T56" fmla="*/ 10986 w 113"/>
              <a:gd name="T57" fmla="*/ 36748 h 155"/>
              <a:gd name="T58" fmla="*/ 11464 w 113"/>
              <a:gd name="T59" fmla="*/ 30890 h 155"/>
              <a:gd name="T60" fmla="*/ 12419 w 113"/>
              <a:gd name="T61" fmla="*/ 26096 h 155"/>
              <a:gd name="T62" fmla="*/ 13852 w 113"/>
              <a:gd name="T63" fmla="*/ 21836 h 155"/>
              <a:gd name="T64" fmla="*/ 15763 w 113"/>
              <a:gd name="T65" fmla="*/ 18108 h 155"/>
              <a:gd name="T66" fmla="*/ 19106 w 113"/>
              <a:gd name="T67" fmla="*/ 15445 h 155"/>
              <a:gd name="T68" fmla="*/ 21972 w 113"/>
              <a:gd name="T69" fmla="*/ 13847 h 155"/>
              <a:gd name="T70" fmla="*/ 25793 w 113"/>
              <a:gd name="T71" fmla="*/ 12249 h 155"/>
              <a:gd name="T72" fmla="*/ 30092 w 113"/>
              <a:gd name="T73" fmla="*/ 11717 h 155"/>
              <a:gd name="T74" fmla="*/ 33436 w 113"/>
              <a:gd name="T75" fmla="*/ 12249 h 155"/>
              <a:gd name="T76" fmla="*/ 36779 w 113"/>
              <a:gd name="T77" fmla="*/ 13315 h 155"/>
              <a:gd name="T78" fmla="*/ 38690 w 113"/>
              <a:gd name="T79" fmla="*/ 14912 h 155"/>
              <a:gd name="T80" fmla="*/ 40601 w 113"/>
              <a:gd name="T81" fmla="*/ 17043 h 155"/>
              <a:gd name="T82" fmla="*/ 41556 w 113"/>
              <a:gd name="T83" fmla="*/ 19705 h 155"/>
              <a:gd name="T84" fmla="*/ 42511 w 113"/>
              <a:gd name="T85" fmla="*/ 23434 h 155"/>
              <a:gd name="T86" fmla="*/ 42989 w 113"/>
              <a:gd name="T87" fmla="*/ 28227 h 155"/>
              <a:gd name="T88" fmla="*/ 42989 w 113"/>
              <a:gd name="T89" fmla="*/ 33020 h 155"/>
              <a:gd name="T90" fmla="*/ 42989 w 113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3" h="155">
                <a:moveTo>
                  <a:pt x="90" y="155"/>
                </a:moveTo>
                <a:lnTo>
                  <a:pt x="113" y="155"/>
                </a:lnTo>
                <a:lnTo>
                  <a:pt x="113" y="64"/>
                </a:lnTo>
                <a:lnTo>
                  <a:pt x="113" y="57"/>
                </a:lnTo>
                <a:lnTo>
                  <a:pt x="113" y="47"/>
                </a:lnTo>
                <a:lnTo>
                  <a:pt x="112" y="37"/>
                </a:lnTo>
                <a:lnTo>
                  <a:pt x="111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1" y="5"/>
                </a:lnTo>
                <a:lnTo>
                  <a:pt x="86" y="2"/>
                </a:lnTo>
                <a:lnTo>
                  <a:pt x="80" y="1"/>
                </a:lnTo>
                <a:lnTo>
                  <a:pt x="72" y="0"/>
                </a:lnTo>
                <a:lnTo>
                  <a:pt x="65" y="0"/>
                </a:lnTo>
                <a:lnTo>
                  <a:pt x="59" y="0"/>
                </a:lnTo>
                <a:lnTo>
                  <a:pt x="52" y="1"/>
                </a:lnTo>
                <a:lnTo>
                  <a:pt x="46" y="4"/>
                </a:lnTo>
                <a:lnTo>
                  <a:pt x="41" y="6"/>
                </a:lnTo>
                <a:lnTo>
                  <a:pt x="35" y="9"/>
                </a:lnTo>
                <a:lnTo>
                  <a:pt x="30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29" y="41"/>
                </a:lnTo>
                <a:lnTo>
                  <a:pt x="33" y="34"/>
                </a:lnTo>
                <a:lnTo>
                  <a:pt x="40" y="29"/>
                </a:lnTo>
                <a:lnTo>
                  <a:pt x="46" y="26"/>
                </a:lnTo>
                <a:lnTo>
                  <a:pt x="54" y="23"/>
                </a:lnTo>
                <a:lnTo>
                  <a:pt x="63" y="22"/>
                </a:lnTo>
                <a:lnTo>
                  <a:pt x="70" y="23"/>
                </a:lnTo>
                <a:lnTo>
                  <a:pt x="77" y="25"/>
                </a:lnTo>
                <a:lnTo>
                  <a:pt x="81" y="28"/>
                </a:lnTo>
                <a:lnTo>
                  <a:pt x="85" y="32"/>
                </a:lnTo>
                <a:lnTo>
                  <a:pt x="87" y="37"/>
                </a:lnTo>
                <a:lnTo>
                  <a:pt x="89" y="44"/>
                </a:lnTo>
                <a:lnTo>
                  <a:pt x="90" y="53"/>
                </a:lnTo>
                <a:lnTo>
                  <a:pt x="90" y="62"/>
                </a:lnTo>
                <a:lnTo>
                  <a:pt x="9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32" name="Freeform 361"/>
          <p:cNvSpPr>
            <a:spLocks noEditPoints="1"/>
          </p:cNvSpPr>
          <p:nvPr/>
        </p:nvSpPr>
        <p:spPr bwMode="auto">
          <a:xfrm>
            <a:off x="5751513" y="2160588"/>
            <a:ext cx="58737" cy="84137"/>
          </a:xfrm>
          <a:custGeom>
            <a:avLst/>
            <a:gdLst>
              <a:gd name="T0" fmla="*/ 41758 w 128"/>
              <a:gd name="T1" fmla="*/ 52719 h 158"/>
              <a:gd name="T2" fmla="*/ 39923 w 128"/>
              <a:gd name="T3" fmla="*/ 60706 h 158"/>
              <a:gd name="T4" fmla="*/ 36252 w 128"/>
              <a:gd name="T5" fmla="*/ 67097 h 158"/>
              <a:gd name="T6" fmla="*/ 29827 w 128"/>
              <a:gd name="T7" fmla="*/ 71357 h 158"/>
              <a:gd name="T8" fmla="*/ 22026 w 128"/>
              <a:gd name="T9" fmla="*/ 72422 h 158"/>
              <a:gd name="T10" fmla="*/ 17438 w 128"/>
              <a:gd name="T11" fmla="*/ 71889 h 158"/>
              <a:gd name="T12" fmla="*/ 13766 w 128"/>
              <a:gd name="T13" fmla="*/ 69759 h 158"/>
              <a:gd name="T14" fmla="*/ 11931 w 128"/>
              <a:gd name="T15" fmla="*/ 64967 h 158"/>
              <a:gd name="T16" fmla="*/ 11013 w 128"/>
              <a:gd name="T17" fmla="*/ 60174 h 158"/>
              <a:gd name="T18" fmla="*/ 11472 w 128"/>
              <a:gd name="T19" fmla="*/ 54849 h 158"/>
              <a:gd name="T20" fmla="*/ 13308 w 128"/>
              <a:gd name="T21" fmla="*/ 51121 h 158"/>
              <a:gd name="T22" fmla="*/ 16979 w 128"/>
              <a:gd name="T23" fmla="*/ 47926 h 158"/>
              <a:gd name="T24" fmla="*/ 21567 w 128"/>
              <a:gd name="T25" fmla="*/ 46329 h 158"/>
              <a:gd name="T26" fmla="*/ 32122 w 128"/>
              <a:gd name="T27" fmla="*/ 44731 h 158"/>
              <a:gd name="T28" fmla="*/ 41758 w 128"/>
              <a:gd name="T29" fmla="*/ 41003 h 158"/>
              <a:gd name="T30" fmla="*/ 42676 w 128"/>
              <a:gd name="T31" fmla="*/ 74552 h 158"/>
              <a:gd name="T32" fmla="*/ 44053 w 128"/>
              <a:gd name="T33" fmla="*/ 78812 h 158"/>
              <a:gd name="T34" fmla="*/ 46347 w 128"/>
              <a:gd name="T35" fmla="*/ 82007 h 158"/>
              <a:gd name="T36" fmla="*/ 50018 w 128"/>
              <a:gd name="T37" fmla="*/ 83604 h 158"/>
              <a:gd name="T38" fmla="*/ 55525 w 128"/>
              <a:gd name="T39" fmla="*/ 83072 h 158"/>
              <a:gd name="T40" fmla="*/ 58737 w 128"/>
              <a:gd name="T41" fmla="*/ 71889 h 158"/>
              <a:gd name="T42" fmla="*/ 54148 w 128"/>
              <a:gd name="T43" fmla="*/ 71889 h 158"/>
              <a:gd name="T44" fmla="*/ 52313 w 128"/>
              <a:gd name="T45" fmla="*/ 67629 h 158"/>
              <a:gd name="T46" fmla="*/ 52313 w 128"/>
              <a:gd name="T47" fmla="*/ 24496 h 158"/>
              <a:gd name="T48" fmla="*/ 50936 w 128"/>
              <a:gd name="T49" fmla="*/ 13845 h 158"/>
              <a:gd name="T50" fmla="*/ 46347 w 128"/>
              <a:gd name="T51" fmla="*/ 5858 h 158"/>
              <a:gd name="T52" fmla="*/ 38546 w 128"/>
              <a:gd name="T53" fmla="*/ 1065 h 158"/>
              <a:gd name="T54" fmla="*/ 27992 w 128"/>
              <a:gd name="T55" fmla="*/ 0 h 158"/>
              <a:gd name="T56" fmla="*/ 17438 w 128"/>
              <a:gd name="T57" fmla="*/ 2130 h 158"/>
              <a:gd name="T58" fmla="*/ 9637 w 128"/>
              <a:gd name="T59" fmla="*/ 6923 h 158"/>
              <a:gd name="T60" fmla="*/ 4589 w 128"/>
              <a:gd name="T61" fmla="*/ 14910 h 158"/>
              <a:gd name="T62" fmla="*/ 2753 w 128"/>
              <a:gd name="T63" fmla="*/ 25561 h 158"/>
              <a:gd name="T64" fmla="*/ 12849 w 128"/>
              <a:gd name="T65" fmla="*/ 26093 h 158"/>
              <a:gd name="T66" fmla="*/ 13766 w 128"/>
              <a:gd name="T67" fmla="*/ 19703 h 158"/>
              <a:gd name="T68" fmla="*/ 16979 w 128"/>
              <a:gd name="T69" fmla="*/ 15443 h 158"/>
              <a:gd name="T70" fmla="*/ 21109 w 128"/>
              <a:gd name="T71" fmla="*/ 12248 h 158"/>
              <a:gd name="T72" fmla="*/ 27533 w 128"/>
              <a:gd name="T73" fmla="*/ 11715 h 158"/>
              <a:gd name="T74" fmla="*/ 33957 w 128"/>
              <a:gd name="T75" fmla="*/ 12248 h 158"/>
              <a:gd name="T76" fmla="*/ 38087 w 128"/>
              <a:gd name="T77" fmla="*/ 14910 h 158"/>
              <a:gd name="T78" fmla="*/ 40382 w 128"/>
              <a:gd name="T79" fmla="*/ 18638 h 158"/>
              <a:gd name="T80" fmla="*/ 41758 w 128"/>
              <a:gd name="T81" fmla="*/ 23431 h 158"/>
              <a:gd name="T82" fmla="*/ 40841 w 128"/>
              <a:gd name="T83" fmla="*/ 29288 h 158"/>
              <a:gd name="T84" fmla="*/ 38546 w 128"/>
              <a:gd name="T85" fmla="*/ 31951 h 158"/>
              <a:gd name="T86" fmla="*/ 32122 w 128"/>
              <a:gd name="T87" fmla="*/ 33548 h 158"/>
              <a:gd name="T88" fmla="*/ 21567 w 128"/>
              <a:gd name="T89" fmla="*/ 34613 h 158"/>
              <a:gd name="T90" fmla="*/ 11931 w 128"/>
              <a:gd name="T91" fmla="*/ 37808 h 158"/>
              <a:gd name="T92" fmla="*/ 5048 w 128"/>
              <a:gd name="T93" fmla="*/ 42601 h 158"/>
              <a:gd name="T94" fmla="*/ 1377 w 128"/>
              <a:gd name="T95" fmla="*/ 50056 h 158"/>
              <a:gd name="T96" fmla="*/ 0 w 128"/>
              <a:gd name="T97" fmla="*/ 60174 h 158"/>
              <a:gd name="T98" fmla="*/ 1377 w 128"/>
              <a:gd name="T99" fmla="*/ 70292 h 158"/>
              <a:gd name="T100" fmla="*/ 5048 w 128"/>
              <a:gd name="T101" fmla="*/ 78279 h 158"/>
              <a:gd name="T102" fmla="*/ 11472 w 128"/>
              <a:gd name="T103" fmla="*/ 82539 h 158"/>
              <a:gd name="T104" fmla="*/ 20191 w 128"/>
              <a:gd name="T105" fmla="*/ 84137 h 158"/>
              <a:gd name="T106" fmla="*/ 32122 w 128"/>
              <a:gd name="T107" fmla="*/ 81474 h 158"/>
              <a:gd name="T108" fmla="*/ 42676 w 128"/>
              <a:gd name="T109" fmla="*/ 71357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158">
                <a:moveTo>
                  <a:pt x="91" y="77"/>
                </a:moveTo>
                <a:lnTo>
                  <a:pt x="91" y="99"/>
                </a:lnTo>
                <a:lnTo>
                  <a:pt x="89" y="107"/>
                </a:lnTo>
                <a:lnTo>
                  <a:pt x="87" y="114"/>
                </a:lnTo>
                <a:lnTo>
                  <a:pt x="84" y="120"/>
                </a:lnTo>
                <a:lnTo>
                  <a:pt x="79" y="126"/>
                </a:lnTo>
                <a:lnTo>
                  <a:pt x="73" y="131"/>
                </a:lnTo>
                <a:lnTo>
                  <a:pt x="65" y="134"/>
                </a:lnTo>
                <a:lnTo>
                  <a:pt x="58" y="135"/>
                </a:lnTo>
                <a:lnTo>
                  <a:pt x="48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3"/>
                </a:lnTo>
                <a:lnTo>
                  <a:pt x="30" y="131"/>
                </a:lnTo>
                <a:lnTo>
                  <a:pt x="27" y="127"/>
                </a:lnTo>
                <a:lnTo>
                  <a:pt x="26" y="122"/>
                </a:lnTo>
                <a:lnTo>
                  <a:pt x="24" y="118"/>
                </a:lnTo>
                <a:lnTo>
                  <a:pt x="24" y="113"/>
                </a:lnTo>
                <a:lnTo>
                  <a:pt x="24" y="107"/>
                </a:lnTo>
                <a:lnTo>
                  <a:pt x="25" y="103"/>
                </a:lnTo>
                <a:lnTo>
                  <a:pt x="27" y="99"/>
                </a:lnTo>
                <a:lnTo>
                  <a:pt x="29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7" y="87"/>
                </a:lnTo>
                <a:lnTo>
                  <a:pt x="59" y="85"/>
                </a:lnTo>
                <a:lnTo>
                  <a:pt x="70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5" y="156"/>
                </a:lnTo>
                <a:lnTo>
                  <a:pt x="109" y="157"/>
                </a:lnTo>
                <a:lnTo>
                  <a:pt x="116" y="157"/>
                </a:lnTo>
                <a:lnTo>
                  <a:pt x="121" y="156"/>
                </a:lnTo>
                <a:lnTo>
                  <a:pt x="128" y="155"/>
                </a:lnTo>
                <a:lnTo>
                  <a:pt x="128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6" y="18"/>
                </a:lnTo>
                <a:lnTo>
                  <a:pt x="101" y="11"/>
                </a:lnTo>
                <a:lnTo>
                  <a:pt x="94" y="6"/>
                </a:lnTo>
                <a:lnTo>
                  <a:pt x="84" y="2"/>
                </a:lnTo>
                <a:lnTo>
                  <a:pt x="74" y="1"/>
                </a:lnTo>
                <a:lnTo>
                  <a:pt x="61" y="0"/>
                </a:lnTo>
                <a:lnTo>
                  <a:pt x="48" y="1"/>
                </a:lnTo>
                <a:lnTo>
                  <a:pt x="38" y="4"/>
                </a:lnTo>
                <a:lnTo>
                  <a:pt x="28" y="7"/>
                </a:lnTo>
                <a:lnTo>
                  <a:pt x="21" y="13"/>
                </a:lnTo>
                <a:lnTo>
                  <a:pt x="15" y="20"/>
                </a:lnTo>
                <a:lnTo>
                  <a:pt x="10" y="28"/>
                </a:lnTo>
                <a:lnTo>
                  <a:pt x="7" y="37"/>
                </a:lnTo>
                <a:lnTo>
                  <a:pt x="6" y="48"/>
                </a:lnTo>
                <a:lnTo>
                  <a:pt x="6" y="49"/>
                </a:lnTo>
                <a:lnTo>
                  <a:pt x="28" y="49"/>
                </a:lnTo>
                <a:lnTo>
                  <a:pt x="28" y="43"/>
                </a:lnTo>
                <a:lnTo>
                  <a:pt x="30" y="37"/>
                </a:lnTo>
                <a:lnTo>
                  <a:pt x="33" y="33"/>
                </a:lnTo>
                <a:lnTo>
                  <a:pt x="37" y="29"/>
                </a:lnTo>
                <a:lnTo>
                  <a:pt x="41" y="26"/>
                </a:lnTo>
                <a:lnTo>
                  <a:pt x="46" y="23"/>
                </a:lnTo>
                <a:lnTo>
                  <a:pt x="53" y="22"/>
                </a:lnTo>
                <a:lnTo>
                  <a:pt x="60" y="22"/>
                </a:lnTo>
                <a:lnTo>
                  <a:pt x="67" y="22"/>
                </a:lnTo>
                <a:lnTo>
                  <a:pt x="74" y="23"/>
                </a:lnTo>
                <a:lnTo>
                  <a:pt x="79" y="26"/>
                </a:lnTo>
                <a:lnTo>
                  <a:pt x="83" y="28"/>
                </a:lnTo>
                <a:lnTo>
                  <a:pt x="86" y="30"/>
                </a:lnTo>
                <a:lnTo>
                  <a:pt x="88" y="35"/>
                </a:lnTo>
                <a:lnTo>
                  <a:pt x="91" y="39"/>
                </a:lnTo>
                <a:lnTo>
                  <a:pt x="91" y="44"/>
                </a:lnTo>
                <a:lnTo>
                  <a:pt x="91" y="50"/>
                </a:lnTo>
                <a:lnTo>
                  <a:pt x="89" y="55"/>
                </a:lnTo>
                <a:lnTo>
                  <a:pt x="88" y="57"/>
                </a:lnTo>
                <a:lnTo>
                  <a:pt x="84" y="60"/>
                </a:lnTo>
                <a:lnTo>
                  <a:pt x="79" y="62"/>
                </a:lnTo>
                <a:lnTo>
                  <a:pt x="70" y="63"/>
                </a:lnTo>
                <a:lnTo>
                  <a:pt x="60" y="64"/>
                </a:lnTo>
                <a:lnTo>
                  <a:pt x="47" y="65"/>
                </a:lnTo>
                <a:lnTo>
                  <a:pt x="36" y="68"/>
                </a:lnTo>
                <a:lnTo>
                  <a:pt x="26" y="71"/>
                </a:lnTo>
                <a:lnTo>
                  <a:pt x="18" y="75"/>
                </a:lnTo>
                <a:lnTo>
                  <a:pt x="11" y="80"/>
                </a:lnTo>
                <a:lnTo>
                  <a:pt x="6" y="86"/>
                </a:lnTo>
                <a:lnTo>
                  <a:pt x="3" y="94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6" y="140"/>
                </a:lnTo>
                <a:lnTo>
                  <a:pt x="11" y="147"/>
                </a:lnTo>
                <a:lnTo>
                  <a:pt x="18" y="152"/>
                </a:lnTo>
                <a:lnTo>
                  <a:pt x="25" y="155"/>
                </a:lnTo>
                <a:lnTo>
                  <a:pt x="35" y="157"/>
                </a:lnTo>
                <a:lnTo>
                  <a:pt x="44" y="158"/>
                </a:lnTo>
                <a:lnTo>
                  <a:pt x="58" y="157"/>
                </a:lnTo>
                <a:lnTo>
                  <a:pt x="70" y="153"/>
                </a:lnTo>
                <a:lnTo>
                  <a:pt x="82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33" name="Freeform 362"/>
          <p:cNvSpPr>
            <a:spLocks/>
          </p:cNvSpPr>
          <p:nvPr/>
        </p:nvSpPr>
        <p:spPr bwMode="auto">
          <a:xfrm>
            <a:off x="5822950" y="2162175"/>
            <a:ext cx="50800" cy="82550"/>
          </a:xfrm>
          <a:custGeom>
            <a:avLst/>
            <a:gdLst>
              <a:gd name="T0" fmla="*/ 10340 w 113"/>
              <a:gd name="T1" fmla="*/ 0 h 154"/>
              <a:gd name="T2" fmla="*/ 0 w 113"/>
              <a:gd name="T3" fmla="*/ 0 h 154"/>
              <a:gd name="T4" fmla="*/ 0 w 113"/>
              <a:gd name="T5" fmla="*/ 48244 h 154"/>
              <a:gd name="T6" fmla="*/ 0 w 113"/>
              <a:gd name="T7" fmla="*/ 51996 h 154"/>
              <a:gd name="T8" fmla="*/ 0 w 113"/>
              <a:gd name="T9" fmla="*/ 57892 h 154"/>
              <a:gd name="T10" fmla="*/ 450 w 113"/>
              <a:gd name="T11" fmla="*/ 62717 h 154"/>
              <a:gd name="T12" fmla="*/ 1349 w 113"/>
              <a:gd name="T13" fmla="*/ 68077 h 154"/>
              <a:gd name="T14" fmla="*/ 2697 w 113"/>
              <a:gd name="T15" fmla="*/ 71829 h 154"/>
              <a:gd name="T16" fmla="*/ 4046 w 113"/>
              <a:gd name="T17" fmla="*/ 73973 h 154"/>
              <a:gd name="T18" fmla="*/ 5395 w 113"/>
              <a:gd name="T19" fmla="*/ 76654 h 154"/>
              <a:gd name="T20" fmla="*/ 7193 w 113"/>
              <a:gd name="T21" fmla="*/ 78262 h 154"/>
              <a:gd name="T22" fmla="*/ 9890 w 113"/>
              <a:gd name="T23" fmla="*/ 79870 h 154"/>
              <a:gd name="T24" fmla="*/ 12138 w 113"/>
              <a:gd name="T25" fmla="*/ 80942 h 154"/>
              <a:gd name="T26" fmla="*/ 14835 w 113"/>
              <a:gd name="T27" fmla="*/ 82014 h 154"/>
              <a:gd name="T28" fmla="*/ 17982 w 113"/>
              <a:gd name="T29" fmla="*/ 82550 h 154"/>
              <a:gd name="T30" fmla="*/ 20680 w 113"/>
              <a:gd name="T31" fmla="*/ 82550 h 154"/>
              <a:gd name="T32" fmla="*/ 23827 w 113"/>
              <a:gd name="T33" fmla="*/ 82550 h 154"/>
              <a:gd name="T34" fmla="*/ 27423 w 113"/>
              <a:gd name="T35" fmla="*/ 82014 h 154"/>
              <a:gd name="T36" fmla="*/ 30120 w 113"/>
              <a:gd name="T37" fmla="*/ 80942 h 154"/>
              <a:gd name="T38" fmla="*/ 32818 w 113"/>
              <a:gd name="T39" fmla="*/ 79334 h 154"/>
              <a:gd name="T40" fmla="*/ 35515 w 113"/>
              <a:gd name="T41" fmla="*/ 77190 h 154"/>
              <a:gd name="T42" fmla="*/ 37313 w 113"/>
              <a:gd name="T43" fmla="*/ 74509 h 154"/>
              <a:gd name="T44" fmla="*/ 39112 w 113"/>
              <a:gd name="T45" fmla="*/ 72365 h 154"/>
              <a:gd name="T46" fmla="*/ 40910 w 113"/>
              <a:gd name="T47" fmla="*/ 69149 h 154"/>
              <a:gd name="T48" fmla="*/ 40910 w 113"/>
              <a:gd name="T49" fmla="*/ 80942 h 154"/>
              <a:gd name="T50" fmla="*/ 50800 w 113"/>
              <a:gd name="T51" fmla="*/ 80942 h 154"/>
              <a:gd name="T52" fmla="*/ 50800 w 113"/>
              <a:gd name="T53" fmla="*/ 0 h 154"/>
              <a:gd name="T54" fmla="*/ 40460 w 113"/>
              <a:gd name="T55" fmla="*/ 0 h 154"/>
              <a:gd name="T56" fmla="*/ 40460 w 113"/>
              <a:gd name="T57" fmla="*/ 43419 h 154"/>
              <a:gd name="T58" fmla="*/ 40011 w 113"/>
              <a:gd name="T59" fmla="*/ 49852 h 154"/>
              <a:gd name="T60" fmla="*/ 39561 w 113"/>
              <a:gd name="T61" fmla="*/ 55212 h 154"/>
              <a:gd name="T62" fmla="*/ 38212 w 113"/>
              <a:gd name="T63" fmla="*/ 60572 h 154"/>
              <a:gd name="T64" fmla="*/ 35965 w 113"/>
              <a:gd name="T65" fmla="*/ 64325 h 154"/>
              <a:gd name="T66" fmla="*/ 33267 w 113"/>
              <a:gd name="T67" fmla="*/ 67005 h 154"/>
              <a:gd name="T68" fmla="*/ 30570 w 113"/>
              <a:gd name="T69" fmla="*/ 69149 h 154"/>
              <a:gd name="T70" fmla="*/ 26973 w 113"/>
              <a:gd name="T71" fmla="*/ 70221 h 154"/>
              <a:gd name="T72" fmla="*/ 22478 w 113"/>
              <a:gd name="T73" fmla="*/ 70757 h 154"/>
              <a:gd name="T74" fmla="*/ 19331 w 113"/>
              <a:gd name="T75" fmla="*/ 70757 h 154"/>
              <a:gd name="T76" fmla="*/ 16184 w 113"/>
              <a:gd name="T77" fmla="*/ 69685 h 154"/>
              <a:gd name="T78" fmla="*/ 14386 w 113"/>
              <a:gd name="T79" fmla="*/ 68077 h 154"/>
              <a:gd name="T80" fmla="*/ 12588 w 113"/>
              <a:gd name="T81" fmla="*/ 65933 h 154"/>
              <a:gd name="T82" fmla="*/ 11688 w 113"/>
              <a:gd name="T83" fmla="*/ 62717 h 154"/>
              <a:gd name="T84" fmla="*/ 10789 w 113"/>
              <a:gd name="T85" fmla="*/ 58964 h 154"/>
              <a:gd name="T86" fmla="*/ 10340 w 113"/>
              <a:gd name="T87" fmla="*/ 54676 h 154"/>
              <a:gd name="T88" fmla="*/ 10340 w 113"/>
              <a:gd name="T89" fmla="*/ 49852 h 154"/>
              <a:gd name="T90" fmla="*/ 10340 w 113"/>
              <a:gd name="T91" fmla="*/ 0 h 15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3" h="154">
                <a:moveTo>
                  <a:pt x="23" y="0"/>
                </a:moveTo>
                <a:lnTo>
                  <a:pt x="0" y="0"/>
                </a:lnTo>
                <a:lnTo>
                  <a:pt x="0" y="90"/>
                </a:lnTo>
                <a:lnTo>
                  <a:pt x="0" y="97"/>
                </a:lnTo>
                <a:lnTo>
                  <a:pt x="0" y="108"/>
                </a:lnTo>
                <a:lnTo>
                  <a:pt x="1" y="117"/>
                </a:lnTo>
                <a:lnTo>
                  <a:pt x="3" y="127"/>
                </a:lnTo>
                <a:lnTo>
                  <a:pt x="6" y="134"/>
                </a:lnTo>
                <a:lnTo>
                  <a:pt x="9" y="138"/>
                </a:lnTo>
                <a:lnTo>
                  <a:pt x="12" y="143"/>
                </a:lnTo>
                <a:lnTo>
                  <a:pt x="16" y="146"/>
                </a:lnTo>
                <a:lnTo>
                  <a:pt x="22" y="149"/>
                </a:lnTo>
                <a:lnTo>
                  <a:pt x="27" y="151"/>
                </a:lnTo>
                <a:lnTo>
                  <a:pt x="33" y="153"/>
                </a:lnTo>
                <a:lnTo>
                  <a:pt x="40" y="154"/>
                </a:lnTo>
                <a:lnTo>
                  <a:pt x="46" y="154"/>
                </a:lnTo>
                <a:lnTo>
                  <a:pt x="53" y="154"/>
                </a:lnTo>
                <a:lnTo>
                  <a:pt x="61" y="153"/>
                </a:lnTo>
                <a:lnTo>
                  <a:pt x="67" y="151"/>
                </a:lnTo>
                <a:lnTo>
                  <a:pt x="73" y="148"/>
                </a:lnTo>
                <a:lnTo>
                  <a:pt x="79" y="144"/>
                </a:lnTo>
                <a:lnTo>
                  <a:pt x="83" y="139"/>
                </a:lnTo>
                <a:lnTo>
                  <a:pt x="87" y="135"/>
                </a:lnTo>
                <a:lnTo>
                  <a:pt x="91" y="129"/>
                </a:lnTo>
                <a:lnTo>
                  <a:pt x="91" y="151"/>
                </a:lnTo>
                <a:lnTo>
                  <a:pt x="113" y="151"/>
                </a:lnTo>
                <a:lnTo>
                  <a:pt x="113" y="0"/>
                </a:lnTo>
                <a:lnTo>
                  <a:pt x="90" y="0"/>
                </a:lnTo>
                <a:lnTo>
                  <a:pt x="90" y="81"/>
                </a:lnTo>
                <a:lnTo>
                  <a:pt x="89" y="93"/>
                </a:lnTo>
                <a:lnTo>
                  <a:pt x="88" y="103"/>
                </a:lnTo>
                <a:lnTo>
                  <a:pt x="85" y="113"/>
                </a:lnTo>
                <a:lnTo>
                  <a:pt x="80" y="120"/>
                </a:lnTo>
                <a:lnTo>
                  <a:pt x="74" y="125"/>
                </a:lnTo>
                <a:lnTo>
                  <a:pt x="68" y="129"/>
                </a:lnTo>
                <a:lnTo>
                  <a:pt x="60" y="131"/>
                </a:lnTo>
                <a:lnTo>
                  <a:pt x="50" y="132"/>
                </a:lnTo>
                <a:lnTo>
                  <a:pt x="43" y="132"/>
                </a:lnTo>
                <a:lnTo>
                  <a:pt x="36" y="130"/>
                </a:lnTo>
                <a:lnTo>
                  <a:pt x="32" y="127"/>
                </a:lnTo>
                <a:lnTo>
                  <a:pt x="28" y="123"/>
                </a:lnTo>
                <a:lnTo>
                  <a:pt x="26" y="117"/>
                </a:lnTo>
                <a:lnTo>
                  <a:pt x="24" y="110"/>
                </a:lnTo>
                <a:lnTo>
                  <a:pt x="23" y="102"/>
                </a:lnTo>
                <a:lnTo>
                  <a:pt x="23" y="93"/>
                </a:lnTo>
                <a:lnTo>
                  <a:pt x="23" y="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34" name="Freeform 363"/>
          <p:cNvSpPr>
            <a:spLocks noEditPoints="1"/>
          </p:cNvSpPr>
          <p:nvPr/>
        </p:nvSpPr>
        <p:spPr bwMode="auto">
          <a:xfrm>
            <a:off x="5888038" y="2133600"/>
            <a:ext cx="60325" cy="111125"/>
          </a:xfrm>
          <a:custGeom>
            <a:avLst/>
            <a:gdLst>
              <a:gd name="T0" fmla="*/ 60325 w 126"/>
              <a:gd name="T1" fmla="*/ 0 h 210"/>
              <a:gd name="T2" fmla="*/ 49792 w 126"/>
              <a:gd name="T3" fmla="*/ 0 h 210"/>
              <a:gd name="T4" fmla="*/ 49792 w 126"/>
              <a:gd name="T5" fmla="*/ 39688 h 210"/>
              <a:gd name="T6" fmla="*/ 45962 w 126"/>
              <a:gd name="T7" fmla="*/ 34396 h 210"/>
              <a:gd name="T8" fmla="*/ 40695 w 126"/>
              <a:gd name="T9" fmla="*/ 30692 h 210"/>
              <a:gd name="T10" fmla="*/ 35429 w 126"/>
              <a:gd name="T11" fmla="*/ 28046 h 210"/>
              <a:gd name="T12" fmla="*/ 28726 w 126"/>
              <a:gd name="T13" fmla="*/ 27517 h 210"/>
              <a:gd name="T14" fmla="*/ 22502 w 126"/>
              <a:gd name="T15" fmla="*/ 28046 h 210"/>
              <a:gd name="T16" fmla="*/ 17236 w 126"/>
              <a:gd name="T17" fmla="*/ 30692 h 210"/>
              <a:gd name="T18" fmla="*/ 11969 w 126"/>
              <a:gd name="T19" fmla="*/ 33867 h 210"/>
              <a:gd name="T20" fmla="*/ 8139 w 126"/>
              <a:gd name="T21" fmla="*/ 38629 h 210"/>
              <a:gd name="T22" fmla="*/ 4309 w 126"/>
              <a:gd name="T23" fmla="*/ 44979 h 210"/>
              <a:gd name="T24" fmla="*/ 1915 w 126"/>
              <a:gd name="T25" fmla="*/ 52387 h 210"/>
              <a:gd name="T26" fmla="*/ 479 w 126"/>
              <a:gd name="T27" fmla="*/ 60325 h 210"/>
              <a:gd name="T28" fmla="*/ 0 w 126"/>
              <a:gd name="T29" fmla="*/ 69321 h 210"/>
              <a:gd name="T30" fmla="*/ 479 w 126"/>
              <a:gd name="T31" fmla="*/ 78846 h 210"/>
              <a:gd name="T32" fmla="*/ 1915 w 126"/>
              <a:gd name="T33" fmla="*/ 87313 h 210"/>
              <a:gd name="T34" fmla="*/ 4309 w 126"/>
              <a:gd name="T35" fmla="*/ 94192 h 210"/>
              <a:gd name="T36" fmla="*/ 8139 w 126"/>
              <a:gd name="T37" fmla="*/ 100542 h 210"/>
              <a:gd name="T38" fmla="*/ 11969 w 126"/>
              <a:gd name="T39" fmla="*/ 105304 h 210"/>
              <a:gd name="T40" fmla="*/ 17236 w 126"/>
              <a:gd name="T41" fmla="*/ 108479 h 210"/>
              <a:gd name="T42" fmla="*/ 22502 w 126"/>
              <a:gd name="T43" fmla="*/ 110596 h 210"/>
              <a:gd name="T44" fmla="*/ 28726 w 126"/>
              <a:gd name="T45" fmla="*/ 111125 h 210"/>
              <a:gd name="T46" fmla="*/ 34950 w 126"/>
              <a:gd name="T47" fmla="*/ 110596 h 210"/>
              <a:gd name="T48" fmla="*/ 40217 w 126"/>
              <a:gd name="T49" fmla="*/ 108479 h 210"/>
              <a:gd name="T50" fmla="*/ 45483 w 126"/>
              <a:gd name="T51" fmla="*/ 104775 h 210"/>
              <a:gd name="T52" fmla="*/ 49792 w 126"/>
              <a:gd name="T53" fmla="*/ 98954 h 210"/>
              <a:gd name="T54" fmla="*/ 49792 w 126"/>
              <a:gd name="T55" fmla="*/ 109537 h 210"/>
              <a:gd name="T56" fmla="*/ 60325 w 126"/>
              <a:gd name="T57" fmla="*/ 109537 h 210"/>
              <a:gd name="T58" fmla="*/ 60325 w 126"/>
              <a:gd name="T59" fmla="*/ 0 h 210"/>
              <a:gd name="T60" fmla="*/ 50271 w 126"/>
              <a:gd name="T61" fmla="*/ 69321 h 210"/>
              <a:gd name="T62" fmla="*/ 49792 w 126"/>
              <a:gd name="T63" fmla="*/ 76200 h 210"/>
              <a:gd name="T64" fmla="*/ 48835 w 126"/>
              <a:gd name="T65" fmla="*/ 82550 h 210"/>
              <a:gd name="T66" fmla="*/ 47398 w 126"/>
              <a:gd name="T67" fmla="*/ 87313 h 210"/>
              <a:gd name="T68" fmla="*/ 45483 w 126"/>
              <a:gd name="T69" fmla="*/ 91546 h 210"/>
              <a:gd name="T70" fmla="*/ 42132 w 126"/>
              <a:gd name="T71" fmla="*/ 95250 h 210"/>
              <a:gd name="T72" fmla="*/ 39259 w 126"/>
              <a:gd name="T73" fmla="*/ 97896 h 210"/>
              <a:gd name="T74" fmla="*/ 35429 w 126"/>
              <a:gd name="T75" fmla="*/ 98954 h 210"/>
              <a:gd name="T76" fmla="*/ 31120 w 126"/>
              <a:gd name="T77" fmla="*/ 99483 h 210"/>
              <a:gd name="T78" fmla="*/ 26811 w 126"/>
              <a:gd name="T79" fmla="*/ 98954 h 210"/>
              <a:gd name="T80" fmla="*/ 22981 w 126"/>
              <a:gd name="T81" fmla="*/ 97896 h 210"/>
              <a:gd name="T82" fmla="*/ 19630 w 126"/>
              <a:gd name="T83" fmla="*/ 95250 h 210"/>
              <a:gd name="T84" fmla="*/ 16757 w 126"/>
              <a:gd name="T85" fmla="*/ 92075 h 210"/>
              <a:gd name="T86" fmla="*/ 14363 w 126"/>
              <a:gd name="T87" fmla="*/ 87842 h 210"/>
              <a:gd name="T88" fmla="*/ 12927 w 126"/>
              <a:gd name="T89" fmla="*/ 83079 h 210"/>
              <a:gd name="T90" fmla="*/ 11969 w 126"/>
              <a:gd name="T91" fmla="*/ 77258 h 210"/>
              <a:gd name="T92" fmla="*/ 11490 w 126"/>
              <a:gd name="T93" fmla="*/ 70908 h 210"/>
              <a:gd name="T94" fmla="*/ 11969 w 126"/>
              <a:gd name="T95" fmla="*/ 64029 h 210"/>
              <a:gd name="T96" fmla="*/ 12927 w 126"/>
              <a:gd name="T97" fmla="*/ 57679 h 210"/>
              <a:gd name="T98" fmla="*/ 14363 w 126"/>
              <a:gd name="T99" fmla="*/ 52387 h 210"/>
              <a:gd name="T100" fmla="*/ 16757 w 126"/>
              <a:gd name="T101" fmla="*/ 48154 h 210"/>
              <a:gd name="T102" fmla="*/ 19630 w 126"/>
              <a:gd name="T103" fmla="*/ 44450 h 210"/>
              <a:gd name="T104" fmla="*/ 22502 w 126"/>
              <a:gd name="T105" fmla="*/ 41804 h 210"/>
              <a:gd name="T106" fmla="*/ 26811 w 126"/>
              <a:gd name="T107" fmla="*/ 40746 h 210"/>
              <a:gd name="T108" fmla="*/ 30641 w 126"/>
              <a:gd name="T109" fmla="*/ 39688 h 210"/>
              <a:gd name="T110" fmla="*/ 35429 w 126"/>
              <a:gd name="T111" fmla="*/ 40746 h 210"/>
              <a:gd name="T112" fmla="*/ 39259 w 126"/>
              <a:gd name="T113" fmla="*/ 41804 h 210"/>
              <a:gd name="T114" fmla="*/ 43089 w 126"/>
              <a:gd name="T115" fmla="*/ 44450 h 210"/>
              <a:gd name="T116" fmla="*/ 45483 w 126"/>
              <a:gd name="T117" fmla="*/ 47096 h 210"/>
              <a:gd name="T118" fmla="*/ 47877 w 126"/>
              <a:gd name="T119" fmla="*/ 51858 h 210"/>
              <a:gd name="T120" fmla="*/ 49313 w 126"/>
              <a:gd name="T121" fmla="*/ 56621 h 210"/>
              <a:gd name="T122" fmla="*/ 49792 w 126"/>
              <a:gd name="T123" fmla="*/ 62442 h 210"/>
              <a:gd name="T124" fmla="*/ 50271 w 126"/>
              <a:gd name="T125" fmla="*/ 69321 h 21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26" h="210">
                <a:moveTo>
                  <a:pt x="126" y="0"/>
                </a:moveTo>
                <a:lnTo>
                  <a:pt x="104" y="0"/>
                </a:lnTo>
                <a:lnTo>
                  <a:pt x="104" y="75"/>
                </a:lnTo>
                <a:lnTo>
                  <a:pt x="96" y="65"/>
                </a:lnTo>
                <a:lnTo>
                  <a:pt x="85" y="58"/>
                </a:lnTo>
                <a:lnTo>
                  <a:pt x="74" y="53"/>
                </a:lnTo>
                <a:lnTo>
                  <a:pt x="60" y="52"/>
                </a:lnTo>
                <a:lnTo>
                  <a:pt x="47" y="53"/>
                </a:lnTo>
                <a:lnTo>
                  <a:pt x="36" y="58"/>
                </a:lnTo>
                <a:lnTo>
                  <a:pt x="25" y="64"/>
                </a:lnTo>
                <a:lnTo>
                  <a:pt x="17" y="73"/>
                </a:lnTo>
                <a:lnTo>
                  <a:pt x="9" y="85"/>
                </a:lnTo>
                <a:lnTo>
                  <a:pt x="4" y="99"/>
                </a:lnTo>
                <a:lnTo>
                  <a:pt x="1" y="114"/>
                </a:lnTo>
                <a:lnTo>
                  <a:pt x="0" y="131"/>
                </a:lnTo>
                <a:lnTo>
                  <a:pt x="1" y="149"/>
                </a:lnTo>
                <a:lnTo>
                  <a:pt x="4" y="165"/>
                </a:lnTo>
                <a:lnTo>
                  <a:pt x="9" y="178"/>
                </a:lnTo>
                <a:lnTo>
                  <a:pt x="17" y="190"/>
                </a:lnTo>
                <a:lnTo>
                  <a:pt x="25" y="199"/>
                </a:lnTo>
                <a:lnTo>
                  <a:pt x="36" y="205"/>
                </a:lnTo>
                <a:lnTo>
                  <a:pt x="47" y="209"/>
                </a:lnTo>
                <a:lnTo>
                  <a:pt x="60" y="210"/>
                </a:lnTo>
                <a:lnTo>
                  <a:pt x="73" y="209"/>
                </a:lnTo>
                <a:lnTo>
                  <a:pt x="84" y="205"/>
                </a:lnTo>
                <a:lnTo>
                  <a:pt x="95" y="198"/>
                </a:lnTo>
                <a:lnTo>
                  <a:pt x="104" y="187"/>
                </a:lnTo>
                <a:lnTo>
                  <a:pt x="104" y="207"/>
                </a:lnTo>
                <a:lnTo>
                  <a:pt x="126" y="207"/>
                </a:lnTo>
                <a:lnTo>
                  <a:pt x="126" y="0"/>
                </a:lnTo>
                <a:close/>
                <a:moveTo>
                  <a:pt x="105" y="131"/>
                </a:moveTo>
                <a:lnTo>
                  <a:pt x="104" y="144"/>
                </a:lnTo>
                <a:lnTo>
                  <a:pt x="102" y="156"/>
                </a:lnTo>
                <a:lnTo>
                  <a:pt x="99" y="165"/>
                </a:lnTo>
                <a:lnTo>
                  <a:pt x="95" y="173"/>
                </a:lnTo>
                <a:lnTo>
                  <a:pt x="88" y="180"/>
                </a:lnTo>
                <a:lnTo>
                  <a:pt x="82" y="185"/>
                </a:lnTo>
                <a:lnTo>
                  <a:pt x="74" y="187"/>
                </a:lnTo>
                <a:lnTo>
                  <a:pt x="65" y="188"/>
                </a:lnTo>
                <a:lnTo>
                  <a:pt x="56" y="187"/>
                </a:lnTo>
                <a:lnTo>
                  <a:pt x="48" y="185"/>
                </a:lnTo>
                <a:lnTo>
                  <a:pt x="41" y="180"/>
                </a:lnTo>
                <a:lnTo>
                  <a:pt x="35" y="174"/>
                </a:lnTo>
                <a:lnTo>
                  <a:pt x="30" y="166"/>
                </a:lnTo>
                <a:lnTo>
                  <a:pt x="27" y="157"/>
                </a:lnTo>
                <a:lnTo>
                  <a:pt x="25" y="146"/>
                </a:lnTo>
                <a:lnTo>
                  <a:pt x="24" y="134"/>
                </a:lnTo>
                <a:lnTo>
                  <a:pt x="25" y="121"/>
                </a:lnTo>
                <a:lnTo>
                  <a:pt x="27" y="109"/>
                </a:lnTo>
                <a:lnTo>
                  <a:pt x="30" y="99"/>
                </a:lnTo>
                <a:lnTo>
                  <a:pt x="35" y="91"/>
                </a:lnTo>
                <a:lnTo>
                  <a:pt x="41" y="84"/>
                </a:lnTo>
                <a:lnTo>
                  <a:pt x="47" y="79"/>
                </a:lnTo>
                <a:lnTo>
                  <a:pt x="56" y="77"/>
                </a:lnTo>
                <a:lnTo>
                  <a:pt x="64" y="75"/>
                </a:lnTo>
                <a:lnTo>
                  <a:pt x="74" y="77"/>
                </a:lnTo>
                <a:lnTo>
                  <a:pt x="82" y="79"/>
                </a:lnTo>
                <a:lnTo>
                  <a:pt x="90" y="84"/>
                </a:lnTo>
                <a:lnTo>
                  <a:pt x="95" y="89"/>
                </a:lnTo>
                <a:lnTo>
                  <a:pt x="100" y="98"/>
                </a:lnTo>
                <a:lnTo>
                  <a:pt x="103" y="107"/>
                </a:lnTo>
                <a:lnTo>
                  <a:pt x="104" y="118"/>
                </a:lnTo>
                <a:lnTo>
                  <a:pt x="105" y="13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35" name="Freeform 364"/>
          <p:cNvSpPr>
            <a:spLocks/>
          </p:cNvSpPr>
          <p:nvPr/>
        </p:nvSpPr>
        <p:spPr bwMode="auto">
          <a:xfrm>
            <a:off x="5994400" y="2130425"/>
            <a:ext cx="69850" cy="114300"/>
          </a:xfrm>
          <a:custGeom>
            <a:avLst/>
            <a:gdLst>
              <a:gd name="T0" fmla="*/ 957 w 146"/>
              <a:gd name="T1" fmla="*/ 84138 h 216"/>
              <a:gd name="T2" fmla="*/ 5741 w 146"/>
              <a:gd name="T3" fmla="*/ 98954 h 216"/>
              <a:gd name="T4" fmla="*/ 14831 w 146"/>
              <a:gd name="T5" fmla="*/ 108479 h 216"/>
              <a:gd name="T6" fmla="*/ 27749 w 146"/>
              <a:gd name="T7" fmla="*/ 113242 h 216"/>
              <a:gd name="T8" fmla="*/ 43058 w 146"/>
              <a:gd name="T9" fmla="*/ 113242 h 216"/>
              <a:gd name="T10" fmla="*/ 55976 w 146"/>
              <a:gd name="T11" fmla="*/ 108479 h 216"/>
              <a:gd name="T12" fmla="*/ 65066 w 146"/>
              <a:gd name="T13" fmla="*/ 100013 h 216"/>
              <a:gd name="T14" fmla="*/ 69372 w 146"/>
              <a:gd name="T15" fmla="*/ 87842 h 216"/>
              <a:gd name="T16" fmla="*/ 69372 w 146"/>
              <a:gd name="T17" fmla="*/ 74083 h 216"/>
              <a:gd name="T18" fmla="*/ 66023 w 146"/>
              <a:gd name="T19" fmla="*/ 63500 h 216"/>
              <a:gd name="T20" fmla="*/ 58368 w 146"/>
              <a:gd name="T21" fmla="*/ 56092 h 216"/>
              <a:gd name="T22" fmla="*/ 48321 w 146"/>
              <a:gd name="T23" fmla="*/ 51858 h 216"/>
              <a:gd name="T24" fmla="*/ 34925 w 146"/>
              <a:gd name="T25" fmla="*/ 48154 h 216"/>
              <a:gd name="T26" fmla="*/ 24878 w 146"/>
              <a:gd name="T27" fmla="*/ 44979 h 216"/>
              <a:gd name="T28" fmla="*/ 17702 w 146"/>
              <a:gd name="T29" fmla="*/ 40746 h 216"/>
              <a:gd name="T30" fmla="*/ 14831 w 146"/>
              <a:gd name="T31" fmla="*/ 34396 h 216"/>
              <a:gd name="T32" fmla="*/ 14831 w 146"/>
              <a:gd name="T33" fmla="*/ 25929 h 216"/>
              <a:gd name="T34" fmla="*/ 17223 w 146"/>
              <a:gd name="T35" fmla="*/ 19579 h 216"/>
              <a:gd name="T36" fmla="*/ 22486 w 146"/>
              <a:gd name="T37" fmla="*/ 15346 h 216"/>
              <a:gd name="T38" fmla="*/ 30141 w 146"/>
              <a:gd name="T39" fmla="*/ 13229 h 216"/>
              <a:gd name="T40" fmla="*/ 38752 w 146"/>
              <a:gd name="T41" fmla="*/ 13229 h 216"/>
              <a:gd name="T42" fmla="*/ 46886 w 146"/>
              <a:gd name="T43" fmla="*/ 15346 h 216"/>
              <a:gd name="T44" fmla="*/ 51670 w 146"/>
              <a:gd name="T45" fmla="*/ 21696 h 216"/>
              <a:gd name="T46" fmla="*/ 54540 w 146"/>
              <a:gd name="T47" fmla="*/ 30162 h 216"/>
              <a:gd name="T48" fmla="*/ 67458 w 146"/>
              <a:gd name="T49" fmla="*/ 35454 h 216"/>
              <a:gd name="T50" fmla="*/ 65066 w 146"/>
              <a:gd name="T51" fmla="*/ 20638 h 216"/>
              <a:gd name="T52" fmla="*/ 58846 w 146"/>
              <a:gd name="T53" fmla="*/ 9525 h 216"/>
              <a:gd name="T54" fmla="*/ 48799 w 146"/>
              <a:gd name="T55" fmla="*/ 2646 h 216"/>
              <a:gd name="T56" fmla="*/ 34925 w 146"/>
              <a:gd name="T57" fmla="*/ 0 h 216"/>
              <a:gd name="T58" fmla="*/ 21529 w 146"/>
              <a:gd name="T59" fmla="*/ 2646 h 216"/>
              <a:gd name="T60" fmla="*/ 11482 w 146"/>
              <a:gd name="T61" fmla="*/ 8996 h 216"/>
              <a:gd name="T62" fmla="*/ 4784 w 146"/>
              <a:gd name="T63" fmla="*/ 19050 h 216"/>
              <a:gd name="T64" fmla="*/ 2871 w 146"/>
              <a:gd name="T65" fmla="*/ 32279 h 216"/>
              <a:gd name="T66" fmla="*/ 4784 w 146"/>
              <a:gd name="T67" fmla="*/ 43921 h 216"/>
              <a:gd name="T68" fmla="*/ 10525 w 146"/>
              <a:gd name="T69" fmla="*/ 51858 h 216"/>
              <a:gd name="T70" fmla="*/ 20094 w 146"/>
              <a:gd name="T71" fmla="*/ 57679 h 216"/>
              <a:gd name="T72" fmla="*/ 33011 w 146"/>
              <a:gd name="T73" fmla="*/ 62442 h 216"/>
              <a:gd name="T74" fmla="*/ 43537 w 146"/>
              <a:gd name="T75" fmla="*/ 65617 h 216"/>
              <a:gd name="T76" fmla="*/ 51670 w 146"/>
              <a:gd name="T77" fmla="*/ 68263 h 216"/>
              <a:gd name="T78" fmla="*/ 56454 w 146"/>
              <a:gd name="T79" fmla="*/ 73554 h 216"/>
              <a:gd name="T80" fmla="*/ 57889 w 146"/>
              <a:gd name="T81" fmla="*/ 81492 h 216"/>
              <a:gd name="T82" fmla="*/ 56454 w 146"/>
              <a:gd name="T83" fmla="*/ 89429 h 216"/>
              <a:gd name="T84" fmla="*/ 51670 w 146"/>
              <a:gd name="T85" fmla="*/ 95779 h 216"/>
              <a:gd name="T86" fmla="*/ 44493 w 146"/>
              <a:gd name="T87" fmla="*/ 100013 h 216"/>
              <a:gd name="T88" fmla="*/ 34925 w 146"/>
              <a:gd name="T89" fmla="*/ 101071 h 216"/>
              <a:gd name="T90" fmla="*/ 25357 w 146"/>
              <a:gd name="T91" fmla="*/ 99483 h 216"/>
              <a:gd name="T92" fmla="*/ 18659 w 146"/>
              <a:gd name="T93" fmla="*/ 94192 h 216"/>
              <a:gd name="T94" fmla="*/ 13396 w 146"/>
              <a:gd name="T95" fmla="*/ 85725 h 216"/>
              <a:gd name="T96" fmla="*/ 11961 w 146"/>
              <a:gd name="T97" fmla="*/ 75142 h 21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46" h="216">
                <a:moveTo>
                  <a:pt x="0" y="142"/>
                </a:moveTo>
                <a:lnTo>
                  <a:pt x="2" y="159"/>
                </a:lnTo>
                <a:lnTo>
                  <a:pt x="6" y="174"/>
                </a:lnTo>
                <a:lnTo>
                  <a:pt x="12" y="187"/>
                </a:lnTo>
                <a:lnTo>
                  <a:pt x="21" y="197"/>
                </a:lnTo>
                <a:lnTo>
                  <a:pt x="31" y="205"/>
                </a:lnTo>
                <a:lnTo>
                  <a:pt x="43" y="211"/>
                </a:lnTo>
                <a:lnTo>
                  <a:pt x="58" y="214"/>
                </a:lnTo>
                <a:lnTo>
                  <a:pt x="73" y="216"/>
                </a:lnTo>
                <a:lnTo>
                  <a:pt x="90" y="214"/>
                </a:lnTo>
                <a:lnTo>
                  <a:pt x="104" y="211"/>
                </a:lnTo>
                <a:lnTo>
                  <a:pt x="117" y="205"/>
                </a:lnTo>
                <a:lnTo>
                  <a:pt x="127" y="198"/>
                </a:lnTo>
                <a:lnTo>
                  <a:pt x="136" y="189"/>
                </a:lnTo>
                <a:lnTo>
                  <a:pt x="141" y="177"/>
                </a:lnTo>
                <a:lnTo>
                  <a:pt x="145" y="166"/>
                </a:lnTo>
                <a:lnTo>
                  <a:pt x="146" y="152"/>
                </a:lnTo>
                <a:lnTo>
                  <a:pt x="145" y="140"/>
                </a:lnTo>
                <a:lnTo>
                  <a:pt x="142" y="129"/>
                </a:lnTo>
                <a:lnTo>
                  <a:pt x="138" y="120"/>
                </a:lnTo>
                <a:lnTo>
                  <a:pt x="130" y="112"/>
                </a:lnTo>
                <a:lnTo>
                  <a:pt x="122" y="106"/>
                </a:lnTo>
                <a:lnTo>
                  <a:pt x="112" y="102"/>
                </a:lnTo>
                <a:lnTo>
                  <a:pt x="101" y="98"/>
                </a:lnTo>
                <a:lnTo>
                  <a:pt x="87" y="95"/>
                </a:lnTo>
                <a:lnTo>
                  <a:pt x="73" y="91"/>
                </a:lnTo>
                <a:lnTo>
                  <a:pt x="62" y="88"/>
                </a:lnTo>
                <a:lnTo>
                  <a:pt x="52" y="85"/>
                </a:lnTo>
                <a:lnTo>
                  <a:pt x="44" y="82"/>
                </a:lnTo>
                <a:lnTo>
                  <a:pt x="37" y="77"/>
                </a:lnTo>
                <a:lnTo>
                  <a:pt x="33" y="71"/>
                </a:lnTo>
                <a:lnTo>
                  <a:pt x="31" y="65"/>
                </a:lnTo>
                <a:lnTo>
                  <a:pt x="30" y="56"/>
                </a:lnTo>
                <a:lnTo>
                  <a:pt x="31" y="49"/>
                </a:lnTo>
                <a:lnTo>
                  <a:pt x="33" y="43"/>
                </a:lnTo>
                <a:lnTo>
                  <a:pt x="36" y="37"/>
                </a:lnTo>
                <a:lnTo>
                  <a:pt x="42" y="33"/>
                </a:lnTo>
                <a:lnTo>
                  <a:pt x="47" y="29"/>
                </a:lnTo>
                <a:lnTo>
                  <a:pt x="54" y="26"/>
                </a:lnTo>
                <a:lnTo>
                  <a:pt x="63" y="25"/>
                </a:lnTo>
                <a:lnTo>
                  <a:pt x="71" y="24"/>
                </a:lnTo>
                <a:lnTo>
                  <a:pt x="81" y="25"/>
                </a:lnTo>
                <a:lnTo>
                  <a:pt x="90" y="26"/>
                </a:lnTo>
                <a:lnTo>
                  <a:pt x="98" y="29"/>
                </a:lnTo>
                <a:lnTo>
                  <a:pt x="103" y="35"/>
                </a:lnTo>
                <a:lnTo>
                  <a:pt x="108" y="41"/>
                </a:lnTo>
                <a:lnTo>
                  <a:pt x="112" y="48"/>
                </a:lnTo>
                <a:lnTo>
                  <a:pt x="114" y="57"/>
                </a:lnTo>
                <a:lnTo>
                  <a:pt x="117" y="67"/>
                </a:lnTo>
                <a:lnTo>
                  <a:pt x="141" y="67"/>
                </a:lnTo>
                <a:lnTo>
                  <a:pt x="140" y="51"/>
                </a:lnTo>
                <a:lnTo>
                  <a:pt x="136" y="39"/>
                </a:lnTo>
                <a:lnTo>
                  <a:pt x="130" y="27"/>
                </a:lnTo>
                <a:lnTo>
                  <a:pt x="123" y="18"/>
                </a:lnTo>
                <a:lnTo>
                  <a:pt x="112" y="11"/>
                </a:lnTo>
                <a:lnTo>
                  <a:pt x="102" y="5"/>
                </a:lnTo>
                <a:lnTo>
                  <a:pt x="88" y="1"/>
                </a:lnTo>
                <a:lnTo>
                  <a:pt x="73" y="0"/>
                </a:lnTo>
                <a:lnTo>
                  <a:pt x="59" y="1"/>
                </a:lnTo>
                <a:lnTo>
                  <a:pt x="45" y="5"/>
                </a:lnTo>
                <a:lnTo>
                  <a:pt x="33" y="10"/>
                </a:lnTo>
                <a:lnTo>
                  <a:pt x="24" y="17"/>
                </a:lnTo>
                <a:lnTo>
                  <a:pt x="16" y="26"/>
                </a:lnTo>
                <a:lnTo>
                  <a:pt x="10" y="36"/>
                </a:lnTo>
                <a:lnTo>
                  <a:pt x="7" y="48"/>
                </a:lnTo>
                <a:lnTo>
                  <a:pt x="6" y="61"/>
                </a:lnTo>
                <a:lnTo>
                  <a:pt x="7" y="74"/>
                </a:lnTo>
                <a:lnTo>
                  <a:pt x="10" y="83"/>
                </a:lnTo>
                <a:lnTo>
                  <a:pt x="15" y="92"/>
                </a:lnTo>
                <a:lnTo>
                  <a:pt x="22" y="98"/>
                </a:lnTo>
                <a:lnTo>
                  <a:pt x="31" y="104"/>
                </a:lnTo>
                <a:lnTo>
                  <a:pt x="42" y="109"/>
                </a:lnTo>
                <a:lnTo>
                  <a:pt x="54" y="113"/>
                </a:lnTo>
                <a:lnTo>
                  <a:pt x="69" y="118"/>
                </a:lnTo>
                <a:lnTo>
                  <a:pt x="81" y="120"/>
                </a:lnTo>
                <a:lnTo>
                  <a:pt x="91" y="124"/>
                </a:lnTo>
                <a:lnTo>
                  <a:pt x="101" y="126"/>
                </a:lnTo>
                <a:lnTo>
                  <a:pt x="108" y="129"/>
                </a:lnTo>
                <a:lnTo>
                  <a:pt x="113" y="134"/>
                </a:lnTo>
                <a:lnTo>
                  <a:pt x="118" y="139"/>
                </a:lnTo>
                <a:lnTo>
                  <a:pt x="120" y="146"/>
                </a:lnTo>
                <a:lnTo>
                  <a:pt x="121" y="154"/>
                </a:lnTo>
                <a:lnTo>
                  <a:pt x="120" y="162"/>
                </a:lnTo>
                <a:lnTo>
                  <a:pt x="118" y="169"/>
                </a:lnTo>
                <a:lnTo>
                  <a:pt x="113" y="176"/>
                </a:lnTo>
                <a:lnTo>
                  <a:pt x="108" y="181"/>
                </a:lnTo>
                <a:lnTo>
                  <a:pt x="102" y="185"/>
                </a:lnTo>
                <a:lnTo>
                  <a:pt x="93" y="189"/>
                </a:lnTo>
                <a:lnTo>
                  <a:pt x="84" y="190"/>
                </a:lnTo>
                <a:lnTo>
                  <a:pt x="73" y="191"/>
                </a:lnTo>
                <a:lnTo>
                  <a:pt x="63" y="190"/>
                </a:lnTo>
                <a:lnTo>
                  <a:pt x="53" y="188"/>
                </a:lnTo>
                <a:lnTo>
                  <a:pt x="45" y="184"/>
                </a:lnTo>
                <a:lnTo>
                  <a:pt x="39" y="178"/>
                </a:lnTo>
                <a:lnTo>
                  <a:pt x="32" y="171"/>
                </a:lnTo>
                <a:lnTo>
                  <a:pt x="28" y="162"/>
                </a:lnTo>
                <a:lnTo>
                  <a:pt x="26" y="153"/>
                </a:lnTo>
                <a:lnTo>
                  <a:pt x="25" y="142"/>
                </a:lnTo>
                <a:lnTo>
                  <a:pt x="0" y="14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36" name="Rectangle 365"/>
          <p:cNvSpPr>
            <a:spLocks noChangeArrowheads="1"/>
          </p:cNvSpPr>
          <p:nvPr/>
        </p:nvSpPr>
        <p:spPr bwMode="auto">
          <a:xfrm>
            <a:off x="6078538" y="2225675"/>
            <a:ext cx="12700" cy="1746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37" name="Freeform 366"/>
          <p:cNvSpPr>
            <a:spLocks/>
          </p:cNvSpPr>
          <p:nvPr/>
        </p:nvSpPr>
        <p:spPr bwMode="auto">
          <a:xfrm>
            <a:off x="4851400" y="2330450"/>
            <a:ext cx="58738" cy="107950"/>
          </a:xfrm>
          <a:custGeom>
            <a:avLst/>
            <a:gdLst>
              <a:gd name="T0" fmla="*/ 0 w 126"/>
              <a:gd name="T1" fmla="*/ 72496 h 204"/>
              <a:gd name="T2" fmla="*/ 1865 w 126"/>
              <a:gd name="T3" fmla="*/ 87313 h 204"/>
              <a:gd name="T4" fmla="*/ 7925 w 126"/>
              <a:gd name="T5" fmla="*/ 98425 h 204"/>
              <a:gd name="T6" fmla="*/ 16782 w 126"/>
              <a:gd name="T7" fmla="*/ 105833 h 204"/>
              <a:gd name="T8" fmla="*/ 28437 w 126"/>
              <a:gd name="T9" fmla="*/ 107950 h 204"/>
              <a:gd name="T10" fmla="*/ 41490 w 126"/>
              <a:gd name="T11" fmla="*/ 105833 h 204"/>
              <a:gd name="T12" fmla="*/ 50813 w 126"/>
              <a:gd name="T13" fmla="*/ 98954 h 204"/>
              <a:gd name="T14" fmla="*/ 56873 w 126"/>
              <a:gd name="T15" fmla="*/ 88371 h 204"/>
              <a:gd name="T16" fmla="*/ 58738 w 126"/>
              <a:gd name="T17" fmla="*/ 74613 h 204"/>
              <a:gd name="T18" fmla="*/ 57806 w 126"/>
              <a:gd name="T19" fmla="*/ 65617 h 204"/>
              <a:gd name="T20" fmla="*/ 55475 w 126"/>
              <a:gd name="T21" fmla="*/ 58737 h 204"/>
              <a:gd name="T22" fmla="*/ 51279 w 126"/>
              <a:gd name="T23" fmla="*/ 52387 h 204"/>
              <a:gd name="T24" fmla="*/ 45219 w 126"/>
              <a:gd name="T25" fmla="*/ 48683 h 204"/>
              <a:gd name="T26" fmla="*/ 50347 w 126"/>
              <a:gd name="T27" fmla="*/ 44979 h 204"/>
              <a:gd name="T28" fmla="*/ 53610 w 126"/>
              <a:gd name="T29" fmla="*/ 40746 h 204"/>
              <a:gd name="T30" fmla="*/ 55475 w 126"/>
              <a:gd name="T31" fmla="*/ 34925 h 204"/>
              <a:gd name="T32" fmla="*/ 55941 w 126"/>
              <a:gd name="T33" fmla="*/ 28046 h 204"/>
              <a:gd name="T34" fmla="*/ 54076 w 126"/>
              <a:gd name="T35" fmla="*/ 16404 h 204"/>
              <a:gd name="T36" fmla="*/ 48948 w 126"/>
              <a:gd name="T37" fmla="*/ 7408 h 204"/>
              <a:gd name="T38" fmla="*/ 40091 w 126"/>
              <a:gd name="T39" fmla="*/ 2117 h 204"/>
              <a:gd name="T40" fmla="*/ 28437 w 126"/>
              <a:gd name="T41" fmla="*/ 0 h 204"/>
              <a:gd name="T42" fmla="*/ 17715 w 126"/>
              <a:gd name="T43" fmla="*/ 2646 h 204"/>
              <a:gd name="T44" fmla="*/ 9323 w 126"/>
              <a:gd name="T45" fmla="*/ 9525 h 204"/>
              <a:gd name="T46" fmla="*/ 3729 w 126"/>
              <a:gd name="T47" fmla="*/ 20638 h 204"/>
              <a:gd name="T48" fmla="*/ 1865 w 126"/>
              <a:gd name="T49" fmla="*/ 34925 h 204"/>
              <a:gd name="T50" fmla="*/ 12587 w 126"/>
              <a:gd name="T51" fmla="*/ 35454 h 204"/>
              <a:gd name="T52" fmla="*/ 14451 w 126"/>
              <a:gd name="T53" fmla="*/ 25400 h 204"/>
              <a:gd name="T54" fmla="*/ 17248 w 126"/>
              <a:gd name="T55" fmla="*/ 17992 h 204"/>
              <a:gd name="T56" fmla="*/ 21910 w 126"/>
              <a:gd name="T57" fmla="*/ 13758 h 204"/>
              <a:gd name="T58" fmla="*/ 29369 w 126"/>
              <a:gd name="T59" fmla="*/ 12700 h 204"/>
              <a:gd name="T60" fmla="*/ 35895 w 126"/>
              <a:gd name="T61" fmla="*/ 13758 h 204"/>
              <a:gd name="T62" fmla="*/ 40091 w 126"/>
              <a:gd name="T63" fmla="*/ 16933 h 204"/>
              <a:gd name="T64" fmla="*/ 43354 w 126"/>
              <a:gd name="T65" fmla="*/ 21696 h 204"/>
              <a:gd name="T66" fmla="*/ 44287 w 126"/>
              <a:gd name="T67" fmla="*/ 28575 h 204"/>
              <a:gd name="T68" fmla="*/ 43354 w 126"/>
              <a:gd name="T69" fmla="*/ 35983 h 204"/>
              <a:gd name="T70" fmla="*/ 39625 w 126"/>
              <a:gd name="T71" fmla="*/ 40746 h 204"/>
              <a:gd name="T72" fmla="*/ 34497 w 126"/>
              <a:gd name="T73" fmla="*/ 43921 h 204"/>
              <a:gd name="T74" fmla="*/ 27038 w 126"/>
              <a:gd name="T75" fmla="*/ 44450 h 204"/>
              <a:gd name="T76" fmla="*/ 23309 w 126"/>
              <a:gd name="T77" fmla="*/ 56092 h 204"/>
              <a:gd name="T78" fmla="*/ 33565 w 126"/>
              <a:gd name="T79" fmla="*/ 57150 h 204"/>
              <a:gd name="T80" fmla="*/ 40091 w 126"/>
              <a:gd name="T81" fmla="*/ 59267 h 204"/>
              <a:gd name="T82" fmla="*/ 44753 w 126"/>
              <a:gd name="T83" fmla="*/ 63500 h 204"/>
              <a:gd name="T84" fmla="*/ 46617 w 126"/>
              <a:gd name="T85" fmla="*/ 70379 h 204"/>
              <a:gd name="T86" fmla="*/ 46617 w 126"/>
              <a:gd name="T87" fmla="*/ 78846 h 204"/>
              <a:gd name="T88" fmla="*/ 44753 w 126"/>
              <a:gd name="T89" fmla="*/ 86254 h 204"/>
              <a:gd name="T90" fmla="*/ 39625 w 126"/>
              <a:gd name="T91" fmla="*/ 92075 h 204"/>
              <a:gd name="T92" fmla="*/ 33565 w 126"/>
              <a:gd name="T93" fmla="*/ 94721 h 204"/>
              <a:gd name="T94" fmla="*/ 25640 w 126"/>
              <a:gd name="T95" fmla="*/ 94721 h 204"/>
              <a:gd name="T96" fmla="*/ 18647 w 126"/>
              <a:gd name="T97" fmla="*/ 91546 h 204"/>
              <a:gd name="T98" fmla="*/ 14451 w 126"/>
              <a:gd name="T99" fmla="*/ 85725 h 204"/>
              <a:gd name="T100" fmla="*/ 11654 w 126"/>
              <a:gd name="T101" fmla="*/ 77258 h 204"/>
              <a:gd name="T102" fmla="*/ 0 w 126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5"/>
                </a:moveTo>
                <a:lnTo>
                  <a:pt x="0" y="137"/>
                </a:lnTo>
                <a:lnTo>
                  <a:pt x="1" y="152"/>
                </a:lnTo>
                <a:lnTo>
                  <a:pt x="4" y="165"/>
                </a:lnTo>
                <a:lnTo>
                  <a:pt x="9" y="176"/>
                </a:lnTo>
                <a:lnTo>
                  <a:pt x="17" y="186"/>
                </a:lnTo>
                <a:lnTo>
                  <a:pt x="25" y="194"/>
                </a:lnTo>
                <a:lnTo>
                  <a:pt x="36" y="200"/>
                </a:lnTo>
                <a:lnTo>
                  <a:pt x="47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200"/>
                </a:lnTo>
                <a:lnTo>
                  <a:pt x="99" y="194"/>
                </a:lnTo>
                <a:lnTo>
                  <a:pt x="109" y="187"/>
                </a:lnTo>
                <a:lnTo>
                  <a:pt x="116" y="177"/>
                </a:lnTo>
                <a:lnTo>
                  <a:pt x="122" y="167"/>
                </a:lnTo>
                <a:lnTo>
                  <a:pt x="125" y="154"/>
                </a:lnTo>
                <a:lnTo>
                  <a:pt x="126" y="141"/>
                </a:lnTo>
                <a:lnTo>
                  <a:pt x="126" y="132"/>
                </a:lnTo>
                <a:lnTo>
                  <a:pt x="124" y="124"/>
                </a:lnTo>
                <a:lnTo>
                  <a:pt x="122" y="117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4" y="96"/>
                </a:lnTo>
                <a:lnTo>
                  <a:pt x="97" y="92"/>
                </a:lnTo>
                <a:lnTo>
                  <a:pt x="102" y="89"/>
                </a:lnTo>
                <a:lnTo>
                  <a:pt x="108" y="85"/>
                </a:lnTo>
                <a:lnTo>
                  <a:pt x="111" y="82"/>
                </a:lnTo>
                <a:lnTo>
                  <a:pt x="115" y="77"/>
                </a:lnTo>
                <a:lnTo>
                  <a:pt x="117" y="71"/>
                </a:lnTo>
                <a:lnTo>
                  <a:pt x="119" y="66"/>
                </a:lnTo>
                <a:lnTo>
                  <a:pt x="120" y="60"/>
                </a:lnTo>
                <a:lnTo>
                  <a:pt x="120" y="53"/>
                </a:lnTo>
                <a:lnTo>
                  <a:pt x="119" y="41"/>
                </a:lnTo>
                <a:lnTo>
                  <a:pt x="116" y="31"/>
                </a:lnTo>
                <a:lnTo>
                  <a:pt x="112" y="22"/>
                </a:lnTo>
                <a:lnTo>
                  <a:pt x="105" y="14"/>
                </a:lnTo>
                <a:lnTo>
                  <a:pt x="97" y="9"/>
                </a:lnTo>
                <a:lnTo>
                  <a:pt x="86" y="4"/>
                </a:lnTo>
                <a:lnTo>
                  <a:pt x="75" y="2"/>
                </a:lnTo>
                <a:lnTo>
                  <a:pt x="61" y="0"/>
                </a:lnTo>
                <a:lnTo>
                  <a:pt x="50" y="2"/>
                </a:lnTo>
                <a:lnTo>
                  <a:pt x="38" y="5"/>
                </a:lnTo>
                <a:lnTo>
                  <a:pt x="28" y="11"/>
                </a:lnTo>
                <a:lnTo>
                  <a:pt x="20" y="18"/>
                </a:lnTo>
                <a:lnTo>
                  <a:pt x="14" y="27"/>
                </a:lnTo>
                <a:lnTo>
                  <a:pt x="8" y="39"/>
                </a:lnTo>
                <a:lnTo>
                  <a:pt x="5" y="50"/>
                </a:lnTo>
                <a:lnTo>
                  <a:pt x="4" y="66"/>
                </a:lnTo>
                <a:lnTo>
                  <a:pt x="4" y="67"/>
                </a:lnTo>
                <a:lnTo>
                  <a:pt x="27" y="67"/>
                </a:lnTo>
                <a:lnTo>
                  <a:pt x="28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29"/>
                </a:lnTo>
                <a:lnTo>
                  <a:pt x="47" y="26"/>
                </a:lnTo>
                <a:lnTo>
                  <a:pt x="55" y="25"/>
                </a:lnTo>
                <a:lnTo>
                  <a:pt x="63" y="24"/>
                </a:lnTo>
                <a:lnTo>
                  <a:pt x="71" y="24"/>
                </a:lnTo>
                <a:lnTo>
                  <a:pt x="77" y="26"/>
                </a:lnTo>
                <a:lnTo>
                  <a:pt x="82" y="28"/>
                </a:lnTo>
                <a:lnTo>
                  <a:pt x="86" y="32"/>
                </a:lnTo>
                <a:lnTo>
                  <a:pt x="91" y="35"/>
                </a:lnTo>
                <a:lnTo>
                  <a:pt x="93" y="41"/>
                </a:lnTo>
                <a:lnTo>
                  <a:pt x="95" y="47"/>
                </a:lnTo>
                <a:lnTo>
                  <a:pt x="95" y="54"/>
                </a:lnTo>
                <a:lnTo>
                  <a:pt x="94" y="62"/>
                </a:lnTo>
                <a:lnTo>
                  <a:pt x="93" y="68"/>
                </a:lnTo>
                <a:lnTo>
                  <a:pt x="90" y="74"/>
                </a:lnTo>
                <a:lnTo>
                  <a:pt x="85" y="77"/>
                </a:lnTo>
                <a:lnTo>
                  <a:pt x="80" y="81"/>
                </a:lnTo>
                <a:lnTo>
                  <a:pt x="74" y="83"/>
                </a:lnTo>
                <a:lnTo>
                  <a:pt x="66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3" y="106"/>
                </a:lnTo>
                <a:lnTo>
                  <a:pt x="72" y="108"/>
                </a:lnTo>
                <a:lnTo>
                  <a:pt x="79" y="109"/>
                </a:lnTo>
                <a:lnTo>
                  <a:pt x="86" y="112"/>
                </a:lnTo>
                <a:lnTo>
                  <a:pt x="92" y="116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8"/>
                </a:lnTo>
                <a:lnTo>
                  <a:pt x="96" y="163"/>
                </a:lnTo>
                <a:lnTo>
                  <a:pt x="91" y="169"/>
                </a:lnTo>
                <a:lnTo>
                  <a:pt x="85" y="174"/>
                </a:lnTo>
                <a:lnTo>
                  <a:pt x="79" y="177"/>
                </a:lnTo>
                <a:lnTo>
                  <a:pt x="72" y="179"/>
                </a:lnTo>
                <a:lnTo>
                  <a:pt x="63" y="180"/>
                </a:lnTo>
                <a:lnTo>
                  <a:pt x="55" y="179"/>
                </a:lnTo>
                <a:lnTo>
                  <a:pt x="46" y="177"/>
                </a:lnTo>
                <a:lnTo>
                  <a:pt x="40" y="173"/>
                </a:lnTo>
                <a:lnTo>
                  <a:pt x="35" y="168"/>
                </a:lnTo>
                <a:lnTo>
                  <a:pt x="31" y="162"/>
                </a:lnTo>
                <a:lnTo>
                  <a:pt x="27" y="154"/>
                </a:lnTo>
                <a:lnTo>
                  <a:pt x="25" y="146"/>
                </a:lnTo>
                <a:lnTo>
                  <a:pt x="24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38" name="Freeform 367"/>
          <p:cNvSpPr>
            <a:spLocks/>
          </p:cNvSpPr>
          <p:nvPr/>
        </p:nvSpPr>
        <p:spPr bwMode="auto">
          <a:xfrm>
            <a:off x="4926013" y="2330450"/>
            <a:ext cx="33337" cy="104775"/>
          </a:xfrm>
          <a:custGeom>
            <a:avLst/>
            <a:gdLst>
              <a:gd name="T0" fmla="*/ 20898 w 67"/>
              <a:gd name="T1" fmla="*/ 104775 h 200"/>
              <a:gd name="T2" fmla="*/ 33337 w 67"/>
              <a:gd name="T3" fmla="*/ 104775 h 200"/>
              <a:gd name="T4" fmla="*/ 33337 w 67"/>
              <a:gd name="T5" fmla="*/ 0 h 200"/>
              <a:gd name="T6" fmla="*/ 24381 w 67"/>
              <a:gd name="T7" fmla="*/ 0 h 200"/>
              <a:gd name="T8" fmla="*/ 23386 w 67"/>
              <a:gd name="T9" fmla="*/ 5239 h 200"/>
              <a:gd name="T10" fmla="*/ 22391 w 67"/>
              <a:gd name="T11" fmla="*/ 9430 h 200"/>
              <a:gd name="T12" fmla="*/ 19903 w 67"/>
              <a:gd name="T13" fmla="*/ 12573 h 200"/>
              <a:gd name="T14" fmla="*/ 17415 w 67"/>
              <a:gd name="T15" fmla="*/ 15192 h 200"/>
              <a:gd name="T16" fmla="*/ 13932 w 67"/>
              <a:gd name="T17" fmla="*/ 17812 h 200"/>
              <a:gd name="T18" fmla="*/ 9951 w 67"/>
              <a:gd name="T19" fmla="*/ 18860 h 200"/>
              <a:gd name="T20" fmla="*/ 5473 w 67"/>
              <a:gd name="T21" fmla="*/ 19907 h 200"/>
              <a:gd name="T22" fmla="*/ 0 w 67"/>
              <a:gd name="T23" fmla="*/ 20431 h 200"/>
              <a:gd name="T24" fmla="*/ 0 w 67"/>
              <a:gd name="T25" fmla="*/ 31433 h 200"/>
              <a:gd name="T26" fmla="*/ 20898 w 67"/>
              <a:gd name="T27" fmla="*/ 31433 h 200"/>
              <a:gd name="T28" fmla="*/ 20898 w 67"/>
              <a:gd name="T29" fmla="*/ 104775 h 20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200">
                <a:moveTo>
                  <a:pt x="42" y="200"/>
                </a:moveTo>
                <a:lnTo>
                  <a:pt x="67" y="200"/>
                </a:lnTo>
                <a:lnTo>
                  <a:pt x="67" y="0"/>
                </a:lnTo>
                <a:lnTo>
                  <a:pt x="49" y="0"/>
                </a:lnTo>
                <a:lnTo>
                  <a:pt x="47" y="10"/>
                </a:lnTo>
                <a:lnTo>
                  <a:pt x="45" y="18"/>
                </a:lnTo>
                <a:lnTo>
                  <a:pt x="40" y="24"/>
                </a:lnTo>
                <a:lnTo>
                  <a:pt x="35" y="29"/>
                </a:lnTo>
                <a:lnTo>
                  <a:pt x="28" y="34"/>
                </a:lnTo>
                <a:lnTo>
                  <a:pt x="20" y="36"/>
                </a:lnTo>
                <a:lnTo>
                  <a:pt x="11" y="38"/>
                </a:lnTo>
                <a:lnTo>
                  <a:pt x="0" y="39"/>
                </a:lnTo>
                <a:lnTo>
                  <a:pt x="0" y="60"/>
                </a:lnTo>
                <a:lnTo>
                  <a:pt x="42" y="60"/>
                </a:lnTo>
                <a:lnTo>
                  <a:pt x="42" y="20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39" name="Freeform 368"/>
          <p:cNvSpPr>
            <a:spLocks noEditPoints="1"/>
          </p:cNvSpPr>
          <p:nvPr/>
        </p:nvSpPr>
        <p:spPr bwMode="auto">
          <a:xfrm>
            <a:off x="5537200" y="2325688"/>
            <a:ext cx="63500" cy="109537"/>
          </a:xfrm>
          <a:custGeom>
            <a:avLst/>
            <a:gdLst>
              <a:gd name="T0" fmla="*/ 0 w 134"/>
              <a:gd name="T1" fmla="*/ 109537 h 208"/>
              <a:gd name="T2" fmla="*/ 12321 w 134"/>
              <a:gd name="T3" fmla="*/ 109537 h 208"/>
              <a:gd name="T4" fmla="*/ 12321 w 134"/>
              <a:gd name="T5" fmla="*/ 63194 h 208"/>
              <a:gd name="T6" fmla="*/ 30328 w 134"/>
              <a:gd name="T7" fmla="*/ 63194 h 208"/>
              <a:gd name="T8" fmla="*/ 36489 w 134"/>
              <a:gd name="T9" fmla="*/ 63194 h 208"/>
              <a:gd name="T10" fmla="*/ 42649 w 134"/>
              <a:gd name="T11" fmla="*/ 62668 h 208"/>
              <a:gd name="T12" fmla="*/ 47862 w 134"/>
              <a:gd name="T13" fmla="*/ 61615 h 208"/>
              <a:gd name="T14" fmla="*/ 52127 w 134"/>
              <a:gd name="T15" fmla="*/ 58981 h 208"/>
              <a:gd name="T16" fmla="*/ 54496 w 134"/>
              <a:gd name="T17" fmla="*/ 56348 h 208"/>
              <a:gd name="T18" fmla="*/ 57340 w 134"/>
              <a:gd name="T19" fmla="*/ 54242 h 208"/>
              <a:gd name="T20" fmla="*/ 59235 w 134"/>
              <a:gd name="T21" fmla="*/ 51082 h 208"/>
              <a:gd name="T22" fmla="*/ 60657 w 134"/>
              <a:gd name="T23" fmla="*/ 47922 h 208"/>
              <a:gd name="T24" fmla="*/ 62078 w 134"/>
              <a:gd name="T25" fmla="*/ 44236 h 208"/>
              <a:gd name="T26" fmla="*/ 62552 w 134"/>
              <a:gd name="T27" fmla="*/ 40550 h 208"/>
              <a:gd name="T28" fmla="*/ 63500 w 134"/>
              <a:gd name="T29" fmla="*/ 36337 h 208"/>
              <a:gd name="T30" fmla="*/ 63500 w 134"/>
              <a:gd name="T31" fmla="*/ 32124 h 208"/>
              <a:gd name="T32" fmla="*/ 63500 w 134"/>
              <a:gd name="T33" fmla="*/ 26858 h 208"/>
              <a:gd name="T34" fmla="*/ 63026 w 134"/>
              <a:gd name="T35" fmla="*/ 22645 h 208"/>
              <a:gd name="T36" fmla="*/ 62078 w 134"/>
              <a:gd name="T37" fmla="*/ 18432 h 208"/>
              <a:gd name="T38" fmla="*/ 60657 w 134"/>
              <a:gd name="T39" fmla="*/ 14745 h 208"/>
              <a:gd name="T40" fmla="*/ 59235 w 134"/>
              <a:gd name="T41" fmla="*/ 11586 h 208"/>
              <a:gd name="T42" fmla="*/ 57340 w 134"/>
              <a:gd name="T43" fmla="*/ 8953 h 208"/>
              <a:gd name="T44" fmla="*/ 54970 w 134"/>
              <a:gd name="T45" fmla="*/ 6319 h 208"/>
              <a:gd name="T46" fmla="*/ 52127 w 134"/>
              <a:gd name="T47" fmla="*/ 4213 h 208"/>
              <a:gd name="T48" fmla="*/ 48336 w 134"/>
              <a:gd name="T49" fmla="*/ 2106 h 208"/>
              <a:gd name="T50" fmla="*/ 43123 w 134"/>
              <a:gd name="T51" fmla="*/ 527 h 208"/>
              <a:gd name="T52" fmla="*/ 38384 w 134"/>
              <a:gd name="T53" fmla="*/ 0 h 208"/>
              <a:gd name="T54" fmla="*/ 32698 w 134"/>
              <a:gd name="T55" fmla="*/ 0 h 208"/>
              <a:gd name="T56" fmla="*/ 29854 w 134"/>
              <a:gd name="T57" fmla="*/ 0 h 208"/>
              <a:gd name="T58" fmla="*/ 0 w 134"/>
              <a:gd name="T59" fmla="*/ 0 h 208"/>
              <a:gd name="T60" fmla="*/ 0 w 134"/>
              <a:gd name="T61" fmla="*/ 109537 h 208"/>
              <a:gd name="T62" fmla="*/ 12321 w 134"/>
              <a:gd name="T63" fmla="*/ 50029 h 208"/>
              <a:gd name="T64" fmla="*/ 12321 w 134"/>
              <a:gd name="T65" fmla="*/ 13692 h 208"/>
              <a:gd name="T66" fmla="*/ 33172 w 134"/>
              <a:gd name="T67" fmla="*/ 13692 h 208"/>
              <a:gd name="T68" fmla="*/ 37437 w 134"/>
              <a:gd name="T69" fmla="*/ 13692 h 208"/>
              <a:gd name="T70" fmla="*/ 41228 w 134"/>
              <a:gd name="T71" fmla="*/ 14745 h 208"/>
              <a:gd name="T72" fmla="*/ 44071 w 134"/>
              <a:gd name="T73" fmla="*/ 15799 h 208"/>
              <a:gd name="T74" fmla="*/ 46440 w 134"/>
              <a:gd name="T75" fmla="*/ 17905 h 208"/>
              <a:gd name="T76" fmla="*/ 48810 w 134"/>
              <a:gd name="T77" fmla="*/ 20538 h 208"/>
              <a:gd name="T78" fmla="*/ 50231 w 134"/>
              <a:gd name="T79" fmla="*/ 23171 h 208"/>
              <a:gd name="T80" fmla="*/ 50705 w 134"/>
              <a:gd name="T81" fmla="*/ 26858 h 208"/>
              <a:gd name="T82" fmla="*/ 51179 w 134"/>
              <a:gd name="T83" fmla="*/ 31597 h 208"/>
              <a:gd name="T84" fmla="*/ 50705 w 134"/>
              <a:gd name="T85" fmla="*/ 36337 h 208"/>
              <a:gd name="T86" fmla="*/ 50231 w 134"/>
              <a:gd name="T87" fmla="*/ 40550 h 208"/>
              <a:gd name="T88" fmla="*/ 48810 w 134"/>
              <a:gd name="T89" fmla="*/ 43709 h 208"/>
              <a:gd name="T90" fmla="*/ 46440 w 134"/>
              <a:gd name="T91" fmla="*/ 46343 h 208"/>
              <a:gd name="T92" fmla="*/ 44071 w 134"/>
              <a:gd name="T93" fmla="*/ 47922 h 208"/>
              <a:gd name="T94" fmla="*/ 40754 w 134"/>
              <a:gd name="T95" fmla="*/ 48976 h 208"/>
              <a:gd name="T96" fmla="*/ 36489 w 134"/>
              <a:gd name="T97" fmla="*/ 50029 h 208"/>
              <a:gd name="T98" fmla="*/ 32224 w 134"/>
              <a:gd name="T99" fmla="*/ 50029 h 208"/>
              <a:gd name="T100" fmla="*/ 12321 w 134"/>
              <a:gd name="T101" fmla="*/ 50029 h 20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34" h="208">
                <a:moveTo>
                  <a:pt x="0" y="208"/>
                </a:moveTo>
                <a:lnTo>
                  <a:pt x="26" y="208"/>
                </a:lnTo>
                <a:lnTo>
                  <a:pt x="26" y="120"/>
                </a:lnTo>
                <a:lnTo>
                  <a:pt x="64" y="120"/>
                </a:lnTo>
                <a:lnTo>
                  <a:pt x="77" y="120"/>
                </a:lnTo>
                <a:lnTo>
                  <a:pt x="90" y="119"/>
                </a:lnTo>
                <a:lnTo>
                  <a:pt x="101" y="117"/>
                </a:lnTo>
                <a:lnTo>
                  <a:pt x="110" y="112"/>
                </a:lnTo>
                <a:lnTo>
                  <a:pt x="115" y="107"/>
                </a:lnTo>
                <a:lnTo>
                  <a:pt x="121" y="103"/>
                </a:lnTo>
                <a:lnTo>
                  <a:pt x="125" y="97"/>
                </a:lnTo>
                <a:lnTo>
                  <a:pt x="128" y="91"/>
                </a:lnTo>
                <a:lnTo>
                  <a:pt x="131" y="84"/>
                </a:lnTo>
                <a:lnTo>
                  <a:pt x="132" y="77"/>
                </a:lnTo>
                <a:lnTo>
                  <a:pt x="134" y="69"/>
                </a:lnTo>
                <a:lnTo>
                  <a:pt x="134" y="61"/>
                </a:lnTo>
                <a:lnTo>
                  <a:pt x="134" y="51"/>
                </a:lnTo>
                <a:lnTo>
                  <a:pt x="133" y="43"/>
                </a:lnTo>
                <a:lnTo>
                  <a:pt x="131" y="35"/>
                </a:lnTo>
                <a:lnTo>
                  <a:pt x="128" y="28"/>
                </a:lnTo>
                <a:lnTo>
                  <a:pt x="125" y="22"/>
                </a:lnTo>
                <a:lnTo>
                  <a:pt x="121" y="17"/>
                </a:lnTo>
                <a:lnTo>
                  <a:pt x="116" y="12"/>
                </a:lnTo>
                <a:lnTo>
                  <a:pt x="110" y="8"/>
                </a:lnTo>
                <a:lnTo>
                  <a:pt x="102" y="4"/>
                </a:lnTo>
                <a:lnTo>
                  <a:pt x="91" y="1"/>
                </a:lnTo>
                <a:lnTo>
                  <a:pt x="81" y="0"/>
                </a:lnTo>
                <a:lnTo>
                  <a:pt x="69" y="0"/>
                </a:lnTo>
                <a:lnTo>
                  <a:pt x="63" y="0"/>
                </a:lnTo>
                <a:lnTo>
                  <a:pt x="0" y="0"/>
                </a:lnTo>
                <a:lnTo>
                  <a:pt x="0" y="208"/>
                </a:lnTo>
                <a:close/>
                <a:moveTo>
                  <a:pt x="26" y="95"/>
                </a:moveTo>
                <a:lnTo>
                  <a:pt x="26" y="26"/>
                </a:lnTo>
                <a:lnTo>
                  <a:pt x="70" y="26"/>
                </a:lnTo>
                <a:lnTo>
                  <a:pt x="79" y="26"/>
                </a:lnTo>
                <a:lnTo>
                  <a:pt x="87" y="28"/>
                </a:lnTo>
                <a:lnTo>
                  <a:pt x="93" y="30"/>
                </a:lnTo>
                <a:lnTo>
                  <a:pt x="98" y="34"/>
                </a:lnTo>
                <a:lnTo>
                  <a:pt x="103" y="39"/>
                </a:lnTo>
                <a:lnTo>
                  <a:pt x="106" y="44"/>
                </a:lnTo>
                <a:lnTo>
                  <a:pt x="107" y="51"/>
                </a:lnTo>
                <a:lnTo>
                  <a:pt x="108" y="60"/>
                </a:lnTo>
                <a:lnTo>
                  <a:pt x="107" y="69"/>
                </a:lnTo>
                <a:lnTo>
                  <a:pt x="106" y="77"/>
                </a:lnTo>
                <a:lnTo>
                  <a:pt x="103" y="83"/>
                </a:lnTo>
                <a:lnTo>
                  <a:pt x="98" y="88"/>
                </a:lnTo>
                <a:lnTo>
                  <a:pt x="93" y="91"/>
                </a:lnTo>
                <a:lnTo>
                  <a:pt x="86" y="93"/>
                </a:lnTo>
                <a:lnTo>
                  <a:pt x="77" y="95"/>
                </a:lnTo>
                <a:lnTo>
                  <a:pt x="68" y="95"/>
                </a:lnTo>
                <a:lnTo>
                  <a:pt x="26" y="9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40" name="Freeform 369"/>
          <p:cNvSpPr>
            <a:spLocks noEditPoints="1"/>
          </p:cNvSpPr>
          <p:nvPr/>
        </p:nvSpPr>
        <p:spPr bwMode="auto">
          <a:xfrm>
            <a:off x="5613400" y="2325688"/>
            <a:ext cx="11113" cy="109537"/>
          </a:xfrm>
          <a:custGeom>
            <a:avLst/>
            <a:gdLst>
              <a:gd name="T0" fmla="*/ 0 w 23"/>
              <a:gd name="T1" fmla="*/ 109537 h 208"/>
              <a:gd name="T2" fmla="*/ 11113 w 23"/>
              <a:gd name="T3" fmla="*/ 109537 h 208"/>
              <a:gd name="T4" fmla="*/ 11113 w 23"/>
              <a:gd name="T5" fmla="*/ 29491 h 208"/>
              <a:gd name="T6" fmla="*/ 0 w 23"/>
              <a:gd name="T7" fmla="*/ 29491 h 208"/>
              <a:gd name="T8" fmla="*/ 0 w 23"/>
              <a:gd name="T9" fmla="*/ 109537 h 208"/>
              <a:gd name="T10" fmla="*/ 0 w 23"/>
              <a:gd name="T11" fmla="*/ 14745 h 208"/>
              <a:gd name="T12" fmla="*/ 11113 w 23"/>
              <a:gd name="T13" fmla="*/ 14745 h 208"/>
              <a:gd name="T14" fmla="*/ 11113 w 23"/>
              <a:gd name="T15" fmla="*/ 0 h 208"/>
              <a:gd name="T16" fmla="*/ 0 w 23"/>
              <a:gd name="T17" fmla="*/ 0 h 208"/>
              <a:gd name="T18" fmla="*/ 0 w 23"/>
              <a:gd name="T19" fmla="*/ 14745 h 20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8">
                <a:moveTo>
                  <a:pt x="0" y="208"/>
                </a:moveTo>
                <a:lnTo>
                  <a:pt x="23" y="208"/>
                </a:lnTo>
                <a:lnTo>
                  <a:pt x="23" y="56"/>
                </a:lnTo>
                <a:lnTo>
                  <a:pt x="0" y="56"/>
                </a:lnTo>
                <a:lnTo>
                  <a:pt x="0" y="208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41" name="Freeform 370"/>
          <p:cNvSpPr>
            <a:spLocks noEditPoints="1"/>
          </p:cNvSpPr>
          <p:nvPr/>
        </p:nvSpPr>
        <p:spPr bwMode="auto">
          <a:xfrm>
            <a:off x="5637213" y="2354263"/>
            <a:ext cx="58737" cy="82550"/>
          </a:xfrm>
          <a:custGeom>
            <a:avLst/>
            <a:gdLst>
              <a:gd name="T0" fmla="*/ 45947 w 124"/>
              <a:gd name="T1" fmla="*/ 59039 h 158"/>
              <a:gd name="T2" fmla="*/ 43105 w 124"/>
              <a:gd name="T3" fmla="*/ 64264 h 158"/>
              <a:gd name="T4" fmla="*/ 39316 w 124"/>
              <a:gd name="T5" fmla="*/ 67921 h 158"/>
              <a:gd name="T6" fmla="*/ 33632 w 124"/>
              <a:gd name="T7" fmla="*/ 70533 h 158"/>
              <a:gd name="T8" fmla="*/ 26053 w 124"/>
              <a:gd name="T9" fmla="*/ 70011 h 158"/>
              <a:gd name="T10" fmla="*/ 19421 w 124"/>
              <a:gd name="T11" fmla="*/ 66876 h 158"/>
              <a:gd name="T12" fmla="*/ 14684 w 124"/>
              <a:gd name="T13" fmla="*/ 60606 h 158"/>
              <a:gd name="T14" fmla="*/ 12316 w 124"/>
              <a:gd name="T15" fmla="*/ 50679 h 158"/>
              <a:gd name="T16" fmla="*/ 58737 w 124"/>
              <a:gd name="T17" fmla="*/ 45455 h 158"/>
              <a:gd name="T18" fmla="*/ 58263 w 124"/>
              <a:gd name="T19" fmla="*/ 30826 h 158"/>
              <a:gd name="T20" fmla="*/ 54000 w 124"/>
              <a:gd name="T21" fmla="*/ 15674 h 158"/>
              <a:gd name="T22" fmla="*/ 46421 w 124"/>
              <a:gd name="T23" fmla="*/ 5747 h 158"/>
              <a:gd name="T24" fmla="*/ 36000 w 124"/>
              <a:gd name="T25" fmla="*/ 522 h 158"/>
              <a:gd name="T26" fmla="*/ 23211 w 124"/>
              <a:gd name="T27" fmla="*/ 522 h 158"/>
              <a:gd name="T28" fmla="*/ 12316 w 124"/>
              <a:gd name="T29" fmla="*/ 5747 h 158"/>
              <a:gd name="T30" fmla="*/ 4737 w 124"/>
              <a:gd name="T31" fmla="*/ 16719 h 158"/>
              <a:gd name="T32" fmla="*/ 474 w 124"/>
              <a:gd name="T33" fmla="*/ 32916 h 158"/>
              <a:gd name="T34" fmla="*/ 474 w 124"/>
              <a:gd name="T35" fmla="*/ 50679 h 158"/>
              <a:gd name="T36" fmla="*/ 4737 w 124"/>
              <a:gd name="T37" fmla="*/ 66353 h 158"/>
              <a:gd name="T38" fmla="*/ 12316 w 124"/>
              <a:gd name="T39" fmla="*/ 76280 h 158"/>
              <a:gd name="T40" fmla="*/ 23211 w 124"/>
              <a:gd name="T41" fmla="*/ 82028 h 158"/>
              <a:gd name="T42" fmla="*/ 34579 w 124"/>
              <a:gd name="T43" fmla="*/ 82028 h 158"/>
              <a:gd name="T44" fmla="*/ 44526 w 124"/>
              <a:gd name="T45" fmla="*/ 78370 h 158"/>
              <a:gd name="T46" fmla="*/ 51632 w 124"/>
              <a:gd name="T47" fmla="*/ 71578 h 158"/>
              <a:gd name="T48" fmla="*/ 56369 w 124"/>
              <a:gd name="T49" fmla="*/ 61651 h 158"/>
              <a:gd name="T50" fmla="*/ 46895 w 124"/>
              <a:gd name="T51" fmla="*/ 55904 h 158"/>
              <a:gd name="T52" fmla="*/ 12316 w 124"/>
              <a:gd name="T53" fmla="*/ 29258 h 158"/>
              <a:gd name="T54" fmla="*/ 15158 w 124"/>
              <a:gd name="T55" fmla="*/ 20376 h 158"/>
              <a:gd name="T56" fmla="*/ 19421 w 124"/>
              <a:gd name="T57" fmla="*/ 14629 h 158"/>
              <a:gd name="T58" fmla="*/ 25579 w 124"/>
              <a:gd name="T59" fmla="*/ 12017 h 158"/>
              <a:gd name="T60" fmla="*/ 33632 w 124"/>
              <a:gd name="T61" fmla="*/ 12017 h 158"/>
              <a:gd name="T62" fmla="*/ 40263 w 124"/>
              <a:gd name="T63" fmla="*/ 15152 h 158"/>
              <a:gd name="T64" fmla="*/ 44526 w 124"/>
              <a:gd name="T65" fmla="*/ 20376 h 158"/>
              <a:gd name="T66" fmla="*/ 46421 w 124"/>
              <a:gd name="T67" fmla="*/ 29258 h 158"/>
              <a:gd name="T68" fmla="*/ 11842 w 124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8">
                <a:moveTo>
                  <a:pt x="99" y="107"/>
                </a:moveTo>
                <a:lnTo>
                  <a:pt x="97" y="113"/>
                </a:lnTo>
                <a:lnTo>
                  <a:pt x="94" y="118"/>
                </a:lnTo>
                <a:lnTo>
                  <a:pt x="91" y="123"/>
                </a:lnTo>
                <a:lnTo>
                  <a:pt x="87" y="128"/>
                </a:lnTo>
                <a:lnTo>
                  <a:pt x="83" y="130"/>
                </a:lnTo>
                <a:lnTo>
                  <a:pt x="77" y="132"/>
                </a:lnTo>
                <a:lnTo>
                  <a:pt x="71" y="135"/>
                </a:lnTo>
                <a:lnTo>
                  <a:pt x="64" y="135"/>
                </a:lnTo>
                <a:lnTo>
                  <a:pt x="55" y="134"/>
                </a:lnTo>
                <a:lnTo>
                  <a:pt x="48" y="131"/>
                </a:lnTo>
                <a:lnTo>
                  <a:pt x="41" y="128"/>
                </a:lnTo>
                <a:lnTo>
                  <a:pt x="35" y="122"/>
                </a:lnTo>
                <a:lnTo>
                  <a:pt x="31" y="116"/>
                </a:lnTo>
                <a:lnTo>
                  <a:pt x="28" y="108"/>
                </a:lnTo>
                <a:lnTo>
                  <a:pt x="26" y="97"/>
                </a:lnTo>
                <a:lnTo>
                  <a:pt x="25" y="87"/>
                </a:lnTo>
                <a:lnTo>
                  <a:pt x="124" y="87"/>
                </a:lnTo>
                <a:lnTo>
                  <a:pt x="124" y="75"/>
                </a:lnTo>
                <a:lnTo>
                  <a:pt x="123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19"/>
                </a:lnTo>
                <a:lnTo>
                  <a:pt x="98" y="11"/>
                </a:lnTo>
                <a:lnTo>
                  <a:pt x="88" y="4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5"/>
                </a:lnTo>
                <a:lnTo>
                  <a:pt x="26" y="11"/>
                </a:lnTo>
                <a:lnTo>
                  <a:pt x="17" y="21"/>
                </a:lnTo>
                <a:lnTo>
                  <a:pt x="10" y="32"/>
                </a:lnTo>
                <a:lnTo>
                  <a:pt x="5" y="46"/>
                </a:lnTo>
                <a:lnTo>
                  <a:pt x="1" y="63"/>
                </a:lnTo>
                <a:lnTo>
                  <a:pt x="0" y="80"/>
                </a:lnTo>
                <a:lnTo>
                  <a:pt x="1" y="97"/>
                </a:lnTo>
                <a:lnTo>
                  <a:pt x="5" y="113"/>
                </a:lnTo>
                <a:lnTo>
                  <a:pt x="10" y="127"/>
                </a:lnTo>
                <a:lnTo>
                  <a:pt x="17" y="137"/>
                </a:lnTo>
                <a:lnTo>
                  <a:pt x="26" y="146"/>
                </a:lnTo>
                <a:lnTo>
                  <a:pt x="36" y="152"/>
                </a:lnTo>
                <a:lnTo>
                  <a:pt x="49" y="157"/>
                </a:lnTo>
                <a:lnTo>
                  <a:pt x="61" y="158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3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8"/>
                </a:lnTo>
                <a:lnTo>
                  <a:pt x="122" y="107"/>
                </a:lnTo>
                <a:lnTo>
                  <a:pt x="99" y="107"/>
                </a:lnTo>
                <a:close/>
                <a:moveTo>
                  <a:pt x="25" y="66"/>
                </a:moveTo>
                <a:lnTo>
                  <a:pt x="26" y="56"/>
                </a:lnTo>
                <a:lnTo>
                  <a:pt x="28" y="47"/>
                </a:lnTo>
                <a:lnTo>
                  <a:pt x="32" y="39"/>
                </a:lnTo>
                <a:lnTo>
                  <a:pt x="36" y="33"/>
                </a:lnTo>
                <a:lnTo>
                  <a:pt x="41" y="28"/>
                </a:lnTo>
                <a:lnTo>
                  <a:pt x="48" y="24"/>
                </a:lnTo>
                <a:lnTo>
                  <a:pt x="54" y="23"/>
                </a:lnTo>
                <a:lnTo>
                  <a:pt x="63" y="22"/>
                </a:lnTo>
                <a:lnTo>
                  <a:pt x="71" y="23"/>
                </a:lnTo>
                <a:lnTo>
                  <a:pt x="78" y="24"/>
                </a:lnTo>
                <a:lnTo>
                  <a:pt x="85" y="29"/>
                </a:lnTo>
                <a:lnTo>
                  <a:pt x="90" y="33"/>
                </a:lnTo>
                <a:lnTo>
                  <a:pt x="94" y="39"/>
                </a:lnTo>
                <a:lnTo>
                  <a:pt x="97" y="47"/>
                </a:lnTo>
                <a:lnTo>
                  <a:pt x="98" y="56"/>
                </a:lnTo>
                <a:lnTo>
                  <a:pt x="99" y="66"/>
                </a:lnTo>
                <a:lnTo>
                  <a:pt x="25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42" name="Freeform 371"/>
          <p:cNvSpPr>
            <a:spLocks/>
          </p:cNvSpPr>
          <p:nvPr/>
        </p:nvSpPr>
        <p:spPr bwMode="auto">
          <a:xfrm>
            <a:off x="5708650" y="2354263"/>
            <a:ext cx="30163" cy="80962"/>
          </a:xfrm>
          <a:custGeom>
            <a:avLst/>
            <a:gdLst>
              <a:gd name="T0" fmla="*/ 0 w 67"/>
              <a:gd name="T1" fmla="*/ 80962 h 155"/>
              <a:gd name="T2" fmla="*/ 10354 w 67"/>
              <a:gd name="T3" fmla="*/ 80962 h 155"/>
              <a:gd name="T4" fmla="*/ 10354 w 67"/>
              <a:gd name="T5" fmla="*/ 36041 h 155"/>
              <a:gd name="T6" fmla="*/ 10805 w 67"/>
              <a:gd name="T7" fmla="*/ 31340 h 155"/>
              <a:gd name="T8" fmla="*/ 11255 w 67"/>
              <a:gd name="T9" fmla="*/ 26639 h 155"/>
              <a:gd name="T10" fmla="*/ 13056 w 67"/>
              <a:gd name="T11" fmla="*/ 22983 h 155"/>
              <a:gd name="T12" fmla="*/ 14856 w 67"/>
              <a:gd name="T13" fmla="*/ 19849 h 155"/>
              <a:gd name="T14" fmla="*/ 17107 w 67"/>
              <a:gd name="T15" fmla="*/ 16715 h 155"/>
              <a:gd name="T16" fmla="*/ 19809 w 67"/>
              <a:gd name="T17" fmla="*/ 15148 h 155"/>
              <a:gd name="T18" fmla="*/ 23860 w 67"/>
              <a:gd name="T19" fmla="*/ 14625 h 155"/>
              <a:gd name="T20" fmla="*/ 27462 w 67"/>
              <a:gd name="T21" fmla="*/ 13581 h 155"/>
              <a:gd name="T22" fmla="*/ 30163 w 67"/>
              <a:gd name="T23" fmla="*/ 13581 h 155"/>
              <a:gd name="T24" fmla="*/ 30163 w 67"/>
              <a:gd name="T25" fmla="*/ 0 h 155"/>
              <a:gd name="T26" fmla="*/ 27012 w 67"/>
              <a:gd name="T27" fmla="*/ 0 h 155"/>
              <a:gd name="T28" fmla="*/ 24310 w 67"/>
              <a:gd name="T29" fmla="*/ 0 h 155"/>
              <a:gd name="T30" fmla="*/ 21609 w 67"/>
              <a:gd name="T31" fmla="*/ 1045 h 155"/>
              <a:gd name="T32" fmla="*/ 18908 w 67"/>
              <a:gd name="T33" fmla="*/ 2089 h 155"/>
              <a:gd name="T34" fmla="*/ 16657 w 67"/>
              <a:gd name="T35" fmla="*/ 3656 h 155"/>
              <a:gd name="T36" fmla="*/ 14856 w 67"/>
              <a:gd name="T37" fmla="*/ 5746 h 155"/>
              <a:gd name="T38" fmla="*/ 13056 w 67"/>
              <a:gd name="T39" fmla="*/ 8880 h 155"/>
              <a:gd name="T40" fmla="*/ 11255 w 67"/>
              <a:gd name="T41" fmla="*/ 12014 h 155"/>
              <a:gd name="T42" fmla="*/ 9904 w 67"/>
              <a:gd name="T43" fmla="*/ 15670 h 155"/>
              <a:gd name="T44" fmla="*/ 9904 w 67"/>
              <a:gd name="T45" fmla="*/ 1567 h 155"/>
              <a:gd name="T46" fmla="*/ 0 w 67"/>
              <a:gd name="T47" fmla="*/ 1567 h 155"/>
              <a:gd name="T48" fmla="*/ 0 w 67"/>
              <a:gd name="T49" fmla="*/ 80962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7" h="155">
                <a:moveTo>
                  <a:pt x="0" y="155"/>
                </a:moveTo>
                <a:lnTo>
                  <a:pt x="23" y="155"/>
                </a:lnTo>
                <a:lnTo>
                  <a:pt x="23" y="69"/>
                </a:lnTo>
                <a:lnTo>
                  <a:pt x="24" y="60"/>
                </a:lnTo>
                <a:lnTo>
                  <a:pt x="25" y="51"/>
                </a:lnTo>
                <a:lnTo>
                  <a:pt x="29" y="44"/>
                </a:lnTo>
                <a:lnTo>
                  <a:pt x="33" y="38"/>
                </a:lnTo>
                <a:lnTo>
                  <a:pt x="38" y="32"/>
                </a:lnTo>
                <a:lnTo>
                  <a:pt x="44" y="29"/>
                </a:lnTo>
                <a:lnTo>
                  <a:pt x="53" y="28"/>
                </a:lnTo>
                <a:lnTo>
                  <a:pt x="61" y="26"/>
                </a:lnTo>
                <a:lnTo>
                  <a:pt x="67" y="26"/>
                </a:lnTo>
                <a:lnTo>
                  <a:pt x="67" y="0"/>
                </a:lnTo>
                <a:lnTo>
                  <a:pt x="60" y="0"/>
                </a:lnTo>
                <a:lnTo>
                  <a:pt x="54" y="0"/>
                </a:lnTo>
                <a:lnTo>
                  <a:pt x="48" y="2"/>
                </a:lnTo>
                <a:lnTo>
                  <a:pt x="42" y="4"/>
                </a:lnTo>
                <a:lnTo>
                  <a:pt x="37" y="7"/>
                </a:lnTo>
                <a:lnTo>
                  <a:pt x="33" y="11"/>
                </a:lnTo>
                <a:lnTo>
                  <a:pt x="29" y="17"/>
                </a:lnTo>
                <a:lnTo>
                  <a:pt x="25" y="23"/>
                </a:lnTo>
                <a:lnTo>
                  <a:pt x="22" y="30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43" name="Freeform 372"/>
          <p:cNvSpPr>
            <a:spLocks/>
          </p:cNvSpPr>
          <p:nvPr/>
        </p:nvSpPr>
        <p:spPr bwMode="auto">
          <a:xfrm>
            <a:off x="5748338" y="2354263"/>
            <a:ext cx="31750" cy="80962"/>
          </a:xfrm>
          <a:custGeom>
            <a:avLst/>
            <a:gdLst>
              <a:gd name="T0" fmla="*/ 0 w 66"/>
              <a:gd name="T1" fmla="*/ 80962 h 155"/>
              <a:gd name="T2" fmla="*/ 11064 w 66"/>
              <a:gd name="T3" fmla="*/ 80962 h 155"/>
              <a:gd name="T4" fmla="*/ 11064 w 66"/>
              <a:gd name="T5" fmla="*/ 36041 h 155"/>
              <a:gd name="T6" fmla="*/ 11545 w 66"/>
              <a:gd name="T7" fmla="*/ 31340 h 155"/>
              <a:gd name="T8" fmla="*/ 12027 w 66"/>
              <a:gd name="T9" fmla="*/ 26639 h 155"/>
              <a:gd name="T10" fmla="*/ 13470 w 66"/>
              <a:gd name="T11" fmla="*/ 22983 h 155"/>
              <a:gd name="T12" fmla="*/ 15394 w 66"/>
              <a:gd name="T13" fmla="*/ 19849 h 155"/>
              <a:gd name="T14" fmla="*/ 18280 w 66"/>
              <a:gd name="T15" fmla="*/ 16715 h 155"/>
              <a:gd name="T16" fmla="*/ 21167 w 66"/>
              <a:gd name="T17" fmla="*/ 15148 h 155"/>
              <a:gd name="T18" fmla="*/ 25015 w 66"/>
              <a:gd name="T19" fmla="*/ 14625 h 155"/>
              <a:gd name="T20" fmla="*/ 29345 w 66"/>
              <a:gd name="T21" fmla="*/ 13581 h 155"/>
              <a:gd name="T22" fmla="*/ 31750 w 66"/>
              <a:gd name="T23" fmla="*/ 13581 h 155"/>
              <a:gd name="T24" fmla="*/ 31750 w 66"/>
              <a:gd name="T25" fmla="*/ 0 h 155"/>
              <a:gd name="T26" fmla="*/ 28864 w 66"/>
              <a:gd name="T27" fmla="*/ 0 h 155"/>
              <a:gd name="T28" fmla="*/ 25496 w 66"/>
              <a:gd name="T29" fmla="*/ 0 h 155"/>
              <a:gd name="T30" fmla="*/ 22610 w 66"/>
              <a:gd name="T31" fmla="*/ 1045 h 155"/>
              <a:gd name="T32" fmla="*/ 20205 w 66"/>
              <a:gd name="T33" fmla="*/ 2089 h 155"/>
              <a:gd name="T34" fmla="*/ 17318 w 66"/>
              <a:gd name="T35" fmla="*/ 3656 h 155"/>
              <a:gd name="T36" fmla="*/ 15394 w 66"/>
              <a:gd name="T37" fmla="*/ 5746 h 155"/>
              <a:gd name="T38" fmla="*/ 13470 w 66"/>
              <a:gd name="T39" fmla="*/ 8880 h 155"/>
              <a:gd name="T40" fmla="*/ 12027 w 66"/>
              <a:gd name="T41" fmla="*/ 12014 h 155"/>
              <a:gd name="T42" fmla="*/ 10583 w 66"/>
              <a:gd name="T43" fmla="*/ 15670 h 155"/>
              <a:gd name="T44" fmla="*/ 10583 w 66"/>
              <a:gd name="T45" fmla="*/ 1567 h 155"/>
              <a:gd name="T46" fmla="*/ 0 w 66"/>
              <a:gd name="T47" fmla="*/ 1567 h 155"/>
              <a:gd name="T48" fmla="*/ 0 w 66"/>
              <a:gd name="T49" fmla="*/ 80962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69"/>
                </a:lnTo>
                <a:lnTo>
                  <a:pt x="24" y="60"/>
                </a:lnTo>
                <a:lnTo>
                  <a:pt x="25" y="51"/>
                </a:lnTo>
                <a:lnTo>
                  <a:pt x="28" y="44"/>
                </a:lnTo>
                <a:lnTo>
                  <a:pt x="32" y="38"/>
                </a:lnTo>
                <a:lnTo>
                  <a:pt x="38" y="32"/>
                </a:lnTo>
                <a:lnTo>
                  <a:pt x="44" y="29"/>
                </a:lnTo>
                <a:lnTo>
                  <a:pt x="52" y="28"/>
                </a:lnTo>
                <a:lnTo>
                  <a:pt x="61" y="26"/>
                </a:lnTo>
                <a:lnTo>
                  <a:pt x="66" y="26"/>
                </a:lnTo>
                <a:lnTo>
                  <a:pt x="66" y="0"/>
                </a:lnTo>
                <a:lnTo>
                  <a:pt x="60" y="0"/>
                </a:lnTo>
                <a:lnTo>
                  <a:pt x="53" y="0"/>
                </a:lnTo>
                <a:lnTo>
                  <a:pt x="47" y="2"/>
                </a:lnTo>
                <a:lnTo>
                  <a:pt x="42" y="4"/>
                </a:lnTo>
                <a:lnTo>
                  <a:pt x="36" y="7"/>
                </a:lnTo>
                <a:lnTo>
                  <a:pt x="32" y="11"/>
                </a:lnTo>
                <a:lnTo>
                  <a:pt x="28" y="17"/>
                </a:lnTo>
                <a:lnTo>
                  <a:pt x="25" y="23"/>
                </a:lnTo>
                <a:lnTo>
                  <a:pt x="22" y="30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44" name="Freeform 373"/>
          <p:cNvSpPr>
            <a:spLocks noEditPoints="1"/>
          </p:cNvSpPr>
          <p:nvPr/>
        </p:nvSpPr>
        <p:spPr bwMode="auto">
          <a:xfrm>
            <a:off x="5784850" y="2354263"/>
            <a:ext cx="58738" cy="82550"/>
          </a:xfrm>
          <a:custGeom>
            <a:avLst/>
            <a:gdLst>
              <a:gd name="T0" fmla="*/ 46322 w 123"/>
              <a:gd name="T1" fmla="*/ 59039 h 158"/>
              <a:gd name="T2" fmla="*/ 42979 w 123"/>
              <a:gd name="T3" fmla="*/ 64264 h 158"/>
              <a:gd name="T4" fmla="*/ 39159 w 123"/>
              <a:gd name="T5" fmla="*/ 67921 h 158"/>
              <a:gd name="T6" fmla="*/ 33428 w 123"/>
              <a:gd name="T7" fmla="*/ 70533 h 158"/>
              <a:gd name="T8" fmla="*/ 25787 w 123"/>
              <a:gd name="T9" fmla="*/ 70011 h 158"/>
              <a:gd name="T10" fmla="*/ 19579 w 123"/>
              <a:gd name="T11" fmla="*/ 66876 h 158"/>
              <a:gd name="T12" fmla="*/ 14326 w 123"/>
              <a:gd name="T13" fmla="*/ 60606 h 158"/>
              <a:gd name="T14" fmla="*/ 11939 w 123"/>
              <a:gd name="T15" fmla="*/ 50679 h 158"/>
              <a:gd name="T16" fmla="*/ 58738 w 123"/>
              <a:gd name="T17" fmla="*/ 45455 h 158"/>
              <a:gd name="T18" fmla="*/ 58260 w 123"/>
              <a:gd name="T19" fmla="*/ 30826 h 158"/>
              <a:gd name="T20" fmla="*/ 54440 w 123"/>
              <a:gd name="T21" fmla="*/ 15674 h 158"/>
              <a:gd name="T22" fmla="*/ 46799 w 123"/>
              <a:gd name="T23" fmla="*/ 5747 h 158"/>
              <a:gd name="T24" fmla="*/ 36293 w 123"/>
              <a:gd name="T25" fmla="*/ 522 h 158"/>
              <a:gd name="T26" fmla="*/ 22922 w 123"/>
              <a:gd name="T27" fmla="*/ 522 h 158"/>
              <a:gd name="T28" fmla="*/ 11939 w 123"/>
              <a:gd name="T29" fmla="*/ 5747 h 158"/>
              <a:gd name="T30" fmla="*/ 4298 w 123"/>
              <a:gd name="T31" fmla="*/ 16719 h 158"/>
              <a:gd name="T32" fmla="*/ 478 w 123"/>
              <a:gd name="T33" fmla="*/ 32916 h 158"/>
              <a:gd name="T34" fmla="*/ 478 w 123"/>
              <a:gd name="T35" fmla="*/ 50679 h 158"/>
              <a:gd name="T36" fmla="*/ 4298 w 123"/>
              <a:gd name="T37" fmla="*/ 66353 h 158"/>
              <a:gd name="T38" fmla="*/ 11939 w 123"/>
              <a:gd name="T39" fmla="*/ 76280 h 158"/>
              <a:gd name="T40" fmla="*/ 22922 w 123"/>
              <a:gd name="T41" fmla="*/ 82028 h 158"/>
              <a:gd name="T42" fmla="*/ 34383 w 123"/>
              <a:gd name="T43" fmla="*/ 82028 h 158"/>
              <a:gd name="T44" fmla="*/ 44412 w 123"/>
              <a:gd name="T45" fmla="*/ 78370 h 158"/>
              <a:gd name="T46" fmla="*/ 51575 w 123"/>
              <a:gd name="T47" fmla="*/ 71578 h 158"/>
              <a:gd name="T48" fmla="*/ 56828 w 123"/>
              <a:gd name="T49" fmla="*/ 61651 h 158"/>
              <a:gd name="T50" fmla="*/ 47277 w 123"/>
              <a:gd name="T51" fmla="*/ 55904 h 158"/>
              <a:gd name="T52" fmla="*/ 11939 w 123"/>
              <a:gd name="T53" fmla="*/ 29258 h 158"/>
              <a:gd name="T54" fmla="*/ 14804 w 123"/>
              <a:gd name="T55" fmla="*/ 20376 h 158"/>
              <a:gd name="T56" fmla="*/ 19579 w 123"/>
              <a:gd name="T57" fmla="*/ 14629 h 158"/>
              <a:gd name="T58" fmla="*/ 25310 w 123"/>
              <a:gd name="T59" fmla="*/ 12017 h 158"/>
              <a:gd name="T60" fmla="*/ 33428 w 123"/>
              <a:gd name="T61" fmla="*/ 12017 h 158"/>
              <a:gd name="T62" fmla="*/ 40114 w 123"/>
              <a:gd name="T63" fmla="*/ 15152 h 158"/>
              <a:gd name="T64" fmla="*/ 44412 w 123"/>
              <a:gd name="T65" fmla="*/ 20376 h 158"/>
              <a:gd name="T66" fmla="*/ 46799 w 123"/>
              <a:gd name="T67" fmla="*/ 29258 h 158"/>
              <a:gd name="T68" fmla="*/ 11461 w 123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3" y="118"/>
                </a:lnTo>
                <a:lnTo>
                  <a:pt x="90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2"/>
                </a:lnTo>
                <a:lnTo>
                  <a:pt x="70" y="135"/>
                </a:lnTo>
                <a:lnTo>
                  <a:pt x="63" y="135"/>
                </a:lnTo>
                <a:lnTo>
                  <a:pt x="54" y="134"/>
                </a:lnTo>
                <a:lnTo>
                  <a:pt x="47" y="131"/>
                </a:lnTo>
                <a:lnTo>
                  <a:pt x="41" y="128"/>
                </a:lnTo>
                <a:lnTo>
                  <a:pt x="34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7"/>
                </a:lnTo>
                <a:lnTo>
                  <a:pt x="24" y="87"/>
                </a:lnTo>
                <a:lnTo>
                  <a:pt x="123" y="87"/>
                </a:lnTo>
                <a:lnTo>
                  <a:pt x="123" y="75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19"/>
                </a:lnTo>
                <a:lnTo>
                  <a:pt x="98" y="11"/>
                </a:lnTo>
                <a:lnTo>
                  <a:pt x="87" y="4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5" y="5"/>
                </a:lnTo>
                <a:lnTo>
                  <a:pt x="25" y="11"/>
                </a:lnTo>
                <a:lnTo>
                  <a:pt x="17" y="21"/>
                </a:lnTo>
                <a:lnTo>
                  <a:pt x="9" y="32"/>
                </a:lnTo>
                <a:lnTo>
                  <a:pt x="4" y="46"/>
                </a:lnTo>
                <a:lnTo>
                  <a:pt x="1" y="63"/>
                </a:lnTo>
                <a:lnTo>
                  <a:pt x="0" y="80"/>
                </a:lnTo>
                <a:lnTo>
                  <a:pt x="1" y="97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6"/>
                </a:lnTo>
                <a:lnTo>
                  <a:pt x="35" y="152"/>
                </a:lnTo>
                <a:lnTo>
                  <a:pt x="48" y="157"/>
                </a:lnTo>
                <a:lnTo>
                  <a:pt x="61" y="158"/>
                </a:lnTo>
                <a:lnTo>
                  <a:pt x="72" y="157"/>
                </a:lnTo>
                <a:lnTo>
                  <a:pt x="84" y="155"/>
                </a:lnTo>
                <a:lnTo>
                  <a:pt x="93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8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7"/>
                </a:lnTo>
                <a:lnTo>
                  <a:pt x="31" y="39"/>
                </a:lnTo>
                <a:lnTo>
                  <a:pt x="35" y="33"/>
                </a:lnTo>
                <a:lnTo>
                  <a:pt x="41" y="28"/>
                </a:lnTo>
                <a:lnTo>
                  <a:pt x="47" y="24"/>
                </a:lnTo>
                <a:lnTo>
                  <a:pt x="53" y="23"/>
                </a:lnTo>
                <a:lnTo>
                  <a:pt x="62" y="22"/>
                </a:lnTo>
                <a:lnTo>
                  <a:pt x="70" y="23"/>
                </a:lnTo>
                <a:lnTo>
                  <a:pt x="78" y="24"/>
                </a:lnTo>
                <a:lnTo>
                  <a:pt x="84" y="29"/>
                </a:lnTo>
                <a:lnTo>
                  <a:pt x="89" y="33"/>
                </a:lnTo>
                <a:lnTo>
                  <a:pt x="93" y="39"/>
                </a:lnTo>
                <a:lnTo>
                  <a:pt x="97" y="47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45" name="Freeform 374"/>
          <p:cNvSpPr>
            <a:spLocks/>
          </p:cNvSpPr>
          <p:nvPr/>
        </p:nvSpPr>
        <p:spPr bwMode="auto">
          <a:xfrm>
            <a:off x="5889625" y="2325688"/>
            <a:ext cx="73025" cy="109537"/>
          </a:xfrm>
          <a:custGeom>
            <a:avLst/>
            <a:gdLst>
              <a:gd name="T0" fmla="*/ 0 w 152"/>
              <a:gd name="T1" fmla="*/ 109537 h 208"/>
              <a:gd name="T2" fmla="*/ 12011 w 152"/>
              <a:gd name="T3" fmla="*/ 109537 h 208"/>
              <a:gd name="T4" fmla="*/ 12011 w 152"/>
              <a:gd name="T5" fmla="*/ 71094 h 208"/>
              <a:gd name="T6" fmla="*/ 26424 w 152"/>
              <a:gd name="T7" fmla="*/ 54768 h 208"/>
              <a:gd name="T8" fmla="*/ 57651 w 152"/>
              <a:gd name="T9" fmla="*/ 109537 h 208"/>
              <a:gd name="T10" fmla="*/ 73025 w 152"/>
              <a:gd name="T11" fmla="*/ 109537 h 208"/>
              <a:gd name="T12" fmla="*/ 35071 w 152"/>
              <a:gd name="T13" fmla="*/ 43709 h 208"/>
              <a:gd name="T14" fmla="*/ 72064 w 152"/>
              <a:gd name="T15" fmla="*/ 0 h 208"/>
              <a:gd name="T16" fmla="*/ 55730 w 152"/>
              <a:gd name="T17" fmla="*/ 0 h 208"/>
              <a:gd name="T18" fmla="*/ 12011 w 152"/>
              <a:gd name="T19" fmla="*/ 52662 h 208"/>
              <a:gd name="T20" fmla="*/ 12011 w 152"/>
              <a:gd name="T21" fmla="*/ 0 h 208"/>
              <a:gd name="T22" fmla="*/ 0 w 152"/>
              <a:gd name="T23" fmla="*/ 0 h 208"/>
              <a:gd name="T24" fmla="*/ 0 w 152"/>
              <a:gd name="T25" fmla="*/ 109537 h 20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52" h="208">
                <a:moveTo>
                  <a:pt x="0" y="208"/>
                </a:moveTo>
                <a:lnTo>
                  <a:pt x="25" y="208"/>
                </a:lnTo>
                <a:lnTo>
                  <a:pt x="25" y="135"/>
                </a:lnTo>
                <a:lnTo>
                  <a:pt x="55" y="104"/>
                </a:lnTo>
                <a:lnTo>
                  <a:pt x="120" y="208"/>
                </a:lnTo>
                <a:lnTo>
                  <a:pt x="152" y="208"/>
                </a:lnTo>
                <a:lnTo>
                  <a:pt x="73" y="83"/>
                </a:lnTo>
                <a:lnTo>
                  <a:pt x="150" y="0"/>
                </a:lnTo>
                <a:lnTo>
                  <a:pt x="116" y="0"/>
                </a:lnTo>
                <a:lnTo>
                  <a:pt x="25" y="100"/>
                </a:lnTo>
                <a:lnTo>
                  <a:pt x="25" y="0"/>
                </a:lnTo>
                <a:lnTo>
                  <a:pt x="0" y="0"/>
                </a:lnTo>
                <a:lnTo>
                  <a:pt x="0" y="20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46" name="Rectangle 375"/>
          <p:cNvSpPr>
            <a:spLocks noChangeArrowheads="1"/>
          </p:cNvSpPr>
          <p:nvPr/>
        </p:nvSpPr>
        <p:spPr bwMode="auto">
          <a:xfrm>
            <a:off x="5972175" y="2419350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47" name="Freeform 376"/>
          <p:cNvSpPr>
            <a:spLocks/>
          </p:cNvSpPr>
          <p:nvPr/>
        </p:nvSpPr>
        <p:spPr bwMode="auto">
          <a:xfrm>
            <a:off x="4851400" y="2522538"/>
            <a:ext cx="58738" cy="107950"/>
          </a:xfrm>
          <a:custGeom>
            <a:avLst/>
            <a:gdLst>
              <a:gd name="T0" fmla="*/ 0 w 126"/>
              <a:gd name="T1" fmla="*/ 71967 h 204"/>
              <a:gd name="T2" fmla="*/ 1865 w 126"/>
              <a:gd name="T3" fmla="*/ 86783 h 204"/>
              <a:gd name="T4" fmla="*/ 7925 w 126"/>
              <a:gd name="T5" fmla="*/ 97896 h 204"/>
              <a:gd name="T6" fmla="*/ 16782 w 126"/>
              <a:gd name="T7" fmla="*/ 105304 h 204"/>
              <a:gd name="T8" fmla="*/ 28437 w 126"/>
              <a:gd name="T9" fmla="*/ 107950 h 204"/>
              <a:gd name="T10" fmla="*/ 41490 w 126"/>
              <a:gd name="T11" fmla="*/ 105304 h 204"/>
              <a:gd name="T12" fmla="*/ 50813 w 126"/>
              <a:gd name="T13" fmla="*/ 98425 h 204"/>
              <a:gd name="T14" fmla="*/ 56873 w 126"/>
              <a:gd name="T15" fmla="*/ 87842 h 204"/>
              <a:gd name="T16" fmla="*/ 58738 w 126"/>
              <a:gd name="T17" fmla="*/ 74613 h 204"/>
              <a:gd name="T18" fmla="*/ 57806 w 126"/>
              <a:gd name="T19" fmla="*/ 65087 h 204"/>
              <a:gd name="T20" fmla="*/ 55475 w 126"/>
              <a:gd name="T21" fmla="*/ 58737 h 204"/>
              <a:gd name="T22" fmla="*/ 51279 w 126"/>
              <a:gd name="T23" fmla="*/ 52387 h 204"/>
              <a:gd name="T24" fmla="*/ 45219 w 126"/>
              <a:gd name="T25" fmla="*/ 48683 h 204"/>
              <a:gd name="T26" fmla="*/ 50347 w 126"/>
              <a:gd name="T27" fmla="*/ 44979 h 204"/>
              <a:gd name="T28" fmla="*/ 53610 w 126"/>
              <a:gd name="T29" fmla="*/ 40746 h 204"/>
              <a:gd name="T30" fmla="*/ 55475 w 126"/>
              <a:gd name="T31" fmla="*/ 34396 h 204"/>
              <a:gd name="T32" fmla="*/ 55941 w 126"/>
              <a:gd name="T33" fmla="*/ 27517 h 204"/>
              <a:gd name="T34" fmla="*/ 54076 w 126"/>
              <a:gd name="T35" fmla="*/ 15875 h 204"/>
              <a:gd name="T36" fmla="*/ 48948 w 126"/>
              <a:gd name="T37" fmla="*/ 7408 h 204"/>
              <a:gd name="T38" fmla="*/ 40091 w 126"/>
              <a:gd name="T39" fmla="*/ 1588 h 204"/>
              <a:gd name="T40" fmla="*/ 28437 w 126"/>
              <a:gd name="T41" fmla="*/ 0 h 204"/>
              <a:gd name="T42" fmla="*/ 17715 w 126"/>
              <a:gd name="T43" fmla="*/ 2646 h 204"/>
              <a:gd name="T44" fmla="*/ 9323 w 126"/>
              <a:gd name="T45" fmla="*/ 8996 h 204"/>
              <a:gd name="T46" fmla="*/ 3729 w 126"/>
              <a:gd name="T47" fmla="*/ 20108 h 204"/>
              <a:gd name="T48" fmla="*/ 1865 w 126"/>
              <a:gd name="T49" fmla="*/ 34396 h 204"/>
              <a:gd name="T50" fmla="*/ 12587 w 126"/>
              <a:gd name="T51" fmla="*/ 34925 h 204"/>
              <a:gd name="T52" fmla="*/ 14451 w 126"/>
              <a:gd name="T53" fmla="*/ 25400 h 204"/>
              <a:gd name="T54" fmla="*/ 17248 w 126"/>
              <a:gd name="T55" fmla="*/ 17992 h 204"/>
              <a:gd name="T56" fmla="*/ 21910 w 126"/>
              <a:gd name="T57" fmla="*/ 13229 h 204"/>
              <a:gd name="T58" fmla="*/ 29369 w 126"/>
              <a:gd name="T59" fmla="*/ 12171 h 204"/>
              <a:gd name="T60" fmla="*/ 35895 w 126"/>
              <a:gd name="T61" fmla="*/ 13229 h 204"/>
              <a:gd name="T62" fmla="*/ 40091 w 126"/>
              <a:gd name="T63" fmla="*/ 16404 h 204"/>
              <a:gd name="T64" fmla="*/ 43354 w 126"/>
              <a:gd name="T65" fmla="*/ 21696 h 204"/>
              <a:gd name="T66" fmla="*/ 44287 w 126"/>
              <a:gd name="T67" fmla="*/ 28046 h 204"/>
              <a:gd name="T68" fmla="*/ 43354 w 126"/>
              <a:gd name="T69" fmla="*/ 35454 h 204"/>
              <a:gd name="T70" fmla="*/ 39625 w 126"/>
              <a:gd name="T71" fmla="*/ 40746 h 204"/>
              <a:gd name="T72" fmla="*/ 34497 w 126"/>
              <a:gd name="T73" fmla="*/ 43921 h 204"/>
              <a:gd name="T74" fmla="*/ 27038 w 126"/>
              <a:gd name="T75" fmla="*/ 44450 h 204"/>
              <a:gd name="T76" fmla="*/ 23309 w 126"/>
              <a:gd name="T77" fmla="*/ 56092 h 204"/>
              <a:gd name="T78" fmla="*/ 33565 w 126"/>
              <a:gd name="T79" fmla="*/ 56621 h 204"/>
              <a:gd name="T80" fmla="*/ 40091 w 126"/>
              <a:gd name="T81" fmla="*/ 59267 h 204"/>
              <a:gd name="T82" fmla="*/ 44753 w 126"/>
              <a:gd name="T83" fmla="*/ 63500 h 204"/>
              <a:gd name="T84" fmla="*/ 46617 w 126"/>
              <a:gd name="T85" fmla="*/ 70379 h 204"/>
              <a:gd name="T86" fmla="*/ 46617 w 126"/>
              <a:gd name="T87" fmla="*/ 78846 h 204"/>
              <a:gd name="T88" fmla="*/ 44753 w 126"/>
              <a:gd name="T89" fmla="*/ 86254 h 204"/>
              <a:gd name="T90" fmla="*/ 39625 w 126"/>
              <a:gd name="T91" fmla="*/ 91546 h 204"/>
              <a:gd name="T92" fmla="*/ 33565 w 126"/>
              <a:gd name="T93" fmla="*/ 94192 h 204"/>
              <a:gd name="T94" fmla="*/ 25640 w 126"/>
              <a:gd name="T95" fmla="*/ 94192 h 204"/>
              <a:gd name="T96" fmla="*/ 18647 w 126"/>
              <a:gd name="T97" fmla="*/ 91017 h 204"/>
              <a:gd name="T98" fmla="*/ 14451 w 126"/>
              <a:gd name="T99" fmla="*/ 85725 h 204"/>
              <a:gd name="T100" fmla="*/ 11654 w 126"/>
              <a:gd name="T101" fmla="*/ 76729 h 204"/>
              <a:gd name="T102" fmla="*/ 0 w 126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5"/>
                </a:moveTo>
                <a:lnTo>
                  <a:pt x="0" y="136"/>
                </a:lnTo>
                <a:lnTo>
                  <a:pt x="1" y="151"/>
                </a:lnTo>
                <a:lnTo>
                  <a:pt x="4" y="164"/>
                </a:lnTo>
                <a:lnTo>
                  <a:pt x="9" y="176"/>
                </a:lnTo>
                <a:lnTo>
                  <a:pt x="17" y="185"/>
                </a:lnTo>
                <a:lnTo>
                  <a:pt x="25" y="193"/>
                </a:lnTo>
                <a:lnTo>
                  <a:pt x="36" y="199"/>
                </a:lnTo>
                <a:lnTo>
                  <a:pt x="47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199"/>
                </a:lnTo>
                <a:lnTo>
                  <a:pt x="99" y="193"/>
                </a:lnTo>
                <a:lnTo>
                  <a:pt x="109" y="186"/>
                </a:lnTo>
                <a:lnTo>
                  <a:pt x="116" y="177"/>
                </a:lnTo>
                <a:lnTo>
                  <a:pt x="122" y="166"/>
                </a:lnTo>
                <a:lnTo>
                  <a:pt x="125" y="154"/>
                </a:lnTo>
                <a:lnTo>
                  <a:pt x="126" y="141"/>
                </a:lnTo>
                <a:lnTo>
                  <a:pt x="126" y="131"/>
                </a:lnTo>
                <a:lnTo>
                  <a:pt x="124" y="123"/>
                </a:lnTo>
                <a:lnTo>
                  <a:pt x="122" y="116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4" y="95"/>
                </a:lnTo>
                <a:lnTo>
                  <a:pt x="97" y="92"/>
                </a:lnTo>
                <a:lnTo>
                  <a:pt x="102" y="88"/>
                </a:lnTo>
                <a:lnTo>
                  <a:pt x="108" y="85"/>
                </a:lnTo>
                <a:lnTo>
                  <a:pt x="111" y="81"/>
                </a:lnTo>
                <a:lnTo>
                  <a:pt x="115" y="77"/>
                </a:lnTo>
                <a:lnTo>
                  <a:pt x="117" y="71"/>
                </a:lnTo>
                <a:lnTo>
                  <a:pt x="119" y="65"/>
                </a:lnTo>
                <a:lnTo>
                  <a:pt x="120" y="59"/>
                </a:lnTo>
                <a:lnTo>
                  <a:pt x="120" y="52"/>
                </a:lnTo>
                <a:lnTo>
                  <a:pt x="119" y="41"/>
                </a:lnTo>
                <a:lnTo>
                  <a:pt x="116" y="30"/>
                </a:lnTo>
                <a:lnTo>
                  <a:pt x="112" y="22"/>
                </a:lnTo>
                <a:lnTo>
                  <a:pt x="105" y="14"/>
                </a:lnTo>
                <a:lnTo>
                  <a:pt x="97" y="8"/>
                </a:lnTo>
                <a:lnTo>
                  <a:pt x="86" y="3"/>
                </a:lnTo>
                <a:lnTo>
                  <a:pt x="75" y="1"/>
                </a:lnTo>
                <a:lnTo>
                  <a:pt x="61" y="0"/>
                </a:lnTo>
                <a:lnTo>
                  <a:pt x="50" y="1"/>
                </a:lnTo>
                <a:lnTo>
                  <a:pt x="38" y="5"/>
                </a:lnTo>
                <a:lnTo>
                  <a:pt x="28" y="10"/>
                </a:lnTo>
                <a:lnTo>
                  <a:pt x="20" y="17"/>
                </a:lnTo>
                <a:lnTo>
                  <a:pt x="14" y="27"/>
                </a:lnTo>
                <a:lnTo>
                  <a:pt x="8" y="38"/>
                </a:lnTo>
                <a:lnTo>
                  <a:pt x="5" y="50"/>
                </a:lnTo>
                <a:lnTo>
                  <a:pt x="4" y="65"/>
                </a:lnTo>
                <a:lnTo>
                  <a:pt x="4" y="66"/>
                </a:lnTo>
                <a:lnTo>
                  <a:pt x="27" y="66"/>
                </a:lnTo>
                <a:lnTo>
                  <a:pt x="28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29"/>
                </a:lnTo>
                <a:lnTo>
                  <a:pt x="47" y="25"/>
                </a:lnTo>
                <a:lnTo>
                  <a:pt x="55" y="24"/>
                </a:lnTo>
                <a:lnTo>
                  <a:pt x="63" y="23"/>
                </a:lnTo>
                <a:lnTo>
                  <a:pt x="71" y="23"/>
                </a:lnTo>
                <a:lnTo>
                  <a:pt x="77" y="25"/>
                </a:lnTo>
                <a:lnTo>
                  <a:pt x="82" y="28"/>
                </a:lnTo>
                <a:lnTo>
                  <a:pt x="86" y="31"/>
                </a:lnTo>
                <a:lnTo>
                  <a:pt x="91" y="35"/>
                </a:lnTo>
                <a:lnTo>
                  <a:pt x="93" y="41"/>
                </a:lnTo>
                <a:lnTo>
                  <a:pt x="95" y="46"/>
                </a:lnTo>
                <a:lnTo>
                  <a:pt x="95" y="53"/>
                </a:lnTo>
                <a:lnTo>
                  <a:pt x="94" y="62"/>
                </a:lnTo>
                <a:lnTo>
                  <a:pt x="93" y="67"/>
                </a:lnTo>
                <a:lnTo>
                  <a:pt x="90" y="73"/>
                </a:lnTo>
                <a:lnTo>
                  <a:pt x="85" y="77"/>
                </a:lnTo>
                <a:lnTo>
                  <a:pt x="80" y="80"/>
                </a:lnTo>
                <a:lnTo>
                  <a:pt x="74" y="83"/>
                </a:lnTo>
                <a:lnTo>
                  <a:pt x="66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3" y="106"/>
                </a:lnTo>
                <a:lnTo>
                  <a:pt x="72" y="107"/>
                </a:lnTo>
                <a:lnTo>
                  <a:pt x="79" y="108"/>
                </a:lnTo>
                <a:lnTo>
                  <a:pt x="86" y="112"/>
                </a:lnTo>
                <a:lnTo>
                  <a:pt x="92" y="115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7"/>
                </a:lnTo>
                <a:lnTo>
                  <a:pt x="96" y="163"/>
                </a:lnTo>
                <a:lnTo>
                  <a:pt x="91" y="169"/>
                </a:lnTo>
                <a:lnTo>
                  <a:pt x="85" y="173"/>
                </a:lnTo>
                <a:lnTo>
                  <a:pt x="79" y="177"/>
                </a:lnTo>
                <a:lnTo>
                  <a:pt x="72" y="178"/>
                </a:lnTo>
                <a:lnTo>
                  <a:pt x="63" y="179"/>
                </a:lnTo>
                <a:lnTo>
                  <a:pt x="55" y="178"/>
                </a:lnTo>
                <a:lnTo>
                  <a:pt x="46" y="177"/>
                </a:lnTo>
                <a:lnTo>
                  <a:pt x="40" y="172"/>
                </a:lnTo>
                <a:lnTo>
                  <a:pt x="35" y="168"/>
                </a:lnTo>
                <a:lnTo>
                  <a:pt x="31" y="162"/>
                </a:lnTo>
                <a:lnTo>
                  <a:pt x="27" y="154"/>
                </a:lnTo>
                <a:lnTo>
                  <a:pt x="25" y="145"/>
                </a:lnTo>
                <a:lnTo>
                  <a:pt x="24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48" name="Freeform 377"/>
          <p:cNvSpPr>
            <a:spLocks/>
          </p:cNvSpPr>
          <p:nvPr/>
        </p:nvSpPr>
        <p:spPr bwMode="auto">
          <a:xfrm>
            <a:off x="4919663" y="2522538"/>
            <a:ext cx="57150" cy="106362"/>
          </a:xfrm>
          <a:custGeom>
            <a:avLst/>
            <a:gdLst>
              <a:gd name="T0" fmla="*/ 57150 w 125"/>
              <a:gd name="T1" fmla="*/ 106362 h 199"/>
              <a:gd name="T2" fmla="*/ 12344 w 125"/>
              <a:gd name="T3" fmla="*/ 93534 h 199"/>
              <a:gd name="T4" fmla="*/ 15088 w 125"/>
              <a:gd name="T5" fmla="*/ 86586 h 199"/>
              <a:gd name="T6" fmla="*/ 18745 w 125"/>
              <a:gd name="T7" fmla="*/ 80172 h 199"/>
              <a:gd name="T8" fmla="*/ 24689 w 125"/>
              <a:gd name="T9" fmla="*/ 74828 h 199"/>
              <a:gd name="T10" fmla="*/ 32004 w 125"/>
              <a:gd name="T11" fmla="*/ 69483 h 199"/>
              <a:gd name="T12" fmla="*/ 43434 w 125"/>
              <a:gd name="T13" fmla="*/ 61465 h 199"/>
              <a:gd name="T14" fmla="*/ 50292 w 125"/>
              <a:gd name="T15" fmla="*/ 54517 h 199"/>
              <a:gd name="T16" fmla="*/ 54864 w 125"/>
              <a:gd name="T17" fmla="*/ 46500 h 199"/>
              <a:gd name="T18" fmla="*/ 56693 w 125"/>
              <a:gd name="T19" fmla="*/ 36879 h 199"/>
              <a:gd name="T20" fmla="*/ 56693 w 125"/>
              <a:gd name="T21" fmla="*/ 24586 h 199"/>
              <a:gd name="T22" fmla="*/ 52578 w 125"/>
              <a:gd name="T23" fmla="*/ 12828 h 199"/>
              <a:gd name="T24" fmla="*/ 45263 w 125"/>
              <a:gd name="T25" fmla="*/ 4810 h 199"/>
              <a:gd name="T26" fmla="*/ 35662 w 125"/>
              <a:gd name="T27" fmla="*/ 534 h 199"/>
              <a:gd name="T28" fmla="*/ 23774 w 125"/>
              <a:gd name="T29" fmla="*/ 534 h 199"/>
              <a:gd name="T30" fmla="*/ 13716 w 125"/>
              <a:gd name="T31" fmla="*/ 5345 h 199"/>
              <a:gd name="T32" fmla="*/ 6401 w 125"/>
              <a:gd name="T33" fmla="*/ 14966 h 199"/>
              <a:gd name="T34" fmla="*/ 2743 w 125"/>
              <a:gd name="T35" fmla="*/ 28328 h 199"/>
              <a:gd name="T36" fmla="*/ 2286 w 125"/>
              <a:gd name="T37" fmla="*/ 38483 h 199"/>
              <a:gd name="T38" fmla="*/ 13259 w 125"/>
              <a:gd name="T39" fmla="*/ 37414 h 199"/>
              <a:gd name="T40" fmla="*/ 14173 w 125"/>
              <a:gd name="T41" fmla="*/ 27259 h 199"/>
              <a:gd name="T42" fmla="*/ 17374 w 125"/>
              <a:gd name="T43" fmla="*/ 19241 h 199"/>
              <a:gd name="T44" fmla="*/ 22860 w 125"/>
              <a:gd name="T45" fmla="*/ 14966 h 199"/>
              <a:gd name="T46" fmla="*/ 29261 w 125"/>
              <a:gd name="T47" fmla="*/ 12828 h 199"/>
              <a:gd name="T48" fmla="*/ 35662 w 125"/>
              <a:gd name="T49" fmla="*/ 14431 h 199"/>
              <a:gd name="T50" fmla="*/ 41148 w 125"/>
              <a:gd name="T51" fmla="*/ 18172 h 199"/>
              <a:gd name="T52" fmla="*/ 44348 w 125"/>
              <a:gd name="T53" fmla="*/ 24052 h 199"/>
              <a:gd name="T54" fmla="*/ 45263 w 125"/>
              <a:gd name="T55" fmla="*/ 31534 h 199"/>
              <a:gd name="T56" fmla="*/ 44348 w 125"/>
              <a:gd name="T57" fmla="*/ 38483 h 199"/>
              <a:gd name="T58" fmla="*/ 42520 w 125"/>
              <a:gd name="T59" fmla="*/ 44362 h 199"/>
              <a:gd name="T60" fmla="*/ 38862 w 125"/>
              <a:gd name="T61" fmla="*/ 49707 h 199"/>
              <a:gd name="T62" fmla="*/ 33376 w 125"/>
              <a:gd name="T63" fmla="*/ 53983 h 199"/>
              <a:gd name="T64" fmla="*/ 20574 w 125"/>
              <a:gd name="T65" fmla="*/ 63603 h 199"/>
              <a:gd name="T66" fmla="*/ 10516 w 125"/>
              <a:gd name="T67" fmla="*/ 73224 h 199"/>
              <a:gd name="T68" fmla="*/ 4115 w 125"/>
              <a:gd name="T69" fmla="*/ 84448 h 199"/>
              <a:gd name="T70" fmla="*/ 457 w 125"/>
              <a:gd name="T71" fmla="*/ 97810 h 199"/>
              <a:gd name="T72" fmla="*/ 0 w 125"/>
              <a:gd name="T73" fmla="*/ 106362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5" h="199">
                <a:moveTo>
                  <a:pt x="0" y="199"/>
                </a:moveTo>
                <a:lnTo>
                  <a:pt x="125" y="199"/>
                </a:lnTo>
                <a:lnTo>
                  <a:pt x="125" y="175"/>
                </a:lnTo>
                <a:lnTo>
                  <a:pt x="27" y="175"/>
                </a:lnTo>
                <a:lnTo>
                  <a:pt x="30" y="168"/>
                </a:lnTo>
                <a:lnTo>
                  <a:pt x="33" y="162"/>
                </a:lnTo>
                <a:lnTo>
                  <a:pt x="36" y="156"/>
                </a:lnTo>
                <a:lnTo>
                  <a:pt x="41" y="150"/>
                </a:lnTo>
                <a:lnTo>
                  <a:pt x="48" y="145"/>
                </a:lnTo>
                <a:lnTo>
                  <a:pt x="54" y="140"/>
                </a:lnTo>
                <a:lnTo>
                  <a:pt x="62" y="135"/>
                </a:lnTo>
                <a:lnTo>
                  <a:pt x="70" y="130"/>
                </a:lnTo>
                <a:lnTo>
                  <a:pt x="86" y="122"/>
                </a:lnTo>
                <a:lnTo>
                  <a:pt x="95" y="115"/>
                </a:lnTo>
                <a:lnTo>
                  <a:pt x="103" y="109"/>
                </a:lnTo>
                <a:lnTo>
                  <a:pt x="110" y="102"/>
                </a:lnTo>
                <a:lnTo>
                  <a:pt x="115" y="95"/>
                </a:lnTo>
                <a:lnTo>
                  <a:pt x="120" y="87"/>
                </a:lnTo>
                <a:lnTo>
                  <a:pt x="123" y="78"/>
                </a:lnTo>
                <a:lnTo>
                  <a:pt x="124" y="69"/>
                </a:lnTo>
                <a:lnTo>
                  <a:pt x="125" y="59"/>
                </a:lnTo>
                <a:lnTo>
                  <a:pt x="124" y="46"/>
                </a:lnTo>
                <a:lnTo>
                  <a:pt x="121" y="35"/>
                </a:lnTo>
                <a:lnTo>
                  <a:pt x="115" y="24"/>
                </a:lnTo>
                <a:lnTo>
                  <a:pt x="108" y="16"/>
                </a:lnTo>
                <a:lnTo>
                  <a:pt x="99" y="9"/>
                </a:lnTo>
                <a:lnTo>
                  <a:pt x="90" y="5"/>
                </a:lnTo>
                <a:lnTo>
                  <a:pt x="78" y="1"/>
                </a:lnTo>
                <a:lnTo>
                  <a:pt x="65" y="0"/>
                </a:lnTo>
                <a:lnTo>
                  <a:pt x="52" y="1"/>
                </a:lnTo>
                <a:lnTo>
                  <a:pt x="40" y="5"/>
                </a:lnTo>
                <a:lnTo>
                  <a:pt x="30" y="10"/>
                </a:lnTo>
                <a:lnTo>
                  <a:pt x="21" y="19"/>
                </a:lnTo>
                <a:lnTo>
                  <a:pt x="14" y="28"/>
                </a:lnTo>
                <a:lnTo>
                  <a:pt x="9" y="39"/>
                </a:lnTo>
                <a:lnTo>
                  <a:pt x="6" y="53"/>
                </a:lnTo>
                <a:lnTo>
                  <a:pt x="5" y="69"/>
                </a:lnTo>
                <a:lnTo>
                  <a:pt x="5" y="72"/>
                </a:lnTo>
                <a:lnTo>
                  <a:pt x="29" y="72"/>
                </a:lnTo>
                <a:lnTo>
                  <a:pt x="29" y="70"/>
                </a:lnTo>
                <a:lnTo>
                  <a:pt x="30" y="59"/>
                </a:lnTo>
                <a:lnTo>
                  <a:pt x="31" y="51"/>
                </a:lnTo>
                <a:lnTo>
                  <a:pt x="34" y="43"/>
                </a:lnTo>
                <a:lnTo>
                  <a:pt x="38" y="36"/>
                </a:lnTo>
                <a:lnTo>
                  <a:pt x="44" y="31"/>
                </a:lnTo>
                <a:lnTo>
                  <a:pt x="50" y="28"/>
                </a:lnTo>
                <a:lnTo>
                  <a:pt x="56" y="25"/>
                </a:lnTo>
                <a:lnTo>
                  <a:pt x="64" y="24"/>
                </a:lnTo>
                <a:lnTo>
                  <a:pt x="72" y="25"/>
                </a:lnTo>
                <a:lnTo>
                  <a:pt x="78" y="27"/>
                </a:lnTo>
                <a:lnTo>
                  <a:pt x="85" y="30"/>
                </a:lnTo>
                <a:lnTo>
                  <a:pt x="90" y="34"/>
                </a:lnTo>
                <a:lnTo>
                  <a:pt x="94" y="39"/>
                </a:lnTo>
                <a:lnTo>
                  <a:pt x="97" y="45"/>
                </a:lnTo>
                <a:lnTo>
                  <a:pt x="98" y="52"/>
                </a:lnTo>
                <a:lnTo>
                  <a:pt x="99" y="59"/>
                </a:lnTo>
                <a:lnTo>
                  <a:pt x="99" y="66"/>
                </a:lnTo>
                <a:lnTo>
                  <a:pt x="97" y="72"/>
                </a:lnTo>
                <a:lnTo>
                  <a:pt x="96" y="78"/>
                </a:lnTo>
                <a:lnTo>
                  <a:pt x="93" y="83"/>
                </a:lnTo>
                <a:lnTo>
                  <a:pt x="89" y="88"/>
                </a:lnTo>
                <a:lnTo>
                  <a:pt x="85" y="93"/>
                </a:lnTo>
                <a:lnTo>
                  <a:pt x="79" y="98"/>
                </a:lnTo>
                <a:lnTo>
                  <a:pt x="73" y="101"/>
                </a:lnTo>
                <a:lnTo>
                  <a:pt x="58" y="111"/>
                </a:lnTo>
                <a:lnTo>
                  <a:pt x="45" y="119"/>
                </a:lnTo>
                <a:lnTo>
                  <a:pt x="33" y="128"/>
                </a:lnTo>
                <a:lnTo>
                  <a:pt x="23" y="137"/>
                </a:lnTo>
                <a:lnTo>
                  <a:pt x="15" y="148"/>
                </a:lnTo>
                <a:lnTo>
                  <a:pt x="9" y="158"/>
                </a:lnTo>
                <a:lnTo>
                  <a:pt x="5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49" name="Freeform 378"/>
          <p:cNvSpPr>
            <a:spLocks/>
          </p:cNvSpPr>
          <p:nvPr/>
        </p:nvSpPr>
        <p:spPr bwMode="auto">
          <a:xfrm>
            <a:off x="5537200" y="2519363"/>
            <a:ext cx="65088" cy="109537"/>
          </a:xfrm>
          <a:custGeom>
            <a:avLst/>
            <a:gdLst>
              <a:gd name="T0" fmla="*/ 0 w 136"/>
              <a:gd name="T1" fmla="*/ 109537 h 207"/>
              <a:gd name="T2" fmla="*/ 65088 w 136"/>
              <a:gd name="T3" fmla="*/ 109537 h 207"/>
              <a:gd name="T4" fmla="*/ 65088 w 136"/>
              <a:gd name="T5" fmla="*/ 95779 h 207"/>
              <a:gd name="T6" fmla="*/ 12443 w 136"/>
              <a:gd name="T7" fmla="*/ 95779 h 207"/>
              <a:gd name="T8" fmla="*/ 12443 w 136"/>
              <a:gd name="T9" fmla="*/ 59266 h 207"/>
              <a:gd name="T10" fmla="*/ 60302 w 136"/>
              <a:gd name="T11" fmla="*/ 59266 h 207"/>
              <a:gd name="T12" fmla="*/ 60302 w 136"/>
              <a:gd name="T13" fmla="*/ 46037 h 207"/>
              <a:gd name="T14" fmla="*/ 12443 w 136"/>
              <a:gd name="T15" fmla="*/ 46037 h 207"/>
              <a:gd name="T16" fmla="*/ 12443 w 136"/>
              <a:gd name="T17" fmla="*/ 13229 h 207"/>
              <a:gd name="T18" fmla="*/ 64131 w 136"/>
              <a:gd name="T19" fmla="*/ 13229 h 207"/>
              <a:gd name="T20" fmla="*/ 64131 w 136"/>
              <a:gd name="T21" fmla="*/ 0 h 207"/>
              <a:gd name="T22" fmla="*/ 0 w 136"/>
              <a:gd name="T23" fmla="*/ 0 h 207"/>
              <a:gd name="T24" fmla="*/ 0 w 136"/>
              <a:gd name="T25" fmla="*/ 109537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36" h="207">
                <a:moveTo>
                  <a:pt x="0" y="207"/>
                </a:moveTo>
                <a:lnTo>
                  <a:pt x="136" y="207"/>
                </a:lnTo>
                <a:lnTo>
                  <a:pt x="136" y="181"/>
                </a:lnTo>
                <a:lnTo>
                  <a:pt x="26" y="181"/>
                </a:lnTo>
                <a:lnTo>
                  <a:pt x="26" y="112"/>
                </a:lnTo>
                <a:lnTo>
                  <a:pt x="126" y="112"/>
                </a:lnTo>
                <a:lnTo>
                  <a:pt x="126" y="87"/>
                </a:lnTo>
                <a:lnTo>
                  <a:pt x="26" y="87"/>
                </a:lnTo>
                <a:lnTo>
                  <a:pt x="26" y="25"/>
                </a:lnTo>
                <a:lnTo>
                  <a:pt x="134" y="25"/>
                </a:lnTo>
                <a:lnTo>
                  <a:pt x="134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50" name="Freeform 379"/>
          <p:cNvSpPr>
            <a:spLocks/>
          </p:cNvSpPr>
          <p:nvPr/>
        </p:nvSpPr>
        <p:spPr bwMode="auto">
          <a:xfrm>
            <a:off x="5607050" y="2525713"/>
            <a:ext cx="31750" cy="103187"/>
          </a:xfrm>
          <a:custGeom>
            <a:avLst/>
            <a:gdLst>
              <a:gd name="T0" fmla="*/ 20377 w 67"/>
              <a:gd name="T1" fmla="*/ 82020 h 195"/>
              <a:gd name="T2" fmla="*/ 20377 w 67"/>
              <a:gd name="T3" fmla="*/ 32279 h 195"/>
              <a:gd name="T4" fmla="*/ 31750 w 67"/>
              <a:gd name="T5" fmla="*/ 32279 h 195"/>
              <a:gd name="T6" fmla="*/ 31750 w 67"/>
              <a:gd name="T7" fmla="*/ 22225 h 195"/>
              <a:gd name="T8" fmla="*/ 20377 w 67"/>
              <a:gd name="T9" fmla="*/ 22225 h 195"/>
              <a:gd name="T10" fmla="*/ 20377 w 67"/>
              <a:gd name="T11" fmla="*/ 0 h 195"/>
              <a:gd name="T12" fmla="*/ 9478 w 67"/>
              <a:gd name="T13" fmla="*/ 0 h 195"/>
              <a:gd name="T14" fmla="*/ 9478 w 67"/>
              <a:gd name="T15" fmla="*/ 22225 h 195"/>
              <a:gd name="T16" fmla="*/ 0 w 67"/>
              <a:gd name="T17" fmla="*/ 22225 h 195"/>
              <a:gd name="T18" fmla="*/ 0 w 67"/>
              <a:gd name="T19" fmla="*/ 32279 h 195"/>
              <a:gd name="T20" fmla="*/ 9478 w 67"/>
              <a:gd name="T21" fmla="*/ 32279 h 195"/>
              <a:gd name="T22" fmla="*/ 9478 w 67"/>
              <a:gd name="T23" fmla="*/ 86783 h 195"/>
              <a:gd name="T24" fmla="*/ 9478 w 67"/>
              <a:gd name="T25" fmla="*/ 91016 h 195"/>
              <a:gd name="T26" fmla="*/ 9951 w 67"/>
              <a:gd name="T27" fmla="*/ 94191 h 195"/>
              <a:gd name="T28" fmla="*/ 10899 w 67"/>
              <a:gd name="T29" fmla="*/ 97366 h 195"/>
              <a:gd name="T30" fmla="*/ 12321 w 67"/>
              <a:gd name="T31" fmla="*/ 99483 h 195"/>
              <a:gd name="T32" fmla="*/ 14690 w 67"/>
              <a:gd name="T33" fmla="*/ 101600 h 195"/>
              <a:gd name="T34" fmla="*/ 17060 w 67"/>
              <a:gd name="T35" fmla="*/ 102658 h 195"/>
              <a:gd name="T36" fmla="*/ 19903 w 67"/>
              <a:gd name="T37" fmla="*/ 103187 h 195"/>
              <a:gd name="T38" fmla="*/ 23694 w 67"/>
              <a:gd name="T39" fmla="*/ 103187 h 195"/>
              <a:gd name="T40" fmla="*/ 27485 w 67"/>
              <a:gd name="T41" fmla="*/ 102658 h 195"/>
              <a:gd name="T42" fmla="*/ 31750 w 67"/>
              <a:gd name="T43" fmla="*/ 102129 h 195"/>
              <a:gd name="T44" fmla="*/ 31750 w 67"/>
              <a:gd name="T45" fmla="*/ 90487 h 195"/>
              <a:gd name="T46" fmla="*/ 26537 w 67"/>
              <a:gd name="T47" fmla="*/ 91016 h 195"/>
              <a:gd name="T48" fmla="*/ 23694 w 67"/>
              <a:gd name="T49" fmla="*/ 90487 h 195"/>
              <a:gd name="T50" fmla="*/ 21325 w 67"/>
              <a:gd name="T51" fmla="*/ 89429 h 195"/>
              <a:gd name="T52" fmla="*/ 20377 w 67"/>
              <a:gd name="T53" fmla="*/ 86254 h 195"/>
              <a:gd name="T54" fmla="*/ 20377 w 67"/>
              <a:gd name="T55" fmla="*/ 82020 h 19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7" h="195">
                <a:moveTo>
                  <a:pt x="43" y="155"/>
                </a:moveTo>
                <a:lnTo>
                  <a:pt x="43" y="61"/>
                </a:lnTo>
                <a:lnTo>
                  <a:pt x="67" y="61"/>
                </a:lnTo>
                <a:lnTo>
                  <a:pt x="67" y="42"/>
                </a:lnTo>
                <a:lnTo>
                  <a:pt x="43" y="42"/>
                </a:lnTo>
                <a:lnTo>
                  <a:pt x="43" y="0"/>
                </a:lnTo>
                <a:lnTo>
                  <a:pt x="20" y="0"/>
                </a:lnTo>
                <a:lnTo>
                  <a:pt x="20" y="42"/>
                </a:lnTo>
                <a:lnTo>
                  <a:pt x="0" y="42"/>
                </a:lnTo>
                <a:lnTo>
                  <a:pt x="0" y="61"/>
                </a:lnTo>
                <a:lnTo>
                  <a:pt x="20" y="61"/>
                </a:lnTo>
                <a:lnTo>
                  <a:pt x="20" y="164"/>
                </a:lnTo>
                <a:lnTo>
                  <a:pt x="20" y="172"/>
                </a:lnTo>
                <a:lnTo>
                  <a:pt x="21" y="178"/>
                </a:lnTo>
                <a:lnTo>
                  <a:pt x="23" y="184"/>
                </a:lnTo>
                <a:lnTo>
                  <a:pt x="26" y="188"/>
                </a:lnTo>
                <a:lnTo>
                  <a:pt x="31" y="192"/>
                </a:lnTo>
                <a:lnTo>
                  <a:pt x="36" y="194"/>
                </a:lnTo>
                <a:lnTo>
                  <a:pt x="42" y="195"/>
                </a:lnTo>
                <a:lnTo>
                  <a:pt x="50" y="195"/>
                </a:lnTo>
                <a:lnTo>
                  <a:pt x="58" y="194"/>
                </a:lnTo>
                <a:lnTo>
                  <a:pt x="67" y="193"/>
                </a:lnTo>
                <a:lnTo>
                  <a:pt x="67" y="171"/>
                </a:lnTo>
                <a:lnTo>
                  <a:pt x="56" y="172"/>
                </a:lnTo>
                <a:lnTo>
                  <a:pt x="50" y="171"/>
                </a:lnTo>
                <a:lnTo>
                  <a:pt x="45" y="169"/>
                </a:lnTo>
                <a:lnTo>
                  <a:pt x="43" y="163"/>
                </a:lnTo>
                <a:lnTo>
                  <a:pt x="43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51" name="Freeform 380"/>
          <p:cNvSpPr>
            <a:spLocks noEditPoints="1"/>
          </p:cNvSpPr>
          <p:nvPr/>
        </p:nvSpPr>
        <p:spPr bwMode="auto">
          <a:xfrm>
            <a:off x="5648325" y="2519363"/>
            <a:ext cx="11113" cy="109537"/>
          </a:xfrm>
          <a:custGeom>
            <a:avLst/>
            <a:gdLst>
              <a:gd name="T0" fmla="*/ 0 w 23"/>
              <a:gd name="T1" fmla="*/ 109537 h 207"/>
              <a:gd name="T2" fmla="*/ 11113 w 23"/>
              <a:gd name="T3" fmla="*/ 109537 h 207"/>
              <a:gd name="T4" fmla="*/ 11113 w 23"/>
              <a:gd name="T5" fmla="*/ 29633 h 207"/>
              <a:gd name="T6" fmla="*/ 0 w 23"/>
              <a:gd name="T7" fmla="*/ 29633 h 207"/>
              <a:gd name="T8" fmla="*/ 0 w 23"/>
              <a:gd name="T9" fmla="*/ 109537 h 207"/>
              <a:gd name="T10" fmla="*/ 0 w 23"/>
              <a:gd name="T11" fmla="*/ 14817 h 207"/>
              <a:gd name="T12" fmla="*/ 11113 w 23"/>
              <a:gd name="T13" fmla="*/ 14817 h 207"/>
              <a:gd name="T14" fmla="*/ 11113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52" name="Freeform 381"/>
          <p:cNvSpPr>
            <a:spLocks noEditPoints="1"/>
          </p:cNvSpPr>
          <p:nvPr/>
        </p:nvSpPr>
        <p:spPr bwMode="auto">
          <a:xfrm>
            <a:off x="5672138" y="2546350"/>
            <a:ext cx="58737" cy="84138"/>
          </a:xfrm>
          <a:custGeom>
            <a:avLst/>
            <a:gdLst>
              <a:gd name="T0" fmla="*/ 45947 w 124"/>
              <a:gd name="T1" fmla="*/ 59796 h 159"/>
              <a:gd name="T2" fmla="*/ 43105 w 124"/>
              <a:gd name="T3" fmla="*/ 65617 h 159"/>
              <a:gd name="T4" fmla="*/ 38842 w 124"/>
              <a:gd name="T5" fmla="*/ 69321 h 159"/>
              <a:gd name="T6" fmla="*/ 33632 w 124"/>
              <a:gd name="T7" fmla="*/ 71438 h 159"/>
              <a:gd name="T8" fmla="*/ 26053 w 124"/>
              <a:gd name="T9" fmla="*/ 70909 h 159"/>
              <a:gd name="T10" fmla="*/ 19421 w 124"/>
              <a:gd name="T11" fmla="*/ 67734 h 159"/>
              <a:gd name="T12" fmla="*/ 14684 w 124"/>
              <a:gd name="T13" fmla="*/ 61913 h 159"/>
              <a:gd name="T14" fmla="*/ 11842 w 124"/>
              <a:gd name="T15" fmla="*/ 51859 h 159"/>
              <a:gd name="T16" fmla="*/ 58737 w 124"/>
              <a:gd name="T17" fmla="*/ 46038 h 159"/>
              <a:gd name="T18" fmla="*/ 57790 w 124"/>
              <a:gd name="T19" fmla="*/ 31750 h 159"/>
              <a:gd name="T20" fmla="*/ 54000 w 124"/>
              <a:gd name="T21" fmla="*/ 15875 h 159"/>
              <a:gd name="T22" fmla="*/ 46421 w 124"/>
              <a:gd name="T23" fmla="*/ 6350 h 159"/>
              <a:gd name="T24" fmla="*/ 36000 w 124"/>
              <a:gd name="T25" fmla="*/ 529 h 159"/>
              <a:gd name="T26" fmla="*/ 23211 w 124"/>
              <a:gd name="T27" fmla="*/ 529 h 159"/>
              <a:gd name="T28" fmla="*/ 11842 w 124"/>
              <a:gd name="T29" fmla="*/ 6350 h 159"/>
              <a:gd name="T30" fmla="*/ 4737 w 124"/>
              <a:gd name="T31" fmla="*/ 17463 h 159"/>
              <a:gd name="T32" fmla="*/ 474 w 124"/>
              <a:gd name="T33" fmla="*/ 33338 h 159"/>
              <a:gd name="T34" fmla="*/ 474 w 124"/>
              <a:gd name="T35" fmla="*/ 51859 h 159"/>
              <a:gd name="T36" fmla="*/ 4737 w 124"/>
              <a:gd name="T37" fmla="*/ 67205 h 159"/>
              <a:gd name="T38" fmla="*/ 11842 w 124"/>
              <a:gd name="T39" fmla="*/ 77788 h 159"/>
              <a:gd name="T40" fmla="*/ 23211 w 124"/>
              <a:gd name="T41" fmla="*/ 83080 h 159"/>
              <a:gd name="T42" fmla="*/ 34579 w 124"/>
              <a:gd name="T43" fmla="*/ 83080 h 159"/>
              <a:gd name="T44" fmla="*/ 44526 w 124"/>
              <a:gd name="T45" fmla="*/ 79375 h 159"/>
              <a:gd name="T46" fmla="*/ 51632 w 124"/>
              <a:gd name="T47" fmla="*/ 73025 h 159"/>
              <a:gd name="T48" fmla="*/ 56369 w 124"/>
              <a:gd name="T49" fmla="*/ 62971 h 159"/>
              <a:gd name="T50" fmla="*/ 46895 w 124"/>
              <a:gd name="T51" fmla="*/ 56621 h 159"/>
              <a:gd name="T52" fmla="*/ 11842 w 124"/>
              <a:gd name="T53" fmla="*/ 29634 h 159"/>
              <a:gd name="T54" fmla="*/ 15158 w 124"/>
              <a:gd name="T55" fmla="*/ 21167 h 159"/>
              <a:gd name="T56" fmla="*/ 19421 w 124"/>
              <a:gd name="T57" fmla="*/ 14817 h 159"/>
              <a:gd name="T58" fmla="*/ 25579 w 124"/>
              <a:gd name="T59" fmla="*/ 12171 h 159"/>
              <a:gd name="T60" fmla="*/ 33632 w 124"/>
              <a:gd name="T61" fmla="*/ 12171 h 159"/>
              <a:gd name="T62" fmla="*/ 40263 w 124"/>
              <a:gd name="T63" fmla="*/ 15346 h 159"/>
              <a:gd name="T64" fmla="*/ 44526 w 124"/>
              <a:gd name="T65" fmla="*/ 21167 h 159"/>
              <a:gd name="T66" fmla="*/ 46421 w 124"/>
              <a:gd name="T67" fmla="*/ 29634 h 159"/>
              <a:gd name="T68" fmla="*/ 11368 w 124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9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7" y="128"/>
                </a:lnTo>
                <a:lnTo>
                  <a:pt x="82" y="131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2"/>
                </a:lnTo>
                <a:lnTo>
                  <a:pt x="41" y="128"/>
                </a:lnTo>
                <a:lnTo>
                  <a:pt x="35" y="122"/>
                </a:lnTo>
                <a:lnTo>
                  <a:pt x="31" y="117"/>
                </a:lnTo>
                <a:lnTo>
                  <a:pt x="28" y="108"/>
                </a:lnTo>
                <a:lnTo>
                  <a:pt x="25" y="98"/>
                </a:lnTo>
                <a:lnTo>
                  <a:pt x="24" y="87"/>
                </a:lnTo>
                <a:lnTo>
                  <a:pt x="124" y="87"/>
                </a:lnTo>
                <a:lnTo>
                  <a:pt x="124" y="76"/>
                </a:lnTo>
                <a:lnTo>
                  <a:pt x="122" y="60"/>
                </a:lnTo>
                <a:lnTo>
                  <a:pt x="119" y="43"/>
                </a:lnTo>
                <a:lnTo>
                  <a:pt x="114" y="30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9" y="157"/>
                </a:lnTo>
                <a:lnTo>
                  <a:pt x="61" y="159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2" y="145"/>
                </a:lnTo>
                <a:lnTo>
                  <a:pt x="109" y="138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5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5"/>
                </a:lnTo>
                <a:lnTo>
                  <a:pt x="85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53" name="Freeform 382"/>
          <p:cNvSpPr>
            <a:spLocks/>
          </p:cNvSpPr>
          <p:nvPr/>
        </p:nvSpPr>
        <p:spPr bwMode="auto">
          <a:xfrm>
            <a:off x="5743575" y="2546350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19705 h 155"/>
              <a:gd name="T12" fmla="*/ 53028 w 114"/>
              <a:gd name="T13" fmla="*/ 14912 h 155"/>
              <a:gd name="T14" fmla="*/ 50661 w 114"/>
              <a:gd name="T15" fmla="*/ 11184 h 155"/>
              <a:gd name="T16" fmla="*/ 49240 w 114"/>
              <a:gd name="T17" fmla="*/ 7989 h 155"/>
              <a:gd name="T18" fmla="*/ 47820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0718 w 114"/>
              <a:gd name="T25" fmla="*/ 1065 h 155"/>
              <a:gd name="T26" fmla="*/ 37877 w 114"/>
              <a:gd name="T27" fmla="*/ 533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1779 w 114"/>
              <a:gd name="T37" fmla="*/ 2130 h 155"/>
              <a:gd name="T38" fmla="*/ 19412 w 114"/>
              <a:gd name="T39" fmla="*/ 3195 h 155"/>
              <a:gd name="T40" fmla="*/ 17045 w 114"/>
              <a:gd name="T41" fmla="*/ 4793 h 155"/>
              <a:gd name="T42" fmla="*/ 14204 w 114"/>
              <a:gd name="T43" fmla="*/ 7456 h 155"/>
              <a:gd name="T44" fmla="*/ 12310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0890 h 155"/>
              <a:gd name="T60" fmla="*/ 12310 w 114"/>
              <a:gd name="T61" fmla="*/ 26096 h 155"/>
              <a:gd name="T62" fmla="*/ 13730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1779 w 114"/>
              <a:gd name="T69" fmla="*/ 13847 h 155"/>
              <a:gd name="T70" fmla="*/ 26041 w 114"/>
              <a:gd name="T71" fmla="*/ 12249 h 155"/>
              <a:gd name="T72" fmla="*/ 29828 w 114"/>
              <a:gd name="T73" fmla="*/ 11717 h 155"/>
              <a:gd name="T74" fmla="*/ 33616 w 114"/>
              <a:gd name="T75" fmla="*/ 12249 h 155"/>
              <a:gd name="T76" fmla="*/ 36457 w 114"/>
              <a:gd name="T77" fmla="*/ 13315 h 155"/>
              <a:gd name="T78" fmla="*/ 38351 w 114"/>
              <a:gd name="T79" fmla="*/ 14912 h 155"/>
              <a:gd name="T80" fmla="*/ 40245 w 114"/>
              <a:gd name="T81" fmla="*/ 17043 h 155"/>
              <a:gd name="T82" fmla="*/ 41191 w 114"/>
              <a:gd name="T83" fmla="*/ 19705 h 155"/>
              <a:gd name="T84" fmla="*/ 42612 w 114"/>
              <a:gd name="T85" fmla="*/ 23434 h 155"/>
              <a:gd name="T86" fmla="*/ 43085 w 114"/>
              <a:gd name="T87" fmla="*/ 28227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7"/>
                </a:lnTo>
                <a:lnTo>
                  <a:pt x="112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6" y="2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4"/>
                </a:lnTo>
                <a:lnTo>
                  <a:pt x="41" y="6"/>
                </a:lnTo>
                <a:lnTo>
                  <a:pt x="36" y="9"/>
                </a:lnTo>
                <a:lnTo>
                  <a:pt x="30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29" y="41"/>
                </a:lnTo>
                <a:lnTo>
                  <a:pt x="34" y="34"/>
                </a:lnTo>
                <a:lnTo>
                  <a:pt x="40" y="29"/>
                </a:lnTo>
                <a:lnTo>
                  <a:pt x="46" y="26"/>
                </a:lnTo>
                <a:lnTo>
                  <a:pt x="55" y="23"/>
                </a:lnTo>
                <a:lnTo>
                  <a:pt x="63" y="22"/>
                </a:lnTo>
                <a:lnTo>
                  <a:pt x="71" y="23"/>
                </a:lnTo>
                <a:lnTo>
                  <a:pt x="77" y="25"/>
                </a:lnTo>
                <a:lnTo>
                  <a:pt x="81" y="28"/>
                </a:lnTo>
                <a:lnTo>
                  <a:pt x="85" y="32"/>
                </a:lnTo>
                <a:lnTo>
                  <a:pt x="87" y="37"/>
                </a:lnTo>
                <a:lnTo>
                  <a:pt x="90" y="44"/>
                </a:lnTo>
                <a:lnTo>
                  <a:pt x="91" y="53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54" name="Freeform 383"/>
          <p:cNvSpPr>
            <a:spLocks/>
          </p:cNvSpPr>
          <p:nvPr/>
        </p:nvSpPr>
        <p:spPr bwMode="auto">
          <a:xfrm>
            <a:off x="5811838" y="2546350"/>
            <a:ext cx="53975" cy="82550"/>
          </a:xfrm>
          <a:custGeom>
            <a:avLst/>
            <a:gdLst>
              <a:gd name="T0" fmla="*/ 42989 w 113"/>
              <a:gd name="T1" fmla="*/ 82550 h 155"/>
              <a:gd name="T2" fmla="*/ 53975 w 113"/>
              <a:gd name="T3" fmla="*/ 82550 h 155"/>
              <a:gd name="T4" fmla="*/ 53975 w 113"/>
              <a:gd name="T5" fmla="*/ 34085 h 155"/>
              <a:gd name="T6" fmla="*/ 53975 w 113"/>
              <a:gd name="T7" fmla="*/ 30357 h 155"/>
              <a:gd name="T8" fmla="*/ 53975 w 113"/>
              <a:gd name="T9" fmla="*/ 25031 h 155"/>
              <a:gd name="T10" fmla="*/ 53497 w 113"/>
              <a:gd name="T11" fmla="*/ 19705 h 155"/>
              <a:gd name="T12" fmla="*/ 53020 w 113"/>
              <a:gd name="T13" fmla="*/ 14912 h 155"/>
              <a:gd name="T14" fmla="*/ 51109 w 113"/>
              <a:gd name="T15" fmla="*/ 11184 h 155"/>
              <a:gd name="T16" fmla="*/ 49676 w 113"/>
              <a:gd name="T17" fmla="*/ 7989 h 155"/>
              <a:gd name="T18" fmla="*/ 48243 w 113"/>
              <a:gd name="T19" fmla="*/ 6391 h 155"/>
              <a:gd name="T20" fmla="*/ 46333 w 113"/>
              <a:gd name="T21" fmla="*/ 4261 h 155"/>
              <a:gd name="T22" fmla="*/ 43467 w 113"/>
              <a:gd name="T23" fmla="*/ 2663 h 155"/>
              <a:gd name="T24" fmla="*/ 41078 w 113"/>
              <a:gd name="T25" fmla="*/ 1065 h 155"/>
              <a:gd name="T26" fmla="*/ 38212 w 113"/>
              <a:gd name="T27" fmla="*/ 533 h 155"/>
              <a:gd name="T28" fmla="*/ 34391 w 113"/>
              <a:gd name="T29" fmla="*/ 0 h 155"/>
              <a:gd name="T30" fmla="*/ 31048 w 113"/>
              <a:gd name="T31" fmla="*/ 0 h 155"/>
              <a:gd name="T32" fmla="*/ 28182 w 113"/>
              <a:gd name="T33" fmla="*/ 0 h 155"/>
              <a:gd name="T34" fmla="*/ 24838 w 113"/>
              <a:gd name="T35" fmla="*/ 533 h 155"/>
              <a:gd name="T36" fmla="*/ 21972 w 113"/>
              <a:gd name="T37" fmla="*/ 2130 h 155"/>
              <a:gd name="T38" fmla="*/ 19584 w 113"/>
              <a:gd name="T39" fmla="*/ 3195 h 155"/>
              <a:gd name="T40" fmla="*/ 16718 w 113"/>
              <a:gd name="T41" fmla="*/ 4793 h 155"/>
              <a:gd name="T42" fmla="*/ 14330 w 113"/>
              <a:gd name="T43" fmla="*/ 7456 h 155"/>
              <a:gd name="T44" fmla="*/ 12419 w 113"/>
              <a:gd name="T45" fmla="*/ 10652 h 155"/>
              <a:gd name="T46" fmla="*/ 10508 w 113"/>
              <a:gd name="T47" fmla="*/ 13847 h 155"/>
              <a:gd name="T48" fmla="*/ 10508 w 113"/>
              <a:gd name="T49" fmla="*/ 2130 h 155"/>
              <a:gd name="T50" fmla="*/ 0 w 113"/>
              <a:gd name="T51" fmla="*/ 2130 h 155"/>
              <a:gd name="T52" fmla="*/ 0 w 113"/>
              <a:gd name="T53" fmla="*/ 82550 h 155"/>
              <a:gd name="T54" fmla="*/ 10986 w 113"/>
              <a:gd name="T55" fmla="*/ 82550 h 155"/>
              <a:gd name="T56" fmla="*/ 10986 w 113"/>
              <a:gd name="T57" fmla="*/ 36748 h 155"/>
              <a:gd name="T58" fmla="*/ 11464 w 113"/>
              <a:gd name="T59" fmla="*/ 30890 h 155"/>
              <a:gd name="T60" fmla="*/ 12419 w 113"/>
              <a:gd name="T61" fmla="*/ 26096 h 155"/>
              <a:gd name="T62" fmla="*/ 13852 w 113"/>
              <a:gd name="T63" fmla="*/ 21836 h 155"/>
              <a:gd name="T64" fmla="*/ 15763 w 113"/>
              <a:gd name="T65" fmla="*/ 18108 h 155"/>
              <a:gd name="T66" fmla="*/ 19106 w 113"/>
              <a:gd name="T67" fmla="*/ 15445 h 155"/>
              <a:gd name="T68" fmla="*/ 21972 w 113"/>
              <a:gd name="T69" fmla="*/ 13847 h 155"/>
              <a:gd name="T70" fmla="*/ 25793 w 113"/>
              <a:gd name="T71" fmla="*/ 12249 h 155"/>
              <a:gd name="T72" fmla="*/ 30092 w 113"/>
              <a:gd name="T73" fmla="*/ 11717 h 155"/>
              <a:gd name="T74" fmla="*/ 33436 w 113"/>
              <a:gd name="T75" fmla="*/ 12249 h 155"/>
              <a:gd name="T76" fmla="*/ 36779 w 113"/>
              <a:gd name="T77" fmla="*/ 13315 h 155"/>
              <a:gd name="T78" fmla="*/ 38690 w 113"/>
              <a:gd name="T79" fmla="*/ 14912 h 155"/>
              <a:gd name="T80" fmla="*/ 40601 w 113"/>
              <a:gd name="T81" fmla="*/ 17043 h 155"/>
              <a:gd name="T82" fmla="*/ 41556 w 113"/>
              <a:gd name="T83" fmla="*/ 19705 h 155"/>
              <a:gd name="T84" fmla="*/ 42511 w 113"/>
              <a:gd name="T85" fmla="*/ 23434 h 155"/>
              <a:gd name="T86" fmla="*/ 42989 w 113"/>
              <a:gd name="T87" fmla="*/ 28227 h 155"/>
              <a:gd name="T88" fmla="*/ 42989 w 113"/>
              <a:gd name="T89" fmla="*/ 33020 h 155"/>
              <a:gd name="T90" fmla="*/ 42989 w 113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3" h="155">
                <a:moveTo>
                  <a:pt x="90" y="155"/>
                </a:moveTo>
                <a:lnTo>
                  <a:pt x="113" y="155"/>
                </a:lnTo>
                <a:lnTo>
                  <a:pt x="113" y="64"/>
                </a:lnTo>
                <a:lnTo>
                  <a:pt x="113" y="57"/>
                </a:lnTo>
                <a:lnTo>
                  <a:pt x="113" y="47"/>
                </a:lnTo>
                <a:lnTo>
                  <a:pt x="112" y="37"/>
                </a:lnTo>
                <a:lnTo>
                  <a:pt x="111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1" y="5"/>
                </a:lnTo>
                <a:lnTo>
                  <a:pt x="86" y="2"/>
                </a:lnTo>
                <a:lnTo>
                  <a:pt x="80" y="1"/>
                </a:lnTo>
                <a:lnTo>
                  <a:pt x="72" y="0"/>
                </a:lnTo>
                <a:lnTo>
                  <a:pt x="65" y="0"/>
                </a:lnTo>
                <a:lnTo>
                  <a:pt x="59" y="0"/>
                </a:lnTo>
                <a:lnTo>
                  <a:pt x="52" y="1"/>
                </a:lnTo>
                <a:lnTo>
                  <a:pt x="46" y="4"/>
                </a:lnTo>
                <a:lnTo>
                  <a:pt x="41" y="6"/>
                </a:lnTo>
                <a:lnTo>
                  <a:pt x="35" y="9"/>
                </a:lnTo>
                <a:lnTo>
                  <a:pt x="30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29" y="41"/>
                </a:lnTo>
                <a:lnTo>
                  <a:pt x="33" y="34"/>
                </a:lnTo>
                <a:lnTo>
                  <a:pt x="40" y="29"/>
                </a:lnTo>
                <a:lnTo>
                  <a:pt x="46" y="26"/>
                </a:lnTo>
                <a:lnTo>
                  <a:pt x="54" y="23"/>
                </a:lnTo>
                <a:lnTo>
                  <a:pt x="63" y="22"/>
                </a:lnTo>
                <a:lnTo>
                  <a:pt x="70" y="23"/>
                </a:lnTo>
                <a:lnTo>
                  <a:pt x="77" y="25"/>
                </a:lnTo>
                <a:lnTo>
                  <a:pt x="81" y="28"/>
                </a:lnTo>
                <a:lnTo>
                  <a:pt x="85" y="32"/>
                </a:lnTo>
                <a:lnTo>
                  <a:pt x="87" y="37"/>
                </a:lnTo>
                <a:lnTo>
                  <a:pt x="89" y="44"/>
                </a:lnTo>
                <a:lnTo>
                  <a:pt x="90" y="53"/>
                </a:lnTo>
                <a:lnTo>
                  <a:pt x="90" y="62"/>
                </a:lnTo>
                <a:lnTo>
                  <a:pt x="9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55" name="Freeform 384"/>
          <p:cNvSpPr>
            <a:spLocks noEditPoints="1"/>
          </p:cNvSpPr>
          <p:nvPr/>
        </p:nvSpPr>
        <p:spPr bwMode="auto">
          <a:xfrm>
            <a:off x="5878513" y="2546350"/>
            <a:ext cx="58737" cy="84138"/>
          </a:xfrm>
          <a:custGeom>
            <a:avLst/>
            <a:gdLst>
              <a:gd name="T0" fmla="*/ 46321 w 123"/>
              <a:gd name="T1" fmla="*/ 59796 h 159"/>
              <a:gd name="T2" fmla="*/ 43456 w 123"/>
              <a:gd name="T3" fmla="*/ 65617 h 159"/>
              <a:gd name="T4" fmla="*/ 39158 w 123"/>
              <a:gd name="T5" fmla="*/ 69321 h 159"/>
              <a:gd name="T6" fmla="*/ 33905 w 123"/>
              <a:gd name="T7" fmla="*/ 71438 h 159"/>
              <a:gd name="T8" fmla="*/ 26265 w 123"/>
              <a:gd name="T9" fmla="*/ 70909 h 159"/>
              <a:gd name="T10" fmla="*/ 19579 w 123"/>
              <a:gd name="T11" fmla="*/ 67734 h 159"/>
              <a:gd name="T12" fmla="*/ 14326 w 123"/>
              <a:gd name="T13" fmla="*/ 61913 h 159"/>
              <a:gd name="T14" fmla="*/ 11938 w 123"/>
              <a:gd name="T15" fmla="*/ 51859 h 159"/>
              <a:gd name="T16" fmla="*/ 58737 w 123"/>
              <a:gd name="T17" fmla="*/ 46038 h 159"/>
              <a:gd name="T18" fmla="*/ 58259 w 123"/>
              <a:gd name="T19" fmla="*/ 31750 h 159"/>
              <a:gd name="T20" fmla="*/ 54439 w 123"/>
              <a:gd name="T21" fmla="*/ 15875 h 159"/>
              <a:gd name="T22" fmla="*/ 46799 w 123"/>
              <a:gd name="T23" fmla="*/ 6350 h 159"/>
              <a:gd name="T24" fmla="*/ 36293 w 123"/>
              <a:gd name="T25" fmla="*/ 529 h 159"/>
              <a:gd name="T26" fmla="*/ 22922 w 123"/>
              <a:gd name="T27" fmla="*/ 529 h 159"/>
              <a:gd name="T28" fmla="*/ 11938 w 123"/>
              <a:gd name="T29" fmla="*/ 6350 h 159"/>
              <a:gd name="T30" fmla="*/ 4298 w 123"/>
              <a:gd name="T31" fmla="*/ 17463 h 159"/>
              <a:gd name="T32" fmla="*/ 478 w 123"/>
              <a:gd name="T33" fmla="*/ 33338 h 159"/>
              <a:gd name="T34" fmla="*/ 478 w 123"/>
              <a:gd name="T35" fmla="*/ 51859 h 159"/>
              <a:gd name="T36" fmla="*/ 4298 w 123"/>
              <a:gd name="T37" fmla="*/ 67205 h 159"/>
              <a:gd name="T38" fmla="*/ 11938 w 123"/>
              <a:gd name="T39" fmla="*/ 77788 h 159"/>
              <a:gd name="T40" fmla="*/ 22922 w 123"/>
              <a:gd name="T41" fmla="*/ 83080 h 159"/>
              <a:gd name="T42" fmla="*/ 34860 w 123"/>
              <a:gd name="T43" fmla="*/ 83080 h 159"/>
              <a:gd name="T44" fmla="*/ 44888 w 123"/>
              <a:gd name="T45" fmla="*/ 79375 h 159"/>
              <a:gd name="T46" fmla="*/ 51574 w 123"/>
              <a:gd name="T47" fmla="*/ 73025 h 159"/>
              <a:gd name="T48" fmla="*/ 56827 w 123"/>
              <a:gd name="T49" fmla="*/ 62971 h 159"/>
              <a:gd name="T50" fmla="*/ 47276 w 123"/>
              <a:gd name="T51" fmla="*/ 56621 h 159"/>
              <a:gd name="T52" fmla="*/ 11938 w 123"/>
              <a:gd name="T53" fmla="*/ 29634 h 159"/>
              <a:gd name="T54" fmla="*/ 15281 w 123"/>
              <a:gd name="T55" fmla="*/ 21167 h 159"/>
              <a:gd name="T56" fmla="*/ 19579 w 123"/>
              <a:gd name="T57" fmla="*/ 14817 h 159"/>
              <a:gd name="T58" fmla="*/ 25787 w 123"/>
              <a:gd name="T59" fmla="*/ 12171 h 159"/>
              <a:gd name="T60" fmla="*/ 33905 w 123"/>
              <a:gd name="T61" fmla="*/ 12171 h 159"/>
              <a:gd name="T62" fmla="*/ 40113 w 123"/>
              <a:gd name="T63" fmla="*/ 15346 h 159"/>
              <a:gd name="T64" fmla="*/ 44888 w 123"/>
              <a:gd name="T65" fmla="*/ 21167 h 159"/>
              <a:gd name="T66" fmla="*/ 46799 w 123"/>
              <a:gd name="T67" fmla="*/ 29634 h 159"/>
              <a:gd name="T68" fmla="*/ 11461 w 123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9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6" y="128"/>
                </a:lnTo>
                <a:lnTo>
                  <a:pt x="82" y="131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8"/>
                </a:lnTo>
                <a:lnTo>
                  <a:pt x="35" y="122"/>
                </a:lnTo>
                <a:lnTo>
                  <a:pt x="30" y="117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6"/>
                </a:lnTo>
                <a:lnTo>
                  <a:pt x="122" y="60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8" y="157"/>
                </a:lnTo>
                <a:lnTo>
                  <a:pt x="61" y="159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5"/>
                </a:lnTo>
                <a:lnTo>
                  <a:pt x="108" y="138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7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7" y="25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5"/>
                </a:lnTo>
                <a:lnTo>
                  <a:pt x="84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56" name="Freeform 385"/>
          <p:cNvSpPr>
            <a:spLocks/>
          </p:cNvSpPr>
          <p:nvPr/>
        </p:nvSpPr>
        <p:spPr bwMode="auto">
          <a:xfrm>
            <a:off x="5983288" y="2519363"/>
            <a:ext cx="82550" cy="109537"/>
          </a:xfrm>
          <a:custGeom>
            <a:avLst/>
            <a:gdLst>
              <a:gd name="T0" fmla="*/ 11193 w 177"/>
              <a:gd name="T1" fmla="*/ 15875 h 207"/>
              <a:gd name="T2" fmla="*/ 12126 w 177"/>
              <a:gd name="T3" fmla="*/ 20637 h 207"/>
              <a:gd name="T4" fmla="*/ 13059 w 177"/>
              <a:gd name="T5" fmla="*/ 25929 h 207"/>
              <a:gd name="T6" fmla="*/ 34979 w 177"/>
              <a:gd name="T7" fmla="*/ 109537 h 207"/>
              <a:gd name="T8" fmla="*/ 46172 w 177"/>
              <a:gd name="T9" fmla="*/ 109537 h 207"/>
              <a:gd name="T10" fmla="*/ 69025 w 177"/>
              <a:gd name="T11" fmla="*/ 25929 h 207"/>
              <a:gd name="T12" fmla="*/ 70890 w 177"/>
              <a:gd name="T13" fmla="*/ 15875 h 207"/>
              <a:gd name="T14" fmla="*/ 70890 w 177"/>
              <a:gd name="T15" fmla="*/ 109537 h 207"/>
              <a:gd name="T16" fmla="*/ 82550 w 177"/>
              <a:gd name="T17" fmla="*/ 109537 h 207"/>
              <a:gd name="T18" fmla="*/ 82550 w 177"/>
              <a:gd name="T19" fmla="*/ 0 h 207"/>
              <a:gd name="T20" fmla="*/ 65760 w 177"/>
              <a:gd name="T21" fmla="*/ 0 h 207"/>
              <a:gd name="T22" fmla="*/ 42907 w 177"/>
              <a:gd name="T23" fmla="*/ 83608 h 207"/>
              <a:gd name="T24" fmla="*/ 41042 w 177"/>
              <a:gd name="T25" fmla="*/ 93133 h 207"/>
              <a:gd name="T26" fmla="*/ 39176 w 177"/>
              <a:gd name="T27" fmla="*/ 83608 h 207"/>
              <a:gd name="T28" fmla="*/ 16790 w 177"/>
              <a:gd name="T29" fmla="*/ 0 h 207"/>
              <a:gd name="T30" fmla="*/ 0 w 177"/>
              <a:gd name="T31" fmla="*/ 0 h 207"/>
              <a:gd name="T32" fmla="*/ 0 w 177"/>
              <a:gd name="T33" fmla="*/ 109537 h 207"/>
              <a:gd name="T34" fmla="*/ 11193 w 177"/>
              <a:gd name="T35" fmla="*/ 109537 h 207"/>
              <a:gd name="T36" fmla="*/ 11193 w 177"/>
              <a:gd name="T37" fmla="*/ 15875 h 2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7" h="207">
                <a:moveTo>
                  <a:pt x="24" y="30"/>
                </a:moveTo>
                <a:lnTo>
                  <a:pt x="26" y="39"/>
                </a:lnTo>
                <a:lnTo>
                  <a:pt x="28" y="49"/>
                </a:lnTo>
                <a:lnTo>
                  <a:pt x="75" y="207"/>
                </a:lnTo>
                <a:lnTo>
                  <a:pt x="99" y="207"/>
                </a:lnTo>
                <a:lnTo>
                  <a:pt x="148" y="49"/>
                </a:lnTo>
                <a:lnTo>
                  <a:pt x="152" y="30"/>
                </a:lnTo>
                <a:lnTo>
                  <a:pt x="152" y="207"/>
                </a:lnTo>
                <a:lnTo>
                  <a:pt x="177" y="207"/>
                </a:lnTo>
                <a:lnTo>
                  <a:pt x="177" y="0"/>
                </a:lnTo>
                <a:lnTo>
                  <a:pt x="141" y="0"/>
                </a:lnTo>
                <a:lnTo>
                  <a:pt x="92" y="158"/>
                </a:lnTo>
                <a:lnTo>
                  <a:pt x="88" y="176"/>
                </a:lnTo>
                <a:lnTo>
                  <a:pt x="84" y="158"/>
                </a:lnTo>
                <a:lnTo>
                  <a:pt x="36" y="0"/>
                </a:lnTo>
                <a:lnTo>
                  <a:pt x="0" y="0"/>
                </a:lnTo>
                <a:lnTo>
                  <a:pt x="0" y="207"/>
                </a:lnTo>
                <a:lnTo>
                  <a:pt x="24" y="207"/>
                </a:lnTo>
                <a:lnTo>
                  <a:pt x="24" y="3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57" name="Rectangle 386"/>
          <p:cNvSpPr>
            <a:spLocks noChangeArrowheads="1"/>
          </p:cNvSpPr>
          <p:nvPr/>
        </p:nvSpPr>
        <p:spPr bwMode="auto">
          <a:xfrm>
            <a:off x="6086475" y="2611438"/>
            <a:ext cx="12700" cy="17462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58" name="Freeform 387"/>
          <p:cNvSpPr>
            <a:spLocks/>
          </p:cNvSpPr>
          <p:nvPr/>
        </p:nvSpPr>
        <p:spPr bwMode="auto">
          <a:xfrm>
            <a:off x="4851400" y="2716213"/>
            <a:ext cx="58738" cy="107950"/>
          </a:xfrm>
          <a:custGeom>
            <a:avLst/>
            <a:gdLst>
              <a:gd name="T0" fmla="*/ 0 w 126"/>
              <a:gd name="T1" fmla="*/ 72496 h 204"/>
              <a:gd name="T2" fmla="*/ 1865 w 126"/>
              <a:gd name="T3" fmla="*/ 87313 h 204"/>
              <a:gd name="T4" fmla="*/ 7925 w 126"/>
              <a:gd name="T5" fmla="*/ 98425 h 204"/>
              <a:gd name="T6" fmla="*/ 16782 w 126"/>
              <a:gd name="T7" fmla="*/ 105833 h 204"/>
              <a:gd name="T8" fmla="*/ 28437 w 126"/>
              <a:gd name="T9" fmla="*/ 107950 h 204"/>
              <a:gd name="T10" fmla="*/ 41490 w 126"/>
              <a:gd name="T11" fmla="*/ 105833 h 204"/>
              <a:gd name="T12" fmla="*/ 50813 w 126"/>
              <a:gd name="T13" fmla="*/ 98954 h 204"/>
              <a:gd name="T14" fmla="*/ 56873 w 126"/>
              <a:gd name="T15" fmla="*/ 88371 h 204"/>
              <a:gd name="T16" fmla="*/ 58738 w 126"/>
              <a:gd name="T17" fmla="*/ 74613 h 204"/>
              <a:gd name="T18" fmla="*/ 57806 w 126"/>
              <a:gd name="T19" fmla="*/ 65617 h 204"/>
              <a:gd name="T20" fmla="*/ 55475 w 126"/>
              <a:gd name="T21" fmla="*/ 58737 h 204"/>
              <a:gd name="T22" fmla="*/ 51279 w 126"/>
              <a:gd name="T23" fmla="*/ 52387 h 204"/>
              <a:gd name="T24" fmla="*/ 45219 w 126"/>
              <a:gd name="T25" fmla="*/ 48683 h 204"/>
              <a:gd name="T26" fmla="*/ 50347 w 126"/>
              <a:gd name="T27" fmla="*/ 44979 h 204"/>
              <a:gd name="T28" fmla="*/ 53610 w 126"/>
              <a:gd name="T29" fmla="*/ 40746 h 204"/>
              <a:gd name="T30" fmla="*/ 55475 w 126"/>
              <a:gd name="T31" fmla="*/ 34925 h 204"/>
              <a:gd name="T32" fmla="*/ 55941 w 126"/>
              <a:gd name="T33" fmla="*/ 28046 h 204"/>
              <a:gd name="T34" fmla="*/ 54076 w 126"/>
              <a:gd name="T35" fmla="*/ 16404 h 204"/>
              <a:gd name="T36" fmla="*/ 48948 w 126"/>
              <a:gd name="T37" fmla="*/ 7408 h 204"/>
              <a:gd name="T38" fmla="*/ 40091 w 126"/>
              <a:gd name="T39" fmla="*/ 2117 h 204"/>
              <a:gd name="T40" fmla="*/ 28437 w 126"/>
              <a:gd name="T41" fmla="*/ 0 h 204"/>
              <a:gd name="T42" fmla="*/ 17715 w 126"/>
              <a:gd name="T43" fmla="*/ 2646 h 204"/>
              <a:gd name="T44" fmla="*/ 9323 w 126"/>
              <a:gd name="T45" fmla="*/ 9525 h 204"/>
              <a:gd name="T46" fmla="*/ 3729 w 126"/>
              <a:gd name="T47" fmla="*/ 20638 h 204"/>
              <a:gd name="T48" fmla="*/ 1865 w 126"/>
              <a:gd name="T49" fmla="*/ 34925 h 204"/>
              <a:gd name="T50" fmla="*/ 12587 w 126"/>
              <a:gd name="T51" fmla="*/ 35454 h 204"/>
              <a:gd name="T52" fmla="*/ 14451 w 126"/>
              <a:gd name="T53" fmla="*/ 25400 h 204"/>
              <a:gd name="T54" fmla="*/ 17248 w 126"/>
              <a:gd name="T55" fmla="*/ 17992 h 204"/>
              <a:gd name="T56" fmla="*/ 21910 w 126"/>
              <a:gd name="T57" fmla="*/ 13758 h 204"/>
              <a:gd name="T58" fmla="*/ 29369 w 126"/>
              <a:gd name="T59" fmla="*/ 12700 h 204"/>
              <a:gd name="T60" fmla="*/ 35895 w 126"/>
              <a:gd name="T61" fmla="*/ 13758 h 204"/>
              <a:gd name="T62" fmla="*/ 40091 w 126"/>
              <a:gd name="T63" fmla="*/ 16933 h 204"/>
              <a:gd name="T64" fmla="*/ 43354 w 126"/>
              <a:gd name="T65" fmla="*/ 21696 h 204"/>
              <a:gd name="T66" fmla="*/ 44287 w 126"/>
              <a:gd name="T67" fmla="*/ 28575 h 204"/>
              <a:gd name="T68" fmla="*/ 43354 w 126"/>
              <a:gd name="T69" fmla="*/ 35983 h 204"/>
              <a:gd name="T70" fmla="*/ 39625 w 126"/>
              <a:gd name="T71" fmla="*/ 40746 h 204"/>
              <a:gd name="T72" fmla="*/ 34497 w 126"/>
              <a:gd name="T73" fmla="*/ 43921 h 204"/>
              <a:gd name="T74" fmla="*/ 27038 w 126"/>
              <a:gd name="T75" fmla="*/ 44450 h 204"/>
              <a:gd name="T76" fmla="*/ 23309 w 126"/>
              <a:gd name="T77" fmla="*/ 56092 h 204"/>
              <a:gd name="T78" fmla="*/ 33565 w 126"/>
              <a:gd name="T79" fmla="*/ 57150 h 204"/>
              <a:gd name="T80" fmla="*/ 40091 w 126"/>
              <a:gd name="T81" fmla="*/ 59267 h 204"/>
              <a:gd name="T82" fmla="*/ 44753 w 126"/>
              <a:gd name="T83" fmla="*/ 63500 h 204"/>
              <a:gd name="T84" fmla="*/ 46617 w 126"/>
              <a:gd name="T85" fmla="*/ 70379 h 204"/>
              <a:gd name="T86" fmla="*/ 46617 w 126"/>
              <a:gd name="T87" fmla="*/ 78846 h 204"/>
              <a:gd name="T88" fmla="*/ 44753 w 126"/>
              <a:gd name="T89" fmla="*/ 86254 h 204"/>
              <a:gd name="T90" fmla="*/ 39625 w 126"/>
              <a:gd name="T91" fmla="*/ 92075 h 204"/>
              <a:gd name="T92" fmla="*/ 33565 w 126"/>
              <a:gd name="T93" fmla="*/ 94721 h 204"/>
              <a:gd name="T94" fmla="*/ 25640 w 126"/>
              <a:gd name="T95" fmla="*/ 94721 h 204"/>
              <a:gd name="T96" fmla="*/ 18647 w 126"/>
              <a:gd name="T97" fmla="*/ 91546 h 204"/>
              <a:gd name="T98" fmla="*/ 14451 w 126"/>
              <a:gd name="T99" fmla="*/ 85725 h 204"/>
              <a:gd name="T100" fmla="*/ 11654 w 126"/>
              <a:gd name="T101" fmla="*/ 77258 h 204"/>
              <a:gd name="T102" fmla="*/ 0 w 126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5"/>
                </a:moveTo>
                <a:lnTo>
                  <a:pt x="0" y="137"/>
                </a:lnTo>
                <a:lnTo>
                  <a:pt x="1" y="152"/>
                </a:lnTo>
                <a:lnTo>
                  <a:pt x="4" y="165"/>
                </a:lnTo>
                <a:lnTo>
                  <a:pt x="9" y="176"/>
                </a:lnTo>
                <a:lnTo>
                  <a:pt x="17" y="186"/>
                </a:lnTo>
                <a:lnTo>
                  <a:pt x="25" y="194"/>
                </a:lnTo>
                <a:lnTo>
                  <a:pt x="36" y="200"/>
                </a:lnTo>
                <a:lnTo>
                  <a:pt x="47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200"/>
                </a:lnTo>
                <a:lnTo>
                  <a:pt x="99" y="194"/>
                </a:lnTo>
                <a:lnTo>
                  <a:pt x="109" y="187"/>
                </a:lnTo>
                <a:lnTo>
                  <a:pt x="116" y="177"/>
                </a:lnTo>
                <a:lnTo>
                  <a:pt x="122" y="167"/>
                </a:lnTo>
                <a:lnTo>
                  <a:pt x="125" y="154"/>
                </a:lnTo>
                <a:lnTo>
                  <a:pt x="126" y="141"/>
                </a:lnTo>
                <a:lnTo>
                  <a:pt x="126" y="132"/>
                </a:lnTo>
                <a:lnTo>
                  <a:pt x="124" y="124"/>
                </a:lnTo>
                <a:lnTo>
                  <a:pt x="122" y="117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4" y="96"/>
                </a:lnTo>
                <a:lnTo>
                  <a:pt x="97" y="92"/>
                </a:lnTo>
                <a:lnTo>
                  <a:pt x="102" y="89"/>
                </a:lnTo>
                <a:lnTo>
                  <a:pt x="108" y="85"/>
                </a:lnTo>
                <a:lnTo>
                  <a:pt x="111" y="82"/>
                </a:lnTo>
                <a:lnTo>
                  <a:pt x="115" y="77"/>
                </a:lnTo>
                <a:lnTo>
                  <a:pt x="117" y="71"/>
                </a:lnTo>
                <a:lnTo>
                  <a:pt x="119" y="66"/>
                </a:lnTo>
                <a:lnTo>
                  <a:pt x="120" y="60"/>
                </a:lnTo>
                <a:lnTo>
                  <a:pt x="120" y="53"/>
                </a:lnTo>
                <a:lnTo>
                  <a:pt x="119" y="41"/>
                </a:lnTo>
                <a:lnTo>
                  <a:pt x="116" y="31"/>
                </a:lnTo>
                <a:lnTo>
                  <a:pt x="112" y="23"/>
                </a:lnTo>
                <a:lnTo>
                  <a:pt x="105" y="14"/>
                </a:lnTo>
                <a:lnTo>
                  <a:pt x="97" y="9"/>
                </a:lnTo>
                <a:lnTo>
                  <a:pt x="86" y="4"/>
                </a:lnTo>
                <a:lnTo>
                  <a:pt x="75" y="2"/>
                </a:lnTo>
                <a:lnTo>
                  <a:pt x="61" y="0"/>
                </a:lnTo>
                <a:lnTo>
                  <a:pt x="50" y="2"/>
                </a:lnTo>
                <a:lnTo>
                  <a:pt x="38" y="5"/>
                </a:lnTo>
                <a:lnTo>
                  <a:pt x="28" y="11"/>
                </a:lnTo>
                <a:lnTo>
                  <a:pt x="20" y="18"/>
                </a:lnTo>
                <a:lnTo>
                  <a:pt x="14" y="27"/>
                </a:lnTo>
                <a:lnTo>
                  <a:pt x="8" y="39"/>
                </a:lnTo>
                <a:lnTo>
                  <a:pt x="5" y="50"/>
                </a:lnTo>
                <a:lnTo>
                  <a:pt x="4" y="66"/>
                </a:lnTo>
                <a:lnTo>
                  <a:pt x="4" y="67"/>
                </a:lnTo>
                <a:lnTo>
                  <a:pt x="27" y="67"/>
                </a:lnTo>
                <a:lnTo>
                  <a:pt x="28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29"/>
                </a:lnTo>
                <a:lnTo>
                  <a:pt x="47" y="26"/>
                </a:lnTo>
                <a:lnTo>
                  <a:pt x="55" y="25"/>
                </a:lnTo>
                <a:lnTo>
                  <a:pt x="63" y="24"/>
                </a:lnTo>
                <a:lnTo>
                  <a:pt x="71" y="24"/>
                </a:lnTo>
                <a:lnTo>
                  <a:pt x="77" y="26"/>
                </a:lnTo>
                <a:lnTo>
                  <a:pt x="82" y="28"/>
                </a:lnTo>
                <a:lnTo>
                  <a:pt x="86" y="32"/>
                </a:lnTo>
                <a:lnTo>
                  <a:pt x="91" y="35"/>
                </a:lnTo>
                <a:lnTo>
                  <a:pt x="93" y="41"/>
                </a:lnTo>
                <a:lnTo>
                  <a:pt x="95" y="47"/>
                </a:lnTo>
                <a:lnTo>
                  <a:pt x="95" y="54"/>
                </a:lnTo>
                <a:lnTo>
                  <a:pt x="94" y="62"/>
                </a:lnTo>
                <a:lnTo>
                  <a:pt x="93" y="68"/>
                </a:lnTo>
                <a:lnTo>
                  <a:pt x="90" y="74"/>
                </a:lnTo>
                <a:lnTo>
                  <a:pt x="85" y="77"/>
                </a:lnTo>
                <a:lnTo>
                  <a:pt x="80" y="81"/>
                </a:lnTo>
                <a:lnTo>
                  <a:pt x="74" y="83"/>
                </a:lnTo>
                <a:lnTo>
                  <a:pt x="66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3" y="106"/>
                </a:lnTo>
                <a:lnTo>
                  <a:pt x="72" y="108"/>
                </a:lnTo>
                <a:lnTo>
                  <a:pt x="79" y="109"/>
                </a:lnTo>
                <a:lnTo>
                  <a:pt x="86" y="112"/>
                </a:lnTo>
                <a:lnTo>
                  <a:pt x="92" y="116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8"/>
                </a:lnTo>
                <a:lnTo>
                  <a:pt x="96" y="163"/>
                </a:lnTo>
                <a:lnTo>
                  <a:pt x="91" y="169"/>
                </a:lnTo>
                <a:lnTo>
                  <a:pt x="85" y="174"/>
                </a:lnTo>
                <a:lnTo>
                  <a:pt x="79" y="177"/>
                </a:lnTo>
                <a:lnTo>
                  <a:pt x="72" y="179"/>
                </a:lnTo>
                <a:lnTo>
                  <a:pt x="63" y="180"/>
                </a:lnTo>
                <a:lnTo>
                  <a:pt x="55" y="179"/>
                </a:lnTo>
                <a:lnTo>
                  <a:pt x="46" y="177"/>
                </a:lnTo>
                <a:lnTo>
                  <a:pt x="40" y="173"/>
                </a:lnTo>
                <a:lnTo>
                  <a:pt x="35" y="168"/>
                </a:lnTo>
                <a:lnTo>
                  <a:pt x="31" y="162"/>
                </a:lnTo>
                <a:lnTo>
                  <a:pt x="27" y="154"/>
                </a:lnTo>
                <a:lnTo>
                  <a:pt x="25" y="146"/>
                </a:lnTo>
                <a:lnTo>
                  <a:pt x="24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59" name="Freeform 388"/>
          <p:cNvSpPr>
            <a:spLocks/>
          </p:cNvSpPr>
          <p:nvPr/>
        </p:nvSpPr>
        <p:spPr bwMode="auto">
          <a:xfrm>
            <a:off x="4918075" y="2716213"/>
            <a:ext cx="60325" cy="107950"/>
          </a:xfrm>
          <a:custGeom>
            <a:avLst/>
            <a:gdLst>
              <a:gd name="T0" fmla="*/ 0 w 127"/>
              <a:gd name="T1" fmla="*/ 72496 h 204"/>
              <a:gd name="T2" fmla="*/ 2375 w 127"/>
              <a:gd name="T3" fmla="*/ 87313 h 204"/>
              <a:gd name="T4" fmla="*/ 8075 w 127"/>
              <a:gd name="T5" fmla="*/ 98425 h 204"/>
              <a:gd name="T6" fmla="*/ 17100 w 127"/>
              <a:gd name="T7" fmla="*/ 105833 h 204"/>
              <a:gd name="T8" fmla="*/ 28975 w 127"/>
              <a:gd name="T9" fmla="*/ 107950 h 204"/>
              <a:gd name="T10" fmla="*/ 42275 w 127"/>
              <a:gd name="T11" fmla="*/ 105833 h 204"/>
              <a:gd name="T12" fmla="*/ 51775 w 127"/>
              <a:gd name="T13" fmla="*/ 98954 h 204"/>
              <a:gd name="T14" fmla="*/ 58425 w 127"/>
              <a:gd name="T15" fmla="*/ 88371 h 204"/>
              <a:gd name="T16" fmla="*/ 60325 w 127"/>
              <a:gd name="T17" fmla="*/ 74613 h 204"/>
              <a:gd name="T18" fmla="*/ 59375 w 127"/>
              <a:gd name="T19" fmla="*/ 65617 h 204"/>
              <a:gd name="T20" fmla="*/ 56525 w 127"/>
              <a:gd name="T21" fmla="*/ 58737 h 204"/>
              <a:gd name="T22" fmla="*/ 52250 w 127"/>
              <a:gd name="T23" fmla="*/ 52387 h 204"/>
              <a:gd name="T24" fmla="*/ 46075 w 127"/>
              <a:gd name="T25" fmla="*/ 48683 h 204"/>
              <a:gd name="T26" fmla="*/ 51300 w 127"/>
              <a:gd name="T27" fmla="*/ 44979 h 204"/>
              <a:gd name="T28" fmla="*/ 54625 w 127"/>
              <a:gd name="T29" fmla="*/ 40746 h 204"/>
              <a:gd name="T30" fmla="*/ 56525 w 127"/>
              <a:gd name="T31" fmla="*/ 34925 h 204"/>
              <a:gd name="T32" fmla="*/ 57475 w 127"/>
              <a:gd name="T33" fmla="*/ 28046 h 204"/>
              <a:gd name="T34" fmla="*/ 55100 w 127"/>
              <a:gd name="T35" fmla="*/ 16404 h 204"/>
              <a:gd name="T36" fmla="*/ 50350 w 127"/>
              <a:gd name="T37" fmla="*/ 7408 h 204"/>
              <a:gd name="T38" fmla="*/ 41325 w 127"/>
              <a:gd name="T39" fmla="*/ 2117 h 204"/>
              <a:gd name="T40" fmla="*/ 28975 w 127"/>
              <a:gd name="T41" fmla="*/ 0 h 204"/>
              <a:gd name="T42" fmla="*/ 18050 w 127"/>
              <a:gd name="T43" fmla="*/ 2646 h 204"/>
              <a:gd name="T44" fmla="*/ 9500 w 127"/>
              <a:gd name="T45" fmla="*/ 9525 h 204"/>
              <a:gd name="T46" fmla="*/ 4275 w 127"/>
              <a:gd name="T47" fmla="*/ 20638 h 204"/>
              <a:gd name="T48" fmla="*/ 2375 w 127"/>
              <a:gd name="T49" fmla="*/ 34925 h 204"/>
              <a:gd name="T50" fmla="*/ 13300 w 127"/>
              <a:gd name="T51" fmla="*/ 35454 h 204"/>
              <a:gd name="T52" fmla="*/ 14725 w 127"/>
              <a:gd name="T53" fmla="*/ 25400 h 204"/>
              <a:gd name="T54" fmla="*/ 17575 w 127"/>
              <a:gd name="T55" fmla="*/ 17992 h 204"/>
              <a:gd name="T56" fmla="*/ 22800 w 127"/>
              <a:gd name="T57" fmla="*/ 13758 h 204"/>
              <a:gd name="T58" fmla="*/ 30400 w 127"/>
              <a:gd name="T59" fmla="*/ 12700 h 204"/>
              <a:gd name="T60" fmla="*/ 36575 w 127"/>
              <a:gd name="T61" fmla="*/ 13758 h 204"/>
              <a:gd name="T62" fmla="*/ 41325 w 127"/>
              <a:gd name="T63" fmla="*/ 16933 h 204"/>
              <a:gd name="T64" fmla="*/ 44175 w 127"/>
              <a:gd name="T65" fmla="*/ 21696 h 204"/>
              <a:gd name="T66" fmla="*/ 45125 w 127"/>
              <a:gd name="T67" fmla="*/ 28575 h 204"/>
              <a:gd name="T68" fmla="*/ 44175 w 127"/>
              <a:gd name="T69" fmla="*/ 35983 h 204"/>
              <a:gd name="T70" fmla="*/ 40850 w 127"/>
              <a:gd name="T71" fmla="*/ 40746 h 204"/>
              <a:gd name="T72" fmla="*/ 35150 w 127"/>
              <a:gd name="T73" fmla="*/ 43921 h 204"/>
              <a:gd name="T74" fmla="*/ 27550 w 127"/>
              <a:gd name="T75" fmla="*/ 44450 h 204"/>
              <a:gd name="T76" fmla="*/ 23750 w 127"/>
              <a:gd name="T77" fmla="*/ 56092 h 204"/>
              <a:gd name="T78" fmla="*/ 34200 w 127"/>
              <a:gd name="T79" fmla="*/ 57150 h 204"/>
              <a:gd name="T80" fmla="*/ 41325 w 127"/>
              <a:gd name="T81" fmla="*/ 59267 h 204"/>
              <a:gd name="T82" fmla="*/ 45600 w 127"/>
              <a:gd name="T83" fmla="*/ 63500 h 204"/>
              <a:gd name="T84" fmla="*/ 47500 w 127"/>
              <a:gd name="T85" fmla="*/ 70379 h 204"/>
              <a:gd name="T86" fmla="*/ 47500 w 127"/>
              <a:gd name="T87" fmla="*/ 78846 h 204"/>
              <a:gd name="T88" fmla="*/ 45600 w 127"/>
              <a:gd name="T89" fmla="*/ 86254 h 204"/>
              <a:gd name="T90" fmla="*/ 40850 w 127"/>
              <a:gd name="T91" fmla="*/ 92075 h 204"/>
              <a:gd name="T92" fmla="*/ 34200 w 127"/>
              <a:gd name="T93" fmla="*/ 94721 h 204"/>
              <a:gd name="T94" fmla="*/ 26125 w 127"/>
              <a:gd name="T95" fmla="*/ 94721 h 204"/>
              <a:gd name="T96" fmla="*/ 19000 w 127"/>
              <a:gd name="T97" fmla="*/ 91546 h 204"/>
              <a:gd name="T98" fmla="*/ 14725 w 127"/>
              <a:gd name="T99" fmla="*/ 85725 h 204"/>
              <a:gd name="T100" fmla="*/ 12350 w 127"/>
              <a:gd name="T101" fmla="*/ 77258 h 204"/>
              <a:gd name="T102" fmla="*/ 0 w 127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7" h="204">
                <a:moveTo>
                  <a:pt x="0" y="135"/>
                </a:moveTo>
                <a:lnTo>
                  <a:pt x="0" y="137"/>
                </a:lnTo>
                <a:lnTo>
                  <a:pt x="1" y="152"/>
                </a:lnTo>
                <a:lnTo>
                  <a:pt x="5" y="165"/>
                </a:lnTo>
                <a:lnTo>
                  <a:pt x="10" y="176"/>
                </a:lnTo>
                <a:lnTo>
                  <a:pt x="17" y="186"/>
                </a:lnTo>
                <a:lnTo>
                  <a:pt x="26" y="194"/>
                </a:lnTo>
                <a:lnTo>
                  <a:pt x="36" y="200"/>
                </a:lnTo>
                <a:lnTo>
                  <a:pt x="48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200"/>
                </a:lnTo>
                <a:lnTo>
                  <a:pt x="99" y="194"/>
                </a:lnTo>
                <a:lnTo>
                  <a:pt x="109" y="187"/>
                </a:lnTo>
                <a:lnTo>
                  <a:pt x="116" y="177"/>
                </a:lnTo>
                <a:lnTo>
                  <a:pt x="123" y="167"/>
                </a:lnTo>
                <a:lnTo>
                  <a:pt x="126" y="154"/>
                </a:lnTo>
                <a:lnTo>
                  <a:pt x="127" y="141"/>
                </a:lnTo>
                <a:lnTo>
                  <a:pt x="127" y="132"/>
                </a:lnTo>
                <a:lnTo>
                  <a:pt x="125" y="124"/>
                </a:lnTo>
                <a:lnTo>
                  <a:pt x="123" y="117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5" y="96"/>
                </a:lnTo>
                <a:lnTo>
                  <a:pt x="97" y="92"/>
                </a:lnTo>
                <a:lnTo>
                  <a:pt x="103" y="89"/>
                </a:lnTo>
                <a:lnTo>
                  <a:pt x="108" y="85"/>
                </a:lnTo>
                <a:lnTo>
                  <a:pt x="111" y="82"/>
                </a:lnTo>
                <a:lnTo>
                  <a:pt x="115" y="77"/>
                </a:lnTo>
                <a:lnTo>
                  <a:pt x="117" y="71"/>
                </a:lnTo>
                <a:lnTo>
                  <a:pt x="119" y="66"/>
                </a:lnTo>
                <a:lnTo>
                  <a:pt x="121" y="60"/>
                </a:lnTo>
                <a:lnTo>
                  <a:pt x="121" y="53"/>
                </a:lnTo>
                <a:lnTo>
                  <a:pt x="119" y="41"/>
                </a:lnTo>
                <a:lnTo>
                  <a:pt x="116" y="31"/>
                </a:lnTo>
                <a:lnTo>
                  <a:pt x="112" y="23"/>
                </a:lnTo>
                <a:lnTo>
                  <a:pt x="106" y="14"/>
                </a:lnTo>
                <a:lnTo>
                  <a:pt x="97" y="9"/>
                </a:lnTo>
                <a:lnTo>
                  <a:pt x="87" y="4"/>
                </a:lnTo>
                <a:lnTo>
                  <a:pt x="75" y="2"/>
                </a:lnTo>
                <a:lnTo>
                  <a:pt x="61" y="0"/>
                </a:lnTo>
                <a:lnTo>
                  <a:pt x="50" y="2"/>
                </a:lnTo>
                <a:lnTo>
                  <a:pt x="38" y="5"/>
                </a:lnTo>
                <a:lnTo>
                  <a:pt x="29" y="11"/>
                </a:lnTo>
                <a:lnTo>
                  <a:pt x="20" y="18"/>
                </a:lnTo>
                <a:lnTo>
                  <a:pt x="14" y="27"/>
                </a:lnTo>
                <a:lnTo>
                  <a:pt x="9" y="39"/>
                </a:lnTo>
                <a:lnTo>
                  <a:pt x="6" y="50"/>
                </a:lnTo>
                <a:lnTo>
                  <a:pt x="5" y="66"/>
                </a:lnTo>
                <a:lnTo>
                  <a:pt x="5" y="67"/>
                </a:lnTo>
                <a:lnTo>
                  <a:pt x="28" y="67"/>
                </a:lnTo>
                <a:lnTo>
                  <a:pt x="29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29"/>
                </a:lnTo>
                <a:lnTo>
                  <a:pt x="48" y="26"/>
                </a:lnTo>
                <a:lnTo>
                  <a:pt x="55" y="25"/>
                </a:lnTo>
                <a:lnTo>
                  <a:pt x="64" y="24"/>
                </a:lnTo>
                <a:lnTo>
                  <a:pt x="71" y="24"/>
                </a:lnTo>
                <a:lnTo>
                  <a:pt x="77" y="26"/>
                </a:lnTo>
                <a:lnTo>
                  <a:pt x="83" y="28"/>
                </a:lnTo>
                <a:lnTo>
                  <a:pt x="87" y="32"/>
                </a:lnTo>
                <a:lnTo>
                  <a:pt x="91" y="35"/>
                </a:lnTo>
                <a:lnTo>
                  <a:pt x="93" y="41"/>
                </a:lnTo>
                <a:lnTo>
                  <a:pt x="95" y="47"/>
                </a:lnTo>
                <a:lnTo>
                  <a:pt x="95" y="54"/>
                </a:lnTo>
                <a:lnTo>
                  <a:pt x="94" y="62"/>
                </a:lnTo>
                <a:lnTo>
                  <a:pt x="93" y="68"/>
                </a:lnTo>
                <a:lnTo>
                  <a:pt x="90" y="74"/>
                </a:lnTo>
                <a:lnTo>
                  <a:pt x="86" y="77"/>
                </a:lnTo>
                <a:lnTo>
                  <a:pt x="80" y="81"/>
                </a:lnTo>
                <a:lnTo>
                  <a:pt x="74" y="83"/>
                </a:lnTo>
                <a:lnTo>
                  <a:pt x="67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4" y="106"/>
                </a:lnTo>
                <a:lnTo>
                  <a:pt x="72" y="108"/>
                </a:lnTo>
                <a:lnTo>
                  <a:pt x="79" y="109"/>
                </a:lnTo>
                <a:lnTo>
                  <a:pt x="87" y="112"/>
                </a:lnTo>
                <a:lnTo>
                  <a:pt x="92" y="116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2" y="141"/>
                </a:lnTo>
                <a:lnTo>
                  <a:pt x="100" y="149"/>
                </a:lnTo>
                <a:lnTo>
                  <a:pt x="99" y="158"/>
                </a:lnTo>
                <a:lnTo>
                  <a:pt x="96" y="163"/>
                </a:lnTo>
                <a:lnTo>
                  <a:pt x="91" y="169"/>
                </a:lnTo>
                <a:lnTo>
                  <a:pt x="86" y="174"/>
                </a:lnTo>
                <a:lnTo>
                  <a:pt x="79" y="177"/>
                </a:lnTo>
                <a:lnTo>
                  <a:pt x="72" y="179"/>
                </a:lnTo>
                <a:lnTo>
                  <a:pt x="64" y="180"/>
                </a:lnTo>
                <a:lnTo>
                  <a:pt x="55" y="179"/>
                </a:lnTo>
                <a:lnTo>
                  <a:pt x="47" y="177"/>
                </a:lnTo>
                <a:lnTo>
                  <a:pt x="40" y="173"/>
                </a:lnTo>
                <a:lnTo>
                  <a:pt x="35" y="168"/>
                </a:lnTo>
                <a:lnTo>
                  <a:pt x="31" y="162"/>
                </a:lnTo>
                <a:lnTo>
                  <a:pt x="28" y="154"/>
                </a:lnTo>
                <a:lnTo>
                  <a:pt x="26" y="146"/>
                </a:lnTo>
                <a:lnTo>
                  <a:pt x="25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60" name="Freeform 389"/>
          <p:cNvSpPr>
            <a:spLocks/>
          </p:cNvSpPr>
          <p:nvPr/>
        </p:nvSpPr>
        <p:spPr bwMode="auto">
          <a:xfrm>
            <a:off x="5537200" y="2711450"/>
            <a:ext cx="84138" cy="109538"/>
          </a:xfrm>
          <a:custGeom>
            <a:avLst/>
            <a:gdLst>
              <a:gd name="T0" fmla="*/ 11344 w 178"/>
              <a:gd name="T1" fmla="*/ 16325 h 208"/>
              <a:gd name="T2" fmla="*/ 12290 w 178"/>
              <a:gd name="T3" fmla="*/ 21065 h 208"/>
              <a:gd name="T4" fmla="*/ 13235 w 178"/>
              <a:gd name="T5" fmla="*/ 25805 h 208"/>
              <a:gd name="T6" fmla="*/ 35451 w 178"/>
              <a:gd name="T7" fmla="*/ 109538 h 208"/>
              <a:gd name="T8" fmla="*/ 47269 w 178"/>
              <a:gd name="T9" fmla="*/ 109538 h 208"/>
              <a:gd name="T10" fmla="*/ 69957 w 178"/>
              <a:gd name="T11" fmla="*/ 25805 h 208"/>
              <a:gd name="T12" fmla="*/ 71848 w 178"/>
              <a:gd name="T13" fmla="*/ 16325 h 208"/>
              <a:gd name="T14" fmla="*/ 71848 w 178"/>
              <a:gd name="T15" fmla="*/ 109538 h 208"/>
              <a:gd name="T16" fmla="*/ 84138 w 178"/>
              <a:gd name="T17" fmla="*/ 109538 h 208"/>
              <a:gd name="T18" fmla="*/ 84138 w 178"/>
              <a:gd name="T19" fmla="*/ 0 h 208"/>
              <a:gd name="T20" fmla="*/ 66649 w 178"/>
              <a:gd name="T21" fmla="*/ 0 h 208"/>
              <a:gd name="T22" fmla="*/ 43487 w 178"/>
              <a:gd name="T23" fmla="*/ 83733 h 208"/>
              <a:gd name="T24" fmla="*/ 41596 w 178"/>
              <a:gd name="T25" fmla="*/ 92686 h 208"/>
              <a:gd name="T26" fmla="*/ 39706 w 178"/>
              <a:gd name="T27" fmla="*/ 83733 h 208"/>
              <a:gd name="T28" fmla="*/ 17017 w 178"/>
              <a:gd name="T29" fmla="*/ 0 h 208"/>
              <a:gd name="T30" fmla="*/ 0 w 178"/>
              <a:gd name="T31" fmla="*/ 0 h 208"/>
              <a:gd name="T32" fmla="*/ 0 w 178"/>
              <a:gd name="T33" fmla="*/ 109538 h 208"/>
              <a:gd name="T34" fmla="*/ 11344 w 178"/>
              <a:gd name="T35" fmla="*/ 109538 h 208"/>
              <a:gd name="T36" fmla="*/ 11344 w 178"/>
              <a:gd name="T37" fmla="*/ 16325 h 20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8" h="208">
                <a:moveTo>
                  <a:pt x="24" y="31"/>
                </a:moveTo>
                <a:lnTo>
                  <a:pt x="26" y="40"/>
                </a:lnTo>
                <a:lnTo>
                  <a:pt x="28" y="49"/>
                </a:lnTo>
                <a:lnTo>
                  <a:pt x="75" y="208"/>
                </a:lnTo>
                <a:lnTo>
                  <a:pt x="100" y="208"/>
                </a:lnTo>
                <a:lnTo>
                  <a:pt x="148" y="49"/>
                </a:lnTo>
                <a:lnTo>
                  <a:pt x="152" y="31"/>
                </a:lnTo>
                <a:lnTo>
                  <a:pt x="152" y="208"/>
                </a:lnTo>
                <a:lnTo>
                  <a:pt x="178" y="208"/>
                </a:lnTo>
                <a:lnTo>
                  <a:pt x="178" y="0"/>
                </a:lnTo>
                <a:lnTo>
                  <a:pt x="141" y="0"/>
                </a:lnTo>
                <a:lnTo>
                  <a:pt x="92" y="159"/>
                </a:lnTo>
                <a:lnTo>
                  <a:pt x="88" y="176"/>
                </a:lnTo>
                <a:lnTo>
                  <a:pt x="84" y="159"/>
                </a:lnTo>
                <a:lnTo>
                  <a:pt x="36" y="0"/>
                </a:lnTo>
                <a:lnTo>
                  <a:pt x="0" y="0"/>
                </a:lnTo>
                <a:lnTo>
                  <a:pt x="0" y="208"/>
                </a:lnTo>
                <a:lnTo>
                  <a:pt x="24" y="208"/>
                </a:lnTo>
                <a:lnTo>
                  <a:pt x="24" y="3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61" name="Freeform 390"/>
          <p:cNvSpPr>
            <a:spLocks noEditPoints="1"/>
          </p:cNvSpPr>
          <p:nvPr/>
        </p:nvSpPr>
        <p:spPr bwMode="auto">
          <a:xfrm>
            <a:off x="5634038" y="2740025"/>
            <a:ext cx="61912" cy="82550"/>
          </a:xfrm>
          <a:custGeom>
            <a:avLst/>
            <a:gdLst>
              <a:gd name="T0" fmla="*/ 43674 w 129"/>
              <a:gd name="T1" fmla="*/ 51724 h 158"/>
              <a:gd name="T2" fmla="*/ 42235 w 129"/>
              <a:gd name="T3" fmla="*/ 59561 h 158"/>
              <a:gd name="T4" fmla="*/ 37915 w 129"/>
              <a:gd name="T5" fmla="*/ 65309 h 158"/>
              <a:gd name="T6" fmla="*/ 31196 w 129"/>
              <a:gd name="T7" fmla="*/ 70011 h 158"/>
              <a:gd name="T8" fmla="*/ 23517 w 129"/>
              <a:gd name="T9" fmla="*/ 71056 h 158"/>
              <a:gd name="T10" fmla="*/ 18238 w 129"/>
              <a:gd name="T11" fmla="*/ 70533 h 158"/>
              <a:gd name="T12" fmla="*/ 14878 w 129"/>
              <a:gd name="T13" fmla="*/ 67921 h 158"/>
              <a:gd name="T14" fmla="*/ 12478 w 129"/>
              <a:gd name="T15" fmla="*/ 63741 h 158"/>
              <a:gd name="T16" fmla="*/ 11519 w 129"/>
              <a:gd name="T17" fmla="*/ 59039 h 158"/>
              <a:gd name="T18" fmla="*/ 11998 w 129"/>
              <a:gd name="T19" fmla="*/ 53292 h 158"/>
              <a:gd name="T20" fmla="*/ 14398 w 129"/>
              <a:gd name="T21" fmla="*/ 49634 h 158"/>
              <a:gd name="T22" fmla="*/ 17758 w 129"/>
              <a:gd name="T23" fmla="*/ 46500 h 158"/>
              <a:gd name="T24" fmla="*/ 22557 w 129"/>
              <a:gd name="T25" fmla="*/ 45455 h 158"/>
              <a:gd name="T26" fmla="*/ 34076 w 129"/>
              <a:gd name="T27" fmla="*/ 43365 h 158"/>
              <a:gd name="T28" fmla="*/ 43674 w 129"/>
              <a:gd name="T29" fmla="*/ 40230 h 158"/>
              <a:gd name="T30" fmla="*/ 44634 w 129"/>
              <a:gd name="T31" fmla="*/ 72623 h 158"/>
              <a:gd name="T32" fmla="*/ 46074 w 129"/>
              <a:gd name="T33" fmla="*/ 77325 h 158"/>
              <a:gd name="T34" fmla="*/ 48474 w 129"/>
              <a:gd name="T35" fmla="*/ 79938 h 158"/>
              <a:gd name="T36" fmla="*/ 52793 w 129"/>
              <a:gd name="T37" fmla="*/ 82028 h 158"/>
              <a:gd name="T38" fmla="*/ 58072 w 129"/>
              <a:gd name="T39" fmla="*/ 81505 h 158"/>
              <a:gd name="T40" fmla="*/ 61912 w 129"/>
              <a:gd name="T41" fmla="*/ 70533 h 158"/>
              <a:gd name="T42" fmla="*/ 56633 w 129"/>
              <a:gd name="T43" fmla="*/ 70533 h 158"/>
              <a:gd name="T44" fmla="*/ 54713 w 129"/>
              <a:gd name="T45" fmla="*/ 66353 h 158"/>
              <a:gd name="T46" fmla="*/ 54713 w 129"/>
              <a:gd name="T47" fmla="*/ 23511 h 158"/>
              <a:gd name="T48" fmla="*/ 53273 w 129"/>
              <a:gd name="T49" fmla="*/ 13062 h 158"/>
              <a:gd name="T50" fmla="*/ 48474 w 129"/>
              <a:gd name="T51" fmla="*/ 5225 h 158"/>
              <a:gd name="T52" fmla="*/ 40315 w 129"/>
              <a:gd name="T53" fmla="*/ 1045 h 158"/>
              <a:gd name="T54" fmla="*/ 29276 w 129"/>
              <a:gd name="T55" fmla="*/ 0 h 158"/>
              <a:gd name="T56" fmla="*/ 18238 w 129"/>
              <a:gd name="T57" fmla="*/ 1567 h 158"/>
              <a:gd name="T58" fmla="*/ 10079 w 129"/>
              <a:gd name="T59" fmla="*/ 6270 h 158"/>
              <a:gd name="T60" fmla="*/ 5279 w 129"/>
              <a:gd name="T61" fmla="*/ 14629 h 158"/>
              <a:gd name="T62" fmla="*/ 2880 w 129"/>
              <a:gd name="T63" fmla="*/ 24556 h 158"/>
              <a:gd name="T64" fmla="*/ 13438 w 129"/>
              <a:gd name="T65" fmla="*/ 25601 h 158"/>
              <a:gd name="T66" fmla="*/ 14878 w 129"/>
              <a:gd name="T67" fmla="*/ 19331 h 158"/>
              <a:gd name="T68" fmla="*/ 17758 w 129"/>
              <a:gd name="T69" fmla="*/ 15152 h 158"/>
              <a:gd name="T70" fmla="*/ 22077 w 129"/>
              <a:gd name="T71" fmla="*/ 12017 h 158"/>
              <a:gd name="T72" fmla="*/ 28796 w 129"/>
              <a:gd name="T73" fmla="*/ 11494 h 158"/>
              <a:gd name="T74" fmla="*/ 35515 w 129"/>
              <a:gd name="T75" fmla="*/ 12017 h 158"/>
              <a:gd name="T76" fmla="*/ 39835 w 129"/>
              <a:gd name="T77" fmla="*/ 14629 h 158"/>
              <a:gd name="T78" fmla="*/ 42714 w 129"/>
              <a:gd name="T79" fmla="*/ 18286 h 158"/>
              <a:gd name="T80" fmla="*/ 43674 w 129"/>
              <a:gd name="T81" fmla="*/ 22989 h 158"/>
              <a:gd name="T82" fmla="*/ 43194 w 129"/>
              <a:gd name="T83" fmla="*/ 28213 h 158"/>
              <a:gd name="T84" fmla="*/ 40315 w 129"/>
              <a:gd name="T85" fmla="*/ 30826 h 158"/>
              <a:gd name="T86" fmla="*/ 34076 w 129"/>
              <a:gd name="T87" fmla="*/ 32916 h 158"/>
              <a:gd name="T88" fmla="*/ 22557 w 129"/>
              <a:gd name="T89" fmla="*/ 33960 h 158"/>
              <a:gd name="T90" fmla="*/ 12478 w 129"/>
              <a:gd name="T91" fmla="*/ 37095 h 158"/>
              <a:gd name="T92" fmla="*/ 5759 w 129"/>
              <a:gd name="T93" fmla="*/ 41797 h 158"/>
              <a:gd name="T94" fmla="*/ 1440 w 129"/>
              <a:gd name="T95" fmla="*/ 49112 h 158"/>
              <a:gd name="T96" fmla="*/ 0 w 129"/>
              <a:gd name="T97" fmla="*/ 59039 h 158"/>
              <a:gd name="T98" fmla="*/ 1440 w 129"/>
              <a:gd name="T99" fmla="*/ 68443 h 158"/>
              <a:gd name="T100" fmla="*/ 5759 w 129"/>
              <a:gd name="T101" fmla="*/ 76280 h 158"/>
              <a:gd name="T102" fmla="*/ 11998 w 129"/>
              <a:gd name="T103" fmla="*/ 80983 h 158"/>
              <a:gd name="T104" fmla="*/ 21117 w 129"/>
              <a:gd name="T105" fmla="*/ 82550 h 158"/>
              <a:gd name="T106" fmla="*/ 34076 w 129"/>
              <a:gd name="T107" fmla="*/ 79415 h 158"/>
              <a:gd name="T108" fmla="*/ 44634 w 129"/>
              <a:gd name="T109" fmla="*/ 70011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8">
                <a:moveTo>
                  <a:pt x="91" y="77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4" y="120"/>
                </a:lnTo>
                <a:lnTo>
                  <a:pt x="79" y="125"/>
                </a:lnTo>
                <a:lnTo>
                  <a:pt x="73" y="130"/>
                </a:lnTo>
                <a:lnTo>
                  <a:pt x="65" y="134"/>
                </a:lnTo>
                <a:lnTo>
                  <a:pt x="58" y="135"/>
                </a:lnTo>
                <a:lnTo>
                  <a:pt x="49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2"/>
                </a:lnTo>
                <a:lnTo>
                  <a:pt x="31" y="130"/>
                </a:lnTo>
                <a:lnTo>
                  <a:pt x="27" y="127"/>
                </a:lnTo>
                <a:lnTo>
                  <a:pt x="26" y="122"/>
                </a:lnTo>
                <a:lnTo>
                  <a:pt x="24" y="117"/>
                </a:lnTo>
                <a:lnTo>
                  <a:pt x="24" y="113"/>
                </a:lnTo>
                <a:lnTo>
                  <a:pt x="24" y="107"/>
                </a:lnTo>
                <a:lnTo>
                  <a:pt x="25" y="102"/>
                </a:lnTo>
                <a:lnTo>
                  <a:pt x="27" y="99"/>
                </a:lnTo>
                <a:lnTo>
                  <a:pt x="30" y="95"/>
                </a:lnTo>
                <a:lnTo>
                  <a:pt x="33" y="92"/>
                </a:lnTo>
                <a:lnTo>
                  <a:pt x="37" y="89"/>
                </a:lnTo>
                <a:lnTo>
                  <a:pt x="42" y="88"/>
                </a:lnTo>
                <a:lnTo>
                  <a:pt x="47" y="87"/>
                </a:lnTo>
                <a:lnTo>
                  <a:pt x="59" y="85"/>
                </a:lnTo>
                <a:lnTo>
                  <a:pt x="71" y="83"/>
                </a:lnTo>
                <a:lnTo>
                  <a:pt x="81" y="81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39"/>
                </a:lnTo>
                <a:lnTo>
                  <a:pt x="94" y="144"/>
                </a:lnTo>
                <a:lnTo>
                  <a:pt x="96" y="148"/>
                </a:lnTo>
                <a:lnTo>
                  <a:pt x="98" y="151"/>
                </a:lnTo>
                <a:lnTo>
                  <a:pt x="101" y="153"/>
                </a:lnTo>
                <a:lnTo>
                  <a:pt x="105" y="156"/>
                </a:lnTo>
                <a:lnTo>
                  <a:pt x="110" y="157"/>
                </a:lnTo>
                <a:lnTo>
                  <a:pt x="116" y="157"/>
                </a:lnTo>
                <a:lnTo>
                  <a:pt x="121" y="156"/>
                </a:lnTo>
                <a:lnTo>
                  <a:pt x="129" y="155"/>
                </a:lnTo>
                <a:lnTo>
                  <a:pt x="129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1"/>
                </a:lnTo>
                <a:lnTo>
                  <a:pt x="114" y="127"/>
                </a:lnTo>
                <a:lnTo>
                  <a:pt x="114" y="120"/>
                </a:lnTo>
                <a:lnTo>
                  <a:pt x="114" y="45"/>
                </a:lnTo>
                <a:lnTo>
                  <a:pt x="113" y="35"/>
                </a:lnTo>
                <a:lnTo>
                  <a:pt x="111" y="25"/>
                </a:lnTo>
                <a:lnTo>
                  <a:pt x="107" y="17"/>
                </a:lnTo>
                <a:lnTo>
                  <a:pt x="101" y="10"/>
                </a:lnTo>
                <a:lnTo>
                  <a:pt x="94" y="5"/>
                </a:lnTo>
                <a:lnTo>
                  <a:pt x="84" y="2"/>
                </a:lnTo>
                <a:lnTo>
                  <a:pt x="74" y="1"/>
                </a:lnTo>
                <a:lnTo>
                  <a:pt x="61" y="0"/>
                </a:lnTo>
                <a:lnTo>
                  <a:pt x="49" y="1"/>
                </a:lnTo>
                <a:lnTo>
                  <a:pt x="38" y="3"/>
                </a:lnTo>
                <a:lnTo>
                  <a:pt x="28" y="7"/>
                </a:lnTo>
                <a:lnTo>
                  <a:pt x="21" y="12"/>
                </a:lnTo>
                <a:lnTo>
                  <a:pt x="15" y="19"/>
                </a:lnTo>
                <a:lnTo>
                  <a:pt x="11" y="28"/>
                </a:lnTo>
                <a:lnTo>
                  <a:pt x="7" y="37"/>
                </a:lnTo>
                <a:lnTo>
                  <a:pt x="6" y="47"/>
                </a:lnTo>
                <a:lnTo>
                  <a:pt x="6" y="49"/>
                </a:lnTo>
                <a:lnTo>
                  <a:pt x="28" y="49"/>
                </a:lnTo>
                <a:lnTo>
                  <a:pt x="28" y="43"/>
                </a:lnTo>
                <a:lnTo>
                  <a:pt x="31" y="37"/>
                </a:lnTo>
                <a:lnTo>
                  <a:pt x="33" y="32"/>
                </a:lnTo>
                <a:lnTo>
                  <a:pt x="37" y="29"/>
                </a:lnTo>
                <a:lnTo>
                  <a:pt x="41" y="25"/>
                </a:lnTo>
                <a:lnTo>
                  <a:pt x="46" y="23"/>
                </a:lnTo>
                <a:lnTo>
                  <a:pt x="53" y="22"/>
                </a:lnTo>
                <a:lnTo>
                  <a:pt x="60" y="22"/>
                </a:lnTo>
                <a:lnTo>
                  <a:pt x="67" y="22"/>
                </a:lnTo>
                <a:lnTo>
                  <a:pt x="74" y="23"/>
                </a:lnTo>
                <a:lnTo>
                  <a:pt x="79" y="25"/>
                </a:lnTo>
                <a:lnTo>
                  <a:pt x="83" y="28"/>
                </a:lnTo>
                <a:lnTo>
                  <a:pt x="86" y="30"/>
                </a:lnTo>
                <a:lnTo>
                  <a:pt x="89" y="35"/>
                </a:lnTo>
                <a:lnTo>
                  <a:pt x="91" y="38"/>
                </a:lnTo>
                <a:lnTo>
                  <a:pt x="91" y="44"/>
                </a:lnTo>
                <a:lnTo>
                  <a:pt x="91" y="50"/>
                </a:lnTo>
                <a:lnTo>
                  <a:pt x="90" y="54"/>
                </a:lnTo>
                <a:lnTo>
                  <a:pt x="89" y="57"/>
                </a:lnTo>
                <a:lnTo>
                  <a:pt x="84" y="59"/>
                </a:lnTo>
                <a:lnTo>
                  <a:pt x="79" y="61"/>
                </a:lnTo>
                <a:lnTo>
                  <a:pt x="71" y="63"/>
                </a:lnTo>
                <a:lnTo>
                  <a:pt x="60" y="64"/>
                </a:lnTo>
                <a:lnTo>
                  <a:pt x="47" y="65"/>
                </a:lnTo>
                <a:lnTo>
                  <a:pt x="36" y="67"/>
                </a:lnTo>
                <a:lnTo>
                  <a:pt x="26" y="71"/>
                </a:lnTo>
                <a:lnTo>
                  <a:pt x="18" y="74"/>
                </a:lnTo>
                <a:lnTo>
                  <a:pt x="12" y="80"/>
                </a:lnTo>
                <a:lnTo>
                  <a:pt x="6" y="86"/>
                </a:lnTo>
                <a:lnTo>
                  <a:pt x="3" y="94"/>
                </a:lnTo>
                <a:lnTo>
                  <a:pt x="1" y="102"/>
                </a:lnTo>
                <a:lnTo>
                  <a:pt x="0" y="113"/>
                </a:lnTo>
                <a:lnTo>
                  <a:pt x="1" y="123"/>
                </a:lnTo>
                <a:lnTo>
                  <a:pt x="3" y="131"/>
                </a:lnTo>
                <a:lnTo>
                  <a:pt x="6" y="139"/>
                </a:lnTo>
                <a:lnTo>
                  <a:pt x="12" y="146"/>
                </a:lnTo>
                <a:lnTo>
                  <a:pt x="18" y="151"/>
                </a:lnTo>
                <a:lnTo>
                  <a:pt x="25" y="155"/>
                </a:lnTo>
                <a:lnTo>
                  <a:pt x="35" y="157"/>
                </a:lnTo>
                <a:lnTo>
                  <a:pt x="44" y="158"/>
                </a:lnTo>
                <a:lnTo>
                  <a:pt x="58" y="157"/>
                </a:lnTo>
                <a:lnTo>
                  <a:pt x="71" y="152"/>
                </a:lnTo>
                <a:lnTo>
                  <a:pt x="82" y="144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62" name="Freeform 391"/>
          <p:cNvSpPr>
            <a:spLocks/>
          </p:cNvSpPr>
          <p:nvPr/>
        </p:nvSpPr>
        <p:spPr bwMode="auto">
          <a:xfrm>
            <a:off x="5705475" y="2740025"/>
            <a:ext cx="30163" cy="80963"/>
          </a:xfrm>
          <a:custGeom>
            <a:avLst/>
            <a:gdLst>
              <a:gd name="T0" fmla="*/ 0 w 66"/>
              <a:gd name="T1" fmla="*/ 80963 h 155"/>
              <a:gd name="T2" fmla="*/ 10511 w 66"/>
              <a:gd name="T3" fmla="*/ 80963 h 155"/>
              <a:gd name="T4" fmla="*/ 10511 w 66"/>
              <a:gd name="T5" fmla="*/ 36564 h 155"/>
              <a:gd name="T6" fmla="*/ 10968 w 66"/>
              <a:gd name="T7" fmla="*/ 31341 h 155"/>
              <a:gd name="T8" fmla="*/ 11425 w 66"/>
              <a:gd name="T9" fmla="*/ 26639 h 155"/>
              <a:gd name="T10" fmla="*/ 12796 w 66"/>
              <a:gd name="T11" fmla="*/ 22983 h 155"/>
              <a:gd name="T12" fmla="*/ 14624 w 66"/>
              <a:gd name="T13" fmla="*/ 19849 h 155"/>
              <a:gd name="T14" fmla="*/ 17367 w 66"/>
              <a:gd name="T15" fmla="*/ 16715 h 155"/>
              <a:gd name="T16" fmla="*/ 20109 w 66"/>
              <a:gd name="T17" fmla="*/ 15148 h 155"/>
              <a:gd name="T18" fmla="*/ 24222 w 66"/>
              <a:gd name="T19" fmla="*/ 14626 h 155"/>
              <a:gd name="T20" fmla="*/ 27878 w 66"/>
              <a:gd name="T21" fmla="*/ 13581 h 155"/>
              <a:gd name="T22" fmla="*/ 30163 w 66"/>
              <a:gd name="T23" fmla="*/ 13581 h 155"/>
              <a:gd name="T24" fmla="*/ 30163 w 66"/>
              <a:gd name="T25" fmla="*/ 0 h 155"/>
              <a:gd name="T26" fmla="*/ 27421 w 66"/>
              <a:gd name="T27" fmla="*/ 0 h 155"/>
              <a:gd name="T28" fmla="*/ 24679 w 66"/>
              <a:gd name="T29" fmla="*/ 0 h 155"/>
              <a:gd name="T30" fmla="*/ 21480 w 66"/>
              <a:gd name="T31" fmla="*/ 1045 h 155"/>
              <a:gd name="T32" fmla="*/ 19195 w 66"/>
              <a:gd name="T33" fmla="*/ 2089 h 155"/>
              <a:gd name="T34" fmla="*/ 16910 w 66"/>
              <a:gd name="T35" fmla="*/ 3656 h 155"/>
              <a:gd name="T36" fmla="*/ 14624 w 66"/>
              <a:gd name="T37" fmla="*/ 5746 h 155"/>
              <a:gd name="T38" fmla="*/ 12796 w 66"/>
              <a:gd name="T39" fmla="*/ 8880 h 155"/>
              <a:gd name="T40" fmla="*/ 11425 w 66"/>
              <a:gd name="T41" fmla="*/ 12014 h 155"/>
              <a:gd name="T42" fmla="*/ 10054 w 66"/>
              <a:gd name="T43" fmla="*/ 15670 h 155"/>
              <a:gd name="T44" fmla="*/ 10054 w 66"/>
              <a:gd name="T45" fmla="*/ 1567 h 155"/>
              <a:gd name="T46" fmla="*/ 0 w 66"/>
              <a:gd name="T47" fmla="*/ 1567 h 155"/>
              <a:gd name="T48" fmla="*/ 0 w 66"/>
              <a:gd name="T49" fmla="*/ 80963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0"/>
                </a:lnTo>
                <a:lnTo>
                  <a:pt x="25" y="51"/>
                </a:lnTo>
                <a:lnTo>
                  <a:pt x="28" y="44"/>
                </a:lnTo>
                <a:lnTo>
                  <a:pt x="32" y="38"/>
                </a:lnTo>
                <a:lnTo>
                  <a:pt x="38" y="32"/>
                </a:lnTo>
                <a:lnTo>
                  <a:pt x="44" y="29"/>
                </a:lnTo>
                <a:lnTo>
                  <a:pt x="53" y="28"/>
                </a:lnTo>
                <a:lnTo>
                  <a:pt x="61" y="26"/>
                </a:lnTo>
                <a:lnTo>
                  <a:pt x="66" y="26"/>
                </a:lnTo>
                <a:lnTo>
                  <a:pt x="66" y="0"/>
                </a:lnTo>
                <a:lnTo>
                  <a:pt x="60" y="0"/>
                </a:lnTo>
                <a:lnTo>
                  <a:pt x="54" y="0"/>
                </a:lnTo>
                <a:lnTo>
                  <a:pt x="47" y="2"/>
                </a:lnTo>
                <a:lnTo>
                  <a:pt x="42" y="4"/>
                </a:lnTo>
                <a:lnTo>
                  <a:pt x="37" y="7"/>
                </a:lnTo>
                <a:lnTo>
                  <a:pt x="32" y="11"/>
                </a:lnTo>
                <a:lnTo>
                  <a:pt x="28" y="17"/>
                </a:lnTo>
                <a:lnTo>
                  <a:pt x="25" y="23"/>
                </a:lnTo>
                <a:lnTo>
                  <a:pt x="22" y="30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63" name="Freeform 392"/>
          <p:cNvSpPr>
            <a:spLocks noEditPoints="1"/>
          </p:cNvSpPr>
          <p:nvPr/>
        </p:nvSpPr>
        <p:spPr bwMode="auto">
          <a:xfrm>
            <a:off x="5746750" y="2711450"/>
            <a:ext cx="11113" cy="109538"/>
          </a:xfrm>
          <a:custGeom>
            <a:avLst/>
            <a:gdLst>
              <a:gd name="T0" fmla="*/ 0 w 23"/>
              <a:gd name="T1" fmla="*/ 109538 h 208"/>
              <a:gd name="T2" fmla="*/ 11113 w 23"/>
              <a:gd name="T3" fmla="*/ 109538 h 208"/>
              <a:gd name="T4" fmla="*/ 11113 w 23"/>
              <a:gd name="T5" fmla="*/ 29491 h 208"/>
              <a:gd name="T6" fmla="*/ 0 w 23"/>
              <a:gd name="T7" fmla="*/ 29491 h 208"/>
              <a:gd name="T8" fmla="*/ 0 w 23"/>
              <a:gd name="T9" fmla="*/ 109538 h 208"/>
              <a:gd name="T10" fmla="*/ 0 w 23"/>
              <a:gd name="T11" fmla="*/ 14746 h 208"/>
              <a:gd name="T12" fmla="*/ 11113 w 23"/>
              <a:gd name="T13" fmla="*/ 14746 h 208"/>
              <a:gd name="T14" fmla="*/ 11113 w 23"/>
              <a:gd name="T15" fmla="*/ 0 h 208"/>
              <a:gd name="T16" fmla="*/ 0 w 23"/>
              <a:gd name="T17" fmla="*/ 0 h 208"/>
              <a:gd name="T18" fmla="*/ 0 w 23"/>
              <a:gd name="T19" fmla="*/ 14746 h 20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8">
                <a:moveTo>
                  <a:pt x="0" y="208"/>
                </a:moveTo>
                <a:lnTo>
                  <a:pt x="23" y="208"/>
                </a:lnTo>
                <a:lnTo>
                  <a:pt x="23" y="56"/>
                </a:lnTo>
                <a:lnTo>
                  <a:pt x="0" y="56"/>
                </a:lnTo>
                <a:lnTo>
                  <a:pt x="0" y="208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64" name="Freeform 393"/>
          <p:cNvSpPr>
            <a:spLocks noEditPoints="1"/>
          </p:cNvSpPr>
          <p:nvPr/>
        </p:nvSpPr>
        <p:spPr bwMode="auto">
          <a:xfrm>
            <a:off x="5770563" y="2740025"/>
            <a:ext cx="57150" cy="82550"/>
          </a:xfrm>
          <a:custGeom>
            <a:avLst/>
            <a:gdLst>
              <a:gd name="T0" fmla="*/ 45070 w 123"/>
              <a:gd name="T1" fmla="*/ 59039 h 158"/>
              <a:gd name="T2" fmla="*/ 42282 w 123"/>
              <a:gd name="T3" fmla="*/ 64264 h 158"/>
              <a:gd name="T4" fmla="*/ 38100 w 123"/>
              <a:gd name="T5" fmla="*/ 67921 h 158"/>
              <a:gd name="T6" fmla="*/ 32989 w 123"/>
              <a:gd name="T7" fmla="*/ 70533 h 158"/>
              <a:gd name="T8" fmla="*/ 25555 w 123"/>
              <a:gd name="T9" fmla="*/ 70011 h 158"/>
              <a:gd name="T10" fmla="*/ 19050 w 123"/>
              <a:gd name="T11" fmla="*/ 66876 h 158"/>
              <a:gd name="T12" fmla="*/ 13939 w 123"/>
              <a:gd name="T13" fmla="*/ 60606 h 158"/>
              <a:gd name="T14" fmla="*/ 11616 w 123"/>
              <a:gd name="T15" fmla="*/ 50679 h 158"/>
              <a:gd name="T16" fmla="*/ 57150 w 123"/>
              <a:gd name="T17" fmla="*/ 45455 h 158"/>
              <a:gd name="T18" fmla="*/ 56685 w 123"/>
              <a:gd name="T19" fmla="*/ 30826 h 158"/>
              <a:gd name="T20" fmla="*/ 52968 w 123"/>
              <a:gd name="T21" fmla="*/ 15674 h 158"/>
              <a:gd name="T22" fmla="*/ 45534 w 123"/>
              <a:gd name="T23" fmla="*/ 5747 h 158"/>
              <a:gd name="T24" fmla="*/ 35312 w 123"/>
              <a:gd name="T25" fmla="*/ 522 h 158"/>
              <a:gd name="T26" fmla="*/ 22302 w 123"/>
              <a:gd name="T27" fmla="*/ 522 h 158"/>
              <a:gd name="T28" fmla="*/ 11616 w 123"/>
              <a:gd name="T29" fmla="*/ 5747 h 158"/>
              <a:gd name="T30" fmla="*/ 4182 w 123"/>
              <a:gd name="T31" fmla="*/ 16719 h 158"/>
              <a:gd name="T32" fmla="*/ 465 w 123"/>
              <a:gd name="T33" fmla="*/ 32916 h 158"/>
              <a:gd name="T34" fmla="*/ 465 w 123"/>
              <a:gd name="T35" fmla="*/ 50679 h 158"/>
              <a:gd name="T36" fmla="*/ 4182 w 123"/>
              <a:gd name="T37" fmla="*/ 66353 h 158"/>
              <a:gd name="T38" fmla="*/ 11616 w 123"/>
              <a:gd name="T39" fmla="*/ 76280 h 158"/>
              <a:gd name="T40" fmla="*/ 22302 w 123"/>
              <a:gd name="T41" fmla="*/ 82028 h 158"/>
              <a:gd name="T42" fmla="*/ 33918 w 123"/>
              <a:gd name="T43" fmla="*/ 82028 h 158"/>
              <a:gd name="T44" fmla="*/ 43676 w 123"/>
              <a:gd name="T45" fmla="*/ 78370 h 158"/>
              <a:gd name="T46" fmla="*/ 50645 w 123"/>
              <a:gd name="T47" fmla="*/ 71578 h 158"/>
              <a:gd name="T48" fmla="*/ 55291 w 123"/>
              <a:gd name="T49" fmla="*/ 61651 h 158"/>
              <a:gd name="T50" fmla="*/ 45999 w 123"/>
              <a:gd name="T51" fmla="*/ 55904 h 158"/>
              <a:gd name="T52" fmla="*/ 11616 w 123"/>
              <a:gd name="T53" fmla="*/ 29258 h 158"/>
              <a:gd name="T54" fmla="*/ 14868 w 123"/>
              <a:gd name="T55" fmla="*/ 20376 h 158"/>
              <a:gd name="T56" fmla="*/ 19050 w 123"/>
              <a:gd name="T57" fmla="*/ 14629 h 158"/>
              <a:gd name="T58" fmla="*/ 25090 w 123"/>
              <a:gd name="T59" fmla="*/ 12017 h 158"/>
              <a:gd name="T60" fmla="*/ 32989 w 123"/>
              <a:gd name="T61" fmla="*/ 12017 h 158"/>
              <a:gd name="T62" fmla="*/ 39029 w 123"/>
              <a:gd name="T63" fmla="*/ 15152 h 158"/>
              <a:gd name="T64" fmla="*/ 43676 w 123"/>
              <a:gd name="T65" fmla="*/ 20376 h 158"/>
              <a:gd name="T66" fmla="*/ 45534 w 123"/>
              <a:gd name="T67" fmla="*/ 29258 h 158"/>
              <a:gd name="T68" fmla="*/ 11151 w 123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8"/>
                </a:lnTo>
                <a:lnTo>
                  <a:pt x="91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2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1"/>
                </a:lnTo>
                <a:lnTo>
                  <a:pt x="41" y="128"/>
                </a:lnTo>
                <a:lnTo>
                  <a:pt x="35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7"/>
                </a:lnTo>
                <a:lnTo>
                  <a:pt x="24" y="87"/>
                </a:lnTo>
                <a:lnTo>
                  <a:pt x="123" y="87"/>
                </a:lnTo>
                <a:lnTo>
                  <a:pt x="123" y="75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19"/>
                </a:lnTo>
                <a:lnTo>
                  <a:pt x="98" y="11"/>
                </a:lnTo>
                <a:lnTo>
                  <a:pt x="87" y="4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5"/>
                </a:lnTo>
                <a:lnTo>
                  <a:pt x="25" y="11"/>
                </a:lnTo>
                <a:lnTo>
                  <a:pt x="17" y="21"/>
                </a:lnTo>
                <a:lnTo>
                  <a:pt x="9" y="32"/>
                </a:lnTo>
                <a:lnTo>
                  <a:pt x="4" y="46"/>
                </a:lnTo>
                <a:lnTo>
                  <a:pt x="1" y="63"/>
                </a:lnTo>
                <a:lnTo>
                  <a:pt x="0" y="80"/>
                </a:lnTo>
                <a:lnTo>
                  <a:pt x="1" y="97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6"/>
                </a:lnTo>
                <a:lnTo>
                  <a:pt x="36" y="152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8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7"/>
                </a:lnTo>
                <a:lnTo>
                  <a:pt x="32" y="39"/>
                </a:lnTo>
                <a:lnTo>
                  <a:pt x="36" y="33"/>
                </a:lnTo>
                <a:lnTo>
                  <a:pt x="41" y="28"/>
                </a:lnTo>
                <a:lnTo>
                  <a:pt x="47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4" y="29"/>
                </a:lnTo>
                <a:lnTo>
                  <a:pt x="90" y="33"/>
                </a:lnTo>
                <a:lnTo>
                  <a:pt x="94" y="39"/>
                </a:lnTo>
                <a:lnTo>
                  <a:pt x="97" y="47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65" name="Freeform 394"/>
          <p:cNvSpPr>
            <a:spLocks/>
          </p:cNvSpPr>
          <p:nvPr/>
        </p:nvSpPr>
        <p:spPr bwMode="auto">
          <a:xfrm>
            <a:off x="5873750" y="2711450"/>
            <a:ext cx="84138" cy="109538"/>
          </a:xfrm>
          <a:custGeom>
            <a:avLst/>
            <a:gdLst>
              <a:gd name="T0" fmla="*/ 11409 w 177"/>
              <a:gd name="T1" fmla="*/ 16325 h 208"/>
              <a:gd name="T2" fmla="*/ 12359 w 177"/>
              <a:gd name="T3" fmla="*/ 21065 h 208"/>
              <a:gd name="T4" fmla="*/ 13310 w 177"/>
              <a:gd name="T5" fmla="*/ 25805 h 208"/>
              <a:gd name="T6" fmla="*/ 35652 w 177"/>
              <a:gd name="T7" fmla="*/ 109538 h 208"/>
              <a:gd name="T8" fmla="*/ 47060 w 177"/>
              <a:gd name="T9" fmla="*/ 109538 h 208"/>
              <a:gd name="T10" fmla="*/ 70353 w 177"/>
              <a:gd name="T11" fmla="*/ 25805 h 208"/>
              <a:gd name="T12" fmla="*/ 72254 w 177"/>
              <a:gd name="T13" fmla="*/ 16325 h 208"/>
              <a:gd name="T14" fmla="*/ 72254 w 177"/>
              <a:gd name="T15" fmla="*/ 109538 h 208"/>
              <a:gd name="T16" fmla="*/ 84138 w 177"/>
              <a:gd name="T17" fmla="*/ 109538 h 208"/>
              <a:gd name="T18" fmla="*/ 84138 w 177"/>
              <a:gd name="T19" fmla="*/ 0 h 208"/>
              <a:gd name="T20" fmla="*/ 67025 w 177"/>
              <a:gd name="T21" fmla="*/ 0 h 208"/>
              <a:gd name="T22" fmla="*/ 43733 w 177"/>
              <a:gd name="T23" fmla="*/ 83733 h 208"/>
              <a:gd name="T24" fmla="*/ 41831 w 177"/>
              <a:gd name="T25" fmla="*/ 92686 h 208"/>
              <a:gd name="T26" fmla="*/ 39930 w 177"/>
              <a:gd name="T27" fmla="*/ 83733 h 208"/>
              <a:gd name="T28" fmla="*/ 17113 w 177"/>
              <a:gd name="T29" fmla="*/ 0 h 208"/>
              <a:gd name="T30" fmla="*/ 0 w 177"/>
              <a:gd name="T31" fmla="*/ 0 h 208"/>
              <a:gd name="T32" fmla="*/ 0 w 177"/>
              <a:gd name="T33" fmla="*/ 109538 h 208"/>
              <a:gd name="T34" fmla="*/ 11409 w 177"/>
              <a:gd name="T35" fmla="*/ 109538 h 208"/>
              <a:gd name="T36" fmla="*/ 11409 w 177"/>
              <a:gd name="T37" fmla="*/ 16325 h 20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7" h="208">
                <a:moveTo>
                  <a:pt x="24" y="31"/>
                </a:moveTo>
                <a:lnTo>
                  <a:pt x="26" y="40"/>
                </a:lnTo>
                <a:lnTo>
                  <a:pt x="28" y="49"/>
                </a:lnTo>
                <a:lnTo>
                  <a:pt x="75" y="208"/>
                </a:lnTo>
                <a:lnTo>
                  <a:pt x="99" y="208"/>
                </a:lnTo>
                <a:lnTo>
                  <a:pt x="148" y="49"/>
                </a:lnTo>
                <a:lnTo>
                  <a:pt x="152" y="31"/>
                </a:lnTo>
                <a:lnTo>
                  <a:pt x="152" y="208"/>
                </a:lnTo>
                <a:lnTo>
                  <a:pt x="177" y="208"/>
                </a:lnTo>
                <a:lnTo>
                  <a:pt x="177" y="0"/>
                </a:lnTo>
                <a:lnTo>
                  <a:pt x="141" y="0"/>
                </a:lnTo>
                <a:lnTo>
                  <a:pt x="92" y="159"/>
                </a:lnTo>
                <a:lnTo>
                  <a:pt x="88" y="176"/>
                </a:lnTo>
                <a:lnTo>
                  <a:pt x="84" y="159"/>
                </a:lnTo>
                <a:lnTo>
                  <a:pt x="36" y="0"/>
                </a:lnTo>
                <a:lnTo>
                  <a:pt x="0" y="0"/>
                </a:lnTo>
                <a:lnTo>
                  <a:pt x="0" y="208"/>
                </a:lnTo>
                <a:lnTo>
                  <a:pt x="24" y="208"/>
                </a:lnTo>
                <a:lnTo>
                  <a:pt x="24" y="3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66" name="Rectangle 395"/>
          <p:cNvSpPr>
            <a:spLocks noChangeArrowheads="1"/>
          </p:cNvSpPr>
          <p:nvPr/>
        </p:nvSpPr>
        <p:spPr bwMode="auto">
          <a:xfrm>
            <a:off x="5976938" y="2805113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67" name="Freeform 396"/>
          <p:cNvSpPr>
            <a:spLocks/>
          </p:cNvSpPr>
          <p:nvPr/>
        </p:nvSpPr>
        <p:spPr bwMode="auto">
          <a:xfrm>
            <a:off x="4851400" y="2908300"/>
            <a:ext cx="58738" cy="107950"/>
          </a:xfrm>
          <a:custGeom>
            <a:avLst/>
            <a:gdLst>
              <a:gd name="T0" fmla="*/ 0 w 126"/>
              <a:gd name="T1" fmla="*/ 71967 h 204"/>
              <a:gd name="T2" fmla="*/ 1865 w 126"/>
              <a:gd name="T3" fmla="*/ 86783 h 204"/>
              <a:gd name="T4" fmla="*/ 7925 w 126"/>
              <a:gd name="T5" fmla="*/ 97896 h 204"/>
              <a:gd name="T6" fmla="*/ 16782 w 126"/>
              <a:gd name="T7" fmla="*/ 105304 h 204"/>
              <a:gd name="T8" fmla="*/ 28437 w 126"/>
              <a:gd name="T9" fmla="*/ 107950 h 204"/>
              <a:gd name="T10" fmla="*/ 41490 w 126"/>
              <a:gd name="T11" fmla="*/ 105304 h 204"/>
              <a:gd name="T12" fmla="*/ 50813 w 126"/>
              <a:gd name="T13" fmla="*/ 98425 h 204"/>
              <a:gd name="T14" fmla="*/ 56873 w 126"/>
              <a:gd name="T15" fmla="*/ 87842 h 204"/>
              <a:gd name="T16" fmla="*/ 58738 w 126"/>
              <a:gd name="T17" fmla="*/ 74613 h 204"/>
              <a:gd name="T18" fmla="*/ 57806 w 126"/>
              <a:gd name="T19" fmla="*/ 65087 h 204"/>
              <a:gd name="T20" fmla="*/ 55475 w 126"/>
              <a:gd name="T21" fmla="*/ 58737 h 204"/>
              <a:gd name="T22" fmla="*/ 51279 w 126"/>
              <a:gd name="T23" fmla="*/ 52387 h 204"/>
              <a:gd name="T24" fmla="*/ 45219 w 126"/>
              <a:gd name="T25" fmla="*/ 48683 h 204"/>
              <a:gd name="T26" fmla="*/ 50347 w 126"/>
              <a:gd name="T27" fmla="*/ 44979 h 204"/>
              <a:gd name="T28" fmla="*/ 53610 w 126"/>
              <a:gd name="T29" fmla="*/ 40746 h 204"/>
              <a:gd name="T30" fmla="*/ 55475 w 126"/>
              <a:gd name="T31" fmla="*/ 34396 h 204"/>
              <a:gd name="T32" fmla="*/ 55941 w 126"/>
              <a:gd name="T33" fmla="*/ 27517 h 204"/>
              <a:gd name="T34" fmla="*/ 54076 w 126"/>
              <a:gd name="T35" fmla="*/ 15875 h 204"/>
              <a:gd name="T36" fmla="*/ 48948 w 126"/>
              <a:gd name="T37" fmla="*/ 7408 h 204"/>
              <a:gd name="T38" fmla="*/ 40091 w 126"/>
              <a:gd name="T39" fmla="*/ 1588 h 204"/>
              <a:gd name="T40" fmla="*/ 28437 w 126"/>
              <a:gd name="T41" fmla="*/ 0 h 204"/>
              <a:gd name="T42" fmla="*/ 17715 w 126"/>
              <a:gd name="T43" fmla="*/ 2646 h 204"/>
              <a:gd name="T44" fmla="*/ 9323 w 126"/>
              <a:gd name="T45" fmla="*/ 8996 h 204"/>
              <a:gd name="T46" fmla="*/ 3729 w 126"/>
              <a:gd name="T47" fmla="*/ 20108 h 204"/>
              <a:gd name="T48" fmla="*/ 1865 w 126"/>
              <a:gd name="T49" fmla="*/ 34396 h 204"/>
              <a:gd name="T50" fmla="*/ 12587 w 126"/>
              <a:gd name="T51" fmla="*/ 34925 h 204"/>
              <a:gd name="T52" fmla="*/ 14451 w 126"/>
              <a:gd name="T53" fmla="*/ 25400 h 204"/>
              <a:gd name="T54" fmla="*/ 17248 w 126"/>
              <a:gd name="T55" fmla="*/ 17992 h 204"/>
              <a:gd name="T56" fmla="*/ 21910 w 126"/>
              <a:gd name="T57" fmla="*/ 13758 h 204"/>
              <a:gd name="T58" fmla="*/ 29369 w 126"/>
              <a:gd name="T59" fmla="*/ 12171 h 204"/>
              <a:gd name="T60" fmla="*/ 35895 w 126"/>
              <a:gd name="T61" fmla="*/ 13758 h 204"/>
              <a:gd name="T62" fmla="*/ 40091 w 126"/>
              <a:gd name="T63" fmla="*/ 16404 h 204"/>
              <a:gd name="T64" fmla="*/ 43354 w 126"/>
              <a:gd name="T65" fmla="*/ 21696 h 204"/>
              <a:gd name="T66" fmla="*/ 44287 w 126"/>
              <a:gd name="T67" fmla="*/ 28046 h 204"/>
              <a:gd name="T68" fmla="*/ 43354 w 126"/>
              <a:gd name="T69" fmla="*/ 35454 h 204"/>
              <a:gd name="T70" fmla="*/ 39625 w 126"/>
              <a:gd name="T71" fmla="*/ 40746 h 204"/>
              <a:gd name="T72" fmla="*/ 34497 w 126"/>
              <a:gd name="T73" fmla="*/ 43921 h 204"/>
              <a:gd name="T74" fmla="*/ 27038 w 126"/>
              <a:gd name="T75" fmla="*/ 44450 h 204"/>
              <a:gd name="T76" fmla="*/ 23309 w 126"/>
              <a:gd name="T77" fmla="*/ 56092 h 204"/>
              <a:gd name="T78" fmla="*/ 33565 w 126"/>
              <a:gd name="T79" fmla="*/ 56621 h 204"/>
              <a:gd name="T80" fmla="*/ 40091 w 126"/>
              <a:gd name="T81" fmla="*/ 59267 h 204"/>
              <a:gd name="T82" fmla="*/ 44753 w 126"/>
              <a:gd name="T83" fmla="*/ 63500 h 204"/>
              <a:gd name="T84" fmla="*/ 46617 w 126"/>
              <a:gd name="T85" fmla="*/ 70379 h 204"/>
              <a:gd name="T86" fmla="*/ 46617 w 126"/>
              <a:gd name="T87" fmla="*/ 78846 h 204"/>
              <a:gd name="T88" fmla="*/ 44753 w 126"/>
              <a:gd name="T89" fmla="*/ 86254 h 204"/>
              <a:gd name="T90" fmla="*/ 39625 w 126"/>
              <a:gd name="T91" fmla="*/ 91546 h 204"/>
              <a:gd name="T92" fmla="*/ 33565 w 126"/>
              <a:gd name="T93" fmla="*/ 94192 h 204"/>
              <a:gd name="T94" fmla="*/ 25640 w 126"/>
              <a:gd name="T95" fmla="*/ 94192 h 204"/>
              <a:gd name="T96" fmla="*/ 18647 w 126"/>
              <a:gd name="T97" fmla="*/ 91017 h 204"/>
              <a:gd name="T98" fmla="*/ 14451 w 126"/>
              <a:gd name="T99" fmla="*/ 85725 h 204"/>
              <a:gd name="T100" fmla="*/ 11654 w 126"/>
              <a:gd name="T101" fmla="*/ 76729 h 204"/>
              <a:gd name="T102" fmla="*/ 0 w 126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5"/>
                </a:moveTo>
                <a:lnTo>
                  <a:pt x="0" y="136"/>
                </a:lnTo>
                <a:lnTo>
                  <a:pt x="1" y="151"/>
                </a:lnTo>
                <a:lnTo>
                  <a:pt x="4" y="164"/>
                </a:lnTo>
                <a:lnTo>
                  <a:pt x="9" y="176"/>
                </a:lnTo>
                <a:lnTo>
                  <a:pt x="17" y="185"/>
                </a:lnTo>
                <a:lnTo>
                  <a:pt x="25" y="193"/>
                </a:lnTo>
                <a:lnTo>
                  <a:pt x="36" y="199"/>
                </a:lnTo>
                <a:lnTo>
                  <a:pt x="47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199"/>
                </a:lnTo>
                <a:lnTo>
                  <a:pt x="99" y="193"/>
                </a:lnTo>
                <a:lnTo>
                  <a:pt x="109" y="186"/>
                </a:lnTo>
                <a:lnTo>
                  <a:pt x="116" y="177"/>
                </a:lnTo>
                <a:lnTo>
                  <a:pt x="122" y="166"/>
                </a:lnTo>
                <a:lnTo>
                  <a:pt x="125" y="154"/>
                </a:lnTo>
                <a:lnTo>
                  <a:pt x="126" y="141"/>
                </a:lnTo>
                <a:lnTo>
                  <a:pt x="126" y="131"/>
                </a:lnTo>
                <a:lnTo>
                  <a:pt x="124" y="123"/>
                </a:lnTo>
                <a:lnTo>
                  <a:pt x="122" y="116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4" y="95"/>
                </a:lnTo>
                <a:lnTo>
                  <a:pt x="97" y="92"/>
                </a:lnTo>
                <a:lnTo>
                  <a:pt x="102" y="88"/>
                </a:lnTo>
                <a:lnTo>
                  <a:pt x="108" y="85"/>
                </a:lnTo>
                <a:lnTo>
                  <a:pt x="111" y="81"/>
                </a:lnTo>
                <a:lnTo>
                  <a:pt x="115" y="77"/>
                </a:lnTo>
                <a:lnTo>
                  <a:pt x="117" y="71"/>
                </a:lnTo>
                <a:lnTo>
                  <a:pt x="119" y="65"/>
                </a:lnTo>
                <a:lnTo>
                  <a:pt x="120" y="59"/>
                </a:lnTo>
                <a:lnTo>
                  <a:pt x="120" y="52"/>
                </a:lnTo>
                <a:lnTo>
                  <a:pt x="119" y="41"/>
                </a:lnTo>
                <a:lnTo>
                  <a:pt x="116" y="30"/>
                </a:lnTo>
                <a:lnTo>
                  <a:pt x="112" y="22"/>
                </a:lnTo>
                <a:lnTo>
                  <a:pt x="105" y="14"/>
                </a:lnTo>
                <a:lnTo>
                  <a:pt x="97" y="8"/>
                </a:lnTo>
                <a:lnTo>
                  <a:pt x="86" y="3"/>
                </a:lnTo>
                <a:lnTo>
                  <a:pt x="75" y="1"/>
                </a:lnTo>
                <a:lnTo>
                  <a:pt x="61" y="0"/>
                </a:lnTo>
                <a:lnTo>
                  <a:pt x="50" y="1"/>
                </a:lnTo>
                <a:lnTo>
                  <a:pt x="38" y="5"/>
                </a:lnTo>
                <a:lnTo>
                  <a:pt x="28" y="10"/>
                </a:lnTo>
                <a:lnTo>
                  <a:pt x="20" y="17"/>
                </a:lnTo>
                <a:lnTo>
                  <a:pt x="14" y="27"/>
                </a:lnTo>
                <a:lnTo>
                  <a:pt x="8" y="38"/>
                </a:lnTo>
                <a:lnTo>
                  <a:pt x="5" y="50"/>
                </a:lnTo>
                <a:lnTo>
                  <a:pt x="4" y="65"/>
                </a:lnTo>
                <a:lnTo>
                  <a:pt x="4" y="66"/>
                </a:lnTo>
                <a:lnTo>
                  <a:pt x="27" y="66"/>
                </a:lnTo>
                <a:lnTo>
                  <a:pt x="28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29"/>
                </a:lnTo>
                <a:lnTo>
                  <a:pt x="47" y="26"/>
                </a:lnTo>
                <a:lnTo>
                  <a:pt x="55" y="24"/>
                </a:lnTo>
                <a:lnTo>
                  <a:pt x="63" y="23"/>
                </a:lnTo>
                <a:lnTo>
                  <a:pt x="71" y="23"/>
                </a:lnTo>
                <a:lnTo>
                  <a:pt x="77" y="26"/>
                </a:lnTo>
                <a:lnTo>
                  <a:pt x="82" y="28"/>
                </a:lnTo>
                <a:lnTo>
                  <a:pt x="86" y="31"/>
                </a:lnTo>
                <a:lnTo>
                  <a:pt x="91" y="35"/>
                </a:lnTo>
                <a:lnTo>
                  <a:pt x="93" y="41"/>
                </a:lnTo>
                <a:lnTo>
                  <a:pt x="95" y="46"/>
                </a:lnTo>
                <a:lnTo>
                  <a:pt x="95" y="53"/>
                </a:lnTo>
                <a:lnTo>
                  <a:pt x="94" y="62"/>
                </a:lnTo>
                <a:lnTo>
                  <a:pt x="93" y="67"/>
                </a:lnTo>
                <a:lnTo>
                  <a:pt x="90" y="73"/>
                </a:lnTo>
                <a:lnTo>
                  <a:pt x="85" y="77"/>
                </a:lnTo>
                <a:lnTo>
                  <a:pt x="80" y="80"/>
                </a:lnTo>
                <a:lnTo>
                  <a:pt x="74" y="83"/>
                </a:lnTo>
                <a:lnTo>
                  <a:pt x="66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3" y="106"/>
                </a:lnTo>
                <a:lnTo>
                  <a:pt x="72" y="107"/>
                </a:lnTo>
                <a:lnTo>
                  <a:pt x="79" y="108"/>
                </a:lnTo>
                <a:lnTo>
                  <a:pt x="86" y="112"/>
                </a:lnTo>
                <a:lnTo>
                  <a:pt x="92" y="115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7"/>
                </a:lnTo>
                <a:lnTo>
                  <a:pt x="96" y="163"/>
                </a:lnTo>
                <a:lnTo>
                  <a:pt x="91" y="169"/>
                </a:lnTo>
                <a:lnTo>
                  <a:pt x="85" y="173"/>
                </a:lnTo>
                <a:lnTo>
                  <a:pt x="79" y="177"/>
                </a:lnTo>
                <a:lnTo>
                  <a:pt x="72" y="178"/>
                </a:lnTo>
                <a:lnTo>
                  <a:pt x="63" y="179"/>
                </a:lnTo>
                <a:lnTo>
                  <a:pt x="55" y="178"/>
                </a:lnTo>
                <a:lnTo>
                  <a:pt x="46" y="177"/>
                </a:lnTo>
                <a:lnTo>
                  <a:pt x="40" y="172"/>
                </a:lnTo>
                <a:lnTo>
                  <a:pt x="35" y="168"/>
                </a:lnTo>
                <a:lnTo>
                  <a:pt x="31" y="162"/>
                </a:lnTo>
                <a:lnTo>
                  <a:pt x="27" y="154"/>
                </a:lnTo>
                <a:lnTo>
                  <a:pt x="25" y="145"/>
                </a:lnTo>
                <a:lnTo>
                  <a:pt x="24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68" name="Freeform 397"/>
          <p:cNvSpPr>
            <a:spLocks noEditPoints="1"/>
          </p:cNvSpPr>
          <p:nvPr/>
        </p:nvSpPr>
        <p:spPr bwMode="auto">
          <a:xfrm>
            <a:off x="4918075" y="2909888"/>
            <a:ext cx="60325" cy="104775"/>
          </a:xfrm>
          <a:custGeom>
            <a:avLst/>
            <a:gdLst>
              <a:gd name="T0" fmla="*/ 36943 w 129"/>
              <a:gd name="T1" fmla="*/ 104775 h 196"/>
              <a:gd name="T2" fmla="*/ 48634 w 129"/>
              <a:gd name="T3" fmla="*/ 104775 h 196"/>
              <a:gd name="T4" fmla="*/ 48634 w 129"/>
              <a:gd name="T5" fmla="*/ 78581 h 196"/>
              <a:gd name="T6" fmla="*/ 60325 w 129"/>
              <a:gd name="T7" fmla="*/ 78581 h 196"/>
              <a:gd name="T8" fmla="*/ 60325 w 129"/>
              <a:gd name="T9" fmla="*/ 66286 h 196"/>
              <a:gd name="T10" fmla="*/ 48634 w 129"/>
              <a:gd name="T11" fmla="*/ 66286 h 196"/>
              <a:gd name="T12" fmla="*/ 48634 w 129"/>
              <a:gd name="T13" fmla="*/ 0 h 196"/>
              <a:gd name="T14" fmla="*/ 36943 w 129"/>
              <a:gd name="T15" fmla="*/ 0 h 196"/>
              <a:gd name="T16" fmla="*/ 0 w 129"/>
              <a:gd name="T17" fmla="*/ 65217 h 196"/>
              <a:gd name="T18" fmla="*/ 0 w 129"/>
              <a:gd name="T19" fmla="*/ 78581 h 196"/>
              <a:gd name="T20" fmla="*/ 36943 w 129"/>
              <a:gd name="T21" fmla="*/ 78581 h 196"/>
              <a:gd name="T22" fmla="*/ 36943 w 129"/>
              <a:gd name="T23" fmla="*/ 104775 h 196"/>
              <a:gd name="T24" fmla="*/ 10288 w 129"/>
              <a:gd name="T25" fmla="*/ 66286 h 196"/>
              <a:gd name="T26" fmla="*/ 36943 w 129"/>
              <a:gd name="T27" fmla="*/ 18175 h 196"/>
              <a:gd name="T28" fmla="*/ 36943 w 129"/>
              <a:gd name="T29" fmla="*/ 66286 h 196"/>
              <a:gd name="T30" fmla="*/ 10288 w 129"/>
              <a:gd name="T31" fmla="*/ 66286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6">
                <a:moveTo>
                  <a:pt x="79" y="196"/>
                </a:moveTo>
                <a:lnTo>
                  <a:pt x="104" y="196"/>
                </a:lnTo>
                <a:lnTo>
                  <a:pt x="104" y="147"/>
                </a:lnTo>
                <a:lnTo>
                  <a:pt x="129" y="147"/>
                </a:lnTo>
                <a:lnTo>
                  <a:pt x="129" y="124"/>
                </a:lnTo>
                <a:lnTo>
                  <a:pt x="104" y="124"/>
                </a:lnTo>
                <a:lnTo>
                  <a:pt x="104" y="0"/>
                </a:lnTo>
                <a:lnTo>
                  <a:pt x="79" y="0"/>
                </a:lnTo>
                <a:lnTo>
                  <a:pt x="0" y="122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4"/>
                </a:moveTo>
                <a:lnTo>
                  <a:pt x="79" y="34"/>
                </a:lnTo>
                <a:lnTo>
                  <a:pt x="79" y="124"/>
                </a:lnTo>
                <a:lnTo>
                  <a:pt x="22" y="1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69" name="Freeform 398"/>
          <p:cNvSpPr>
            <a:spLocks/>
          </p:cNvSpPr>
          <p:nvPr/>
        </p:nvSpPr>
        <p:spPr bwMode="auto">
          <a:xfrm>
            <a:off x="5534025" y="2901950"/>
            <a:ext cx="80963" cy="114300"/>
          </a:xfrm>
          <a:custGeom>
            <a:avLst/>
            <a:gdLst>
              <a:gd name="T0" fmla="*/ 72914 w 171"/>
              <a:gd name="T1" fmla="*/ 111654 h 216"/>
              <a:gd name="T2" fmla="*/ 80963 w 171"/>
              <a:gd name="T3" fmla="*/ 52387 h 216"/>
              <a:gd name="T4" fmla="*/ 42139 w 171"/>
              <a:gd name="T5" fmla="*/ 65087 h 216"/>
              <a:gd name="T6" fmla="*/ 70073 w 171"/>
              <a:gd name="T7" fmla="*/ 66146 h 216"/>
              <a:gd name="T8" fmla="*/ 67706 w 171"/>
              <a:gd name="T9" fmla="*/ 80963 h 216"/>
              <a:gd name="T10" fmla="*/ 62498 w 171"/>
              <a:gd name="T11" fmla="*/ 91546 h 216"/>
              <a:gd name="T12" fmla="*/ 53502 w 171"/>
              <a:gd name="T13" fmla="*/ 97896 h 216"/>
              <a:gd name="T14" fmla="*/ 42612 w 171"/>
              <a:gd name="T15" fmla="*/ 100542 h 216"/>
              <a:gd name="T16" fmla="*/ 29828 w 171"/>
              <a:gd name="T17" fmla="*/ 97367 h 216"/>
              <a:gd name="T18" fmla="*/ 20359 w 171"/>
              <a:gd name="T19" fmla="*/ 88900 h 216"/>
              <a:gd name="T20" fmla="*/ 14678 w 171"/>
              <a:gd name="T21" fmla="*/ 75142 h 216"/>
              <a:gd name="T22" fmla="*/ 12310 w 171"/>
              <a:gd name="T23" fmla="*/ 56621 h 216"/>
              <a:gd name="T24" fmla="*/ 14678 w 171"/>
              <a:gd name="T25" fmla="*/ 38100 h 216"/>
              <a:gd name="T26" fmla="*/ 20359 w 171"/>
              <a:gd name="T27" fmla="*/ 24871 h 216"/>
              <a:gd name="T28" fmla="*/ 29828 w 171"/>
              <a:gd name="T29" fmla="*/ 16404 h 216"/>
              <a:gd name="T30" fmla="*/ 43086 w 171"/>
              <a:gd name="T31" fmla="*/ 13229 h 216"/>
              <a:gd name="T32" fmla="*/ 52081 w 171"/>
              <a:gd name="T33" fmla="*/ 14287 h 216"/>
              <a:gd name="T34" fmla="*/ 59183 w 171"/>
              <a:gd name="T35" fmla="*/ 18521 h 216"/>
              <a:gd name="T36" fmla="*/ 64392 w 171"/>
              <a:gd name="T37" fmla="*/ 25929 h 216"/>
              <a:gd name="T38" fmla="*/ 67232 w 171"/>
              <a:gd name="T39" fmla="*/ 35454 h 216"/>
              <a:gd name="T40" fmla="*/ 77649 w 171"/>
              <a:gd name="T41" fmla="*/ 26987 h 216"/>
              <a:gd name="T42" fmla="*/ 71967 w 171"/>
              <a:gd name="T43" fmla="*/ 14287 h 216"/>
              <a:gd name="T44" fmla="*/ 62971 w 171"/>
              <a:gd name="T45" fmla="*/ 5821 h 216"/>
              <a:gd name="T46" fmla="*/ 50188 w 171"/>
              <a:gd name="T47" fmla="*/ 529 h 216"/>
              <a:gd name="T48" fmla="*/ 37877 w 171"/>
              <a:gd name="T49" fmla="*/ 0 h 216"/>
              <a:gd name="T50" fmla="*/ 29355 w 171"/>
              <a:gd name="T51" fmla="*/ 2646 h 216"/>
              <a:gd name="T52" fmla="*/ 21306 w 171"/>
              <a:gd name="T53" fmla="*/ 6350 h 216"/>
              <a:gd name="T54" fmla="*/ 14678 w 171"/>
              <a:gd name="T55" fmla="*/ 11642 h 216"/>
              <a:gd name="T56" fmla="*/ 8996 w 171"/>
              <a:gd name="T57" fmla="*/ 19050 h 216"/>
              <a:gd name="T58" fmla="*/ 4261 w 171"/>
              <a:gd name="T59" fmla="*/ 28575 h 216"/>
              <a:gd name="T60" fmla="*/ 1420 w 171"/>
              <a:gd name="T61" fmla="*/ 39158 h 216"/>
              <a:gd name="T62" fmla="*/ 0 w 171"/>
              <a:gd name="T63" fmla="*/ 50800 h 216"/>
              <a:gd name="T64" fmla="*/ 0 w 171"/>
              <a:gd name="T65" fmla="*/ 63500 h 216"/>
              <a:gd name="T66" fmla="*/ 1420 w 171"/>
              <a:gd name="T67" fmla="*/ 75142 h 216"/>
              <a:gd name="T68" fmla="*/ 4261 w 171"/>
              <a:gd name="T69" fmla="*/ 85725 h 216"/>
              <a:gd name="T70" fmla="*/ 8996 w 171"/>
              <a:gd name="T71" fmla="*/ 95250 h 216"/>
              <a:gd name="T72" fmla="*/ 14678 w 171"/>
              <a:gd name="T73" fmla="*/ 102658 h 216"/>
              <a:gd name="T74" fmla="*/ 20359 w 171"/>
              <a:gd name="T75" fmla="*/ 107950 h 216"/>
              <a:gd name="T76" fmla="*/ 27935 w 171"/>
              <a:gd name="T77" fmla="*/ 111654 h 216"/>
              <a:gd name="T78" fmla="*/ 35984 w 171"/>
              <a:gd name="T79" fmla="*/ 114300 h 216"/>
              <a:gd name="T80" fmla="*/ 44979 w 171"/>
              <a:gd name="T81" fmla="*/ 114300 h 216"/>
              <a:gd name="T82" fmla="*/ 53975 w 171"/>
              <a:gd name="T83" fmla="*/ 111654 h 216"/>
              <a:gd name="T84" fmla="*/ 61551 w 171"/>
              <a:gd name="T85" fmla="*/ 107421 h 216"/>
              <a:gd name="T86" fmla="*/ 67706 w 171"/>
              <a:gd name="T87" fmla="*/ 100542 h 21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71" h="216">
                <a:moveTo>
                  <a:pt x="149" y="182"/>
                </a:moveTo>
                <a:lnTo>
                  <a:pt x="154" y="211"/>
                </a:lnTo>
                <a:lnTo>
                  <a:pt x="171" y="211"/>
                </a:lnTo>
                <a:lnTo>
                  <a:pt x="171" y="99"/>
                </a:lnTo>
                <a:lnTo>
                  <a:pt x="89" y="99"/>
                </a:lnTo>
                <a:lnTo>
                  <a:pt x="89" y="123"/>
                </a:lnTo>
                <a:lnTo>
                  <a:pt x="148" y="123"/>
                </a:lnTo>
                <a:lnTo>
                  <a:pt x="148" y="125"/>
                </a:lnTo>
                <a:lnTo>
                  <a:pt x="147" y="140"/>
                </a:lnTo>
                <a:lnTo>
                  <a:pt x="143" y="153"/>
                </a:lnTo>
                <a:lnTo>
                  <a:pt x="138" y="163"/>
                </a:lnTo>
                <a:lnTo>
                  <a:pt x="132" y="173"/>
                </a:lnTo>
                <a:lnTo>
                  <a:pt x="123" y="180"/>
                </a:lnTo>
                <a:lnTo>
                  <a:pt x="113" y="185"/>
                </a:lnTo>
                <a:lnTo>
                  <a:pt x="102" y="189"/>
                </a:lnTo>
                <a:lnTo>
                  <a:pt x="90" y="190"/>
                </a:lnTo>
                <a:lnTo>
                  <a:pt x="76" y="189"/>
                </a:lnTo>
                <a:lnTo>
                  <a:pt x="63" y="184"/>
                </a:lnTo>
                <a:lnTo>
                  <a:pt x="53" y="177"/>
                </a:lnTo>
                <a:lnTo>
                  <a:pt x="43" y="168"/>
                </a:lnTo>
                <a:lnTo>
                  <a:pt x="36" y="156"/>
                </a:lnTo>
                <a:lnTo>
                  <a:pt x="31" y="142"/>
                </a:lnTo>
                <a:lnTo>
                  <a:pt x="27" y="126"/>
                </a:lnTo>
                <a:lnTo>
                  <a:pt x="26" y="107"/>
                </a:lnTo>
                <a:lnTo>
                  <a:pt x="27" y="89"/>
                </a:lnTo>
                <a:lnTo>
                  <a:pt x="31" y="72"/>
                </a:lnTo>
                <a:lnTo>
                  <a:pt x="36" y="58"/>
                </a:lnTo>
                <a:lnTo>
                  <a:pt x="43" y="47"/>
                </a:lnTo>
                <a:lnTo>
                  <a:pt x="53" y="38"/>
                </a:lnTo>
                <a:lnTo>
                  <a:pt x="63" y="31"/>
                </a:lnTo>
                <a:lnTo>
                  <a:pt x="76" y="26"/>
                </a:lnTo>
                <a:lnTo>
                  <a:pt x="91" y="25"/>
                </a:lnTo>
                <a:lnTo>
                  <a:pt x="101" y="26"/>
                </a:lnTo>
                <a:lnTo>
                  <a:pt x="110" y="27"/>
                </a:lnTo>
                <a:lnTo>
                  <a:pt x="118" y="31"/>
                </a:lnTo>
                <a:lnTo>
                  <a:pt x="125" y="35"/>
                </a:lnTo>
                <a:lnTo>
                  <a:pt x="132" y="42"/>
                </a:lnTo>
                <a:lnTo>
                  <a:pt x="136" y="49"/>
                </a:lnTo>
                <a:lnTo>
                  <a:pt x="140" y="57"/>
                </a:lnTo>
                <a:lnTo>
                  <a:pt x="142" y="67"/>
                </a:lnTo>
                <a:lnTo>
                  <a:pt x="168" y="67"/>
                </a:lnTo>
                <a:lnTo>
                  <a:pt x="164" y="51"/>
                </a:lnTo>
                <a:lnTo>
                  <a:pt x="159" y="39"/>
                </a:lnTo>
                <a:lnTo>
                  <a:pt x="152" y="27"/>
                </a:lnTo>
                <a:lnTo>
                  <a:pt x="143" y="18"/>
                </a:lnTo>
                <a:lnTo>
                  <a:pt x="133" y="11"/>
                </a:lnTo>
                <a:lnTo>
                  <a:pt x="120" y="5"/>
                </a:lnTo>
                <a:lnTo>
                  <a:pt x="106" y="1"/>
                </a:lnTo>
                <a:lnTo>
                  <a:pt x="91" y="0"/>
                </a:lnTo>
                <a:lnTo>
                  <a:pt x="80" y="0"/>
                </a:lnTo>
                <a:lnTo>
                  <a:pt x="71" y="3"/>
                </a:lnTo>
                <a:lnTo>
                  <a:pt x="62" y="5"/>
                </a:lnTo>
                <a:lnTo>
                  <a:pt x="53" y="7"/>
                </a:lnTo>
                <a:lnTo>
                  <a:pt x="45" y="12"/>
                </a:lnTo>
                <a:lnTo>
                  <a:pt x="38" y="17"/>
                </a:lnTo>
                <a:lnTo>
                  <a:pt x="31" y="22"/>
                </a:lnTo>
                <a:lnTo>
                  <a:pt x="24" y="29"/>
                </a:lnTo>
                <a:lnTo>
                  <a:pt x="19" y="36"/>
                </a:lnTo>
                <a:lnTo>
                  <a:pt x="14" y="45"/>
                </a:lnTo>
                <a:lnTo>
                  <a:pt x="9" y="54"/>
                </a:lnTo>
                <a:lnTo>
                  <a:pt x="6" y="63"/>
                </a:lnTo>
                <a:lnTo>
                  <a:pt x="3" y="74"/>
                </a:lnTo>
                <a:lnTo>
                  <a:pt x="2" y="84"/>
                </a:lnTo>
                <a:lnTo>
                  <a:pt x="0" y="96"/>
                </a:lnTo>
                <a:lnTo>
                  <a:pt x="0" y="109"/>
                </a:lnTo>
                <a:lnTo>
                  <a:pt x="0" y="120"/>
                </a:lnTo>
                <a:lnTo>
                  <a:pt x="2" y="132"/>
                </a:lnTo>
                <a:lnTo>
                  <a:pt x="3" y="142"/>
                </a:lnTo>
                <a:lnTo>
                  <a:pt x="6" y="153"/>
                </a:lnTo>
                <a:lnTo>
                  <a:pt x="9" y="162"/>
                </a:lnTo>
                <a:lnTo>
                  <a:pt x="14" y="171"/>
                </a:lnTo>
                <a:lnTo>
                  <a:pt x="19" y="180"/>
                </a:lnTo>
                <a:lnTo>
                  <a:pt x="24" y="187"/>
                </a:lnTo>
                <a:lnTo>
                  <a:pt x="31" y="194"/>
                </a:lnTo>
                <a:lnTo>
                  <a:pt x="37" y="199"/>
                </a:lnTo>
                <a:lnTo>
                  <a:pt x="43" y="204"/>
                </a:lnTo>
                <a:lnTo>
                  <a:pt x="52" y="209"/>
                </a:lnTo>
                <a:lnTo>
                  <a:pt x="59" y="211"/>
                </a:lnTo>
                <a:lnTo>
                  <a:pt x="67" y="213"/>
                </a:lnTo>
                <a:lnTo>
                  <a:pt x="76" y="216"/>
                </a:lnTo>
                <a:lnTo>
                  <a:pt x="85" y="216"/>
                </a:lnTo>
                <a:lnTo>
                  <a:pt x="95" y="216"/>
                </a:lnTo>
                <a:lnTo>
                  <a:pt x="104" y="213"/>
                </a:lnTo>
                <a:lnTo>
                  <a:pt x="114" y="211"/>
                </a:lnTo>
                <a:lnTo>
                  <a:pt x="121" y="208"/>
                </a:lnTo>
                <a:lnTo>
                  <a:pt x="130" y="203"/>
                </a:lnTo>
                <a:lnTo>
                  <a:pt x="136" y="197"/>
                </a:lnTo>
                <a:lnTo>
                  <a:pt x="143" y="190"/>
                </a:lnTo>
                <a:lnTo>
                  <a:pt x="149" y="18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70" name="Freeform 399"/>
          <p:cNvSpPr>
            <a:spLocks noEditPoints="1"/>
          </p:cNvSpPr>
          <p:nvPr/>
        </p:nvSpPr>
        <p:spPr bwMode="auto">
          <a:xfrm>
            <a:off x="5626100" y="2932113"/>
            <a:ext cx="60325" cy="84137"/>
          </a:xfrm>
          <a:custGeom>
            <a:avLst/>
            <a:gdLst>
              <a:gd name="T0" fmla="*/ 42555 w 129"/>
              <a:gd name="T1" fmla="*/ 52387 h 159"/>
              <a:gd name="T2" fmla="*/ 41152 w 129"/>
              <a:gd name="T3" fmla="*/ 60325 h 159"/>
              <a:gd name="T4" fmla="*/ 36943 w 129"/>
              <a:gd name="T5" fmla="*/ 66675 h 159"/>
              <a:gd name="T6" fmla="*/ 30864 w 129"/>
              <a:gd name="T7" fmla="*/ 70908 h 159"/>
              <a:gd name="T8" fmla="*/ 22914 w 129"/>
              <a:gd name="T9" fmla="*/ 71966 h 159"/>
              <a:gd name="T10" fmla="*/ 17770 w 129"/>
              <a:gd name="T11" fmla="*/ 71437 h 159"/>
              <a:gd name="T12" fmla="*/ 14497 w 129"/>
              <a:gd name="T13" fmla="*/ 69320 h 159"/>
              <a:gd name="T14" fmla="*/ 12626 w 129"/>
              <a:gd name="T15" fmla="*/ 64558 h 159"/>
              <a:gd name="T16" fmla="*/ 11223 w 129"/>
              <a:gd name="T17" fmla="*/ 59795 h 159"/>
              <a:gd name="T18" fmla="*/ 11691 w 129"/>
              <a:gd name="T19" fmla="*/ 54504 h 159"/>
              <a:gd name="T20" fmla="*/ 14029 w 129"/>
              <a:gd name="T21" fmla="*/ 50800 h 159"/>
              <a:gd name="T22" fmla="*/ 17303 w 129"/>
              <a:gd name="T23" fmla="*/ 47625 h 159"/>
              <a:gd name="T24" fmla="*/ 22447 w 129"/>
              <a:gd name="T25" fmla="*/ 46037 h 159"/>
              <a:gd name="T26" fmla="*/ 33202 w 129"/>
              <a:gd name="T27" fmla="*/ 44450 h 159"/>
              <a:gd name="T28" fmla="*/ 42555 w 129"/>
              <a:gd name="T29" fmla="*/ 40746 h 159"/>
              <a:gd name="T30" fmla="*/ 43490 w 129"/>
              <a:gd name="T31" fmla="*/ 74083 h 159"/>
              <a:gd name="T32" fmla="*/ 44893 w 129"/>
              <a:gd name="T33" fmla="*/ 78316 h 159"/>
              <a:gd name="T34" fmla="*/ 47231 w 129"/>
              <a:gd name="T35" fmla="*/ 81491 h 159"/>
              <a:gd name="T36" fmla="*/ 51440 w 129"/>
              <a:gd name="T37" fmla="*/ 83079 h 159"/>
              <a:gd name="T38" fmla="*/ 56584 w 129"/>
              <a:gd name="T39" fmla="*/ 82550 h 159"/>
              <a:gd name="T40" fmla="*/ 60325 w 129"/>
              <a:gd name="T41" fmla="*/ 71437 h 159"/>
              <a:gd name="T42" fmla="*/ 55181 w 129"/>
              <a:gd name="T43" fmla="*/ 71437 h 159"/>
              <a:gd name="T44" fmla="*/ 53310 w 129"/>
              <a:gd name="T45" fmla="*/ 67204 h 159"/>
              <a:gd name="T46" fmla="*/ 53310 w 129"/>
              <a:gd name="T47" fmla="*/ 24342 h 159"/>
              <a:gd name="T48" fmla="*/ 51908 w 129"/>
              <a:gd name="T49" fmla="*/ 13758 h 159"/>
              <a:gd name="T50" fmla="*/ 47231 w 129"/>
              <a:gd name="T51" fmla="*/ 5821 h 159"/>
              <a:gd name="T52" fmla="*/ 39281 w 129"/>
              <a:gd name="T53" fmla="*/ 1058 h 159"/>
              <a:gd name="T54" fmla="*/ 28526 w 129"/>
              <a:gd name="T55" fmla="*/ 0 h 159"/>
              <a:gd name="T56" fmla="*/ 17770 w 129"/>
              <a:gd name="T57" fmla="*/ 2117 h 159"/>
              <a:gd name="T58" fmla="*/ 9820 w 129"/>
              <a:gd name="T59" fmla="*/ 6879 h 159"/>
              <a:gd name="T60" fmla="*/ 5144 w 129"/>
              <a:gd name="T61" fmla="*/ 14817 h 159"/>
              <a:gd name="T62" fmla="*/ 2806 w 129"/>
              <a:gd name="T63" fmla="*/ 25400 h 159"/>
              <a:gd name="T64" fmla="*/ 13561 w 129"/>
              <a:gd name="T65" fmla="*/ 25929 h 159"/>
              <a:gd name="T66" fmla="*/ 14497 w 129"/>
              <a:gd name="T67" fmla="*/ 19579 h 159"/>
              <a:gd name="T68" fmla="*/ 17303 w 129"/>
              <a:gd name="T69" fmla="*/ 15346 h 159"/>
              <a:gd name="T70" fmla="*/ 21979 w 129"/>
              <a:gd name="T71" fmla="*/ 12171 h 159"/>
              <a:gd name="T72" fmla="*/ 28058 w 129"/>
              <a:gd name="T73" fmla="*/ 11642 h 159"/>
              <a:gd name="T74" fmla="*/ 34605 w 129"/>
              <a:gd name="T75" fmla="*/ 12171 h 159"/>
              <a:gd name="T76" fmla="*/ 38814 w 129"/>
              <a:gd name="T77" fmla="*/ 14817 h 159"/>
              <a:gd name="T78" fmla="*/ 41620 w 129"/>
              <a:gd name="T79" fmla="*/ 18521 h 159"/>
              <a:gd name="T80" fmla="*/ 42555 w 129"/>
              <a:gd name="T81" fmla="*/ 23283 h 159"/>
              <a:gd name="T82" fmla="*/ 42087 w 129"/>
              <a:gd name="T83" fmla="*/ 29104 h 159"/>
              <a:gd name="T84" fmla="*/ 39281 w 129"/>
              <a:gd name="T85" fmla="*/ 31750 h 159"/>
              <a:gd name="T86" fmla="*/ 33202 w 129"/>
              <a:gd name="T87" fmla="*/ 33337 h 159"/>
              <a:gd name="T88" fmla="*/ 22447 w 129"/>
              <a:gd name="T89" fmla="*/ 34396 h 159"/>
              <a:gd name="T90" fmla="*/ 12626 w 129"/>
              <a:gd name="T91" fmla="*/ 37571 h 159"/>
              <a:gd name="T92" fmla="*/ 5612 w 129"/>
              <a:gd name="T93" fmla="*/ 42862 h 159"/>
              <a:gd name="T94" fmla="*/ 1403 w 129"/>
              <a:gd name="T95" fmla="*/ 49741 h 159"/>
              <a:gd name="T96" fmla="*/ 0 w 129"/>
              <a:gd name="T97" fmla="*/ 59795 h 159"/>
              <a:gd name="T98" fmla="*/ 1403 w 129"/>
              <a:gd name="T99" fmla="*/ 69850 h 159"/>
              <a:gd name="T100" fmla="*/ 5612 w 129"/>
              <a:gd name="T101" fmla="*/ 77787 h 159"/>
              <a:gd name="T102" fmla="*/ 11691 w 129"/>
              <a:gd name="T103" fmla="*/ 82020 h 159"/>
              <a:gd name="T104" fmla="*/ 20576 w 129"/>
              <a:gd name="T105" fmla="*/ 84137 h 159"/>
              <a:gd name="T106" fmla="*/ 33202 w 129"/>
              <a:gd name="T107" fmla="*/ 80962 h 159"/>
              <a:gd name="T108" fmla="*/ 43490 w 129"/>
              <a:gd name="T109" fmla="*/ 70908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9">
                <a:moveTo>
                  <a:pt x="91" y="77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4" y="120"/>
                </a:lnTo>
                <a:lnTo>
                  <a:pt x="79" y="126"/>
                </a:lnTo>
                <a:lnTo>
                  <a:pt x="73" y="131"/>
                </a:lnTo>
                <a:lnTo>
                  <a:pt x="66" y="134"/>
                </a:lnTo>
                <a:lnTo>
                  <a:pt x="58" y="135"/>
                </a:lnTo>
                <a:lnTo>
                  <a:pt x="49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3"/>
                </a:lnTo>
                <a:lnTo>
                  <a:pt x="31" y="131"/>
                </a:lnTo>
                <a:lnTo>
                  <a:pt x="28" y="127"/>
                </a:lnTo>
                <a:lnTo>
                  <a:pt x="27" y="122"/>
                </a:lnTo>
                <a:lnTo>
                  <a:pt x="24" y="118"/>
                </a:lnTo>
                <a:lnTo>
                  <a:pt x="24" y="113"/>
                </a:lnTo>
                <a:lnTo>
                  <a:pt x="24" y="107"/>
                </a:lnTo>
                <a:lnTo>
                  <a:pt x="25" y="103"/>
                </a:lnTo>
                <a:lnTo>
                  <a:pt x="28" y="99"/>
                </a:lnTo>
                <a:lnTo>
                  <a:pt x="30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8" y="87"/>
                </a:lnTo>
                <a:lnTo>
                  <a:pt x="59" y="85"/>
                </a:lnTo>
                <a:lnTo>
                  <a:pt x="71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6" y="156"/>
                </a:lnTo>
                <a:lnTo>
                  <a:pt x="110" y="157"/>
                </a:lnTo>
                <a:lnTo>
                  <a:pt x="116" y="157"/>
                </a:lnTo>
                <a:lnTo>
                  <a:pt x="121" y="156"/>
                </a:lnTo>
                <a:lnTo>
                  <a:pt x="129" y="155"/>
                </a:lnTo>
                <a:lnTo>
                  <a:pt x="129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7" y="18"/>
                </a:lnTo>
                <a:lnTo>
                  <a:pt x="101" y="11"/>
                </a:lnTo>
                <a:lnTo>
                  <a:pt x="94" y="6"/>
                </a:lnTo>
                <a:lnTo>
                  <a:pt x="84" y="2"/>
                </a:lnTo>
                <a:lnTo>
                  <a:pt x="74" y="1"/>
                </a:lnTo>
                <a:lnTo>
                  <a:pt x="61" y="0"/>
                </a:lnTo>
                <a:lnTo>
                  <a:pt x="49" y="1"/>
                </a:lnTo>
                <a:lnTo>
                  <a:pt x="38" y="4"/>
                </a:lnTo>
                <a:lnTo>
                  <a:pt x="29" y="7"/>
                </a:lnTo>
                <a:lnTo>
                  <a:pt x="21" y="13"/>
                </a:lnTo>
                <a:lnTo>
                  <a:pt x="15" y="20"/>
                </a:lnTo>
                <a:lnTo>
                  <a:pt x="11" y="28"/>
                </a:lnTo>
                <a:lnTo>
                  <a:pt x="8" y="37"/>
                </a:lnTo>
                <a:lnTo>
                  <a:pt x="6" y="48"/>
                </a:lnTo>
                <a:lnTo>
                  <a:pt x="6" y="49"/>
                </a:lnTo>
                <a:lnTo>
                  <a:pt x="29" y="49"/>
                </a:lnTo>
                <a:lnTo>
                  <a:pt x="29" y="43"/>
                </a:lnTo>
                <a:lnTo>
                  <a:pt x="31" y="37"/>
                </a:lnTo>
                <a:lnTo>
                  <a:pt x="33" y="33"/>
                </a:lnTo>
                <a:lnTo>
                  <a:pt x="37" y="29"/>
                </a:lnTo>
                <a:lnTo>
                  <a:pt x="41" y="26"/>
                </a:lnTo>
                <a:lnTo>
                  <a:pt x="47" y="23"/>
                </a:lnTo>
                <a:lnTo>
                  <a:pt x="53" y="22"/>
                </a:lnTo>
                <a:lnTo>
                  <a:pt x="60" y="22"/>
                </a:lnTo>
                <a:lnTo>
                  <a:pt x="68" y="22"/>
                </a:lnTo>
                <a:lnTo>
                  <a:pt x="74" y="23"/>
                </a:lnTo>
                <a:lnTo>
                  <a:pt x="79" y="26"/>
                </a:lnTo>
                <a:lnTo>
                  <a:pt x="83" y="28"/>
                </a:lnTo>
                <a:lnTo>
                  <a:pt x="87" y="30"/>
                </a:lnTo>
                <a:lnTo>
                  <a:pt x="89" y="35"/>
                </a:lnTo>
                <a:lnTo>
                  <a:pt x="91" y="39"/>
                </a:lnTo>
                <a:lnTo>
                  <a:pt x="91" y="44"/>
                </a:lnTo>
                <a:lnTo>
                  <a:pt x="91" y="50"/>
                </a:lnTo>
                <a:lnTo>
                  <a:pt x="90" y="55"/>
                </a:lnTo>
                <a:lnTo>
                  <a:pt x="89" y="57"/>
                </a:lnTo>
                <a:lnTo>
                  <a:pt x="84" y="60"/>
                </a:lnTo>
                <a:lnTo>
                  <a:pt x="79" y="62"/>
                </a:lnTo>
                <a:lnTo>
                  <a:pt x="71" y="63"/>
                </a:lnTo>
                <a:lnTo>
                  <a:pt x="60" y="64"/>
                </a:lnTo>
                <a:lnTo>
                  <a:pt x="48" y="65"/>
                </a:lnTo>
                <a:lnTo>
                  <a:pt x="36" y="68"/>
                </a:lnTo>
                <a:lnTo>
                  <a:pt x="27" y="71"/>
                </a:lnTo>
                <a:lnTo>
                  <a:pt x="18" y="75"/>
                </a:lnTo>
                <a:lnTo>
                  <a:pt x="12" y="81"/>
                </a:lnTo>
                <a:lnTo>
                  <a:pt x="6" y="86"/>
                </a:lnTo>
                <a:lnTo>
                  <a:pt x="3" y="94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6" y="140"/>
                </a:lnTo>
                <a:lnTo>
                  <a:pt x="12" y="147"/>
                </a:lnTo>
                <a:lnTo>
                  <a:pt x="18" y="152"/>
                </a:lnTo>
                <a:lnTo>
                  <a:pt x="25" y="155"/>
                </a:lnTo>
                <a:lnTo>
                  <a:pt x="35" y="157"/>
                </a:lnTo>
                <a:lnTo>
                  <a:pt x="44" y="159"/>
                </a:lnTo>
                <a:lnTo>
                  <a:pt x="58" y="157"/>
                </a:lnTo>
                <a:lnTo>
                  <a:pt x="71" y="153"/>
                </a:lnTo>
                <a:lnTo>
                  <a:pt x="82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71" name="Freeform 400"/>
          <p:cNvSpPr>
            <a:spLocks noEditPoints="1"/>
          </p:cNvSpPr>
          <p:nvPr/>
        </p:nvSpPr>
        <p:spPr bwMode="auto">
          <a:xfrm>
            <a:off x="5694363" y="2897188"/>
            <a:ext cx="57150" cy="119062"/>
          </a:xfrm>
          <a:custGeom>
            <a:avLst/>
            <a:gdLst>
              <a:gd name="T0" fmla="*/ 45070 w 123"/>
              <a:gd name="T1" fmla="*/ 94612 h 224"/>
              <a:gd name="T2" fmla="*/ 41817 w 123"/>
              <a:gd name="T3" fmla="*/ 100459 h 224"/>
              <a:gd name="T4" fmla="*/ 38100 w 123"/>
              <a:gd name="T5" fmla="*/ 104179 h 224"/>
              <a:gd name="T6" fmla="*/ 32524 w 123"/>
              <a:gd name="T7" fmla="*/ 106305 h 224"/>
              <a:gd name="T8" fmla="*/ 25090 w 123"/>
              <a:gd name="T9" fmla="*/ 105774 h 224"/>
              <a:gd name="T10" fmla="*/ 19050 w 123"/>
              <a:gd name="T11" fmla="*/ 102585 h 224"/>
              <a:gd name="T12" fmla="*/ 13939 w 123"/>
              <a:gd name="T13" fmla="*/ 96738 h 224"/>
              <a:gd name="T14" fmla="*/ 11616 w 123"/>
              <a:gd name="T15" fmla="*/ 86639 h 224"/>
              <a:gd name="T16" fmla="*/ 57150 w 123"/>
              <a:gd name="T17" fmla="*/ 80792 h 224"/>
              <a:gd name="T18" fmla="*/ 56685 w 123"/>
              <a:gd name="T19" fmla="*/ 66441 h 224"/>
              <a:gd name="T20" fmla="*/ 52504 w 123"/>
              <a:gd name="T21" fmla="*/ 50495 h 224"/>
              <a:gd name="T22" fmla="*/ 45534 w 123"/>
              <a:gd name="T23" fmla="*/ 40928 h 224"/>
              <a:gd name="T24" fmla="*/ 34848 w 123"/>
              <a:gd name="T25" fmla="*/ 35081 h 224"/>
              <a:gd name="T26" fmla="*/ 22302 w 123"/>
              <a:gd name="T27" fmla="*/ 35081 h 224"/>
              <a:gd name="T28" fmla="*/ 11616 w 123"/>
              <a:gd name="T29" fmla="*/ 40928 h 224"/>
              <a:gd name="T30" fmla="*/ 4182 w 123"/>
              <a:gd name="T31" fmla="*/ 52090 h 224"/>
              <a:gd name="T32" fmla="*/ 465 w 123"/>
              <a:gd name="T33" fmla="*/ 68035 h 224"/>
              <a:gd name="T34" fmla="*/ 465 w 123"/>
              <a:gd name="T35" fmla="*/ 86639 h 224"/>
              <a:gd name="T36" fmla="*/ 4182 w 123"/>
              <a:gd name="T37" fmla="*/ 102053 h 224"/>
              <a:gd name="T38" fmla="*/ 11616 w 123"/>
              <a:gd name="T39" fmla="*/ 112684 h 224"/>
              <a:gd name="T40" fmla="*/ 22302 w 123"/>
              <a:gd name="T41" fmla="*/ 117999 h 224"/>
              <a:gd name="T42" fmla="*/ 33454 w 123"/>
              <a:gd name="T43" fmla="*/ 117999 h 224"/>
              <a:gd name="T44" fmla="*/ 43211 w 123"/>
              <a:gd name="T45" fmla="*/ 114278 h 224"/>
              <a:gd name="T46" fmla="*/ 50180 w 123"/>
              <a:gd name="T47" fmla="*/ 107900 h 224"/>
              <a:gd name="T48" fmla="*/ 55291 w 123"/>
              <a:gd name="T49" fmla="*/ 97801 h 224"/>
              <a:gd name="T50" fmla="*/ 45999 w 123"/>
              <a:gd name="T51" fmla="*/ 91423 h 224"/>
              <a:gd name="T52" fmla="*/ 11616 w 123"/>
              <a:gd name="T53" fmla="*/ 64315 h 224"/>
              <a:gd name="T54" fmla="*/ 14404 w 123"/>
              <a:gd name="T55" fmla="*/ 55810 h 224"/>
              <a:gd name="T56" fmla="*/ 19050 w 123"/>
              <a:gd name="T57" fmla="*/ 49432 h 224"/>
              <a:gd name="T58" fmla="*/ 24626 w 123"/>
              <a:gd name="T59" fmla="*/ 46774 h 224"/>
              <a:gd name="T60" fmla="*/ 32524 w 123"/>
              <a:gd name="T61" fmla="*/ 46774 h 224"/>
              <a:gd name="T62" fmla="*/ 39029 w 123"/>
              <a:gd name="T63" fmla="*/ 49964 h 224"/>
              <a:gd name="T64" fmla="*/ 43211 w 123"/>
              <a:gd name="T65" fmla="*/ 55810 h 224"/>
              <a:gd name="T66" fmla="*/ 45534 w 123"/>
              <a:gd name="T67" fmla="*/ 64315 h 224"/>
              <a:gd name="T68" fmla="*/ 11151 w 123"/>
              <a:gd name="T69" fmla="*/ 70162 h 224"/>
              <a:gd name="T70" fmla="*/ 27878 w 123"/>
              <a:gd name="T71" fmla="*/ 26045 h 224"/>
              <a:gd name="T72" fmla="*/ 32524 w 123"/>
              <a:gd name="T73" fmla="*/ 0 h 22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224">
                <a:moveTo>
                  <a:pt x="99" y="172"/>
                </a:moveTo>
                <a:lnTo>
                  <a:pt x="97" y="178"/>
                </a:lnTo>
                <a:lnTo>
                  <a:pt x="93" y="184"/>
                </a:lnTo>
                <a:lnTo>
                  <a:pt x="90" y="189"/>
                </a:lnTo>
                <a:lnTo>
                  <a:pt x="86" y="193"/>
                </a:lnTo>
                <a:lnTo>
                  <a:pt x="82" y="196"/>
                </a:lnTo>
                <a:lnTo>
                  <a:pt x="77" y="198"/>
                </a:lnTo>
                <a:lnTo>
                  <a:pt x="70" y="200"/>
                </a:lnTo>
                <a:lnTo>
                  <a:pt x="63" y="200"/>
                </a:lnTo>
                <a:lnTo>
                  <a:pt x="54" y="199"/>
                </a:lnTo>
                <a:lnTo>
                  <a:pt x="47" y="197"/>
                </a:lnTo>
                <a:lnTo>
                  <a:pt x="41" y="193"/>
                </a:lnTo>
                <a:lnTo>
                  <a:pt x="34" y="187"/>
                </a:lnTo>
                <a:lnTo>
                  <a:pt x="30" y="182"/>
                </a:lnTo>
                <a:lnTo>
                  <a:pt x="27" y="173"/>
                </a:lnTo>
                <a:lnTo>
                  <a:pt x="25" y="163"/>
                </a:lnTo>
                <a:lnTo>
                  <a:pt x="24" y="152"/>
                </a:lnTo>
                <a:lnTo>
                  <a:pt x="123" y="152"/>
                </a:lnTo>
                <a:lnTo>
                  <a:pt x="123" y="141"/>
                </a:lnTo>
                <a:lnTo>
                  <a:pt x="122" y="125"/>
                </a:lnTo>
                <a:lnTo>
                  <a:pt x="119" y="108"/>
                </a:lnTo>
                <a:lnTo>
                  <a:pt x="113" y="95"/>
                </a:lnTo>
                <a:lnTo>
                  <a:pt x="107" y="85"/>
                </a:lnTo>
                <a:lnTo>
                  <a:pt x="98" y="77"/>
                </a:lnTo>
                <a:lnTo>
                  <a:pt x="87" y="70"/>
                </a:lnTo>
                <a:lnTo>
                  <a:pt x="75" y="66"/>
                </a:lnTo>
                <a:lnTo>
                  <a:pt x="61" y="65"/>
                </a:lnTo>
                <a:lnTo>
                  <a:pt x="48" y="66"/>
                </a:lnTo>
                <a:lnTo>
                  <a:pt x="35" y="71"/>
                </a:lnTo>
                <a:lnTo>
                  <a:pt x="25" y="77"/>
                </a:lnTo>
                <a:lnTo>
                  <a:pt x="16" y="86"/>
                </a:lnTo>
                <a:lnTo>
                  <a:pt x="9" y="98"/>
                </a:lnTo>
                <a:lnTo>
                  <a:pt x="4" y="112"/>
                </a:lnTo>
                <a:lnTo>
                  <a:pt x="1" y="128"/>
                </a:lnTo>
                <a:lnTo>
                  <a:pt x="0" y="146"/>
                </a:lnTo>
                <a:lnTo>
                  <a:pt x="1" y="163"/>
                </a:lnTo>
                <a:lnTo>
                  <a:pt x="4" y="178"/>
                </a:lnTo>
                <a:lnTo>
                  <a:pt x="9" y="192"/>
                </a:lnTo>
                <a:lnTo>
                  <a:pt x="16" y="203"/>
                </a:lnTo>
                <a:lnTo>
                  <a:pt x="25" y="212"/>
                </a:lnTo>
                <a:lnTo>
                  <a:pt x="35" y="218"/>
                </a:lnTo>
                <a:lnTo>
                  <a:pt x="48" y="222"/>
                </a:lnTo>
                <a:lnTo>
                  <a:pt x="61" y="224"/>
                </a:lnTo>
                <a:lnTo>
                  <a:pt x="72" y="222"/>
                </a:lnTo>
                <a:lnTo>
                  <a:pt x="84" y="220"/>
                </a:lnTo>
                <a:lnTo>
                  <a:pt x="93" y="215"/>
                </a:lnTo>
                <a:lnTo>
                  <a:pt x="102" y="210"/>
                </a:lnTo>
                <a:lnTo>
                  <a:pt x="108" y="203"/>
                </a:lnTo>
                <a:lnTo>
                  <a:pt x="114" y="193"/>
                </a:lnTo>
                <a:lnTo>
                  <a:pt x="119" y="184"/>
                </a:lnTo>
                <a:lnTo>
                  <a:pt x="121" y="172"/>
                </a:lnTo>
                <a:lnTo>
                  <a:pt x="99" y="172"/>
                </a:lnTo>
                <a:close/>
                <a:moveTo>
                  <a:pt x="24" y="132"/>
                </a:moveTo>
                <a:lnTo>
                  <a:pt x="25" y="121"/>
                </a:lnTo>
                <a:lnTo>
                  <a:pt x="27" y="113"/>
                </a:lnTo>
                <a:lnTo>
                  <a:pt x="31" y="105"/>
                </a:lnTo>
                <a:lnTo>
                  <a:pt x="35" y="99"/>
                </a:lnTo>
                <a:lnTo>
                  <a:pt x="41" y="93"/>
                </a:lnTo>
                <a:lnTo>
                  <a:pt x="47" y="90"/>
                </a:lnTo>
                <a:lnTo>
                  <a:pt x="53" y="88"/>
                </a:lnTo>
                <a:lnTo>
                  <a:pt x="62" y="87"/>
                </a:lnTo>
                <a:lnTo>
                  <a:pt x="70" y="88"/>
                </a:lnTo>
                <a:lnTo>
                  <a:pt x="78" y="90"/>
                </a:lnTo>
                <a:lnTo>
                  <a:pt x="84" y="94"/>
                </a:lnTo>
                <a:lnTo>
                  <a:pt x="89" y="99"/>
                </a:lnTo>
                <a:lnTo>
                  <a:pt x="93" y="105"/>
                </a:lnTo>
                <a:lnTo>
                  <a:pt x="97" y="113"/>
                </a:lnTo>
                <a:lnTo>
                  <a:pt x="98" y="121"/>
                </a:lnTo>
                <a:lnTo>
                  <a:pt x="99" y="132"/>
                </a:lnTo>
                <a:lnTo>
                  <a:pt x="24" y="132"/>
                </a:lnTo>
                <a:close/>
                <a:moveTo>
                  <a:pt x="44" y="49"/>
                </a:moveTo>
                <a:lnTo>
                  <a:pt x="60" y="49"/>
                </a:lnTo>
                <a:lnTo>
                  <a:pt x="96" y="0"/>
                </a:lnTo>
                <a:lnTo>
                  <a:pt x="70" y="0"/>
                </a:lnTo>
                <a:lnTo>
                  <a:pt x="44" y="4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72" name="Freeform 401"/>
          <p:cNvSpPr>
            <a:spLocks/>
          </p:cNvSpPr>
          <p:nvPr/>
        </p:nvSpPr>
        <p:spPr bwMode="auto">
          <a:xfrm>
            <a:off x="5756275" y="2911475"/>
            <a:ext cx="31750" cy="103188"/>
          </a:xfrm>
          <a:custGeom>
            <a:avLst/>
            <a:gdLst>
              <a:gd name="T0" fmla="*/ 20544 w 68"/>
              <a:gd name="T1" fmla="*/ 82021 h 195"/>
              <a:gd name="T2" fmla="*/ 20544 w 68"/>
              <a:gd name="T3" fmla="*/ 32279 h 195"/>
              <a:gd name="T4" fmla="*/ 31750 w 68"/>
              <a:gd name="T5" fmla="*/ 32279 h 195"/>
              <a:gd name="T6" fmla="*/ 31750 w 68"/>
              <a:gd name="T7" fmla="*/ 22225 h 195"/>
              <a:gd name="T8" fmla="*/ 20544 w 68"/>
              <a:gd name="T9" fmla="*/ 22225 h 195"/>
              <a:gd name="T10" fmla="*/ 20544 w 68"/>
              <a:gd name="T11" fmla="*/ 0 h 195"/>
              <a:gd name="T12" fmla="*/ 9338 w 68"/>
              <a:gd name="T13" fmla="*/ 0 h 195"/>
              <a:gd name="T14" fmla="*/ 9338 w 68"/>
              <a:gd name="T15" fmla="*/ 22225 h 195"/>
              <a:gd name="T16" fmla="*/ 0 w 68"/>
              <a:gd name="T17" fmla="*/ 22225 h 195"/>
              <a:gd name="T18" fmla="*/ 0 w 68"/>
              <a:gd name="T19" fmla="*/ 32279 h 195"/>
              <a:gd name="T20" fmla="*/ 9338 w 68"/>
              <a:gd name="T21" fmla="*/ 32279 h 195"/>
              <a:gd name="T22" fmla="*/ 9338 w 68"/>
              <a:gd name="T23" fmla="*/ 86784 h 195"/>
              <a:gd name="T24" fmla="*/ 9338 w 68"/>
              <a:gd name="T25" fmla="*/ 91017 h 195"/>
              <a:gd name="T26" fmla="*/ 10272 w 68"/>
              <a:gd name="T27" fmla="*/ 94192 h 195"/>
              <a:gd name="T28" fmla="*/ 11206 w 68"/>
              <a:gd name="T29" fmla="*/ 97367 h 195"/>
              <a:gd name="T30" fmla="*/ 12607 w 68"/>
              <a:gd name="T31" fmla="*/ 99484 h 195"/>
              <a:gd name="T32" fmla="*/ 14474 w 68"/>
              <a:gd name="T33" fmla="*/ 101600 h 195"/>
              <a:gd name="T34" fmla="*/ 16809 w 68"/>
              <a:gd name="T35" fmla="*/ 102659 h 195"/>
              <a:gd name="T36" fmla="*/ 20077 w 68"/>
              <a:gd name="T37" fmla="*/ 103188 h 195"/>
              <a:gd name="T38" fmla="*/ 23346 w 68"/>
              <a:gd name="T39" fmla="*/ 103188 h 195"/>
              <a:gd name="T40" fmla="*/ 27081 w 68"/>
              <a:gd name="T41" fmla="*/ 102659 h 195"/>
              <a:gd name="T42" fmla="*/ 31750 w 68"/>
              <a:gd name="T43" fmla="*/ 102130 h 195"/>
              <a:gd name="T44" fmla="*/ 31750 w 68"/>
              <a:gd name="T45" fmla="*/ 90488 h 195"/>
              <a:gd name="T46" fmla="*/ 26147 w 68"/>
              <a:gd name="T47" fmla="*/ 91017 h 195"/>
              <a:gd name="T48" fmla="*/ 23346 w 68"/>
              <a:gd name="T49" fmla="*/ 90488 h 195"/>
              <a:gd name="T50" fmla="*/ 21478 w 68"/>
              <a:gd name="T51" fmla="*/ 89430 h 195"/>
              <a:gd name="T52" fmla="*/ 20544 w 68"/>
              <a:gd name="T53" fmla="*/ 86255 h 195"/>
              <a:gd name="T54" fmla="*/ 20544 w 68"/>
              <a:gd name="T55" fmla="*/ 82021 h 195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8" h="195">
                <a:moveTo>
                  <a:pt x="44" y="155"/>
                </a:moveTo>
                <a:lnTo>
                  <a:pt x="44" y="61"/>
                </a:lnTo>
                <a:lnTo>
                  <a:pt x="68" y="61"/>
                </a:lnTo>
                <a:lnTo>
                  <a:pt x="68" y="42"/>
                </a:lnTo>
                <a:lnTo>
                  <a:pt x="44" y="42"/>
                </a:lnTo>
                <a:lnTo>
                  <a:pt x="44" y="0"/>
                </a:lnTo>
                <a:lnTo>
                  <a:pt x="20" y="0"/>
                </a:lnTo>
                <a:lnTo>
                  <a:pt x="20" y="42"/>
                </a:lnTo>
                <a:lnTo>
                  <a:pt x="0" y="42"/>
                </a:lnTo>
                <a:lnTo>
                  <a:pt x="0" y="61"/>
                </a:lnTo>
                <a:lnTo>
                  <a:pt x="20" y="61"/>
                </a:lnTo>
                <a:lnTo>
                  <a:pt x="20" y="164"/>
                </a:lnTo>
                <a:lnTo>
                  <a:pt x="20" y="172"/>
                </a:lnTo>
                <a:lnTo>
                  <a:pt x="22" y="178"/>
                </a:lnTo>
                <a:lnTo>
                  <a:pt x="24" y="184"/>
                </a:lnTo>
                <a:lnTo>
                  <a:pt x="27" y="188"/>
                </a:lnTo>
                <a:lnTo>
                  <a:pt x="31" y="192"/>
                </a:lnTo>
                <a:lnTo>
                  <a:pt x="36" y="194"/>
                </a:lnTo>
                <a:lnTo>
                  <a:pt x="43" y="195"/>
                </a:lnTo>
                <a:lnTo>
                  <a:pt x="50" y="195"/>
                </a:lnTo>
                <a:lnTo>
                  <a:pt x="58" y="194"/>
                </a:lnTo>
                <a:lnTo>
                  <a:pt x="68" y="193"/>
                </a:lnTo>
                <a:lnTo>
                  <a:pt x="68" y="171"/>
                </a:lnTo>
                <a:lnTo>
                  <a:pt x="56" y="172"/>
                </a:lnTo>
                <a:lnTo>
                  <a:pt x="50" y="171"/>
                </a:lnTo>
                <a:lnTo>
                  <a:pt x="46" y="169"/>
                </a:lnTo>
                <a:lnTo>
                  <a:pt x="44" y="163"/>
                </a:lnTo>
                <a:lnTo>
                  <a:pt x="44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73" name="Freeform 402"/>
          <p:cNvSpPr>
            <a:spLocks noEditPoints="1"/>
          </p:cNvSpPr>
          <p:nvPr/>
        </p:nvSpPr>
        <p:spPr bwMode="auto">
          <a:xfrm>
            <a:off x="5794375" y="2932113"/>
            <a:ext cx="60325" cy="84137"/>
          </a:xfrm>
          <a:custGeom>
            <a:avLst/>
            <a:gdLst>
              <a:gd name="T0" fmla="*/ 42416 w 128"/>
              <a:gd name="T1" fmla="*/ 52387 h 159"/>
              <a:gd name="T2" fmla="*/ 41002 w 128"/>
              <a:gd name="T3" fmla="*/ 60325 h 159"/>
              <a:gd name="T4" fmla="*/ 37232 w 128"/>
              <a:gd name="T5" fmla="*/ 66675 h 159"/>
              <a:gd name="T6" fmla="*/ 30634 w 128"/>
              <a:gd name="T7" fmla="*/ 70908 h 159"/>
              <a:gd name="T8" fmla="*/ 22622 w 128"/>
              <a:gd name="T9" fmla="*/ 71966 h 159"/>
              <a:gd name="T10" fmla="*/ 17909 w 128"/>
              <a:gd name="T11" fmla="*/ 71437 h 159"/>
              <a:gd name="T12" fmla="*/ 14139 w 128"/>
              <a:gd name="T13" fmla="*/ 69320 h 159"/>
              <a:gd name="T14" fmla="*/ 12254 w 128"/>
              <a:gd name="T15" fmla="*/ 64558 h 159"/>
              <a:gd name="T16" fmla="*/ 11311 w 128"/>
              <a:gd name="T17" fmla="*/ 59795 h 159"/>
              <a:gd name="T18" fmla="*/ 11782 w 128"/>
              <a:gd name="T19" fmla="*/ 54504 h 159"/>
              <a:gd name="T20" fmla="*/ 13667 w 128"/>
              <a:gd name="T21" fmla="*/ 50800 h 159"/>
              <a:gd name="T22" fmla="*/ 16966 w 128"/>
              <a:gd name="T23" fmla="*/ 47625 h 159"/>
              <a:gd name="T24" fmla="*/ 22151 w 128"/>
              <a:gd name="T25" fmla="*/ 46037 h 159"/>
              <a:gd name="T26" fmla="*/ 32990 w 128"/>
              <a:gd name="T27" fmla="*/ 44450 h 159"/>
              <a:gd name="T28" fmla="*/ 42416 w 128"/>
              <a:gd name="T29" fmla="*/ 40746 h 159"/>
              <a:gd name="T30" fmla="*/ 43359 w 128"/>
              <a:gd name="T31" fmla="*/ 74083 h 159"/>
              <a:gd name="T32" fmla="*/ 45244 w 128"/>
              <a:gd name="T33" fmla="*/ 78316 h 159"/>
              <a:gd name="T34" fmla="*/ 47600 w 128"/>
              <a:gd name="T35" fmla="*/ 81491 h 159"/>
              <a:gd name="T36" fmla="*/ 51371 w 128"/>
              <a:gd name="T37" fmla="*/ 83079 h 159"/>
              <a:gd name="T38" fmla="*/ 57026 w 128"/>
              <a:gd name="T39" fmla="*/ 82550 h 159"/>
              <a:gd name="T40" fmla="*/ 60325 w 128"/>
              <a:gd name="T41" fmla="*/ 71437 h 159"/>
              <a:gd name="T42" fmla="*/ 55612 w 128"/>
              <a:gd name="T43" fmla="*/ 71437 h 159"/>
              <a:gd name="T44" fmla="*/ 53256 w 128"/>
              <a:gd name="T45" fmla="*/ 67204 h 159"/>
              <a:gd name="T46" fmla="*/ 53256 w 128"/>
              <a:gd name="T47" fmla="*/ 24342 h 159"/>
              <a:gd name="T48" fmla="*/ 51842 w 128"/>
              <a:gd name="T49" fmla="*/ 13758 h 159"/>
              <a:gd name="T50" fmla="*/ 47600 w 128"/>
              <a:gd name="T51" fmla="*/ 5821 h 159"/>
              <a:gd name="T52" fmla="*/ 39588 w 128"/>
              <a:gd name="T53" fmla="*/ 1058 h 159"/>
              <a:gd name="T54" fmla="*/ 28749 w 128"/>
              <a:gd name="T55" fmla="*/ 0 h 159"/>
              <a:gd name="T56" fmla="*/ 17909 w 128"/>
              <a:gd name="T57" fmla="*/ 2117 h 159"/>
              <a:gd name="T58" fmla="*/ 9897 w 128"/>
              <a:gd name="T59" fmla="*/ 6879 h 159"/>
              <a:gd name="T60" fmla="*/ 4713 w 128"/>
              <a:gd name="T61" fmla="*/ 14817 h 159"/>
              <a:gd name="T62" fmla="*/ 2828 w 128"/>
              <a:gd name="T63" fmla="*/ 25400 h 159"/>
              <a:gd name="T64" fmla="*/ 13196 w 128"/>
              <a:gd name="T65" fmla="*/ 25929 h 159"/>
              <a:gd name="T66" fmla="*/ 14139 w 128"/>
              <a:gd name="T67" fmla="*/ 19579 h 159"/>
              <a:gd name="T68" fmla="*/ 16966 w 128"/>
              <a:gd name="T69" fmla="*/ 15346 h 159"/>
              <a:gd name="T70" fmla="*/ 21679 w 128"/>
              <a:gd name="T71" fmla="*/ 12171 h 159"/>
              <a:gd name="T72" fmla="*/ 28277 w 128"/>
              <a:gd name="T73" fmla="*/ 11642 h 159"/>
              <a:gd name="T74" fmla="*/ 34404 w 128"/>
              <a:gd name="T75" fmla="*/ 12171 h 159"/>
              <a:gd name="T76" fmla="*/ 39117 w 128"/>
              <a:gd name="T77" fmla="*/ 14817 h 159"/>
              <a:gd name="T78" fmla="*/ 41473 w 128"/>
              <a:gd name="T79" fmla="*/ 18521 h 159"/>
              <a:gd name="T80" fmla="*/ 42416 w 128"/>
              <a:gd name="T81" fmla="*/ 23283 h 159"/>
              <a:gd name="T82" fmla="*/ 41945 w 128"/>
              <a:gd name="T83" fmla="*/ 29104 h 159"/>
              <a:gd name="T84" fmla="*/ 39588 w 128"/>
              <a:gd name="T85" fmla="*/ 31750 h 159"/>
              <a:gd name="T86" fmla="*/ 32990 w 128"/>
              <a:gd name="T87" fmla="*/ 33337 h 159"/>
              <a:gd name="T88" fmla="*/ 22151 w 128"/>
              <a:gd name="T89" fmla="*/ 34396 h 159"/>
              <a:gd name="T90" fmla="*/ 12254 w 128"/>
              <a:gd name="T91" fmla="*/ 37571 h 159"/>
              <a:gd name="T92" fmla="*/ 5184 w 128"/>
              <a:gd name="T93" fmla="*/ 42862 h 159"/>
              <a:gd name="T94" fmla="*/ 1414 w 128"/>
              <a:gd name="T95" fmla="*/ 49741 h 159"/>
              <a:gd name="T96" fmla="*/ 0 w 128"/>
              <a:gd name="T97" fmla="*/ 59795 h 159"/>
              <a:gd name="T98" fmla="*/ 1414 w 128"/>
              <a:gd name="T99" fmla="*/ 69850 h 159"/>
              <a:gd name="T100" fmla="*/ 5184 w 128"/>
              <a:gd name="T101" fmla="*/ 77787 h 159"/>
              <a:gd name="T102" fmla="*/ 11782 w 128"/>
              <a:gd name="T103" fmla="*/ 82020 h 159"/>
              <a:gd name="T104" fmla="*/ 20737 w 128"/>
              <a:gd name="T105" fmla="*/ 84137 h 159"/>
              <a:gd name="T106" fmla="*/ 32990 w 128"/>
              <a:gd name="T107" fmla="*/ 80962 h 159"/>
              <a:gd name="T108" fmla="*/ 43359 w 128"/>
              <a:gd name="T109" fmla="*/ 70908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159">
                <a:moveTo>
                  <a:pt x="90" y="77"/>
                </a:moveTo>
                <a:lnTo>
                  <a:pt x="90" y="99"/>
                </a:lnTo>
                <a:lnTo>
                  <a:pt x="89" y="107"/>
                </a:lnTo>
                <a:lnTo>
                  <a:pt x="87" y="114"/>
                </a:lnTo>
                <a:lnTo>
                  <a:pt x="84" y="120"/>
                </a:lnTo>
                <a:lnTo>
                  <a:pt x="79" y="126"/>
                </a:lnTo>
                <a:lnTo>
                  <a:pt x="72" y="131"/>
                </a:lnTo>
                <a:lnTo>
                  <a:pt x="65" y="134"/>
                </a:lnTo>
                <a:lnTo>
                  <a:pt x="58" y="135"/>
                </a:lnTo>
                <a:lnTo>
                  <a:pt x="48" y="136"/>
                </a:lnTo>
                <a:lnTo>
                  <a:pt x="43" y="136"/>
                </a:lnTo>
                <a:lnTo>
                  <a:pt x="38" y="135"/>
                </a:lnTo>
                <a:lnTo>
                  <a:pt x="33" y="133"/>
                </a:lnTo>
                <a:lnTo>
                  <a:pt x="30" y="131"/>
                </a:lnTo>
                <a:lnTo>
                  <a:pt x="27" y="127"/>
                </a:lnTo>
                <a:lnTo>
                  <a:pt x="26" y="122"/>
                </a:lnTo>
                <a:lnTo>
                  <a:pt x="24" y="118"/>
                </a:lnTo>
                <a:lnTo>
                  <a:pt x="24" y="113"/>
                </a:lnTo>
                <a:lnTo>
                  <a:pt x="24" y="107"/>
                </a:lnTo>
                <a:lnTo>
                  <a:pt x="25" y="103"/>
                </a:lnTo>
                <a:lnTo>
                  <a:pt x="27" y="99"/>
                </a:lnTo>
                <a:lnTo>
                  <a:pt x="29" y="96"/>
                </a:lnTo>
                <a:lnTo>
                  <a:pt x="32" y="92"/>
                </a:lnTo>
                <a:lnTo>
                  <a:pt x="36" y="90"/>
                </a:lnTo>
                <a:lnTo>
                  <a:pt x="42" y="89"/>
                </a:lnTo>
                <a:lnTo>
                  <a:pt x="47" y="87"/>
                </a:lnTo>
                <a:lnTo>
                  <a:pt x="59" y="85"/>
                </a:lnTo>
                <a:lnTo>
                  <a:pt x="70" y="84"/>
                </a:lnTo>
                <a:lnTo>
                  <a:pt x="81" y="82"/>
                </a:lnTo>
                <a:lnTo>
                  <a:pt x="90" y="77"/>
                </a:lnTo>
                <a:close/>
                <a:moveTo>
                  <a:pt x="92" y="134"/>
                </a:moveTo>
                <a:lnTo>
                  <a:pt x="92" y="140"/>
                </a:lnTo>
                <a:lnTo>
                  <a:pt x="93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5" y="156"/>
                </a:lnTo>
                <a:lnTo>
                  <a:pt x="109" y="157"/>
                </a:lnTo>
                <a:lnTo>
                  <a:pt x="116" y="157"/>
                </a:lnTo>
                <a:lnTo>
                  <a:pt x="121" y="156"/>
                </a:lnTo>
                <a:lnTo>
                  <a:pt x="128" y="155"/>
                </a:lnTo>
                <a:lnTo>
                  <a:pt x="128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2"/>
                </a:lnTo>
                <a:lnTo>
                  <a:pt x="113" y="127"/>
                </a:lnTo>
                <a:lnTo>
                  <a:pt x="113" y="120"/>
                </a:lnTo>
                <a:lnTo>
                  <a:pt x="113" y="46"/>
                </a:lnTo>
                <a:lnTo>
                  <a:pt x="112" y="35"/>
                </a:lnTo>
                <a:lnTo>
                  <a:pt x="110" y="26"/>
                </a:lnTo>
                <a:lnTo>
                  <a:pt x="106" y="18"/>
                </a:lnTo>
                <a:lnTo>
                  <a:pt x="101" y="11"/>
                </a:lnTo>
                <a:lnTo>
                  <a:pt x="93" y="6"/>
                </a:lnTo>
                <a:lnTo>
                  <a:pt x="84" y="2"/>
                </a:lnTo>
                <a:lnTo>
                  <a:pt x="73" y="1"/>
                </a:lnTo>
                <a:lnTo>
                  <a:pt x="61" y="0"/>
                </a:lnTo>
                <a:lnTo>
                  <a:pt x="48" y="1"/>
                </a:lnTo>
                <a:lnTo>
                  <a:pt x="38" y="4"/>
                </a:lnTo>
                <a:lnTo>
                  <a:pt x="28" y="7"/>
                </a:lnTo>
                <a:lnTo>
                  <a:pt x="21" y="13"/>
                </a:lnTo>
                <a:lnTo>
                  <a:pt x="14" y="20"/>
                </a:lnTo>
                <a:lnTo>
                  <a:pt x="10" y="28"/>
                </a:lnTo>
                <a:lnTo>
                  <a:pt x="7" y="37"/>
                </a:lnTo>
                <a:lnTo>
                  <a:pt x="6" y="48"/>
                </a:lnTo>
                <a:lnTo>
                  <a:pt x="6" y="49"/>
                </a:lnTo>
                <a:lnTo>
                  <a:pt x="28" y="49"/>
                </a:lnTo>
                <a:lnTo>
                  <a:pt x="28" y="43"/>
                </a:lnTo>
                <a:lnTo>
                  <a:pt x="30" y="37"/>
                </a:lnTo>
                <a:lnTo>
                  <a:pt x="32" y="33"/>
                </a:lnTo>
                <a:lnTo>
                  <a:pt x="36" y="29"/>
                </a:lnTo>
                <a:lnTo>
                  <a:pt x="41" y="26"/>
                </a:lnTo>
                <a:lnTo>
                  <a:pt x="46" y="23"/>
                </a:lnTo>
                <a:lnTo>
                  <a:pt x="52" y="22"/>
                </a:lnTo>
                <a:lnTo>
                  <a:pt x="60" y="22"/>
                </a:lnTo>
                <a:lnTo>
                  <a:pt x="67" y="22"/>
                </a:lnTo>
                <a:lnTo>
                  <a:pt x="73" y="23"/>
                </a:lnTo>
                <a:lnTo>
                  <a:pt x="79" y="26"/>
                </a:lnTo>
                <a:lnTo>
                  <a:pt x="83" y="28"/>
                </a:lnTo>
                <a:lnTo>
                  <a:pt x="86" y="30"/>
                </a:lnTo>
                <a:lnTo>
                  <a:pt x="88" y="35"/>
                </a:lnTo>
                <a:lnTo>
                  <a:pt x="90" y="39"/>
                </a:lnTo>
                <a:lnTo>
                  <a:pt x="90" y="44"/>
                </a:lnTo>
                <a:lnTo>
                  <a:pt x="90" y="50"/>
                </a:lnTo>
                <a:lnTo>
                  <a:pt x="89" y="55"/>
                </a:lnTo>
                <a:lnTo>
                  <a:pt x="88" y="57"/>
                </a:lnTo>
                <a:lnTo>
                  <a:pt x="84" y="60"/>
                </a:lnTo>
                <a:lnTo>
                  <a:pt x="79" y="62"/>
                </a:lnTo>
                <a:lnTo>
                  <a:pt x="70" y="63"/>
                </a:lnTo>
                <a:lnTo>
                  <a:pt x="60" y="64"/>
                </a:lnTo>
                <a:lnTo>
                  <a:pt x="47" y="65"/>
                </a:lnTo>
                <a:lnTo>
                  <a:pt x="35" y="68"/>
                </a:lnTo>
                <a:lnTo>
                  <a:pt x="26" y="71"/>
                </a:lnTo>
                <a:lnTo>
                  <a:pt x="17" y="75"/>
                </a:lnTo>
                <a:lnTo>
                  <a:pt x="11" y="81"/>
                </a:lnTo>
                <a:lnTo>
                  <a:pt x="6" y="86"/>
                </a:lnTo>
                <a:lnTo>
                  <a:pt x="3" y="94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6" y="140"/>
                </a:lnTo>
                <a:lnTo>
                  <a:pt x="11" y="147"/>
                </a:lnTo>
                <a:lnTo>
                  <a:pt x="17" y="152"/>
                </a:lnTo>
                <a:lnTo>
                  <a:pt x="25" y="155"/>
                </a:lnTo>
                <a:lnTo>
                  <a:pt x="34" y="157"/>
                </a:lnTo>
                <a:lnTo>
                  <a:pt x="44" y="159"/>
                </a:lnTo>
                <a:lnTo>
                  <a:pt x="58" y="157"/>
                </a:lnTo>
                <a:lnTo>
                  <a:pt x="70" y="153"/>
                </a:lnTo>
                <a:lnTo>
                  <a:pt x="82" y="145"/>
                </a:lnTo>
                <a:lnTo>
                  <a:pt x="92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74" name="Freeform 403"/>
          <p:cNvSpPr>
            <a:spLocks/>
          </p:cNvSpPr>
          <p:nvPr/>
        </p:nvSpPr>
        <p:spPr bwMode="auto">
          <a:xfrm>
            <a:off x="5864225" y="2932113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19705 h 155"/>
              <a:gd name="T12" fmla="*/ 53028 w 114"/>
              <a:gd name="T13" fmla="*/ 14912 h 155"/>
              <a:gd name="T14" fmla="*/ 51134 w 114"/>
              <a:gd name="T15" fmla="*/ 11184 h 155"/>
              <a:gd name="T16" fmla="*/ 49714 w 114"/>
              <a:gd name="T17" fmla="*/ 7989 h 155"/>
              <a:gd name="T18" fmla="*/ 48293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1191 w 114"/>
              <a:gd name="T25" fmla="*/ 1065 h 155"/>
              <a:gd name="T26" fmla="*/ 37877 w 114"/>
              <a:gd name="T27" fmla="*/ 533 h 155"/>
              <a:gd name="T28" fmla="*/ 34563 w 114"/>
              <a:gd name="T29" fmla="*/ 0 h 155"/>
              <a:gd name="T30" fmla="*/ 31249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2253 w 114"/>
              <a:gd name="T37" fmla="*/ 2130 h 155"/>
              <a:gd name="T38" fmla="*/ 19412 w 114"/>
              <a:gd name="T39" fmla="*/ 3195 h 155"/>
              <a:gd name="T40" fmla="*/ 17045 w 114"/>
              <a:gd name="T41" fmla="*/ 4793 h 155"/>
              <a:gd name="T42" fmla="*/ 14677 w 114"/>
              <a:gd name="T43" fmla="*/ 7456 h 155"/>
              <a:gd name="T44" fmla="*/ 12784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1363 w 114"/>
              <a:gd name="T55" fmla="*/ 82550 h 155"/>
              <a:gd name="T56" fmla="*/ 11363 w 114"/>
              <a:gd name="T57" fmla="*/ 36748 h 155"/>
              <a:gd name="T58" fmla="*/ 11837 w 114"/>
              <a:gd name="T59" fmla="*/ 30890 h 155"/>
              <a:gd name="T60" fmla="*/ 12784 w 114"/>
              <a:gd name="T61" fmla="*/ 26096 h 155"/>
              <a:gd name="T62" fmla="*/ 14204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2253 w 114"/>
              <a:gd name="T69" fmla="*/ 13847 h 155"/>
              <a:gd name="T70" fmla="*/ 26041 w 114"/>
              <a:gd name="T71" fmla="*/ 12249 h 155"/>
              <a:gd name="T72" fmla="*/ 30302 w 114"/>
              <a:gd name="T73" fmla="*/ 11717 h 155"/>
              <a:gd name="T74" fmla="*/ 33616 w 114"/>
              <a:gd name="T75" fmla="*/ 12249 h 155"/>
              <a:gd name="T76" fmla="*/ 36457 w 114"/>
              <a:gd name="T77" fmla="*/ 13315 h 155"/>
              <a:gd name="T78" fmla="*/ 38824 w 114"/>
              <a:gd name="T79" fmla="*/ 14912 h 155"/>
              <a:gd name="T80" fmla="*/ 40718 w 114"/>
              <a:gd name="T81" fmla="*/ 17043 h 155"/>
              <a:gd name="T82" fmla="*/ 41665 w 114"/>
              <a:gd name="T83" fmla="*/ 19705 h 155"/>
              <a:gd name="T84" fmla="*/ 42612 w 114"/>
              <a:gd name="T85" fmla="*/ 23434 h 155"/>
              <a:gd name="T86" fmla="*/ 43085 w 114"/>
              <a:gd name="T87" fmla="*/ 28227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5" y="15"/>
                </a:lnTo>
                <a:lnTo>
                  <a:pt x="102" y="12"/>
                </a:lnTo>
                <a:lnTo>
                  <a:pt x="97" y="8"/>
                </a:lnTo>
                <a:lnTo>
                  <a:pt x="92" y="5"/>
                </a:lnTo>
                <a:lnTo>
                  <a:pt x="87" y="2"/>
                </a:lnTo>
                <a:lnTo>
                  <a:pt x="80" y="1"/>
                </a:lnTo>
                <a:lnTo>
                  <a:pt x="73" y="0"/>
                </a:lnTo>
                <a:lnTo>
                  <a:pt x="66" y="0"/>
                </a:lnTo>
                <a:lnTo>
                  <a:pt x="59" y="0"/>
                </a:lnTo>
                <a:lnTo>
                  <a:pt x="53" y="1"/>
                </a:lnTo>
                <a:lnTo>
                  <a:pt x="47" y="4"/>
                </a:lnTo>
                <a:lnTo>
                  <a:pt x="41" y="6"/>
                </a:lnTo>
                <a:lnTo>
                  <a:pt x="36" y="9"/>
                </a:lnTo>
                <a:lnTo>
                  <a:pt x="31" y="14"/>
                </a:lnTo>
                <a:lnTo>
                  <a:pt x="27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4" y="155"/>
                </a:lnTo>
                <a:lnTo>
                  <a:pt x="24" y="69"/>
                </a:lnTo>
                <a:lnTo>
                  <a:pt x="25" y="58"/>
                </a:lnTo>
                <a:lnTo>
                  <a:pt x="27" y="49"/>
                </a:lnTo>
                <a:lnTo>
                  <a:pt x="30" y="41"/>
                </a:lnTo>
                <a:lnTo>
                  <a:pt x="34" y="34"/>
                </a:lnTo>
                <a:lnTo>
                  <a:pt x="40" y="29"/>
                </a:lnTo>
                <a:lnTo>
                  <a:pt x="47" y="26"/>
                </a:lnTo>
                <a:lnTo>
                  <a:pt x="55" y="23"/>
                </a:lnTo>
                <a:lnTo>
                  <a:pt x="64" y="22"/>
                </a:lnTo>
                <a:lnTo>
                  <a:pt x="71" y="23"/>
                </a:lnTo>
                <a:lnTo>
                  <a:pt x="77" y="25"/>
                </a:lnTo>
                <a:lnTo>
                  <a:pt x="82" y="28"/>
                </a:lnTo>
                <a:lnTo>
                  <a:pt x="86" y="32"/>
                </a:lnTo>
                <a:lnTo>
                  <a:pt x="88" y="37"/>
                </a:lnTo>
                <a:lnTo>
                  <a:pt x="90" y="44"/>
                </a:lnTo>
                <a:lnTo>
                  <a:pt x="91" y="53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75" name="Freeform 404"/>
          <p:cNvSpPr>
            <a:spLocks/>
          </p:cNvSpPr>
          <p:nvPr/>
        </p:nvSpPr>
        <p:spPr bwMode="auto">
          <a:xfrm>
            <a:off x="5962650" y="2905125"/>
            <a:ext cx="68263" cy="109538"/>
          </a:xfrm>
          <a:custGeom>
            <a:avLst/>
            <a:gdLst>
              <a:gd name="T0" fmla="*/ 0 w 145"/>
              <a:gd name="T1" fmla="*/ 109538 h 207"/>
              <a:gd name="T2" fmla="*/ 68263 w 145"/>
              <a:gd name="T3" fmla="*/ 109538 h 207"/>
              <a:gd name="T4" fmla="*/ 68263 w 145"/>
              <a:gd name="T5" fmla="*/ 95780 h 207"/>
              <a:gd name="T6" fmla="*/ 15065 w 145"/>
              <a:gd name="T7" fmla="*/ 95780 h 207"/>
              <a:gd name="T8" fmla="*/ 68263 w 145"/>
              <a:gd name="T9" fmla="*/ 13229 h 207"/>
              <a:gd name="T10" fmla="*/ 68263 w 145"/>
              <a:gd name="T11" fmla="*/ 0 h 207"/>
              <a:gd name="T12" fmla="*/ 3295 w 145"/>
              <a:gd name="T13" fmla="*/ 0 h 207"/>
              <a:gd name="T14" fmla="*/ 3295 w 145"/>
              <a:gd name="T15" fmla="*/ 12700 h 207"/>
              <a:gd name="T16" fmla="*/ 54140 w 145"/>
              <a:gd name="T17" fmla="*/ 12700 h 207"/>
              <a:gd name="T18" fmla="*/ 0 w 145"/>
              <a:gd name="T19" fmla="*/ 97367 h 207"/>
              <a:gd name="T20" fmla="*/ 0 w 145"/>
              <a:gd name="T21" fmla="*/ 109538 h 20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45" h="207">
                <a:moveTo>
                  <a:pt x="0" y="207"/>
                </a:moveTo>
                <a:lnTo>
                  <a:pt x="145" y="207"/>
                </a:lnTo>
                <a:lnTo>
                  <a:pt x="145" y="181"/>
                </a:lnTo>
                <a:lnTo>
                  <a:pt x="32" y="181"/>
                </a:lnTo>
                <a:lnTo>
                  <a:pt x="145" y="25"/>
                </a:lnTo>
                <a:lnTo>
                  <a:pt x="145" y="0"/>
                </a:lnTo>
                <a:lnTo>
                  <a:pt x="7" y="0"/>
                </a:lnTo>
                <a:lnTo>
                  <a:pt x="7" y="24"/>
                </a:lnTo>
                <a:lnTo>
                  <a:pt x="115" y="24"/>
                </a:lnTo>
                <a:lnTo>
                  <a:pt x="0" y="184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76" name="Rectangle 405"/>
          <p:cNvSpPr>
            <a:spLocks noChangeArrowheads="1"/>
          </p:cNvSpPr>
          <p:nvPr/>
        </p:nvSpPr>
        <p:spPr bwMode="auto">
          <a:xfrm>
            <a:off x="6046788" y="2997200"/>
            <a:ext cx="12700" cy="1746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77" name="Freeform 406"/>
          <p:cNvSpPr>
            <a:spLocks/>
          </p:cNvSpPr>
          <p:nvPr/>
        </p:nvSpPr>
        <p:spPr bwMode="auto">
          <a:xfrm>
            <a:off x="4851400" y="3101975"/>
            <a:ext cx="58738" cy="107950"/>
          </a:xfrm>
          <a:custGeom>
            <a:avLst/>
            <a:gdLst>
              <a:gd name="T0" fmla="*/ 0 w 126"/>
              <a:gd name="T1" fmla="*/ 72496 h 204"/>
              <a:gd name="T2" fmla="*/ 1865 w 126"/>
              <a:gd name="T3" fmla="*/ 87313 h 204"/>
              <a:gd name="T4" fmla="*/ 7925 w 126"/>
              <a:gd name="T5" fmla="*/ 98425 h 204"/>
              <a:gd name="T6" fmla="*/ 16782 w 126"/>
              <a:gd name="T7" fmla="*/ 105833 h 204"/>
              <a:gd name="T8" fmla="*/ 28437 w 126"/>
              <a:gd name="T9" fmla="*/ 107950 h 204"/>
              <a:gd name="T10" fmla="*/ 41490 w 126"/>
              <a:gd name="T11" fmla="*/ 105833 h 204"/>
              <a:gd name="T12" fmla="*/ 50813 w 126"/>
              <a:gd name="T13" fmla="*/ 98954 h 204"/>
              <a:gd name="T14" fmla="*/ 56873 w 126"/>
              <a:gd name="T15" fmla="*/ 88371 h 204"/>
              <a:gd name="T16" fmla="*/ 58738 w 126"/>
              <a:gd name="T17" fmla="*/ 74613 h 204"/>
              <a:gd name="T18" fmla="*/ 57806 w 126"/>
              <a:gd name="T19" fmla="*/ 65617 h 204"/>
              <a:gd name="T20" fmla="*/ 55475 w 126"/>
              <a:gd name="T21" fmla="*/ 58737 h 204"/>
              <a:gd name="T22" fmla="*/ 51279 w 126"/>
              <a:gd name="T23" fmla="*/ 52387 h 204"/>
              <a:gd name="T24" fmla="*/ 45219 w 126"/>
              <a:gd name="T25" fmla="*/ 48683 h 204"/>
              <a:gd name="T26" fmla="*/ 50347 w 126"/>
              <a:gd name="T27" fmla="*/ 44979 h 204"/>
              <a:gd name="T28" fmla="*/ 53610 w 126"/>
              <a:gd name="T29" fmla="*/ 40746 h 204"/>
              <a:gd name="T30" fmla="*/ 55475 w 126"/>
              <a:gd name="T31" fmla="*/ 34925 h 204"/>
              <a:gd name="T32" fmla="*/ 55941 w 126"/>
              <a:gd name="T33" fmla="*/ 28046 h 204"/>
              <a:gd name="T34" fmla="*/ 54076 w 126"/>
              <a:gd name="T35" fmla="*/ 16404 h 204"/>
              <a:gd name="T36" fmla="*/ 48948 w 126"/>
              <a:gd name="T37" fmla="*/ 7408 h 204"/>
              <a:gd name="T38" fmla="*/ 40091 w 126"/>
              <a:gd name="T39" fmla="*/ 2117 h 204"/>
              <a:gd name="T40" fmla="*/ 28437 w 126"/>
              <a:gd name="T41" fmla="*/ 0 h 204"/>
              <a:gd name="T42" fmla="*/ 17715 w 126"/>
              <a:gd name="T43" fmla="*/ 2646 h 204"/>
              <a:gd name="T44" fmla="*/ 9323 w 126"/>
              <a:gd name="T45" fmla="*/ 9525 h 204"/>
              <a:gd name="T46" fmla="*/ 3729 w 126"/>
              <a:gd name="T47" fmla="*/ 20638 h 204"/>
              <a:gd name="T48" fmla="*/ 1865 w 126"/>
              <a:gd name="T49" fmla="*/ 34925 h 204"/>
              <a:gd name="T50" fmla="*/ 12587 w 126"/>
              <a:gd name="T51" fmla="*/ 35454 h 204"/>
              <a:gd name="T52" fmla="*/ 14451 w 126"/>
              <a:gd name="T53" fmla="*/ 25400 h 204"/>
              <a:gd name="T54" fmla="*/ 17248 w 126"/>
              <a:gd name="T55" fmla="*/ 17992 h 204"/>
              <a:gd name="T56" fmla="*/ 21910 w 126"/>
              <a:gd name="T57" fmla="*/ 13758 h 204"/>
              <a:gd name="T58" fmla="*/ 29369 w 126"/>
              <a:gd name="T59" fmla="*/ 12700 h 204"/>
              <a:gd name="T60" fmla="*/ 35895 w 126"/>
              <a:gd name="T61" fmla="*/ 13758 h 204"/>
              <a:gd name="T62" fmla="*/ 40091 w 126"/>
              <a:gd name="T63" fmla="*/ 16933 h 204"/>
              <a:gd name="T64" fmla="*/ 43354 w 126"/>
              <a:gd name="T65" fmla="*/ 21696 h 204"/>
              <a:gd name="T66" fmla="*/ 44287 w 126"/>
              <a:gd name="T67" fmla="*/ 28575 h 204"/>
              <a:gd name="T68" fmla="*/ 43354 w 126"/>
              <a:gd name="T69" fmla="*/ 35983 h 204"/>
              <a:gd name="T70" fmla="*/ 39625 w 126"/>
              <a:gd name="T71" fmla="*/ 40746 h 204"/>
              <a:gd name="T72" fmla="*/ 34497 w 126"/>
              <a:gd name="T73" fmla="*/ 43921 h 204"/>
              <a:gd name="T74" fmla="*/ 27038 w 126"/>
              <a:gd name="T75" fmla="*/ 44450 h 204"/>
              <a:gd name="T76" fmla="*/ 23309 w 126"/>
              <a:gd name="T77" fmla="*/ 56092 h 204"/>
              <a:gd name="T78" fmla="*/ 33565 w 126"/>
              <a:gd name="T79" fmla="*/ 57150 h 204"/>
              <a:gd name="T80" fmla="*/ 40091 w 126"/>
              <a:gd name="T81" fmla="*/ 59267 h 204"/>
              <a:gd name="T82" fmla="*/ 44753 w 126"/>
              <a:gd name="T83" fmla="*/ 63500 h 204"/>
              <a:gd name="T84" fmla="*/ 46617 w 126"/>
              <a:gd name="T85" fmla="*/ 70379 h 204"/>
              <a:gd name="T86" fmla="*/ 46617 w 126"/>
              <a:gd name="T87" fmla="*/ 78846 h 204"/>
              <a:gd name="T88" fmla="*/ 44753 w 126"/>
              <a:gd name="T89" fmla="*/ 86254 h 204"/>
              <a:gd name="T90" fmla="*/ 39625 w 126"/>
              <a:gd name="T91" fmla="*/ 92075 h 204"/>
              <a:gd name="T92" fmla="*/ 33565 w 126"/>
              <a:gd name="T93" fmla="*/ 94721 h 204"/>
              <a:gd name="T94" fmla="*/ 25640 w 126"/>
              <a:gd name="T95" fmla="*/ 94721 h 204"/>
              <a:gd name="T96" fmla="*/ 18647 w 126"/>
              <a:gd name="T97" fmla="*/ 91546 h 204"/>
              <a:gd name="T98" fmla="*/ 14451 w 126"/>
              <a:gd name="T99" fmla="*/ 85725 h 204"/>
              <a:gd name="T100" fmla="*/ 11654 w 126"/>
              <a:gd name="T101" fmla="*/ 77258 h 204"/>
              <a:gd name="T102" fmla="*/ 0 w 126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5"/>
                </a:moveTo>
                <a:lnTo>
                  <a:pt x="0" y="137"/>
                </a:lnTo>
                <a:lnTo>
                  <a:pt x="1" y="152"/>
                </a:lnTo>
                <a:lnTo>
                  <a:pt x="4" y="165"/>
                </a:lnTo>
                <a:lnTo>
                  <a:pt x="9" y="176"/>
                </a:lnTo>
                <a:lnTo>
                  <a:pt x="17" y="186"/>
                </a:lnTo>
                <a:lnTo>
                  <a:pt x="25" y="194"/>
                </a:lnTo>
                <a:lnTo>
                  <a:pt x="36" y="200"/>
                </a:lnTo>
                <a:lnTo>
                  <a:pt x="47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200"/>
                </a:lnTo>
                <a:lnTo>
                  <a:pt x="99" y="194"/>
                </a:lnTo>
                <a:lnTo>
                  <a:pt x="109" y="187"/>
                </a:lnTo>
                <a:lnTo>
                  <a:pt x="116" y="177"/>
                </a:lnTo>
                <a:lnTo>
                  <a:pt x="122" y="167"/>
                </a:lnTo>
                <a:lnTo>
                  <a:pt x="125" y="154"/>
                </a:lnTo>
                <a:lnTo>
                  <a:pt x="126" y="141"/>
                </a:lnTo>
                <a:lnTo>
                  <a:pt x="126" y="132"/>
                </a:lnTo>
                <a:lnTo>
                  <a:pt x="124" y="124"/>
                </a:lnTo>
                <a:lnTo>
                  <a:pt x="122" y="117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4" y="96"/>
                </a:lnTo>
                <a:lnTo>
                  <a:pt x="97" y="92"/>
                </a:lnTo>
                <a:lnTo>
                  <a:pt x="102" y="89"/>
                </a:lnTo>
                <a:lnTo>
                  <a:pt x="108" y="85"/>
                </a:lnTo>
                <a:lnTo>
                  <a:pt x="111" y="82"/>
                </a:lnTo>
                <a:lnTo>
                  <a:pt x="115" y="77"/>
                </a:lnTo>
                <a:lnTo>
                  <a:pt x="117" y="71"/>
                </a:lnTo>
                <a:lnTo>
                  <a:pt x="119" y="66"/>
                </a:lnTo>
                <a:lnTo>
                  <a:pt x="120" y="60"/>
                </a:lnTo>
                <a:lnTo>
                  <a:pt x="120" y="53"/>
                </a:lnTo>
                <a:lnTo>
                  <a:pt x="119" y="41"/>
                </a:lnTo>
                <a:lnTo>
                  <a:pt x="116" y="31"/>
                </a:lnTo>
                <a:lnTo>
                  <a:pt x="112" y="23"/>
                </a:lnTo>
                <a:lnTo>
                  <a:pt x="105" y="14"/>
                </a:lnTo>
                <a:lnTo>
                  <a:pt x="97" y="9"/>
                </a:lnTo>
                <a:lnTo>
                  <a:pt x="86" y="4"/>
                </a:lnTo>
                <a:lnTo>
                  <a:pt x="75" y="2"/>
                </a:lnTo>
                <a:lnTo>
                  <a:pt x="61" y="0"/>
                </a:lnTo>
                <a:lnTo>
                  <a:pt x="50" y="2"/>
                </a:lnTo>
                <a:lnTo>
                  <a:pt x="38" y="5"/>
                </a:lnTo>
                <a:lnTo>
                  <a:pt x="28" y="11"/>
                </a:lnTo>
                <a:lnTo>
                  <a:pt x="20" y="18"/>
                </a:lnTo>
                <a:lnTo>
                  <a:pt x="14" y="27"/>
                </a:lnTo>
                <a:lnTo>
                  <a:pt x="8" y="39"/>
                </a:lnTo>
                <a:lnTo>
                  <a:pt x="5" y="50"/>
                </a:lnTo>
                <a:lnTo>
                  <a:pt x="4" y="66"/>
                </a:lnTo>
                <a:lnTo>
                  <a:pt x="4" y="67"/>
                </a:lnTo>
                <a:lnTo>
                  <a:pt x="27" y="67"/>
                </a:lnTo>
                <a:lnTo>
                  <a:pt x="28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30"/>
                </a:lnTo>
                <a:lnTo>
                  <a:pt x="47" y="26"/>
                </a:lnTo>
                <a:lnTo>
                  <a:pt x="55" y="25"/>
                </a:lnTo>
                <a:lnTo>
                  <a:pt x="63" y="24"/>
                </a:lnTo>
                <a:lnTo>
                  <a:pt x="71" y="24"/>
                </a:lnTo>
                <a:lnTo>
                  <a:pt x="77" y="26"/>
                </a:lnTo>
                <a:lnTo>
                  <a:pt x="82" y="28"/>
                </a:lnTo>
                <a:lnTo>
                  <a:pt x="86" y="32"/>
                </a:lnTo>
                <a:lnTo>
                  <a:pt x="91" y="35"/>
                </a:lnTo>
                <a:lnTo>
                  <a:pt x="93" y="41"/>
                </a:lnTo>
                <a:lnTo>
                  <a:pt x="95" y="47"/>
                </a:lnTo>
                <a:lnTo>
                  <a:pt x="95" y="54"/>
                </a:lnTo>
                <a:lnTo>
                  <a:pt x="94" y="62"/>
                </a:lnTo>
                <a:lnTo>
                  <a:pt x="93" y="68"/>
                </a:lnTo>
                <a:lnTo>
                  <a:pt x="90" y="74"/>
                </a:lnTo>
                <a:lnTo>
                  <a:pt x="85" y="77"/>
                </a:lnTo>
                <a:lnTo>
                  <a:pt x="80" y="81"/>
                </a:lnTo>
                <a:lnTo>
                  <a:pt x="74" y="83"/>
                </a:lnTo>
                <a:lnTo>
                  <a:pt x="66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3" y="106"/>
                </a:lnTo>
                <a:lnTo>
                  <a:pt x="72" y="108"/>
                </a:lnTo>
                <a:lnTo>
                  <a:pt x="79" y="109"/>
                </a:lnTo>
                <a:lnTo>
                  <a:pt x="86" y="112"/>
                </a:lnTo>
                <a:lnTo>
                  <a:pt x="92" y="116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8"/>
                </a:lnTo>
                <a:lnTo>
                  <a:pt x="96" y="163"/>
                </a:lnTo>
                <a:lnTo>
                  <a:pt x="91" y="169"/>
                </a:lnTo>
                <a:lnTo>
                  <a:pt x="85" y="174"/>
                </a:lnTo>
                <a:lnTo>
                  <a:pt x="79" y="177"/>
                </a:lnTo>
                <a:lnTo>
                  <a:pt x="72" y="179"/>
                </a:lnTo>
                <a:lnTo>
                  <a:pt x="63" y="180"/>
                </a:lnTo>
                <a:lnTo>
                  <a:pt x="55" y="179"/>
                </a:lnTo>
                <a:lnTo>
                  <a:pt x="46" y="177"/>
                </a:lnTo>
                <a:lnTo>
                  <a:pt x="40" y="173"/>
                </a:lnTo>
                <a:lnTo>
                  <a:pt x="35" y="168"/>
                </a:lnTo>
                <a:lnTo>
                  <a:pt x="31" y="162"/>
                </a:lnTo>
                <a:lnTo>
                  <a:pt x="27" y="154"/>
                </a:lnTo>
                <a:lnTo>
                  <a:pt x="25" y="146"/>
                </a:lnTo>
                <a:lnTo>
                  <a:pt x="24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78" name="Freeform 407"/>
          <p:cNvSpPr>
            <a:spLocks/>
          </p:cNvSpPr>
          <p:nvPr/>
        </p:nvSpPr>
        <p:spPr bwMode="auto">
          <a:xfrm>
            <a:off x="4919663" y="3103563"/>
            <a:ext cx="58737" cy="106362"/>
          </a:xfrm>
          <a:custGeom>
            <a:avLst/>
            <a:gdLst>
              <a:gd name="T0" fmla="*/ 925 w 127"/>
              <a:gd name="T1" fmla="*/ 82431 h 200"/>
              <a:gd name="T2" fmla="*/ 5550 w 127"/>
              <a:gd name="T3" fmla="*/ 93599 h 200"/>
              <a:gd name="T4" fmla="*/ 12950 w 127"/>
              <a:gd name="T5" fmla="*/ 101576 h 200"/>
              <a:gd name="T6" fmla="*/ 23125 w 127"/>
              <a:gd name="T7" fmla="*/ 105830 h 200"/>
              <a:gd name="T8" fmla="*/ 35150 w 127"/>
              <a:gd name="T9" fmla="*/ 105830 h 200"/>
              <a:gd name="T10" fmla="*/ 45787 w 127"/>
              <a:gd name="T11" fmla="*/ 100512 h 200"/>
              <a:gd name="T12" fmla="*/ 53650 w 127"/>
              <a:gd name="T13" fmla="*/ 90940 h 200"/>
              <a:gd name="T14" fmla="*/ 58275 w 127"/>
              <a:gd name="T15" fmla="*/ 77112 h 200"/>
              <a:gd name="T16" fmla="*/ 58275 w 127"/>
              <a:gd name="T17" fmla="*/ 61158 h 200"/>
              <a:gd name="T18" fmla="*/ 54112 w 127"/>
              <a:gd name="T19" fmla="*/ 48927 h 200"/>
              <a:gd name="T20" fmla="*/ 47175 w 127"/>
              <a:gd name="T21" fmla="*/ 39354 h 200"/>
              <a:gd name="T22" fmla="*/ 36075 w 127"/>
              <a:gd name="T23" fmla="*/ 34568 h 200"/>
              <a:gd name="T24" fmla="*/ 25437 w 127"/>
              <a:gd name="T25" fmla="*/ 34568 h 200"/>
              <a:gd name="T26" fmla="*/ 17112 w 127"/>
              <a:gd name="T27" fmla="*/ 37759 h 200"/>
              <a:gd name="T28" fmla="*/ 17112 w 127"/>
              <a:gd name="T29" fmla="*/ 12232 h 200"/>
              <a:gd name="T30" fmla="*/ 54112 w 127"/>
              <a:gd name="T31" fmla="*/ 0 h 200"/>
              <a:gd name="T32" fmla="*/ 2775 w 127"/>
              <a:gd name="T33" fmla="*/ 56372 h 200"/>
              <a:gd name="T34" fmla="*/ 15725 w 127"/>
              <a:gd name="T35" fmla="*/ 52117 h 200"/>
              <a:gd name="T36" fmla="*/ 23587 w 127"/>
              <a:gd name="T37" fmla="*/ 46799 h 200"/>
              <a:gd name="T38" fmla="*/ 32375 w 127"/>
              <a:gd name="T39" fmla="*/ 46799 h 200"/>
              <a:gd name="T40" fmla="*/ 39312 w 127"/>
              <a:gd name="T41" fmla="*/ 49990 h 200"/>
              <a:gd name="T42" fmla="*/ 43937 w 127"/>
              <a:gd name="T43" fmla="*/ 56372 h 200"/>
              <a:gd name="T44" fmla="*/ 46712 w 127"/>
              <a:gd name="T45" fmla="*/ 64881 h 200"/>
              <a:gd name="T46" fmla="*/ 46712 w 127"/>
              <a:gd name="T47" fmla="*/ 74985 h 200"/>
              <a:gd name="T48" fmla="*/ 43937 w 127"/>
              <a:gd name="T49" fmla="*/ 83494 h 200"/>
              <a:gd name="T50" fmla="*/ 39312 w 127"/>
              <a:gd name="T51" fmla="*/ 89876 h 200"/>
              <a:gd name="T52" fmla="*/ 32375 w 127"/>
              <a:gd name="T53" fmla="*/ 93067 h 200"/>
              <a:gd name="T54" fmla="*/ 24975 w 127"/>
              <a:gd name="T55" fmla="*/ 93599 h 200"/>
              <a:gd name="T56" fmla="*/ 18962 w 127"/>
              <a:gd name="T57" fmla="*/ 90940 h 200"/>
              <a:gd name="T58" fmla="*/ 14800 w 127"/>
              <a:gd name="T59" fmla="*/ 86153 h 200"/>
              <a:gd name="T60" fmla="*/ 12025 w 127"/>
              <a:gd name="T61" fmla="*/ 79771 h 200"/>
              <a:gd name="T62" fmla="*/ 0 w 127"/>
              <a:gd name="T63" fmla="*/ 76049 h 2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27" h="200">
                <a:moveTo>
                  <a:pt x="0" y="143"/>
                </a:moveTo>
                <a:lnTo>
                  <a:pt x="2" y="155"/>
                </a:lnTo>
                <a:lnTo>
                  <a:pt x="7" y="166"/>
                </a:lnTo>
                <a:lnTo>
                  <a:pt x="12" y="176"/>
                </a:lnTo>
                <a:lnTo>
                  <a:pt x="19" y="185"/>
                </a:lnTo>
                <a:lnTo>
                  <a:pt x="28" y="191"/>
                </a:lnTo>
                <a:lnTo>
                  <a:pt x="38" y="196"/>
                </a:lnTo>
                <a:lnTo>
                  <a:pt x="50" y="199"/>
                </a:lnTo>
                <a:lnTo>
                  <a:pt x="62" y="200"/>
                </a:lnTo>
                <a:lnTo>
                  <a:pt x="76" y="199"/>
                </a:lnTo>
                <a:lnTo>
                  <a:pt x="89" y="196"/>
                </a:lnTo>
                <a:lnTo>
                  <a:pt x="99" y="189"/>
                </a:lnTo>
                <a:lnTo>
                  <a:pt x="109" y="180"/>
                </a:lnTo>
                <a:lnTo>
                  <a:pt x="116" y="171"/>
                </a:lnTo>
                <a:lnTo>
                  <a:pt x="123" y="158"/>
                </a:lnTo>
                <a:lnTo>
                  <a:pt x="126" y="145"/>
                </a:lnTo>
                <a:lnTo>
                  <a:pt x="127" y="130"/>
                </a:lnTo>
                <a:lnTo>
                  <a:pt x="126" y="115"/>
                </a:lnTo>
                <a:lnTo>
                  <a:pt x="123" y="102"/>
                </a:lnTo>
                <a:lnTo>
                  <a:pt x="117" y="92"/>
                </a:lnTo>
                <a:lnTo>
                  <a:pt x="110" y="83"/>
                </a:lnTo>
                <a:lnTo>
                  <a:pt x="102" y="74"/>
                </a:lnTo>
                <a:lnTo>
                  <a:pt x="91" y="69"/>
                </a:lnTo>
                <a:lnTo>
                  <a:pt x="78" y="65"/>
                </a:lnTo>
                <a:lnTo>
                  <a:pt x="66" y="64"/>
                </a:lnTo>
                <a:lnTo>
                  <a:pt x="55" y="65"/>
                </a:lnTo>
                <a:lnTo>
                  <a:pt x="46" y="67"/>
                </a:lnTo>
                <a:lnTo>
                  <a:pt x="37" y="71"/>
                </a:lnTo>
                <a:lnTo>
                  <a:pt x="30" y="77"/>
                </a:lnTo>
                <a:lnTo>
                  <a:pt x="37" y="23"/>
                </a:lnTo>
                <a:lnTo>
                  <a:pt x="117" y="23"/>
                </a:lnTo>
                <a:lnTo>
                  <a:pt x="117" y="0"/>
                </a:lnTo>
                <a:lnTo>
                  <a:pt x="20" y="0"/>
                </a:lnTo>
                <a:lnTo>
                  <a:pt x="6" y="106"/>
                </a:lnTo>
                <a:lnTo>
                  <a:pt x="27" y="106"/>
                </a:lnTo>
                <a:lnTo>
                  <a:pt x="34" y="98"/>
                </a:lnTo>
                <a:lnTo>
                  <a:pt x="41" y="92"/>
                </a:lnTo>
                <a:lnTo>
                  <a:pt x="51" y="88"/>
                </a:lnTo>
                <a:lnTo>
                  <a:pt x="62" y="87"/>
                </a:lnTo>
                <a:lnTo>
                  <a:pt x="70" y="88"/>
                </a:lnTo>
                <a:lnTo>
                  <a:pt x="78" y="91"/>
                </a:lnTo>
                <a:lnTo>
                  <a:pt x="85" y="94"/>
                </a:lnTo>
                <a:lnTo>
                  <a:pt x="91" y="99"/>
                </a:lnTo>
                <a:lnTo>
                  <a:pt x="95" y="106"/>
                </a:lnTo>
                <a:lnTo>
                  <a:pt x="98" y="113"/>
                </a:lnTo>
                <a:lnTo>
                  <a:pt x="101" y="122"/>
                </a:lnTo>
                <a:lnTo>
                  <a:pt x="102" y="131"/>
                </a:lnTo>
                <a:lnTo>
                  <a:pt x="101" y="141"/>
                </a:lnTo>
                <a:lnTo>
                  <a:pt x="98" y="150"/>
                </a:lnTo>
                <a:lnTo>
                  <a:pt x="95" y="157"/>
                </a:lnTo>
                <a:lnTo>
                  <a:pt x="90" y="164"/>
                </a:lnTo>
                <a:lnTo>
                  <a:pt x="85" y="169"/>
                </a:lnTo>
                <a:lnTo>
                  <a:pt x="77" y="172"/>
                </a:lnTo>
                <a:lnTo>
                  <a:pt x="70" y="175"/>
                </a:lnTo>
                <a:lnTo>
                  <a:pt x="62" y="176"/>
                </a:lnTo>
                <a:lnTo>
                  <a:pt x="54" y="176"/>
                </a:lnTo>
                <a:lnTo>
                  <a:pt x="48" y="173"/>
                </a:lnTo>
                <a:lnTo>
                  <a:pt x="41" y="171"/>
                </a:lnTo>
                <a:lnTo>
                  <a:pt x="36" y="168"/>
                </a:lnTo>
                <a:lnTo>
                  <a:pt x="32" y="162"/>
                </a:lnTo>
                <a:lnTo>
                  <a:pt x="29" y="157"/>
                </a:lnTo>
                <a:lnTo>
                  <a:pt x="26" y="150"/>
                </a:lnTo>
                <a:lnTo>
                  <a:pt x="25" y="143"/>
                </a:lnTo>
                <a:lnTo>
                  <a:pt x="0" y="14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79" name="Freeform 408"/>
          <p:cNvSpPr>
            <a:spLocks/>
          </p:cNvSpPr>
          <p:nvPr/>
        </p:nvSpPr>
        <p:spPr bwMode="auto">
          <a:xfrm>
            <a:off x="5537200" y="3097213"/>
            <a:ext cx="60325" cy="109537"/>
          </a:xfrm>
          <a:custGeom>
            <a:avLst/>
            <a:gdLst>
              <a:gd name="T0" fmla="*/ 0 w 127"/>
              <a:gd name="T1" fmla="*/ 109537 h 208"/>
              <a:gd name="T2" fmla="*/ 12350 w 127"/>
              <a:gd name="T3" fmla="*/ 109537 h 208"/>
              <a:gd name="T4" fmla="*/ 12350 w 127"/>
              <a:gd name="T5" fmla="*/ 58981 h 208"/>
              <a:gd name="T6" fmla="*/ 54150 w 127"/>
              <a:gd name="T7" fmla="*/ 58981 h 208"/>
              <a:gd name="T8" fmla="*/ 54150 w 127"/>
              <a:gd name="T9" fmla="*/ 45289 h 208"/>
              <a:gd name="T10" fmla="*/ 12350 w 127"/>
              <a:gd name="T11" fmla="*/ 45289 h 208"/>
              <a:gd name="T12" fmla="*/ 12350 w 127"/>
              <a:gd name="T13" fmla="*/ 13692 h 208"/>
              <a:gd name="T14" fmla="*/ 60325 w 127"/>
              <a:gd name="T15" fmla="*/ 13692 h 208"/>
              <a:gd name="T16" fmla="*/ 60325 w 127"/>
              <a:gd name="T17" fmla="*/ 0 h 208"/>
              <a:gd name="T18" fmla="*/ 0 w 127"/>
              <a:gd name="T19" fmla="*/ 0 h 208"/>
              <a:gd name="T20" fmla="*/ 0 w 127"/>
              <a:gd name="T21" fmla="*/ 109537 h 20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27" h="208">
                <a:moveTo>
                  <a:pt x="0" y="208"/>
                </a:moveTo>
                <a:lnTo>
                  <a:pt x="26" y="208"/>
                </a:lnTo>
                <a:lnTo>
                  <a:pt x="26" y="112"/>
                </a:lnTo>
                <a:lnTo>
                  <a:pt x="114" y="112"/>
                </a:lnTo>
                <a:lnTo>
                  <a:pt x="114" y="86"/>
                </a:lnTo>
                <a:lnTo>
                  <a:pt x="26" y="86"/>
                </a:lnTo>
                <a:lnTo>
                  <a:pt x="26" y="26"/>
                </a:lnTo>
                <a:lnTo>
                  <a:pt x="127" y="26"/>
                </a:lnTo>
                <a:lnTo>
                  <a:pt x="127" y="0"/>
                </a:lnTo>
                <a:lnTo>
                  <a:pt x="0" y="0"/>
                </a:lnTo>
                <a:lnTo>
                  <a:pt x="0" y="20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80" name="Freeform 409"/>
          <p:cNvSpPr>
            <a:spLocks noEditPoints="1"/>
          </p:cNvSpPr>
          <p:nvPr/>
        </p:nvSpPr>
        <p:spPr bwMode="auto">
          <a:xfrm>
            <a:off x="5607050" y="3097213"/>
            <a:ext cx="12700" cy="109537"/>
          </a:xfrm>
          <a:custGeom>
            <a:avLst/>
            <a:gdLst>
              <a:gd name="T0" fmla="*/ 0 w 23"/>
              <a:gd name="T1" fmla="*/ 109537 h 208"/>
              <a:gd name="T2" fmla="*/ 12700 w 23"/>
              <a:gd name="T3" fmla="*/ 109537 h 208"/>
              <a:gd name="T4" fmla="*/ 12700 w 23"/>
              <a:gd name="T5" fmla="*/ 29491 h 208"/>
              <a:gd name="T6" fmla="*/ 0 w 23"/>
              <a:gd name="T7" fmla="*/ 29491 h 208"/>
              <a:gd name="T8" fmla="*/ 0 w 23"/>
              <a:gd name="T9" fmla="*/ 109537 h 208"/>
              <a:gd name="T10" fmla="*/ 0 w 23"/>
              <a:gd name="T11" fmla="*/ 14745 h 208"/>
              <a:gd name="T12" fmla="*/ 12700 w 23"/>
              <a:gd name="T13" fmla="*/ 14745 h 208"/>
              <a:gd name="T14" fmla="*/ 12700 w 23"/>
              <a:gd name="T15" fmla="*/ 0 h 208"/>
              <a:gd name="T16" fmla="*/ 0 w 23"/>
              <a:gd name="T17" fmla="*/ 0 h 208"/>
              <a:gd name="T18" fmla="*/ 0 w 23"/>
              <a:gd name="T19" fmla="*/ 14745 h 20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8">
                <a:moveTo>
                  <a:pt x="0" y="208"/>
                </a:moveTo>
                <a:lnTo>
                  <a:pt x="23" y="208"/>
                </a:lnTo>
                <a:lnTo>
                  <a:pt x="23" y="56"/>
                </a:lnTo>
                <a:lnTo>
                  <a:pt x="0" y="56"/>
                </a:lnTo>
                <a:lnTo>
                  <a:pt x="0" y="208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81" name="Freeform 410"/>
          <p:cNvSpPr>
            <a:spLocks noEditPoints="1"/>
          </p:cNvSpPr>
          <p:nvPr/>
        </p:nvSpPr>
        <p:spPr bwMode="auto">
          <a:xfrm>
            <a:off x="5632450" y="3097213"/>
            <a:ext cx="58738" cy="111125"/>
          </a:xfrm>
          <a:custGeom>
            <a:avLst/>
            <a:gdLst>
              <a:gd name="T0" fmla="*/ 58738 w 126"/>
              <a:gd name="T1" fmla="*/ 0 h 211"/>
              <a:gd name="T2" fmla="*/ 48482 w 126"/>
              <a:gd name="T3" fmla="*/ 0 h 211"/>
              <a:gd name="T4" fmla="*/ 48482 w 126"/>
              <a:gd name="T5" fmla="*/ 40026 h 211"/>
              <a:gd name="T6" fmla="*/ 44753 w 126"/>
              <a:gd name="T7" fmla="*/ 34233 h 211"/>
              <a:gd name="T8" fmla="*/ 39625 w 126"/>
              <a:gd name="T9" fmla="*/ 30546 h 211"/>
              <a:gd name="T10" fmla="*/ 34497 w 126"/>
              <a:gd name="T11" fmla="*/ 28440 h 211"/>
              <a:gd name="T12" fmla="*/ 27970 w 126"/>
              <a:gd name="T13" fmla="*/ 27913 h 211"/>
              <a:gd name="T14" fmla="*/ 21910 w 126"/>
              <a:gd name="T15" fmla="*/ 28440 h 211"/>
              <a:gd name="T16" fmla="*/ 16782 w 126"/>
              <a:gd name="T17" fmla="*/ 30546 h 211"/>
              <a:gd name="T18" fmla="*/ 11654 w 126"/>
              <a:gd name="T19" fmla="*/ 33706 h 211"/>
              <a:gd name="T20" fmla="*/ 7925 w 126"/>
              <a:gd name="T21" fmla="*/ 38973 h 211"/>
              <a:gd name="T22" fmla="*/ 4196 w 126"/>
              <a:gd name="T23" fmla="*/ 44766 h 211"/>
              <a:gd name="T24" fmla="*/ 1865 w 126"/>
              <a:gd name="T25" fmla="*/ 52139 h 211"/>
              <a:gd name="T26" fmla="*/ 466 w 126"/>
              <a:gd name="T27" fmla="*/ 60039 h 211"/>
              <a:gd name="T28" fmla="*/ 0 w 126"/>
              <a:gd name="T29" fmla="*/ 69519 h 211"/>
              <a:gd name="T30" fmla="*/ 466 w 126"/>
              <a:gd name="T31" fmla="*/ 78472 h 211"/>
              <a:gd name="T32" fmla="*/ 1865 w 126"/>
              <a:gd name="T33" fmla="*/ 87425 h 211"/>
              <a:gd name="T34" fmla="*/ 4196 w 126"/>
              <a:gd name="T35" fmla="*/ 93745 h 211"/>
              <a:gd name="T36" fmla="*/ 7925 w 126"/>
              <a:gd name="T37" fmla="*/ 100065 h 211"/>
              <a:gd name="T38" fmla="*/ 11654 w 126"/>
              <a:gd name="T39" fmla="*/ 104805 h 211"/>
              <a:gd name="T40" fmla="*/ 16782 w 126"/>
              <a:gd name="T41" fmla="*/ 107965 h 211"/>
              <a:gd name="T42" fmla="*/ 21910 w 126"/>
              <a:gd name="T43" fmla="*/ 110598 h 211"/>
              <a:gd name="T44" fmla="*/ 27970 w 126"/>
              <a:gd name="T45" fmla="*/ 111125 h 211"/>
              <a:gd name="T46" fmla="*/ 33565 w 126"/>
              <a:gd name="T47" fmla="*/ 110598 h 211"/>
              <a:gd name="T48" fmla="*/ 39159 w 126"/>
              <a:gd name="T49" fmla="*/ 107965 h 211"/>
              <a:gd name="T50" fmla="*/ 44287 w 126"/>
              <a:gd name="T51" fmla="*/ 104278 h 211"/>
              <a:gd name="T52" fmla="*/ 48482 w 126"/>
              <a:gd name="T53" fmla="*/ 99012 h 211"/>
              <a:gd name="T54" fmla="*/ 48482 w 126"/>
              <a:gd name="T55" fmla="*/ 109545 h 211"/>
              <a:gd name="T56" fmla="*/ 58738 w 126"/>
              <a:gd name="T57" fmla="*/ 109545 h 211"/>
              <a:gd name="T58" fmla="*/ 58738 w 126"/>
              <a:gd name="T59" fmla="*/ 0 h 211"/>
              <a:gd name="T60" fmla="*/ 48948 w 126"/>
              <a:gd name="T61" fmla="*/ 69519 h 211"/>
              <a:gd name="T62" fmla="*/ 48482 w 126"/>
              <a:gd name="T63" fmla="*/ 76366 h 211"/>
              <a:gd name="T64" fmla="*/ 47550 w 126"/>
              <a:gd name="T65" fmla="*/ 82159 h 211"/>
              <a:gd name="T66" fmla="*/ 46151 w 126"/>
              <a:gd name="T67" fmla="*/ 87425 h 211"/>
              <a:gd name="T68" fmla="*/ 44287 w 126"/>
              <a:gd name="T69" fmla="*/ 91639 h 211"/>
              <a:gd name="T70" fmla="*/ 41023 w 126"/>
              <a:gd name="T71" fmla="*/ 95325 h 211"/>
              <a:gd name="T72" fmla="*/ 38226 w 126"/>
              <a:gd name="T73" fmla="*/ 97432 h 211"/>
              <a:gd name="T74" fmla="*/ 34497 w 126"/>
              <a:gd name="T75" fmla="*/ 99012 h 211"/>
              <a:gd name="T76" fmla="*/ 30301 w 126"/>
              <a:gd name="T77" fmla="*/ 99539 h 211"/>
              <a:gd name="T78" fmla="*/ 26106 w 126"/>
              <a:gd name="T79" fmla="*/ 99012 h 211"/>
              <a:gd name="T80" fmla="*/ 22376 w 126"/>
              <a:gd name="T81" fmla="*/ 97432 h 211"/>
              <a:gd name="T82" fmla="*/ 19113 w 126"/>
              <a:gd name="T83" fmla="*/ 95325 h 211"/>
              <a:gd name="T84" fmla="*/ 16316 w 126"/>
              <a:gd name="T85" fmla="*/ 92165 h 211"/>
              <a:gd name="T86" fmla="*/ 13985 w 126"/>
              <a:gd name="T87" fmla="*/ 87952 h 211"/>
              <a:gd name="T88" fmla="*/ 12587 w 126"/>
              <a:gd name="T89" fmla="*/ 82685 h 211"/>
              <a:gd name="T90" fmla="*/ 11654 w 126"/>
              <a:gd name="T91" fmla="*/ 77419 h 211"/>
              <a:gd name="T92" fmla="*/ 11188 w 126"/>
              <a:gd name="T93" fmla="*/ 70572 h 211"/>
              <a:gd name="T94" fmla="*/ 11654 w 126"/>
              <a:gd name="T95" fmla="*/ 63726 h 211"/>
              <a:gd name="T96" fmla="*/ 12587 w 126"/>
              <a:gd name="T97" fmla="*/ 57932 h 211"/>
              <a:gd name="T98" fmla="*/ 13985 w 126"/>
              <a:gd name="T99" fmla="*/ 52139 h 211"/>
              <a:gd name="T100" fmla="*/ 16316 w 126"/>
              <a:gd name="T101" fmla="*/ 47926 h 211"/>
              <a:gd name="T102" fmla="*/ 19113 w 126"/>
              <a:gd name="T103" fmla="*/ 44239 h 211"/>
              <a:gd name="T104" fmla="*/ 21910 w 126"/>
              <a:gd name="T105" fmla="*/ 41606 h 211"/>
              <a:gd name="T106" fmla="*/ 26106 w 126"/>
              <a:gd name="T107" fmla="*/ 40553 h 211"/>
              <a:gd name="T108" fmla="*/ 29835 w 126"/>
              <a:gd name="T109" fmla="*/ 40026 h 211"/>
              <a:gd name="T110" fmla="*/ 34497 w 126"/>
              <a:gd name="T111" fmla="*/ 40553 h 211"/>
              <a:gd name="T112" fmla="*/ 38226 w 126"/>
              <a:gd name="T113" fmla="*/ 41606 h 211"/>
              <a:gd name="T114" fmla="*/ 41490 w 126"/>
              <a:gd name="T115" fmla="*/ 44239 h 211"/>
              <a:gd name="T116" fmla="*/ 44287 w 126"/>
              <a:gd name="T117" fmla="*/ 47399 h 211"/>
              <a:gd name="T118" fmla="*/ 46617 w 126"/>
              <a:gd name="T119" fmla="*/ 51613 h 211"/>
              <a:gd name="T120" fmla="*/ 48016 w 126"/>
              <a:gd name="T121" fmla="*/ 56352 h 211"/>
              <a:gd name="T122" fmla="*/ 48482 w 126"/>
              <a:gd name="T123" fmla="*/ 62672 h 211"/>
              <a:gd name="T124" fmla="*/ 48948 w 126"/>
              <a:gd name="T125" fmla="*/ 69519 h 21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26" h="211">
                <a:moveTo>
                  <a:pt x="126" y="0"/>
                </a:moveTo>
                <a:lnTo>
                  <a:pt x="104" y="0"/>
                </a:lnTo>
                <a:lnTo>
                  <a:pt x="104" y="76"/>
                </a:lnTo>
                <a:lnTo>
                  <a:pt x="96" y="65"/>
                </a:lnTo>
                <a:lnTo>
                  <a:pt x="85" y="58"/>
                </a:lnTo>
                <a:lnTo>
                  <a:pt x="74" y="54"/>
                </a:lnTo>
                <a:lnTo>
                  <a:pt x="60" y="53"/>
                </a:lnTo>
                <a:lnTo>
                  <a:pt x="47" y="54"/>
                </a:lnTo>
                <a:lnTo>
                  <a:pt x="36" y="58"/>
                </a:lnTo>
                <a:lnTo>
                  <a:pt x="25" y="64"/>
                </a:lnTo>
                <a:lnTo>
                  <a:pt x="17" y="74"/>
                </a:lnTo>
                <a:lnTo>
                  <a:pt x="9" y="85"/>
                </a:lnTo>
                <a:lnTo>
                  <a:pt x="4" y="99"/>
                </a:lnTo>
                <a:lnTo>
                  <a:pt x="1" y="114"/>
                </a:lnTo>
                <a:lnTo>
                  <a:pt x="0" y="132"/>
                </a:lnTo>
                <a:lnTo>
                  <a:pt x="1" y="149"/>
                </a:lnTo>
                <a:lnTo>
                  <a:pt x="4" y="166"/>
                </a:lnTo>
                <a:lnTo>
                  <a:pt x="9" y="178"/>
                </a:lnTo>
                <a:lnTo>
                  <a:pt x="17" y="190"/>
                </a:lnTo>
                <a:lnTo>
                  <a:pt x="25" y="199"/>
                </a:lnTo>
                <a:lnTo>
                  <a:pt x="36" y="205"/>
                </a:lnTo>
                <a:lnTo>
                  <a:pt x="47" y="210"/>
                </a:lnTo>
                <a:lnTo>
                  <a:pt x="60" y="211"/>
                </a:lnTo>
                <a:lnTo>
                  <a:pt x="72" y="210"/>
                </a:lnTo>
                <a:lnTo>
                  <a:pt x="84" y="205"/>
                </a:lnTo>
                <a:lnTo>
                  <a:pt x="95" y="198"/>
                </a:lnTo>
                <a:lnTo>
                  <a:pt x="104" y="188"/>
                </a:lnTo>
                <a:lnTo>
                  <a:pt x="104" y="208"/>
                </a:lnTo>
                <a:lnTo>
                  <a:pt x="126" y="208"/>
                </a:lnTo>
                <a:lnTo>
                  <a:pt x="126" y="0"/>
                </a:lnTo>
                <a:close/>
                <a:moveTo>
                  <a:pt x="105" y="132"/>
                </a:moveTo>
                <a:lnTo>
                  <a:pt x="104" y="145"/>
                </a:lnTo>
                <a:lnTo>
                  <a:pt x="102" y="156"/>
                </a:lnTo>
                <a:lnTo>
                  <a:pt x="99" y="166"/>
                </a:lnTo>
                <a:lnTo>
                  <a:pt x="95" y="174"/>
                </a:lnTo>
                <a:lnTo>
                  <a:pt x="88" y="181"/>
                </a:lnTo>
                <a:lnTo>
                  <a:pt x="82" y="185"/>
                </a:lnTo>
                <a:lnTo>
                  <a:pt x="74" y="188"/>
                </a:lnTo>
                <a:lnTo>
                  <a:pt x="65" y="189"/>
                </a:lnTo>
                <a:lnTo>
                  <a:pt x="56" y="188"/>
                </a:lnTo>
                <a:lnTo>
                  <a:pt x="48" y="185"/>
                </a:lnTo>
                <a:lnTo>
                  <a:pt x="41" y="181"/>
                </a:lnTo>
                <a:lnTo>
                  <a:pt x="35" y="175"/>
                </a:lnTo>
                <a:lnTo>
                  <a:pt x="30" y="167"/>
                </a:lnTo>
                <a:lnTo>
                  <a:pt x="27" y="157"/>
                </a:lnTo>
                <a:lnTo>
                  <a:pt x="25" y="147"/>
                </a:lnTo>
                <a:lnTo>
                  <a:pt x="24" y="134"/>
                </a:lnTo>
                <a:lnTo>
                  <a:pt x="25" y="121"/>
                </a:lnTo>
                <a:lnTo>
                  <a:pt x="27" y="110"/>
                </a:lnTo>
                <a:lnTo>
                  <a:pt x="30" y="99"/>
                </a:lnTo>
                <a:lnTo>
                  <a:pt x="35" y="91"/>
                </a:lnTo>
                <a:lnTo>
                  <a:pt x="41" y="84"/>
                </a:lnTo>
                <a:lnTo>
                  <a:pt x="47" y="79"/>
                </a:lnTo>
                <a:lnTo>
                  <a:pt x="56" y="77"/>
                </a:lnTo>
                <a:lnTo>
                  <a:pt x="64" y="76"/>
                </a:lnTo>
                <a:lnTo>
                  <a:pt x="74" y="77"/>
                </a:lnTo>
                <a:lnTo>
                  <a:pt x="82" y="79"/>
                </a:lnTo>
                <a:lnTo>
                  <a:pt x="89" y="84"/>
                </a:lnTo>
                <a:lnTo>
                  <a:pt x="95" y="90"/>
                </a:lnTo>
                <a:lnTo>
                  <a:pt x="100" y="98"/>
                </a:lnTo>
                <a:lnTo>
                  <a:pt x="103" y="107"/>
                </a:lnTo>
                <a:lnTo>
                  <a:pt x="104" y="119"/>
                </a:lnTo>
                <a:lnTo>
                  <a:pt x="105" y="13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82" name="Freeform 411"/>
          <p:cNvSpPr>
            <a:spLocks noEditPoints="1"/>
          </p:cNvSpPr>
          <p:nvPr/>
        </p:nvSpPr>
        <p:spPr bwMode="auto">
          <a:xfrm>
            <a:off x="5705475" y="3090863"/>
            <a:ext cx="57150" cy="117475"/>
          </a:xfrm>
          <a:custGeom>
            <a:avLst/>
            <a:gdLst>
              <a:gd name="T0" fmla="*/ 45070 w 123"/>
              <a:gd name="T1" fmla="*/ 93875 h 224"/>
              <a:gd name="T2" fmla="*/ 41817 w 123"/>
              <a:gd name="T3" fmla="*/ 99120 h 224"/>
              <a:gd name="T4" fmla="*/ 38100 w 123"/>
              <a:gd name="T5" fmla="*/ 102791 h 224"/>
              <a:gd name="T6" fmla="*/ 32524 w 123"/>
              <a:gd name="T7" fmla="*/ 105413 h 224"/>
              <a:gd name="T8" fmla="*/ 25555 w 123"/>
              <a:gd name="T9" fmla="*/ 104888 h 224"/>
              <a:gd name="T10" fmla="*/ 19050 w 123"/>
              <a:gd name="T11" fmla="*/ 101742 h 224"/>
              <a:gd name="T12" fmla="*/ 13939 w 123"/>
              <a:gd name="T13" fmla="*/ 95448 h 224"/>
              <a:gd name="T14" fmla="*/ 11616 w 123"/>
              <a:gd name="T15" fmla="*/ 85484 h 224"/>
              <a:gd name="T16" fmla="*/ 57150 w 123"/>
              <a:gd name="T17" fmla="*/ 80240 h 224"/>
              <a:gd name="T18" fmla="*/ 56685 w 123"/>
              <a:gd name="T19" fmla="*/ 65555 h 224"/>
              <a:gd name="T20" fmla="*/ 52968 w 123"/>
              <a:gd name="T21" fmla="*/ 50346 h 224"/>
              <a:gd name="T22" fmla="*/ 45534 w 123"/>
              <a:gd name="T23" fmla="*/ 40382 h 224"/>
              <a:gd name="T24" fmla="*/ 35312 w 123"/>
              <a:gd name="T25" fmla="*/ 35138 h 224"/>
              <a:gd name="T26" fmla="*/ 22302 w 123"/>
              <a:gd name="T27" fmla="*/ 35138 h 224"/>
              <a:gd name="T28" fmla="*/ 11616 w 123"/>
              <a:gd name="T29" fmla="*/ 40382 h 224"/>
              <a:gd name="T30" fmla="*/ 4182 w 123"/>
              <a:gd name="T31" fmla="*/ 51395 h 224"/>
              <a:gd name="T32" fmla="*/ 465 w 123"/>
              <a:gd name="T33" fmla="*/ 67653 h 224"/>
              <a:gd name="T34" fmla="*/ 465 w 123"/>
              <a:gd name="T35" fmla="*/ 85484 h 224"/>
              <a:gd name="T36" fmla="*/ 4182 w 123"/>
              <a:gd name="T37" fmla="*/ 101217 h 224"/>
              <a:gd name="T38" fmla="*/ 11616 w 123"/>
              <a:gd name="T39" fmla="*/ 111182 h 224"/>
              <a:gd name="T40" fmla="*/ 22302 w 123"/>
              <a:gd name="T41" fmla="*/ 116951 h 224"/>
              <a:gd name="T42" fmla="*/ 33454 w 123"/>
              <a:gd name="T43" fmla="*/ 116951 h 224"/>
              <a:gd name="T44" fmla="*/ 43676 w 123"/>
              <a:gd name="T45" fmla="*/ 113279 h 224"/>
              <a:gd name="T46" fmla="*/ 50180 w 123"/>
              <a:gd name="T47" fmla="*/ 106462 h 224"/>
              <a:gd name="T48" fmla="*/ 55291 w 123"/>
              <a:gd name="T49" fmla="*/ 96497 h 224"/>
              <a:gd name="T50" fmla="*/ 45999 w 123"/>
              <a:gd name="T51" fmla="*/ 90728 h 224"/>
              <a:gd name="T52" fmla="*/ 11616 w 123"/>
              <a:gd name="T53" fmla="*/ 63982 h 224"/>
              <a:gd name="T54" fmla="*/ 14404 w 123"/>
              <a:gd name="T55" fmla="*/ 55066 h 224"/>
              <a:gd name="T56" fmla="*/ 19050 w 123"/>
              <a:gd name="T57" fmla="*/ 49298 h 224"/>
              <a:gd name="T58" fmla="*/ 24626 w 123"/>
              <a:gd name="T59" fmla="*/ 46675 h 224"/>
              <a:gd name="T60" fmla="*/ 32524 w 123"/>
              <a:gd name="T61" fmla="*/ 46675 h 224"/>
              <a:gd name="T62" fmla="*/ 39029 w 123"/>
              <a:gd name="T63" fmla="*/ 49822 h 224"/>
              <a:gd name="T64" fmla="*/ 43676 w 123"/>
              <a:gd name="T65" fmla="*/ 55066 h 224"/>
              <a:gd name="T66" fmla="*/ 45534 w 123"/>
              <a:gd name="T67" fmla="*/ 63982 h 224"/>
              <a:gd name="T68" fmla="*/ 11151 w 123"/>
              <a:gd name="T69" fmla="*/ 69226 h 224"/>
              <a:gd name="T70" fmla="*/ 24626 w 123"/>
              <a:gd name="T71" fmla="*/ 0 h 224"/>
              <a:gd name="T72" fmla="*/ 29737 w 123"/>
              <a:gd name="T73" fmla="*/ 25698 h 22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224">
                <a:moveTo>
                  <a:pt x="99" y="173"/>
                </a:moveTo>
                <a:lnTo>
                  <a:pt x="97" y="179"/>
                </a:lnTo>
                <a:lnTo>
                  <a:pt x="94" y="184"/>
                </a:lnTo>
                <a:lnTo>
                  <a:pt x="90" y="189"/>
                </a:lnTo>
                <a:lnTo>
                  <a:pt x="86" y="194"/>
                </a:lnTo>
                <a:lnTo>
                  <a:pt x="82" y="196"/>
                </a:lnTo>
                <a:lnTo>
                  <a:pt x="77" y="198"/>
                </a:lnTo>
                <a:lnTo>
                  <a:pt x="70" y="201"/>
                </a:lnTo>
                <a:lnTo>
                  <a:pt x="63" y="201"/>
                </a:lnTo>
                <a:lnTo>
                  <a:pt x="55" y="200"/>
                </a:lnTo>
                <a:lnTo>
                  <a:pt x="47" y="197"/>
                </a:lnTo>
                <a:lnTo>
                  <a:pt x="41" y="194"/>
                </a:lnTo>
                <a:lnTo>
                  <a:pt x="34" y="188"/>
                </a:lnTo>
                <a:lnTo>
                  <a:pt x="30" y="182"/>
                </a:lnTo>
                <a:lnTo>
                  <a:pt x="27" y="174"/>
                </a:lnTo>
                <a:lnTo>
                  <a:pt x="25" y="163"/>
                </a:lnTo>
                <a:lnTo>
                  <a:pt x="24" y="153"/>
                </a:lnTo>
                <a:lnTo>
                  <a:pt x="123" y="153"/>
                </a:lnTo>
                <a:lnTo>
                  <a:pt x="123" y="141"/>
                </a:lnTo>
                <a:lnTo>
                  <a:pt x="122" y="125"/>
                </a:lnTo>
                <a:lnTo>
                  <a:pt x="119" y="109"/>
                </a:lnTo>
                <a:lnTo>
                  <a:pt x="114" y="96"/>
                </a:lnTo>
                <a:lnTo>
                  <a:pt x="107" y="85"/>
                </a:lnTo>
                <a:lnTo>
                  <a:pt x="98" y="77"/>
                </a:lnTo>
                <a:lnTo>
                  <a:pt x="87" y="70"/>
                </a:lnTo>
                <a:lnTo>
                  <a:pt x="76" y="67"/>
                </a:lnTo>
                <a:lnTo>
                  <a:pt x="61" y="66"/>
                </a:lnTo>
                <a:lnTo>
                  <a:pt x="48" y="67"/>
                </a:lnTo>
                <a:lnTo>
                  <a:pt x="36" y="71"/>
                </a:lnTo>
                <a:lnTo>
                  <a:pt x="25" y="77"/>
                </a:lnTo>
                <a:lnTo>
                  <a:pt x="17" y="87"/>
                </a:lnTo>
                <a:lnTo>
                  <a:pt x="9" y="98"/>
                </a:lnTo>
                <a:lnTo>
                  <a:pt x="4" y="112"/>
                </a:lnTo>
                <a:lnTo>
                  <a:pt x="1" y="129"/>
                </a:lnTo>
                <a:lnTo>
                  <a:pt x="0" y="146"/>
                </a:lnTo>
                <a:lnTo>
                  <a:pt x="1" y="163"/>
                </a:lnTo>
                <a:lnTo>
                  <a:pt x="4" y="179"/>
                </a:lnTo>
                <a:lnTo>
                  <a:pt x="9" y="193"/>
                </a:lnTo>
                <a:lnTo>
                  <a:pt x="17" y="203"/>
                </a:lnTo>
                <a:lnTo>
                  <a:pt x="25" y="212"/>
                </a:lnTo>
                <a:lnTo>
                  <a:pt x="36" y="218"/>
                </a:lnTo>
                <a:lnTo>
                  <a:pt x="48" y="223"/>
                </a:lnTo>
                <a:lnTo>
                  <a:pt x="61" y="224"/>
                </a:lnTo>
                <a:lnTo>
                  <a:pt x="72" y="223"/>
                </a:lnTo>
                <a:lnTo>
                  <a:pt x="84" y="221"/>
                </a:lnTo>
                <a:lnTo>
                  <a:pt x="94" y="216"/>
                </a:lnTo>
                <a:lnTo>
                  <a:pt x="102" y="210"/>
                </a:lnTo>
                <a:lnTo>
                  <a:pt x="108" y="203"/>
                </a:lnTo>
                <a:lnTo>
                  <a:pt x="115" y="194"/>
                </a:lnTo>
                <a:lnTo>
                  <a:pt x="119" y="184"/>
                </a:lnTo>
                <a:lnTo>
                  <a:pt x="121" y="173"/>
                </a:lnTo>
                <a:lnTo>
                  <a:pt x="99" y="173"/>
                </a:lnTo>
                <a:close/>
                <a:moveTo>
                  <a:pt x="24" y="132"/>
                </a:moveTo>
                <a:lnTo>
                  <a:pt x="25" y="122"/>
                </a:lnTo>
                <a:lnTo>
                  <a:pt x="27" y="113"/>
                </a:lnTo>
                <a:lnTo>
                  <a:pt x="31" y="105"/>
                </a:lnTo>
                <a:lnTo>
                  <a:pt x="36" y="99"/>
                </a:lnTo>
                <a:lnTo>
                  <a:pt x="41" y="94"/>
                </a:lnTo>
                <a:lnTo>
                  <a:pt x="47" y="90"/>
                </a:lnTo>
                <a:lnTo>
                  <a:pt x="53" y="89"/>
                </a:lnTo>
                <a:lnTo>
                  <a:pt x="62" y="88"/>
                </a:lnTo>
                <a:lnTo>
                  <a:pt x="70" y="89"/>
                </a:lnTo>
                <a:lnTo>
                  <a:pt x="78" y="90"/>
                </a:lnTo>
                <a:lnTo>
                  <a:pt x="84" y="95"/>
                </a:lnTo>
                <a:lnTo>
                  <a:pt x="89" y="99"/>
                </a:lnTo>
                <a:lnTo>
                  <a:pt x="94" y="105"/>
                </a:lnTo>
                <a:lnTo>
                  <a:pt x="97" y="113"/>
                </a:lnTo>
                <a:lnTo>
                  <a:pt x="98" y="122"/>
                </a:lnTo>
                <a:lnTo>
                  <a:pt x="99" y="132"/>
                </a:lnTo>
                <a:lnTo>
                  <a:pt x="24" y="132"/>
                </a:lnTo>
                <a:close/>
                <a:moveTo>
                  <a:pt x="80" y="49"/>
                </a:moveTo>
                <a:lnTo>
                  <a:pt x="53" y="0"/>
                </a:lnTo>
                <a:lnTo>
                  <a:pt x="28" y="0"/>
                </a:lnTo>
                <a:lnTo>
                  <a:pt x="64" y="49"/>
                </a:lnTo>
                <a:lnTo>
                  <a:pt x="80" y="4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83" name="Rectangle 412"/>
          <p:cNvSpPr>
            <a:spLocks noChangeArrowheads="1"/>
          </p:cNvSpPr>
          <p:nvPr/>
        </p:nvSpPr>
        <p:spPr bwMode="auto">
          <a:xfrm>
            <a:off x="5773738" y="3097213"/>
            <a:ext cx="11112" cy="109537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84" name="Freeform 413"/>
          <p:cNvSpPr>
            <a:spLocks noEditPoints="1"/>
          </p:cNvSpPr>
          <p:nvPr/>
        </p:nvSpPr>
        <p:spPr bwMode="auto">
          <a:xfrm>
            <a:off x="5797550" y="3125788"/>
            <a:ext cx="58738" cy="82550"/>
          </a:xfrm>
          <a:custGeom>
            <a:avLst/>
            <a:gdLst>
              <a:gd name="T0" fmla="*/ 46322 w 123"/>
              <a:gd name="T1" fmla="*/ 59039 h 158"/>
              <a:gd name="T2" fmla="*/ 43457 w 123"/>
              <a:gd name="T3" fmla="*/ 64264 h 158"/>
              <a:gd name="T4" fmla="*/ 39159 w 123"/>
              <a:gd name="T5" fmla="*/ 67921 h 158"/>
              <a:gd name="T6" fmla="*/ 33906 w 123"/>
              <a:gd name="T7" fmla="*/ 70533 h 158"/>
              <a:gd name="T8" fmla="*/ 26265 w 123"/>
              <a:gd name="T9" fmla="*/ 70011 h 158"/>
              <a:gd name="T10" fmla="*/ 19579 w 123"/>
              <a:gd name="T11" fmla="*/ 66876 h 158"/>
              <a:gd name="T12" fmla="*/ 14804 w 123"/>
              <a:gd name="T13" fmla="*/ 60606 h 158"/>
              <a:gd name="T14" fmla="*/ 11939 w 123"/>
              <a:gd name="T15" fmla="*/ 50679 h 158"/>
              <a:gd name="T16" fmla="*/ 58738 w 123"/>
              <a:gd name="T17" fmla="*/ 45455 h 158"/>
              <a:gd name="T18" fmla="*/ 58260 w 123"/>
              <a:gd name="T19" fmla="*/ 30826 h 158"/>
              <a:gd name="T20" fmla="*/ 54440 w 123"/>
              <a:gd name="T21" fmla="*/ 15674 h 158"/>
              <a:gd name="T22" fmla="*/ 46799 w 123"/>
              <a:gd name="T23" fmla="*/ 5747 h 158"/>
              <a:gd name="T24" fmla="*/ 36293 w 123"/>
              <a:gd name="T25" fmla="*/ 522 h 158"/>
              <a:gd name="T26" fmla="*/ 23400 w 123"/>
              <a:gd name="T27" fmla="*/ 522 h 158"/>
              <a:gd name="T28" fmla="*/ 11939 w 123"/>
              <a:gd name="T29" fmla="*/ 5747 h 158"/>
              <a:gd name="T30" fmla="*/ 4775 w 123"/>
              <a:gd name="T31" fmla="*/ 16719 h 158"/>
              <a:gd name="T32" fmla="*/ 478 w 123"/>
              <a:gd name="T33" fmla="*/ 32916 h 158"/>
              <a:gd name="T34" fmla="*/ 478 w 123"/>
              <a:gd name="T35" fmla="*/ 50679 h 158"/>
              <a:gd name="T36" fmla="*/ 4775 w 123"/>
              <a:gd name="T37" fmla="*/ 66353 h 158"/>
              <a:gd name="T38" fmla="*/ 11939 w 123"/>
              <a:gd name="T39" fmla="*/ 76280 h 158"/>
              <a:gd name="T40" fmla="*/ 23400 w 123"/>
              <a:gd name="T41" fmla="*/ 82028 h 158"/>
              <a:gd name="T42" fmla="*/ 34861 w 123"/>
              <a:gd name="T43" fmla="*/ 82028 h 158"/>
              <a:gd name="T44" fmla="*/ 44889 w 123"/>
              <a:gd name="T45" fmla="*/ 78370 h 158"/>
              <a:gd name="T46" fmla="*/ 52052 w 123"/>
              <a:gd name="T47" fmla="*/ 71578 h 158"/>
              <a:gd name="T48" fmla="*/ 56828 w 123"/>
              <a:gd name="T49" fmla="*/ 61651 h 158"/>
              <a:gd name="T50" fmla="*/ 47277 w 123"/>
              <a:gd name="T51" fmla="*/ 55904 h 158"/>
              <a:gd name="T52" fmla="*/ 11939 w 123"/>
              <a:gd name="T53" fmla="*/ 29258 h 158"/>
              <a:gd name="T54" fmla="*/ 15281 w 123"/>
              <a:gd name="T55" fmla="*/ 20376 h 158"/>
              <a:gd name="T56" fmla="*/ 19579 w 123"/>
              <a:gd name="T57" fmla="*/ 14629 h 158"/>
              <a:gd name="T58" fmla="*/ 25787 w 123"/>
              <a:gd name="T59" fmla="*/ 12017 h 158"/>
              <a:gd name="T60" fmla="*/ 33906 w 123"/>
              <a:gd name="T61" fmla="*/ 12017 h 158"/>
              <a:gd name="T62" fmla="*/ 40114 w 123"/>
              <a:gd name="T63" fmla="*/ 15152 h 158"/>
              <a:gd name="T64" fmla="*/ 44889 w 123"/>
              <a:gd name="T65" fmla="*/ 20376 h 158"/>
              <a:gd name="T66" fmla="*/ 46799 w 123"/>
              <a:gd name="T67" fmla="*/ 29258 h 158"/>
              <a:gd name="T68" fmla="*/ 11461 w 123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8"/>
                </a:lnTo>
                <a:lnTo>
                  <a:pt x="91" y="123"/>
                </a:lnTo>
                <a:lnTo>
                  <a:pt x="87" y="128"/>
                </a:lnTo>
                <a:lnTo>
                  <a:pt x="82" y="130"/>
                </a:lnTo>
                <a:lnTo>
                  <a:pt x="77" y="132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1"/>
                </a:lnTo>
                <a:lnTo>
                  <a:pt x="41" y="128"/>
                </a:lnTo>
                <a:lnTo>
                  <a:pt x="35" y="122"/>
                </a:lnTo>
                <a:lnTo>
                  <a:pt x="31" y="116"/>
                </a:lnTo>
                <a:lnTo>
                  <a:pt x="27" y="108"/>
                </a:lnTo>
                <a:lnTo>
                  <a:pt x="25" y="97"/>
                </a:lnTo>
                <a:lnTo>
                  <a:pt x="24" y="87"/>
                </a:lnTo>
                <a:lnTo>
                  <a:pt x="123" y="87"/>
                </a:lnTo>
                <a:lnTo>
                  <a:pt x="123" y="75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19"/>
                </a:lnTo>
                <a:lnTo>
                  <a:pt x="98" y="11"/>
                </a:lnTo>
                <a:lnTo>
                  <a:pt x="88" y="4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5"/>
                </a:lnTo>
                <a:lnTo>
                  <a:pt x="25" y="11"/>
                </a:lnTo>
                <a:lnTo>
                  <a:pt x="17" y="21"/>
                </a:lnTo>
                <a:lnTo>
                  <a:pt x="10" y="32"/>
                </a:lnTo>
                <a:lnTo>
                  <a:pt x="4" y="46"/>
                </a:lnTo>
                <a:lnTo>
                  <a:pt x="1" y="63"/>
                </a:lnTo>
                <a:lnTo>
                  <a:pt x="0" y="80"/>
                </a:lnTo>
                <a:lnTo>
                  <a:pt x="1" y="97"/>
                </a:lnTo>
                <a:lnTo>
                  <a:pt x="4" y="113"/>
                </a:lnTo>
                <a:lnTo>
                  <a:pt x="10" y="127"/>
                </a:lnTo>
                <a:lnTo>
                  <a:pt x="17" y="137"/>
                </a:lnTo>
                <a:lnTo>
                  <a:pt x="25" y="146"/>
                </a:lnTo>
                <a:lnTo>
                  <a:pt x="36" y="152"/>
                </a:lnTo>
                <a:lnTo>
                  <a:pt x="49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8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7"/>
                </a:lnTo>
                <a:lnTo>
                  <a:pt x="32" y="39"/>
                </a:lnTo>
                <a:lnTo>
                  <a:pt x="36" y="33"/>
                </a:lnTo>
                <a:lnTo>
                  <a:pt x="41" y="28"/>
                </a:lnTo>
                <a:lnTo>
                  <a:pt x="48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4" y="29"/>
                </a:lnTo>
                <a:lnTo>
                  <a:pt x="90" y="33"/>
                </a:lnTo>
                <a:lnTo>
                  <a:pt x="94" y="39"/>
                </a:lnTo>
                <a:lnTo>
                  <a:pt x="97" y="47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85" name="Freeform 414"/>
          <p:cNvSpPr>
            <a:spLocks noEditPoints="1"/>
          </p:cNvSpPr>
          <p:nvPr/>
        </p:nvSpPr>
        <p:spPr bwMode="auto">
          <a:xfrm>
            <a:off x="5902325" y="3097213"/>
            <a:ext cx="73025" cy="109537"/>
          </a:xfrm>
          <a:custGeom>
            <a:avLst/>
            <a:gdLst>
              <a:gd name="T0" fmla="*/ 0 w 153"/>
              <a:gd name="T1" fmla="*/ 109537 h 208"/>
              <a:gd name="T2" fmla="*/ 33887 w 153"/>
              <a:gd name="T3" fmla="*/ 109537 h 208"/>
              <a:gd name="T4" fmla="*/ 38660 w 153"/>
              <a:gd name="T5" fmla="*/ 109537 h 208"/>
              <a:gd name="T6" fmla="*/ 42479 w 153"/>
              <a:gd name="T7" fmla="*/ 107957 h 208"/>
              <a:gd name="T8" fmla="*/ 46774 w 153"/>
              <a:gd name="T9" fmla="*/ 107431 h 208"/>
              <a:gd name="T10" fmla="*/ 50592 w 153"/>
              <a:gd name="T11" fmla="*/ 105851 h 208"/>
              <a:gd name="T12" fmla="*/ 53933 w 153"/>
              <a:gd name="T13" fmla="*/ 103744 h 208"/>
              <a:gd name="T14" fmla="*/ 57275 w 153"/>
              <a:gd name="T15" fmla="*/ 100584 h 208"/>
              <a:gd name="T16" fmla="*/ 60138 w 153"/>
              <a:gd name="T17" fmla="*/ 98478 h 208"/>
              <a:gd name="T18" fmla="*/ 62525 w 153"/>
              <a:gd name="T19" fmla="*/ 94792 h 208"/>
              <a:gd name="T20" fmla="*/ 65388 w 153"/>
              <a:gd name="T21" fmla="*/ 91105 h 208"/>
              <a:gd name="T22" fmla="*/ 67298 w 153"/>
              <a:gd name="T23" fmla="*/ 86366 h 208"/>
              <a:gd name="T24" fmla="*/ 69207 w 153"/>
              <a:gd name="T25" fmla="*/ 82153 h 208"/>
              <a:gd name="T26" fmla="*/ 70639 w 153"/>
              <a:gd name="T27" fmla="*/ 76887 h 208"/>
              <a:gd name="T28" fmla="*/ 71593 w 153"/>
              <a:gd name="T29" fmla="*/ 72147 h 208"/>
              <a:gd name="T30" fmla="*/ 72548 w 153"/>
              <a:gd name="T31" fmla="*/ 65828 h 208"/>
              <a:gd name="T32" fmla="*/ 73025 w 153"/>
              <a:gd name="T33" fmla="*/ 59508 h 208"/>
              <a:gd name="T34" fmla="*/ 73025 w 153"/>
              <a:gd name="T35" fmla="*/ 52662 h 208"/>
              <a:gd name="T36" fmla="*/ 73025 w 153"/>
              <a:gd name="T37" fmla="*/ 46869 h 208"/>
              <a:gd name="T38" fmla="*/ 72548 w 153"/>
              <a:gd name="T39" fmla="*/ 41076 h 208"/>
              <a:gd name="T40" fmla="*/ 71593 w 153"/>
              <a:gd name="T41" fmla="*/ 35810 h 208"/>
              <a:gd name="T42" fmla="*/ 70639 w 153"/>
              <a:gd name="T43" fmla="*/ 30017 h 208"/>
              <a:gd name="T44" fmla="*/ 69207 w 153"/>
              <a:gd name="T45" fmla="*/ 25804 h 208"/>
              <a:gd name="T46" fmla="*/ 67775 w 153"/>
              <a:gd name="T47" fmla="*/ 21065 h 208"/>
              <a:gd name="T48" fmla="*/ 65866 w 153"/>
              <a:gd name="T49" fmla="*/ 17378 h 208"/>
              <a:gd name="T50" fmla="*/ 63002 w 153"/>
              <a:gd name="T51" fmla="*/ 13692 h 208"/>
              <a:gd name="T52" fmla="*/ 60616 w 153"/>
              <a:gd name="T53" fmla="*/ 10532 h 208"/>
              <a:gd name="T54" fmla="*/ 57752 w 153"/>
              <a:gd name="T55" fmla="*/ 7899 h 208"/>
              <a:gd name="T56" fmla="*/ 54411 w 153"/>
              <a:gd name="T57" fmla="*/ 5793 h 208"/>
              <a:gd name="T58" fmla="*/ 51070 w 153"/>
              <a:gd name="T59" fmla="*/ 3686 h 208"/>
              <a:gd name="T60" fmla="*/ 47729 w 153"/>
              <a:gd name="T61" fmla="*/ 2106 h 208"/>
              <a:gd name="T62" fmla="*/ 43433 w 153"/>
              <a:gd name="T63" fmla="*/ 527 h 208"/>
              <a:gd name="T64" fmla="*/ 39138 w 153"/>
              <a:gd name="T65" fmla="*/ 0 h 208"/>
              <a:gd name="T66" fmla="*/ 34365 w 153"/>
              <a:gd name="T67" fmla="*/ 0 h 208"/>
              <a:gd name="T68" fmla="*/ 0 w 153"/>
              <a:gd name="T69" fmla="*/ 0 h 208"/>
              <a:gd name="T70" fmla="*/ 0 w 153"/>
              <a:gd name="T71" fmla="*/ 109537 h 208"/>
              <a:gd name="T72" fmla="*/ 33410 w 153"/>
              <a:gd name="T73" fmla="*/ 13166 h 208"/>
              <a:gd name="T74" fmla="*/ 39615 w 153"/>
              <a:gd name="T75" fmla="*/ 13692 h 208"/>
              <a:gd name="T76" fmla="*/ 44865 w 153"/>
              <a:gd name="T77" fmla="*/ 15272 h 208"/>
              <a:gd name="T78" fmla="*/ 49638 w 153"/>
              <a:gd name="T79" fmla="*/ 18958 h 208"/>
              <a:gd name="T80" fmla="*/ 53456 w 153"/>
              <a:gd name="T81" fmla="*/ 23698 h 208"/>
              <a:gd name="T82" fmla="*/ 56797 w 153"/>
              <a:gd name="T83" fmla="*/ 29491 h 208"/>
              <a:gd name="T84" fmla="*/ 58706 w 153"/>
              <a:gd name="T85" fmla="*/ 36337 h 208"/>
              <a:gd name="T86" fmla="*/ 60138 w 153"/>
              <a:gd name="T87" fmla="*/ 44236 h 208"/>
              <a:gd name="T88" fmla="*/ 60616 w 153"/>
              <a:gd name="T89" fmla="*/ 54242 h 208"/>
              <a:gd name="T90" fmla="*/ 60138 w 153"/>
              <a:gd name="T91" fmla="*/ 63721 h 208"/>
              <a:gd name="T92" fmla="*/ 59184 w 153"/>
              <a:gd name="T93" fmla="*/ 72147 h 208"/>
              <a:gd name="T94" fmla="*/ 56797 w 153"/>
              <a:gd name="T95" fmla="*/ 78993 h 208"/>
              <a:gd name="T96" fmla="*/ 53456 w 153"/>
              <a:gd name="T97" fmla="*/ 85312 h 208"/>
              <a:gd name="T98" fmla="*/ 50115 w 153"/>
              <a:gd name="T99" fmla="*/ 89525 h 208"/>
              <a:gd name="T100" fmla="*/ 44865 w 153"/>
              <a:gd name="T101" fmla="*/ 93212 h 208"/>
              <a:gd name="T102" fmla="*/ 39615 w 153"/>
              <a:gd name="T103" fmla="*/ 95318 h 208"/>
              <a:gd name="T104" fmla="*/ 33410 w 153"/>
              <a:gd name="T105" fmla="*/ 95845 h 208"/>
              <a:gd name="T106" fmla="*/ 12409 w 153"/>
              <a:gd name="T107" fmla="*/ 95845 h 208"/>
              <a:gd name="T108" fmla="*/ 12409 w 153"/>
              <a:gd name="T109" fmla="*/ 13166 h 208"/>
              <a:gd name="T110" fmla="*/ 33410 w 153"/>
              <a:gd name="T111" fmla="*/ 13166 h 2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3" h="208">
                <a:moveTo>
                  <a:pt x="0" y="208"/>
                </a:moveTo>
                <a:lnTo>
                  <a:pt x="71" y="208"/>
                </a:lnTo>
                <a:lnTo>
                  <a:pt x="81" y="208"/>
                </a:lnTo>
                <a:lnTo>
                  <a:pt x="89" y="205"/>
                </a:lnTo>
                <a:lnTo>
                  <a:pt x="98" y="204"/>
                </a:lnTo>
                <a:lnTo>
                  <a:pt x="106" y="201"/>
                </a:lnTo>
                <a:lnTo>
                  <a:pt x="113" y="197"/>
                </a:lnTo>
                <a:lnTo>
                  <a:pt x="120" y="191"/>
                </a:lnTo>
                <a:lnTo>
                  <a:pt x="126" y="187"/>
                </a:lnTo>
                <a:lnTo>
                  <a:pt x="131" y="180"/>
                </a:lnTo>
                <a:lnTo>
                  <a:pt x="137" y="173"/>
                </a:lnTo>
                <a:lnTo>
                  <a:pt x="141" y="164"/>
                </a:lnTo>
                <a:lnTo>
                  <a:pt x="145" y="156"/>
                </a:lnTo>
                <a:lnTo>
                  <a:pt x="148" y="146"/>
                </a:lnTo>
                <a:lnTo>
                  <a:pt x="150" y="137"/>
                </a:lnTo>
                <a:lnTo>
                  <a:pt x="152" y="125"/>
                </a:lnTo>
                <a:lnTo>
                  <a:pt x="153" y="113"/>
                </a:lnTo>
                <a:lnTo>
                  <a:pt x="153" y="100"/>
                </a:lnTo>
                <a:lnTo>
                  <a:pt x="153" y="89"/>
                </a:lnTo>
                <a:lnTo>
                  <a:pt x="152" y="78"/>
                </a:lnTo>
                <a:lnTo>
                  <a:pt x="150" y="68"/>
                </a:lnTo>
                <a:lnTo>
                  <a:pt x="148" y="57"/>
                </a:lnTo>
                <a:lnTo>
                  <a:pt x="145" y="49"/>
                </a:lnTo>
                <a:lnTo>
                  <a:pt x="142" y="40"/>
                </a:lnTo>
                <a:lnTo>
                  <a:pt x="138" y="33"/>
                </a:lnTo>
                <a:lnTo>
                  <a:pt x="132" y="26"/>
                </a:lnTo>
                <a:lnTo>
                  <a:pt x="127" y="20"/>
                </a:lnTo>
                <a:lnTo>
                  <a:pt x="121" y="15"/>
                </a:lnTo>
                <a:lnTo>
                  <a:pt x="114" y="11"/>
                </a:lnTo>
                <a:lnTo>
                  <a:pt x="107" y="7"/>
                </a:lnTo>
                <a:lnTo>
                  <a:pt x="100" y="4"/>
                </a:lnTo>
                <a:lnTo>
                  <a:pt x="91" y="1"/>
                </a:lnTo>
                <a:lnTo>
                  <a:pt x="82" y="0"/>
                </a:lnTo>
                <a:lnTo>
                  <a:pt x="72" y="0"/>
                </a:lnTo>
                <a:lnTo>
                  <a:pt x="0" y="0"/>
                </a:lnTo>
                <a:lnTo>
                  <a:pt x="0" y="208"/>
                </a:lnTo>
                <a:close/>
                <a:moveTo>
                  <a:pt x="70" y="25"/>
                </a:moveTo>
                <a:lnTo>
                  <a:pt x="83" y="26"/>
                </a:lnTo>
                <a:lnTo>
                  <a:pt x="94" y="29"/>
                </a:lnTo>
                <a:lnTo>
                  <a:pt x="104" y="36"/>
                </a:lnTo>
                <a:lnTo>
                  <a:pt x="112" y="45"/>
                </a:lnTo>
                <a:lnTo>
                  <a:pt x="119" y="56"/>
                </a:lnTo>
                <a:lnTo>
                  <a:pt x="123" y="69"/>
                </a:lnTo>
                <a:lnTo>
                  <a:pt x="126" y="84"/>
                </a:lnTo>
                <a:lnTo>
                  <a:pt x="127" y="103"/>
                </a:lnTo>
                <a:lnTo>
                  <a:pt x="126" y="121"/>
                </a:lnTo>
                <a:lnTo>
                  <a:pt x="124" y="137"/>
                </a:lnTo>
                <a:lnTo>
                  <a:pt x="119" y="150"/>
                </a:lnTo>
                <a:lnTo>
                  <a:pt x="112" y="162"/>
                </a:lnTo>
                <a:lnTo>
                  <a:pt x="105" y="170"/>
                </a:lnTo>
                <a:lnTo>
                  <a:pt x="94" y="177"/>
                </a:lnTo>
                <a:lnTo>
                  <a:pt x="83" y="181"/>
                </a:lnTo>
                <a:lnTo>
                  <a:pt x="70" y="182"/>
                </a:lnTo>
                <a:lnTo>
                  <a:pt x="26" y="182"/>
                </a:lnTo>
                <a:lnTo>
                  <a:pt x="26" y="25"/>
                </a:lnTo>
                <a:lnTo>
                  <a:pt x="70" y="2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86" name="Rectangle 415"/>
          <p:cNvSpPr>
            <a:spLocks noChangeArrowheads="1"/>
          </p:cNvSpPr>
          <p:nvPr/>
        </p:nvSpPr>
        <p:spPr bwMode="auto">
          <a:xfrm>
            <a:off x="5988050" y="3190875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87" name="Freeform 416"/>
          <p:cNvSpPr>
            <a:spLocks/>
          </p:cNvSpPr>
          <p:nvPr/>
        </p:nvSpPr>
        <p:spPr bwMode="auto">
          <a:xfrm>
            <a:off x="4851400" y="3294063"/>
            <a:ext cx="58738" cy="107950"/>
          </a:xfrm>
          <a:custGeom>
            <a:avLst/>
            <a:gdLst>
              <a:gd name="T0" fmla="*/ 0 w 126"/>
              <a:gd name="T1" fmla="*/ 71967 h 204"/>
              <a:gd name="T2" fmla="*/ 1865 w 126"/>
              <a:gd name="T3" fmla="*/ 86783 h 204"/>
              <a:gd name="T4" fmla="*/ 7925 w 126"/>
              <a:gd name="T5" fmla="*/ 97896 h 204"/>
              <a:gd name="T6" fmla="*/ 16782 w 126"/>
              <a:gd name="T7" fmla="*/ 105304 h 204"/>
              <a:gd name="T8" fmla="*/ 28437 w 126"/>
              <a:gd name="T9" fmla="*/ 107950 h 204"/>
              <a:gd name="T10" fmla="*/ 41490 w 126"/>
              <a:gd name="T11" fmla="*/ 105304 h 204"/>
              <a:gd name="T12" fmla="*/ 50813 w 126"/>
              <a:gd name="T13" fmla="*/ 98425 h 204"/>
              <a:gd name="T14" fmla="*/ 56873 w 126"/>
              <a:gd name="T15" fmla="*/ 87842 h 204"/>
              <a:gd name="T16" fmla="*/ 58738 w 126"/>
              <a:gd name="T17" fmla="*/ 74613 h 204"/>
              <a:gd name="T18" fmla="*/ 57806 w 126"/>
              <a:gd name="T19" fmla="*/ 65087 h 204"/>
              <a:gd name="T20" fmla="*/ 55475 w 126"/>
              <a:gd name="T21" fmla="*/ 58737 h 204"/>
              <a:gd name="T22" fmla="*/ 51279 w 126"/>
              <a:gd name="T23" fmla="*/ 52387 h 204"/>
              <a:gd name="T24" fmla="*/ 45219 w 126"/>
              <a:gd name="T25" fmla="*/ 48683 h 204"/>
              <a:gd name="T26" fmla="*/ 50347 w 126"/>
              <a:gd name="T27" fmla="*/ 44979 h 204"/>
              <a:gd name="T28" fmla="*/ 53610 w 126"/>
              <a:gd name="T29" fmla="*/ 40746 h 204"/>
              <a:gd name="T30" fmla="*/ 55475 w 126"/>
              <a:gd name="T31" fmla="*/ 34396 h 204"/>
              <a:gd name="T32" fmla="*/ 55941 w 126"/>
              <a:gd name="T33" fmla="*/ 27517 h 204"/>
              <a:gd name="T34" fmla="*/ 54076 w 126"/>
              <a:gd name="T35" fmla="*/ 15875 h 204"/>
              <a:gd name="T36" fmla="*/ 48948 w 126"/>
              <a:gd name="T37" fmla="*/ 7408 h 204"/>
              <a:gd name="T38" fmla="*/ 40091 w 126"/>
              <a:gd name="T39" fmla="*/ 1588 h 204"/>
              <a:gd name="T40" fmla="*/ 28437 w 126"/>
              <a:gd name="T41" fmla="*/ 0 h 204"/>
              <a:gd name="T42" fmla="*/ 17715 w 126"/>
              <a:gd name="T43" fmla="*/ 2646 h 204"/>
              <a:gd name="T44" fmla="*/ 9323 w 126"/>
              <a:gd name="T45" fmla="*/ 8996 h 204"/>
              <a:gd name="T46" fmla="*/ 3729 w 126"/>
              <a:gd name="T47" fmla="*/ 20108 h 204"/>
              <a:gd name="T48" fmla="*/ 1865 w 126"/>
              <a:gd name="T49" fmla="*/ 34396 h 204"/>
              <a:gd name="T50" fmla="*/ 12587 w 126"/>
              <a:gd name="T51" fmla="*/ 34925 h 204"/>
              <a:gd name="T52" fmla="*/ 14451 w 126"/>
              <a:gd name="T53" fmla="*/ 25400 h 204"/>
              <a:gd name="T54" fmla="*/ 17248 w 126"/>
              <a:gd name="T55" fmla="*/ 17992 h 204"/>
              <a:gd name="T56" fmla="*/ 21910 w 126"/>
              <a:gd name="T57" fmla="*/ 13758 h 204"/>
              <a:gd name="T58" fmla="*/ 29369 w 126"/>
              <a:gd name="T59" fmla="*/ 12171 h 204"/>
              <a:gd name="T60" fmla="*/ 35895 w 126"/>
              <a:gd name="T61" fmla="*/ 13758 h 204"/>
              <a:gd name="T62" fmla="*/ 40091 w 126"/>
              <a:gd name="T63" fmla="*/ 16404 h 204"/>
              <a:gd name="T64" fmla="*/ 43354 w 126"/>
              <a:gd name="T65" fmla="*/ 21696 h 204"/>
              <a:gd name="T66" fmla="*/ 44287 w 126"/>
              <a:gd name="T67" fmla="*/ 28046 h 204"/>
              <a:gd name="T68" fmla="*/ 43354 w 126"/>
              <a:gd name="T69" fmla="*/ 35454 h 204"/>
              <a:gd name="T70" fmla="*/ 39625 w 126"/>
              <a:gd name="T71" fmla="*/ 40746 h 204"/>
              <a:gd name="T72" fmla="*/ 34497 w 126"/>
              <a:gd name="T73" fmla="*/ 43921 h 204"/>
              <a:gd name="T74" fmla="*/ 27038 w 126"/>
              <a:gd name="T75" fmla="*/ 44450 h 204"/>
              <a:gd name="T76" fmla="*/ 23309 w 126"/>
              <a:gd name="T77" fmla="*/ 56092 h 204"/>
              <a:gd name="T78" fmla="*/ 33565 w 126"/>
              <a:gd name="T79" fmla="*/ 56621 h 204"/>
              <a:gd name="T80" fmla="*/ 40091 w 126"/>
              <a:gd name="T81" fmla="*/ 59267 h 204"/>
              <a:gd name="T82" fmla="*/ 44753 w 126"/>
              <a:gd name="T83" fmla="*/ 63500 h 204"/>
              <a:gd name="T84" fmla="*/ 46617 w 126"/>
              <a:gd name="T85" fmla="*/ 70379 h 204"/>
              <a:gd name="T86" fmla="*/ 46617 w 126"/>
              <a:gd name="T87" fmla="*/ 78846 h 204"/>
              <a:gd name="T88" fmla="*/ 44753 w 126"/>
              <a:gd name="T89" fmla="*/ 86254 h 204"/>
              <a:gd name="T90" fmla="*/ 39625 w 126"/>
              <a:gd name="T91" fmla="*/ 91546 h 204"/>
              <a:gd name="T92" fmla="*/ 33565 w 126"/>
              <a:gd name="T93" fmla="*/ 94192 h 204"/>
              <a:gd name="T94" fmla="*/ 25640 w 126"/>
              <a:gd name="T95" fmla="*/ 94192 h 204"/>
              <a:gd name="T96" fmla="*/ 18647 w 126"/>
              <a:gd name="T97" fmla="*/ 91017 h 204"/>
              <a:gd name="T98" fmla="*/ 14451 w 126"/>
              <a:gd name="T99" fmla="*/ 85725 h 204"/>
              <a:gd name="T100" fmla="*/ 11654 w 126"/>
              <a:gd name="T101" fmla="*/ 76729 h 204"/>
              <a:gd name="T102" fmla="*/ 0 w 126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5"/>
                </a:moveTo>
                <a:lnTo>
                  <a:pt x="0" y="136"/>
                </a:lnTo>
                <a:lnTo>
                  <a:pt x="1" y="151"/>
                </a:lnTo>
                <a:lnTo>
                  <a:pt x="4" y="164"/>
                </a:lnTo>
                <a:lnTo>
                  <a:pt x="9" y="176"/>
                </a:lnTo>
                <a:lnTo>
                  <a:pt x="17" y="185"/>
                </a:lnTo>
                <a:lnTo>
                  <a:pt x="25" y="193"/>
                </a:lnTo>
                <a:lnTo>
                  <a:pt x="36" y="199"/>
                </a:lnTo>
                <a:lnTo>
                  <a:pt x="47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199"/>
                </a:lnTo>
                <a:lnTo>
                  <a:pt x="99" y="193"/>
                </a:lnTo>
                <a:lnTo>
                  <a:pt x="109" y="186"/>
                </a:lnTo>
                <a:lnTo>
                  <a:pt x="116" y="177"/>
                </a:lnTo>
                <a:lnTo>
                  <a:pt x="122" y="166"/>
                </a:lnTo>
                <a:lnTo>
                  <a:pt x="125" y="154"/>
                </a:lnTo>
                <a:lnTo>
                  <a:pt x="126" y="141"/>
                </a:lnTo>
                <a:lnTo>
                  <a:pt x="126" y="132"/>
                </a:lnTo>
                <a:lnTo>
                  <a:pt x="124" y="123"/>
                </a:lnTo>
                <a:lnTo>
                  <a:pt x="122" y="116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4" y="95"/>
                </a:lnTo>
                <a:lnTo>
                  <a:pt x="97" y="92"/>
                </a:lnTo>
                <a:lnTo>
                  <a:pt x="102" y="88"/>
                </a:lnTo>
                <a:lnTo>
                  <a:pt x="108" y="85"/>
                </a:lnTo>
                <a:lnTo>
                  <a:pt x="111" y="81"/>
                </a:lnTo>
                <a:lnTo>
                  <a:pt x="115" y="77"/>
                </a:lnTo>
                <a:lnTo>
                  <a:pt x="117" y="71"/>
                </a:lnTo>
                <a:lnTo>
                  <a:pt x="119" y="65"/>
                </a:lnTo>
                <a:lnTo>
                  <a:pt x="120" y="59"/>
                </a:lnTo>
                <a:lnTo>
                  <a:pt x="120" y="52"/>
                </a:lnTo>
                <a:lnTo>
                  <a:pt x="119" y="41"/>
                </a:lnTo>
                <a:lnTo>
                  <a:pt x="116" y="30"/>
                </a:lnTo>
                <a:lnTo>
                  <a:pt x="112" y="22"/>
                </a:lnTo>
                <a:lnTo>
                  <a:pt x="105" y="14"/>
                </a:lnTo>
                <a:lnTo>
                  <a:pt x="97" y="8"/>
                </a:lnTo>
                <a:lnTo>
                  <a:pt x="86" y="3"/>
                </a:lnTo>
                <a:lnTo>
                  <a:pt x="75" y="1"/>
                </a:lnTo>
                <a:lnTo>
                  <a:pt x="61" y="0"/>
                </a:lnTo>
                <a:lnTo>
                  <a:pt x="50" y="1"/>
                </a:lnTo>
                <a:lnTo>
                  <a:pt x="38" y="5"/>
                </a:lnTo>
                <a:lnTo>
                  <a:pt x="28" y="10"/>
                </a:lnTo>
                <a:lnTo>
                  <a:pt x="20" y="17"/>
                </a:lnTo>
                <a:lnTo>
                  <a:pt x="14" y="27"/>
                </a:lnTo>
                <a:lnTo>
                  <a:pt x="8" y="38"/>
                </a:lnTo>
                <a:lnTo>
                  <a:pt x="5" y="50"/>
                </a:lnTo>
                <a:lnTo>
                  <a:pt x="4" y="65"/>
                </a:lnTo>
                <a:lnTo>
                  <a:pt x="4" y="66"/>
                </a:lnTo>
                <a:lnTo>
                  <a:pt x="27" y="66"/>
                </a:lnTo>
                <a:lnTo>
                  <a:pt x="28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29"/>
                </a:lnTo>
                <a:lnTo>
                  <a:pt x="47" y="26"/>
                </a:lnTo>
                <a:lnTo>
                  <a:pt x="55" y="24"/>
                </a:lnTo>
                <a:lnTo>
                  <a:pt x="63" y="23"/>
                </a:lnTo>
                <a:lnTo>
                  <a:pt x="71" y="23"/>
                </a:lnTo>
                <a:lnTo>
                  <a:pt x="77" y="26"/>
                </a:lnTo>
                <a:lnTo>
                  <a:pt x="82" y="28"/>
                </a:lnTo>
                <a:lnTo>
                  <a:pt x="86" y="31"/>
                </a:lnTo>
                <a:lnTo>
                  <a:pt x="91" y="35"/>
                </a:lnTo>
                <a:lnTo>
                  <a:pt x="93" y="41"/>
                </a:lnTo>
                <a:lnTo>
                  <a:pt x="95" y="46"/>
                </a:lnTo>
                <a:lnTo>
                  <a:pt x="95" y="53"/>
                </a:lnTo>
                <a:lnTo>
                  <a:pt x="94" y="62"/>
                </a:lnTo>
                <a:lnTo>
                  <a:pt x="93" y="67"/>
                </a:lnTo>
                <a:lnTo>
                  <a:pt x="90" y="73"/>
                </a:lnTo>
                <a:lnTo>
                  <a:pt x="85" y="77"/>
                </a:lnTo>
                <a:lnTo>
                  <a:pt x="80" y="80"/>
                </a:lnTo>
                <a:lnTo>
                  <a:pt x="74" y="83"/>
                </a:lnTo>
                <a:lnTo>
                  <a:pt x="66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3" y="106"/>
                </a:lnTo>
                <a:lnTo>
                  <a:pt x="72" y="107"/>
                </a:lnTo>
                <a:lnTo>
                  <a:pt x="79" y="108"/>
                </a:lnTo>
                <a:lnTo>
                  <a:pt x="86" y="112"/>
                </a:lnTo>
                <a:lnTo>
                  <a:pt x="92" y="115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7"/>
                </a:lnTo>
                <a:lnTo>
                  <a:pt x="96" y="163"/>
                </a:lnTo>
                <a:lnTo>
                  <a:pt x="91" y="169"/>
                </a:lnTo>
                <a:lnTo>
                  <a:pt x="85" y="173"/>
                </a:lnTo>
                <a:lnTo>
                  <a:pt x="79" y="177"/>
                </a:lnTo>
                <a:lnTo>
                  <a:pt x="72" y="178"/>
                </a:lnTo>
                <a:lnTo>
                  <a:pt x="63" y="179"/>
                </a:lnTo>
                <a:lnTo>
                  <a:pt x="55" y="178"/>
                </a:lnTo>
                <a:lnTo>
                  <a:pt x="46" y="177"/>
                </a:lnTo>
                <a:lnTo>
                  <a:pt x="40" y="172"/>
                </a:lnTo>
                <a:lnTo>
                  <a:pt x="35" y="168"/>
                </a:lnTo>
                <a:lnTo>
                  <a:pt x="31" y="162"/>
                </a:lnTo>
                <a:lnTo>
                  <a:pt x="27" y="154"/>
                </a:lnTo>
                <a:lnTo>
                  <a:pt x="25" y="145"/>
                </a:lnTo>
                <a:lnTo>
                  <a:pt x="24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88" name="Freeform 417"/>
          <p:cNvSpPr>
            <a:spLocks noEditPoints="1"/>
          </p:cNvSpPr>
          <p:nvPr/>
        </p:nvSpPr>
        <p:spPr bwMode="auto">
          <a:xfrm>
            <a:off x="4919663" y="3294063"/>
            <a:ext cx="60325" cy="107950"/>
          </a:xfrm>
          <a:custGeom>
            <a:avLst/>
            <a:gdLst>
              <a:gd name="T0" fmla="*/ 58911 w 128"/>
              <a:gd name="T1" fmla="*/ 21696 h 204"/>
              <a:gd name="T2" fmla="*/ 54670 w 128"/>
              <a:gd name="T3" fmla="*/ 11113 h 204"/>
              <a:gd name="T4" fmla="*/ 48071 w 128"/>
              <a:gd name="T5" fmla="*/ 4233 h 204"/>
              <a:gd name="T6" fmla="*/ 38646 w 128"/>
              <a:gd name="T7" fmla="*/ 529 h 204"/>
              <a:gd name="T8" fmla="*/ 29220 w 128"/>
              <a:gd name="T9" fmla="*/ 0 h 204"/>
              <a:gd name="T10" fmla="*/ 22151 w 128"/>
              <a:gd name="T11" fmla="*/ 2646 h 204"/>
              <a:gd name="T12" fmla="*/ 16024 w 128"/>
              <a:gd name="T13" fmla="*/ 6350 h 204"/>
              <a:gd name="T14" fmla="*/ 11311 w 128"/>
              <a:gd name="T15" fmla="*/ 11642 h 204"/>
              <a:gd name="T16" fmla="*/ 6598 w 128"/>
              <a:gd name="T17" fmla="*/ 19050 h 204"/>
              <a:gd name="T18" fmla="*/ 3770 w 128"/>
              <a:gd name="T19" fmla="*/ 28046 h 204"/>
              <a:gd name="T20" fmla="*/ 1885 w 128"/>
              <a:gd name="T21" fmla="*/ 38629 h 204"/>
              <a:gd name="T22" fmla="*/ 0 w 128"/>
              <a:gd name="T23" fmla="*/ 51858 h 204"/>
              <a:gd name="T24" fmla="*/ 0 w 128"/>
              <a:gd name="T25" fmla="*/ 64558 h 204"/>
              <a:gd name="T26" fmla="*/ 1414 w 128"/>
              <a:gd name="T27" fmla="*/ 75142 h 204"/>
              <a:gd name="T28" fmla="*/ 3299 w 128"/>
              <a:gd name="T29" fmla="*/ 84138 h 204"/>
              <a:gd name="T30" fmla="*/ 6127 w 128"/>
              <a:gd name="T31" fmla="*/ 91546 h 204"/>
              <a:gd name="T32" fmla="*/ 10368 w 128"/>
              <a:gd name="T33" fmla="*/ 97896 h 204"/>
              <a:gd name="T34" fmla="*/ 15081 w 128"/>
              <a:gd name="T35" fmla="*/ 102658 h 204"/>
              <a:gd name="T36" fmla="*/ 21208 w 128"/>
              <a:gd name="T37" fmla="*/ 105833 h 204"/>
              <a:gd name="T38" fmla="*/ 27335 w 128"/>
              <a:gd name="T39" fmla="*/ 107950 h 204"/>
              <a:gd name="T40" fmla="*/ 37703 w 128"/>
              <a:gd name="T41" fmla="*/ 107421 h 204"/>
              <a:gd name="T42" fmla="*/ 48071 w 128"/>
              <a:gd name="T43" fmla="*/ 102129 h 204"/>
              <a:gd name="T44" fmla="*/ 56083 w 128"/>
              <a:gd name="T45" fmla="*/ 93133 h 204"/>
              <a:gd name="T46" fmla="*/ 59854 w 128"/>
              <a:gd name="T47" fmla="*/ 79375 h 204"/>
              <a:gd name="T48" fmla="*/ 59854 w 128"/>
              <a:gd name="T49" fmla="*/ 64558 h 204"/>
              <a:gd name="T50" fmla="*/ 56083 w 128"/>
              <a:gd name="T51" fmla="*/ 51858 h 204"/>
              <a:gd name="T52" fmla="*/ 49014 w 128"/>
              <a:gd name="T53" fmla="*/ 42333 h 204"/>
              <a:gd name="T54" fmla="*/ 39117 w 128"/>
              <a:gd name="T55" fmla="*/ 37571 h 204"/>
              <a:gd name="T56" fmla="*/ 26863 w 128"/>
              <a:gd name="T57" fmla="*/ 37571 h 204"/>
              <a:gd name="T58" fmla="*/ 16495 w 128"/>
              <a:gd name="T59" fmla="*/ 43921 h 204"/>
              <a:gd name="T60" fmla="*/ 13196 w 128"/>
              <a:gd name="T61" fmla="*/ 40217 h 204"/>
              <a:gd name="T62" fmla="*/ 16024 w 128"/>
              <a:gd name="T63" fmla="*/ 26458 h 204"/>
              <a:gd name="T64" fmla="*/ 21208 w 128"/>
              <a:gd name="T65" fmla="*/ 17463 h 204"/>
              <a:gd name="T66" fmla="*/ 28749 w 128"/>
              <a:gd name="T67" fmla="*/ 12700 h 204"/>
              <a:gd name="T68" fmla="*/ 35818 w 128"/>
              <a:gd name="T69" fmla="*/ 12171 h 204"/>
              <a:gd name="T70" fmla="*/ 41473 w 128"/>
              <a:gd name="T71" fmla="*/ 14817 h 204"/>
              <a:gd name="T72" fmla="*/ 45244 w 128"/>
              <a:gd name="T73" fmla="*/ 18521 h 204"/>
              <a:gd name="T74" fmla="*/ 48071 w 128"/>
              <a:gd name="T75" fmla="*/ 24342 h 204"/>
              <a:gd name="T76" fmla="*/ 59854 w 128"/>
              <a:gd name="T77" fmla="*/ 27517 h 204"/>
              <a:gd name="T78" fmla="*/ 48071 w 128"/>
              <a:gd name="T79" fmla="*/ 76729 h 204"/>
              <a:gd name="T80" fmla="*/ 45715 w 128"/>
              <a:gd name="T81" fmla="*/ 85725 h 204"/>
              <a:gd name="T82" fmla="*/ 41002 w 128"/>
              <a:gd name="T83" fmla="*/ 91546 h 204"/>
              <a:gd name="T84" fmla="*/ 34875 w 128"/>
              <a:gd name="T85" fmla="*/ 94721 h 204"/>
              <a:gd name="T86" fmla="*/ 27335 w 128"/>
              <a:gd name="T87" fmla="*/ 94721 h 204"/>
              <a:gd name="T88" fmla="*/ 21208 w 128"/>
              <a:gd name="T89" fmla="*/ 91546 h 204"/>
              <a:gd name="T90" fmla="*/ 16495 w 128"/>
              <a:gd name="T91" fmla="*/ 85725 h 204"/>
              <a:gd name="T92" fmla="*/ 14139 w 128"/>
              <a:gd name="T93" fmla="*/ 77788 h 204"/>
              <a:gd name="T94" fmla="*/ 14139 w 128"/>
              <a:gd name="T95" fmla="*/ 67204 h 204"/>
              <a:gd name="T96" fmla="*/ 16495 w 128"/>
              <a:gd name="T97" fmla="*/ 58737 h 204"/>
              <a:gd name="T98" fmla="*/ 21208 w 128"/>
              <a:gd name="T99" fmla="*/ 52917 h 204"/>
              <a:gd name="T100" fmla="*/ 27335 w 128"/>
              <a:gd name="T101" fmla="*/ 49742 h 204"/>
              <a:gd name="T102" fmla="*/ 34875 w 128"/>
              <a:gd name="T103" fmla="*/ 49742 h 204"/>
              <a:gd name="T104" fmla="*/ 41473 w 128"/>
              <a:gd name="T105" fmla="*/ 52917 h 204"/>
              <a:gd name="T106" fmla="*/ 45715 w 128"/>
              <a:gd name="T107" fmla="*/ 58737 h 204"/>
              <a:gd name="T108" fmla="*/ 48071 w 128"/>
              <a:gd name="T109" fmla="*/ 67204 h 20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204">
                <a:moveTo>
                  <a:pt x="127" y="52"/>
                </a:moveTo>
                <a:lnTo>
                  <a:pt x="125" y="41"/>
                </a:lnTo>
                <a:lnTo>
                  <a:pt x="122" y="30"/>
                </a:lnTo>
                <a:lnTo>
                  <a:pt x="116" y="21"/>
                </a:lnTo>
                <a:lnTo>
                  <a:pt x="110" y="14"/>
                </a:lnTo>
                <a:lnTo>
                  <a:pt x="102" y="8"/>
                </a:lnTo>
                <a:lnTo>
                  <a:pt x="92" y="3"/>
                </a:lnTo>
                <a:lnTo>
                  <a:pt x="82" y="1"/>
                </a:lnTo>
                <a:lnTo>
                  <a:pt x="69" y="0"/>
                </a:lnTo>
                <a:lnTo>
                  <a:pt x="62" y="0"/>
                </a:lnTo>
                <a:lnTo>
                  <a:pt x="54" y="2"/>
                </a:lnTo>
                <a:lnTo>
                  <a:pt x="47" y="5"/>
                </a:lnTo>
                <a:lnTo>
                  <a:pt x="40" y="7"/>
                </a:lnTo>
                <a:lnTo>
                  <a:pt x="34" y="12"/>
                </a:lnTo>
                <a:lnTo>
                  <a:pt x="29" y="16"/>
                </a:lnTo>
                <a:lnTo>
                  <a:pt x="24" y="22"/>
                </a:lnTo>
                <a:lnTo>
                  <a:pt x="18" y="28"/>
                </a:lnTo>
                <a:lnTo>
                  <a:pt x="14" y="36"/>
                </a:lnTo>
                <a:lnTo>
                  <a:pt x="11" y="44"/>
                </a:lnTo>
                <a:lnTo>
                  <a:pt x="8" y="53"/>
                </a:lnTo>
                <a:lnTo>
                  <a:pt x="5" y="63"/>
                </a:lnTo>
                <a:lnTo>
                  <a:pt x="4" y="73"/>
                </a:lnTo>
                <a:lnTo>
                  <a:pt x="1" y="85"/>
                </a:lnTo>
                <a:lnTo>
                  <a:pt x="0" y="98"/>
                </a:lnTo>
                <a:lnTo>
                  <a:pt x="0" y="111"/>
                </a:lnTo>
                <a:lnTo>
                  <a:pt x="0" y="122"/>
                </a:lnTo>
                <a:lnTo>
                  <a:pt x="1" y="133"/>
                </a:lnTo>
                <a:lnTo>
                  <a:pt x="3" y="142"/>
                </a:lnTo>
                <a:lnTo>
                  <a:pt x="5" y="151"/>
                </a:lnTo>
                <a:lnTo>
                  <a:pt x="7" y="159"/>
                </a:lnTo>
                <a:lnTo>
                  <a:pt x="10" y="166"/>
                </a:lnTo>
                <a:lnTo>
                  <a:pt x="13" y="173"/>
                </a:lnTo>
                <a:lnTo>
                  <a:pt x="17" y="180"/>
                </a:lnTo>
                <a:lnTo>
                  <a:pt x="22" y="185"/>
                </a:lnTo>
                <a:lnTo>
                  <a:pt x="27" y="190"/>
                </a:lnTo>
                <a:lnTo>
                  <a:pt x="32" y="194"/>
                </a:lnTo>
                <a:lnTo>
                  <a:pt x="38" y="198"/>
                </a:lnTo>
                <a:lnTo>
                  <a:pt x="45" y="200"/>
                </a:lnTo>
                <a:lnTo>
                  <a:pt x="51" y="203"/>
                </a:lnTo>
                <a:lnTo>
                  <a:pt x="58" y="204"/>
                </a:lnTo>
                <a:lnTo>
                  <a:pt x="66" y="204"/>
                </a:lnTo>
                <a:lnTo>
                  <a:pt x="80" y="203"/>
                </a:lnTo>
                <a:lnTo>
                  <a:pt x="91" y="199"/>
                </a:lnTo>
                <a:lnTo>
                  <a:pt x="102" y="193"/>
                </a:lnTo>
                <a:lnTo>
                  <a:pt x="111" y="185"/>
                </a:lnTo>
                <a:lnTo>
                  <a:pt x="119" y="176"/>
                </a:lnTo>
                <a:lnTo>
                  <a:pt x="124" y="164"/>
                </a:lnTo>
                <a:lnTo>
                  <a:pt x="127" y="150"/>
                </a:lnTo>
                <a:lnTo>
                  <a:pt x="128" y="136"/>
                </a:lnTo>
                <a:lnTo>
                  <a:pt x="127" y="122"/>
                </a:lnTo>
                <a:lnTo>
                  <a:pt x="124" y="109"/>
                </a:lnTo>
                <a:lnTo>
                  <a:pt x="119" y="98"/>
                </a:lnTo>
                <a:lnTo>
                  <a:pt x="112" y="88"/>
                </a:lnTo>
                <a:lnTo>
                  <a:pt x="104" y="80"/>
                </a:lnTo>
                <a:lnTo>
                  <a:pt x="93" y="74"/>
                </a:lnTo>
                <a:lnTo>
                  <a:pt x="83" y="71"/>
                </a:lnTo>
                <a:lnTo>
                  <a:pt x="70" y="70"/>
                </a:lnTo>
                <a:lnTo>
                  <a:pt x="57" y="71"/>
                </a:lnTo>
                <a:lnTo>
                  <a:pt x="46" y="76"/>
                </a:lnTo>
                <a:lnTo>
                  <a:pt x="35" y="83"/>
                </a:lnTo>
                <a:lnTo>
                  <a:pt x="27" y="92"/>
                </a:lnTo>
                <a:lnTo>
                  <a:pt x="28" y="76"/>
                </a:lnTo>
                <a:lnTo>
                  <a:pt x="31" y="62"/>
                </a:lnTo>
                <a:lnTo>
                  <a:pt x="34" y="50"/>
                </a:lnTo>
                <a:lnTo>
                  <a:pt x="39" y="41"/>
                </a:lnTo>
                <a:lnTo>
                  <a:pt x="45" y="33"/>
                </a:lnTo>
                <a:lnTo>
                  <a:pt x="52" y="28"/>
                </a:lnTo>
                <a:lnTo>
                  <a:pt x="61" y="24"/>
                </a:lnTo>
                <a:lnTo>
                  <a:pt x="70" y="23"/>
                </a:lnTo>
                <a:lnTo>
                  <a:pt x="76" y="23"/>
                </a:lnTo>
                <a:lnTo>
                  <a:pt x="83" y="26"/>
                </a:lnTo>
                <a:lnTo>
                  <a:pt x="88" y="28"/>
                </a:lnTo>
                <a:lnTo>
                  <a:pt x="93" y="30"/>
                </a:lnTo>
                <a:lnTo>
                  <a:pt x="96" y="35"/>
                </a:lnTo>
                <a:lnTo>
                  <a:pt x="100" y="40"/>
                </a:lnTo>
                <a:lnTo>
                  <a:pt x="102" y="46"/>
                </a:lnTo>
                <a:lnTo>
                  <a:pt x="103" y="52"/>
                </a:lnTo>
                <a:lnTo>
                  <a:pt x="127" y="52"/>
                </a:lnTo>
                <a:close/>
                <a:moveTo>
                  <a:pt x="103" y="136"/>
                </a:moveTo>
                <a:lnTo>
                  <a:pt x="102" y="145"/>
                </a:lnTo>
                <a:lnTo>
                  <a:pt x="101" y="155"/>
                </a:lnTo>
                <a:lnTo>
                  <a:pt x="97" y="162"/>
                </a:lnTo>
                <a:lnTo>
                  <a:pt x="92" y="169"/>
                </a:lnTo>
                <a:lnTo>
                  <a:pt x="87" y="173"/>
                </a:lnTo>
                <a:lnTo>
                  <a:pt x="82" y="177"/>
                </a:lnTo>
                <a:lnTo>
                  <a:pt x="74" y="179"/>
                </a:lnTo>
                <a:lnTo>
                  <a:pt x="66" y="180"/>
                </a:lnTo>
                <a:lnTo>
                  <a:pt x="58" y="179"/>
                </a:lnTo>
                <a:lnTo>
                  <a:pt x="51" y="177"/>
                </a:lnTo>
                <a:lnTo>
                  <a:pt x="45" y="173"/>
                </a:lnTo>
                <a:lnTo>
                  <a:pt x="39" y="169"/>
                </a:lnTo>
                <a:lnTo>
                  <a:pt x="35" y="162"/>
                </a:lnTo>
                <a:lnTo>
                  <a:pt x="32" y="155"/>
                </a:lnTo>
                <a:lnTo>
                  <a:pt x="30" y="147"/>
                </a:lnTo>
                <a:lnTo>
                  <a:pt x="29" y="136"/>
                </a:lnTo>
                <a:lnTo>
                  <a:pt x="30" y="127"/>
                </a:lnTo>
                <a:lnTo>
                  <a:pt x="31" y="119"/>
                </a:lnTo>
                <a:lnTo>
                  <a:pt x="35" y="111"/>
                </a:lnTo>
                <a:lnTo>
                  <a:pt x="39" y="105"/>
                </a:lnTo>
                <a:lnTo>
                  <a:pt x="45" y="100"/>
                </a:lnTo>
                <a:lnTo>
                  <a:pt x="51" y="97"/>
                </a:lnTo>
                <a:lnTo>
                  <a:pt x="58" y="94"/>
                </a:lnTo>
                <a:lnTo>
                  <a:pt x="67" y="93"/>
                </a:lnTo>
                <a:lnTo>
                  <a:pt x="74" y="94"/>
                </a:lnTo>
                <a:lnTo>
                  <a:pt x="82" y="97"/>
                </a:lnTo>
                <a:lnTo>
                  <a:pt x="88" y="100"/>
                </a:lnTo>
                <a:lnTo>
                  <a:pt x="93" y="105"/>
                </a:lnTo>
                <a:lnTo>
                  <a:pt x="97" y="111"/>
                </a:lnTo>
                <a:lnTo>
                  <a:pt x="101" y="119"/>
                </a:lnTo>
                <a:lnTo>
                  <a:pt x="102" y="127"/>
                </a:lnTo>
                <a:lnTo>
                  <a:pt x="103" y="13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89" name="Freeform 418"/>
          <p:cNvSpPr>
            <a:spLocks/>
          </p:cNvSpPr>
          <p:nvPr/>
        </p:nvSpPr>
        <p:spPr bwMode="auto">
          <a:xfrm>
            <a:off x="5537200" y="3290888"/>
            <a:ext cx="84138" cy="109537"/>
          </a:xfrm>
          <a:custGeom>
            <a:avLst/>
            <a:gdLst>
              <a:gd name="T0" fmla="*/ 11344 w 178"/>
              <a:gd name="T1" fmla="*/ 15875 h 207"/>
              <a:gd name="T2" fmla="*/ 12290 w 178"/>
              <a:gd name="T3" fmla="*/ 20637 h 207"/>
              <a:gd name="T4" fmla="*/ 13235 w 178"/>
              <a:gd name="T5" fmla="*/ 25929 h 207"/>
              <a:gd name="T6" fmla="*/ 35451 w 178"/>
              <a:gd name="T7" fmla="*/ 109537 h 207"/>
              <a:gd name="T8" fmla="*/ 47269 w 178"/>
              <a:gd name="T9" fmla="*/ 109537 h 207"/>
              <a:gd name="T10" fmla="*/ 69957 w 178"/>
              <a:gd name="T11" fmla="*/ 25929 h 207"/>
              <a:gd name="T12" fmla="*/ 71848 w 178"/>
              <a:gd name="T13" fmla="*/ 15875 h 207"/>
              <a:gd name="T14" fmla="*/ 71848 w 178"/>
              <a:gd name="T15" fmla="*/ 109537 h 207"/>
              <a:gd name="T16" fmla="*/ 84138 w 178"/>
              <a:gd name="T17" fmla="*/ 109537 h 207"/>
              <a:gd name="T18" fmla="*/ 84138 w 178"/>
              <a:gd name="T19" fmla="*/ 0 h 207"/>
              <a:gd name="T20" fmla="*/ 66649 w 178"/>
              <a:gd name="T21" fmla="*/ 0 h 207"/>
              <a:gd name="T22" fmla="*/ 43487 w 178"/>
              <a:gd name="T23" fmla="*/ 83608 h 207"/>
              <a:gd name="T24" fmla="*/ 41596 w 178"/>
              <a:gd name="T25" fmla="*/ 93133 h 207"/>
              <a:gd name="T26" fmla="*/ 39706 w 178"/>
              <a:gd name="T27" fmla="*/ 83608 h 207"/>
              <a:gd name="T28" fmla="*/ 17017 w 178"/>
              <a:gd name="T29" fmla="*/ 0 h 207"/>
              <a:gd name="T30" fmla="*/ 0 w 178"/>
              <a:gd name="T31" fmla="*/ 0 h 207"/>
              <a:gd name="T32" fmla="*/ 0 w 178"/>
              <a:gd name="T33" fmla="*/ 109537 h 207"/>
              <a:gd name="T34" fmla="*/ 11344 w 178"/>
              <a:gd name="T35" fmla="*/ 109537 h 207"/>
              <a:gd name="T36" fmla="*/ 11344 w 178"/>
              <a:gd name="T37" fmla="*/ 15875 h 2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8" h="207">
                <a:moveTo>
                  <a:pt x="24" y="30"/>
                </a:moveTo>
                <a:lnTo>
                  <a:pt x="26" y="39"/>
                </a:lnTo>
                <a:lnTo>
                  <a:pt x="28" y="49"/>
                </a:lnTo>
                <a:lnTo>
                  <a:pt x="75" y="207"/>
                </a:lnTo>
                <a:lnTo>
                  <a:pt x="100" y="207"/>
                </a:lnTo>
                <a:lnTo>
                  <a:pt x="148" y="49"/>
                </a:lnTo>
                <a:lnTo>
                  <a:pt x="152" y="30"/>
                </a:lnTo>
                <a:lnTo>
                  <a:pt x="152" y="207"/>
                </a:lnTo>
                <a:lnTo>
                  <a:pt x="178" y="207"/>
                </a:lnTo>
                <a:lnTo>
                  <a:pt x="178" y="0"/>
                </a:lnTo>
                <a:lnTo>
                  <a:pt x="141" y="0"/>
                </a:lnTo>
                <a:lnTo>
                  <a:pt x="92" y="158"/>
                </a:lnTo>
                <a:lnTo>
                  <a:pt x="88" y="176"/>
                </a:lnTo>
                <a:lnTo>
                  <a:pt x="84" y="158"/>
                </a:lnTo>
                <a:lnTo>
                  <a:pt x="36" y="0"/>
                </a:lnTo>
                <a:lnTo>
                  <a:pt x="0" y="0"/>
                </a:lnTo>
                <a:lnTo>
                  <a:pt x="0" y="207"/>
                </a:lnTo>
                <a:lnTo>
                  <a:pt x="24" y="207"/>
                </a:lnTo>
                <a:lnTo>
                  <a:pt x="24" y="3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90" name="Freeform 419"/>
          <p:cNvSpPr>
            <a:spLocks noEditPoints="1"/>
          </p:cNvSpPr>
          <p:nvPr/>
        </p:nvSpPr>
        <p:spPr bwMode="auto">
          <a:xfrm>
            <a:off x="5634038" y="3317875"/>
            <a:ext cx="61912" cy="84138"/>
          </a:xfrm>
          <a:custGeom>
            <a:avLst/>
            <a:gdLst>
              <a:gd name="T0" fmla="*/ 43674 w 129"/>
              <a:gd name="T1" fmla="*/ 52388 h 159"/>
              <a:gd name="T2" fmla="*/ 42235 w 129"/>
              <a:gd name="T3" fmla="*/ 60325 h 159"/>
              <a:gd name="T4" fmla="*/ 37915 w 129"/>
              <a:gd name="T5" fmla="*/ 66675 h 159"/>
              <a:gd name="T6" fmla="*/ 31196 w 129"/>
              <a:gd name="T7" fmla="*/ 70909 h 159"/>
              <a:gd name="T8" fmla="*/ 23517 w 129"/>
              <a:gd name="T9" fmla="*/ 71967 h 159"/>
              <a:gd name="T10" fmla="*/ 18238 w 129"/>
              <a:gd name="T11" fmla="*/ 71438 h 159"/>
              <a:gd name="T12" fmla="*/ 14878 w 129"/>
              <a:gd name="T13" fmla="*/ 69321 h 159"/>
              <a:gd name="T14" fmla="*/ 12478 w 129"/>
              <a:gd name="T15" fmla="*/ 64559 h 159"/>
              <a:gd name="T16" fmla="*/ 11519 w 129"/>
              <a:gd name="T17" fmla="*/ 59796 h 159"/>
              <a:gd name="T18" fmla="*/ 11998 w 129"/>
              <a:gd name="T19" fmla="*/ 54504 h 159"/>
              <a:gd name="T20" fmla="*/ 14398 w 129"/>
              <a:gd name="T21" fmla="*/ 50800 h 159"/>
              <a:gd name="T22" fmla="*/ 17758 w 129"/>
              <a:gd name="T23" fmla="*/ 47625 h 159"/>
              <a:gd name="T24" fmla="*/ 22557 w 129"/>
              <a:gd name="T25" fmla="*/ 46567 h 159"/>
              <a:gd name="T26" fmla="*/ 34076 w 129"/>
              <a:gd name="T27" fmla="*/ 44450 h 159"/>
              <a:gd name="T28" fmla="*/ 43674 w 129"/>
              <a:gd name="T29" fmla="*/ 40746 h 159"/>
              <a:gd name="T30" fmla="*/ 44634 w 129"/>
              <a:gd name="T31" fmla="*/ 74084 h 159"/>
              <a:gd name="T32" fmla="*/ 46074 w 129"/>
              <a:gd name="T33" fmla="*/ 78317 h 159"/>
              <a:gd name="T34" fmla="*/ 48474 w 129"/>
              <a:gd name="T35" fmla="*/ 81492 h 159"/>
              <a:gd name="T36" fmla="*/ 52793 w 129"/>
              <a:gd name="T37" fmla="*/ 83080 h 159"/>
              <a:gd name="T38" fmla="*/ 58072 w 129"/>
              <a:gd name="T39" fmla="*/ 82550 h 159"/>
              <a:gd name="T40" fmla="*/ 61912 w 129"/>
              <a:gd name="T41" fmla="*/ 71438 h 159"/>
              <a:gd name="T42" fmla="*/ 56633 w 129"/>
              <a:gd name="T43" fmla="*/ 71438 h 159"/>
              <a:gd name="T44" fmla="*/ 54713 w 129"/>
              <a:gd name="T45" fmla="*/ 67205 h 159"/>
              <a:gd name="T46" fmla="*/ 54713 w 129"/>
              <a:gd name="T47" fmla="*/ 24342 h 159"/>
              <a:gd name="T48" fmla="*/ 53273 w 129"/>
              <a:gd name="T49" fmla="*/ 13758 h 159"/>
              <a:gd name="T50" fmla="*/ 48474 w 129"/>
              <a:gd name="T51" fmla="*/ 5821 h 159"/>
              <a:gd name="T52" fmla="*/ 40315 w 129"/>
              <a:gd name="T53" fmla="*/ 1058 h 159"/>
              <a:gd name="T54" fmla="*/ 29276 w 129"/>
              <a:gd name="T55" fmla="*/ 0 h 159"/>
              <a:gd name="T56" fmla="*/ 18238 w 129"/>
              <a:gd name="T57" fmla="*/ 2117 h 159"/>
              <a:gd name="T58" fmla="*/ 10079 w 129"/>
              <a:gd name="T59" fmla="*/ 6879 h 159"/>
              <a:gd name="T60" fmla="*/ 5279 w 129"/>
              <a:gd name="T61" fmla="*/ 14817 h 159"/>
              <a:gd name="T62" fmla="*/ 2880 w 129"/>
              <a:gd name="T63" fmla="*/ 25400 h 159"/>
              <a:gd name="T64" fmla="*/ 13438 w 129"/>
              <a:gd name="T65" fmla="*/ 25929 h 159"/>
              <a:gd name="T66" fmla="*/ 14878 w 129"/>
              <a:gd name="T67" fmla="*/ 19579 h 159"/>
              <a:gd name="T68" fmla="*/ 17758 w 129"/>
              <a:gd name="T69" fmla="*/ 15346 h 159"/>
              <a:gd name="T70" fmla="*/ 22077 w 129"/>
              <a:gd name="T71" fmla="*/ 12171 h 159"/>
              <a:gd name="T72" fmla="*/ 28796 w 129"/>
              <a:gd name="T73" fmla="*/ 11642 h 159"/>
              <a:gd name="T74" fmla="*/ 35515 w 129"/>
              <a:gd name="T75" fmla="*/ 12171 h 159"/>
              <a:gd name="T76" fmla="*/ 39835 w 129"/>
              <a:gd name="T77" fmla="*/ 14817 h 159"/>
              <a:gd name="T78" fmla="*/ 42714 w 129"/>
              <a:gd name="T79" fmla="*/ 18521 h 159"/>
              <a:gd name="T80" fmla="*/ 43674 w 129"/>
              <a:gd name="T81" fmla="*/ 23283 h 159"/>
              <a:gd name="T82" fmla="*/ 43194 w 129"/>
              <a:gd name="T83" fmla="*/ 29104 h 159"/>
              <a:gd name="T84" fmla="*/ 40315 w 129"/>
              <a:gd name="T85" fmla="*/ 31750 h 159"/>
              <a:gd name="T86" fmla="*/ 34076 w 129"/>
              <a:gd name="T87" fmla="*/ 33338 h 159"/>
              <a:gd name="T88" fmla="*/ 22557 w 129"/>
              <a:gd name="T89" fmla="*/ 34396 h 159"/>
              <a:gd name="T90" fmla="*/ 12478 w 129"/>
              <a:gd name="T91" fmla="*/ 37571 h 159"/>
              <a:gd name="T92" fmla="*/ 5759 w 129"/>
              <a:gd name="T93" fmla="*/ 42863 h 159"/>
              <a:gd name="T94" fmla="*/ 1440 w 129"/>
              <a:gd name="T95" fmla="*/ 49742 h 159"/>
              <a:gd name="T96" fmla="*/ 0 w 129"/>
              <a:gd name="T97" fmla="*/ 59796 h 159"/>
              <a:gd name="T98" fmla="*/ 1440 w 129"/>
              <a:gd name="T99" fmla="*/ 69850 h 159"/>
              <a:gd name="T100" fmla="*/ 5759 w 129"/>
              <a:gd name="T101" fmla="*/ 77788 h 159"/>
              <a:gd name="T102" fmla="*/ 11998 w 129"/>
              <a:gd name="T103" fmla="*/ 82021 h 159"/>
              <a:gd name="T104" fmla="*/ 21117 w 129"/>
              <a:gd name="T105" fmla="*/ 84138 h 159"/>
              <a:gd name="T106" fmla="*/ 34076 w 129"/>
              <a:gd name="T107" fmla="*/ 80963 h 159"/>
              <a:gd name="T108" fmla="*/ 44634 w 129"/>
              <a:gd name="T109" fmla="*/ 70909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9">
                <a:moveTo>
                  <a:pt x="91" y="77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4" y="120"/>
                </a:lnTo>
                <a:lnTo>
                  <a:pt x="79" y="126"/>
                </a:lnTo>
                <a:lnTo>
                  <a:pt x="73" y="131"/>
                </a:lnTo>
                <a:lnTo>
                  <a:pt x="65" y="134"/>
                </a:lnTo>
                <a:lnTo>
                  <a:pt x="58" y="135"/>
                </a:lnTo>
                <a:lnTo>
                  <a:pt x="49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3"/>
                </a:lnTo>
                <a:lnTo>
                  <a:pt x="31" y="131"/>
                </a:lnTo>
                <a:lnTo>
                  <a:pt x="27" y="127"/>
                </a:lnTo>
                <a:lnTo>
                  <a:pt x="26" y="122"/>
                </a:lnTo>
                <a:lnTo>
                  <a:pt x="24" y="118"/>
                </a:lnTo>
                <a:lnTo>
                  <a:pt x="24" y="113"/>
                </a:lnTo>
                <a:lnTo>
                  <a:pt x="24" y="107"/>
                </a:lnTo>
                <a:lnTo>
                  <a:pt x="25" y="103"/>
                </a:lnTo>
                <a:lnTo>
                  <a:pt x="27" y="99"/>
                </a:lnTo>
                <a:lnTo>
                  <a:pt x="30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7" y="88"/>
                </a:lnTo>
                <a:lnTo>
                  <a:pt x="59" y="85"/>
                </a:lnTo>
                <a:lnTo>
                  <a:pt x="71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5" y="156"/>
                </a:lnTo>
                <a:lnTo>
                  <a:pt x="110" y="157"/>
                </a:lnTo>
                <a:lnTo>
                  <a:pt x="116" y="157"/>
                </a:lnTo>
                <a:lnTo>
                  <a:pt x="121" y="156"/>
                </a:lnTo>
                <a:lnTo>
                  <a:pt x="129" y="155"/>
                </a:lnTo>
                <a:lnTo>
                  <a:pt x="129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7" y="18"/>
                </a:lnTo>
                <a:lnTo>
                  <a:pt x="101" y="11"/>
                </a:lnTo>
                <a:lnTo>
                  <a:pt x="94" y="6"/>
                </a:lnTo>
                <a:lnTo>
                  <a:pt x="84" y="2"/>
                </a:lnTo>
                <a:lnTo>
                  <a:pt x="74" y="1"/>
                </a:lnTo>
                <a:lnTo>
                  <a:pt x="61" y="0"/>
                </a:lnTo>
                <a:lnTo>
                  <a:pt x="49" y="1"/>
                </a:lnTo>
                <a:lnTo>
                  <a:pt x="38" y="4"/>
                </a:lnTo>
                <a:lnTo>
                  <a:pt x="28" y="7"/>
                </a:lnTo>
                <a:lnTo>
                  <a:pt x="21" y="13"/>
                </a:lnTo>
                <a:lnTo>
                  <a:pt x="15" y="20"/>
                </a:lnTo>
                <a:lnTo>
                  <a:pt x="11" y="28"/>
                </a:lnTo>
                <a:lnTo>
                  <a:pt x="7" y="37"/>
                </a:lnTo>
                <a:lnTo>
                  <a:pt x="6" y="48"/>
                </a:lnTo>
                <a:lnTo>
                  <a:pt x="6" y="49"/>
                </a:lnTo>
                <a:lnTo>
                  <a:pt x="28" y="49"/>
                </a:lnTo>
                <a:lnTo>
                  <a:pt x="28" y="43"/>
                </a:lnTo>
                <a:lnTo>
                  <a:pt x="31" y="37"/>
                </a:lnTo>
                <a:lnTo>
                  <a:pt x="33" y="33"/>
                </a:lnTo>
                <a:lnTo>
                  <a:pt x="37" y="29"/>
                </a:lnTo>
                <a:lnTo>
                  <a:pt x="41" y="26"/>
                </a:lnTo>
                <a:lnTo>
                  <a:pt x="46" y="23"/>
                </a:lnTo>
                <a:lnTo>
                  <a:pt x="53" y="22"/>
                </a:lnTo>
                <a:lnTo>
                  <a:pt x="60" y="22"/>
                </a:lnTo>
                <a:lnTo>
                  <a:pt x="67" y="22"/>
                </a:lnTo>
                <a:lnTo>
                  <a:pt x="74" y="23"/>
                </a:lnTo>
                <a:lnTo>
                  <a:pt x="79" y="26"/>
                </a:lnTo>
                <a:lnTo>
                  <a:pt x="83" y="28"/>
                </a:lnTo>
                <a:lnTo>
                  <a:pt x="86" y="30"/>
                </a:lnTo>
                <a:lnTo>
                  <a:pt x="89" y="35"/>
                </a:lnTo>
                <a:lnTo>
                  <a:pt x="91" y="39"/>
                </a:lnTo>
                <a:lnTo>
                  <a:pt x="91" y="44"/>
                </a:lnTo>
                <a:lnTo>
                  <a:pt x="91" y="50"/>
                </a:lnTo>
                <a:lnTo>
                  <a:pt x="90" y="55"/>
                </a:lnTo>
                <a:lnTo>
                  <a:pt x="89" y="57"/>
                </a:lnTo>
                <a:lnTo>
                  <a:pt x="84" y="60"/>
                </a:lnTo>
                <a:lnTo>
                  <a:pt x="79" y="62"/>
                </a:lnTo>
                <a:lnTo>
                  <a:pt x="71" y="63"/>
                </a:lnTo>
                <a:lnTo>
                  <a:pt x="60" y="64"/>
                </a:lnTo>
                <a:lnTo>
                  <a:pt x="47" y="65"/>
                </a:lnTo>
                <a:lnTo>
                  <a:pt x="36" y="68"/>
                </a:lnTo>
                <a:lnTo>
                  <a:pt x="26" y="71"/>
                </a:lnTo>
                <a:lnTo>
                  <a:pt x="18" y="75"/>
                </a:lnTo>
                <a:lnTo>
                  <a:pt x="12" y="81"/>
                </a:lnTo>
                <a:lnTo>
                  <a:pt x="6" y="86"/>
                </a:lnTo>
                <a:lnTo>
                  <a:pt x="3" y="94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6" y="140"/>
                </a:lnTo>
                <a:lnTo>
                  <a:pt x="12" y="147"/>
                </a:lnTo>
                <a:lnTo>
                  <a:pt x="18" y="152"/>
                </a:lnTo>
                <a:lnTo>
                  <a:pt x="25" y="155"/>
                </a:lnTo>
                <a:lnTo>
                  <a:pt x="35" y="157"/>
                </a:lnTo>
                <a:lnTo>
                  <a:pt x="44" y="159"/>
                </a:lnTo>
                <a:lnTo>
                  <a:pt x="58" y="157"/>
                </a:lnTo>
                <a:lnTo>
                  <a:pt x="71" y="153"/>
                </a:lnTo>
                <a:lnTo>
                  <a:pt x="82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91" name="Freeform 420"/>
          <p:cNvSpPr>
            <a:spLocks/>
          </p:cNvSpPr>
          <p:nvPr/>
        </p:nvSpPr>
        <p:spPr bwMode="auto">
          <a:xfrm>
            <a:off x="5705475" y="3317875"/>
            <a:ext cx="30163" cy="82550"/>
          </a:xfrm>
          <a:custGeom>
            <a:avLst/>
            <a:gdLst>
              <a:gd name="T0" fmla="*/ 0 w 66"/>
              <a:gd name="T1" fmla="*/ 82550 h 155"/>
              <a:gd name="T2" fmla="*/ 10511 w 66"/>
              <a:gd name="T3" fmla="*/ 82550 h 155"/>
              <a:gd name="T4" fmla="*/ 10511 w 66"/>
              <a:gd name="T5" fmla="*/ 37281 h 155"/>
              <a:gd name="T6" fmla="*/ 10968 w 66"/>
              <a:gd name="T7" fmla="*/ 32487 h 155"/>
              <a:gd name="T8" fmla="*/ 11425 w 66"/>
              <a:gd name="T9" fmla="*/ 27162 h 155"/>
              <a:gd name="T10" fmla="*/ 12796 w 66"/>
              <a:gd name="T11" fmla="*/ 23434 h 155"/>
              <a:gd name="T12" fmla="*/ 14624 w 66"/>
              <a:gd name="T13" fmla="*/ 20771 h 155"/>
              <a:gd name="T14" fmla="*/ 17367 w 66"/>
              <a:gd name="T15" fmla="*/ 17575 h 155"/>
              <a:gd name="T16" fmla="*/ 20109 w 66"/>
              <a:gd name="T17" fmla="*/ 15445 h 155"/>
              <a:gd name="T18" fmla="*/ 24222 w 66"/>
              <a:gd name="T19" fmla="*/ 14912 h 155"/>
              <a:gd name="T20" fmla="*/ 27878 w 66"/>
              <a:gd name="T21" fmla="*/ 14380 h 155"/>
              <a:gd name="T22" fmla="*/ 30163 w 66"/>
              <a:gd name="T23" fmla="*/ 14380 h 155"/>
              <a:gd name="T24" fmla="*/ 30163 w 66"/>
              <a:gd name="T25" fmla="*/ 0 h 155"/>
              <a:gd name="T26" fmla="*/ 27421 w 66"/>
              <a:gd name="T27" fmla="*/ 0 h 155"/>
              <a:gd name="T28" fmla="*/ 24679 w 66"/>
              <a:gd name="T29" fmla="*/ 0 h 155"/>
              <a:gd name="T30" fmla="*/ 21480 w 66"/>
              <a:gd name="T31" fmla="*/ 1065 h 155"/>
              <a:gd name="T32" fmla="*/ 19195 w 66"/>
              <a:gd name="T33" fmla="*/ 2663 h 155"/>
              <a:gd name="T34" fmla="*/ 16910 w 66"/>
              <a:gd name="T35" fmla="*/ 3728 h 155"/>
              <a:gd name="T36" fmla="*/ 14624 w 66"/>
              <a:gd name="T37" fmla="*/ 6391 h 155"/>
              <a:gd name="T38" fmla="*/ 12796 w 66"/>
              <a:gd name="T39" fmla="*/ 9586 h 155"/>
              <a:gd name="T40" fmla="*/ 11425 w 66"/>
              <a:gd name="T41" fmla="*/ 12249 h 155"/>
              <a:gd name="T42" fmla="*/ 10054 w 66"/>
              <a:gd name="T43" fmla="*/ 15977 h 155"/>
              <a:gd name="T44" fmla="*/ 10054 w 66"/>
              <a:gd name="T45" fmla="*/ 2130 h 155"/>
              <a:gd name="T46" fmla="*/ 0 w 66"/>
              <a:gd name="T47" fmla="*/ 2130 h 155"/>
              <a:gd name="T48" fmla="*/ 0 w 66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1"/>
                </a:lnTo>
                <a:lnTo>
                  <a:pt x="25" y="51"/>
                </a:lnTo>
                <a:lnTo>
                  <a:pt x="28" y="44"/>
                </a:lnTo>
                <a:lnTo>
                  <a:pt x="32" y="39"/>
                </a:lnTo>
                <a:lnTo>
                  <a:pt x="38" y="33"/>
                </a:lnTo>
                <a:lnTo>
                  <a:pt x="44" y="29"/>
                </a:lnTo>
                <a:lnTo>
                  <a:pt x="53" y="28"/>
                </a:lnTo>
                <a:lnTo>
                  <a:pt x="61" y="27"/>
                </a:lnTo>
                <a:lnTo>
                  <a:pt x="66" y="27"/>
                </a:lnTo>
                <a:lnTo>
                  <a:pt x="66" y="0"/>
                </a:lnTo>
                <a:lnTo>
                  <a:pt x="60" y="0"/>
                </a:lnTo>
                <a:lnTo>
                  <a:pt x="54" y="0"/>
                </a:lnTo>
                <a:lnTo>
                  <a:pt x="47" y="2"/>
                </a:lnTo>
                <a:lnTo>
                  <a:pt x="42" y="5"/>
                </a:lnTo>
                <a:lnTo>
                  <a:pt x="37" y="7"/>
                </a:lnTo>
                <a:lnTo>
                  <a:pt x="32" y="12"/>
                </a:lnTo>
                <a:lnTo>
                  <a:pt x="28" y="18"/>
                </a:lnTo>
                <a:lnTo>
                  <a:pt x="25" y="23"/>
                </a:lnTo>
                <a:lnTo>
                  <a:pt x="22" y="30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92" name="Freeform 421"/>
          <p:cNvSpPr>
            <a:spLocks noEditPoints="1"/>
          </p:cNvSpPr>
          <p:nvPr/>
        </p:nvSpPr>
        <p:spPr bwMode="auto">
          <a:xfrm>
            <a:off x="5746750" y="3290888"/>
            <a:ext cx="11113" cy="109537"/>
          </a:xfrm>
          <a:custGeom>
            <a:avLst/>
            <a:gdLst>
              <a:gd name="T0" fmla="*/ 0 w 23"/>
              <a:gd name="T1" fmla="*/ 109537 h 207"/>
              <a:gd name="T2" fmla="*/ 11113 w 23"/>
              <a:gd name="T3" fmla="*/ 109537 h 207"/>
              <a:gd name="T4" fmla="*/ 11113 w 23"/>
              <a:gd name="T5" fmla="*/ 29633 h 207"/>
              <a:gd name="T6" fmla="*/ 0 w 23"/>
              <a:gd name="T7" fmla="*/ 29633 h 207"/>
              <a:gd name="T8" fmla="*/ 0 w 23"/>
              <a:gd name="T9" fmla="*/ 109537 h 207"/>
              <a:gd name="T10" fmla="*/ 0 w 23"/>
              <a:gd name="T11" fmla="*/ 14817 h 207"/>
              <a:gd name="T12" fmla="*/ 11113 w 23"/>
              <a:gd name="T13" fmla="*/ 14817 h 207"/>
              <a:gd name="T14" fmla="*/ 11113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93" name="Freeform 422"/>
          <p:cNvSpPr>
            <a:spLocks noEditPoints="1"/>
          </p:cNvSpPr>
          <p:nvPr/>
        </p:nvSpPr>
        <p:spPr bwMode="auto">
          <a:xfrm>
            <a:off x="5770563" y="3317875"/>
            <a:ext cx="58737" cy="84138"/>
          </a:xfrm>
          <a:custGeom>
            <a:avLst/>
            <a:gdLst>
              <a:gd name="T0" fmla="*/ 41758 w 128"/>
              <a:gd name="T1" fmla="*/ 52388 h 159"/>
              <a:gd name="T2" fmla="*/ 39923 w 128"/>
              <a:gd name="T3" fmla="*/ 60325 h 159"/>
              <a:gd name="T4" fmla="*/ 36252 w 128"/>
              <a:gd name="T5" fmla="*/ 66675 h 159"/>
              <a:gd name="T6" fmla="*/ 29827 w 128"/>
              <a:gd name="T7" fmla="*/ 70909 h 159"/>
              <a:gd name="T8" fmla="*/ 22026 w 128"/>
              <a:gd name="T9" fmla="*/ 71967 h 159"/>
              <a:gd name="T10" fmla="*/ 17438 w 128"/>
              <a:gd name="T11" fmla="*/ 71438 h 159"/>
              <a:gd name="T12" fmla="*/ 13766 w 128"/>
              <a:gd name="T13" fmla="*/ 69321 h 159"/>
              <a:gd name="T14" fmla="*/ 11931 w 128"/>
              <a:gd name="T15" fmla="*/ 64559 h 159"/>
              <a:gd name="T16" fmla="*/ 11013 w 128"/>
              <a:gd name="T17" fmla="*/ 59796 h 159"/>
              <a:gd name="T18" fmla="*/ 11472 w 128"/>
              <a:gd name="T19" fmla="*/ 54504 h 159"/>
              <a:gd name="T20" fmla="*/ 13308 w 128"/>
              <a:gd name="T21" fmla="*/ 50800 h 159"/>
              <a:gd name="T22" fmla="*/ 16979 w 128"/>
              <a:gd name="T23" fmla="*/ 47625 h 159"/>
              <a:gd name="T24" fmla="*/ 21567 w 128"/>
              <a:gd name="T25" fmla="*/ 46567 h 159"/>
              <a:gd name="T26" fmla="*/ 32122 w 128"/>
              <a:gd name="T27" fmla="*/ 44450 h 159"/>
              <a:gd name="T28" fmla="*/ 41758 w 128"/>
              <a:gd name="T29" fmla="*/ 40746 h 159"/>
              <a:gd name="T30" fmla="*/ 42676 w 128"/>
              <a:gd name="T31" fmla="*/ 74084 h 159"/>
              <a:gd name="T32" fmla="*/ 44053 w 128"/>
              <a:gd name="T33" fmla="*/ 78317 h 159"/>
              <a:gd name="T34" fmla="*/ 46347 w 128"/>
              <a:gd name="T35" fmla="*/ 81492 h 159"/>
              <a:gd name="T36" fmla="*/ 50477 w 128"/>
              <a:gd name="T37" fmla="*/ 83080 h 159"/>
              <a:gd name="T38" fmla="*/ 55525 w 128"/>
              <a:gd name="T39" fmla="*/ 82550 h 159"/>
              <a:gd name="T40" fmla="*/ 58737 w 128"/>
              <a:gd name="T41" fmla="*/ 71438 h 159"/>
              <a:gd name="T42" fmla="*/ 54148 w 128"/>
              <a:gd name="T43" fmla="*/ 71438 h 159"/>
              <a:gd name="T44" fmla="*/ 52313 w 128"/>
              <a:gd name="T45" fmla="*/ 67205 h 159"/>
              <a:gd name="T46" fmla="*/ 52313 w 128"/>
              <a:gd name="T47" fmla="*/ 24342 h 159"/>
              <a:gd name="T48" fmla="*/ 50936 w 128"/>
              <a:gd name="T49" fmla="*/ 13758 h 159"/>
              <a:gd name="T50" fmla="*/ 46347 w 128"/>
              <a:gd name="T51" fmla="*/ 5821 h 159"/>
              <a:gd name="T52" fmla="*/ 38546 w 128"/>
              <a:gd name="T53" fmla="*/ 1058 h 159"/>
              <a:gd name="T54" fmla="*/ 27992 w 128"/>
              <a:gd name="T55" fmla="*/ 0 h 159"/>
              <a:gd name="T56" fmla="*/ 17438 w 128"/>
              <a:gd name="T57" fmla="*/ 2117 h 159"/>
              <a:gd name="T58" fmla="*/ 9637 w 128"/>
              <a:gd name="T59" fmla="*/ 6879 h 159"/>
              <a:gd name="T60" fmla="*/ 4589 w 128"/>
              <a:gd name="T61" fmla="*/ 14817 h 159"/>
              <a:gd name="T62" fmla="*/ 2753 w 128"/>
              <a:gd name="T63" fmla="*/ 25400 h 159"/>
              <a:gd name="T64" fmla="*/ 12849 w 128"/>
              <a:gd name="T65" fmla="*/ 25929 h 159"/>
              <a:gd name="T66" fmla="*/ 13766 w 128"/>
              <a:gd name="T67" fmla="*/ 19579 h 159"/>
              <a:gd name="T68" fmla="*/ 16979 w 128"/>
              <a:gd name="T69" fmla="*/ 15346 h 159"/>
              <a:gd name="T70" fmla="*/ 21109 w 128"/>
              <a:gd name="T71" fmla="*/ 12171 h 159"/>
              <a:gd name="T72" fmla="*/ 27533 w 128"/>
              <a:gd name="T73" fmla="*/ 11642 h 159"/>
              <a:gd name="T74" fmla="*/ 33957 w 128"/>
              <a:gd name="T75" fmla="*/ 12171 h 159"/>
              <a:gd name="T76" fmla="*/ 38087 w 128"/>
              <a:gd name="T77" fmla="*/ 14817 h 159"/>
              <a:gd name="T78" fmla="*/ 40382 w 128"/>
              <a:gd name="T79" fmla="*/ 18521 h 159"/>
              <a:gd name="T80" fmla="*/ 41758 w 128"/>
              <a:gd name="T81" fmla="*/ 23283 h 159"/>
              <a:gd name="T82" fmla="*/ 40841 w 128"/>
              <a:gd name="T83" fmla="*/ 29104 h 159"/>
              <a:gd name="T84" fmla="*/ 38546 w 128"/>
              <a:gd name="T85" fmla="*/ 31750 h 159"/>
              <a:gd name="T86" fmla="*/ 32122 w 128"/>
              <a:gd name="T87" fmla="*/ 33338 h 159"/>
              <a:gd name="T88" fmla="*/ 21567 w 128"/>
              <a:gd name="T89" fmla="*/ 34396 h 159"/>
              <a:gd name="T90" fmla="*/ 11931 w 128"/>
              <a:gd name="T91" fmla="*/ 37571 h 159"/>
              <a:gd name="T92" fmla="*/ 5048 w 128"/>
              <a:gd name="T93" fmla="*/ 42863 h 159"/>
              <a:gd name="T94" fmla="*/ 1377 w 128"/>
              <a:gd name="T95" fmla="*/ 49742 h 159"/>
              <a:gd name="T96" fmla="*/ 0 w 128"/>
              <a:gd name="T97" fmla="*/ 59796 h 159"/>
              <a:gd name="T98" fmla="*/ 1377 w 128"/>
              <a:gd name="T99" fmla="*/ 69850 h 159"/>
              <a:gd name="T100" fmla="*/ 5048 w 128"/>
              <a:gd name="T101" fmla="*/ 77788 h 159"/>
              <a:gd name="T102" fmla="*/ 11472 w 128"/>
              <a:gd name="T103" fmla="*/ 82021 h 159"/>
              <a:gd name="T104" fmla="*/ 20191 w 128"/>
              <a:gd name="T105" fmla="*/ 84138 h 159"/>
              <a:gd name="T106" fmla="*/ 32122 w 128"/>
              <a:gd name="T107" fmla="*/ 80963 h 159"/>
              <a:gd name="T108" fmla="*/ 42676 w 128"/>
              <a:gd name="T109" fmla="*/ 70909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159">
                <a:moveTo>
                  <a:pt x="91" y="77"/>
                </a:moveTo>
                <a:lnTo>
                  <a:pt x="91" y="99"/>
                </a:lnTo>
                <a:lnTo>
                  <a:pt x="89" y="107"/>
                </a:lnTo>
                <a:lnTo>
                  <a:pt x="87" y="114"/>
                </a:lnTo>
                <a:lnTo>
                  <a:pt x="84" y="120"/>
                </a:lnTo>
                <a:lnTo>
                  <a:pt x="79" y="126"/>
                </a:lnTo>
                <a:lnTo>
                  <a:pt x="73" y="131"/>
                </a:lnTo>
                <a:lnTo>
                  <a:pt x="65" y="134"/>
                </a:lnTo>
                <a:lnTo>
                  <a:pt x="58" y="135"/>
                </a:lnTo>
                <a:lnTo>
                  <a:pt x="48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3"/>
                </a:lnTo>
                <a:lnTo>
                  <a:pt x="30" y="131"/>
                </a:lnTo>
                <a:lnTo>
                  <a:pt x="27" y="127"/>
                </a:lnTo>
                <a:lnTo>
                  <a:pt x="26" y="122"/>
                </a:lnTo>
                <a:lnTo>
                  <a:pt x="24" y="118"/>
                </a:lnTo>
                <a:lnTo>
                  <a:pt x="24" y="113"/>
                </a:lnTo>
                <a:lnTo>
                  <a:pt x="24" y="107"/>
                </a:lnTo>
                <a:lnTo>
                  <a:pt x="25" y="103"/>
                </a:lnTo>
                <a:lnTo>
                  <a:pt x="27" y="99"/>
                </a:lnTo>
                <a:lnTo>
                  <a:pt x="29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7" y="88"/>
                </a:lnTo>
                <a:lnTo>
                  <a:pt x="59" y="85"/>
                </a:lnTo>
                <a:lnTo>
                  <a:pt x="70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5" y="156"/>
                </a:lnTo>
                <a:lnTo>
                  <a:pt x="110" y="157"/>
                </a:lnTo>
                <a:lnTo>
                  <a:pt x="116" y="157"/>
                </a:lnTo>
                <a:lnTo>
                  <a:pt x="121" y="156"/>
                </a:lnTo>
                <a:lnTo>
                  <a:pt x="128" y="155"/>
                </a:lnTo>
                <a:lnTo>
                  <a:pt x="128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6" y="18"/>
                </a:lnTo>
                <a:lnTo>
                  <a:pt x="101" y="11"/>
                </a:lnTo>
                <a:lnTo>
                  <a:pt x="94" y="6"/>
                </a:lnTo>
                <a:lnTo>
                  <a:pt x="84" y="2"/>
                </a:lnTo>
                <a:lnTo>
                  <a:pt x="74" y="1"/>
                </a:lnTo>
                <a:lnTo>
                  <a:pt x="61" y="0"/>
                </a:lnTo>
                <a:lnTo>
                  <a:pt x="48" y="1"/>
                </a:lnTo>
                <a:lnTo>
                  <a:pt x="38" y="4"/>
                </a:lnTo>
                <a:lnTo>
                  <a:pt x="28" y="7"/>
                </a:lnTo>
                <a:lnTo>
                  <a:pt x="21" y="13"/>
                </a:lnTo>
                <a:lnTo>
                  <a:pt x="15" y="20"/>
                </a:lnTo>
                <a:lnTo>
                  <a:pt x="10" y="28"/>
                </a:lnTo>
                <a:lnTo>
                  <a:pt x="7" y="37"/>
                </a:lnTo>
                <a:lnTo>
                  <a:pt x="6" y="48"/>
                </a:lnTo>
                <a:lnTo>
                  <a:pt x="6" y="49"/>
                </a:lnTo>
                <a:lnTo>
                  <a:pt x="28" y="49"/>
                </a:lnTo>
                <a:lnTo>
                  <a:pt x="28" y="43"/>
                </a:lnTo>
                <a:lnTo>
                  <a:pt x="30" y="37"/>
                </a:lnTo>
                <a:lnTo>
                  <a:pt x="33" y="33"/>
                </a:lnTo>
                <a:lnTo>
                  <a:pt x="37" y="29"/>
                </a:lnTo>
                <a:lnTo>
                  <a:pt x="41" y="26"/>
                </a:lnTo>
                <a:lnTo>
                  <a:pt x="46" y="23"/>
                </a:lnTo>
                <a:lnTo>
                  <a:pt x="53" y="22"/>
                </a:lnTo>
                <a:lnTo>
                  <a:pt x="60" y="22"/>
                </a:lnTo>
                <a:lnTo>
                  <a:pt x="67" y="22"/>
                </a:lnTo>
                <a:lnTo>
                  <a:pt x="74" y="23"/>
                </a:lnTo>
                <a:lnTo>
                  <a:pt x="79" y="26"/>
                </a:lnTo>
                <a:lnTo>
                  <a:pt x="83" y="28"/>
                </a:lnTo>
                <a:lnTo>
                  <a:pt x="86" y="30"/>
                </a:lnTo>
                <a:lnTo>
                  <a:pt x="88" y="35"/>
                </a:lnTo>
                <a:lnTo>
                  <a:pt x="91" y="39"/>
                </a:lnTo>
                <a:lnTo>
                  <a:pt x="91" y="44"/>
                </a:lnTo>
                <a:lnTo>
                  <a:pt x="91" y="50"/>
                </a:lnTo>
                <a:lnTo>
                  <a:pt x="89" y="55"/>
                </a:lnTo>
                <a:lnTo>
                  <a:pt x="88" y="57"/>
                </a:lnTo>
                <a:lnTo>
                  <a:pt x="84" y="60"/>
                </a:lnTo>
                <a:lnTo>
                  <a:pt x="79" y="62"/>
                </a:lnTo>
                <a:lnTo>
                  <a:pt x="70" y="63"/>
                </a:lnTo>
                <a:lnTo>
                  <a:pt x="60" y="64"/>
                </a:lnTo>
                <a:lnTo>
                  <a:pt x="47" y="65"/>
                </a:lnTo>
                <a:lnTo>
                  <a:pt x="36" y="68"/>
                </a:lnTo>
                <a:lnTo>
                  <a:pt x="26" y="71"/>
                </a:lnTo>
                <a:lnTo>
                  <a:pt x="18" y="75"/>
                </a:lnTo>
                <a:lnTo>
                  <a:pt x="11" y="81"/>
                </a:lnTo>
                <a:lnTo>
                  <a:pt x="6" y="86"/>
                </a:lnTo>
                <a:lnTo>
                  <a:pt x="3" y="94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6" y="140"/>
                </a:lnTo>
                <a:lnTo>
                  <a:pt x="11" y="147"/>
                </a:lnTo>
                <a:lnTo>
                  <a:pt x="18" y="152"/>
                </a:lnTo>
                <a:lnTo>
                  <a:pt x="25" y="155"/>
                </a:lnTo>
                <a:lnTo>
                  <a:pt x="35" y="157"/>
                </a:lnTo>
                <a:lnTo>
                  <a:pt x="44" y="159"/>
                </a:lnTo>
                <a:lnTo>
                  <a:pt x="58" y="157"/>
                </a:lnTo>
                <a:lnTo>
                  <a:pt x="70" y="153"/>
                </a:lnTo>
                <a:lnTo>
                  <a:pt x="82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94" name="Freeform 423"/>
          <p:cNvSpPr>
            <a:spLocks noEditPoints="1"/>
          </p:cNvSpPr>
          <p:nvPr/>
        </p:nvSpPr>
        <p:spPr bwMode="auto">
          <a:xfrm>
            <a:off x="5873750" y="3290888"/>
            <a:ext cx="63500" cy="109537"/>
          </a:xfrm>
          <a:custGeom>
            <a:avLst/>
            <a:gdLst>
              <a:gd name="T0" fmla="*/ 0 w 134"/>
              <a:gd name="T1" fmla="*/ 109537 h 207"/>
              <a:gd name="T2" fmla="*/ 12321 w 134"/>
              <a:gd name="T3" fmla="*/ 109537 h 207"/>
              <a:gd name="T4" fmla="*/ 12321 w 134"/>
              <a:gd name="T5" fmla="*/ 63500 h 207"/>
              <a:gd name="T6" fmla="*/ 30328 w 134"/>
              <a:gd name="T7" fmla="*/ 63500 h 207"/>
              <a:gd name="T8" fmla="*/ 36489 w 134"/>
              <a:gd name="T9" fmla="*/ 63500 h 207"/>
              <a:gd name="T10" fmla="*/ 42649 w 134"/>
              <a:gd name="T11" fmla="*/ 62971 h 207"/>
              <a:gd name="T12" fmla="*/ 47862 w 134"/>
              <a:gd name="T13" fmla="*/ 61383 h 207"/>
              <a:gd name="T14" fmla="*/ 52127 w 134"/>
              <a:gd name="T15" fmla="*/ 59266 h 207"/>
              <a:gd name="T16" fmla="*/ 54496 w 134"/>
              <a:gd name="T17" fmla="*/ 56621 h 207"/>
              <a:gd name="T18" fmla="*/ 57340 w 134"/>
              <a:gd name="T19" fmla="*/ 53975 h 207"/>
              <a:gd name="T20" fmla="*/ 59235 w 134"/>
              <a:gd name="T21" fmla="*/ 50800 h 207"/>
              <a:gd name="T22" fmla="*/ 60657 w 134"/>
              <a:gd name="T23" fmla="*/ 48154 h 207"/>
              <a:gd name="T24" fmla="*/ 62078 w 134"/>
              <a:gd name="T25" fmla="*/ 44450 h 207"/>
              <a:gd name="T26" fmla="*/ 62552 w 134"/>
              <a:gd name="T27" fmla="*/ 40746 h 207"/>
              <a:gd name="T28" fmla="*/ 63500 w 134"/>
              <a:gd name="T29" fmla="*/ 35983 h 207"/>
              <a:gd name="T30" fmla="*/ 63500 w 134"/>
              <a:gd name="T31" fmla="*/ 31750 h 207"/>
              <a:gd name="T32" fmla="*/ 63500 w 134"/>
              <a:gd name="T33" fmla="*/ 26987 h 207"/>
              <a:gd name="T34" fmla="*/ 63026 w 134"/>
              <a:gd name="T35" fmla="*/ 22754 h 207"/>
              <a:gd name="T36" fmla="*/ 62078 w 134"/>
              <a:gd name="T37" fmla="*/ 18521 h 207"/>
              <a:gd name="T38" fmla="*/ 60657 w 134"/>
              <a:gd name="T39" fmla="*/ 14817 h 207"/>
              <a:gd name="T40" fmla="*/ 59235 w 134"/>
              <a:gd name="T41" fmla="*/ 11642 h 207"/>
              <a:gd name="T42" fmla="*/ 57340 w 134"/>
              <a:gd name="T43" fmla="*/ 8467 h 207"/>
              <a:gd name="T44" fmla="*/ 54970 w 134"/>
              <a:gd name="T45" fmla="*/ 5821 h 207"/>
              <a:gd name="T46" fmla="*/ 52127 w 134"/>
              <a:gd name="T47" fmla="*/ 4233 h 207"/>
              <a:gd name="T48" fmla="*/ 48336 w 134"/>
              <a:gd name="T49" fmla="*/ 1587 h 207"/>
              <a:gd name="T50" fmla="*/ 43123 w 134"/>
              <a:gd name="T51" fmla="*/ 529 h 207"/>
              <a:gd name="T52" fmla="*/ 37910 w 134"/>
              <a:gd name="T53" fmla="*/ 0 h 207"/>
              <a:gd name="T54" fmla="*/ 32698 w 134"/>
              <a:gd name="T55" fmla="*/ 0 h 207"/>
              <a:gd name="T56" fmla="*/ 29854 w 134"/>
              <a:gd name="T57" fmla="*/ 0 h 207"/>
              <a:gd name="T58" fmla="*/ 0 w 134"/>
              <a:gd name="T59" fmla="*/ 0 h 207"/>
              <a:gd name="T60" fmla="*/ 0 w 134"/>
              <a:gd name="T61" fmla="*/ 109537 h 207"/>
              <a:gd name="T62" fmla="*/ 12321 w 134"/>
              <a:gd name="T63" fmla="*/ 49741 h 207"/>
              <a:gd name="T64" fmla="*/ 12321 w 134"/>
              <a:gd name="T65" fmla="*/ 13229 h 207"/>
              <a:gd name="T66" fmla="*/ 33172 w 134"/>
              <a:gd name="T67" fmla="*/ 13229 h 207"/>
              <a:gd name="T68" fmla="*/ 37437 w 134"/>
              <a:gd name="T69" fmla="*/ 13229 h 207"/>
              <a:gd name="T70" fmla="*/ 41228 w 134"/>
              <a:gd name="T71" fmla="*/ 14817 h 207"/>
              <a:gd name="T72" fmla="*/ 44071 w 134"/>
              <a:gd name="T73" fmla="*/ 15875 h 207"/>
              <a:gd name="T74" fmla="*/ 46440 w 134"/>
              <a:gd name="T75" fmla="*/ 17992 h 207"/>
              <a:gd name="T76" fmla="*/ 48810 w 134"/>
              <a:gd name="T77" fmla="*/ 20108 h 207"/>
              <a:gd name="T78" fmla="*/ 50231 w 134"/>
              <a:gd name="T79" fmla="*/ 23283 h 207"/>
              <a:gd name="T80" fmla="*/ 50705 w 134"/>
              <a:gd name="T81" fmla="*/ 26987 h 207"/>
              <a:gd name="T82" fmla="*/ 51179 w 134"/>
              <a:gd name="T83" fmla="*/ 31221 h 207"/>
              <a:gd name="T84" fmla="*/ 50705 w 134"/>
              <a:gd name="T85" fmla="*/ 35983 h 207"/>
              <a:gd name="T86" fmla="*/ 50231 w 134"/>
              <a:gd name="T87" fmla="*/ 40746 h 207"/>
              <a:gd name="T88" fmla="*/ 48810 w 134"/>
              <a:gd name="T89" fmla="*/ 43391 h 207"/>
              <a:gd name="T90" fmla="*/ 46440 w 134"/>
              <a:gd name="T91" fmla="*/ 46037 h 207"/>
              <a:gd name="T92" fmla="*/ 44071 w 134"/>
              <a:gd name="T93" fmla="*/ 48154 h 207"/>
              <a:gd name="T94" fmla="*/ 40754 w 134"/>
              <a:gd name="T95" fmla="*/ 49212 h 207"/>
              <a:gd name="T96" fmla="*/ 36489 w 134"/>
              <a:gd name="T97" fmla="*/ 49741 h 207"/>
              <a:gd name="T98" fmla="*/ 32224 w 134"/>
              <a:gd name="T99" fmla="*/ 49741 h 207"/>
              <a:gd name="T100" fmla="*/ 12321 w 134"/>
              <a:gd name="T101" fmla="*/ 49741 h 20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34" h="207">
                <a:moveTo>
                  <a:pt x="0" y="207"/>
                </a:moveTo>
                <a:lnTo>
                  <a:pt x="26" y="207"/>
                </a:lnTo>
                <a:lnTo>
                  <a:pt x="26" y="120"/>
                </a:lnTo>
                <a:lnTo>
                  <a:pt x="64" y="120"/>
                </a:lnTo>
                <a:lnTo>
                  <a:pt x="77" y="120"/>
                </a:lnTo>
                <a:lnTo>
                  <a:pt x="90" y="119"/>
                </a:lnTo>
                <a:lnTo>
                  <a:pt x="101" y="116"/>
                </a:lnTo>
                <a:lnTo>
                  <a:pt x="110" y="112"/>
                </a:lnTo>
                <a:lnTo>
                  <a:pt x="115" y="107"/>
                </a:lnTo>
                <a:lnTo>
                  <a:pt x="121" y="102"/>
                </a:lnTo>
                <a:lnTo>
                  <a:pt x="125" y="96"/>
                </a:lnTo>
                <a:lnTo>
                  <a:pt x="128" y="91"/>
                </a:lnTo>
                <a:lnTo>
                  <a:pt x="131" y="84"/>
                </a:lnTo>
                <a:lnTo>
                  <a:pt x="132" y="77"/>
                </a:lnTo>
                <a:lnTo>
                  <a:pt x="134" y="68"/>
                </a:lnTo>
                <a:lnTo>
                  <a:pt x="134" y="60"/>
                </a:lnTo>
                <a:lnTo>
                  <a:pt x="134" y="51"/>
                </a:lnTo>
                <a:lnTo>
                  <a:pt x="133" y="43"/>
                </a:lnTo>
                <a:lnTo>
                  <a:pt x="131" y="35"/>
                </a:lnTo>
                <a:lnTo>
                  <a:pt x="128" y="28"/>
                </a:lnTo>
                <a:lnTo>
                  <a:pt x="125" y="22"/>
                </a:lnTo>
                <a:lnTo>
                  <a:pt x="121" y="16"/>
                </a:lnTo>
                <a:lnTo>
                  <a:pt x="116" y="11"/>
                </a:lnTo>
                <a:lnTo>
                  <a:pt x="110" y="8"/>
                </a:lnTo>
                <a:lnTo>
                  <a:pt x="102" y="3"/>
                </a:lnTo>
                <a:lnTo>
                  <a:pt x="91" y="1"/>
                </a:lnTo>
                <a:lnTo>
                  <a:pt x="80" y="0"/>
                </a:lnTo>
                <a:lnTo>
                  <a:pt x="69" y="0"/>
                </a:lnTo>
                <a:lnTo>
                  <a:pt x="63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26" y="94"/>
                </a:moveTo>
                <a:lnTo>
                  <a:pt x="26" y="25"/>
                </a:lnTo>
                <a:lnTo>
                  <a:pt x="70" y="25"/>
                </a:lnTo>
                <a:lnTo>
                  <a:pt x="79" y="25"/>
                </a:lnTo>
                <a:lnTo>
                  <a:pt x="87" y="28"/>
                </a:lnTo>
                <a:lnTo>
                  <a:pt x="93" y="30"/>
                </a:lnTo>
                <a:lnTo>
                  <a:pt x="98" y="34"/>
                </a:lnTo>
                <a:lnTo>
                  <a:pt x="103" y="38"/>
                </a:lnTo>
                <a:lnTo>
                  <a:pt x="106" y="44"/>
                </a:lnTo>
                <a:lnTo>
                  <a:pt x="107" y="51"/>
                </a:lnTo>
                <a:lnTo>
                  <a:pt x="108" y="59"/>
                </a:lnTo>
                <a:lnTo>
                  <a:pt x="107" y="68"/>
                </a:lnTo>
                <a:lnTo>
                  <a:pt x="106" y="77"/>
                </a:lnTo>
                <a:lnTo>
                  <a:pt x="103" y="82"/>
                </a:lnTo>
                <a:lnTo>
                  <a:pt x="98" y="87"/>
                </a:lnTo>
                <a:lnTo>
                  <a:pt x="93" y="91"/>
                </a:lnTo>
                <a:lnTo>
                  <a:pt x="86" y="93"/>
                </a:lnTo>
                <a:lnTo>
                  <a:pt x="77" y="94"/>
                </a:lnTo>
                <a:lnTo>
                  <a:pt x="68" y="94"/>
                </a:lnTo>
                <a:lnTo>
                  <a:pt x="26" y="9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95" name="Rectangle 424"/>
          <p:cNvSpPr>
            <a:spLocks noChangeArrowheads="1"/>
          </p:cNvSpPr>
          <p:nvPr/>
        </p:nvSpPr>
        <p:spPr bwMode="auto">
          <a:xfrm>
            <a:off x="5924550" y="3382963"/>
            <a:ext cx="12700" cy="17462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96" name="Freeform 425"/>
          <p:cNvSpPr>
            <a:spLocks/>
          </p:cNvSpPr>
          <p:nvPr/>
        </p:nvSpPr>
        <p:spPr bwMode="auto">
          <a:xfrm>
            <a:off x="4851400" y="3487738"/>
            <a:ext cx="58738" cy="107950"/>
          </a:xfrm>
          <a:custGeom>
            <a:avLst/>
            <a:gdLst>
              <a:gd name="T0" fmla="*/ 0 w 126"/>
              <a:gd name="T1" fmla="*/ 72496 h 204"/>
              <a:gd name="T2" fmla="*/ 1865 w 126"/>
              <a:gd name="T3" fmla="*/ 87313 h 204"/>
              <a:gd name="T4" fmla="*/ 7925 w 126"/>
              <a:gd name="T5" fmla="*/ 98425 h 204"/>
              <a:gd name="T6" fmla="*/ 16782 w 126"/>
              <a:gd name="T7" fmla="*/ 105833 h 204"/>
              <a:gd name="T8" fmla="*/ 28437 w 126"/>
              <a:gd name="T9" fmla="*/ 107950 h 204"/>
              <a:gd name="T10" fmla="*/ 41490 w 126"/>
              <a:gd name="T11" fmla="*/ 105833 h 204"/>
              <a:gd name="T12" fmla="*/ 50813 w 126"/>
              <a:gd name="T13" fmla="*/ 98954 h 204"/>
              <a:gd name="T14" fmla="*/ 56873 w 126"/>
              <a:gd name="T15" fmla="*/ 88371 h 204"/>
              <a:gd name="T16" fmla="*/ 58738 w 126"/>
              <a:gd name="T17" fmla="*/ 74613 h 204"/>
              <a:gd name="T18" fmla="*/ 57806 w 126"/>
              <a:gd name="T19" fmla="*/ 65617 h 204"/>
              <a:gd name="T20" fmla="*/ 55475 w 126"/>
              <a:gd name="T21" fmla="*/ 58737 h 204"/>
              <a:gd name="T22" fmla="*/ 51279 w 126"/>
              <a:gd name="T23" fmla="*/ 52387 h 204"/>
              <a:gd name="T24" fmla="*/ 45219 w 126"/>
              <a:gd name="T25" fmla="*/ 48683 h 204"/>
              <a:gd name="T26" fmla="*/ 50347 w 126"/>
              <a:gd name="T27" fmla="*/ 44979 h 204"/>
              <a:gd name="T28" fmla="*/ 53610 w 126"/>
              <a:gd name="T29" fmla="*/ 40746 h 204"/>
              <a:gd name="T30" fmla="*/ 55475 w 126"/>
              <a:gd name="T31" fmla="*/ 34925 h 204"/>
              <a:gd name="T32" fmla="*/ 55941 w 126"/>
              <a:gd name="T33" fmla="*/ 28046 h 204"/>
              <a:gd name="T34" fmla="*/ 54076 w 126"/>
              <a:gd name="T35" fmla="*/ 16404 h 204"/>
              <a:gd name="T36" fmla="*/ 48948 w 126"/>
              <a:gd name="T37" fmla="*/ 7408 h 204"/>
              <a:gd name="T38" fmla="*/ 40091 w 126"/>
              <a:gd name="T39" fmla="*/ 2117 h 204"/>
              <a:gd name="T40" fmla="*/ 28437 w 126"/>
              <a:gd name="T41" fmla="*/ 0 h 204"/>
              <a:gd name="T42" fmla="*/ 17715 w 126"/>
              <a:gd name="T43" fmla="*/ 2646 h 204"/>
              <a:gd name="T44" fmla="*/ 9323 w 126"/>
              <a:gd name="T45" fmla="*/ 9525 h 204"/>
              <a:gd name="T46" fmla="*/ 3729 w 126"/>
              <a:gd name="T47" fmla="*/ 20638 h 204"/>
              <a:gd name="T48" fmla="*/ 1865 w 126"/>
              <a:gd name="T49" fmla="*/ 34925 h 204"/>
              <a:gd name="T50" fmla="*/ 12587 w 126"/>
              <a:gd name="T51" fmla="*/ 35454 h 204"/>
              <a:gd name="T52" fmla="*/ 14451 w 126"/>
              <a:gd name="T53" fmla="*/ 25400 h 204"/>
              <a:gd name="T54" fmla="*/ 17248 w 126"/>
              <a:gd name="T55" fmla="*/ 17992 h 204"/>
              <a:gd name="T56" fmla="*/ 21910 w 126"/>
              <a:gd name="T57" fmla="*/ 13758 h 204"/>
              <a:gd name="T58" fmla="*/ 29369 w 126"/>
              <a:gd name="T59" fmla="*/ 12700 h 204"/>
              <a:gd name="T60" fmla="*/ 35895 w 126"/>
              <a:gd name="T61" fmla="*/ 13758 h 204"/>
              <a:gd name="T62" fmla="*/ 40091 w 126"/>
              <a:gd name="T63" fmla="*/ 16933 h 204"/>
              <a:gd name="T64" fmla="*/ 43354 w 126"/>
              <a:gd name="T65" fmla="*/ 21696 h 204"/>
              <a:gd name="T66" fmla="*/ 44287 w 126"/>
              <a:gd name="T67" fmla="*/ 28575 h 204"/>
              <a:gd name="T68" fmla="*/ 43354 w 126"/>
              <a:gd name="T69" fmla="*/ 35983 h 204"/>
              <a:gd name="T70" fmla="*/ 39625 w 126"/>
              <a:gd name="T71" fmla="*/ 40746 h 204"/>
              <a:gd name="T72" fmla="*/ 34497 w 126"/>
              <a:gd name="T73" fmla="*/ 43921 h 204"/>
              <a:gd name="T74" fmla="*/ 27038 w 126"/>
              <a:gd name="T75" fmla="*/ 44450 h 204"/>
              <a:gd name="T76" fmla="*/ 23309 w 126"/>
              <a:gd name="T77" fmla="*/ 56092 h 204"/>
              <a:gd name="T78" fmla="*/ 33565 w 126"/>
              <a:gd name="T79" fmla="*/ 57150 h 204"/>
              <a:gd name="T80" fmla="*/ 40091 w 126"/>
              <a:gd name="T81" fmla="*/ 59267 h 204"/>
              <a:gd name="T82" fmla="*/ 44753 w 126"/>
              <a:gd name="T83" fmla="*/ 63500 h 204"/>
              <a:gd name="T84" fmla="*/ 46617 w 126"/>
              <a:gd name="T85" fmla="*/ 70379 h 204"/>
              <a:gd name="T86" fmla="*/ 46617 w 126"/>
              <a:gd name="T87" fmla="*/ 78846 h 204"/>
              <a:gd name="T88" fmla="*/ 44753 w 126"/>
              <a:gd name="T89" fmla="*/ 86254 h 204"/>
              <a:gd name="T90" fmla="*/ 39625 w 126"/>
              <a:gd name="T91" fmla="*/ 92075 h 204"/>
              <a:gd name="T92" fmla="*/ 33565 w 126"/>
              <a:gd name="T93" fmla="*/ 94721 h 204"/>
              <a:gd name="T94" fmla="*/ 25640 w 126"/>
              <a:gd name="T95" fmla="*/ 94721 h 204"/>
              <a:gd name="T96" fmla="*/ 18647 w 126"/>
              <a:gd name="T97" fmla="*/ 91546 h 204"/>
              <a:gd name="T98" fmla="*/ 14451 w 126"/>
              <a:gd name="T99" fmla="*/ 85725 h 204"/>
              <a:gd name="T100" fmla="*/ 11654 w 126"/>
              <a:gd name="T101" fmla="*/ 77258 h 204"/>
              <a:gd name="T102" fmla="*/ 0 w 126"/>
              <a:gd name="T103" fmla="*/ 71967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6"/>
                </a:moveTo>
                <a:lnTo>
                  <a:pt x="0" y="137"/>
                </a:lnTo>
                <a:lnTo>
                  <a:pt x="1" y="152"/>
                </a:lnTo>
                <a:lnTo>
                  <a:pt x="4" y="165"/>
                </a:lnTo>
                <a:lnTo>
                  <a:pt x="9" y="176"/>
                </a:lnTo>
                <a:lnTo>
                  <a:pt x="17" y="186"/>
                </a:lnTo>
                <a:lnTo>
                  <a:pt x="25" y="194"/>
                </a:lnTo>
                <a:lnTo>
                  <a:pt x="36" y="200"/>
                </a:lnTo>
                <a:lnTo>
                  <a:pt x="47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200"/>
                </a:lnTo>
                <a:lnTo>
                  <a:pt x="99" y="194"/>
                </a:lnTo>
                <a:lnTo>
                  <a:pt x="109" y="187"/>
                </a:lnTo>
                <a:lnTo>
                  <a:pt x="116" y="177"/>
                </a:lnTo>
                <a:lnTo>
                  <a:pt x="122" y="167"/>
                </a:lnTo>
                <a:lnTo>
                  <a:pt x="125" y="154"/>
                </a:lnTo>
                <a:lnTo>
                  <a:pt x="126" y="141"/>
                </a:lnTo>
                <a:lnTo>
                  <a:pt x="126" y="132"/>
                </a:lnTo>
                <a:lnTo>
                  <a:pt x="124" y="124"/>
                </a:lnTo>
                <a:lnTo>
                  <a:pt x="122" y="117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4" y="96"/>
                </a:lnTo>
                <a:lnTo>
                  <a:pt x="97" y="92"/>
                </a:lnTo>
                <a:lnTo>
                  <a:pt x="102" y="89"/>
                </a:lnTo>
                <a:lnTo>
                  <a:pt x="108" y="85"/>
                </a:lnTo>
                <a:lnTo>
                  <a:pt x="111" y="82"/>
                </a:lnTo>
                <a:lnTo>
                  <a:pt x="115" y="77"/>
                </a:lnTo>
                <a:lnTo>
                  <a:pt x="117" y="71"/>
                </a:lnTo>
                <a:lnTo>
                  <a:pt x="119" y="66"/>
                </a:lnTo>
                <a:lnTo>
                  <a:pt x="120" y="60"/>
                </a:lnTo>
                <a:lnTo>
                  <a:pt x="120" y="53"/>
                </a:lnTo>
                <a:lnTo>
                  <a:pt x="119" y="41"/>
                </a:lnTo>
                <a:lnTo>
                  <a:pt x="116" y="31"/>
                </a:lnTo>
                <a:lnTo>
                  <a:pt x="112" y="23"/>
                </a:lnTo>
                <a:lnTo>
                  <a:pt x="105" y="14"/>
                </a:lnTo>
                <a:lnTo>
                  <a:pt x="97" y="9"/>
                </a:lnTo>
                <a:lnTo>
                  <a:pt x="86" y="4"/>
                </a:lnTo>
                <a:lnTo>
                  <a:pt x="75" y="2"/>
                </a:lnTo>
                <a:lnTo>
                  <a:pt x="61" y="0"/>
                </a:lnTo>
                <a:lnTo>
                  <a:pt x="50" y="2"/>
                </a:lnTo>
                <a:lnTo>
                  <a:pt x="38" y="5"/>
                </a:lnTo>
                <a:lnTo>
                  <a:pt x="28" y="11"/>
                </a:lnTo>
                <a:lnTo>
                  <a:pt x="20" y="18"/>
                </a:lnTo>
                <a:lnTo>
                  <a:pt x="14" y="27"/>
                </a:lnTo>
                <a:lnTo>
                  <a:pt x="8" y="39"/>
                </a:lnTo>
                <a:lnTo>
                  <a:pt x="5" y="51"/>
                </a:lnTo>
                <a:lnTo>
                  <a:pt x="4" y="66"/>
                </a:lnTo>
                <a:lnTo>
                  <a:pt x="4" y="67"/>
                </a:lnTo>
                <a:lnTo>
                  <a:pt x="27" y="67"/>
                </a:lnTo>
                <a:lnTo>
                  <a:pt x="28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30"/>
                </a:lnTo>
                <a:lnTo>
                  <a:pt x="47" y="26"/>
                </a:lnTo>
                <a:lnTo>
                  <a:pt x="55" y="25"/>
                </a:lnTo>
                <a:lnTo>
                  <a:pt x="63" y="24"/>
                </a:lnTo>
                <a:lnTo>
                  <a:pt x="71" y="24"/>
                </a:lnTo>
                <a:lnTo>
                  <a:pt x="77" y="26"/>
                </a:lnTo>
                <a:lnTo>
                  <a:pt x="82" y="28"/>
                </a:lnTo>
                <a:lnTo>
                  <a:pt x="86" y="32"/>
                </a:lnTo>
                <a:lnTo>
                  <a:pt x="91" y="35"/>
                </a:lnTo>
                <a:lnTo>
                  <a:pt x="93" y="41"/>
                </a:lnTo>
                <a:lnTo>
                  <a:pt x="95" y="47"/>
                </a:lnTo>
                <a:lnTo>
                  <a:pt x="95" y="54"/>
                </a:lnTo>
                <a:lnTo>
                  <a:pt x="94" y="62"/>
                </a:lnTo>
                <a:lnTo>
                  <a:pt x="93" y="68"/>
                </a:lnTo>
                <a:lnTo>
                  <a:pt x="90" y="74"/>
                </a:lnTo>
                <a:lnTo>
                  <a:pt x="85" y="77"/>
                </a:lnTo>
                <a:lnTo>
                  <a:pt x="80" y="81"/>
                </a:lnTo>
                <a:lnTo>
                  <a:pt x="74" y="83"/>
                </a:lnTo>
                <a:lnTo>
                  <a:pt x="66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3" y="106"/>
                </a:lnTo>
                <a:lnTo>
                  <a:pt x="72" y="108"/>
                </a:lnTo>
                <a:lnTo>
                  <a:pt x="79" y="109"/>
                </a:lnTo>
                <a:lnTo>
                  <a:pt x="86" y="112"/>
                </a:lnTo>
                <a:lnTo>
                  <a:pt x="92" y="116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8"/>
                </a:lnTo>
                <a:lnTo>
                  <a:pt x="96" y="163"/>
                </a:lnTo>
                <a:lnTo>
                  <a:pt x="91" y="169"/>
                </a:lnTo>
                <a:lnTo>
                  <a:pt x="85" y="174"/>
                </a:lnTo>
                <a:lnTo>
                  <a:pt x="79" y="177"/>
                </a:lnTo>
                <a:lnTo>
                  <a:pt x="72" y="179"/>
                </a:lnTo>
                <a:lnTo>
                  <a:pt x="63" y="180"/>
                </a:lnTo>
                <a:lnTo>
                  <a:pt x="55" y="179"/>
                </a:lnTo>
                <a:lnTo>
                  <a:pt x="46" y="177"/>
                </a:lnTo>
                <a:lnTo>
                  <a:pt x="40" y="173"/>
                </a:lnTo>
                <a:lnTo>
                  <a:pt x="35" y="168"/>
                </a:lnTo>
                <a:lnTo>
                  <a:pt x="31" y="162"/>
                </a:lnTo>
                <a:lnTo>
                  <a:pt x="27" y="154"/>
                </a:lnTo>
                <a:lnTo>
                  <a:pt x="25" y="146"/>
                </a:lnTo>
                <a:lnTo>
                  <a:pt x="24" y="136"/>
                </a:lnTo>
                <a:lnTo>
                  <a:pt x="0" y="13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97" name="Freeform 426"/>
          <p:cNvSpPr>
            <a:spLocks/>
          </p:cNvSpPr>
          <p:nvPr/>
        </p:nvSpPr>
        <p:spPr bwMode="auto">
          <a:xfrm>
            <a:off x="4921250" y="3489325"/>
            <a:ext cx="57150" cy="103188"/>
          </a:xfrm>
          <a:custGeom>
            <a:avLst/>
            <a:gdLst>
              <a:gd name="T0" fmla="*/ 11522 w 124"/>
              <a:gd name="T1" fmla="*/ 103188 h 196"/>
              <a:gd name="T2" fmla="*/ 23505 w 124"/>
              <a:gd name="T3" fmla="*/ 103188 h 196"/>
              <a:gd name="T4" fmla="*/ 24888 w 124"/>
              <a:gd name="T5" fmla="*/ 90026 h 196"/>
              <a:gd name="T6" fmla="*/ 27653 w 124"/>
              <a:gd name="T7" fmla="*/ 77917 h 196"/>
              <a:gd name="T8" fmla="*/ 30879 w 124"/>
              <a:gd name="T9" fmla="*/ 66335 h 196"/>
              <a:gd name="T10" fmla="*/ 34106 w 124"/>
              <a:gd name="T11" fmla="*/ 54753 h 196"/>
              <a:gd name="T12" fmla="*/ 39175 w 124"/>
              <a:gd name="T13" fmla="*/ 43697 h 196"/>
              <a:gd name="T14" fmla="*/ 44706 w 124"/>
              <a:gd name="T15" fmla="*/ 33168 h 196"/>
              <a:gd name="T16" fmla="*/ 50237 w 124"/>
              <a:gd name="T17" fmla="*/ 22638 h 196"/>
              <a:gd name="T18" fmla="*/ 57150 w 124"/>
              <a:gd name="T19" fmla="*/ 12635 h 196"/>
              <a:gd name="T20" fmla="*/ 57150 w 124"/>
              <a:gd name="T21" fmla="*/ 0 h 196"/>
              <a:gd name="T22" fmla="*/ 0 w 124"/>
              <a:gd name="T23" fmla="*/ 0 h 196"/>
              <a:gd name="T24" fmla="*/ 0 w 124"/>
              <a:gd name="T25" fmla="*/ 14215 h 196"/>
              <a:gd name="T26" fmla="*/ 45628 w 124"/>
              <a:gd name="T27" fmla="*/ 14215 h 196"/>
              <a:gd name="T28" fmla="*/ 38715 w 124"/>
              <a:gd name="T29" fmla="*/ 23691 h 196"/>
              <a:gd name="T30" fmla="*/ 32262 w 124"/>
              <a:gd name="T31" fmla="*/ 34221 h 196"/>
              <a:gd name="T32" fmla="*/ 27192 w 124"/>
              <a:gd name="T33" fmla="*/ 44750 h 196"/>
              <a:gd name="T34" fmla="*/ 22123 w 124"/>
              <a:gd name="T35" fmla="*/ 55806 h 196"/>
              <a:gd name="T36" fmla="*/ 18435 w 124"/>
              <a:gd name="T37" fmla="*/ 66862 h 196"/>
              <a:gd name="T38" fmla="*/ 15209 w 124"/>
              <a:gd name="T39" fmla="*/ 78444 h 196"/>
              <a:gd name="T40" fmla="*/ 12905 w 124"/>
              <a:gd name="T41" fmla="*/ 90553 h 196"/>
              <a:gd name="T42" fmla="*/ 11522 w 124"/>
              <a:gd name="T43" fmla="*/ 103188 h 19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24" h="196">
                <a:moveTo>
                  <a:pt x="25" y="196"/>
                </a:moveTo>
                <a:lnTo>
                  <a:pt x="51" y="196"/>
                </a:lnTo>
                <a:lnTo>
                  <a:pt x="54" y="171"/>
                </a:lnTo>
                <a:lnTo>
                  <a:pt x="60" y="148"/>
                </a:lnTo>
                <a:lnTo>
                  <a:pt x="67" y="126"/>
                </a:lnTo>
                <a:lnTo>
                  <a:pt x="74" y="104"/>
                </a:lnTo>
                <a:lnTo>
                  <a:pt x="85" y="83"/>
                </a:lnTo>
                <a:lnTo>
                  <a:pt x="97" y="63"/>
                </a:lnTo>
                <a:lnTo>
                  <a:pt x="109" y="43"/>
                </a:lnTo>
                <a:lnTo>
                  <a:pt x="124" y="24"/>
                </a:lnTo>
                <a:lnTo>
                  <a:pt x="124" y="0"/>
                </a:lnTo>
                <a:lnTo>
                  <a:pt x="0" y="0"/>
                </a:lnTo>
                <a:lnTo>
                  <a:pt x="0" y="27"/>
                </a:lnTo>
                <a:lnTo>
                  <a:pt x="99" y="27"/>
                </a:lnTo>
                <a:lnTo>
                  <a:pt x="84" y="45"/>
                </a:lnTo>
                <a:lnTo>
                  <a:pt x="70" y="65"/>
                </a:lnTo>
                <a:lnTo>
                  <a:pt x="59" y="85"/>
                </a:lnTo>
                <a:lnTo>
                  <a:pt x="48" y="106"/>
                </a:lnTo>
                <a:lnTo>
                  <a:pt x="40" y="127"/>
                </a:lnTo>
                <a:lnTo>
                  <a:pt x="33" y="149"/>
                </a:lnTo>
                <a:lnTo>
                  <a:pt x="28" y="172"/>
                </a:lnTo>
                <a:lnTo>
                  <a:pt x="25" y="19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98" name="Freeform 427"/>
          <p:cNvSpPr>
            <a:spLocks noEditPoints="1"/>
          </p:cNvSpPr>
          <p:nvPr/>
        </p:nvSpPr>
        <p:spPr bwMode="auto">
          <a:xfrm>
            <a:off x="5527675" y="3482975"/>
            <a:ext cx="79375" cy="109538"/>
          </a:xfrm>
          <a:custGeom>
            <a:avLst/>
            <a:gdLst>
              <a:gd name="T0" fmla="*/ 0 w 168"/>
              <a:gd name="T1" fmla="*/ 109538 h 208"/>
              <a:gd name="T2" fmla="*/ 12757 w 168"/>
              <a:gd name="T3" fmla="*/ 109538 h 208"/>
              <a:gd name="T4" fmla="*/ 22206 w 168"/>
              <a:gd name="T5" fmla="*/ 76887 h 208"/>
              <a:gd name="T6" fmla="*/ 57169 w 168"/>
              <a:gd name="T7" fmla="*/ 76887 h 208"/>
              <a:gd name="T8" fmla="*/ 66618 w 168"/>
              <a:gd name="T9" fmla="*/ 109538 h 208"/>
              <a:gd name="T10" fmla="*/ 79375 w 168"/>
              <a:gd name="T11" fmla="*/ 109538 h 208"/>
              <a:gd name="T12" fmla="*/ 46302 w 168"/>
              <a:gd name="T13" fmla="*/ 0 h 208"/>
              <a:gd name="T14" fmla="*/ 33073 w 168"/>
              <a:gd name="T15" fmla="*/ 0 h 208"/>
              <a:gd name="T16" fmla="*/ 0 w 168"/>
              <a:gd name="T17" fmla="*/ 109538 h 208"/>
              <a:gd name="T18" fmla="*/ 25986 w 168"/>
              <a:gd name="T19" fmla="*/ 63722 h 208"/>
              <a:gd name="T20" fmla="*/ 40160 w 168"/>
              <a:gd name="T21" fmla="*/ 16325 h 208"/>
              <a:gd name="T22" fmla="*/ 53389 w 168"/>
              <a:gd name="T23" fmla="*/ 63722 h 208"/>
              <a:gd name="T24" fmla="*/ 25986 w 168"/>
              <a:gd name="T25" fmla="*/ 63722 h 20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8" h="208">
                <a:moveTo>
                  <a:pt x="0" y="208"/>
                </a:moveTo>
                <a:lnTo>
                  <a:pt x="27" y="208"/>
                </a:lnTo>
                <a:lnTo>
                  <a:pt x="47" y="146"/>
                </a:lnTo>
                <a:lnTo>
                  <a:pt x="121" y="146"/>
                </a:lnTo>
                <a:lnTo>
                  <a:pt x="141" y="208"/>
                </a:lnTo>
                <a:lnTo>
                  <a:pt x="168" y="208"/>
                </a:lnTo>
                <a:lnTo>
                  <a:pt x="98" y="0"/>
                </a:lnTo>
                <a:lnTo>
                  <a:pt x="70" y="0"/>
                </a:lnTo>
                <a:lnTo>
                  <a:pt x="0" y="208"/>
                </a:lnTo>
                <a:close/>
                <a:moveTo>
                  <a:pt x="55" y="121"/>
                </a:moveTo>
                <a:lnTo>
                  <a:pt x="85" y="31"/>
                </a:lnTo>
                <a:lnTo>
                  <a:pt x="113" y="121"/>
                </a:lnTo>
                <a:lnTo>
                  <a:pt x="55" y="12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099" name="Freeform 428"/>
          <p:cNvSpPr>
            <a:spLocks/>
          </p:cNvSpPr>
          <p:nvPr/>
        </p:nvSpPr>
        <p:spPr bwMode="auto">
          <a:xfrm>
            <a:off x="5614988" y="3511550"/>
            <a:ext cx="53975" cy="80963"/>
          </a:xfrm>
          <a:custGeom>
            <a:avLst/>
            <a:gdLst>
              <a:gd name="T0" fmla="*/ 43085 w 114"/>
              <a:gd name="T1" fmla="*/ 80963 h 155"/>
              <a:gd name="T2" fmla="*/ 53975 w 114"/>
              <a:gd name="T3" fmla="*/ 80963 h 155"/>
              <a:gd name="T4" fmla="*/ 53975 w 114"/>
              <a:gd name="T5" fmla="*/ 33430 h 155"/>
              <a:gd name="T6" fmla="*/ 53975 w 114"/>
              <a:gd name="T7" fmla="*/ 29773 h 155"/>
              <a:gd name="T8" fmla="*/ 53975 w 114"/>
              <a:gd name="T9" fmla="*/ 24028 h 155"/>
              <a:gd name="T10" fmla="*/ 53502 w 114"/>
              <a:gd name="T11" fmla="*/ 19327 h 155"/>
              <a:gd name="T12" fmla="*/ 53028 w 114"/>
              <a:gd name="T13" fmla="*/ 14626 h 155"/>
              <a:gd name="T14" fmla="*/ 50661 w 114"/>
              <a:gd name="T15" fmla="*/ 10969 h 155"/>
              <a:gd name="T16" fmla="*/ 49240 w 114"/>
              <a:gd name="T17" fmla="*/ 7835 h 155"/>
              <a:gd name="T18" fmla="*/ 47820 w 114"/>
              <a:gd name="T19" fmla="*/ 5746 h 155"/>
              <a:gd name="T20" fmla="*/ 45926 w 114"/>
              <a:gd name="T21" fmla="*/ 4179 h 155"/>
              <a:gd name="T22" fmla="*/ 43559 w 114"/>
              <a:gd name="T23" fmla="*/ 2089 h 155"/>
              <a:gd name="T24" fmla="*/ 40718 w 114"/>
              <a:gd name="T25" fmla="*/ 1045 h 155"/>
              <a:gd name="T26" fmla="*/ 37877 w 114"/>
              <a:gd name="T27" fmla="*/ 522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522 h 155"/>
              <a:gd name="T36" fmla="*/ 21779 w 114"/>
              <a:gd name="T37" fmla="*/ 1567 h 155"/>
              <a:gd name="T38" fmla="*/ 19412 w 114"/>
              <a:gd name="T39" fmla="*/ 3134 h 155"/>
              <a:gd name="T40" fmla="*/ 17045 w 114"/>
              <a:gd name="T41" fmla="*/ 4701 h 155"/>
              <a:gd name="T42" fmla="*/ 14204 w 114"/>
              <a:gd name="T43" fmla="*/ 7313 h 155"/>
              <a:gd name="T44" fmla="*/ 12310 w 114"/>
              <a:gd name="T45" fmla="*/ 9924 h 155"/>
              <a:gd name="T46" fmla="*/ 10416 w 114"/>
              <a:gd name="T47" fmla="*/ 13059 h 155"/>
              <a:gd name="T48" fmla="*/ 10416 w 114"/>
              <a:gd name="T49" fmla="*/ 1567 h 155"/>
              <a:gd name="T50" fmla="*/ 0 w 114"/>
              <a:gd name="T51" fmla="*/ 1567 h 155"/>
              <a:gd name="T52" fmla="*/ 0 w 114"/>
              <a:gd name="T53" fmla="*/ 80963 h 155"/>
              <a:gd name="T54" fmla="*/ 10890 w 114"/>
              <a:gd name="T55" fmla="*/ 80963 h 155"/>
              <a:gd name="T56" fmla="*/ 10890 w 114"/>
              <a:gd name="T57" fmla="*/ 35519 h 155"/>
              <a:gd name="T58" fmla="*/ 11363 w 114"/>
              <a:gd name="T59" fmla="*/ 30296 h 155"/>
              <a:gd name="T60" fmla="*/ 12310 w 114"/>
              <a:gd name="T61" fmla="*/ 25595 h 155"/>
              <a:gd name="T62" fmla="*/ 13730 w 114"/>
              <a:gd name="T63" fmla="*/ 20894 h 155"/>
              <a:gd name="T64" fmla="*/ 16098 w 114"/>
              <a:gd name="T65" fmla="*/ 17237 h 155"/>
              <a:gd name="T66" fmla="*/ 18939 w 114"/>
              <a:gd name="T67" fmla="*/ 15148 h 155"/>
              <a:gd name="T68" fmla="*/ 21779 w 114"/>
              <a:gd name="T69" fmla="*/ 13059 h 155"/>
              <a:gd name="T70" fmla="*/ 26041 w 114"/>
              <a:gd name="T71" fmla="*/ 12014 h 155"/>
              <a:gd name="T72" fmla="*/ 29828 w 114"/>
              <a:gd name="T73" fmla="*/ 11492 h 155"/>
              <a:gd name="T74" fmla="*/ 33143 w 114"/>
              <a:gd name="T75" fmla="*/ 12014 h 155"/>
              <a:gd name="T76" fmla="*/ 36457 w 114"/>
              <a:gd name="T77" fmla="*/ 12536 h 155"/>
              <a:gd name="T78" fmla="*/ 38351 w 114"/>
              <a:gd name="T79" fmla="*/ 14626 h 155"/>
              <a:gd name="T80" fmla="*/ 40245 w 114"/>
              <a:gd name="T81" fmla="*/ 16193 h 155"/>
              <a:gd name="T82" fmla="*/ 41191 w 114"/>
              <a:gd name="T83" fmla="*/ 19327 h 155"/>
              <a:gd name="T84" fmla="*/ 42138 w 114"/>
              <a:gd name="T85" fmla="*/ 22983 h 155"/>
              <a:gd name="T86" fmla="*/ 43085 w 114"/>
              <a:gd name="T87" fmla="*/ 27162 h 155"/>
              <a:gd name="T88" fmla="*/ 43085 w 114"/>
              <a:gd name="T89" fmla="*/ 31863 h 155"/>
              <a:gd name="T90" fmla="*/ 43085 w 114"/>
              <a:gd name="T91" fmla="*/ 80963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6"/>
                </a:lnTo>
                <a:lnTo>
                  <a:pt x="113" y="37"/>
                </a:lnTo>
                <a:lnTo>
                  <a:pt x="112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1"/>
                </a:lnTo>
                <a:lnTo>
                  <a:pt x="97" y="8"/>
                </a:lnTo>
                <a:lnTo>
                  <a:pt x="92" y="4"/>
                </a:lnTo>
                <a:lnTo>
                  <a:pt x="86" y="2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3"/>
                </a:lnTo>
                <a:lnTo>
                  <a:pt x="41" y="6"/>
                </a:lnTo>
                <a:lnTo>
                  <a:pt x="36" y="9"/>
                </a:lnTo>
                <a:lnTo>
                  <a:pt x="30" y="14"/>
                </a:lnTo>
                <a:lnTo>
                  <a:pt x="26" y="19"/>
                </a:lnTo>
                <a:lnTo>
                  <a:pt x="22" y="25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lnTo>
                  <a:pt x="23" y="155"/>
                </a:lnTo>
                <a:lnTo>
                  <a:pt x="23" y="68"/>
                </a:lnTo>
                <a:lnTo>
                  <a:pt x="24" y="58"/>
                </a:lnTo>
                <a:lnTo>
                  <a:pt x="26" y="49"/>
                </a:lnTo>
                <a:lnTo>
                  <a:pt x="29" y="40"/>
                </a:lnTo>
                <a:lnTo>
                  <a:pt x="34" y="33"/>
                </a:lnTo>
                <a:lnTo>
                  <a:pt x="40" y="29"/>
                </a:lnTo>
                <a:lnTo>
                  <a:pt x="46" y="25"/>
                </a:lnTo>
                <a:lnTo>
                  <a:pt x="55" y="23"/>
                </a:lnTo>
                <a:lnTo>
                  <a:pt x="63" y="22"/>
                </a:lnTo>
                <a:lnTo>
                  <a:pt x="70" y="23"/>
                </a:lnTo>
                <a:lnTo>
                  <a:pt x="77" y="24"/>
                </a:lnTo>
                <a:lnTo>
                  <a:pt x="81" y="28"/>
                </a:lnTo>
                <a:lnTo>
                  <a:pt x="85" y="31"/>
                </a:lnTo>
                <a:lnTo>
                  <a:pt x="87" y="37"/>
                </a:lnTo>
                <a:lnTo>
                  <a:pt x="89" y="44"/>
                </a:lnTo>
                <a:lnTo>
                  <a:pt x="91" y="52"/>
                </a:lnTo>
                <a:lnTo>
                  <a:pt x="91" y="61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00" name="Freeform 429"/>
          <p:cNvSpPr>
            <a:spLocks/>
          </p:cNvSpPr>
          <p:nvPr/>
        </p:nvSpPr>
        <p:spPr bwMode="auto">
          <a:xfrm>
            <a:off x="5684838" y="3511550"/>
            <a:ext cx="52387" cy="80963"/>
          </a:xfrm>
          <a:custGeom>
            <a:avLst/>
            <a:gdLst>
              <a:gd name="T0" fmla="*/ 41724 w 113"/>
              <a:gd name="T1" fmla="*/ 80963 h 155"/>
              <a:gd name="T2" fmla="*/ 52387 w 113"/>
              <a:gd name="T3" fmla="*/ 80963 h 155"/>
              <a:gd name="T4" fmla="*/ 52387 w 113"/>
              <a:gd name="T5" fmla="*/ 33430 h 155"/>
              <a:gd name="T6" fmla="*/ 52387 w 113"/>
              <a:gd name="T7" fmla="*/ 29773 h 155"/>
              <a:gd name="T8" fmla="*/ 52387 w 113"/>
              <a:gd name="T9" fmla="*/ 24028 h 155"/>
              <a:gd name="T10" fmla="*/ 51923 w 113"/>
              <a:gd name="T11" fmla="*/ 19327 h 155"/>
              <a:gd name="T12" fmla="*/ 51460 w 113"/>
              <a:gd name="T13" fmla="*/ 14626 h 155"/>
              <a:gd name="T14" fmla="*/ 49605 w 113"/>
              <a:gd name="T15" fmla="*/ 10969 h 155"/>
              <a:gd name="T16" fmla="*/ 48215 w 113"/>
              <a:gd name="T17" fmla="*/ 7835 h 155"/>
              <a:gd name="T18" fmla="*/ 46824 w 113"/>
              <a:gd name="T19" fmla="*/ 5746 h 155"/>
              <a:gd name="T20" fmla="*/ 44969 w 113"/>
              <a:gd name="T21" fmla="*/ 4179 h 155"/>
              <a:gd name="T22" fmla="*/ 42188 w 113"/>
              <a:gd name="T23" fmla="*/ 2089 h 155"/>
              <a:gd name="T24" fmla="*/ 39870 w 113"/>
              <a:gd name="T25" fmla="*/ 1045 h 155"/>
              <a:gd name="T26" fmla="*/ 37088 w 113"/>
              <a:gd name="T27" fmla="*/ 522 h 155"/>
              <a:gd name="T28" fmla="*/ 33379 w 113"/>
              <a:gd name="T29" fmla="*/ 0 h 155"/>
              <a:gd name="T30" fmla="*/ 30134 w 113"/>
              <a:gd name="T31" fmla="*/ 0 h 155"/>
              <a:gd name="T32" fmla="*/ 27353 w 113"/>
              <a:gd name="T33" fmla="*/ 0 h 155"/>
              <a:gd name="T34" fmla="*/ 24107 w 113"/>
              <a:gd name="T35" fmla="*/ 522 h 155"/>
              <a:gd name="T36" fmla="*/ 21326 w 113"/>
              <a:gd name="T37" fmla="*/ 1567 h 155"/>
              <a:gd name="T38" fmla="*/ 19008 w 113"/>
              <a:gd name="T39" fmla="*/ 3134 h 155"/>
              <a:gd name="T40" fmla="*/ 16226 w 113"/>
              <a:gd name="T41" fmla="*/ 4701 h 155"/>
              <a:gd name="T42" fmla="*/ 13908 w 113"/>
              <a:gd name="T43" fmla="*/ 7313 h 155"/>
              <a:gd name="T44" fmla="*/ 12054 w 113"/>
              <a:gd name="T45" fmla="*/ 9924 h 155"/>
              <a:gd name="T46" fmla="*/ 10199 w 113"/>
              <a:gd name="T47" fmla="*/ 13059 h 155"/>
              <a:gd name="T48" fmla="*/ 10199 w 113"/>
              <a:gd name="T49" fmla="*/ 1567 h 155"/>
              <a:gd name="T50" fmla="*/ 0 w 113"/>
              <a:gd name="T51" fmla="*/ 1567 h 155"/>
              <a:gd name="T52" fmla="*/ 0 w 113"/>
              <a:gd name="T53" fmla="*/ 80963 h 155"/>
              <a:gd name="T54" fmla="*/ 10663 w 113"/>
              <a:gd name="T55" fmla="*/ 80963 h 155"/>
              <a:gd name="T56" fmla="*/ 10663 w 113"/>
              <a:gd name="T57" fmla="*/ 35519 h 155"/>
              <a:gd name="T58" fmla="*/ 11126 w 113"/>
              <a:gd name="T59" fmla="*/ 30296 h 155"/>
              <a:gd name="T60" fmla="*/ 12054 w 113"/>
              <a:gd name="T61" fmla="*/ 25595 h 155"/>
              <a:gd name="T62" fmla="*/ 13444 w 113"/>
              <a:gd name="T63" fmla="*/ 20894 h 155"/>
              <a:gd name="T64" fmla="*/ 15299 w 113"/>
              <a:gd name="T65" fmla="*/ 17237 h 155"/>
              <a:gd name="T66" fmla="*/ 18544 w 113"/>
              <a:gd name="T67" fmla="*/ 15148 h 155"/>
              <a:gd name="T68" fmla="*/ 21326 w 113"/>
              <a:gd name="T69" fmla="*/ 13059 h 155"/>
              <a:gd name="T70" fmla="*/ 25034 w 113"/>
              <a:gd name="T71" fmla="*/ 12014 h 155"/>
              <a:gd name="T72" fmla="*/ 29207 w 113"/>
              <a:gd name="T73" fmla="*/ 11492 h 155"/>
              <a:gd name="T74" fmla="*/ 32452 w 113"/>
              <a:gd name="T75" fmla="*/ 12014 h 155"/>
              <a:gd name="T76" fmla="*/ 35234 w 113"/>
              <a:gd name="T77" fmla="*/ 12536 h 155"/>
              <a:gd name="T78" fmla="*/ 37552 w 113"/>
              <a:gd name="T79" fmla="*/ 14626 h 155"/>
              <a:gd name="T80" fmla="*/ 39406 w 113"/>
              <a:gd name="T81" fmla="*/ 16193 h 155"/>
              <a:gd name="T82" fmla="*/ 40333 w 113"/>
              <a:gd name="T83" fmla="*/ 19327 h 155"/>
              <a:gd name="T84" fmla="*/ 41261 w 113"/>
              <a:gd name="T85" fmla="*/ 22983 h 155"/>
              <a:gd name="T86" fmla="*/ 41724 w 113"/>
              <a:gd name="T87" fmla="*/ 27162 h 155"/>
              <a:gd name="T88" fmla="*/ 41724 w 113"/>
              <a:gd name="T89" fmla="*/ 31863 h 155"/>
              <a:gd name="T90" fmla="*/ 41724 w 113"/>
              <a:gd name="T91" fmla="*/ 80963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3" h="155">
                <a:moveTo>
                  <a:pt x="90" y="155"/>
                </a:moveTo>
                <a:lnTo>
                  <a:pt x="113" y="155"/>
                </a:lnTo>
                <a:lnTo>
                  <a:pt x="113" y="64"/>
                </a:lnTo>
                <a:lnTo>
                  <a:pt x="113" y="57"/>
                </a:lnTo>
                <a:lnTo>
                  <a:pt x="113" y="46"/>
                </a:lnTo>
                <a:lnTo>
                  <a:pt x="112" y="37"/>
                </a:lnTo>
                <a:lnTo>
                  <a:pt x="111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1"/>
                </a:lnTo>
                <a:lnTo>
                  <a:pt x="97" y="8"/>
                </a:lnTo>
                <a:lnTo>
                  <a:pt x="91" y="4"/>
                </a:lnTo>
                <a:lnTo>
                  <a:pt x="86" y="2"/>
                </a:lnTo>
                <a:lnTo>
                  <a:pt x="80" y="1"/>
                </a:lnTo>
                <a:lnTo>
                  <a:pt x="72" y="0"/>
                </a:lnTo>
                <a:lnTo>
                  <a:pt x="65" y="0"/>
                </a:lnTo>
                <a:lnTo>
                  <a:pt x="59" y="0"/>
                </a:lnTo>
                <a:lnTo>
                  <a:pt x="52" y="1"/>
                </a:lnTo>
                <a:lnTo>
                  <a:pt x="46" y="3"/>
                </a:lnTo>
                <a:lnTo>
                  <a:pt x="41" y="6"/>
                </a:lnTo>
                <a:lnTo>
                  <a:pt x="35" y="9"/>
                </a:lnTo>
                <a:lnTo>
                  <a:pt x="30" y="14"/>
                </a:lnTo>
                <a:lnTo>
                  <a:pt x="26" y="19"/>
                </a:lnTo>
                <a:lnTo>
                  <a:pt x="22" y="25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lnTo>
                  <a:pt x="23" y="155"/>
                </a:lnTo>
                <a:lnTo>
                  <a:pt x="23" y="68"/>
                </a:lnTo>
                <a:lnTo>
                  <a:pt x="24" y="58"/>
                </a:lnTo>
                <a:lnTo>
                  <a:pt x="26" y="49"/>
                </a:lnTo>
                <a:lnTo>
                  <a:pt x="29" y="40"/>
                </a:lnTo>
                <a:lnTo>
                  <a:pt x="33" y="33"/>
                </a:lnTo>
                <a:lnTo>
                  <a:pt x="40" y="29"/>
                </a:lnTo>
                <a:lnTo>
                  <a:pt x="46" y="25"/>
                </a:lnTo>
                <a:lnTo>
                  <a:pt x="54" y="23"/>
                </a:lnTo>
                <a:lnTo>
                  <a:pt x="63" y="22"/>
                </a:lnTo>
                <a:lnTo>
                  <a:pt x="70" y="23"/>
                </a:lnTo>
                <a:lnTo>
                  <a:pt x="76" y="24"/>
                </a:lnTo>
                <a:lnTo>
                  <a:pt x="81" y="28"/>
                </a:lnTo>
                <a:lnTo>
                  <a:pt x="85" y="31"/>
                </a:lnTo>
                <a:lnTo>
                  <a:pt x="87" y="37"/>
                </a:lnTo>
                <a:lnTo>
                  <a:pt x="89" y="44"/>
                </a:lnTo>
                <a:lnTo>
                  <a:pt x="90" y="52"/>
                </a:lnTo>
                <a:lnTo>
                  <a:pt x="90" y="61"/>
                </a:lnTo>
                <a:lnTo>
                  <a:pt x="9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01" name="Freeform 430"/>
          <p:cNvSpPr>
            <a:spLocks noEditPoints="1"/>
          </p:cNvSpPr>
          <p:nvPr/>
        </p:nvSpPr>
        <p:spPr bwMode="auto">
          <a:xfrm>
            <a:off x="5751513" y="3511550"/>
            <a:ext cx="58737" cy="82550"/>
          </a:xfrm>
          <a:custGeom>
            <a:avLst/>
            <a:gdLst>
              <a:gd name="T0" fmla="*/ 46321 w 123"/>
              <a:gd name="T1" fmla="*/ 59039 h 158"/>
              <a:gd name="T2" fmla="*/ 43456 w 123"/>
              <a:gd name="T3" fmla="*/ 64264 h 158"/>
              <a:gd name="T4" fmla="*/ 39158 w 123"/>
              <a:gd name="T5" fmla="*/ 67921 h 158"/>
              <a:gd name="T6" fmla="*/ 33428 w 123"/>
              <a:gd name="T7" fmla="*/ 70533 h 158"/>
              <a:gd name="T8" fmla="*/ 26265 w 123"/>
              <a:gd name="T9" fmla="*/ 70011 h 158"/>
              <a:gd name="T10" fmla="*/ 19579 w 123"/>
              <a:gd name="T11" fmla="*/ 66876 h 158"/>
              <a:gd name="T12" fmla="*/ 14326 w 123"/>
              <a:gd name="T13" fmla="*/ 60606 h 158"/>
              <a:gd name="T14" fmla="*/ 11938 w 123"/>
              <a:gd name="T15" fmla="*/ 51202 h 158"/>
              <a:gd name="T16" fmla="*/ 58737 w 123"/>
              <a:gd name="T17" fmla="*/ 45455 h 158"/>
              <a:gd name="T18" fmla="*/ 58259 w 123"/>
              <a:gd name="T19" fmla="*/ 30826 h 158"/>
              <a:gd name="T20" fmla="*/ 54439 w 123"/>
              <a:gd name="T21" fmla="*/ 15674 h 158"/>
              <a:gd name="T22" fmla="*/ 46799 w 123"/>
              <a:gd name="T23" fmla="*/ 5747 h 158"/>
              <a:gd name="T24" fmla="*/ 36293 w 123"/>
              <a:gd name="T25" fmla="*/ 522 h 158"/>
              <a:gd name="T26" fmla="*/ 22922 w 123"/>
              <a:gd name="T27" fmla="*/ 522 h 158"/>
              <a:gd name="T28" fmla="*/ 11938 w 123"/>
              <a:gd name="T29" fmla="*/ 5747 h 158"/>
              <a:gd name="T30" fmla="*/ 4298 w 123"/>
              <a:gd name="T31" fmla="*/ 16719 h 158"/>
              <a:gd name="T32" fmla="*/ 478 w 123"/>
              <a:gd name="T33" fmla="*/ 32916 h 158"/>
              <a:gd name="T34" fmla="*/ 478 w 123"/>
              <a:gd name="T35" fmla="*/ 51202 h 158"/>
              <a:gd name="T36" fmla="*/ 4298 w 123"/>
              <a:gd name="T37" fmla="*/ 66353 h 158"/>
              <a:gd name="T38" fmla="*/ 11938 w 123"/>
              <a:gd name="T39" fmla="*/ 76280 h 158"/>
              <a:gd name="T40" fmla="*/ 22922 w 123"/>
              <a:gd name="T41" fmla="*/ 82028 h 158"/>
              <a:gd name="T42" fmla="*/ 34860 w 123"/>
              <a:gd name="T43" fmla="*/ 82028 h 158"/>
              <a:gd name="T44" fmla="*/ 44888 w 123"/>
              <a:gd name="T45" fmla="*/ 78370 h 158"/>
              <a:gd name="T46" fmla="*/ 51574 w 123"/>
              <a:gd name="T47" fmla="*/ 71578 h 158"/>
              <a:gd name="T48" fmla="*/ 56827 w 123"/>
              <a:gd name="T49" fmla="*/ 61651 h 158"/>
              <a:gd name="T50" fmla="*/ 47276 w 123"/>
              <a:gd name="T51" fmla="*/ 55904 h 158"/>
              <a:gd name="T52" fmla="*/ 11938 w 123"/>
              <a:gd name="T53" fmla="*/ 29258 h 158"/>
              <a:gd name="T54" fmla="*/ 14804 w 123"/>
              <a:gd name="T55" fmla="*/ 20376 h 158"/>
              <a:gd name="T56" fmla="*/ 19579 w 123"/>
              <a:gd name="T57" fmla="*/ 14629 h 158"/>
              <a:gd name="T58" fmla="*/ 25787 w 123"/>
              <a:gd name="T59" fmla="*/ 12017 h 158"/>
              <a:gd name="T60" fmla="*/ 33428 w 123"/>
              <a:gd name="T61" fmla="*/ 12017 h 158"/>
              <a:gd name="T62" fmla="*/ 40113 w 123"/>
              <a:gd name="T63" fmla="*/ 15152 h 158"/>
              <a:gd name="T64" fmla="*/ 44888 w 123"/>
              <a:gd name="T65" fmla="*/ 20376 h 158"/>
              <a:gd name="T66" fmla="*/ 46799 w 123"/>
              <a:gd name="T67" fmla="*/ 29258 h 158"/>
              <a:gd name="T68" fmla="*/ 11461 w 123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8"/>
                </a:lnTo>
                <a:lnTo>
                  <a:pt x="91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2"/>
                </a:lnTo>
                <a:lnTo>
                  <a:pt x="70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1"/>
                </a:lnTo>
                <a:lnTo>
                  <a:pt x="41" y="128"/>
                </a:lnTo>
                <a:lnTo>
                  <a:pt x="35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5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19"/>
                </a:lnTo>
                <a:lnTo>
                  <a:pt x="98" y="11"/>
                </a:lnTo>
                <a:lnTo>
                  <a:pt x="87" y="4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1"/>
                </a:lnTo>
                <a:lnTo>
                  <a:pt x="17" y="21"/>
                </a:lnTo>
                <a:lnTo>
                  <a:pt x="9" y="32"/>
                </a:lnTo>
                <a:lnTo>
                  <a:pt x="4" y="46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6"/>
                </a:lnTo>
                <a:lnTo>
                  <a:pt x="36" y="152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8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7"/>
                </a:lnTo>
                <a:lnTo>
                  <a:pt x="31" y="39"/>
                </a:lnTo>
                <a:lnTo>
                  <a:pt x="36" y="33"/>
                </a:lnTo>
                <a:lnTo>
                  <a:pt x="41" y="28"/>
                </a:lnTo>
                <a:lnTo>
                  <a:pt x="47" y="24"/>
                </a:lnTo>
                <a:lnTo>
                  <a:pt x="54" y="23"/>
                </a:lnTo>
                <a:lnTo>
                  <a:pt x="62" y="22"/>
                </a:lnTo>
                <a:lnTo>
                  <a:pt x="70" y="23"/>
                </a:lnTo>
                <a:lnTo>
                  <a:pt x="78" y="24"/>
                </a:lnTo>
                <a:lnTo>
                  <a:pt x="84" y="29"/>
                </a:lnTo>
                <a:lnTo>
                  <a:pt x="89" y="33"/>
                </a:lnTo>
                <a:lnTo>
                  <a:pt x="94" y="39"/>
                </a:lnTo>
                <a:lnTo>
                  <a:pt x="97" y="47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02" name="Rectangle 431"/>
          <p:cNvSpPr>
            <a:spLocks noChangeArrowheads="1"/>
          </p:cNvSpPr>
          <p:nvPr/>
        </p:nvSpPr>
        <p:spPr bwMode="auto">
          <a:xfrm>
            <a:off x="5818188" y="3546475"/>
            <a:ext cx="30162" cy="1111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03" name="Freeform 432"/>
          <p:cNvSpPr>
            <a:spLocks/>
          </p:cNvSpPr>
          <p:nvPr/>
        </p:nvSpPr>
        <p:spPr bwMode="auto">
          <a:xfrm>
            <a:off x="5861050" y="3482975"/>
            <a:ext cx="84138" cy="109538"/>
          </a:xfrm>
          <a:custGeom>
            <a:avLst/>
            <a:gdLst>
              <a:gd name="T0" fmla="*/ 10933 w 177"/>
              <a:gd name="T1" fmla="*/ 16325 h 208"/>
              <a:gd name="T2" fmla="*/ 11884 w 177"/>
              <a:gd name="T3" fmla="*/ 21065 h 208"/>
              <a:gd name="T4" fmla="*/ 12835 w 177"/>
              <a:gd name="T5" fmla="*/ 25805 h 208"/>
              <a:gd name="T6" fmla="*/ 35652 w 177"/>
              <a:gd name="T7" fmla="*/ 109538 h 208"/>
              <a:gd name="T8" fmla="*/ 47060 w 177"/>
              <a:gd name="T9" fmla="*/ 109538 h 208"/>
              <a:gd name="T10" fmla="*/ 70353 w 177"/>
              <a:gd name="T11" fmla="*/ 25805 h 208"/>
              <a:gd name="T12" fmla="*/ 72254 w 177"/>
              <a:gd name="T13" fmla="*/ 16325 h 208"/>
              <a:gd name="T14" fmla="*/ 72254 w 177"/>
              <a:gd name="T15" fmla="*/ 109538 h 208"/>
              <a:gd name="T16" fmla="*/ 84138 w 177"/>
              <a:gd name="T17" fmla="*/ 109538 h 208"/>
              <a:gd name="T18" fmla="*/ 84138 w 177"/>
              <a:gd name="T19" fmla="*/ 0 h 208"/>
              <a:gd name="T20" fmla="*/ 66550 w 177"/>
              <a:gd name="T21" fmla="*/ 0 h 208"/>
              <a:gd name="T22" fmla="*/ 43733 w 177"/>
              <a:gd name="T23" fmla="*/ 83733 h 208"/>
              <a:gd name="T24" fmla="*/ 41356 w 177"/>
              <a:gd name="T25" fmla="*/ 92686 h 208"/>
              <a:gd name="T26" fmla="*/ 39455 w 177"/>
              <a:gd name="T27" fmla="*/ 83733 h 208"/>
              <a:gd name="T28" fmla="*/ 17113 w 177"/>
              <a:gd name="T29" fmla="*/ 0 h 208"/>
              <a:gd name="T30" fmla="*/ 0 w 177"/>
              <a:gd name="T31" fmla="*/ 0 h 208"/>
              <a:gd name="T32" fmla="*/ 0 w 177"/>
              <a:gd name="T33" fmla="*/ 109538 h 208"/>
              <a:gd name="T34" fmla="*/ 10933 w 177"/>
              <a:gd name="T35" fmla="*/ 109538 h 208"/>
              <a:gd name="T36" fmla="*/ 10933 w 177"/>
              <a:gd name="T37" fmla="*/ 16325 h 20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7" h="208">
                <a:moveTo>
                  <a:pt x="23" y="31"/>
                </a:moveTo>
                <a:lnTo>
                  <a:pt x="25" y="40"/>
                </a:lnTo>
                <a:lnTo>
                  <a:pt x="27" y="49"/>
                </a:lnTo>
                <a:lnTo>
                  <a:pt x="75" y="208"/>
                </a:lnTo>
                <a:lnTo>
                  <a:pt x="99" y="208"/>
                </a:lnTo>
                <a:lnTo>
                  <a:pt x="148" y="49"/>
                </a:lnTo>
                <a:lnTo>
                  <a:pt x="152" y="31"/>
                </a:lnTo>
                <a:lnTo>
                  <a:pt x="152" y="208"/>
                </a:lnTo>
                <a:lnTo>
                  <a:pt x="177" y="208"/>
                </a:lnTo>
                <a:lnTo>
                  <a:pt x="177" y="0"/>
                </a:lnTo>
                <a:lnTo>
                  <a:pt x="140" y="0"/>
                </a:lnTo>
                <a:lnTo>
                  <a:pt x="92" y="159"/>
                </a:lnTo>
                <a:lnTo>
                  <a:pt x="87" y="176"/>
                </a:lnTo>
                <a:lnTo>
                  <a:pt x="83" y="159"/>
                </a:lnTo>
                <a:lnTo>
                  <a:pt x="36" y="0"/>
                </a:lnTo>
                <a:lnTo>
                  <a:pt x="0" y="0"/>
                </a:lnTo>
                <a:lnTo>
                  <a:pt x="0" y="208"/>
                </a:lnTo>
                <a:lnTo>
                  <a:pt x="23" y="208"/>
                </a:lnTo>
                <a:lnTo>
                  <a:pt x="23" y="3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04" name="Freeform 433"/>
          <p:cNvSpPr>
            <a:spLocks noEditPoints="1"/>
          </p:cNvSpPr>
          <p:nvPr/>
        </p:nvSpPr>
        <p:spPr bwMode="auto">
          <a:xfrm>
            <a:off x="5957888" y="3511550"/>
            <a:ext cx="60325" cy="82550"/>
          </a:xfrm>
          <a:custGeom>
            <a:avLst/>
            <a:gdLst>
              <a:gd name="T0" fmla="*/ 42416 w 128"/>
              <a:gd name="T1" fmla="*/ 51724 h 158"/>
              <a:gd name="T2" fmla="*/ 41002 w 128"/>
              <a:gd name="T3" fmla="*/ 59561 h 158"/>
              <a:gd name="T4" fmla="*/ 37232 w 128"/>
              <a:gd name="T5" fmla="*/ 65309 h 158"/>
              <a:gd name="T6" fmla="*/ 30634 w 128"/>
              <a:gd name="T7" fmla="*/ 70011 h 158"/>
              <a:gd name="T8" fmla="*/ 22622 w 128"/>
              <a:gd name="T9" fmla="*/ 71056 h 158"/>
              <a:gd name="T10" fmla="*/ 17909 w 128"/>
              <a:gd name="T11" fmla="*/ 70533 h 158"/>
              <a:gd name="T12" fmla="*/ 14139 w 128"/>
              <a:gd name="T13" fmla="*/ 67921 h 158"/>
              <a:gd name="T14" fmla="*/ 12254 w 128"/>
              <a:gd name="T15" fmla="*/ 63741 h 158"/>
              <a:gd name="T16" fmla="*/ 11311 w 128"/>
              <a:gd name="T17" fmla="*/ 59039 h 158"/>
              <a:gd name="T18" fmla="*/ 11782 w 128"/>
              <a:gd name="T19" fmla="*/ 53292 h 158"/>
              <a:gd name="T20" fmla="*/ 13667 w 128"/>
              <a:gd name="T21" fmla="*/ 49634 h 158"/>
              <a:gd name="T22" fmla="*/ 16966 w 128"/>
              <a:gd name="T23" fmla="*/ 46500 h 158"/>
              <a:gd name="T24" fmla="*/ 22151 w 128"/>
              <a:gd name="T25" fmla="*/ 45455 h 158"/>
              <a:gd name="T26" fmla="*/ 32990 w 128"/>
              <a:gd name="T27" fmla="*/ 43887 h 158"/>
              <a:gd name="T28" fmla="*/ 42416 w 128"/>
              <a:gd name="T29" fmla="*/ 40230 h 158"/>
              <a:gd name="T30" fmla="*/ 43359 w 128"/>
              <a:gd name="T31" fmla="*/ 72623 h 158"/>
              <a:gd name="T32" fmla="*/ 45244 w 128"/>
              <a:gd name="T33" fmla="*/ 77325 h 158"/>
              <a:gd name="T34" fmla="*/ 47600 w 128"/>
              <a:gd name="T35" fmla="*/ 79938 h 158"/>
              <a:gd name="T36" fmla="*/ 51371 w 128"/>
              <a:gd name="T37" fmla="*/ 82028 h 158"/>
              <a:gd name="T38" fmla="*/ 57026 w 128"/>
              <a:gd name="T39" fmla="*/ 81505 h 158"/>
              <a:gd name="T40" fmla="*/ 60325 w 128"/>
              <a:gd name="T41" fmla="*/ 70533 h 158"/>
              <a:gd name="T42" fmla="*/ 55612 w 128"/>
              <a:gd name="T43" fmla="*/ 70533 h 158"/>
              <a:gd name="T44" fmla="*/ 53256 w 128"/>
              <a:gd name="T45" fmla="*/ 66353 h 158"/>
              <a:gd name="T46" fmla="*/ 53256 w 128"/>
              <a:gd name="T47" fmla="*/ 23511 h 158"/>
              <a:gd name="T48" fmla="*/ 51842 w 128"/>
              <a:gd name="T49" fmla="*/ 13062 h 158"/>
              <a:gd name="T50" fmla="*/ 47600 w 128"/>
              <a:gd name="T51" fmla="*/ 5225 h 158"/>
              <a:gd name="T52" fmla="*/ 39588 w 128"/>
              <a:gd name="T53" fmla="*/ 1045 h 158"/>
              <a:gd name="T54" fmla="*/ 28749 w 128"/>
              <a:gd name="T55" fmla="*/ 0 h 158"/>
              <a:gd name="T56" fmla="*/ 17909 w 128"/>
              <a:gd name="T57" fmla="*/ 1567 h 158"/>
              <a:gd name="T58" fmla="*/ 9897 w 128"/>
              <a:gd name="T59" fmla="*/ 6270 h 158"/>
              <a:gd name="T60" fmla="*/ 4713 w 128"/>
              <a:gd name="T61" fmla="*/ 14629 h 158"/>
              <a:gd name="T62" fmla="*/ 2828 w 128"/>
              <a:gd name="T63" fmla="*/ 24556 h 158"/>
              <a:gd name="T64" fmla="*/ 13196 w 128"/>
              <a:gd name="T65" fmla="*/ 25601 h 158"/>
              <a:gd name="T66" fmla="*/ 14139 w 128"/>
              <a:gd name="T67" fmla="*/ 19331 h 158"/>
              <a:gd name="T68" fmla="*/ 16966 w 128"/>
              <a:gd name="T69" fmla="*/ 15152 h 158"/>
              <a:gd name="T70" fmla="*/ 21679 w 128"/>
              <a:gd name="T71" fmla="*/ 12017 h 158"/>
              <a:gd name="T72" fmla="*/ 28277 w 128"/>
              <a:gd name="T73" fmla="*/ 11494 h 158"/>
              <a:gd name="T74" fmla="*/ 34404 w 128"/>
              <a:gd name="T75" fmla="*/ 12017 h 158"/>
              <a:gd name="T76" fmla="*/ 39117 w 128"/>
              <a:gd name="T77" fmla="*/ 14629 h 158"/>
              <a:gd name="T78" fmla="*/ 41473 w 128"/>
              <a:gd name="T79" fmla="*/ 18286 h 158"/>
              <a:gd name="T80" fmla="*/ 42416 w 128"/>
              <a:gd name="T81" fmla="*/ 22989 h 158"/>
              <a:gd name="T82" fmla="*/ 41945 w 128"/>
              <a:gd name="T83" fmla="*/ 28213 h 158"/>
              <a:gd name="T84" fmla="*/ 39588 w 128"/>
              <a:gd name="T85" fmla="*/ 30826 h 158"/>
              <a:gd name="T86" fmla="*/ 32990 w 128"/>
              <a:gd name="T87" fmla="*/ 32916 h 158"/>
              <a:gd name="T88" fmla="*/ 22151 w 128"/>
              <a:gd name="T89" fmla="*/ 33960 h 158"/>
              <a:gd name="T90" fmla="*/ 12254 w 128"/>
              <a:gd name="T91" fmla="*/ 37095 h 158"/>
              <a:gd name="T92" fmla="*/ 5184 w 128"/>
              <a:gd name="T93" fmla="*/ 41797 h 158"/>
              <a:gd name="T94" fmla="*/ 1414 w 128"/>
              <a:gd name="T95" fmla="*/ 49112 h 158"/>
              <a:gd name="T96" fmla="*/ 0 w 128"/>
              <a:gd name="T97" fmla="*/ 59039 h 158"/>
              <a:gd name="T98" fmla="*/ 1414 w 128"/>
              <a:gd name="T99" fmla="*/ 68443 h 158"/>
              <a:gd name="T100" fmla="*/ 5184 w 128"/>
              <a:gd name="T101" fmla="*/ 76280 h 158"/>
              <a:gd name="T102" fmla="*/ 11782 w 128"/>
              <a:gd name="T103" fmla="*/ 80983 h 158"/>
              <a:gd name="T104" fmla="*/ 20737 w 128"/>
              <a:gd name="T105" fmla="*/ 82550 h 158"/>
              <a:gd name="T106" fmla="*/ 32990 w 128"/>
              <a:gd name="T107" fmla="*/ 79415 h 158"/>
              <a:gd name="T108" fmla="*/ 43359 w 128"/>
              <a:gd name="T109" fmla="*/ 70011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158">
                <a:moveTo>
                  <a:pt x="90" y="77"/>
                </a:moveTo>
                <a:lnTo>
                  <a:pt x="90" y="99"/>
                </a:lnTo>
                <a:lnTo>
                  <a:pt x="89" y="107"/>
                </a:lnTo>
                <a:lnTo>
                  <a:pt x="87" y="114"/>
                </a:lnTo>
                <a:lnTo>
                  <a:pt x="84" y="120"/>
                </a:lnTo>
                <a:lnTo>
                  <a:pt x="79" y="125"/>
                </a:lnTo>
                <a:lnTo>
                  <a:pt x="72" y="130"/>
                </a:lnTo>
                <a:lnTo>
                  <a:pt x="65" y="134"/>
                </a:lnTo>
                <a:lnTo>
                  <a:pt x="58" y="135"/>
                </a:lnTo>
                <a:lnTo>
                  <a:pt x="48" y="136"/>
                </a:lnTo>
                <a:lnTo>
                  <a:pt x="43" y="136"/>
                </a:lnTo>
                <a:lnTo>
                  <a:pt x="38" y="135"/>
                </a:lnTo>
                <a:lnTo>
                  <a:pt x="33" y="132"/>
                </a:lnTo>
                <a:lnTo>
                  <a:pt x="30" y="130"/>
                </a:lnTo>
                <a:lnTo>
                  <a:pt x="27" y="127"/>
                </a:lnTo>
                <a:lnTo>
                  <a:pt x="26" y="122"/>
                </a:lnTo>
                <a:lnTo>
                  <a:pt x="24" y="117"/>
                </a:lnTo>
                <a:lnTo>
                  <a:pt x="24" y="113"/>
                </a:lnTo>
                <a:lnTo>
                  <a:pt x="24" y="107"/>
                </a:lnTo>
                <a:lnTo>
                  <a:pt x="25" y="102"/>
                </a:lnTo>
                <a:lnTo>
                  <a:pt x="27" y="99"/>
                </a:lnTo>
                <a:lnTo>
                  <a:pt x="29" y="95"/>
                </a:lnTo>
                <a:lnTo>
                  <a:pt x="32" y="92"/>
                </a:lnTo>
                <a:lnTo>
                  <a:pt x="36" y="89"/>
                </a:lnTo>
                <a:lnTo>
                  <a:pt x="42" y="88"/>
                </a:lnTo>
                <a:lnTo>
                  <a:pt x="47" y="87"/>
                </a:lnTo>
                <a:lnTo>
                  <a:pt x="59" y="85"/>
                </a:lnTo>
                <a:lnTo>
                  <a:pt x="70" y="84"/>
                </a:lnTo>
                <a:lnTo>
                  <a:pt x="81" y="81"/>
                </a:lnTo>
                <a:lnTo>
                  <a:pt x="90" y="77"/>
                </a:lnTo>
                <a:close/>
                <a:moveTo>
                  <a:pt x="92" y="134"/>
                </a:moveTo>
                <a:lnTo>
                  <a:pt x="92" y="139"/>
                </a:lnTo>
                <a:lnTo>
                  <a:pt x="93" y="144"/>
                </a:lnTo>
                <a:lnTo>
                  <a:pt x="96" y="148"/>
                </a:lnTo>
                <a:lnTo>
                  <a:pt x="98" y="151"/>
                </a:lnTo>
                <a:lnTo>
                  <a:pt x="101" y="153"/>
                </a:lnTo>
                <a:lnTo>
                  <a:pt x="105" y="156"/>
                </a:lnTo>
                <a:lnTo>
                  <a:pt x="109" y="157"/>
                </a:lnTo>
                <a:lnTo>
                  <a:pt x="116" y="157"/>
                </a:lnTo>
                <a:lnTo>
                  <a:pt x="121" y="156"/>
                </a:lnTo>
                <a:lnTo>
                  <a:pt x="128" y="155"/>
                </a:lnTo>
                <a:lnTo>
                  <a:pt x="128" y="135"/>
                </a:lnTo>
                <a:lnTo>
                  <a:pt x="122" y="136"/>
                </a:lnTo>
                <a:lnTo>
                  <a:pt x="118" y="135"/>
                </a:lnTo>
                <a:lnTo>
                  <a:pt x="114" y="131"/>
                </a:lnTo>
                <a:lnTo>
                  <a:pt x="113" y="127"/>
                </a:lnTo>
                <a:lnTo>
                  <a:pt x="113" y="120"/>
                </a:lnTo>
                <a:lnTo>
                  <a:pt x="113" y="45"/>
                </a:lnTo>
                <a:lnTo>
                  <a:pt x="112" y="35"/>
                </a:lnTo>
                <a:lnTo>
                  <a:pt x="110" y="25"/>
                </a:lnTo>
                <a:lnTo>
                  <a:pt x="106" y="17"/>
                </a:lnTo>
                <a:lnTo>
                  <a:pt x="101" y="10"/>
                </a:lnTo>
                <a:lnTo>
                  <a:pt x="93" y="6"/>
                </a:lnTo>
                <a:lnTo>
                  <a:pt x="84" y="2"/>
                </a:lnTo>
                <a:lnTo>
                  <a:pt x="73" y="1"/>
                </a:lnTo>
                <a:lnTo>
                  <a:pt x="61" y="0"/>
                </a:lnTo>
                <a:lnTo>
                  <a:pt x="48" y="1"/>
                </a:lnTo>
                <a:lnTo>
                  <a:pt x="38" y="3"/>
                </a:lnTo>
                <a:lnTo>
                  <a:pt x="28" y="7"/>
                </a:lnTo>
                <a:lnTo>
                  <a:pt x="21" y="12"/>
                </a:lnTo>
                <a:lnTo>
                  <a:pt x="14" y="19"/>
                </a:lnTo>
                <a:lnTo>
                  <a:pt x="10" y="28"/>
                </a:lnTo>
                <a:lnTo>
                  <a:pt x="7" y="37"/>
                </a:lnTo>
                <a:lnTo>
                  <a:pt x="6" y="47"/>
                </a:lnTo>
                <a:lnTo>
                  <a:pt x="6" y="49"/>
                </a:lnTo>
                <a:lnTo>
                  <a:pt x="28" y="49"/>
                </a:lnTo>
                <a:lnTo>
                  <a:pt x="28" y="43"/>
                </a:lnTo>
                <a:lnTo>
                  <a:pt x="30" y="37"/>
                </a:lnTo>
                <a:lnTo>
                  <a:pt x="32" y="32"/>
                </a:lnTo>
                <a:lnTo>
                  <a:pt x="36" y="29"/>
                </a:lnTo>
                <a:lnTo>
                  <a:pt x="41" y="25"/>
                </a:lnTo>
                <a:lnTo>
                  <a:pt x="46" y="23"/>
                </a:lnTo>
                <a:lnTo>
                  <a:pt x="52" y="22"/>
                </a:lnTo>
                <a:lnTo>
                  <a:pt x="60" y="22"/>
                </a:lnTo>
                <a:lnTo>
                  <a:pt x="67" y="22"/>
                </a:lnTo>
                <a:lnTo>
                  <a:pt x="73" y="23"/>
                </a:lnTo>
                <a:lnTo>
                  <a:pt x="79" y="25"/>
                </a:lnTo>
                <a:lnTo>
                  <a:pt x="83" y="28"/>
                </a:lnTo>
                <a:lnTo>
                  <a:pt x="86" y="30"/>
                </a:lnTo>
                <a:lnTo>
                  <a:pt x="88" y="35"/>
                </a:lnTo>
                <a:lnTo>
                  <a:pt x="90" y="38"/>
                </a:lnTo>
                <a:lnTo>
                  <a:pt x="90" y="44"/>
                </a:lnTo>
                <a:lnTo>
                  <a:pt x="90" y="50"/>
                </a:lnTo>
                <a:lnTo>
                  <a:pt x="89" y="54"/>
                </a:lnTo>
                <a:lnTo>
                  <a:pt x="88" y="57"/>
                </a:lnTo>
                <a:lnTo>
                  <a:pt x="84" y="59"/>
                </a:lnTo>
                <a:lnTo>
                  <a:pt x="79" y="61"/>
                </a:lnTo>
                <a:lnTo>
                  <a:pt x="70" y="63"/>
                </a:lnTo>
                <a:lnTo>
                  <a:pt x="60" y="64"/>
                </a:lnTo>
                <a:lnTo>
                  <a:pt x="47" y="65"/>
                </a:lnTo>
                <a:lnTo>
                  <a:pt x="35" y="67"/>
                </a:lnTo>
                <a:lnTo>
                  <a:pt x="26" y="71"/>
                </a:lnTo>
                <a:lnTo>
                  <a:pt x="17" y="74"/>
                </a:lnTo>
                <a:lnTo>
                  <a:pt x="11" y="80"/>
                </a:lnTo>
                <a:lnTo>
                  <a:pt x="6" y="86"/>
                </a:lnTo>
                <a:lnTo>
                  <a:pt x="3" y="94"/>
                </a:lnTo>
                <a:lnTo>
                  <a:pt x="1" y="102"/>
                </a:lnTo>
                <a:lnTo>
                  <a:pt x="0" y="113"/>
                </a:lnTo>
                <a:lnTo>
                  <a:pt x="1" y="123"/>
                </a:lnTo>
                <a:lnTo>
                  <a:pt x="3" y="131"/>
                </a:lnTo>
                <a:lnTo>
                  <a:pt x="6" y="139"/>
                </a:lnTo>
                <a:lnTo>
                  <a:pt x="11" y="146"/>
                </a:lnTo>
                <a:lnTo>
                  <a:pt x="17" y="151"/>
                </a:lnTo>
                <a:lnTo>
                  <a:pt x="25" y="155"/>
                </a:lnTo>
                <a:lnTo>
                  <a:pt x="34" y="157"/>
                </a:lnTo>
                <a:lnTo>
                  <a:pt x="44" y="158"/>
                </a:lnTo>
                <a:lnTo>
                  <a:pt x="58" y="157"/>
                </a:lnTo>
                <a:lnTo>
                  <a:pt x="70" y="152"/>
                </a:lnTo>
                <a:lnTo>
                  <a:pt x="82" y="144"/>
                </a:lnTo>
                <a:lnTo>
                  <a:pt x="92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05" name="Freeform 434"/>
          <p:cNvSpPr>
            <a:spLocks/>
          </p:cNvSpPr>
          <p:nvPr/>
        </p:nvSpPr>
        <p:spPr bwMode="auto">
          <a:xfrm>
            <a:off x="6027738" y="3511550"/>
            <a:ext cx="33337" cy="80963"/>
          </a:xfrm>
          <a:custGeom>
            <a:avLst/>
            <a:gdLst>
              <a:gd name="T0" fmla="*/ 0 w 67"/>
              <a:gd name="T1" fmla="*/ 80963 h 155"/>
              <a:gd name="T2" fmla="*/ 11942 w 67"/>
              <a:gd name="T3" fmla="*/ 80963 h 155"/>
              <a:gd name="T4" fmla="*/ 11942 w 67"/>
              <a:gd name="T5" fmla="*/ 36564 h 155"/>
              <a:gd name="T6" fmla="*/ 12439 w 67"/>
              <a:gd name="T7" fmla="*/ 31341 h 155"/>
              <a:gd name="T8" fmla="*/ 12937 w 67"/>
              <a:gd name="T9" fmla="*/ 26639 h 155"/>
              <a:gd name="T10" fmla="*/ 14429 w 67"/>
              <a:gd name="T11" fmla="*/ 22983 h 155"/>
              <a:gd name="T12" fmla="*/ 16420 w 67"/>
              <a:gd name="T13" fmla="*/ 19849 h 155"/>
              <a:gd name="T14" fmla="*/ 18908 w 67"/>
              <a:gd name="T15" fmla="*/ 16715 h 155"/>
              <a:gd name="T16" fmla="*/ 22391 w 67"/>
              <a:gd name="T17" fmla="*/ 15148 h 155"/>
              <a:gd name="T18" fmla="*/ 26371 w 67"/>
              <a:gd name="T19" fmla="*/ 14626 h 155"/>
              <a:gd name="T20" fmla="*/ 30352 w 67"/>
              <a:gd name="T21" fmla="*/ 13581 h 155"/>
              <a:gd name="T22" fmla="*/ 33337 w 67"/>
              <a:gd name="T23" fmla="*/ 13581 h 155"/>
              <a:gd name="T24" fmla="*/ 33337 w 67"/>
              <a:gd name="T25" fmla="*/ 0 h 155"/>
              <a:gd name="T26" fmla="*/ 29854 w 67"/>
              <a:gd name="T27" fmla="*/ 0 h 155"/>
              <a:gd name="T28" fmla="*/ 26869 w 67"/>
              <a:gd name="T29" fmla="*/ 0 h 155"/>
              <a:gd name="T30" fmla="*/ 23883 w 67"/>
              <a:gd name="T31" fmla="*/ 1045 h 155"/>
              <a:gd name="T32" fmla="*/ 21395 w 67"/>
              <a:gd name="T33" fmla="*/ 2089 h 155"/>
              <a:gd name="T34" fmla="*/ 18410 w 67"/>
              <a:gd name="T35" fmla="*/ 3656 h 155"/>
              <a:gd name="T36" fmla="*/ 16420 w 67"/>
              <a:gd name="T37" fmla="*/ 5746 h 155"/>
              <a:gd name="T38" fmla="*/ 14429 w 67"/>
              <a:gd name="T39" fmla="*/ 8880 h 155"/>
              <a:gd name="T40" fmla="*/ 12937 w 67"/>
              <a:gd name="T41" fmla="*/ 12014 h 155"/>
              <a:gd name="T42" fmla="*/ 10946 w 67"/>
              <a:gd name="T43" fmla="*/ 15670 h 155"/>
              <a:gd name="T44" fmla="*/ 10946 w 67"/>
              <a:gd name="T45" fmla="*/ 1567 h 155"/>
              <a:gd name="T46" fmla="*/ 0 w 67"/>
              <a:gd name="T47" fmla="*/ 1567 h 155"/>
              <a:gd name="T48" fmla="*/ 0 w 67"/>
              <a:gd name="T49" fmla="*/ 80963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7" h="155">
                <a:moveTo>
                  <a:pt x="0" y="155"/>
                </a:moveTo>
                <a:lnTo>
                  <a:pt x="24" y="155"/>
                </a:lnTo>
                <a:lnTo>
                  <a:pt x="24" y="70"/>
                </a:lnTo>
                <a:lnTo>
                  <a:pt x="25" y="60"/>
                </a:lnTo>
                <a:lnTo>
                  <a:pt x="26" y="51"/>
                </a:lnTo>
                <a:lnTo>
                  <a:pt x="29" y="44"/>
                </a:lnTo>
                <a:lnTo>
                  <a:pt x="33" y="38"/>
                </a:lnTo>
                <a:lnTo>
                  <a:pt x="38" y="32"/>
                </a:lnTo>
                <a:lnTo>
                  <a:pt x="45" y="29"/>
                </a:lnTo>
                <a:lnTo>
                  <a:pt x="53" y="28"/>
                </a:lnTo>
                <a:lnTo>
                  <a:pt x="61" y="26"/>
                </a:lnTo>
                <a:lnTo>
                  <a:pt x="67" y="26"/>
                </a:lnTo>
                <a:lnTo>
                  <a:pt x="67" y="0"/>
                </a:lnTo>
                <a:lnTo>
                  <a:pt x="60" y="0"/>
                </a:lnTo>
                <a:lnTo>
                  <a:pt x="54" y="0"/>
                </a:lnTo>
                <a:lnTo>
                  <a:pt x="48" y="2"/>
                </a:lnTo>
                <a:lnTo>
                  <a:pt x="43" y="4"/>
                </a:lnTo>
                <a:lnTo>
                  <a:pt x="37" y="7"/>
                </a:lnTo>
                <a:lnTo>
                  <a:pt x="33" y="11"/>
                </a:lnTo>
                <a:lnTo>
                  <a:pt x="29" y="17"/>
                </a:lnTo>
                <a:lnTo>
                  <a:pt x="26" y="23"/>
                </a:lnTo>
                <a:lnTo>
                  <a:pt x="22" y="30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06" name="Freeform 435"/>
          <p:cNvSpPr>
            <a:spLocks noEditPoints="1"/>
          </p:cNvSpPr>
          <p:nvPr/>
        </p:nvSpPr>
        <p:spPr bwMode="auto">
          <a:xfrm>
            <a:off x="6069013" y="3482975"/>
            <a:ext cx="11112" cy="109538"/>
          </a:xfrm>
          <a:custGeom>
            <a:avLst/>
            <a:gdLst>
              <a:gd name="T0" fmla="*/ 0 w 23"/>
              <a:gd name="T1" fmla="*/ 109538 h 208"/>
              <a:gd name="T2" fmla="*/ 11112 w 23"/>
              <a:gd name="T3" fmla="*/ 109538 h 208"/>
              <a:gd name="T4" fmla="*/ 11112 w 23"/>
              <a:gd name="T5" fmla="*/ 29491 h 208"/>
              <a:gd name="T6" fmla="*/ 0 w 23"/>
              <a:gd name="T7" fmla="*/ 29491 h 208"/>
              <a:gd name="T8" fmla="*/ 0 w 23"/>
              <a:gd name="T9" fmla="*/ 109538 h 208"/>
              <a:gd name="T10" fmla="*/ 0 w 23"/>
              <a:gd name="T11" fmla="*/ 14746 h 208"/>
              <a:gd name="T12" fmla="*/ 11112 w 23"/>
              <a:gd name="T13" fmla="*/ 14746 h 208"/>
              <a:gd name="T14" fmla="*/ 11112 w 23"/>
              <a:gd name="T15" fmla="*/ 0 h 208"/>
              <a:gd name="T16" fmla="*/ 0 w 23"/>
              <a:gd name="T17" fmla="*/ 0 h 208"/>
              <a:gd name="T18" fmla="*/ 0 w 23"/>
              <a:gd name="T19" fmla="*/ 14746 h 20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8">
                <a:moveTo>
                  <a:pt x="0" y="208"/>
                </a:moveTo>
                <a:lnTo>
                  <a:pt x="23" y="208"/>
                </a:lnTo>
                <a:lnTo>
                  <a:pt x="23" y="56"/>
                </a:lnTo>
                <a:lnTo>
                  <a:pt x="0" y="56"/>
                </a:lnTo>
                <a:lnTo>
                  <a:pt x="0" y="208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07" name="Freeform 436"/>
          <p:cNvSpPr>
            <a:spLocks noEditPoints="1"/>
          </p:cNvSpPr>
          <p:nvPr/>
        </p:nvSpPr>
        <p:spPr bwMode="auto">
          <a:xfrm>
            <a:off x="6092825" y="3511550"/>
            <a:ext cx="58738" cy="82550"/>
          </a:xfrm>
          <a:custGeom>
            <a:avLst/>
            <a:gdLst>
              <a:gd name="T0" fmla="*/ 45948 w 124"/>
              <a:gd name="T1" fmla="*/ 59039 h 158"/>
              <a:gd name="T2" fmla="*/ 43106 w 124"/>
              <a:gd name="T3" fmla="*/ 64264 h 158"/>
              <a:gd name="T4" fmla="*/ 39317 w 124"/>
              <a:gd name="T5" fmla="*/ 67921 h 158"/>
              <a:gd name="T6" fmla="*/ 33632 w 124"/>
              <a:gd name="T7" fmla="*/ 70533 h 158"/>
              <a:gd name="T8" fmla="*/ 26053 w 124"/>
              <a:gd name="T9" fmla="*/ 70011 h 158"/>
              <a:gd name="T10" fmla="*/ 19895 w 124"/>
              <a:gd name="T11" fmla="*/ 66876 h 158"/>
              <a:gd name="T12" fmla="*/ 14685 w 124"/>
              <a:gd name="T13" fmla="*/ 60606 h 158"/>
              <a:gd name="T14" fmla="*/ 12316 w 124"/>
              <a:gd name="T15" fmla="*/ 51202 h 158"/>
              <a:gd name="T16" fmla="*/ 58738 w 124"/>
              <a:gd name="T17" fmla="*/ 45455 h 158"/>
              <a:gd name="T18" fmla="*/ 58264 w 124"/>
              <a:gd name="T19" fmla="*/ 30826 h 158"/>
              <a:gd name="T20" fmla="*/ 54001 w 124"/>
              <a:gd name="T21" fmla="*/ 15674 h 158"/>
              <a:gd name="T22" fmla="*/ 46422 w 124"/>
              <a:gd name="T23" fmla="*/ 5747 h 158"/>
              <a:gd name="T24" fmla="*/ 36001 w 124"/>
              <a:gd name="T25" fmla="*/ 522 h 158"/>
              <a:gd name="T26" fmla="*/ 23211 w 124"/>
              <a:gd name="T27" fmla="*/ 522 h 158"/>
              <a:gd name="T28" fmla="*/ 12316 w 124"/>
              <a:gd name="T29" fmla="*/ 5747 h 158"/>
              <a:gd name="T30" fmla="*/ 4737 w 124"/>
              <a:gd name="T31" fmla="*/ 16719 h 158"/>
              <a:gd name="T32" fmla="*/ 474 w 124"/>
              <a:gd name="T33" fmla="*/ 32916 h 158"/>
              <a:gd name="T34" fmla="*/ 474 w 124"/>
              <a:gd name="T35" fmla="*/ 51202 h 158"/>
              <a:gd name="T36" fmla="*/ 4737 w 124"/>
              <a:gd name="T37" fmla="*/ 66353 h 158"/>
              <a:gd name="T38" fmla="*/ 12316 w 124"/>
              <a:gd name="T39" fmla="*/ 76280 h 158"/>
              <a:gd name="T40" fmla="*/ 23211 w 124"/>
              <a:gd name="T41" fmla="*/ 82028 h 158"/>
              <a:gd name="T42" fmla="*/ 34580 w 124"/>
              <a:gd name="T43" fmla="*/ 82028 h 158"/>
              <a:gd name="T44" fmla="*/ 44527 w 124"/>
              <a:gd name="T45" fmla="*/ 78370 h 158"/>
              <a:gd name="T46" fmla="*/ 51633 w 124"/>
              <a:gd name="T47" fmla="*/ 71578 h 158"/>
              <a:gd name="T48" fmla="*/ 56843 w 124"/>
              <a:gd name="T49" fmla="*/ 61651 h 158"/>
              <a:gd name="T50" fmla="*/ 47369 w 124"/>
              <a:gd name="T51" fmla="*/ 55904 h 158"/>
              <a:gd name="T52" fmla="*/ 12316 w 124"/>
              <a:gd name="T53" fmla="*/ 29258 h 158"/>
              <a:gd name="T54" fmla="*/ 15158 w 124"/>
              <a:gd name="T55" fmla="*/ 20376 h 158"/>
              <a:gd name="T56" fmla="*/ 19895 w 124"/>
              <a:gd name="T57" fmla="*/ 14629 h 158"/>
              <a:gd name="T58" fmla="*/ 25579 w 124"/>
              <a:gd name="T59" fmla="*/ 12017 h 158"/>
              <a:gd name="T60" fmla="*/ 33632 w 124"/>
              <a:gd name="T61" fmla="*/ 12017 h 158"/>
              <a:gd name="T62" fmla="*/ 40264 w 124"/>
              <a:gd name="T63" fmla="*/ 15152 h 158"/>
              <a:gd name="T64" fmla="*/ 44527 w 124"/>
              <a:gd name="T65" fmla="*/ 20376 h 158"/>
              <a:gd name="T66" fmla="*/ 46422 w 124"/>
              <a:gd name="T67" fmla="*/ 29258 h 158"/>
              <a:gd name="T68" fmla="*/ 11842 w 124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8">
                <a:moveTo>
                  <a:pt x="100" y="107"/>
                </a:moveTo>
                <a:lnTo>
                  <a:pt x="97" y="113"/>
                </a:lnTo>
                <a:lnTo>
                  <a:pt x="94" y="118"/>
                </a:lnTo>
                <a:lnTo>
                  <a:pt x="91" y="123"/>
                </a:lnTo>
                <a:lnTo>
                  <a:pt x="87" y="128"/>
                </a:lnTo>
                <a:lnTo>
                  <a:pt x="83" y="130"/>
                </a:lnTo>
                <a:lnTo>
                  <a:pt x="77" y="132"/>
                </a:lnTo>
                <a:lnTo>
                  <a:pt x="71" y="135"/>
                </a:lnTo>
                <a:lnTo>
                  <a:pt x="64" y="135"/>
                </a:lnTo>
                <a:lnTo>
                  <a:pt x="55" y="134"/>
                </a:lnTo>
                <a:lnTo>
                  <a:pt x="48" y="131"/>
                </a:lnTo>
                <a:lnTo>
                  <a:pt x="42" y="128"/>
                </a:lnTo>
                <a:lnTo>
                  <a:pt x="35" y="122"/>
                </a:lnTo>
                <a:lnTo>
                  <a:pt x="31" y="116"/>
                </a:lnTo>
                <a:lnTo>
                  <a:pt x="28" y="108"/>
                </a:lnTo>
                <a:lnTo>
                  <a:pt x="26" y="98"/>
                </a:lnTo>
                <a:lnTo>
                  <a:pt x="25" y="87"/>
                </a:lnTo>
                <a:lnTo>
                  <a:pt x="124" y="87"/>
                </a:lnTo>
                <a:lnTo>
                  <a:pt x="124" y="75"/>
                </a:lnTo>
                <a:lnTo>
                  <a:pt x="123" y="59"/>
                </a:lnTo>
                <a:lnTo>
                  <a:pt x="120" y="43"/>
                </a:lnTo>
                <a:lnTo>
                  <a:pt x="114" y="30"/>
                </a:lnTo>
                <a:lnTo>
                  <a:pt x="108" y="19"/>
                </a:lnTo>
                <a:lnTo>
                  <a:pt x="98" y="11"/>
                </a:lnTo>
                <a:lnTo>
                  <a:pt x="88" y="4"/>
                </a:lnTo>
                <a:lnTo>
                  <a:pt x="76" y="1"/>
                </a:lnTo>
                <a:lnTo>
                  <a:pt x="62" y="0"/>
                </a:lnTo>
                <a:lnTo>
                  <a:pt x="49" y="1"/>
                </a:lnTo>
                <a:lnTo>
                  <a:pt x="36" y="6"/>
                </a:lnTo>
                <a:lnTo>
                  <a:pt x="26" y="11"/>
                </a:lnTo>
                <a:lnTo>
                  <a:pt x="17" y="21"/>
                </a:lnTo>
                <a:lnTo>
                  <a:pt x="10" y="32"/>
                </a:lnTo>
                <a:lnTo>
                  <a:pt x="5" y="46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5" y="113"/>
                </a:lnTo>
                <a:lnTo>
                  <a:pt x="10" y="127"/>
                </a:lnTo>
                <a:lnTo>
                  <a:pt x="17" y="137"/>
                </a:lnTo>
                <a:lnTo>
                  <a:pt x="26" y="146"/>
                </a:lnTo>
                <a:lnTo>
                  <a:pt x="36" y="152"/>
                </a:lnTo>
                <a:lnTo>
                  <a:pt x="49" y="157"/>
                </a:lnTo>
                <a:lnTo>
                  <a:pt x="62" y="158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3" y="144"/>
                </a:lnTo>
                <a:lnTo>
                  <a:pt x="109" y="137"/>
                </a:lnTo>
                <a:lnTo>
                  <a:pt x="115" y="128"/>
                </a:lnTo>
                <a:lnTo>
                  <a:pt x="120" y="118"/>
                </a:lnTo>
                <a:lnTo>
                  <a:pt x="122" y="107"/>
                </a:lnTo>
                <a:lnTo>
                  <a:pt x="100" y="107"/>
                </a:lnTo>
                <a:close/>
                <a:moveTo>
                  <a:pt x="25" y="66"/>
                </a:moveTo>
                <a:lnTo>
                  <a:pt x="26" y="56"/>
                </a:lnTo>
                <a:lnTo>
                  <a:pt x="28" y="47"/>
                </a:lnTo>
                <a:lnTo>
                  <a:pt x="32" y="39"/>
                </a:lnTo>
                <a:lnTo>
                  <a:pt x="36" y="33"/>
                </a:lnTo>
                <a:lnTo>
                  <a:pt x="42" y="28"/>
                </a:lnTo>
                <a:lnTo>
                  <a:pt x="48" y="24"/>
                </a:lnTo>
                <a:lnTo>
                  <a:pt x="54" y="23"/>
                </a:lnTo>
                <a:lnTo>
                  <a:pt x="63" y="22"/>
                </a:lnTo>
                <a:lnTo>
                  <a:pt x="71" y="23"/>
                </a:lnTo>
                <a:lnTo>
                  <a:pt x="78" y="24"/>
                </a:lnTo>
                <a:lnTo>
                  <a:pt x="85" y="29"/>
                </a:lnTo>
                <a:lnTo>
                  <a:pt x="90" y="33"/>
                </a:lnTo>
                <a:lnTo>
                  <a:pt x="94" y="39"/>
                </a:lnTo>
                <a:lnTo>
                  <a:pt x="97" y="47"/>
                </a:lnTo>
                <a:lnTo>
                  <a:pt x="98" y="56"/>
                </a:lnTo>
                <a:lnTo>
                  <a:pt x="100" y="66"/>
                </a:lnTo>
                <a:lnTo>
                  <a:pt x="25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08" name="Freeform 437"/>
          <p:cNvSpPr>
            <a:spLocks/>
          </p:cNvSpPr>
          <p:nvPr/>
        </p:nvSpPr>
        <p:spPr bwMode="auto">
          <a:xfrm>
            <a:off x="6192838" y="3481388"/>
            <a:ext cx="80962" cy="114300"/>
          </a:xfrm>
          <a:custGeom>
            <a:avLst/>
            <a:gdLst>
              <a:gd name="T0" fmla="*/ 72913 w 171"/>
              <a:gd name="T1" fmla="*/ 112173 h 215"/>
              <a:gd name="T2" fmla="*/ 80962 w 171"/>
              <a:gd name="T3" fmla="*/ 52631 h 215"/>
              <a:gd name="T4" fmla="*/ 42138 w 171"/>
              <a:gd name="T5" fmla="*/ 64859 h 215"/>
              <a:gd name="T6" fmla="*/ 70072 w 171"/>
              <a:gd name="T7" fmla="*/ 65922 h 215"/>
              <a:gd name="T8" fmla="*/ 68179 w 171"/>
              <a:gd name="T9" fmla="*/ 80807 h 215"/>
              <a:gd name="T10" fmla="*/ 62497 w 171"/>
              <a:gd name="T11" fmla="*/ 91440 h 215"/>
              <a:gd name="T12" fmla="*/ 53501 w 171"/>
              <a:gd name="T13" fmla="*/ 98351 h 215"/>
              <a:gd name="T14" fmla="*/ 42612 w 171"/>
              <a:gd name="T15" fmla="*/ 101009 h 215"/>
              <a:gd name="T16" fmla="*/ 30302 w 171"/>
              <a:gd name="T17" fmla="*/ 97820 h 215"/>
              <a:gd name="T18" fmla="*/ 20832 w 171"/>
              <a:gd name="T19" fmla="*/ 88782 h 215"/>
              <a:gd name="T20" fmla="*/ 14677 w 171"/>
              <a:gd name="T21" fmla="*/ 75491 h 215"/>
              <a:gd name="T22" fmla="*/ 12783 w 171"/>
              <a:gd name="T23" fmla="*/ 56884 h 215"/>
              <a:gd name="T24" fmla="*/ 14677 w 171"/>
              <a:gd name="T25" fmla="*/ 38277 h 215"/>
              <a:gd name="T26" fmla="*/ 20832 w 171"/>
              <a:gd name="T27" fmla="*/ 24455 h 215"/>
              <a:gd name="T28" fmla="*/ 30302 w 171"/>
              <a:gd name="T29" fmla="*/ 15949 h 215"/>
              <a:gd name="T30" fmla="*/ 43085 w 171"/>
              <a:gd name="T31" fmla="*/ 12759 h 215"/>
              <a:gd name="T32" fmla="*/ 52081 w 171"/>
              <a:gd name="T33" fmla="*/ 14354 h 215"/>
              <a:gd name="T34" fmla="*/ 59656 w 171"/>
              <a:gd name="T35" fmla="*/ 18607 h 215"/>
              <a:gd name="T36" fmla="*/ 64391 w 171"/>
              <a:gd name="T37" fmla="*/ 26050 h 215"/>
              <a:gd name="T38" fmla="*/ 67705 w 171"/>
              <a:gd name="T39" fmla="*/ 35087 h 215"/>
              <a:gd name="T40" fmla="*/ 78121 w 171"/>
              <a:gd name="T41" fmla="*/ 27113 h 215"/>
              <a:gd name="T42" fmla="*/ 71966 w 171"/>
              <a:gd name="T43" fmla="*/ 14354 h 215"/>
              <a:gd name="T44" fmla="*/ 62970 w 171"/>
              <a:gd name="T45" fmla="*/ 5316 h 215"/>
              <a:gd name="T46" fmla="*/ 50660 w 171"/>
              <a:gd name="T47" fmla="*/ 532 h 215"/>
              <a:gd name="T48" fmla="*/ 38350 w 171"/>
              <a:gd name="T49" fmla="*/ 0 h 215"/>
              <a:gd name="T50" fmla="*/ 29828 w 171"/>
              <a:gd name="T51" fmla="*/ 2127 h 215"/>
              <a:gd name="T52" fmla="*/ 21779 w 171"/>
              <a:gd name="T53" fmla="*/ 5848 h 215"/>
              <a:gd name="T54" fmla="*/ 14677 w 171"/>
              <a:gd name="T55" fmla="*/ 11696 h 215"/>
              <a:gd name="T56" fmla="*/ 8996 w 171"/>
              <a:gd name="T57" fmla="*/ 19139 h 215"/>
              <a:gd name="T58" fmla="*/ 4735 w 171"/>
              <a:gd name="T59" fmla="*/ 28176 h 215"/>
              <a:gd name="T60" fmla="*/ 1894 w 171"/>
              <a:gd name="T61" fmla="*/ 38809 h 215"/>
              <a:gd name="T62" fmla="*/ 0 w 171"/>
              <a:gd name="T63" fmla="*/ 50505 h 215"/>
              <a:gd name="T64" fmla="*/ 0 w 171"/>
              <a:gd name="T65" fmla="*/ 63795 h 215"/>
              <a:gd name="T66" fmla="*/ 1894 w 171"/>
              <a:gd name="T67" fmla="*/ 75491 h 215"/>
              <a:gd name="T68" fmla="*/ 4735 w 171"/>
              <a:gd name="T69" fmla="*/ 86124 h 215"/>
              <a:gd name="T70" fmla="*/ 8996 w 171"/>
              <a:gd name="T71" fmla="*/ 95161 h 215"/>
              <a:gd name="T72" fmla="*/ 14677 w 171"/>
              <a:gd name="T73" fmla="*/ 102604 h 215"/>
              <a:gd name="T74" fmla="*/ 20832 w 171"/>
              <a:gd name="T75" fmla="*/ 108452 h 215"/>
              <a:gd name="T76" fmla="*/ 27934 w 171"/>
              <a:gd name="T77" fmla="*/ 112173 h 215"/>
              <a:gd name="T78" fmla="*/ 35983 w 171"/>
              <a:gd name="T79" fmla="*/ 114300 h 215"/>
              <a:gd name="T80" fmla="*/ 44979 w 171"/>
              <a:gd name="T81" fmla="*/ 114300 h 215"/>
              <a:gd name="T82" fmla="*/ 53975 w 171"/>
              <a:gd name="T83" fmla="*/ 112173 h 215"/>
              <a:gd name="T84" fmla="*/ 61550 w 171"/>
              <a:gd name="T85" fmla="*/ 107389 h 215"/>
              <a:gd name="T86" fmla="*/ 68179 w 171"/>
              <a:gd name="T87" fmla="*/ 101009 h 21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71" h="215">
                <a:moveTo>
                  <a:pt x="149" y="181"/>
                </a:moveTo>
                <a:lnTo>
                  <a:pt x="154" y="211"/>
                </a:lnTo>
                <a:lnTo>
                  <a:pt x="171" y="211"/>
                </a:lnTo>
                <a:lnTo>
                  <a:pt x="171" y="99"/>
                </a:lnTo>
                <a:lnTo>
                  <a:pt x="89" y="99"/>
                </a:lnTo>
                <a:lnTo>
                  <a:pt x="89" y="122"/>
                </a:lnTo>
                <a:lnTo>
                  <a:pt x="148" y="122"/>
                </a:lnTo>
                <a:lnTo>
                  <a:pt x="148" y="124"/>
                </a:lnTo>
                <a:lnTo>
                  <a:pt x="147" y="140"/>
                </a:lnTo>
                <a:lnTo>
                  <a:pt x="144" y="152"/>
                </a:lnTo>
                <a:lnTo>
                  <a:pt x="139" y="163"/>
                </a:lnTo>
                <a:lnTo>
                  <a:pt x="132" y="172"/>
                </a:lnTo>
                <a:lnTo>
                  <a:pt x="124" y="179"/>
                </a:lnTo>
                <a:lnTo>
                  <a:pt x="113" y="185"/>
                </a:lnTo>
                <a:lnTo>
                  <a:pt x="103" y="188"/>
                </a:lnTo>
                <a:lnTo>
                  <a:pt x="90" y="190"/>
                </a:lnTo>
                <a:lnTo>
                  <a:pt x="76" y="188"/>
                </a:lnTo>
                <a:lnTo>
                  <a:pt x="64" y="184"/>
                </a:lnTo>
                <a:lnTo>
                  <a:pt x="53" y="177"/>
                </a:lnTo>
                <a:lnTo>
                  <a:pt x="44" y="167"/>
                </a:lnTo>
                <a:lnTo>
                  <a:pt x="36" y="156"/>
                </a:lnTo>
                <a:lnTo>
                  <a:pt x="31" y="142"/>
                </a:lnTo>
                <a:lnTo>
                  <a:pt x="28" y="126"/>
                </a:lnTo>
                <a:lnTo>
                  <a:pt x="27" y="107"/>
                </a:lnTo>
                <a:lnTo>
                  <a:pt x="28" y="88"/>
                </a:lnTo>
                <a:lnTo>
                  <a:pt x="31" y="72"/>
                </a:lnTo>
                <a:lnTo>
                  <a:pt x="36" y="58"/>
                </a:lnTo>
                <a:lnTo>
                  <a:pt x="44" y="46"/>
                </a:lnTo>
                <a:lnTo>
                  <a:pt x="53" y="37"/>
                </a:lnTo>
                <a:lnTo>
                  <a:pt x="64" y="30"/>
                </a:lnTo>
                <a:lnTo>
                  <a:pt x="76" y="25"/>
                </a:lnTo>
                <a:lnTo>
                  <a:pt x="91" y="24"/>
                </a:lnTo>
                <a:lnTo>
                  <a:pt x="102" y="25"/>
                </a:lnTo>
                <a:lnTo>
                  <a:pt x="110" y="27"/>
                </a:lnTo>
                <a:lnTo>
                  <a:pt x="119" y="30"/>
                </a:lnTo>
                <a:lnTo>
                  <a:pt x="126" y="35"/>
                </a:lnTo>
                <a:lnTo>
                  <a:pt x="132" y="42"/>
                </a:lnTo>
                <a:lnTo>
                  <a:pt x="136" y="49"/>
                </a:lnTo>
                <a:lnTo>
                  <a:pt x="141" y="57"/>
                </a:lnTo>
                <a:lnTo>
                  <a:pt x="143" y="66"/>
                </a:lnTo>
                <a:lnTo>
                  <a:pt x="168" y="66"/>
                </a:lnTo>
                <a:lnTo>
                  <a:pt x="165" y="51"/>
                </a:lnTo>
                <a:lnTo>
                  <a:pt x="160" y="38"/>
                </a:lnTo>
                <a:lnTo>
                  <a:pt x="152" y="27"/>
                </a:lnTo>
                <a:lnTo>
                  <a:pt x="144" y="17"/>
                </a:lnTo>
                <a:lnTo>
                  <a:pt x="133" y="10"/>
                </a:lnTo>
                <a:lnTo>
                  <a:pt x="121" y="4"/>
                </a:lnTo>
                <a:lnTo>
                  <a:pt x="107" y="1"/>
                </a:lnTo>
                <a:lnTo>
                  <a:pt x="91" y="0"/>
                </a:lnTo>
                <a:lnTo>
                  <a:pt x="81" y="0"/>
                </a:lnTo>
                <a:lnTo>
                  <a:pt x="71" y="2"/>
                </a:lnTo>
                <a:lnTo>
                  <a:pt x="63" y="4"/>
                </a:lnTo>
                <a:lnTo>
                  <a:pt x="53" y="7"/>
                </a:lnTo>
                <a:lnTo>
                  <a:pt x="46" y="11"/>
                </a:lnTo>
                <a:lnTo>
                  <a:pt x="38" y="16"/>
                </a:lnTo>
                <a:lnTo>
                  <a:pt x="31" y="22"/>
                </a:lnTo>
                <a:lnTo>
                  <a:pt x="25" y="29"/>
                </a:lnTo>
                <a:lnTo>
                  <a:pt x="19" y="36"/>
                </a:lnTo>
                <a:lnTo>
                  <a:pt x="14" y="44"/>
                </a:lnTo>
                <a:lnTo>
                  <a:pt x="10" y="53"/>
                </a:lnTo>
                <a:lnTo>
                  <a:pt x="7" y="63"/>
                </a:lnTo>
                <a:lnTo>
                  <a:pt x="4" y="73"/>
                </a:lnTo>
                <a:lnTo>
                  <a:pt x="3" y="84"/>
                </a:lnTo>
                <a:lnTo>
                  <a:pt x="0" y="95"/>
                </a:lnTo>
                <a:lnTo>
                  <a:pt x="0" y="108"/>
                </a:lnTo>
                <a:lnTo>
                  <a:pt x="0" y="120"/>
                </a:lnTo>
                <a:lnTo>
                  <a:pt x="3" y="131"/>
                </a:lnTo>
                <a:lnTo>
                  <a:pt x="4" y="142"/>
                </a:lnTo>
                <a:lnTo>
                  <a:pt x="7" y="152"/>
                </a:lnTo>
                <a:lnTo>
                  <a:pt x="10" y="162"/>
                </a:lnTo>
                <a:lnTo>
                  <a:pt x="14" y="171"/>
                </a:lnTo>
                <a:lnTo>
                  <a:pt x="19" y="179"/>
                </a:lnTo>
                <a:lnTo>
                  <a:pt x="25" y="186"/>
                </a:lnTo>
                <a:lnTo>
                  <a:pt x="31" y="193"/>
                </a:lnTo>
                <a:lnTo>
                  <a:pt x="37" y="199"/>
                </a:lnTo>
                <a:lnTo>
                  <a:pt x="44" y="204"/>
                </a:lnTo>
                <a:lnTo>
                  <a:pt x="52" y="208"/>
                </a:lnTo>
                <a:lnTo>
                  <a:pt x="59" y="211"/>
                </a:lnTo>
                <a:lnTo>
                  <a:pt x="68" y="213"/>
                </a:lnTo>
                <a:lnTo>
                  <a:pt x="76" y="215"/>
                </a:lnTo>
                <a:lnTo>
                  <a:pt x="86" y="215"/>
                </a:lnTo>
                <a:lnTo>
                  <a:pt x="95" y="215"/>
                </a:lnTo>
                <a:lnTo>
                  <a:pt x="105" y="213"/>
                </a:lnTo>
                <a:lnTo>
                  <a:pt x="114" y="211"/>
                </a:lnTo>
                <a:lnTo>
                  <a:pt x="122" y="207"/>
                </a:lnTo>
                <a:lnTo>
                  <a:pt x="130" y="202"/>
                </a:lnTo>
                <a:lnTo>
                  <a:pt x="136" y="197"/>
                </a:lnTo>
                <a:lnTo>
                  <a:pt x="144" y="190"/>
                </a:lnTo>
                <a:lnTo>
                  <a:pt x="149" y="18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09" name="Rectangle 438"/>
          <p:cNvSpPr>
            <a:spLocks noChangeArrowheads="1"/>
          </p:cNvSpPr>
          <p:nvPr/>
        </p:nvSpPr>
        <p:spPr bwMode="auto">
          <a:xfrm>
            <a:off x="6292850" y="3576638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10" name="Freeform 439"/>
          <p:cNvSpPr>
            <a:spLocks/>
          </p:cNvSpPr>
          <p:nvPr/>
        </p:nvSpPr>
        <p:spPr bwMode="auto">
          <a:xfrm>
            <a:off x="4851400" y="3679825"/>
            <a:ext cx="58738" cy="107950"/>
          </a:xfrm>
          <a:custGeom>
            <a:avLst/>
            <a:gdLst>
              <a:gd name="T0" fmla="*/ 0 w 126"/>
              <a:gd name="T1" fmla="*/ 71967 h 204"/>
              <a:gd name="T2" fmla="*/ 1865 w 126"/>
              <a:gd name="T3" fmla="*/ 86783 h 204"/>
              <a:gd name="T4" fmla="*/ 7925 w 126"/>
              <a:gd name="T5" fmla="*/ 97896 h 204"/>
              <a:gd name="T6" fmla="*/ 16782 w 126"/>
              <a:gd name="T7" fmla="*/ 105304 h 204"/>
              <a:gd name="T8" fmla="*/ 28437 w 126"/>
              <a:gd name="T9" fmla="*/ 107950 h 204"/>
              <a:gd name="T10" fmla="*/ 41490 w 126"/>
              <a:gd name="T11" fmla="*/ 105304 h 204"/>
              <a:gd name="T12" fmla="*/ 50813 w 126"/>
              <a:gd name="T13" fmla="*/ 98425 h 204"/>
              <a:gd name="T14" fmla="*/ 56873 w 126"/>
              <a:gd name="T15" fmla="*/ 87842 h 204"/>
              <a:gd name="T16" fmla="*/ 58738 w 126"/>
              <a:gd name="T17" fmla="*/ 74613 h 204"/>
              <a:gd name="T18" fmla="*/ 57806 w 126"/>
              <a:gd name="T19" fmla="*/ 65087 h 204"/>
              <a:gd name="T20" fmla="*/ 55475 w 126"/>
              <a:gd name="T21" fmla="*/ 58737 h 204"/>
              <a:gd name="T22" fmla="*/ 51279 w 126"/>
              <a:gd name="T23" fmla="*/ 52387 h 204"/>
              <a:gd name="T24" fmla="*/ 45219 w 126"/>
              <a:gd name="T25" fmla="*/ 48683 h 204"/>
              <a:gd name="T26" fmla="*/ 50347 w 126"/>
              <a:gd name="T27" fmla="*/ 44979 h 204"/>
              <a:gd name="T28" fmla="*/ 53610 w 126"/>
              <a:gd name="T29" fmla="*/ 40746 h 204"/>
              <a:gd name="T30" fmla="*/ 55475 w 126"/>
              <a:gd name="T31" fmla="*/ 34396 h 204"/>
              <a:gd name="T32" fmla="*/ 55941 w 126"/>
              <a:gd name="T33" fmla="*/ 27517 h 204"/>
              <a:gd name="T34" fmla="*/ 54076 w 126"/>
              <a:gd name="T35" fmla="*/ 15875 h 204"/>
              <a:gd name="T36" fmla="*/ 48948 w 126"/>
              <a:gd name="T37" fmla="*/ 7408 h 204"/>
              <a:gd name="T38" fmla="*/ 40091 w 126"/>
              <a:gd name="T39" fmla="*/ 1588 h 204"/>
              <a:gd name="T40" fmla="*/ 28437 w 126"/>
              <a:gd name="T41" fmla="*/ 0 h 204"/>
              <a:gd name="T42" fmla="*/ 17715 w 126"/>
              <a:gd name="T43" fmla="*/ 2646 h 204"/>
              <a:gd name="T44" fmla="*/ 9323 w 126"/>
              <a:gd name="T45" fmla="*/ 8996 h 204"/>
              <a:gd name="T46" fmla="*/ 3729 w 126"/>
              <a:gd name="T47" fmla="*/ 20108 h 204"/>
              <a:gd name="T48" fmla="*/ 1865 w 126"/>
              <a:gd name="T49" fmla="*/ 34396 h 204"/>
              <a:gd name="T50" fmla="*/ 12587 w 126"/>
              <a:gd name="T51" fmla="*/ 34925 h 204"/>
              <a:gd name="T52" fmla="*/ 14451 w 126"/>
              <a:gd name="T53" fmla="*/ 25400 h 204"/>
              <a:gd name="T54" fmla="*/ 17248 w 126"/>
              <a:gd name="T55" fmla="*/ 17992 h 204"/>
              <a:gd name="T56" fmla="*/ 21910 w 126"/>
              <a:gd name="T57" fmla="*/ 13758 h 204"/>
              <a:gd name="T58" fmla="*/ 29369 w 126"/>
              <a:gd name="T59" fmla="*/ 12171 h 204"/>
              <a:gd name="T60" fmla="*/ 35895 w 126"/>
              <a:gd name="T61" fmla="*/ 13758 h 204"/>
              <a:gd name="T62" fmla="*/ 40091 w 126"/>
              <a:gd name="T63" fmla="*/ 16404 h 204"/>
              <a:gd name="T64" fmla="*/ 43354 w 126"/>
              <a:gd name="T65" fmla="*/ 21696 h 204"/>
              <a:gd name="T66" fmla="*/ 44287 w 126"/>
              <a:gd name="T67" fmla="*/ 28575 h 204"/>
              <a:gd name="T68" fmla="*/ 43354 w 126"/>
              <a:gd name="T69" fmla="*/ 35454 h 204"/>
              <a:gd name="T70" fmla="*/ 39625 w 126"/>
              <a:gd name="T71" fmla="*/ 40746 h 204"/>
              <a:gd name="T72" fmla="*/ 34497 w 126"/>
              <a:gd name="T73" fmla="*/ 43921 h 204"/>
              <a:gd name="T74" fmla="*/ 27038 w 126"/>
              <a:gd name="T75" fmla="*/ 44450 h 204"/>
              <a:gd name="T76" fmla="*/ 23309 w 126"/>
              <a:gd name="T77" fmla="*/ 56092 h 204"/>
              <a:gd name="T78" fmla="*/ 33565 w 126"/>
              <a:gd name="T79" fmla="*/ 56621 h 204"/>
              <a:gd name="T80" fmla="*/ 40091 w 126"/>
              <a:gd name="T81" fmla="*/ 59267 h 204"/>
              <a:gd name="T82" fmla="*/ 44753 w 126"/>
              <a:gd name="T83" fmla="*/ 63500 h 204"/>
              <a:gd name="T84" fmla="*/ 46617 w 126"/>
              <a:gd name="T85" fmla="*/ 70379 h 204"/>
              <a:gd name="T86" fmla="*/ 46617 w 126"/>
              <a:gd name="T87" fmla="*/ 78846 h 204"/>
              <a:gd name="T88" fmla="*/ 44753 w 126"/>
              <a:gd name="T89" fmla="*/ 86254 h 204"/>
              <a:gd name="T90" fmla="*/ 39625 w 126"/>
              <a:gd name="T91" fmla="*/ 91546 h 204"/>
              <a:gd name="T92" fmla="*/ 33565 w 126"/>
              <a:gd name="T93" fmla="*/ 94192 h 204"/>
              <a:gd name="T94" fmla="*/ 25640 w 126"/>
              <a:gd name="T95" fmla="*/ 94192 h 204"/>
              <a:gd name="T96" fmla="*/ 18647 w 126"/>
              <a:gd name="T97" fmla="*/ 91017 h 204"/>
              <a:gd name="T98" fmla="*/ 14451 w 126"/>
              <a:gd name="T99" fmla="*/ 85725 h 204"/>
              <a:gd name="T100" fmla="*/ 11654 w 126"/>
              <a:gd name="T101" fmla="*/ 77258 h 204"/>
              <a:gd name="T102" fmla="*/ 0 w 126"/>
              <a:gd name="T103" fmla="*/ 71438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5"/>
                </a:moveTo>
                <a:lnTo>
                  <a:pt x="0" y="136"/>
                </a:lnTo>
                <a:lnTo>
                  <a:pt x="1" y="151"/>
                </a:lnTo>
                <a:lnTo>
                  <a:pt x="4" y="164"/>
                </a:lnTo>
                <a:lnTo>
                  <a:pt x="9" y="176"/>
                </a:lnTo>
                <a:lnTo>
                  <a:pt x="17" y="185"/>
                </a:lnTo>
                <a:lnTo>
                  <a:pt x="25" y="193"/>
                </a:lnTo>
                <a:lnTo>
                  <a:pt x="36" y="199"/>
                </a:lnTo>
                <a:lnTo>
                  <a:pt x="47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199"/>
                </a:lnTo>
                <a:lnTo>
                  <a:pt x="99" y="193"/>
                </a:lnTo>
                <a:lnTo>
                  <a:pt x="109" y="186"/>
                </a:lnTo>
                <a:lnTo>
                  <a:pt x="116" y="177"/>
                </a:lnTo>
                <a:lnTo>
                  <a:pt x="122" y="166"/>
                </a:lnTo>
                <a:lnTo>
                  <a:pt x="125" y="154"/>
                </a:lnTo>
                <a:lnTo>
                  <a:pt x="126" y="141"/>
                </a:lnTo>
                <a:lnTo>
                  <a:pt x="126" y="132"/>
                </a:lnTo>
                <a:lnTo>
                  <a:pt x="124" y="123"/>
                </a:lnTo>
                <a:lnTo>
                  <a:pt x="122" y="116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4" y="95"/>
                </a:lnTo>
                <a:lnTo>
                  <a:pt x="97" y="92"/>
                </a:lnTo>
                <a:lnTo>
                  <a:pt x="102" y="88"/>
                </a:lnTo>
                <a:lnTo>
                  <a:pt x="108" y="85"/>
                </a:lnTo>
                <a:lnTo>
                  <a:pt x="111" y="81"/>
                </a:lnTo>
                <a:lnTo>
                  <a:pt x="115" y="77"/>
                </a:lnTo>
                <a:lnTo>
                  <a:pt x="117" y="71"/>
                </a:lnTo>
                <a:lnTo>
                  <a:pt x="119" y="65"/>
                </a:lnTo>
                <a:lnTo>
                  <a:pt x="120" y="59"/>
                </a:lnTo>
                <a:lnTo>
                  <a:pt x="120" y="52"/>
                </a:lnTo>
                <a:lnTo>
                  <a:pt x="119" y="41"/>
                </a:lnTo>
                <a:lnTo>
                  <a:pt x="116" y="30"/>
                </a:lnTo>
                <a:lnTo>
                  <a:pt x="112" y="22"/>
                </a:lnTo>
                <a:lnTo>
                  <a:pt x="105" y="14"/>
                </a:lnTo>
                <a:lnTo>
                  <a:pt x="97" y="8"/>
                </a:lnTo>
                <a:lnTo>
                  <a:pt x="86" y="3"/>
                </a:lnTo>
                <a:lnTo>
                  <a:pt x="75" y="1"/>
                </a:lnTo>
                <a:lnTo>
                  <a:pt x="61" y="0"/>
                </a:lnTo>
                <a:lnTo>
                  <a:pt x="50" y="1"/>
                </a:lnTo>
                <a:lnTo>
                  <a:pt x="38" y="5"/>
                </a:lnTo>
                <a:lnTo>
                  <a:pt x="28" y="10"/>
                </a:lnTo>
                <a:lnTo>
                  <a:pt x="20" y="17"/>
                </a:lnTo>
                <a:lnTo>
                  <a:pt x="14" y="27"/>
                </a:lnTo>
                <a:lnTo>
                  <a:pt x="8" y="38"/>
                </a:lnTo>
                <a:lnTo>
                  <a:pt x="5" y="50"/>
                </a:lnTo>
                <a:lnTo>
                  <a:pt x="4" y="65"/>
                </a:lnTo>
                <a:lnTo>
                  <a:pt x="4" y="66"/>
                </a:lnTo>
                <a:lnTo>
                  <a:pt x="27" y="66"/>
                </a:lnTo>
                <a:lnTo>
                  <a:pt x="28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29"/>
                </a:lnTo>
                <a:lnTo>
                  <a:pt x="47" y="26"/>
                </a:lnTo>
                <a:lnTo>
                  <a:pt x="55" y="24"/>
                </a:lnTo>
                <a:lnTo>
                  <a:pt x="63" y="23"/>
                </a:lnTo>
                <a:lnTo>
                  <a:pt x="71" y="23"/>
                </a:lnTo>
                <a:lnTo>
                  <a:pt x="77" y="26"/>
                </a:lnTo>
                <a:lnTo>
                  <a:pt x="82" y="28"/>
                </a:lnTo>
                <a:lnTo>
                  <a:pt x="86" y="31"/>
                </a:lnTo>
                <a:lnTo>
                  <a:pt x="91" y="35"/>
                </a:lnTo>
                <a:lnTo>
                  <a:pt x="93" y="41"/>
                </a:lnTo>
                <a:lnTo>
                  <a:pt x="95" y="47"/>
                </a:lnTo>
                <a:lnTo>
                  <a:pt x="95" y="54"/>
                </a:lnTo>
                <a:lnTo>
                  <a:pt x="94" y="62"/>
                </a:lnTo>
                <a:lnTo>
                  <a:pt x="93" y="67"/>
                </a:lnTo>
                <a:lnTo>
                  <a:pt x="90" y="73"/>
                </a:lnTo>
                <a:lnTo>
                  <a:pt x="85" y="77"/>
                </a:lnTo>
                <a:lnTo>
                  <a:pt x="80" y="80"/>
                </a:lnTo>
                <a:lnTo>
                  <a:pt x="74" y="83"/>
                </a:lnTo>
                <a:lnTo>
                  <a:pt x="66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3" y="106"/>
                </a:lnTo>
                <a:lnTo>
                  <a:pt x="72" y="107"/>
                </a:lnTo>
                <a:lnTo>
                  <a:pt x="79" y="108"/>
                </a:lnTo>
                <a:lnTo>
                  <a:pt x="86" y="112"/>
                </a:lnTo>
                <a:lnTo>
                  <a:pt x="92" y="115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49"/>
                </a:lnTo>
                <a:lnTo>
                  <a:pt x="99" y="157"/>
                </a:lnTo>
                <a:lnTo>
                  <a:pt x="96" y="163"/>
                </a:lnTo>
                <a:lnTo>
                  <a:pt x="91" y="169"/>
                </a:lnTo>
                <a:lnTo>
                  <a:pt x="85" y="173"/>
                </a:lnTo>
                <a:lnTo>
                  <a:pt x="79" y="177"/>
                </a:lnTo>
                <a:lnTo>
                  <a:pt x="72" y="178"/>
                </a:lnTo>
                <a:lnTo>
                  <a:pt x="63" y="179"/>
                </a:lnTo>
                <a:lnTo>
                  <a:pt x="55" y="178"/>
                </a:lnTo>
                <a:lnTo>
                  <a:pt x="46" y="177"/>
                </a:lnTo>
                <a:lnTo>
                  <a:pt x="40" y="172"/>
                </a:lnTo>
                <a:lnTo>
                  <a:pt x="35" y="168"/>
                </a:lnTo>
                <a:lnTo>
                  <a:pt x="31" y="162"/>
                </a:lnTo>
                <a:lnTo>
                  <a:pt x="27" y="154"/>
                </a:lnTo>
                <a:lnTo>
                  <a:pt x="25" y="146"/>
                </a:lnTo>
                <a:lnTo>
                  <a:pt x="24" y="135"/>
                </a:lnTo>
                <a:lnTo>
                  <a:pt x="0" y="135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11" name="Freeform 440"/>
          <p:cNvSpPr>
            <a:spLocks noEditPoints="1"/>
          </p:cNvSpPr>
          <p:nvPr/>
        </p:nvSpPr>
        <p:spPr bwMode="auto">
          <a:xfrm>
            <a:off x="4919663" y="3679825"/>
            <a:ext cx="58737" cy="107950"/>
          </a:xfrm>
          <a:custGeom>
            <a:avLst/>
            <a:gdLst>
              <a:gd name="T0" fmla="*/ 7925 w 126"/>
              <a:gd name="T1" fmla="*/ 51858 h 204"/>
              <a:gd name="T2" fmla="*/ 2331 w 126"/>
              <a:gd name="T3" fmla="*/ 60854 h 204"/>
              <a:gd name="T4" fmla="*/ 0 w 126"/>
              <a:gd name="T5" fmla="*/ 74083 h 204"/>
              <a:gd name="T6" fmla="*/ 4662 w 126"/>
              <a:gd name="T7" fmla="*/ 93663 h 204"/>
              <a:gd name="T8" fmla="*/ 16782 w 126"/>
              <a:gd name="T9" fmla="*/ 105304 h 204"/>
              <a:gd name="T10" fmla="*/ 35895 w 126"/>
              <a:gd name="T11" fmla="*/ 107421 h 204"/>
              <a:gd name="T12" fmla="*/ 50812 w 126"/>
              <a:gd name="T13" fmla="*/ 98425 h 204"/>
              <a:gd name="T14" fmla="*/ 58271 w 126"/>
              <a:gd name="T15" fmla="*/ 81492 h 204"/>
              <a:gd name="T16" fmla="*/ 57805 w 126"/>
              <a:gd name="T17" fmla="*/ 65087 h 204"/>
              <a:gd name="T18" fmla="*/ 52677 w 126"/>
              <a:gd name="T19" fmla="*/ 53975 h 204"/>
              <a:gd name="T20" fmla="*/ 44286 w 126"/>
              <a:gd name="T21" fmla="*/ 47625 h 204"/>
              <a:gd name="T22" fmla="*/ 51278 w 126"/>
              <a:gd name="T23" fmla="*/ 41275 h 204"/>
              <a:gd name="T24" fmla="*/ 55474 w 126"/>
              <a:gd name="T25" fmla="*/ 33338 h 204"/>
              <a:gd name="T26" fmla="*/ 55474 w 126"/>
              <a:gd name="T27" fmla="*/ 20108 h 204"/>
              <a:gd name="T28" fmla="*/ 48481 w 126"/>
              <a:gd name="T29" fmla="*/ 7408 h 204"/>
              <a:gd name="T30" fmla="*/ 34963 w 126"/>
              <a:gd name="T31" fmla="*/ 529 h 204"/>
              <a:gd name="T32" fmla="*/ 18181 w 126"/>
              <a:gd name="T33" fmla="*/ 1588 h 204"/>
              <a:gd name="T34" fmla="*/ 6993 w 126"/>
              <a:gd name="T35" fmla="*/ 11113 h 204"/>
              <a:gd name="T36" fmla="*/ 3263 w 126"/>
              <a:gd name="T37" fmla="*/ 25929 h 204"/>
              <a:gd name="T38" fmla="*/ 4662 w 126"/>
              <a:gd name="T39" fmla="*/ 36513 h 204"/>
              <a:gd name="T40" fmla="*/ 9790 w 126"/>
              <a:gd name="T41" fmla="*/ 43921 h 204"/>
              <a:gd name="T42" fmla="*/ 14451 w 126"/>
              <a:gd name="T43" fmla="*/ 27517 h 204"/>
              <a:gd name="T44" fmla="*/ 16782 w 126"/>
              <a:gd name="T45" fmla="*/ 18521 h 204"/>
              <a:gd name="T46" fmla="*/ 22842 w 126"/>
              <a:gd name="T47" fmla="*/ 13758 h 204"/>
              <a:gd name="T48" fmla="*/ 32632 w 126"/>
              <a:gd name="T49" fmla="*/ 12171 h 204"/>
              <a:gd name="T50" fmla="*/ 40090 w 126"/>
              <a:gd name="T51" fmla="*/ 16404 h 204"/>
              <a:gd name="T52" fmla="*/ 43354 w 126"/>
              <a:gd name="T53" fmla="*/ 23813 h 204"/>
              <a:gd name="T54" fmla="*/ 42887 w 126"/>
              <a:gd name="T55" fmla="*/ 33867 h 204"/>
              <a:gd name="T56" fmla="*/ 38226 w 126"/>
              <a:gd name="T57" fmla="*/ 40746 h 204"/>
              <a:gd name="T58" fmla="*/ 29369 w 126"/>
              <a:gd name="T59" fmla="*/ 42863 h 204"/>
              <a:gd name="T60" fmla="*/ 20511 w 126"/>
              <a:gd name="T61" fmla="*/ 40746 h 204"/>
              <a:gd name="T62" fmla="*/ 15384 w 126"/>
              <a:gd name="T63" fmla="*/ 33867 h 204"/>
              <a:gd name="T64" fmla="*/ 12120 w 126"/>
              <a:gd name="T65" fmla="*/ 74083 h 204"/>
              <a:gd name="T66" fmla="*/ 14451 w 126"/>
              <a:gd name="T67" fmla="*/ 62442 h 204"/>
              <a:gd name="T68" fmla="*/ 22376 w 126"/>
              <a:gd name="T69" fmla="*/ 55562 h 204"/>
              <a:gd name="T70" fmla="*/ 33098 w 126"/>
              <a:gd name="T71" fmla="*/ 55033 h 204"/>
              <a:gd name="T72" fmla="*/ 42421 w 126"/>
              <a:gd name="T73" fmla="*/ 59796 h 204"/>
              <a:gd name="T74" fmla="*/ 46617 w 126"/>
              <a:gd name="T75" fmla="*/ 69850 h 204"/>
              <a:gd name="T76" fmla="*/ 46151 w 126"/>
              <a:gd name="T77" fmla="*/ 82550 h 204"/>
              <a:gd name="T78" fmla="*/ 39624 w 126"/>
              <a:gd name="T79" fmla="*/ 91546 h 204"/>
              <a:gd name="T80" fmla="*/ 29369 w 126"/>
              <a:gd name="T81" fmla="*/ 94721 h 204"/>
              <a:gd name="T82" fmla="*/ 19113 w 126"/>
              <a:gd name="T83" fmla="*/ 91546 h 204"/>
              <a:gd name="T84" fmla="*/ 13053 w 126"/>
              <a:gd name="T85" fmla="*/ 82550 h 20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26" h="204">
                <a:moveTo>
                  <a:pt x="31" y="90"/>
                </a:moveTo>
                <a:lnTo>
                  <a:pt x="24" y="93"/>
                </a:lnTo>
                <a:lnTo>
                  <a:pt x="17" y="98"/>
                </a:lnTo>
                <a:lnTo>
                  <a:pt x="12" y="102"/>
                </a:lnTo>
                <a:lnTo>
                  <a:pt x="8" y="108"/>
                </a:lnTo>
                <a:lnTo>
                  <a:pt x="5" y="115"/>
                </a:lnTo>
                <a:lnTo>
                  <a:pt x="3" y="123"/>
                </a:lnTo>
                <a:lnTo>
                  <a:pt x="0" y="132"/>
                </a:lnTo>
                <a:lnTo>
                  <a:pt x="0" y="140"/>
                </a:lnTo>
                <a:lnTo>
                  <a:pt x="2" y="154"/>
                </a:lnTo>
                <a:lnTo>
                  <a:pt x="5" y="166"/>
                </a:lnTo>
                <a:lnTo>
                  <a:pt x="10" y="177"/>
                </a:lnTo>
                <a:lnTo>
                  <a:pt x="17" y="186"/>
                </a:lnTo>
                <a:lnTo>
                  <a:pt x="26" y="193"/>
                </a:lnTo>
                <a:lnTo>
                  <a:pt x="36" y="199"/>
                </a:lnTo>
                <a:lnTo>
                  <a:pt x="49" y="203"/>
                </a:lnTo>
                <a:lnTo>
                  <a:pt x="63" y="204"/>
                </a:lnTo>
                <a:lnTo>
                  <a:pt x="77" y="203"/>
                </a:lnTo>
                <a:lnTo>
                  <a:pt x="89" y="199"/>
                </a:lnTo>
                <a:lnTo>
                  <a:pt x="101" y="193"/>
                </a:lnTo>
                <a:lnTo>
                  <a:pt x="109" y="186"/>
                </a:lnTo>
                <a:lnTo>
                  <a:pt x="116" y="177"/>
                </a:lnTo>
                <a:lnTo>
                  <a:pt x="122" y="166"/>
                </a:lnTo>
                <a:lnTo>
                  <a:pt x="125" y="154"/>
                </a:lnTo>
                <a:lnTo>
                  <a:pt x="126" y="140"/>
                </a:lnTo>
                <a:lnTo>
                  <a:pt x="126" y="132"/>
                </a:lnTo>
                <a:lnTo>
                  <a:pt x="124" y="123"/>
                </a:lnTo>
                <a:lnTo>
                  <a:pt x="122" y="115"/>
                </a:lnTo>
                <a:lnTo>
                  <a:pt x="119" y="108"/>
                </a:lnTo>
                <a:lnTo>
                  <a:pt x="113" y="102"/>
                </a:lnTo>
                <a:lnTo>
                  <a:pt x="108" y="98"/>
                </a:lnTo>
                <a:lnTo>
                  <a:pt x="103" y="93"/>
                </a:lnTo>
                <a:lnTo>
                  <a:pt x="95" y="90"/>
                </a:lnTo>
                <a:lnTo>
                  <a:pt x="101" y="86"/>
                </a:lnTo>
                <a:lnTo>
                  <a:pt x="106" y="83"/>
                </a:lnTo>
                <a:lnTo>
                  <a:pt x="110" y="78"/>
                </a:lnTo>
                <a:lnTo>
                  <a:pt x="113" y="73"/>
                </a:lnTo>
                <a:lnTo>
                  <a:pt x="116" y="69"/>
                </a:lnTo>
                <a:lnTo>
                  <a:pt x="119" y="63"/>
                </a:lnTo>
                <a:lnTo>
                  <a:pt x="120" y="56"/>
                </a:lnTo>
                <a:lnTo>
                  <a:pt x="120" y="49"/>
                </a:lnTo>
                <a:lnTo>
                  <a:pt x="119" y="38"/>
                </a:lnTo>
                <a:lnTo>
                  <a:pt x="115" y="29"/>
                </a:lnTo>
                <a:lnTo>
                  <a:pt x="111" y="21"/>
                </a:lnTo>
                <a:lnTo>
                  <a:pt x="104" y="14"/>
                </a:lnTo>
                <a:lnTo>
                  <a:pt x="96" y="8"/>
                </a:lnTo>
                <a:lnTo>
                  <a:pt x="87" y="3"/>
                </a:lnTo>
                <a:lnTo>
                  <a:pt x="75" y="1"/>
                </a:lnTo>
                <a:lnTo>
                  <a:pt x="63" y="0"/>
                </a:lnTo>
                <a:lnTo>
                  <a:pt x="51" y="1"/>
                </a:lnTo>
                <a:lnTo>
                  <a:pt x="39" y="3"/>
                </a:lnTo>
                <a:lnTo>
                  <a:pt x="30" y="8"/>
                </a:lnTo>
                <a:lnTo>
                  <a:pt x="22" y="14"/>
                </a:lnTo>
                <a:lnTo>
                  <a:pt x="15" y="21"/>
                </a:lnTo>
                <a:lnTo>
                  <a:pt x="11" y="29"/>
                </a:lnTo>
                <a:lnTo>
                  <a:pt x="8" y="38"/>
                </a:lnTo>
                <a:lnTo>
                  <a:pt x="7" y="49"/>
                </a:lnTo>
                <a:lnTo>
                  <a:pt x="7" y="56"/>
                </a:lnTo>
                <a:lnTo>
                  <a:pt x="8" y="63"/>
                </a:lnTo>
                <a:lnTo>
                  <a:pt x="10" y="69"/>
                </a:lnTo>
                <a:lnTo>
                  <a:pt x="13" y="73"/>
                </a:lnTo>
                <a:lnTo>
                  <a:pt x="16" y="78"/>
                </a:lnTo>
                <a:lnTo>
                  <a:pt x="21" y="83"/>
                </a:lnTo>
                <a:lnTo>
                  <a:pt x="25" y="86"/>
                </a:lnTo>
                <a:lnTo>
                  <a:pt x="31" y="90"/>
                </a:lnTo>
                <a:close/>
                <a:moveTo>
                  <a:pt x="31" y="52"/>
                </a:moveTo>
                <a:lnTo>
                  <a:pt x="32" y="45"/>
                </a:lnTo>
                <a:lnTo>
                  <a:pt x="33" y="40"/>
                </a:lnTo>
                <a:lnTo>
                  <a:pt x="36" y="35"/>
                </a:lnTo>
                <a:lnTo>
                  <a:pt x="39" y="31"/>
                </a:lnTo>
                <a:lnTo>
                  <a:pt x="44" y="28"/>
                </a:lnTo>
                <a:lnTo>
                  <a:pt x="49" y="26"/>
                </a:lnTo>
                <a:lnTo>
                  <a:pt x="55" y="23"/>
                </a:lnTo>
                <a:lnTo>
                  <a:pt x="63" y="23"/>
                </a:lnTo>
                <a:lnTo>
                  <a:pt x="70" y="23"/>
                </a:lnTo>
                <a:lnTo>
                  <a:pt x="76" y="26"/>
                </a:lnTo>
                <a:lnTo>
                  <a:pt x="82" y="28"/>
                </a:lnTo>
                <a:lnTo>
                  <a:pt x="86" y="31"/>
                </a:lnTo>
                <a:lnTo>
                  <a:pt x="89" y="35"/>
                </a:lnTo>
                <a:lnTo>
                  <a:pt x="92" y="40"/>
                </a:lnTo>
                <a:lnTo>
                  <a:pt x="93" y="45"/>
                </a:lnTo>
                <a:lnTo>
                  <a:pt x="94" y="52"/>
                </a:lnTo>
                <a:lnTo>
                  <a:pt x="93" y="58"/>
                </a:lnTo>
                <a:lnTo>
                  <a:pt x="92" y="64"/>
                </a:lnTo>
                <a:lnTo>
                  <a:pt x="89" y="69"/>
                </a:lnTo>
                <a:lnTo>
                  <a:pt x="86" y="73"/>
                </a:lnTo>
                <a:lnTo>
                  <a:pt x="82" y="77"/>
                </a:lnTo>
                <a:lnTo>
                  <a:pt x="75" y="79"/>
                </a:lnTo>
                <a:lnTo>
                  <a:pt x="70" y="81"/>
                </a:lnTo>
                <a:lnTo>
                  <a:pt x="63" y="81"/>
                </a:lnTo>
                <a:lnTo>
                  <a:pt x="55" y="81"/>
                </a:lnTo>
                <a:lnTo>
                  <a:pt x="50" y="79"/>
                </a:lnTo>
                <a:lnTo>
                  <a:pt x="44" y="77"/>
                </a:lnTo>
                <a:lnTo>
                  <a:pt x="39" y="73"/>
                </a:lnTo>
                <a:lnTo>
                  <a:pt x="36" y="69"/>
                </a:lnTo>
                <a:lnTo>
                  <a:pt x="33" y="64"/>
                </a:lnTo>
                <a:lnTo>
                  <a:pt x="32" y="58"/>
                </a:lnTo>
                <a:lnTo>
                  <a:pt x="31" y="52"/>
                </a:lnTo>
                <a:close/>
                <a:moveTo>
                  <a:pt x="26" y="140"/>
                </a:moveTo>
                <a:lnTo>
                  <a:pt x="27" y="132"/>
                </a:lnTo>
                <a:lnTo>
                  <a:pt x="28" y="125"/>
                </a:lnTo>
                <a:lnTo>
                  <a:pt x="31" y="118"/>
                </a:lnTo>
                <a:lnTo>
                  <a:pt x="35" y="113"/>
                </a:lnTo>
                <a:lnTo>
                  <a:pt x="41" y="108"/>
                </a:lnTo>
                <a:lnTo>
                  <a:pt x="48" y="105"/>
                </a:lnTo>
                <a:lnTo>
                  <a:pt x="55" y="104"/>
                </a:lnTo>
                <a:lnTo>
                  <a:pt x="63" y="102"/>
                </a:lnTo>
                <a:lnTo>
                  <a:pt x="71" y="104"/>
                </a:lnTo>
                <a:lnTo>
                  <a:pt x="79" y="105"/>
                </a:lnTo>
                <a:lnTo>
                  <a:pt x="85" y="108"/>
                </a:lnTo>
                <a:lnTo>
                  <a:pt x="91" y="113"/>
                </a:lnTo>
                <a:lnTo>
                  <a:pt x="95" y="118"/>
                </a:lnTo>
                <a:lnTo>
                  <a:pt x="99" y="125"/>
                </a:lnTo>
                <a:lnTo>
                  <a:pt x="100" y="132"/>
                </a:lnTo>
                <a:lnTo>
                  <a:pt x="101" y="140"/>
                </a:lnTo>
                <a:lnTo>
                  <a:pt x="100" y="148"/>
                </a:lnTo>
                <a:lnTo>
                  <a:pt x="99" y="156"/>
                </a:lnTo>
                <a:lnTo>
                  <a:pt x="95" y="163"/>
                </a:lnTo>
                <a:lnTo>
                  <a:pt x="91" y="169"/>
                </a:lnTo>
                <a:lnTo>
                  <a:pt x="85" y="173"/>
                </a:lnTo>
                <a:lnTo>
                  <a:pt x="79" y="177"/>
                </a:lnTo>
                <a:lnTo>
                  <a:pt x="71" y="178"/>
                </a:lnTo>
                <a:lnTo>
                  <a:pt x="63" y="179"/>
                </a:lnTo>
                <a:lnTo>
                  <a:pt x="55" y="178"/>
                </a:lnTo>
                <a:lnTo>
                  <a:pt x="48" y="177"/>
                </a:lnTo>
                <a:lnTo>
                  <a:pt x="41" y="173"/>
                </a:lnTo>
                <a:lnTo>
                  <a:pt x="35" y="169"/>
                </a:lnTo>
                <a:lnTo>
                  <a:pt x="31" y="163"/>
                </a:lnTo>
                <a:lnTo>
                  <a:pt x="28" y="156"/>
                </a:lnTo>
                <a:lnTo>
                  <a:pt x="27" y="148"/>
                </a:lnTo>
                <a:lnTo>
                  <a:pt x="26" y="140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12" name="Freeform 441"/>
          <p:cNvSpPr>
            <a:spLocks/>
          </p:cNvSpPr>
          <p:nvPr/>
        </p:nvSpPr>
        <p:spPr bwMode="auto">
          <a:xfrm>
            <a:off x="5537200" y="3676650"/>
            <a:ext cx="84138" cy="109538"/>
          </a:xfrm>
          <a:custGeom>
            <a:avLst/>
            <a:gdLst>
              <a:gd name="T0" fmla="*/ 11344 w 178"/>
              <a:gd name="T1" fmla="*/ 15875 h 207"/>
              <a:gd name="T2" fmla="*/ 12290 w 178"/>
              <a:gd name="T3" fmla="*/ 20638 h 207"/>
              <a:gd name="T4" fmla="*/ 13235 w 178"/>
              <a:gd name="T5" fmla="*/ 25929 h 207"/>
              <a:gd name="T6" fmla="*/ 35451 w 178"/>
              <a:gd name="T7" fmla="*/ 109538 h 207"/>
              <a:gd name="T8" fmla="*/ 47269 w 178"/>
              <a:gd name="T9" fmla="*/ 109538 h 207"/>
              <a:gd name="T10" fmla="*/ 69957 w 178"/>
              <a:gd name="T11" fmla="*/ 25929 h 207"/>
              <a:gd name="T12" fmla="*/ 71848 w 178"/>
              <a:gd name="T13" fmla="*/ 15875 h 207"/>
              <a:gd name="T14" fmla="*/ 71848 w 178"/>
              <a:gd name="T15" fmla="*/ 109538 h 207"/>
              <a:gd name="T16" fmla="*/ 84138 w 178"/>
              <a:gd name="T17" fmla="*/ 109538 h 207"/>
              <a:gd name="T18" fmla="*/ 84138 w 178"/>
              <a:gd name="T19" fmla="*/ 0 h 207"/>
              <a:gd name="T20" fmla="*/ 66649 w 178"/>
              <a:gd name="T21" fmla="*/ 0 h 207"/>
              <a:gd name="T22" fmla="*/ 43487 w 178"/>
              <a:gd name="T23" fmla="*/ 83609 h 207"/>
              <a:gd name="T24" fmla="*/ 41596 w 178"/>
              <a:gd name="T25" fmla="*/ 93134 h 207"/>
              <a:gd name="T26" fmla="*/ 39706 w 178"/>
              <a:gd name="T27" fmla="*/ 83609 h 207"/>
              <a:gd name="T28" fmla="*/ 17017 w 178"/>
              <a:gd name="T29" fmla="*/ 0 h 207"/>
              <a:gd name="T30" fmla="*/ 0 w 178"/>
              <a:gd name="T31" fmla="*/ 0 h 207"/>
              <a:gd name="T32" fmla="*/ 0 w 178"/>
              <a:gd name="T33" fmla="*/ 109538 h 207"/>
              <a:gd name="T34" fmla="*/ 11344 w 178"/>
              <a:gd name="T35" fmla="*/ 109538 h 207"/>
              <a:gd name="T36" fmla="*/ 11344 w 178"/>
              <a:gd name="T37" fmla="*/ 15875 h 2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8" h="207">
                <a:moveTo>
                  <a:pt x="24" y="30"/>
                </a:moveTo>
                <a:lnTo>
                  <a:pt x="26" y="39"/>
                </a:lnTo>
                <a:lnTo>
                  <a:pt x="28" y="49"/>
                </a:lnTo>
                <a:lnTo>
                  <a:pt x="75" y="207"/>
                </a:lnTo>
                <a:lnTo>
                  <a:pt x="100" y="207"/>
                </a:lnTo>
                <a:lnTo>
                  <a:pt x="148" y="49"/>
                </a:lnTo>
                <a:lnTo>
                  <a:pt x="152" y="30"/>
                </a:lnTo>
                <a:lnTo>
                  <a:pt x="152" y="207"/>
                </a:lnTo>
                <a:lnTo>
                  <a:pt x="178" y="207"/>
                </a:lnTo>
                <a:lnTo>
                  <a:pt x="178" y="0"/>
                </a:lnTo>
                <a:lnTo>
                  <a:pt x="141" y="0"/>
                </a:lnTo>
                <a:lnTo>
                  <a:pt x="92" y="158"/>
                </a:lnTo>
                <a:lnTo>
                  <a:pt x="88" y="176"/>
                </a:lnTo>
                <a:lnTo>
                  <a:pt x="84" y="158"/>
                </a:lnTo>
                <a:lnTo>
                  <a:pt x="36" y="0"/>
                </a:lnTo>
                <a:lnTo>
                  <a:pt x="0" y="0"/>
                </a:lnTo>
                <a:lnTo>
                  <a:pt x="0" y="207"/>
                </a:lnTo>
                <a:lnTo>
                  <a:pt x="24" y="207"/>
                </a:lnTo>
                <a:lnTo>
                  <a:pt x="24" y="30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13" name="Freeform 442"/>
          <p:cNvSpPr>
            <a:spLocks noEditPoints="1"/>
          </p:cNvSpPr>
          <p:nvPr/>
        </p:nvSpPr>
        <p:spPr bwMode="auto">
          <a:xfrm>
            <a:off x="5638800" y="3676650"/>
            <a:ext cx="11113" cy="109538"/>
          </a:xfrm>
          <a:custGeom>
            <a:avLst/>
            <a:gdLst>
              <a:gd name="T0" fmla="*/ 0 w 24"/>
              <a:gd name="T1" fmla="*/ 109538 h 207"/>
              <a:gd name="T2" fmla="*/ 11113 w 24"/>
              <a:gd name="T3" fmla="*/ 109538 h 207"/>
              <a:gd name="T4" fmla="*/ 11113 w 24"/>
              <a:gd name="T5" fmla="*/ 29633 h 207"/>
              <a:gd name="T6" fmla="*/ 0 w 24"/>
              <a:gd name="T7" fmla="*/ 29633 h 207"/>
              <a:gd name="T8" fmla="*/ 0 w 24"/>
              <a:gd name="T9" fmla="*/ 109538 h 207"/>
              <a:gd name="T10" fmla="*/ 0 w 24"/>
              <a:gd name="T11" fmla="*/ 14817 h 207"/>
              <a:gd name="T12" fmla="*/ 11113 w 24"/>
              <a:gd name="T13" fmla="*/ 14817 h 207"/>
              <a:gd name="T14" fmla="*/ 11113 w 24"/>
              <a:gd name="T15" fmla="*/ 0 h 207"/>
              <a:gd name="T16" fmla="*/ 0 w 24"/>
              <a:gd name="T17" fmla="*/ 0 h 207"/>
              <a:gd name="T18" fmla="*/ 0 w 24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" h="207">
                <a:moveTo>
                  <a:pt x="0" y="207"/>
                </a:moveTo>
                <a:lnTo>
                  <a:pt x="24" y="207"/>
                </a:lnTo>
                <a:lnTo>
                  <a:pt x="24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4" y="28"/>
                </a:lnTo>
                <a:lnTo>
                  <a:pt x="24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14" name="Freeform 443"/>
          <p:cNvSpPr>
            <a:spLocks/>
          </p:cNvSpPr>
          <p:nvPr/>
        </p:nvSpPr>
        <p:spPr bwMode="auto">
          <a:xfrm>
            <a:off x="5662613" y="3703638"/>
            <a:ext cx="57150" cy="84137"/>
          </a:xfrm>
          <a:custGeom>
            <a:avLst/>
            <a:gdLst>
              <a:gd name="T0" fmla="*/ 57150 w 121"/>
              <a:gd name="T1" fmla="*/ 29104 h 159"/>
              <a:gd name="T2" fmla="*/ 54788 w 121"/>
              <a:gd name="T3" fmla="*/ 17462 h 159"/>
              <a:gd name="T4" fmla="*/ 49121 w 121"/>
              <a:gd name="T5" fmla="*/ 7937 h 159"/>
              <a:gd name="T6" fmla="*/ 41091 w 121"/>
              <a:gd name="T7" fmla="*/ 2117 h 159"/>
              <a:gd name="T8" fmla="*/ 29756 w 121"/>
              <a:gd name="T9" fmla="*/ 0 h 159"/>
              <a:gd name="T10" fmla="*/ 17476 w 121"/>
              <a:gd name="T11" fmla="*/ 3175 h 159"/>
              <a:gd name="T12" fmla="*/ 8029 w 121"/>
              <a:gd name="T13" fmla="*/ 11112 h 159"/>
              <a:gd name="T14" fmla="*/ 1889 w 121"/>
              <a:gd name="T15" fmla="*/ 24871 h 159"/>
              <a:gd name="T16" fmla="*/ 0 w 121"/>
              <a:gd name="T17" fmla="*/ 41804 h 159"/>
              <a:gd name="T18" fmla="*/ 1889 w 121"/>
              <a:gd name="T19" fmla="*/ 59795 h 159"/>
              <a:gd name="T20" fmla="*/ 7557 w 121"/>
              <a:gd name="T21" fmla="*/ 73025 h 159"/>
              <a:gd name="T22" fmla="*/ 16531 w 121"/>
              <a:gd name="T23" fmla="*/ 80962 h 159"/>
              <a:gd name="T24" fmla="*/ 28339 w 121"/>
              <a:gd name="T25" fmla="*/ 84137 h 159"/>
              <a:gd name="T26" fmla="*/ 39674 w 121"/>
              <a:gd name="T27" fmla="*/ 82020 h 159"/>
              <a:gd name="T28" fmla="*/ 48648 w 121"/>
              <a:gd name="T29" fmla="*/ 75670 h 159"/>
              <a:gd name="T30" fmla="*/ 54788 w 121"/>
              <a:gd name="T31" fmla="*/ 66145 h 159"/>
              <a:gd name="T32" fmla="*/ 57150 w 121"/>
              <a:gd name="T33" fmla="*/ 52916 h 159"/>
              <a:gd name="T34" fmla="*/ 45814 w 121"/>
              <a:gd name="T35" fmla="*/ 57150 h 159"/>
              <a:gd name="T36" fmla="*/ 43453 w 121"/>
              <a:gd name="T37" fmla="*/ 64029 h 159"/>
              <a:gd name="T38" fmla="*/ 38730 w 121"/>
              <a:gd name="T39" fmla="*/ 69320 h 159"/>
              <a:gd name="T40" fmla="*/ 33062 w 121"/>
              <a:gd name="T41" fmla="*/ 71437 h 159"/>
              <a:gd name="T42" fmla="*/ 25033 w 121"/>
              <a:gd name="T43" fmla="*/ 70908 h 159"/>
              <a:gd name="T44" fmla="*/ 18420 w 121"/>
              <a:gd name="T45" fmla="*/ 67204 h 159"/>
              <a:gd name="T46" fmla="*/ 14169 w 121"/>
              <a:gd name="T47" fmla="*/ 59795 h 159"/>
              <a:gd name="T48" fmla="*/ 11808 w 121"/>
              <a:gd name="T49" fmla="*/ 48683 h 159"/>
              <a:gd name="T50" fmla="*/ 11808 w 121"/>
              <a:gd name="T51" fmla="*/ 35454 h 159"/>
              <a:gd name="T52" fmla="*/ 14642 w 121"/>
              <a:gd name="T53" fmla="*/ 24342 h 159"/>
              <a:gd name="T54" fmla="*/ 18893 w 121"/>
              <a:gd name="T55" fmla="*/ 16933 h 159"/>
              <a:gd name="T56" fmla="*/ 25977 w 121"/>
              <a:gd name="T57" fmla="*/ 13229 h 159"/>
              <a:gd name="T58" fmla="*/ 33534 w 121"/>
              <a:gd name="T59" fmla="*/ 12171 h 159"/>
              <a:gd name="T60" fmla="*/ 39202 w 121"/>
              <a:gd name="T61" fmla="*/ 14817 h 159"/>
              <a:gd name="T62" fmla="*/ 43453 w 121"/>
              <a:gd name="T63" fmla="*/ 19050 h 159"/>
              <a:gd name="T64" fmla="*/ 45814 w 121"/>
              <a:gd name="T65" fmla="*/ 25400 h 15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1" h="159">
                <a:moveTo>
                  <a:pt x="98" y="55"/>
                </a:moveTo>
                <a:lnTo>
                  <a:pt x="121" y="55"/>
                </a:lnTo>
                <a:lnTo>
                  <a:pt x="119" y="43"/>
                </a:lnTo>
                <a:lnTo>
                  <a:pt x="116" y="33"/>
                </a:lnTo>
                <a:lnTo>
                  <a:pt x="112" y="23"/>
                </a:lnTo>
                <a:lnTo>
                  <a:pt x="104" y="15"/>
                </a:lnTo>
                <a:lnTo>
                  <a:pt x="96" y="8"/>
                </a:lnTo>
                <a:lnTo>
                  <a:pt x="87" y="4"/>
                </a:lnTo>
                <a:lnTo>
                  <a:pt x="76" y="1"/>
                </a:lnTo>
                <a:lnTo>
                  <a:pt x="63" y="0"/>
                </a:lnTo>
                <a:lnTo>
                  <a:pt x="50" y="1"/>
                </a:lnTo>
                <a:lnTo>
                  <a:pt x="37" y="6"/>
                </a:lnTo>
                <a:lnTo>
                  <a:pt x="26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2"/>
                </a:lnTo>
                <a:lnTo>
                  <a:pt x="0" y="79"/>
                </a:lnTo>
                <a:lnTo>
                  <a:pt x="1" y="98"/>
                </a:lnTo>
                <a:lnTo>
                  <a:pt x="4" y="113"/>
                </a:lnTo>
                <a:lnTo>
                  <a:pt x="10" y="126"/>
                </a:lnTo>
                <a:lnTo>
                  <a:pt x="16" y="138"/>
                </a:lnTo>
                <a:lnTo>
                  <a:pt x="25" y="147"/>
                </a:lnTo>
                <a:lnTo>
                  <a:pt x="35" y="153"/>
                </a:lnTo>
                <a:lnTo>
                  <a:pt x="48" y="157"/>
                </a:lnTo>
                <a:lnTo>
                  <a:pt x="60" y="159"/>
                </a:lnTo>
                <a:lnTo>
                  <a:pt x="74" y="157"/>
                </a:lnTo>
                <a:lnTo>
                  <a:pt x="84" y="155"/>
                </a:lnTo>
                <a:lnTo>
                  <a:pt x="95" y="149"/>
                </a:lnTo>
                <a:lnTo>
                  <a:pt x="103" y="143"/>
                </a:lnTo>
                <a:lnTo>
                  <a:pt x="111" y="135"/>
                </a:lnTo>
                <a:lnTo>
                  <a:pt x="116" y="125"/>
                </a:lnTo>
                <a:lnTo>
                  <a:pt x="119" y="113"/>
                </a:lnTo>
                <a:lnTo>
                  <a:pt x="121" y="100"/>
                </a:lnTo>
                <a:lnTo>
                  <a:pt x="99" y="100"/>
                </a:lnTo>
                <a:lnTo>
                  <a:pt x="97" y="108"/>
                </a:lnTo>
                <a:lnTo>
                  <a:pt x="95" y="115"/>
                </a:lnTo>
                <a:lnTo>
                  <a:pt x="92" y="121"/>
                </a:lnTo>
                <a:lnTo>
                  <a:pt x="88" y="126"/>
                </a:lnTo>
                <a:lnTo>
                  <a:pt x="82" y="131"/>
                </a:lnTo>
                <a:lnTo>
                  <a:pt x="76" y="133"/>
                </a:lnTo>
                <a:lnTo>
                  <a:pt x="70" y="135"/>
                </a:lnTo>
                <a:lnTo>
                  <a:pt x="61" y="135"/>
                </a:lnTo>
                <a:lnTo>
                  <a:pt x="53" y="134"/>
                </a:lnTo>
                <a:lnTo>
                  <a:pt x="45" y="132"/>
                </a:lnTo>
                <a:lnTo>
                  <a:pt x="39" y="127"/>
                </a:lnTo>
                <a:lnTo>
                  <a:pt x="34" y="121"/>
                </a:lnTo>
                <a:lnTo>
                  <a:pt x="30" y="113"/>
                </a:lnTo>
                <a:lnTo>
                  <a:pt x="26" y="104"/>
                </a:lnTo>
                <a:lnTo>
                  <a:pt x="25" y="92"/>
                </a:lnTo>
                <a:lnTo>
                  <a:pt x="24" y="79"/>
                </a:lnTo>
                <a:lnTo>
                  <a:pt x="25" y="67"/>
                </a:lnTo>
                <a:lnTo>
                  <a:pt x="27" y="55"/>
                </a:lnTo>
                <a:lnTo>
                  <a:pt x="31" y="46"/>
                </a:lnTo>
                <a:lnTo>
                  <a:pt x="35" y="37"/>
                </a:lnTo>
                <a:lnTo>
                  <a:pt x="40" y="32"/>
                </a:lnTo>
                <a:lnTo>
                  <a:pt x="46" y="27"/>
                </a:lnTo>
                <a:lnTo>
                  <a:pt x="55" y="25"/>
                </a:lnTo>
                <a:lnTo>
                  <a:pt x="63" y="23"/>
                </a:lnTo>
                <a:lnTo>
                  <a:pt x="71" y="23"/>
                </a:lnTo>
                <a:lnTo>
                  <a:pt x="77" y="26"/>
                </a:lnTo>
                <a:lnTo>
                  <a:pt x="83" y="28"/>
                </a:lnTo>
                <a:lnTo>
                  <a:pt x="88" y="32"/>
                </a:lnTo>
                <a:lnTo>
                  <a:pt x="92" y="36"/>
                </a:lnTo>
                <a:lnTo>
                  <a:pt x="95" y="42"/>
                </a:lnTo>
                <a:lnTo>
                  <a:pt x="97" y="48"/>
                </a:lnTo>
                <a:lnTo>
                  <a:pt x="98" y="55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15" name="Freeform 444"/>
          <p:cNvSpPr>
            <a:spLocks/>
          </p:cNvSpPr>
          <p:nvPr/>
        </p:nvSpPr>
        <p:spPr bwMode="auto">
          <a:xfrm>
            <a:off x="5730875" y="3676650"/>
            <a:ext cx="53975" cy="109538"/>
          </a:xfrm>
          <a:custGeom>
            <a:avLst/>
            <a:gdLst>
              <a:gd name="T0" fmla="*/ 42989 w 113"/>
              <a:gd name="T1" fmla="*/ 109538 h 207"/>
              <a:gd name="T2" fmla="*/ 53975 w 113"/>
              <a:gd name="T3" fmla="*/ 109538 h 207"/>
              <a:gd name="T4" fmla="*/ 53975 w 113"/>
              <a:gd name="T5" fmla="*/ 61384 h 207"/>
              <a:gd name="T6" fmla="*/ 53975 w 113"/>
              <a:gd name="T7" fmla="*/ 57679 h 207"/>
              <a:gd name="T8" fmla="*/ 53975 w 113"/>
              <a:gd name="T9" fmla="*/ 52388 h 207"/>
              <a:gd name="T10" fmla="*/ 53497 w 113"/>
              <a:gd name="T11" fmla="*/ 47096 h 207"/>
              <a:gd name="T12" fmla="*/ 53020 w 113"/>
              <a:gd name="T13" fmla="*/ 42334 h 207"/>
              <a:gd name="T14" fmla="*/ 51109 w 113"/>
              <a:gd name="T15" fmla="*/ 38629 h 207"/>
              <a:gd name="T16" fmla="*/ 49676 w 113"/>
              <a:gd name="T17" fmla="*/ 35454 h 207"/>
              <a:gd name="T18" fmla="*/ 48243 w 113"/>
              <a:gd name="T19" fmla="*/ 33867 h 207"/>
              <a:gd name="T20" fmla="*/ 46333 w 113"/>
              <a:gd name="T21" fmla="*/ 31750 h 207"/>
              <a:gd name="T22" fmla="*/ 43467 w 113"/>
              <a:gd name="T23" fmla="*/ 30163 h 207"/>
              <a:gd name="T24" fmla="*/ 41078 w 113"/>
              <a:gd name="T25" fmla="*/ 29104 h 207"/>
              <a:gd name="T26" fmla="*/ 38212 w 113"/>
              <a:gd name="T27" fmla="*/ 28046 h 207"/>
              <a:gd name="T28" fmla="*/ 34391 w 113"/>
              <a:gd name="T29" fmla="*/ 27517 h 207"/>
              <a:gd name="T30" fmla="*/ 31048 w 113"/>
              <a:gd name="T31" fmla="*/ 27517 h 207"/>
              <a:gd name="T32" fmla="*/ 28182 w 113"/>
              <a:gd name="T33" fmla="*/ 27517 h 207"/>
              <a:gd name="T34" fmla="*/ 24360 w 113"/>
              <a:gd name="T35" fmla="*/ 28046 h 207"/>
              <a:gd name="T36" fmla="*/ 21972 w 113"/>
              <a:gd name="T37" fmla="*/ 29633 h 207"/>
              <a:gd name="T38" fmla="*/ 19106 w 113"/>
              <a:gd name="T39" fmla="*/ 30692 h 207"/>
              <a:gd name="T40" fmla="*/ 16240 w 113"/>
              <a:gd name="T41" fmla="*/ 32808 h 207"/>
              <a:gd name="T42" fmla="*/ 14330 w 113"/>
              <a:gd name="T43" fmla="*/ 34925 h 207"/>
              <a:gd name="T44" fmla="*/ 12419 w 113"/>
              <a:gd name="T45" fmla="*/ 37571 h 207"/>
              <a:gd name="T46" fmla="*/ 10986 w 113"/>
              <a:gd name="T47" fmla="*/ 40746 h 207"/>
              <a:gd name="T48" fmla="*/ 10986 w 113"/>
              <a:gd name="T49" fmla="*/ 0 h 207"/>
              <a:gd name="T50" fmla="*/ 0 w 113"/>
              <a:gd name="T51" fmla="*/ 0 h 207"/>
              <a:gd name="T52" fmla="*/ 0 w 113"/>
              <a:gd name="T53" fmla="*/ 109538 h 207"/>
              <a:gd name="T54" fmla="*/ 10986 w 113"/>
              <a:gd name="T55" fmla="*/ 109538 h 207"/>
              <a:gd name="T56" fmla="*/ 10986 w 113"/>
              <a:gd name="T57" fmla="*/ 61913 h 207"/>
              <a:gd name="T58" fmla="*/ 11464 w 113"/>
              <a:gd name="T59" fmla="*/ 57150 h 207"/>
              <a:gd name="T60" fmla="*/ 12419 w 113"/>
              <a:gd name="T61" fmla="*/ 52917 h 207"/>
              <a:gd name="T62" fmla="*/ 13852 w 113"/>
              <a:gd name="T63" fmla="*/ 48684 h 207"/>
              <a:gd name="T64" fmla="*/ 15763 w 113"/>
              <a:gd name="T65" fmla="*/ 45509 h 207"/>
              <a:gd name="T66" fmla="*/ 19106 w 113"/>
              <a:gd name="T67" fmla="*/ 42863 h 207"/>
              <a:gd name="T68" fmla="*/ 21972 w 113"/>
              <a:gd name="T69" fmla="*/ 41275 h 207"/>
              <a:gd name="T70" fmla="*/ 25793 w 113"/>
              <a:gd name="T71" fmla="*/ 39688 h 207"/>
              <a:gd name="T72" fmla="*/ 30092 w 113"/>
              <a:gd name="T73" fmla="*/ 39159 h 207"/>
              <a:gd name="T74" fmla="*/ 33436 w 113"/>
              <a:gd name="T75" fmla="*/ 39688 h 207"/>
              <a:gd name="T76" fmla="*/ 36779 w 113"/>
              <a:gd name="T77" fmla="*/ 40746 h 207"/>
              <a:gd name="T78" fmla="*/ 39168 w 113"/>
              <a:gd name="T79" fmla="*/ 42334 h 207"/>
              <a:gd name="T80" fmla="*/ 40601 w 113"/>
              <a:gd name="T81" fmla="*/ 44450 h 207"/>
              <a:gd name="T82" fmla="*/ 41556 w 113"/>
              <a:gd name="T83" fmla="*/ 47096 h 207"/>
              <a:gd name="T84" fmla="*/ 42511 w 113"/>
              <a:gd name="T85" fmla="*/ 50800 h 207"/>
              <a:gd name="T86" fmla="*/ 42989 w 113"/>
              <a:gd name="T87" fmla="*/ 55563 h 207"/>
              <a:gd name="T88" fmla="*/ 42989 w 113"/>
              <a:gd name="T89" fmla="*/ 60325 h 207"/>
              <a:gd name="T90" fmla="*/ 42989 w 113"/>
              <a:gd name="T91" fmla="*/ 109538 h 20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3" h="207">
                <a:moveTo>
                  <a:pt x="90" y="207"/>
                </a:moveTo>
                <a:lnTo>
                  <a:pt x="113" y="207"/>
                </a:lnTo>
                <a:lnTo>
                  <a:pt x="113" y="116"/>
                </a:lnTo>
                <a:lnTo>
                  <a:pt x="113" y="109"/>
                </a:lnTo>
                <a:lnTo>
                  <a:pt x="113" y="99"/>
                </a:lnTo>
                <a:lnTo>
                  <a:pt x="112" y="89"/>
                </a:lnTo>
                <a:lnTo>
                  <a:pt x="111" y="80"/>
                </a:lnTo>
                <a:lnTo>
                  <a:pt x="107" y="73"/>
                </a:lnTo>
                <a:lnTo>
                  <a:pt x="104" y="67"/>
                </a:lnTo>
                <a:lnTo>
                  <a:pt x="101" y="64"/>
                </a:lnTo>
                <a:lnTo>
                  <a:pt x="97" y="60"/>
                </a:lnTo>
                <a:lnTo>
                  <a:pt x="91" y="57"/>
                </a:lnTo>
                <a:lnTo>
                  <a:pt x="86" y="55"/>
                </a:lnTo>
                <a:lnTo>
                  <a:pt x="80" y="53"/>
                </a:lnTo>
                <a:lnTo>
                  <a:pt x="72" y="52"/>
                </a:lnTo>
                <a:lnTo>
                  <a:pt x="65" y="52"/>
                </a:lnTo>
                <a:lnTo>
                  <a:pt x="59" y="52"/>
                </a:lnTo>
                <a:lnTo>
                  <a:pt x="51" y="53"/>
                </a:lnTo>
                <a:lnTo>
                  <a:pt x="46" y="56"/>
                </a:lnTo>
                <a:lnTo>
                  <a:pt x="40" y="58"/>
                </a:lnTo>
                <a:lnTo>
                  <a:pt x="34" y="62"/>
                </a:lnTo>
                <a:lnTo>
                  <a:pt x="30" y="66"/>
                </a:lnTo>
                <a:lnTo>
                  <a:pt x="26" y="71"/>
                </a:lnTo>
                <a:lnTo>
                  <a:pt x="23" y="77"/>
                </a:lnTo>
                <a:lnTo>
                  <a:pt x="23" y="0"/>
                </a:lnTo>
                <a:lnTo>
                  <a:pt x="0" y="0"/>
                </a:lnTo>
                <a:lnTo>
                  <a:pt x="0" y="207"/>
                </a:lnTo>
                <a:lnTo>
                  <a:pt x="23" y="207"/>
                </a:lnTo>
                <a:lnTo>
                  <a:pt x="23" y="117"/>
                </a:lnTo>
                <a:lnTo>
                  <a:pt x="24" y="108"/>
                </a:lnTo>
                <a:lnTo>
                  <a:pt x="26" y="100"/>
                </a:lnTo>
                <a:lnTo>
                  <a:pt x="29" y="92"/>
                </a:lnTo>
                <a:lnTo>
                  <a:pt x="33" y="86"/>
                </a:lnTo>
                <a:lnTo>
                  <a:pt x="40" y="81"/>
                </a:lnTo>
                <a:lnTo>
                  <a:pt x="46" y="78"/>
                </a:lnTo>
                <a:lnTo>
                  <a:pt x="54" y="75"/>
                </a:lnTo>
                <a:lnTo>
                  <a:pt x="63" y="74"/>
                </a:lnTo>
                <a:lnTo>
                  <a:pt x="70" y="75"/>
                </a:lnTo>
                <a:lnTo>
                  <a:pt x="77" y="77"/>
                </a:lnTo>
                <a:lnTo>
                  <a:pt x="82" y="80"/>
                </a:lnTo>
                <a:lnTo>
                  <a:pt x="85" y="84"/>
                </a:lnTo>
                <a:lnTo>
                  <a:pt x="87" y="89"/>
                </a:lnTo>
                <a:lnTo>
                  <a:pt x="89" y="96"/>
                </a:lnTo>
                <a:lnTo>
                  <a:pt x="90" y="105"/>
                </a:lnTo>
                <a:lnTo>
                  <a:pt x="90" y="114"/>
                </a:lnTo>
                <a:lnTo>
                  <a:pt x="90" y="207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16" name="Freeform 445"/>
          <p:cNvSpPr>
            <a:spLocks noEditPoints="1"/>
          </p:cNvSpPr>
          <p:nvPr/>
        </p:nvSpPr>
        <p:spPr bwMode="auto">
          <a:xfrm>
            <a:off x="5797550" y="3703638"/>
            <a:ext cx="57150" cy="84137"/>
          </a:xfrm>
          <a:custGeom>
            <a:avLst/>
            <a:gdLst>
              <a:gd name="T0" fmla="*/ 45070 w 123"/>
              <a:gd name="T1" fmla="*/ 59795 h 159"/>
              <a:gd name="T2" fmla="*/ 42282 w 123"/>
              <a:gd name="T3" fmla="*/ 65616 h 159"/>
              <a:gd name="T4" fmla="*/ 38100 w 123"/>
              <a:gd name="T5" fmla="*/ 69320 h 159"/>
              <a:gd name="T6" fmla="*/ 32524 w 123"/>
              <a:gd name="T7" fmla="*/ 71437 h 159"/>
              <a:gd name="T8" fmla="*/ 25555 w 123"/>
              <a:gd name="T9" fmla="*/ 70908 h 159"/>
              <a:gd name="T10" fmla="*/ 19050 w 123"/>
              <a:gd name="T11" fmla="*/ 67733 h 159"/>
              <a:gd name="T12" fmla="*/ 13939 w 123"/>
              <a:gd name="T13" fmla="*/ 61912 h 159"/>
              <a:gd name="T14" fmla="*/ 11616 w 123"/>
              <a:gd name="T15" fmla="*/ 51858 h 159"/>
              <a:gd name="T16" fmla="*/ 57150 w 123"/>
              <a:gd name="T17" fmla="*/ 46566 h 159"/>
              <a:gd name="T18" fmla="*/ 56685 w 123"/>
              <a:gd name="T19" fmla="*/ 31750 h 159"/>
              <a:gd name="T20" fmla="*/ 52968 w 123"/>
              <a:gd name="T21" fmla="*/ 15875 h 159"/>
              <a:gd name="T22" fmla="*/ 45534 w 123"/>
              <a:gd name="T23" fmla="*/ 6350 h 159"/>
              <a:gd name="T24" fmla="*/ 35312 w 123"/>
              <a:gd name="T25" fmla="*/ 529 h 159"/>
              <a:gd name="T26" fmla="*/ 22302 w 123"/>
              <a:gd name="T27" fmla="*/ 529 h 159"/>
              <a:gd name="T28" fmla="*/ 11616 w 123"/>
              <a:gd name="T29" fmla="*/ 6350 h 159"/>
              <a:gd name="T30" fmla="*/ 4182 w 123"/>
              <a:gd name="T31" fmla="*/ 17462 h 159"/>
              <a:gd name="T32" fmla="*/ 465 w 123"/>
              <a:gd name="T33" fmla="*/ 33337 h 159"/>
              <a:gd name="T34" fmla="*/ 465 w 123"/>
              <a:gd name="T35" fmla="*/ 51858 h 159"/>
              <a:gd name="T36" fmla="*/ 4182 w 123"/>
              <a:gd name="T37" fmla="*/ 67204 h 159"/>
              <a:gd name="T38" fmla="*/ 11616 w 123"/>
              <a:gd name="T39" fmla="*/ 77787 h 159"/>
              <a:gd name="T40" fmla="*/ 22302 w 123"/>
              <a:gd name="T41" fmla="*/ 83079 h 159"/>
              <a:gd name="T42" fmla="*/ 33918 w 123"/>
              <a:gd name="T43" fmla="*/ 83079 h 159"/>
              <a:gd name="T44" fmla="*/ 43676 w 123"/>
              <a:gd name="T45" fmla="*/ 79375 h 159"/>
              <a:gd name="T46" fmla="*/ 50180 w 123"/>
              <a:gd name="T47" fmla="*/ 73025 h 159"/>
              <a:gd name="T48" fmla="*/ 55291 w 123"/>
              <a:gd name="T49" fmla="*/ 62970 h 159"/>
              <a:gd name="T50" fmla="*/ 45999 w 123"/>
              <a:gd name="T51" fmla="*/ 56620 h 159"/>
              <a:gd name="T52" fmla="*/ 11616 w 123"/>
              <a:gd name="T53" fmla="*/ 29633 h 159"/>
              <a:gd name="T54" fmla="*/ 14404 w 123"/>
              <a:gd name="T55" fmla="*/ 21167 h 159"/>
              <a:gd name="T56" fmla="*/ 19050 w 123"/>
              <a:gd name="T57" fmla="*/ 14817 h 159"/>
              <a:gd name="T58" fmla="*/ 25090 w 123"/>
              <a:gd name="T59" fmla="*/ 12171 h 159"/>
              <a:gd name="T60" fmla="*/ 32524 w 123"/>
              <a:gd name="T61" fmla="*/ 12171 h 159"/>
              <a:gd name="T62" fmla="*/ 39029 w 123"/>
              <a:gd name="T63" fmla="*/ 15346 h 159"/>
              <a:gd name="T64" fmla="*/ 43676 w 123"/>
              <a:gd name="T65" fmla="*/ 21167 h 159"/>
              <a:gd name="T66" fmla="*/ 45534 w 123"/>
              <a:gd name="T67" fmla="*/ 29633 h 159"/>
              <a:gd name="T68" fmla="*/ 11151 w 123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9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6" y="128"/>
                </a:lnTo>
                <a:lnTo>
                  <a:pt x="82" y="131"/>
                </a:lnTo>
                <a:lnTo>
                  <a:pt x="77" y="133"/>
                </a:lnTo>
                <a:lnTo>
                  <a:pt x="70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8"/>
                </a:lnTo>
                <a:lnTo>
                  <a:pt x="35" y="122"/>
                </a:lnTo>
                <a:lnTo>
                  <a:pt x="30" y="117"/>
                </a:lnTo>
                <a:lnTo>
                  <a:pt x="27" y="108"/>
                </a:lnTo>
                <a:lnTo>
                  <a:pt x="25" y="98"/>
                </a:lnTo>
                <a:lnTo>
                  <a:pt x="24" y="88"/>
                </a:lnTo>
                <a:lnTo>
                  <a:pt x="123" y="88"/>
                </a:lnTo>
                <a:lnTo>
                  <a:pt x="123" y="76"/>
                </a:lnTo>
                <a:lnTo>
                  <a:pt x="122" y="60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8" y="157"/>
                </a:lnTo>
                <a:lnTo>
                  <a:pt x="61" y="159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5"/>
                </a:lnTo>
                <a:lnTo>
                  <a:pt x="108" y="138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7" y="48"/>
                </a:lnTo>
                <a:lnTo>
                  <a:pt x="31" y="40"/>
                </a:lnTo>
                <a:lnTo>
                  <a:pt x="36" y="34"/>
                </a:lnTo>
                <a:lnTo>
                  <a:pt x="41" y="28"/>
                </a:lnTo>
                <a:lnTo>
                  <a:pt x="47" y="25"/>
                </a:lnTo>
                <a:lnTo>
                  <a:pt x="54" y="23"/>
                </a:lnTo>
                <a:lnTo>
                  <a:pt x="62" y="22"/>
                </a:lnTo>
                <a:lnTo>
                  <a:pt x="70" y="23"/>
                </a:lnTo>
                <a:lnTo>
                  <a:pt x="78" y="25"/>
                </a:lnTo>
                <a:lnTo>
                  <a:pt x="84" y="29"/>
                </a:lnTo>
                <a:lnTo>
                  <a:pt x="89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17" name="Rectangle 446"/>
          <p:cNvSpPr>
            <a:spLocks noChangeArrowheads="1"/>
          </p:cNvSpPr>
          <p:nvPr/>
        </p:nvSpPr>
        <p:spPr bwMode="auto">
          <a:xfrm>
            <a:off x="5867400" y="3676650"/>
            <a:ext cx="11113" cy="109538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18" name="Freeform 447"/>
          <p:cNvSpPr>
            <a:spLocks/>
          </p:cNvSpPr>
          <p:nvPr/>
        </p:nvSpPr>
        <p:spPr bwMode="auto">
          <a:xfrm>
            <a:off x="5927725" y="3676650"/>
            <a:ext cx="73025" cy="109538"/>
          </a:xfrm>
          <a:custGeom>
            <a:avLst/>
            <a:gdLst>
              <a:gd name="T0" fmla="*/ 0 w 152"/>
              <a:gd name="T1" fmla="*/ 109538 h 207"/>
              <a:gd name="T2" fmla="*/ 12491 w 152"/>
              <a:gd name="T3" fmla="*/ 109538 h 207"/>
              <a:gd name="T4" fmla="*/ 12491 w 152"/>
              <a:gd name="T5" fmla="*/ 71438 h 207"/>
              <a:gd name="T6" fmla="*/ 26424 w 152"/>
              <a:gd name="T7" fmla="*/ 54504 h 207"/>
              <a:gd name="T8" fmla="*/ 57651 w 152"/>
              <a:gd name="T9" fmla="*/ 109538 h 207"/>
              <a:gd name="T10" fmla="*/ 73025 w 152"/>
              <a:gd name="T11" fmla="*/ 109538 h 207"/>
              <a:gd name="T12" fmla="*/ 35071 w 152"/>
              <a:gd name="T13" fmla="*/ 43392 h 207"/>
              <a:gd name="T14" fmla="*/ 72064 w 152"/>
              <a:gd name="T15" fmla="*/ 0 h 207"/>
              <a:gd name="T16" fmla="*/ 55730 w 152"/>
              <a:gd name="T17" fmla="*/ 0 h 207"/>
              <a:gd name="T18" fmla="*/ 12491 w 152"/>
              <a:gd name="T19" fmla="*/ 52917 h 207"/>
              <a:gd name="T20" fmla="*/ 12491 w 152"/>
              <a:gd name="T21" fmla="*/ 0 h 207"/>
              <a:gd name="T22" fmla="*/ 0 w 152"/>
              <a:gd name="T23" fmla="*/ 0 h 207"/>
              <a:gd name="T24" fmla="*/ 0 w 152"/>
              <a:gd name="T25" fmla="*/ 109538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52" h="207">
                <a:moveTo>
                  <a:pt x="0" y="207"/>
                </a:moveTo>
                <a:lnTo>
                  <a:pt x="26" y="207"/>
                </a:lnTo>
                <a:lnTo>
                  <a:pt x="26" y="135"/>
                </a:lnTo>
                <a:lnTo>
                  <a:pt x="55" y="103"/>
                </a:lnTo>
                <a:lnTo>
                  <a:pt x="120" y="207"/>
                </a:lnTo>
                <a:lnTo>
                  <a:pt x="152" y="207"/>
                </a:lnTo>
                <a:lnTo>
                  <a:pt x="73" y="82"/>
                </a:lnTo>
                <a:lnTo>
                  <a:pt x="150" y="0"/>
                </a:lnTo>
                <a:lnTo>
                  <a:pt x="116" y="0"/>
                </a:lnTo>
                <a:lnTo>
                  <a:pt x="26" y="100"/>
                </a:lnTo>
                <a:lnTo>
                  <a:pt x="26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19" name="Rectangle 448"/>
          <p:cNvSpPr>
            <a:spLocks noChangeArrowheads="1"/>
          </p:cNvSpPr>
          <p:nvPr/>
        </p:nvSpPr>
        <p:spPr bwMode="auto">
          <a:xfrm>
            <a:off x="6010275" y="3768725"/>
            <a:ext cx="12700" cy="17463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20" name="Freeform 449"/>
          <p:cNvSpPr>
            <a:spLocks/>
          </p:cNvSpPr>
          <p:nvPr/>
        </p:nvSpPr>
        <p:spPr bwMode="auto">
          <a:xfrm>
            <a:off x="4851400" y="3873500"/>
            <a:ext cx="58738" cy="107950"/>
          </a:xfrm>
          <a:custGeom>
            <a:avLst/>
            <a:gdLst>
              <a:gd name="T0" fmla="*/ 0 w 126"/>
              <a:gd name="T1" fmla="*/ 72496 h 204"/>
              <a:gd name="T2" fmla="*/ 1865 w 126"/>
              <a:gd name="T3" fmla="*/ 87313 h 204"/>
              <a:gd name="T4" fmla="*/ 7925 w 126"/>
              <a:gd name="T5" fmla="*/ 98425 h 204"/>
              <a:gd name="T6" fmla="*/ 16782 w 126"/>
              <a:gd name="T7" fmla="*/ 105833 h 204"/>
              <a:gd name="T8" fmla="*/ 28437 w 126"/>
              <a:gd name="T9" fmla="*/ 107950 h 204"/>
              <a:gd name="T10" fmla="*/ 41490 w 126"/>
              <a:gd name="T11" fmla="*/ 105833 h 204"/>
              <a:gd name="T12" fmla="*/ 50813 w 126"/>
              <a:gd name="T13" fmla="*/ 98954 h 204"/>
              <a:gd name="T14" fmla="*/ 56873 w 126"/>
              <a:gd name="T15" fmla="*/ 88371 h 204"/>
              <a:gd name="T16" fmla="*/ 58738 w 126"/>
              <a:gd name="T17" fmla="*/ 74613 h 204"/>
              <a:gd name="T18" fmla="*/ 57806 w 126"/>
              <a:gd name="T19" fmla="*/ 65617 h 204"/>
              <a:gd name="T20" fmla="*/ 55475 w 126"/>
              <a:gd name="T21" fmla="*/ 58737 h 204"/>
              <a:gd name="T22" fmla="*/ 51279 w 126"/>
              <a:gd name="T23" fmla="*/ 52387 h 204"/>
              <a:gd name="T24" fmla="*/ 45219 w 126"/>
              <a:gd name="T25" fmla="*/ 48683 h 204"/>
              <a:gd name="T26" fmla="*/ 50347 w 126"/>
              <a:gd name="T27" fmla="*/ 44979 h 204"/>
              <a:gd name="T28" fmla="*/ 53610 w 126"/>
              <a:gd name="T29" fmla="*/ 40746 h 204"/>
              <a:gd name="T30" fmla="*/ 55475 w 126"/>
              <a:gd name="T31" fmla="*/ 34925 h 204"/>
              <a:gd name="T32" fmla="*/ 55941 w 126"/>
              <a:gd name="T33" fmla="*/ 28046 h 204"/>
              <a:gd name="T34" fmla="*/ 54076 w 126"/>
              <a:gd name="T35" fmla="*/ 16404 h 204"/>
              <a:gd name="T36" fmla="*/ 48948 w 126"/>
              <a:gd name="T37" fmla="*/ 7408 h 204"/>
              <a:gd name="T38" fmla="*/ 40091 w 126"/>
              <a:gd name="T39" fmla="*/ 2117 h 204"/>
              <a:gd name="T40" fmla="*/ 28437 w 126"/>
              <a:gd name="T41" fmla="*/ 0 h 204"/>
              <a:gd name="T42" fmla="*/ 17715 w 126"/>
              <a:gd name="T43" fmla="*/ 2646 h 204"/>
              <a:gd name="T44" fmla="*/ 9323 w 126"/>
              <a:gd name="T45" fmla="*/ 9525 h 204"/>
              <a:gd name="T46" fmla="*/ 3729 w 126"/>
              <a:gd name="T47" fmla="*/ 20638 h 204"/>
              <a:gd name="T48" fmla="*/ 1865 w 126"/>
              <a:gd name="T49" fmla="*/ 34925 h 204"/>
              <a:gd name="T50" fmla="*/ 12587 w 126"/>
              <a:gd name="T51" fmla="*/ 35454 h 204"/>
              <a:gd name="T52" fmla="*/ 14451 w 126"/>
              <a:gd name="T53" fmla="*/ 25400 h 204"/>
              <a:gd name="T54" fmla="*/ 17248 w 126"/>
              <a:gd name="T55" fmla="*/ 17992 h 204"/>
              <a:gd name="T56" fmla="*/ 21910 w 126"/>
              <a:gd name="T57" fmla="*/ 13758 h 204"/>
              <a:gd name="T58" fmla="*/ 29369 w 126"/>
              <a:gd name="T59" fmla="*/ 12700 h 204"/>
              <a:gd name="T60" fmla="*/ 35895 w 126"/>
              <a:gd name="T61" fmla="*/ 13758 h 204"/>
              <a:gd name="T62" fmla="*/ 40091 w 126"/>
              <a:gd name="T63" fmla="*/ 16933 h 204"/>
              <a:gd name="T64" fmla="*/ 43354 w 126"/>
              <a:gd name="T65" fmla="*/ 21696 h 204"/>
              <a:gd name="T66" fmla="*/ 44287 w 126"/>
              <a:gd name="T67" fmla="*/ 28575 h 204"/>
              <a:gd name="T68" fmla="*/ 43354 w 126"/>
              <a:gd name="T69" fmla="*/ 35983 h 204"/>
              <a:gd name="T70" fmla="*/ 39625 w 126"/>
              <a:gd name="T71" fmla="*/ 40746 h 204"/>
              <a:gd name="T72" fmla="*/ 34497 w 126"/>
              <a:gd name="T73" fmla="*/ 43921 h 204"/>
              <a:gd name="T74" fmla="*/ 27038 w 126"/>
              <a:gd name="T75" fmla="*/ 44450 h 204"/>
              <a:gd name="T76" fmla="*/ 23309 w 126"/>
              <a:gd name="T77" fmla="*/ 56092 h 204"/>
              <a:gd name="T78" fmla="*/ 33565 w 126"/>
              <a:gd name="T79" fmla="*/ 57150 h 204"/>
              <a:gd name="T80" fmla="*/ 40091 w 126"/>
              <a:gd name="T81" fmla="*/ 59267 h 204"/>
              <a:gd name="T82" fmla="*/ 44753 w 126"/>
              <a:gd name="T83" fmla="*/ 63500 h 204"/>
              <a:gd name="T84" fmla="*/ 46617 w 126"/>
              <a:gd name="T85" fmla="*/ 70379 h 204"/>
              <a:gd name="T86" fmla="*/ 46617 w 126"/>
              <a:gd name="T87" fmla="*/ 79375 h 204"/>
              <a:gd name="T88" fmla="*/ 44753 w 126"/>
              <a:gd name="T89" fmla="*/ 86254 h 204"/>
              <a:gd name="T90" fmla="*/ 39625 w 126"/>
              <a:gd name="T91" fmla="*/ 92075 h 204"/>
              <a:gd name="T92" fmla="*/ 33565 w 126"/>
              <a:gd name="T93" fmla="*/ 94721 h 204"/>
              <a:gd name="T94" fmla="*/ 25640 w 126"/>
              <a:gd name="T95" fmla="*/ 94721 h 204"/>
              <a:gd name="T96" fmla="*/ 18647 w 126"/>
              <a:gd name="T97" fmla="*/ 91546 h 204"/>
              <a:gd name="T98" fmla="*/ 14451 w 126"/>
              <a:gd name="T99" fmla="*/ 85725 h 204"/>
              <a:gd name="T100" fmla="*/ 11654 w 126"/>
              <a:gd name="T101" fmla="*/ 77258 h 204"/>
              <a:gd name="T102" fmla="*/ 0 w 126"/>
              <a:gd name="T103" fmla="*/ 71967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6" h="204">
                <a:moveTo>
                  <a:pt x="0" y="136"/>
                </a:moveTo>
                <a:lnTo>
                  <a:pt x="0" y="137"/>
                </a:lnTo>
                <a:lnTo>
                  <a:pt x="1" y="152"/>
                </a:lnTo>
                <a:lnTo>
                  <a:pt x="4" y="165"/>
                </a:lnTo>
                <a:lnTo>
                  <a:pt x="9" y="176"/>
                </a:lnTo>
                <a:lnTo>
                  <a:pt x="17" y="186"/>
                </a:lnTo>
                <a:lnTo>
                  <a:pt x="25" y="194"/>
                </a:lnTo>
                <a:lnTo>
                  <a:pt x="36" y="200"/>
                </a:lnTo>
                <a:lnTo>
                  <a:pt x="47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200"/>
                </a:lnTo>
                <a:lnTo>
                  <a:pt x="99" y="194"/>
                </a:lnTo>
                <a:lnTo>
                  <a:pt x="109" y="187"/>
                </a:lnTo>
                <a:lnTo>
                  <a:pt x="116" y="177"/>
                </a:lnTo>
                <a:lnTo>
                  <a:pt x="122" y="167"/>
                </a:lnTo>
                <a:lnTo>
                  <a:pt x="125" y="154"/>
                </a:lnTo>
                <a:lnTo>
                  <a:pt x="126" y="141"/>
                </a:lnTo>
                <a:lnTo>
                  <a:pt x="126" y="132"/>
                </a:lnTo>
                <a:lnTo>
                  <a:pt x="124" y="124"/>
                </a:lnTo>
                <a:lnTo>
                  <a:pt x="122" y="117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4" y="96"/>
                </a:lnTo>
                <a:lnTo>
                  <a:pt x="97" y="92"/>
                </a:lnTo>
                <a:lnTo>
                  <a:pt x="102" y="89"/>
                </a:lnTo>
                <a:lnTo>
                  <a:pt x="108" y="85"/>
                </a:lnTo>
                <a:lnTo>
                  <a:pt x="111" y="82"/>
                </a:lnTo>
                <a:lnTo>
                  <a:pt x="115" y="77"/>
                </a:lnTo>
                <a:lnTo>
                  <a:pt x="117" y="71"/>
                </a:lnTo>
                <a:lnTo>
                  <a:pt x="119" y="66"/>
                </a:lnTo>
                <a:lnTo>
                  <a:pt x="120" y="60"/>
                </a:lnTo>
                <a:lnTo>
                  <a:pt x="120" y="53"/>
                </a:lnTo>
                <a:lnTo>
                  <a:pt x="119" y="41"/>
                </a:lnTo>
                <a:lnTo>
                  <a:pt x="116" y="31"/>
                </a:lnTo>
                <a:lnTo>
                  <a:pt x="112" y="23"/>
                </a:lnTo>
                <a:lnTo>
                  <a:pt x="105" y="14"/>
                </a:lnTo>
                <a:lnTo>
                  <a:pt x="97" y="9"/>
                </a:lnTo>
                <a:lnTo>
                  <a:pt x="86" y="4"/>
                </a:lnTo>
                <a:lnTo>
                  <a:pt x="75" y="2"/>
                </a:lnTo>
                <a:lnTo>
                  <a:pt x="61" y="0"/>
                </a:lnTo>
                <a:lnTo>
                  <a:pt x="50" y="2"/>
                </a:lnTo>
                <a:lnTo>
                  <a:pt x="38" y="5"/>
                </a:lnTo>
                <a:lnTo>
                  <a:pt x="28" y="11"/>
                </a:lnTo>
                <a:lnTo>
                  <a:pt x="20" y="18"/>
                </a:lnTo>
                <a:lnTo>
                  <a:pt x="14" y="27"/>
                </a:lnTo>
                <a:lnTo>
                  <a:pt x="8" y="39"/>
                </a:lnTo>
                <a:lnTo>
                  <a:pt x="5" y="51"/>
                </a:lnTo>
                <a:lnTo>
                  <a:pt x="4" y="66"/>
                </a:lnTo>
                <a:lnTo>
                  <a:pt x="4" y="67"/>
                </a:lnTo>
                <a:lnTo>
                  <a:pt x="27" y="67"/>
                </a:lnTo>
                <a:lnTo>
                  <a:pt x="28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30"/>
                </a:lnTo>
                <a:lnTo>
                  <a:pt x="47" y="26"/>
                </a:lnTo>
                <a:lnTo>
                  <a:pt x="55" y="25"/>
                </a:lnTo>
                <a:lnTo>
                  <a:pt x="63" y="24"/>
                </a:lnTo>
                <a:lnTo>
                  <a:pt x="71" y="24"/>
                </a:lnTo>
                <a:lnTo>
                  <a:pt x="77" y="26"/>
                </a:lnTo>
                <a:lnTo>
                  <a:pt x="82" y="28"/>
                </a:lnTo>
                <a:lnTo>
                  <a:pt x="86" y="32"/>
                </a:lnTo>
                <a:lnTo>
                  <a:pt x="91" y="35"/>
                </a:lnTo>
                <a:lnTo>
                  <a:pt x="93" y="41"/>
                </a:lnTo>
                <a:lnTo>
                  <a:pt x="95" y="47"/>
                </a:lnTo>
                <a:lnTo>
                  <a:pt x="95" y="54"/>
                </a:lnTo>
                <a:lnTo>
                  <a:pt x="94" y="62"/>
                </a:lnTo>
                <a:lnTo>
                  <a:pt x="93" y="68"/>
                </a:lnTo>
                <a:lnTo>
                  <a:pt x="90" y="74"/>
                </a:lnTo>
                <a:lnTo>
                  <a:pt x="85" y="77"/>
                </a:lnTo>
                <a:lnTo>
                  <a:pt x="80" y="81"/>
                </a:lnTo>
                <a:lnTo>
                  <a:pt x="74" y="83"/>
                </a:lnTo>
                <a:lnTo>
                  <a:pt x="66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3" y="106"/>
                </a:lnTo>
                <a:lnTo>
                  <a:pt x="72" y="108"/>
                </a:lnTo>
                <a:lnTo>
                  <a:pt x="79" y="109"/>
                </a:lnTo>
                <a:lnTo>
                  <a:pt x="86" y="112"/>
                </a:lnTo>
                <a:lnTo>
                  <a:pt x="92" y="116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1" y="141"/>
                </a:lnTo>
                <a:lnTo>
                  <a:pt x="100" y="150"/>
                </a:lnTo>
                <a:lnTo>
                  <a:pt x="99" y="158"/>
                </a:lnTo>
                <a:lnTo>
                  <a:pt x="96" y="163"/>
                </a:lnTo>
                <a:lnTo>
                  <a:pt x="91" y="169"/>
                </a:lnTo>
                <a:lnTo>
                  <a:pt x="85" y="174"/>
                </a:lnTo>
                <a:lnTo>
                  <a:pt x="79" y="177"/>
                </a:lnTo>
                <a:lnTo>
                  <a:pt x="72" y="179"/>
                </a:lnTo>
                <a:lnTo>
                  <a:pt x="63" y="180"/>
                </a:lnTo>
                <a:lnTo>
                  <a:pt x="55" y="179"/>
                </a:lnTo>
                <a:lnTo>
                  <a:pt x="46" y="177"/>
                </a:lnTo>
                <a:lnTo>
                  <a:pt x="40" y="173"/>
                </a:lnTo>
                <a:lnTo>
                  <a:pt x="35" y="168"/>
                </a:lnTo>
                <a:lnTo>
                  <a:pt x="31" y="162"/>
                </a:lnTo>
                <a:lnTo>
                  <a:pt x="27" y="154"/>
                </a:lnTo>
                <a:lnTo>
                  <a:pt x="25" y="146"/>
                </a:lnTo>
                <a:lnTo>
                  <a:pt x="24" y="136"/>
                </a:lnTo>
                <a:lnTo>
                  <a:pt x="0" y="13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21" name="Freeform 450"/>
          <p:cNvSpPr>
            <a:spLocks noEditPoints="1"/>
          </p:cNvSpPr>
          <p:nvPr/>
        </p:nvSpPr>
        <p:spPr bwMode="auto">
          <a:xfrm>
            <a:off x="4919663" y="3873500"/>
            <a:ext cx="58737" cy="107950"/>
          </a:xfrm>
          <a:custGeom>
            <a:avLst/>
            <a:gdLst>
              <a:gd name="T0" fmla="*/ 1836 w 128"/>
              <a:gd name="T1" fmla="*/ 86254 h 204"/>
              <a:gd name="T2" fmla="*/ 5048 w 128"/>
              <a:gd name="T3" fmla="*/ 96308 h 204"/>
              <a:gd name="T4" fmla="*/ 11931 w 128"/>
              <a:gd name="T5" fmla="*/ 103717 h 204"/>
              <a:gd name="T6" fmla="*/ 21109 w 128"/>
              <a:gd name="T7" fmla="*/ 107421 h 204"/>
              <a:gd name="T8" fmla="*/ 30745 w 128"/>
              <a:gd name="T9" fmla="*/ 107950 h 204"/>
              <a:gd name="T10" fmla="*/ 37628 w 128"/>
              <a:gd name="T11" fmla="*/ 106362 h 204"/>
              <a:gd name="T12" fmla="*/ 43135 w 128"/>
              <a:gd name="T13" fmla="*/ 102129 h 204"/>
              <a:gd name="T14" fmla="*/ 48183 w 128"/>
              <a:gd name="T15" fmla="*/ 96308 h 204"/>
              <a:gd name="T16" fmla="*/ 52313 w 128"/>
              <a:gd name="T17" fmla="*/ 88900 h 204"/>
              <a:gd name="T18" fmla="*/ 55525 w 128"/>
              <a:gd name="T19" fmla="*/ 79904 h 204"/>
              <a:gd name="T20" fmla="*/ 57819 w 128"/>
              <a:gd name="T21" fmla="*/ 69321 h 204"/>
              <a:gd name="T22" fmla="*/ 58737 w 128"/>
              <a:gd name="T23" fmla="*/ 56092 h 204"/>
              <a:gd name="T24" fmla="*/ 58737 w 128"/>
              <a:gd name="T25" fmla="*/ 43392 h 204"/>
              <a:gd name="T26" fmla="*/ 57819 w 128"/>
              <a:gd name="T27" fmla="*/ 32808 h 204"/>
              <a:gd name="T28" fmla="*/ 55984 w 128"/>
              <a:gd name="T29" fmla="*/ 23813 h 204"/>
              <a:gd name="T30" fmla="*/ 52313 w 128"/>
              <a:gd name="T31" fmla="*/ 16404 h 204"/>
              <a:gd name="T32" fmla="*/ 48642 w 128"/>
              <a:gd name="T33" fmla="*/ 10054 h 204"/>
              <a:gd name="T34" fmla="*/ 44053 w 128"/>
              <a:gd name="T35" fmla="*/ 5292 h 204"/>
              <a:gd name="T36" fmla="*/ 38546 w 128"/>
              <a:gd name="T37" fmla="*/ 2117 h 204"/>
              <a:gd name="T38" fmla="*/ 32122 w 128"/>
              <a:gd name="T39" fmla="*/ 0 h 204"/>
              <a:gd name="T40" fmla="*/ 22485 w 128"/>
              <a:gd name="T41" fmla="*/ 1058 h 204"/>
              <a:gd name="T42" fmla="*/ 11931 w 128"/>
              <a:gd name="T43" fmla="*/ 5821 h 204"/>
              <a:gd name="T44" fmla="*/ 4589 w 128"/>
              <a:gd name="T45" fmla="*/ 15875 h 204"/>
              <a:gd name="T46" fmla="*/ 459 w 128"/>
              <a:gd name="T47" fmla="*/ 28575 h 204"/>
              <a:gd name="T48" fmla="*/ 459 w 128"/>
              <a:gd name="T49" fmla="*/ 43392 h 204"/>
              <a:gd name="T50" fmla="*/ 4589 w 128"/>
              <a:gd name="T51" fmla="*/ 56092 h 204"/>
              <a:gd name="T52" fmla="*/ 11472 w 128"/>
              <a:gd name="T53" fmla="*/ 65617 h 204"/>
              <a:gd name="T54" fmla="*/ 21109 w 128"/>
              <a:gd name="T55" fmla="*/ 70379 h 204"/>
              <a:gd name="T56" fmla="*/ 32581 w 128"/>
              <a:gd name="T57" fmla="*/ 70379 h 204"/>
              <a:gd name="T58" fmla="*/ 42676 w 128"/>
              <a:gd name="T59" fmla="*/ 64558 h 204"/>
              <a:gd name="T60" fmla="*/ 46347 w 128"/>
              <a:gd name="T61" fmla="*/ 68263 h 204"/>
              <a:gd name="T62" fmla="*/ 43135 w 128"/>
              <a:gd name="T63" fmla="*/ 81492 h 204"/>
              <a:gd name="T64" fmla="*/ 38546 w 128"/>
              <a:gd name="T65" fmla="*/ 91017 h 204"/>
              <a:gd name="T66" fmla="*/ 31204 w 128"/>
              <a:gd name="T67" fmla="*/ 95250 h 204"/>
              <a:gd name="T68" fmla="*/ 23862 w 128"/>
              <a:gd name="T69" fmla="*/ 95779 h 204"/>
              <a:gd name="T70" fmla="*/ 17896 w 128"/>
              <a:gd name="T71" fmla="*/ 93133 h 204"/>
              <a:gd name="T72" fmla="*/ 14225 w 128"/>
              <a:gd name="T73" fmla="*/ 89429 h 204"/>
              <a:gd name="T74" fmla="*/ 12390 w 128"/>
              <a:gd name="T75" fmla="*/ 83608 h 204"/>
              <a:gd name="T76" fmla="*/ 918 w 128"/>
              <a:gd name="T77" fmla="*/ 80433 h 204"/>
              <a:gd name="T78" fmla="*/ 12390 w 128"/>
              <a:gd name="T79" fmla="*/ 30692 h 204"/>
              <a:gd name="T80" fmla="*/ 14684 w 128"/>
              <a:gd name="T81" fmla="*/ 22225 h 204"/>
              <a:gd name="T82" fmla="*/ 18814 w 128"/>
              <a:gd name="T83" fmla="*/ 16404 h 204"/>
              <a:gd name="T84" fmla="*/ 24780 w 128"/>
              <a:gd name="T85" fmla="*/ 13229 h 204"/>
              <a:gd name="T86" fmla="*/ 32122 w 128"/>
              <a:gd name="T87" fmla="*/ 13229 h 204"/>
              <a:gd name="T88" fmla="*/ 38546 w 128"/>
              <a:gd name="T89" fmla="*/ 16404 h 204"/>
              <a:gd name="T90" fmla="*/ 42676 w 128"/>
              <a:gd name="T91" fmla="*/ 22225 h 204"/>
              <a:gd name="T92" fmla="*/ 44971 w 128"/>
              <a:gd name="T93" fmla="*/ 30692 h 204"/>
              <a:gd name="T94" fmla="*/ 44971 w 128"/>
              <a:gd name="T95" fmla="*/ 40746 h 204"/>
              <a:gd name="T96" fmla="*/ 42676 w 128"/>
              <a:gd name="T97" fmla="*/ 48683 h 204"/>
              <a:gd name="T98" fmla="*/ 38546 w 128"/>
              <a:gd name="T99" fmla="*/ 54504 h 204"/>
              <a:gd name="T100" fmla="*/ 32122 w 128"/>
              <a:gd name="T101" fmla="*/ 57679 h 204"/>
              <a:gd name="T102" fmla="*/ 24321 w 128"/>
              <a:gd name="T103" fmla="*/ 57679 h 204"/>
              <a:gd name="T104" fmla="*/ 18355 w 128"/>
              <a:gd name="T105" fmla="*/ 54504 h 204"/>
              <a:gd name="T106" fmla="*/ 14225 w 128"/>
              <a:gd name="T107" fmla="*/ 48683 h 204"/>
              <a:gd name="T108" fmla="*/ 12390 w 128"/>
              <a:gd name="T109" fmla="*/ 40746 h 20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204">
                <a:moveTo>
                  <a:pt x="2" y="152"/>
                </a:moveTo>
                <a:lnTo>
                  <a:pt x="4" y="163"/>
                </a:lnTo>
                <a:lnTo>
                  <a:pt x="6" y="173"/>
                </a:lnTo>
                <a:lnTo>
                  <a:pt x="11" y="182"/>
                </a:lnTo>
                <a:lnTo>
                  <a:pt x="17" y="190"/>
                </a:lnTo>
                <a:lnTo>
                  <a:pt x="26" y="196"/>
                </a:lnTo>
                <a:lnTo>
                  <a:pt x="35" y="201"/>
                </a:lnTo>
                <a:lnTo>
                  <a:pt x="46" y="203"/>
                </a:lnTo>
                <a:lnTo>
                  <a:pt x="58" y="204"/>
                </a:lnTo>
                <a:lnTo>
                  <a:pt x="67" y="204"/>
                </a:lnTo>
                <a:lnTo>
                  <a:pt x="74" y="202"/>
                </a:lnTo>
                <a:lnTo>
                  <a:pt x="82" y="201"/>
                </a:lnTo>
                <a:lnTo>
                  <a:pt x="88" y="197"/>
                </a:lnTo>
                <a:lnTo>
                  <a:pt x="94" y="193"/>
                </a:lnTo>
                <a:lnTo>
                  <a:pt x="99" y="188"/>
                </a:lnTo>
                <a:lnTo>
                  <a:pt x="105" y="182"/>
                </a:lnTo>
                <a:lnTo>
                  <a:pt x="110" y="176"/>
                </a:lnTo>
                <a:lnTo>
                  <a:pt x="114" y="168"/>
                </a:lnTo>
                <a:lnTo>
                  <a:pt x="117" y="160"/>
                </a:lnTo>
                <a:lnTo>
                  <a:pt x="121" y="151"/>
                </a:lnTo>
                <a:lnTo>
                  <a:pt x="124" y="141"/>
                </a:lnTo>
                <a:lnTo>
                  <a:pt x="126" y="131"/>
                </a:lnTo>
                <a:lnTo>
                  <a:pt x="127" y="119"/>
                </a:lnTo>
                <a:lnTo>
                  <a:pt x="128" y="106"/>
                </a:lnTo>
                <a:lnTo>
                  <a:pt x="128" y="94"/>
                </a:lnTo>
                <a:lnTo>
                  <a:pt x="128" y="82"/>
                </a:lnTo>
                <a:lnTo>
                  <a:pt x="127" y="71"/>
                </a:lnTo>
                <a:lnTo>
                  <a:pt x="126" y="62"/>
                </a:lnTo>
                <a:lnTo>
                  <a:pt x="124" y="53"/>
                </a:lnTo>
                <a:lnTo>
                  <a:pt x="122" y="45"/>
                </a:lnTo>
                <a:lnTo>
                  <a:pt x="118" y="38"/>
                </a:lnTo>
                <a:lnTo>
                  <a:pt x="114" y="31"/>
                </a:lnTo>
                <a:lnTo>
                  <a:pt x="111" y="24"/>
                </a:lnTo>
                <a:lnTo>
                  <a:pt x="106" y="19"/>
                </a:lnTo>
                <a:lnTo>
                  <a:pt x="102" y="14"/>
                </a:lnTo>
                <a:lnTo>
                  <a:pt x="96" y="10"/>
                </a:lnTo>
                <a:lnTo>
                  <a:pt x="90" y="6"/>
                </a:lnTo>
                <a:lnTo>
                  <a:pt x="84" y="4"/>
                </a:lnTo>
                <a:lnTo>
                  <a:pt x="77" y="2"/>
                </a:lnTo>
                <a:lnTo>
                  <a:pt x="70" y="0"/>
                </a:lnTo>
                <a:lnTo>
                  <a:pt x="62" y="0"/>
                </a:lnTo>
                <a:lnTo>
                  <a:pt x="49" y="2"/>
                </a:lnTo>
                <a:lnTo>
                  <a:pt x="36" y="5"/>
                </a:lnTo>
                <a:lnTo>
                  <a:pt x="26" y="11"/>
                </a:lnTo>
                <a:lnTo>
                  <a:pt x="17" y="19"/>
                </a:lnTo>
                <a:lnTo>
                  <a:pt x="10" y="30"/>
                </a:lnTo>
                <a:lnTo>
                  <a:pt x="5" y="40"/>
                </a:lnTo>
                <a:lnTo>
                  <a:pt x="1" y="54"/>
                </a:lnTo>
                <a:lnTo>
                  <a:pt x="0" y="68"/>
                </a:lnTo>
                <a:lnTo>
                  <a:pt x="1" y="82"/>
                </a:lnTo>
                <a:lnTo>
                  <a:pt x="5" y="95"/>
                </a:lnTo>
                <a:lnTo>
                  <a:pt x="10" y="106"/>
                </a:lnTo>
                <a:lnTo>
                  <a:pt x="16" y="116"/>
                </a:lnTo>
                <a:lnTo>
                  <a:pt x="25" y="124"/>
                </a:lnTo>
                <a:lnTo>
                  <a:pt x="35" y="130"/>
                </a:lnTo>
                <a:lnTo>
                  <a:pt x="46" y="133"/>
                </a:lnTo>
                <a:lnTo>
                  <a:pt x="58" y="134"/>
                </a:lnTo>
                <a:lnTo>
                  <a:pt x="71" y="133"/>
                </a:lnTo>
                <a:lnTo>
                  <a:pt x="83" y="129"/>
                </a:lnTo>
                <a:lnTo>
                  <a:pt x="93" y="122"/>
                </a:lnTo>
                <a:lnTo>
                  <a:pt x="102" y="112"/>
                </a:lnTo>
                <a:lnTo>
                  <a:pt x="101" y="129"/>
                </a:lnTo>
                <a:lnTo>
                  <a:pt x="97" y="143"/>
                </a:lnTo>
                <a:lnTo>
                  <a:pt x="94" y="154"/>
                </a:lnTo>
                <a:lnTo>
                  <a:pt x="89" y="163"/>
                </a:lnTo>
                <a:lnTo>
                  <a:pt x="84" y="172"/>
                </a:lnTo>
                <a:lnTo>
                  <a:pt x="76" y="176"/>
                </a:lnTo>
                <a:lnTo>
                  <a:pt x="68" y="180"/>
                </a:lnTo>
                <a:lnTo>
                  <a:pt x="58" y="181"/>
                </a:lnTo>
                <a:lnTo>
                  <a:pt x="52" y="181"/>
                </a:lnTo>
                <a:lnTo>
                  <a:pt x="46" y="179"/>
                </a:lnTo>
                <a:lnTo>
                  <a:pt x="39" y="176"/>
                </a:lnTo>
                <a:lnTo>
                  <a:pt x="35" y="173"/>
                </a:lnTo>
                <a:lnTo>
                  <a:pt x="31" y="169"/>
                </a:lnTo>
                <a:lnTo>
                  <a:pt x="29" y="163"/>
                </a:lnTo>
                <a:lnTo>
                  <a:pt x="27" y="158"/>
                </a:lnTo>
                <a:lnTo>
                  <a:pt x="26" y="152"/>
                </a:lnTo>
                <a:lnTo>
                  <a:pt x="2" y="152"/>
                </a:lnTo>
                <a:close/>
                <a:moveTo>
                  <a:pt x="26" y="68"/>
                </a:moveTo>
                <a:lnTo>
                  <a:pt x="27" y="58"/>
                </a:lnTo>
                <a:lnTo>
                  <a:pt x="29" y="49"/>
                </a:lnTo>
                <a:lnTo>
                  <a:pt x="32" y="42"/>
                </a:lnTo>
                <a:lnTo>
                  <a:pt x="36" y="35"/>
                </a:lnTo>
                <a:lnTo>
                  <a:pt x="41" y="31"/>
                </a:lnTo>
                <a:lnTo>
                  <a:pt x="47" y="27"/>
                </a:lnTo>
                <a:lnTo>
                  <a:pt x="54" y="25"/>
                </a:lnTo>
                <a:lnTo>
                  <a:pt x="63" y="24"/>
                </a:lnTo>
                <a:lnTo>
                  <a:pt x="70" y="25"/>
                </a:lnTo>
                <a:lnTo>
                  <a:pt x="77" y="27"/>
                </a:lnTo>
                <a:lnTo>
                  <a:pt x="84" y="31"/>
                </a:lnTo>
                <a:lnTo>
                  <a:pt x="89" y="35"/>
                </a:lnTo>
                <a:lnTo>
                  <a:pt x="93" y="42"/>
                </a:lnTo>
                <a:lnTo>
                  <a:pt x="96" y="49"/>
                </a:lnTo>
                <a:lnTo>
                  <a:pt x="98" y="58"/>
                </a:lnTo>
                <a:lnTo>
                  <a:pt x="99" y="67"/>
                </a:lnTo>
                <a:lnTo>
                  <a:pt x="98" y="77"/>
                </a:lnTo>
                <a:lnTo>
                  <a:pt x="96" y="85"/>
                </a:lnTo>
                <a:lnTo>
                  <a:pt x="93" y="92"/>
                </a:lnTo>
                <a:lnTo>
                  <a:pt x="89" y="98"/>
                </a:lnTo>
                <a:lnTo>
                  <a:pt x="84" y="103"/>
                </a:lnTo>
                <a:lnTo>
                  <a:pt x="77" y="108"/>
                </a:lnTo>
                <a:lnTo>
                  <a:pt x="70" y="109"/>
                </a:lnTo>
                <a:lnTo>
                  <a:pt x="62" y="110"/>
                </a:lnTo>
                <a:lnTo>
                  <a:pt x="53" y="109"/>
                </a:lnTo>
                <a:lnTo>
                  <a:pt x="47" y="108"/>
                </a:lnTo>
                <a:lnTo>
                  <a:pt x="40" y="103"/>
                </a:lnTo>
                <a:lnTo>
                  <a:pt x="35" y="98"/>
                </a:lnTo>
                <a:lnTo>
                  <a:pt x="31" y="92"/>
                </a:lnTo>
                <a:lnTo>
                  <a:pt x="28" y="85"/>
                </a:lnTo>
                <a:lnTo>
                  <a:pt x="27" y="77"/>
                </a:lnTo>
                <a:lnTo>
                  <a:pt x="26" y="6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22" name="Freeform 451"/>
          <p:cNvSpPr>
            <a:spLocks/>
          </p:cNvSpPr>
          <p:nvPr/>
        </p:nvSpPr>
        <p:spPr bwMode="auto">
          <a:xfrm>
            <a:off x="5534025" y="3867150"/>
            <a:ext cx="80963" cy="114300"/>
          </a:xfrm>
          <a:custGeom>
            <a:avLst/>
            <a:gdLst>
              <a:gd name="T0" fmla="*/ 72914 w 171"/>
              <a:gd name="T1" fmla="*/ 112173 h 215"/>
              <a:gd name="T2" fmla="*/ 80963 w 171"/>
              <a:gd name="T3" fmla="*/ 52631 h 215"/>
              <a:gd name="T4" fmla="*/ 42139 w 171"/>
              <a:gd name="T5" fmla="*/ 64859 h 215"/>
              <a:gd name="T6" fmla="*/ 70073 w 171"/>
              <a:gd name="T7" fmla="*/ 65922 h 215"/>
              <a:gd name="T8" fmla="*/ 67706 w 171"/>
              <a:gd name="T9" fmla="*/ 80807 h 215"/>
              <a:gd name="T10" fmla="*/ 62498 w 171"/>
              <a:gd name="T11" fmla="*/ 91440 h 215"/>
              <a:gd name="T12" fmla="*/ 53502 w 171"/>
              <a:gd name="T13" fmla="*/ 98351 h 215"/>
              <a:gd name="T14" fmla="*/ 42612 w 171"/>
              <a:gd name="T15" fmla="*/ 101009 h 215"/>
              <a:gd name="T16" fmla="*/ 29828 w 171"/>
              <a:gd name="T17" fmla="*/ 97820 h 215"/>
              <a:gd name="T18" fmla="*/ 20359 w 171"/>
              <a:gd name="T19" fmla="*/ 88782 h 215"/>
              <a:gd name="T20" fmla="*/ 14678 w 171"/>
              <a:gd name="T21" fmla="*/ 75491 h 215"/>
              <a:gd name="T22" fmla="*/ 12310 w 171"/>
              <a:gd name="T23" fmla="*/ 56884 h 215"/>
              <a:gd name="T24" fmla="*/ 14678 w 171"/>
              <a:gd name="T25" fmla="*/ 38277 h 215"/>
              <a:gd name="T26" fmla="*/ 20359 w 171"/>
              <a:gd name="T27" fmla="*/ 24455 h 215"/>
              <a:gd name="T28" fmla="*/ 29828 w 171"/>
              <a:gd name="T29" fmla="*/ 15949 h 215"/>
              <a:gd name="T30" fmla="*/ 43086 w 171"/>
              <a:gd name="T31" fmla="*/ 12759 h 215"/>
              <a:gd name="T32" fmla="*/ 52081 w 171"/>
              <a:gd name="T33" fmla="*/ 14354 h 215"/>
              <a:gd name="T34" fmla="*/ 59183 w 171"/>
              <a:gd name="T35" fmla="*/ 18607 h 215"/>
              <a:gd name="T36" fmla="*/ 64392 w 171"/>
              <a:gd name="T37" fmla="*/ 26050 h 215"/>
              <a:gd name="T38" fmla="*/ 67232 w 171"/>
              <a:gd name="T39" fmla="*/ 35087 h 215"/>
              <a:gd name="T40" fmla="*/ 77649 w 171"/>
              <a:gd name="T41" fmla="*/ 27113 h 215"/>
              <a:gd name="T42" fmla="*/ 71967 w 171"/>
              <a:gd name="T43" fmla="*/ 14354 h 215"/>
              <a:gd name="T44" fmla="*/ 62971 w 171"/>
              <a:gd name="T45" fmla="*/ 5316 h 215"/>
              <a:gd name="T46" fmla="*/ 50188 w 171"/>
              <a:gd name="T47" fmla="*/ 532 h 215"/>
              <a:gd name="T48" fmla="*/ 37877 w 171"/>
              <a:gd name="T49" fmla="*/ 0 h 215"/>
              <a:gd name="T50" fmla="*/ 29355 w 171"/>
              <a:gd name="T51" fmla="*/ 2127 h 215"/>
              <a:gd name="T52" fmla="*/ 21306 w 171"/>
              <a:gd name="T53" fmla="*/ 5848 h 215"/>
              <a:gd name="T54" fmla="*/ 14678 w 171"/>
              <a:gd name="T55" fmla="*/ 11696 h 215"/>
              <a:gd name="T56" fmla="*/ 8996 w 171"/>
              <a:gd name="T57" fmla="*/ 19139 h 215"/>
              <a:gd name="T58" fmla="*/ 4261 w 171"/>
              <a:gd name="T59" fmla="*/ 28176 h 215"/>
              <a:gd name="T60" fmla="*/ 1420 w 171"/>
              <a:gd name="T61" fmla="*/ 38809 h 215"/>
              <a:gd name="T62" fmla="*/ 0 w 171"/>
              <a:gd name="T63" fmla="*/ 50505 h 215"/>
              <a:gd name="T64" fmla="*/ 0 w 171"/>
              <a:gd name="T65" fmla="*/ 63795 h 215"/>
              <a:gd name="T66" fmla="*/ 1420 w 171"/>
              <a:gd name="T67" fmla="*/ 75491 h 215"/>
              <a:gd name="T68" fmla="*/ 4261 w 171"/>
              <a:gd name="T69" fmla="*/ 86124 h 215"/>
              <a:gd name="T70" fmla="*/ 8996 w 171"/>
              <a:gd name="T71" fmla="*/ 95161 h 215"/>
              <a:gd name="T72" fmla="*/ 14678 w 171"/>
              <a:gd name="T73" fmla="*/ 102604 h 215"/>
              <a:gd name="T74" fmla="*/ 20359 w 171"/>
              <a:gd name="T75" fmla="*/ 108452 h 215"/>
              <a:gd name="T76" fmla="*/ 27935 w 171"/>
              <a:gd name="T77" fmla="*/ 112173 h 215"/>
              <a:gd name="T78" fmla="*/ 35984 w 171"/>
              <a:gd name="T79" fmla="*/ 114300 h 215"/>
              <a:gd name="T80" fmla="*/ 44979 w 171"/>
              <a:gd name="T81" fmla="*/ 114300 h 215"/>
              <a:gd name="T82" fmla="*/ 53975 w 171"/>
              <a:gd name="T83" fmla="*/ 112173 h 215"/>
              <a:gd name="T84" fmla="*/ 61551 w 171"/>
              <a:gd name="T85" fmla="*/ 107389 h 215"/>
              <a:gd name="T86" fmla="*/ 67706 w 171"/>
              <a:gd name="T87" fmla="*/ 101009 h 21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71" h="215">
                <a:moveTo>
                  <a:pt x="149" y="181"/>
                </a:moveTo>
                <a:lnTo>
                  <a:pt x="154" y="211"/>
                </a:lnTo>
                <a:lnTo>
                  <a:pt x="171" y="211"/>
                </a:lnTo>
                <a:lnTo>
                  <a:pt x="171" y="99"/>
                </a:lnTo>
                <a:lnTo>
                  <a:pt x="89" y="99"/>
                </a:lnTo>
                <a:lnTo>
                  <a:pt x="89" y="122"/>
                </a:lnTo>
                <a:lnTo>
                  <a:pt x="148" y="122"/>
                </a:lnTo>
                <a:lnTo>
                  <a:pt x="148" y="124"/>
                </a:lnTo>
                <a:lnTo>
                  <a:pt x="147" y="140"/>
                </a:lnTo>
                <a:lnTo>
                  <a:pt x="143" y="152"/>
                </a:lnTo>
                <a:lnTo>
                  <a:pt x="138" y="163"/>
                </a:lnTo>
                <a:lnTo>
                  <a:pt x="132" y="172"/>
                </a:lnTo>
                <a:lnTo>
                  <a:pt x="123" y="179"/>
                </a:lnTo>
                <a:lnTo>
                  <a:pt x="113" y="185"/>
                </a:lnTo>
                <a:lnTo>
                  <a:pt x="102" y="188"/>
                </a:lnTo>
                <a:lnTo>
                  <a:pt x="90" y="190"/>
                </a:lnTo>
                <a:lnTo>
                  <a:pt x="76" y="188"/>
                </a:lnTo>
                <a:lnTo>
                  <a:pt x="63" y="184"/>
                </a:lnTo>
                <a:lnTo>
                  <a:pt x="53" y="177"/>
                </a:lnTo>
                <a:lnTo>
                  <a:pt x="43" y="167"/>
                </a:lnTo>
                <a:lnTo>
                  <a:pt x="36" y="156"/>
                </a:lnTo>
                <a:lnTo>
                  <a:pt x="31" y="142"/>
                </a:lnTo>
                <a:lnTo>
                  <a:pt x="27" y="126"/>
                </a:lnTo>
                <a:lnTo>
                  <a:pt x="26" y="107"/>
                </a:lnTo>
                <a:lnTo>
                  <a:pt x="27" y="88"/>
                </a:lnTo>
                <a:lnTo>
                  <a:pt x="31" y="72"/>
                </a:lnTo>
                <a:lnTo>
                  <a:pt x="36" y="58"/>
                </a:lnTo>
                <a:lnTo>
                  <a:pt x="43" y="46"/>
                </a:lnTo>
                <a:lnTo>
                  <a:pt x="53" y="37"/>
                </a:lnTo>
                <a:lnTo>
                  <a:pt x="63" y="30"/>
                </a:lnTo>
                <a:lnTo>
                  <a:pt x="76" y="25"/>
                </a:lnTo>
                <a:lnTo>
                  <a:pt x="91" y="24"/>
                </a:lnTo>
                <a:lnTo>
                  <a:pt x="101" y="25"/>
                </a:lnTo>
                <a:lnTo>
                  <a:pt x="110" y="27"/>
                </a:lnTo>
                <a:lnTo>
                  <a:pt x="118" y="30"/>
                </a:lnTo>
                <a:lnTo>
                  <a:pt x="125" y="35"/>
                </a:lnTo>
                <a:lnTo>
                  <a:pt x="132" y="42"/>
                </a:lnTo>
                <a:lnTo>
                  <a:pt x="136" y="49"/>
                </a:lnTo>
                <a:lnTo>
                  <a:pt x="140" y="57"/>
                </a:lnTo>
                <a:lnTo>
                  <a:pt x="142" y="66"/>
                </a:lnTo>
                <a:lnTo>
                  <a:pt x="168" y="66"/>
                </a:lnTo>
                <a:lnTo>
                  <a:pt x="164" y="51"/>
                </a:lnTo>
                <a:lnTo>
                  <a:pt x="159" y="38"/>
                </a:lnTo>
                <a:lnTo>
                  <a:pt x="152" y="27"/>
                </a:lnTo>
                <a:lnTo>
                  <a:pt x="143" y="17"/>
                </a:lnTo>
                <a:lnTo>
                  <a:pt x="133" y="10"/>
                </a:lnTo>
                <a:lnTo>
                  <a:pt x="120" y="4"/>
                </a:lnTo>
                <a:lnTo>
                  <a:pt x="106" y="1"/>
                </a:lnTo>
                <a:lnTo>
                  <a:pt x="91" y="0"/>
                </a:lnTo>
                <a:lnTo>
                  <a:pt x="80" y="0"/>
                </a:lnTo>
                <a:lnTo>
                  <a:pt x="71" y="2"/>
                </a:lnTo>
                <a:lnTo>
                  <a:pt x="62" y="4"/>
                </a:lnTo>
                <a:lnTo>
                  <a:pt x="53" y="7"/>
                </a:lnTo>
                <a:lnTo>
                  <a:pt x="45" y="11"/>
                </a:lnTo>
                <a:lnTo>
                  <a:pt x="38" y="16"/>
                </a:lnTo>
                <a:lnTo>
                  <a:pt x="31" y="22"/>
                </a:lnTo>
                <a:lnTo>
                  <a:pt x="24" y="29"/>
                </a:lnTo>
                <a:lnTo>
                  <a:pt x="19" y="36"/>
                </a:lnTo>
                <a:lnTo>
                  <a:pt x="14" y="44"/>
                </a:lnTo>
                <a:lnTo>
                  <a:pt x="9" y="53"/>
                </a:lnTo>
                <a:lnTo>
                  <a:pt x="6" y="63"/>
                </a:lnTo>
                <a:lnTo>
                  <a:pt x="3" y="73"/>
                </a:lnTo>
                <a:lnTo>
                  <a:pt x="2" y="84"/>
                </a:lnTo>
                <a:lnTo>
                  <a:pt x="0" y="95"/>
                </a:lnTo>
                <a:lnTo>
                  <a:pt x="0" y="108"/>
                </a:lnTo>
                <a:lnTo>
                  <a:pt x="0" y="120"/>
                </a:lnTo>
                <a:lnTo>
                  <a:pt x="2" y="131"/>
                </a:lnTo>
                <a:lnTo>
                  <a:pt x="3" y="142"/>
                </a:lnTo>
                <a:lnTo>
                  <a:pt x="6" y="152"/>
                </a:lnTo>
                <a:lnTo>
                  <a:pt x="9" y="162"/>
                </a:lnTo>
                <a:lnTo>
                  <a:pt x="14" y="171"/>
                </a:lnTo>
                <a:lnTo>
                  <a:pt x="19" y="179"/>
                </a:lnTo>
                <a:lnTo>
                  <a:pt x="24" y="186"/>
                </a:lnTo>
                <a:lnTo>
                  <a:pt x="31" y="193"/>
                </a:lnTo>
                <a:lnTo>
                  <a:pt x="37" y="199"/>
                </a:lnTo>
                <a:lnTo>
                  <a:pt x="43" y="204"/>
                </a:lnTo>
                <a:lnTo>
                  <a:pt x="52" y="208"/>
                </a:lnTo>
                <a:lnTo>
                  <a:pt x="59" y="211"/>
                </a:lnTo>
                <a:lnTo>
                  <a:pt x="67" y="213"/>
                </a:lnTo>
                <a:lnTo>
                  <a:pt x="76" y="215"/>
                </a:lnTo>
                <a:lnTo>
                  <a:pt x="85" y="215"/>
                </a:lnTo>
                <a:lnTo>
                  <a:pt x="95" y="215"/>
                </a:lnTo>
                <a:lnTo>
                  <a:pt x="104" y="213"/>
                </a:lnTo>
                <a:lnTo>
                  <a:pt x="114" y="211"/>
                </a:lnTo>
                <a:lnTo>
                  <a:pt x="121" y="207"/>
                </a:lnTo>
                <a:lnTo>
                  <a:pt x="130" y="202"/>
                </a:lnTo>
                <a:lnTo>
                  <a:pt x="136" y="197"/>
                </a:lnTo>
                <a:lnTo>
                  <a:pt x="143" y="190"/>
                </a:lnTo>
                <a:lnTo>
                  <a:pt x="149" y="18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23" name="Freeform 452"/>
          <p:cNvSpPr>
            <a:spLocks noEditPoints="1"/>
          </p:cNvSpPr>
          <p:nvPr/>
        </p:nvSpPr>
        <p:spPr bwMode="auto">
          <a:xfrm>
            <a:off x="5626100" y="3897313"/>
            <a:ext cx="60325" cy="82550"/>
          </a:xfrm>
          <a:custGeom>
            <a:avLst/>
            <a:gdLst>
              <a:gd name="T0" fmla="*/ 42555 w 129"/>
              <a:gd name="T1" fmla="*/ 51724 h 158"/>
              <a:gd name="T2" fmla="*/ 41152 w 129"/>
              <a:gd name="T3" fmla="*/ 59561 h 158"/>
              <a:gd name="T4" fmla="*/ 36943 w 129"/>
              <a:gd name="T5" fmla="*/ 65309 h 158"/>
              <a:gd name="T6" fmla="*/ 30864 w 129"/>
              <a:gd name="T7" fmla="*/ 70011 h 158"/>
              <a:gd name="T8" fmla="*/ 22914 w 129"/>
              <a:gd name="T9" fmla="*/ 71056 h 158"/>
              <a:gd name="T10" fmla="*/ 17770 w 129"/>
              <a:gd name="T11" fmla="*/ 70533 h 158"/>
              <a:gd name="T12" fmla="*/ 14497 w 129"/>
              <a:gd name="T13" fmla="*/ 67921 h 158"/>
              <a:gd name="T14" fmla="*/ 12626 w 129"/>
              <a:gd name="T15" fmla="*/ 63741 h 158"/>
              <a:gd name="T16" fmla="*/ 11223 w 129"/>
              <a:gd name="T17" fmla="*/ 59039 h 158"/>
              <a:gd name="T18" fmla="*/ 11691 w 129"/>
              <a:gd name="T19" fmla="*/ 53292 h 158"/>
              <a:gd name="T20" fmla="*/ 14029 w 129"/>
              <a:gd name="T21" fmla="*/ 49634 h 158"/>
              <a:gd name="T22" fmla="*/ 17303 w 129"/>
              <a:gd name="T23" fmla="*/ 46500 h 158"/>
              <a:gd name="T24" fmla="*/ 22447 w 129"/>
              <a:gd name="T25" fmla="*/ 45455 h 158"/>
              <a:gd name="T26" fmla="*/ 33202 w 129"/>
              <a:gd name="T27" fmla="*/ 43887 h 158"/>
              <a:gd name="T28" fmla="*/ 42555 w 129"/>
              <a:gd name="T29" fmla="*/ 40230 h 158"/>
              <a:gd name="T30" fmla="*/ 43490 w 129"/>
              <a:gd name="T31" fmla="*/ 72623 h 158"/>
              <a:gd name="T32" fmla="*/ 44893 w 129"/>
              <a:gd name="T33" fmla="*/ 77325 h 158"/>
              <a:gd name="T34" fmla="*/ 47231 w 129"/>
              <a:gd name="T35" fmla="*/ 79938 h 158"/>
              <a:gd name="T36" fmla="*/ 51440 w 129"/>
              <a:gd name="T37" fmla="*/ 82028 h 158"/>
              <a:gd name="T38" fmla="*/ 56584 w 129"/>
              <a:gd name="T39" fmla="*/ 81505 h 158"/>
              <a:gd name="T40" fmla="*/ 60325 w 129"/>
              <a:gd name="T41" fmla="*/ 70533 h 158"/>
              <a:gd name="T42" fmla="*/ 55181 w 129"/>
              <a:gd name="T43" fmla="*/ 70533 h 158"/>
              <a:gd name="T44" fmla="*/ 53310 w 129"/>
              <a:gd name="T45" fmla="*/ 66353 h 158"/>
              <a:gd name="T46" fmla="*/ 53310 w 129"/>
              <a:gd name="T47" fmla="*/ 23511 h 158"/>
              <a:gd name="T48" fmla="*/ 51908 w 129"/>
              <a:gd name="T49" fmla="*/ 13062 h 158"/>
              <a:gd name="T50" fmla="*/ 47231 w 129"/>
              <a:gd name="T51" fmla="*/ 5225 h 158"/>
              <a:gd name="T52" fmla="*/ 39281 w 129"/>
              <a:gd name="T53" fmla="*/ 1045 h 158"/>
              <a:gd name="T54" fmla="*/ 28526 w 129"/>
              <a:gd name="T55" fmla="*/ 0 h 158"/>
              <a:gd name="T56" fmla="*/ 17770 w 129"/>
              <a:gd name="T57" fmla="*/ 1567 h 158"/>
              <a:gd name="T58" fmla="*/ 9820 w 129"/>
              <a:gd name="T59" fmla="*/ 6792 h 158"/>
              <a:gd name="T60" fmla="*/ 5144 w 129"/>
              <a:gd name="T61" fmla="*/ 14629 h 158"/>
              <a:gd name="T62" fmla="*/ 2806 w 129"/>
              <a:gd name="T63" fmla="*/ 24556 h 158"/>
              <a:gd name="T64" fmla="*/ 13561 w 129"/>
              <a:gd name="T65" fmla="*/ 25601 h 158"/>
              <a:gd name="T66" fmla="*/ 14497 w 129"/>
              <a:gd name="T67" fmla="*/ 19331 h 158"/>
              <a:gd name="T68" fmla="*/ 17303 w 129"/>
              <a:gd name="T69" fmla="*/ 15152 h 158"/>
              <a:gd name="T70" fmla="*/ 21979 w 129"/>
              <a:gd name="T71" fmla="*/ 12017 h 158"/>
              <a:gd name="T72" fmla="*/ 28058 w 129"/>
              <a:gd name="T73" fmla="*/ 11494 h 158"/>
              <a:gd name="T74" fmla="*/ 34605 w 129"/>
              <a:gd name="T75" fmla="*/ 12017 h 158"/>
              <a:gd name="T76" fmla="*/ 38814 w 129"/>
              <a:gd name="T77" fmla="*/ 14629 h 158"/>
              <a:gd name="T78" fmla="*/ 41620 w 129"/>
              <a:gd name="T79" fmla="*/ 18286 h 158"/>
              <a:gd name="T80" fmla="*/ 42555 w 129"/>
              <a:gd name="T81" fmla="*/ 22989 h 158"/>
              <a:gd name="T82" fmla="*/ 42087 w 129"/>
              <a:gd name="T83" fmla="*/ 28213 h 158"/>
              <a:gd name="T84" fmla="*/ 39281 w 129"/>
              <a:gd name="T85" fmla="*/ 30826 h 158"/>
              <a:gd name="T86" fmla="*/ 33202 w 129"/>
              <a:gd name="T87" fmla="*/ 32916 h 158"/>
              <a:gd name="T88" fmla="*/ 22447 w 129"/>
              <a:gd name="T89" fmla="*/ 33960 h 158"/>
              <a:gd name="T90" fmla="*/ 12626 w 129"/>
              <a:gd name="T91" fmla="*/ 37095 h 158"/>
              <a:gd name="T92" fmla="*/ 5612 w 129"/>
              <a:gd name="T93" fmla="*/ 41797 h 158"/>
              <a:gd name="T94" fmla="*/ 1403 w 129"/>
              <a:gd name="T95" fmla="*/ 49112 h 158"/>
              <a:gd name="T96" fmla="*/ 0 w 129"/>
              <a:gd name="T97" fmla="*/ 59039 h 158"/>
              <a:gd name="T98" fmla="*/ 1403 w 129"/>
              <a:gd name="T99" fmla="*/ 68443 h 158"/>
              <a:gd name="T100" fmla="*/ 5612 w 129"/>
              <a:gd name="T101" fmla="*/ 76280 h 158"/>
              <a:gd name="T102" fmla="*/ 11691 w 129"/>
              <a:gd name="T103" fmla="*/ 80983 h 158"/>
              <a:gd name="T104" fmla="*/ 20576 w 129"/>
              <a:gd name="T105" fmla="*/ 82550 h 158"/>
              <a:gd name="T106" fmla="*/ 33202 w 129"/>
              <a:gd name="T107" fmla="*/ 79415 h 158"/>
              <a:gd name="T108" fmla="*/ 43490 w 129"/>
              <a:gd name="T109" fmla="*/ 70011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8">
                <a:moveTo>
                  <a:pt x="91" y="77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4" y="120"/>
                </a:lnTo>
                <a:lnTo>
                  <a:pt x="79" y="125"/>
                </a:lnTo>
                <a:lnTo>
                  <a:pt x="73" y="130"/>
                </a:lnTo>
                <a:lnTo>
                  <a:pt x="66" y="134"/>
                </a:lnTo>
                <a:lnTo>
                  <a:pt x="58" y="135"/>
                </a:lnTo>
                <a:lnTo>
                  <a:pt x="49" y="136"/>
                </a:lnTo>
                <a:lnTo>
                  <a:pt x="43" y="136"/>
                </a:lnTo>
                <a:lnTo>
                  <a:pt x="38" y="135"/>
                </a:lnTo>
                <a:lnTo>
                  <a:pt x="34" y="132"/>
                </a:lnTo>
                <a:lnTo>
                  <a:pt x="31" y="130"/>
                </a:lnTo>
                <a:lnTo>
                  <a:pt x="28" y="127"/>
                </a:lnTo>
                <a:lnTo>
                  <a:pt x="27" y="122"/>
                </a:lnTo>
                <a:lnTo>
                  <a:pt x="24" y="117"/>
                </a:lnTo>
                <a:lnTo>
                  <a:pt x="24" y="113"/>
                </a:lnTo>
                <a:lnTo>
                  <a:pt x="24" y="107"/>
                </a:lnTo>
                <a:lnTo>
                  <a:pt x="25" y="102"/>
                </a:lnTo>
                <a:lnTo>
                  <a:pt x="28" y="99"/>
                </a:lnTo>
                <a:lnTo>
                  <a:pt x="30" y="95"/>
                </a:lnTo>
                <a:lnTo>
                  <a:pt x="33" y="92"/>
                </a:lnTo>
                <a:lnTo>
                  <a:pt x="37" y="89"/>
                </a:lnTo>
                <a:lnTo>
                  <a:pt x="42" y="88"/>
                </a:lnTo>
                <a:lnTo>
                  <a:pt x="48" y="87"/>
                </a:lnTo>
                <a:lnTo>
                  <a:pt x="59" y="85"/>
                </a:lnTo>
                <a:lnTo>
                  <a:pt x="71" y="84"/>
                </a:lnTo>
                <a:lnTo>
                  <a:pt x="81" y="81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39"/>
                </a:lnTo>
                <a:lnTo>
                  <a:pt x="94" y="144"/>
                </a:lnTo>
                <a:lnTo>
                  <a:pt x="96" y="148"/>
                </a:lnTo>
                <a:lnTo>
                  <a:pt x="98" y="151"/>
                </a:lnTo>
                <a:lnTo>
                  <a:pt x="101" y="153"/>
                </a:lnTo>
                <a:lnTo>
                  <a:pt x="106" y="156"/>
                </a:lnTo>
                <a:lnTo>
                  <a:pt x="110" y="157"/>
                </a:lnTo>
                <a:lnTo>
                  <a:pt x="116" y="157"/>
                </a:lnTo>
                <a:lnTo>
                  <a:pt x="121" y="156"/>
                </a:lnTo>
                <a:lnTo>
                  <a:pt x="129" y="155"/>
                </a:lnTo>
                <a:lnTo>
                  <a:pt x="129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1"/>
                </a:lnTo>
                <a:lnTo>
                  <a:pt x="114" y="127"/>
                </a:lnTo>
                <a:lnTo>
                  <a:pt x="114" y="120"/>
                </a:lnTo>
                <a:lnTo>
                  <a:pt x="114" y="45"/>
                </a:lnTo>
                <a:lnTo>
                  <a:pt x="113" y="35"/>
                </a:lnTo>
                <a:lnTo>
                  <a:pt x="111" y="25"/>
                </a:lnTo>
                <a:lnTo>
                  <a:pt x="107" y="17"/>
                </a:lnTo>
                <a:lnTo>
                  <a:pt x="101" y="10"/>
                </a:lnTo>
                <a:lnTo>
                  <a:pt x="94" y="6"/>
                </a:lnTo>
                <a:lnTo>
                  <a:pt x="84" y="2"/>
                </a:lnTo>
                <a:lnTo>
                  <a:pt x="74" y="1"/>
                </a:lnTo>
                <a:lnTo>
                  <a:pt x="61" y="0"/>
                </a:lnTo>
                <a:lnTo>
                  <a:pt x="49" y="1"/>
                </a:lnTo>
                <a:lnTo>
                  <a:pt x="38" y="3"/>
                </a:lnTo>
                <a:lnTo>
                  <a:pt x="29" y="7"/>
                </a:lnTo>
                <a:lnTo>
                  <a:pt x="21" y="13"/>
                </a:lnTo>
                <a:lnTo>
                  <a:pt x="15" y="19"/>
                </a:lnTo>
                <a:lnTo>
                  <a:pt x="11" y="28"/>
                </a:lnTo>
                <a:lnTo>
                  <a:pt x="8" y="37"/>
                </a:lnTo>
                <a:lnTo>
                  <a:pt x="6" y="47"/>
                </a:lnTo>
                <a:lnTo>
                  <a:pt x="6" y="49"/>
                </a:lnTo>
                <a:lnTo>
                  <a:pt x="29" y="49"/>
                </a:lnTo>
                <a:lnTo>
                  <a:pt x="29" y="43"/>
                </a:lnTo>
                <a:lnTo>
                  <a:pt x="31" y="37"/>
                </a:lnTo>
                <a:lnTo>
                  <a:pt x="33" y="32"/>
                </a:lnTo>
                <a:lnTo>
                  <a:pt x="37" y="29"/>
                </a:lnTo>
                <a:lnTo>
                  <a:pt x="41" y="25"/>
                </a:lnTo>
                <a:lnTo>
                  <a:pt x="47" y="23"/>
                </a:lnTo>
                <a:lnTo>
                  <a:pt x="53" y="22"/>
                </a:lnTo>
                <a:lnTo>
                  <a:pt x="60" y="22"/>
                </a:lnTo>
                <a:lnTo>
                  <a:pt x="68" y="22"/>
                </a:lnTo>
                <a:lnTo>
                  <a:pt x="74" y="23"/>
                </a:lnTo>
                <a:lnTo>
                  <a:pt x="79" y="25"/>
                </a:lnTo>
                <a:lnTo>
                  <a:pt x="83" y="28"/>
                </a:lnTo>
                <a:lnTo>
                  <a:pt x="87" y="30"/>
                </a:lnTo>
                <a:lnTo>
                  <a:pt x="89" y="35"/>
                </a:lnTo>
                <a:lnTo>
                  <a:pt x="91" y="38"/>
                </a:lnTo>
                <a:lnTo>
                  <a:pt x="91" y="44"/>
                </a:lnTo>
                <a:lnTo>
                  <a:pt x="91" y="50"/>
                </a:lnTo>
                <a:lnTo>
                  <a:pt x="90" y="54"/>
                </a:lnTo>
                <a:lnTo>
                  <a:pt x="89" y="57"/>
                </a:lnTo>
                <a:lnTo>
                  <a:pt x="84" y="59"/>
                </a:lnTo>
                <a:lnTo>
                  <a:pt x="79" y="61"/>
                </a:lnTo>
                <a:lnTo>
                  <a:pt x="71" y="63"/>
                </a:lnTo>
                <a:lnTo>
                  <a:pt x="60" y="64"/>
                </a:lnTo>
                <a:lnTo>
                  <a:pt x="48" y="65"/>
                </a:lnTo>
                <a:lnTo>
                  <a:pt x="36" y="67"/>
                </a:lnTo>
                <a:lnTo>
                  <a:pt x="27" y="71"/>
                </a:lnTo>
                <a:lnTo>
                  <a:pt x="18" y="74"/>
                </a:lnTo>
                <a:lnTo>
                  <a:pt x="12" y="80"/>
                </a:lnTo>
                <a:lnTo>
                  <a:pt x="6" y="86"/>
                </a:lnTo>
                <a:lnTo>
                  <a:pt x="3" y="94"/>
                </a:lnTo>
                <a:lnTo>
                  <a:pt x="1" y="102"/>
                </a:lnTo>
                <a:lnTo>
                  <a:pt x="0" y="113"/>
                </a:lnTo>
                <a:lnTo>
                  <a:pt x="1" y="123"/>
                </a:lnTo>
                <a:lnTo>
                  <a:pt x="3" y="131"/>
                </a:lnTo>
                <a:lnTo>
                  <a:pt x="6" y="139"/>
                </a:lnTo>
                <a:lnTo>
                  <a:pt x="12" y="146"/>
                </a:lnTo>
                <a:lnTo>
                  <a:pt x="18" y="151"/>
                </a:lnTo>
                <a:lnTo>
                  <a:pt x="25" y="155"/>
                </a:lnTo>
                <a:lnTo>
                  <a:pt x="35" y="157"/>
                </a:lnTo>
                <a:lnTo>
                  <a:pt x="44" y="158"/>
                </a:lnTo>
                <a:lnTo>
                  <a:pt x="58" y="157"/>
                </a:lnTo>
                <a:lnTo>
                  <a:pt x="71" y="152"/>
                </a:lnTo>
                <a:lnTo>
                  <a:pt x="82" y="144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24" name="Freeform 453"/>
          <p:cNvSpPr>
            <a:spLocks/>
          </p:cNvSpPr>
          <p:nvPr/>
        </p:nvSpPr>
        <p:spPr bwMode="auto">
          <a:xfrm>
            <a:off x="5692775" y="3897313"/>
            <a:ext cx="53975" cy="82550"/>
          </a:xfrm>
          <a:custGeom>
            <a:avLst/>
            <a:gdLst>
              <a:gd name="T0" fmla="*/ 482 w 112"/>
              <a:gd name="T1" fmla="*/ 61129 h 158"/>
              <a:gd name="T2" fmla="*/ 4337 w 112"/>
              <a:gd name="T3" fmla="*/ 71578 h 158"/>
              <a:gd name="T4" fmla="*/ 11084 w 112"/>
              <a:gd name="T5" fmla="*/ 78370 h 158"/>
              <a:gd name="T6" fmla="*/ 20723 w 112"/>
              <a:gd name="T7" fmla="*/ 82028 h 158"/>
              <a:gd name="T8" fmla="*/ 32771 w 112"/>
              <a:gd name="T9" fmla="*/ 82028 h 158"/>
              <a:gd name="T10" fmla="*/ 42891 w 112"/>
              <a:gd name="T11" fmla="*/ 78893 h 158"/>
              <a:gd name="T12" fmla="*/ 50120 w 112"/>
              <a:gd name="T13" fmla="*/ 72101 h 158"/>
              <a:gd name="T14" fmla="*/ 53493 w 112"/>
              <a:gd name="T15" fmla="*/ 62696 h 158"/>
              <a:gd name="T16" fmla="*/ 53493 w 112"/>
              <a:gd name="T17" fmla="*/ 52247 h 158"/>
              <a:gd name="T18" fmla="*/ 51565 w 112"/>
              <a:gd name="T19" fmla="*/ 44932 h 158"/>
              <a:gd name="T20" fmla="*/ 46264 w 112"/>
              <a:gd name="T21" fmla="*/ 40230 h 158"/>
              <a:gd name="T22" fmla="*/ 39035 w 112"/>
              <a:gd name="T23" fmla="*/ 36573 h 158"/>
              <a:gd name="T24" fmla="*/ 23132 w 112"/>
              <a:gd name="T25" fmla="*/ 31871 h 158"/>
              <a:gd name="T26" fmla="*/ 18313 w 112"/>
              <a:gd name="T27" fmla="*/ 30303 h 158"/>
              <a:gd name="T28" fmla="*/ 14940 w 112"/>
              <a:gd name="T29" fmla="*/ 28213 h 158"/>
              <a:gd name="T30" fmla="*/ 13012 w 112"/>
              <a:gd name="T31" fmla="*/ 26123 h 158"/>
              <a:gd name="T32" fmla="*/ 12530 w 112"/>
              <a:gd name="T33" fmla="*/ 22466 h 158"/>
              <a:gd name="T34" fmla="*/ 13494 w 112"/>
              <a:gd name="T35" fmla="*/ 17241 h 158"/>
              <a:gd name="T36" fmla="*/ 15903 w 112"/>
              <a:gd name="T37" fmla="*/ 14629 h 158"/>
              <a:gd name="T38" fmla="*/ 20723 w 112"/>
              <a:gd name="T39" fmla="*/ 12017 h 158"/>
              <a:gd name="T40" fmla="*/ 26506 w 112"/>
              <a:gd name="T41" fmla="*/ 11494 h 158"/>
              <a:gd name="T42" fmla="*/ 32771 w 112"/>
              <a:gd name="T43" fmla="*/ 12017 h 158"/>
              <a:gd name="T44" fmla="*/ 37108 w 112"/>
              <a:gd name="T45" fmla="*/ 15152 h 158"/>
              <a:gd name="T46" fmla="*/ 40481 w 112"/>
              <a:gd name="T47" fmla="*/ 18809 h 158"/>
              <a:gd name="T48" fmla="*/ 41927 w 112"/>
              <a:gd name="T49" fmla="*/ 24034 h 158"/>
              <a:gd name="T50" fmla="*/ 52047 w 112"/>
              <a:gd name="T51" fmla="*/ 18809 h 158"/>
              <a:gd name="T52" fmla="*/ 48674 w 112"/>
              <a:gd name="T53" fmla="*/ 9404 h 158"/>
              <a:gd name="T54" fmla="*/ 41927 w 112"/>
              <a:gd name="T55" fmla="*/ 3657 h 158"/>
              <a:gd name="T56" fmla="*/ 32289 w 112"/>
              <a:gd name="T57" fmla="*/ 522 h 158"/>
              <a:gd name="T58" fmla="*/ 21204 w 112"/>
              <a:gd name="T59" fmla="*/ 522 h 158"/>
              <a:gd name="T60" fmla="*/ 12048 w 112"/>
              <a:gd name="T61" fmla="*/ 3657 h 158"/>
              <a:gd name="T62" fmla="*/ 5301 w 112"/>
              <a:gd name="T63" fmla="*/ 9404 h 158"/>
              <a:gd name="T64" fmla="*/ 2410 w 112"/>
              <a:gd name="T65" fmla="*/ 17241 h 158"/>
              <a:gd name="T66" fmla="*/ 2410 w 112"/>
              <a:gd name="T67" fmla="*/ 27168 h 158"/>
              <a:gd name="T68" fmla="*/ 4337 w 112"/>
              <a:gd name="T69" fmla="*/ 34483 h 158"/>
              <a:gd name="T70" fmla="*/ 8675 w 112"/>
              <a:gd name="T71" fmla="*/ 39185 h 158"/>
              <a:gd name="T72" fmla="*/ 15903 w 112"/>
              <a:gd name="T73" fmla="*/ 42842 h 158"/>
              <a:gd name="T74" fmla="*/ 33252 w 112"/>
              <a:gd name="T75" fmla="*/ 48590 h 158"/>
              <a:gd name="T76" fmla="*/ 37590 w 112"/>
              <a:gd name="T77" fmla="*/ 49634 h 158"/>
              <a:gd name="T78" fmla="*/ 40963 w 112"/>
              <a:gd name="T79" fmla="*/ 51724 h 158"/>
              <a:gd name="T80" fmla="*/ 42891 w 112"/>
              <a:gd name="T81" fmla="*/ 54859 h 158"/>
              <a:gd name="T82" fmla="*/ 43373 w 112"/>
              <a:gd name="T83" fmla="*/ 59039 h 158"/>
              <a:gd name="T84" fmla="*/ 42409 w 112"/>
              <a:gd name="T85" fmla="*/ 63741 h 158"/>
              <a:gd name="T86" fmla="*/ 39517 w 112"/>
              <a:gd name="T87" fmla="*/ 67398 h 158"/>
              <a:gd name="T88" fmla="*/ 34216 w 112"/>
              <a:gd name="T89" fmla="*/ 70533 h 158"/>
              <a:gd name="T90" fmla="*/ 27469 w 112"/>
              <a:gd name="T91" fmla="*/ 71056 h 158"/>
              <a:gd name="T92" fmla="*/ 20723 w 112"/>
              <a:gd name="T93" fmla="*/ 70011 h 158"/>
              <a:gd name="T94" fmla="*/ 15421 w 112"/>
              <a:gd name="T95" fmla="*/ 66876 h 158"/>
              <a:gd name="T96" fmla="*/ 12048 w 112"/>
              <a:gd name="T97" fmla="*/ 61651 h 158"/>
              <a:gd name="T98" fmla="*/ 10602 w 112"/>
              <a:gd name="T99" fmla="*/ 55382 h 15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2" h="158">
                <a:moveTo>
                  <a:pt x="0" y="106"/>
                </a:moveTo>
                <a:lnTo>
                  <a:pt x="1" y="117"/>
                </a:lnTo>
                <a:lnTo>
                  <a:pt x="4" y="128"/>
                </a:lnTo>
                <a:lnTo>
                  <a:pt x="9" y="137"/>
                </a:lnTo>
                <a:lnTo>
                  <a:pt x="14" y="144"/>
                </a:lnTo>
                <a:lnTo>
                  <a:pt x="23" y="150"/>
                </a:lnTo>
                <a:lnTo>
                  <a:pt x="32" y="155"/>
                </a:lnTo>
                <a:lnTo>
                  <a:pt x="43" y="157"/>
                </a:lnTo>
                <a:lnTo>
                  <a:pt x="55" y="158"/>
                </a:lnTo>
                <a:lnTo>
                  <a:pt x="68" y="157"/>
                </a:lnTo>
                <a:lnTo>
                  <a:pt x="80" y="155"/>
                </a:lnTo>
                <a:lnTo>
                  <a:pt x="89" y="151"/>
                </a:lnTo>
                <a:lnTo>
                  <a:pt x="97" y="145"/>
                </a:lnTo>
                <a:lnTo>
                  <a:pt x="104" y="138"/>
                </a:lnTo>
                <a:lnTo>
                  <a:pt x="108" y="130"/>
                </a:lnTo>
                <a:lnTo>
                  <a:pt x="111" y="120"/>
                </a:lnTo>
                <a:lnTo>
                  <a:pt x="112" y="109"/>
                </a:lnTo>
                <a:lnTo>
                  <a:pt x="111" y="100"/>
                </a:lnTo>
                <a:lnTo>
                  <a:pt x="110" y="93"/>
                </a:lnTo>
                <a:lnTo>
                  <a:pt x="107" y="86"/>
                </a:lnTo>
                <a:lnTo>
                  <a:pt x="102" y="81"/>
                </a:lnTo>
                <a:lnTo>
                  <a:pt x="96" y="77"/>
                </a:lnTo>
                <a:lnTo>
                  <a:pt x="89" y="73"/>
                </a:lnTo>
                <a:lnTo>
                  <a:pt x="81" y="70"/>
                </a:lnTo>
                <a:lnTo>
                  <a:pt x="71" y="67"/>
                </a:lnTo>
                <a:lnTo>
                  <a:pt x="48" y="61"/>
                </a:lnTo>
                <a:lnTo>
                  <a:pt x="43" y="59"/>
                </a:lnTo>
                <a:lnTo>
                  <a:pt x="38" y="58"/>
                </a:lnTo>
                <a:lnTo>
                  <a:pt x="34" y="57"/>
                </a:lnTo>
                <a:lnTo>
                  <a:pt x="31" y="54"/>
                </a:lnTo>
                <a:lnTo>
                  <a:pt x="29" y="52"/>
                </a:lnTo>
                <a:lnTo>
                  <a:pt x="27" y="50"/>
                </a:lnTo>
                <a:lnTo>
                  <a:pt x="26" y="46"/>
                </a:lnTo>
                <a:lnTo>
                  <a:pt x="26" y="43"/>
                </a:lnTo>
                <a:lnTo>
                  <a:pt x="26" y="38"/>
                </a:lnTo>
                <a:lnTo>
                  <a:pt x="28" y="33"/>
                </a:lnTo>
                <a:lnTo>
                  <a:pt x="30" y="30"/>
                </a:lnTo>
                <a:lnTo>
                  <a:pt x="33" y="28"/>
                </a:lnTo>
                <a:lnTo>
                  <a:pt x="37" y="25"/>
                </a:lnTo>
                <a:lnTo>
                  <a:pt x="43" y="23"/>
                </a:lnTo>
                <a:lnTo>
                  <a:pt x="48" y="22"/>
                </a:lnTo>
                <a:lnTo>
                  <a:pt x="55" y="22"/>
                </a:lnTo>
                <a:lnTo>
                  <a:pt x="62" y="22"/>
                </a:lnTo>
                <a:lnTo>
                  <a:pt x="68" y="23"/>
                </a:lnTo>
                <a:lnTo>
                  <a:pt x="73" y="25"/>
                </a:lnTo>
                <a:lnTo>
                  <a:pt x="77" y="29"/>
                </a:lnTo>
                <a:lnTo>
                  <a:pt x="82" y="32"/>
                </a:lnTo>
                <a:lnTo>
                  <a:pt x="84" y="36"/>
                </a:lnTo>
                <a:lnTo>
                  <a:pt x="86" y="40"/>
                </a:lnTo>
                <a:lnTo>
                  <a:pt x="87" y="46"/>
                </a:lnTo>
                <a:lnTo>
                  <a:pt x="109" y="46"/>
                </a:lnTo>
                <a:lnTo>
                  <a:pt x="108" y="36"/>
                </a:lnTo>
                <a:lnTo>
                  <a:pt x="105" y="26"/>
                </a:lnTo>
                <a:lnTo>
                  <a:pt x="101" y="18"/>
                </a:lnTo>
                <a:lnTo>
                  <a:pt x="94" y="13"/>
                </a:lnTo>
                <a:lnTo>
                  <a:pt x="87" y="7"/>
                </a:lnTo>
                <a:lnTo>
                  <a:pt x="77" y="3"/>
                </a:lnTo>
                <a:lnTo>
                  <a:pt x="67" y="1"/>
                </a:lnTo>
                <a:lnTo>
                  <a:pt x="55" y="0"/>
                </a:lnTo>
                <a:lnTo>
                  <a:pt x="44" y="1"/>
                </a:lnTo>
                <a:lnTo>
                  <a:pt x="33" y="3"/>
                </a:lnTo>
                <a:lnTo>
                  <a:pt x="25" y="7"/>
                </a:lnTo>
                <a:lnTo>
                  <a:pt x="17" y="11"/>
                </a:lnTo>
                <a:lnTo>
                  <a:pt x="11" y="18"/>
                </a:lnTo>
                <a:lnTo>
                  <a:pt x="7" y="25"/>
                </a:lnTo>
                <a:lnTo>
                  <a:pt x="5" y="33"/>
                </a:lnTo>
                <a:lnTo>
                  <a:pt x="4" y="43"/>
                </a:lnTo>
                <a:lnTo>
                  <a:pt x="5" y="52"/>
                </a:lnTo>
                <a:lnTo>
                  <a:pt x="6" y="59"/>
                </a:lnTo>
                <a:lnTo>
                  <a:pt x="9" y="66"/>
                </a:lnTo>
                <a:lnTo>
                  <a:pt x="13" y="71"/>
                </a:lnTo>
                <a:lnTo>
                  <a:pt x="18" y="75"/>
                </a:lnTo>
                <a:lnTo>
                  <a:pt x="25" y="79"/>
                </a:lnTo>
                <a:lnTo>
                  <a:pt x="33" y="82"/>
                </a:lnTo>
                <a:lnTo>
                  <a:pt x="42" y="85"/>
                </a:lnTo>
                <a:lnTo>
                  <a:pt x="69" y="93"/>
                </a:lnTo>
                <a:lnTo>
                  <a:pt x="73" y="94"/>
                </a:lnTo>
                <a:lnTo>
                  <a:pt x="78" y="95"/>
                </a:lnTo>
                <a:lnTo>
                  <a:pt x="82" y="98"/>
                </a:lnTo>
                <a:lnTo>
                  <a:pt x="85" y="99"/>
                </a:lnTo>
                <a:lnTo>
                  <a:pt x="87" y="102"/>
                </a:lnTo>
                <a:lnTo>
                  <a:pt x="89" y="105"/>
                </a:lnTo>
                <a:lnTo>
                  <a:pt x="90" y="108"/>
                </a:lnTo>
                <a:lnTo>
                  <a:pt x="90" y="113"/>
                </a:lnTo>
                <a:lnTo>
                  <a:pt x="89" y="117"/>
                </a:lnTo>
                <a:lnTo>
                  <a:pt x="88" y="122"/>
                </a:lnTo>
                <a:lnTo>
                  <a:pt x="85" y="127"/>
                </a:lnTo>
                <a:lnTo>
                  <a:pt x="82" y="129"/>
                </a:lnTo>
                <a:lnTo>
                  <a:pt x="76" y="132"/>
                </a:lnTo>
                <a:lnTo>
                  <a:pt x="71" y="135"/>
                </a:lnTo>
                <a:lnTo>
                  <a:pt x="65" y="136"/>
                </a:lnTo>
                <a:lnTo>
                  <a:pt x="57" y="136"/>
                </a:lnTo>
                <a:lnTo>
                  <a:pt x="50" y="136"/>
                </a:lnTo>
                <a:lnTo>
                  <a:pt x="43" y="134"/>
                </a:lnTo>
                <a:lnTo>
                  <a:pt x="36" y="131"/>
                </a:lnTo>
                <a:lnTo>
                  <a:pt x="32" y="128"/>
                </a:lnTo>
                <a:lnTo>
                  <a:pt x="28" y="124"/>
                </a:lnTo>
                <a:lnTo>
                  <a:pt x="25" y="118"/>
                </a:lnTo>
                <a:lnTo>
                  <a:pt x="23" y="113"/>
                </a:lnTo>
                <a:lnTo>
                  <a:pt x="22" y="106"/>
                </a:lnTo>
                <a:lnTo>
                  <a:pt x="0" y="10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25" name="Freeform 454"/>
          <p:cNvSpPr>
            <a:spLocks/>
          </p:cNvSpPr>
          <p:nvPr/>
        </p:nvSpPr>
        <p:spPr bwMode="auto">
          <a:xfrm>
            <a:off x="5749925" y="3876675"/>
            <a:ext cx="33338" cy="103188"/>
          </a:xfrm>
          <a:custGeom>
            <a:avLst/>
            <a:gdLst>
              <a:gd name="T0" fmla="*/ 21396 w 67"/>
              <a:gd name="T1" fmla="*/ 81603 h 196"/>
              <a:gd name="T2" fmla="*/ 21396 w 67"/>
              <a:gd name="T3" fmla="*/ 32641 h 196"/>
              <a:gd name="T4" fmla="*/ 33338 w 67"/>
              <a:gd name="T5" fmla="*/ 32641 h 196"/>
              <a:gd name="T6" fmla="*/ 33338 w 67"/>
              <a:gd name="T7" fmla="*/ 22112 h 196"/>
              <a:gd name="T8" fmla="*/ 21396 w 67"/>
              <a:gd name="T9" fmla="*/ 22112 h 196"/>
              <a:gd name="T10" fmla="*/ 21396 w 67"/>
              <a:gd name="T11" fmla="*/ 0 h 196"/>
              <a:gd name="T12" fmla="*/ 9952 w 67"/>
              <a:gd name="T13" fmla="*/ 0 h 196"/>
              <a:gd name="T14" fmla="*/ 9952 w 67"/>
              <a:gd name="T15" fmla="*/ 22112 h 196"/>
              <a:gd name="T16" fmla="*/ 0 w 67"/>
              <a:gd name="T17" fmla="*/ 22112 h 196"/>
              <a:gd name="T18" fmla="*/ 0 w 67"/>
              <a:gd name="T19" fmla="*/ 32641 h 196"/>
              <a:gd name="T20" fmla="*/ 9952 w 67"/>
              <a:gd name="T21" fmla="*/ 32641 h 196"/>
              <a:gd name="T22" fmla="*/ 9952 w 67"/>
              <a:gd name="T23" fmla="*/ 86341 h 196"/>
              <a:gd name="T24" fmla="*/ 9952 w 67"/>
              <a:gd name="T25" fmla="*/ 91079 h 196"/>
              <a:gd name="T26" fmla="*/ 10449 w 67"/>
              <a:gd name="T27" fmla="*/ 93712 h 196"/>
              <a:gd name="T28" fmla="*/ 11444 w 67"/>
              <a:gd name="T29" fmla="*/ 96870 h 196"/>
              <a:gd name="T30" fmla="*/ 12937 w 67"/>
              <a:gd name="T31" fmla="*/ 99503 h 196"/>
              <a:gd name="T32" fmla="*/ 14927 w 67"/>
              <a:gd name="T33" fmla="*/ 101082 h 196"/>
              <a:gd name="T34" fmla="*/ 17913 w 67"/>
              <a:gd name="T35" fmla="*/ 102662 h 196"/>
              <a:gd name="T36" fmla="*/ 20898 w 67"/>
              <a:gd name="T37" fmla="*/ 103188 h 196"/>
              <a:gd name="T38" fmla="*/ 24382 w 67"/>
              <a:gd name="T39" fmla="*/ 103188 h 196"/>
              <a:gd name="T40" fmla="*/ 28860 w 67"/>
              <a:gd name="T41" fmla="*/ 102662 h 196"/>
              <a:gd name="T42" fmla="*/ 33338 w 67"/>
              <a:gd name="T43" fmla="*/ 102135 h 196"/>
              <a:gd name="T44" fmla="*/ 33338 w 67"/>
              <a:gd name="T45" fmla="*/ 90026 h 196"/>
              <a:gd name="T46" fmla="*/ 27865 w 67"/>
              <a:gd name="T47" fmla="*/ 91079 h 196"/>
              <a:gd name="T48" fmla="*/ 24382 w 67"/>
              <a:gd name="T49" fmla="*/ 90026 h 196"/>
              <a:gd name="T50" fmla="*/ 22391 w 67"/>
              <a:gd name="T51" fmla="*/ 88973 h 196"/>
              <a:gd name="T52" fmla="*/ 21396 w 67"/>
              <a:gd name="T53" fmla="*/ 85815 h 196"/>
              <a:gd name="T54" fmla="*/ 21396 w 67"/>
              <a:gd name="T55" fmla="*/ 81603 h 19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7" h="196">
                <a:moveTo>
                  <a:pt x="43" y="155"/>
                </a:moveTo>
                <a:lnTo>
                  <a:pt x="43" y="62"/>
                </a:lnTo>
                <a:lnTo>
                  <a:pt x="67" y="62"/>
                </a:lnTo>
                <a:lnTo>
                  <a:pt x="67" y="42"/>
                </a:lnTo>
                <a:lnTo>
                  <a:pt x="43" y="42"/>
                </a:lnTo>
                <a:lnTo>
                  <a:pt x="43" y="0"/>
                </a:lnTo>
                <a:lnTo>
                  <a:pt x="20" y="0"/>
                </a:lnTo>
                <a:lnTo>
                  <a:pt x="20" y="42"/>
                </a:lnTo>
                <a:lnTo>
                  <a:pt x="0" y="42"/>
                </a:lnTo>
                <a:lnTo>
                  <a:pt x="0" y="62"/>
                </a:lnTo>
                <a:lnTo>
                  <a:pt x="20" y="62"/>
                </a:lnTo>
                <a:lnTo>
                  <a:pt x="20" y="164"/>
                </a:lnTo>
                <a:lnTo>
                  <a:pt x="20" y="173"/>
                </a:lnTo>
                <a:lnTo>
                  <a:pt x="21" y="178"/>
                </a:lnTo>
                <a:lnTo>
                  <a:pt x="23" y="184"/>
                </a:lnTo>
                <a:lnTo>
                  <a:pt x="26" y="189"/>
                </a:lnTo>
                <a:lnTo>
                  <a:pt x="30" y="192"/>
                </a:lnTo>
                <a:lnTo>
                  <a:pt x="36" y="195"/>
                </a:lnTo>
                <a:lnTo>
                  <a:pt x="42" y="196"/>
                </a:lnTo>
                <a:lnTo>
                  <a:pt x="49" y="196"/>
                </a:lnTo>
                <a:lnTo>
                  <a:pt x="58" y="195"/>
                </a:lnTo>
                <a:lnTo>
                  <a:pt x="67" y="194"/>
                </a:lnTo>
                <a:lnTo>
                  <a:pt x="67" y="171"/>
                </a:lnTo>
                <a:lnTo>
                  <a:pt x="56" y="173"/>
                </a:lnTo>
                <a:lnTo>
                  <a:pt x="49" y="171"/>
                </a:lnTo>
                <a:lnTo>
                  <a:pt x="45" y="169"/>
                </a:lnTo>
                <a:lnTo>
                  <a:pt x="43" y="163"/>
                </a:lnTo>
                <a:lnTo>
                  <a:pt x="43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26" name="Freeform 455"/>
          <p:cNvSpPr>
            <a:spLocks noEditPoints="1"/>
          </p:cNvSpPr>
          <p:nvPr/>
        </p:nvSpPr>
        <p:spPr bwMode="auto">
          <a:xfrm>
            <a:off x="5788025" y="3897313"/>
            <a:ext cx="61913" cy="82550"/>
          </a:xfrm>
          <a:custGeom>
            <a:avLst/>
            <a:gdLst>
              <a:gd name="T0" fmla="*/ 473 w 131"/>
              <a:gd name="T1" fmla="*/ 50157 h 158"/>
              <a:gd name="T2" fmla="*/ 4254 w 131"/>
              <a:gd name="T3" fmla="*/ 66353 h 158"/>
              <a:gd name="T4" fmla="*/ 12288 w 131"/>
              <a:gd name="T5" fmla="*/ 76280 h 158"/>
              <a:gd name="T6" fmla="*/ 24104 w 131"/>
              <a:gd name="T7" fmla="*/ 82028 h 158"/>
              <a:gd name="T8" fmla="*/ 37809 w 131"/>
              <a:gd name="T9" fmla="*/ 82028 h 158"/>
              <a:gd name="T10" fmla="*/ 49152 w 131"/>
              <a:gd name="T11" fmla="*/ 76280 h 158"/>
              <a:gd name="T12" fmla="*/ 57187 w 131"/>
              <a:gd name="T13" fmla="*/ 66353 h 158"/>
              <a:gd name="T14" fmla="*/ 61440 w 131"/>
              <a:gd name="T15" fmla="*/ 50157 h 158"/>
              <a:gd name="T16" fmla="*/ 61440 w 131"/>
              <a:gd name="T17" fmla="*/ 31871 h 158"/>
              <a:gd name="T18" fmla="*/ 57187 w 131"/>
              <a:gd name="T19" fmla="*/ 16197 h 158"/>
              <a:gd name="T20" fmla="*/ 49152 w 131"/>
              <a:gd name="T21" fmla="*/ 5747 h 158"/>
              <a:gd name="T22" fmla="*/ 37809 w 131"/>
              <a:gd name="T23" fmla="*/ 522 h 158"/>
              <a:gd name="T24" fmla="*/ 24104 w 131"/>
              <a:gd name="T25" fmla="*/ 522 h 158"/>
              <a:gd name="T26" fmla="*/ 12288 w 131"/>
              <a:gd name="T27" fmla="*/ 5747 h 158"/>
              <a:gd name="T28" fmla="*/ 4254 w 131"/>
              <a:gd name="T29" fmla="*/ 16197 h 158"/>
              <a:gd name="T30" fmla="*/ 473 w 131"/>
              <a:gd name="T31" fmla="*/ 31871 h 158"/>
              <a:gd name="T32" fmla="*/ 10870 w 131"/>
              <a:gd name="T33" fmla="*/ 41275 h 158"/>
              <a:gd name="T34" fmla="*/ 12288 w 131"/>
              <a:gd name="T35" fmla="*/ 28213 h 158"/>
              <a:gd name="T36" fmla="*/ 16069 w 131"/>
              <a:gd name="T37" fmla="*/ 19331 h 158"/>
              <a:gd name="T38" fmla="*/ 22213 w 131"/>
              <a:gd name="T39" fmla="*/ 13062 h 158"/>
              <a:gd name="T40" fmla="*/ 30720 w 131"/>
              <a:gd name="T41" fmla="*/ 11494 h 158"/>
              <a:gd name="T42" fmla="*/ 39227 w 131"/>
              <a:gd name="T43" fmla="*/ 13062 h 158"/>
              <a:gd name="T44" fmla="*/ 45371 w 131"/>
              <a:gd name="T45" fmla="*/ 19331 h 158"/>
              <a:gd name="T46" fmla="*/ 48680 w 131"/>
              <a:gd name="T47" fmla="*/ 28213 h 158"/>
              <a:gd name="T48" fmla="*/ 50098 w 131"/>
              <a:gd name="T49" fmla="*/ 41275 h 158"/>
              <a:gd name="T50" fmla="*/ 48680 w 131"/>
              <a:gd name="T51" fmla="*/ 53814 h 158"/>
              <a:gd name="T52" fmla="*/ 45371 w 131"/>
              <a:gd name="T53" fmla="*/ 63219 h 158"/>
              <a:gd name="T54" fmla="*/ 39227 w 131"/>
              <a:gd name="T55" fmla="*/ 68966 h 158"/>
              <a:gd name="T56" fmla="*/ 30720 w 131"/>
              <a:gd name="T57" fmla="*/ 71056 h 158"/>
              <a:gd name="T58" fmla="*/ 22213 w 131"/>
              <a:gd name="T59" fmla="*/ 68966 h 158"/>
              <a:gd name="T60" fmla="*/ 16069 w 131"/>
              <a:gd name="T61" fmla="*/ 63219 h 158"/>
              <a:gd name="T62" fmla="*/ 12288 w 131"/>
              <a:gd name="T63" fmla="*/ 53814 h 158"/>
              <a:gd name="T64" fmla="*/ 10870 w 131"/>
              <a:gd name="T65" fmla="*/ 41275 h 15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31" h="158">
                <a:moveTo>
                  <a:pt x="0" y="79"/>
                </a:moveTo>
                <a:lnTo>
                  <a:pt x="1" y="96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6" y="146"/>
                </a:lnTo>
                <a:lnTo>
                  <a:pt x="38" y="152"/>
                </a:lnTo>
                <a:lnTo>
                  <a:pt x="51" y="157"/>
                </a:lnTo>
                <a:lnTo>
                  <a:pt x="65" y="158"/>
                </a:lnTo>
                <a:lnTo>
                  <a:pt x="80" y="157"/>
                </a:lnTo>
                <a:lnTo>
                  <a:pt x="93" y="152"/>
                </a:lnTo>
                <a:lnTo>
                  <a:pt x="104" y="146"/>
                </a:lnTo>
                <a:lnTo>
                  <a:pt x="114" y="137"/>
                </a:lnTo>
                <a:lnTo>
                  <a:pt x="121" y="127"/>
                </a:lnTo>
                <a:lnTo>
                  <a:pt x="127" y="113"/>
                </a:lnTo>
                <a:lnTo>
                  <a:pt x="130" y="96"/>
                </a:lnTo>
                <a:lnTo>
                  <a:pt x="131" y="79"/>
                </a:lnTo>
                <a:lnTo>
                  <a:pt x="130" y="61"/>
                </a:lnTo>
                <a:lnTo>
                  <a:pt x="127" y="45"/>
                </a:lnTo>
                <a:lnTo>
                  <a:pt x="121" y="31"/>
                </a:lnTo>
                <a:lnTo>
                  <a:pt x="114" y="21"/>
                </a:lnTo>
                <a:lnTo>
                  <a:pt x="104" y="11"/>
                </a:lnTo>
                <a:lnTo>
                  <a:pt x="93" y="6"/>
                </a:lnTo>
                <a:lnTo>
                  <a:pt x="80" y="1"/>
                </a:lnTo>
                <a:lnTo>
                  <a:pt x="65" y="0"/>
                </a:lnTo>
                <a:lnTo>
                  <a:pt x="51" y="1"/>
                </a:lnTo>
                <a:lnTo>
                  <a:pt x="38" y="6"/>
                </a:lnTo>
                <a:lnTo>
                  <a:pt x="26" y="11"/>
                </a:lnTo>
                <a:lnTo>
                  <a:pt x="17" y="21"/>
                </a:lnTo>
                <a:lnTo>
                  <a:pt x="9" y="31"/>
                </a:lnTo>
                <a:lnTo>
                  <a:pt x="4" y="45"/>
                </a:lnTo>
                <a:lnTo>
                  <a:pt x="1" y="61"/>
                </a:lnTo>
                <a:lnTo>
                  <a:pt x="0" y="79"/>
                </a:lnTo>
                <a:close/>
                <a:moveTo>
                  <a:pt x="23" y="79"/>
                </a:moveTo>
                <a:lnTo>
                  <a:pt x="24" y="66"/>
                </a:lnTo>
                <a:lnTo>
                  <a:pt x="26" y="54"/>
                </a:lnTo>
                <a:lnTo>
                  <a:pt x="29" y="45"/>
                </a:lnTo>
                <a:lnTo>
                  <a:pt x="34" y="37"/>
                </a:lnTo>
                <a:lnTo>
                  <a:pt x="40" y="30"/>
                </a:lnTo>
                <a:lnTo>
                  <a:pt x="47" y="25"/>
                </a:lnTo>
                <a:lnTo>
                  <a:pt x="56" y="23"/>
                </a:lnTo>
                <a:lnTo>
                  <a:pt x="65" y="22"/>
                </a:lnTo>
                <a:lnTo>
                  <a:pt x="75" y="23"/>
                </a:lnTo>
                <a:lnTo>
                  <a:pt x="83" y="25"/>
                </a:lnTo>
                <a:lnTo>
                  <a:pt x="90" y="30"/>
                </a:lnTo>
                <a:lnTo>
                  <a:pt x="96" y="37"/>
                </a:lnTo>
                <a:lnTo>
                  <a:pt x="100" y="45"/>
                </a:lnTo>
                <a:lnTo>
                  <a:pt x="103" y="54"/>
                </a:lnTo>
                <a:lnTo>
                  <a:pt x="105" y="66"/>
                </a:lnTo>
                <a:lnTo>
                  <a:pt x="106" y="79"/>
                </a:lnTo>
                <a:lnTo>
                  <a:pt x="105" y="92"/>
                </a:lnTo>
                <a:lnTo>
                  <a:pt x="103" y="103"/>
                </a:lnTo>
                <a:lnTo>
                  <a:pt x="100" y="114"/>
                </a:lnTo>
                <a:lnTo>
                  <a:pt x="96" y="121"/>
                </a:lnTo>
                <a:lnTo>
                  <a:pt x="90" y="128"/>
                </a:lnTo>
                <a:lnTo>
                  <a:pt x="83" y="132"/>
                </a:lnTo>
                <a:lnTo>
                  <a:pt x="75" y="135"/>
                </a:lnTo>
                <a:lnTo>
                  <a:pt x="65" y="136"/>
                </a:lnTo>
                <a:lnTo>
                  <a:pt x="56" y="135"/>
                </a:lnTo>
                <a:lnTo>
                  <a:pt x="47" y="132"/>
                </a:lnTo>
                <a:lnTo>
                  <a:pt x="40" y="128"/>
                </a:lnTo>
                <a:lnTo>
                  <a:pt x="34" y="121"/>
                </a:lnTo>
                <a:lnTo>
                  <a:pt x="29" y="114"/>
                </a:lnTo>
                <a:lnTo>
                  <a:pt x="26" y="103"/>
                </a:lnTo>
                <a:lnTo>
                  <a:pt x="24" y="92"/>
                </a:lnTo>
                <a:lnTo>
                  <a:pt x="23" y="7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27" name="Freeform 456"/>
          <p:cNvSpPr>
            <a:spLocks/>
          </p:cNvSpPr>
          <p:nvPr/>
        </p:nvSpPr>
        <p:spPr bwMode="auto">
          <a:xfrm>
            <a:off x="5862638" y="3897313"/>
            <a:ext cx="53975" cy="80962"/>
          </a:xfrm>
          <a:custGeom>
            <a:avLst/>
            <a:gdLst>
              <a:gd name="T0" fmla="*/ 43085 w 114"/>
              <a:gd name="T1" fmla="*/ 80962 h 155"/>
              <a:gd name="T2" fmla="*/ 53975 w 114"/>
              <a:gd name="T3" fmla="*/ 80962 h 155"/>
              <a:gd name="T4" fmla="*/ 53975 w 114"/>
              <a:gd name="T5" fmla="*/ 33429 h 155"/>
              <a:gd name="T6" fmla="*/ 53975 w 114"/>
              <a:gd name="T7" fmla="*/ 29773 h 155"/>
              <a:gd name="T8" fmla="*/ 53975 w 114"/>
              <a:gd name="T9" fmla="*/ 24027 h 155"/>
              <a:gd name="T10" fmla="*/ 53502 w 114"/>
              <a:gd name="T11" fmla="*/ 19326 h 155"/>
              <a:gd name="T12" fmla="*/ 53028 w 114"/>
              <a:gd name="T13" fmla="*/ 14625 h 155"/>
              <a:gd name="T14" fmla="*/ 51134 w 114"/>
              <a:gd name="T15" fmla="*/ 10969 h 155"/>
              <a:gd name="T16" fmla="*/ 49714 w 114"/>
              <a:gd name="T17" fmla="*/ 7835 h 155"/>
              <a:gd name="T18" fmla="*/ 47820 w 114"/>
              <a:gd name="T19" fmla="*/ 5746 h 155"/>
              <a:gd name="T20" fmla="*/ 45926 w 114"/>
              <a:gd name="T21" fmla="*/ 4179 h 155"/>
              <a:gd name="T22" fmla="*/ 43559 w 114"/>
              <a:gd name="T23" fmla="*/ 2089 h 155"/>
              <a:gd name="T24" fmla="*/ 41191 w 114"/>
              <a:gd name="T25" fmla="*/ 1045 h 155"/>
              <a:gd name="T26" fmla="*/ 37877 w 114"/>
              <a:gd name="T27" fmla="*/ 522 h 155"/>
              <a:gd name="T28" fmla="*/ 34563 w 114"/>
              <a:gd name="T29" fmla="*/ 0 h 155"/>
              <a:gd name="T30" fmla="*/ 31249 w 114"/>
              <a:gd name="T31" fmla="*/ 0 h 155"/>
              <a:gd name="T32" fmla="*/ 27934 w 114"/>
              <a:gd name="T33" fmla="*/ 0 h 155"/>
              <a:gd name="T34" fmla="*/ 25094 w 114"/>
              <a:gd name="T35" fmla="*/ 522 h 155"/>
              <a:gd name="T36" fmla="*/ 22253 w 114"/>
              <a:gd name="T37" fmla="*/ 1567 h 155"/>
              <a:gd name="T38" fmla="*/ 19412 w 114"/>
              <a:gd name="T39" fmla="*/ 3134 h 155"/>
              <a:gd name="T40" fmla="*/ 17045 w 114"/>
              <a:gd name="T41" fmla="*/ 4701 h 155"/>
              <a:gd name="T42" fmla="*/ 14677 w 114"/>
              <a:gd name="T43" fmla="*/ 7313 h 155"/>
              <a:gd name="T44" fmla="*/ 12784 w 114"/>
              <a:gd name="T45" fmla="*/ 9924 h 155"/>
              <a:gd name="T46" fmla="*/ 10416 w 114"/>
              <a:gd name="T47" fmla="*/ 13058 h 155"/>
              <a:gd name="T48" fmla="*/ 10416 w 114"/>
              <a:gd name="T49" fmla="*/ 1567 h 155"/>
              <a:gd name="T50" fmla="*/ 0 w 114"/>
              <a:gd name="T51" fmla="*/ 1567 h 155"/>
              <a:gd name="T52" fmla="*/ 0 w 114"/>
              <a:gd name="T53" fmla="*/ 80962 h 155"/>
              <a:gd name="T54" fmla="*/ 10890 w 114"/>
              <a:gd name="T55" fmla="*/ 80962 h 155"/>
              <a:gd name="T56" fmla="*/ 10890 w 114"/>
              <a:gd name="T57" fmla="*/ 35519 h 155"/>
              <a:gd name="T58" fmla="*/ 11363 w 114"/>
              <a:gd name="T59" fmla="*/ 30295 h 155"/>
              <a:gd name="T60" fmla="*/ 12784 w 114"/>
              <a:gd name="T61" fmla="*/ 25594 h 155"/>
              <a:gd name="T62" fmla="*/ 14204 w 114"/>
              <a:gd name="T63" fmla="*/ 20893 h 155"/>
              <a:gd name="T64" fmla="*/ 16098 w 114"/>
              <a:gd name="T65" fmla="*/ 17237 h 155"/>
              <a:gd name="T66" fmla="*/ 18939 w 114"/>
              <a:gd name="T67" fmla="*/ 15148 h 155"/>
              <a:gd name="T68" fmla="*/ 22253 w 114"/>
              <a:gd name="T69" fmla="*/ 13058 h 155"/>
              <a:gd name="T70" fmla="*/ 26041 w 114"/>
              <a:gd name="T71" fmla="*/ 12014 h 155"/>
              <a:gd name="T72" fmla="*/ 29828 w 114"/>
              <a:gd name="T73" fmla="*/ 11491 h 155"/>
              <a:gd name="T74" fmla="*/ 33616 w 114"/>
              <a:gd name="T75" fmla="*/ 12014 h 155"/>
              <a:gd name="T76" fmla="*/ 36457 w 114"/>
              <a:gd name="T77" fmla="*/ 12536 h 155"/>
              <a:gd name="T78" fmla="*/ 38351 w 114"/>
              <a:gd name="T79" fmla="*/ 14625 h 155"/>
              <a:gd name="T80" fmla="*/ 40718 w 114"/>
              <a:gd name="T81" fmla="*/ 16192 h 155"/>
              <a:gd name="T82" fmla="*/ 41665 w 114"/>
              <a:gd name="T83" fmla="*/ 19326 h 155"/>
              <a:gd name="T84" fmla="*/ 42612 w 114"/>
              <a:gd name="T85" fmla="*/ 22983 h 155"/>
              <a:gd name="T86" fmla="*/ 43085 w 114"/>
              <a:gd name="T87" fmla="*/ 27161 h 155"/>
              <a:gd name="T88" fmla="*/ 43085 w 114"/>
              <a:gd name="T89" fmla="*/ 31862 h 155"/>
              <a:gd name="T90" fmla="*/ 43085 w 114"/>
              <a:gd name="T91" fmla="*/ 80962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6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5" y="15"/>
                </a:lnTo>
                <a:lnTo>
                  <a:pt x="101" y="11"/>
                </a:lnTo>
                <a:lnTo>
                  <a:pt x="97" y="8"/>
                </a:lnTo>
                <a:lnTo>
                  <a:pt x="92" y="4"/>
                </a:lnTo>
                <a:lnTo>
                  <a:pt x="87" y="2"/>
                </a:lnTo>
                <a:lnTo>
                  <a:pt x="80" y="1"/>
                </a:lnTo>
                <a:lnTo>
                  <a:pt x="73" y="0"/>
                </a:lnTo>
                <a:lnTo>
                  <a:pt x="66" y="0"/>
                </a:lnTo>
                <a:lnTo>
                  <a:pt x="59" y="0"/>
                </a:lnTo>
                <a:lnTo>
                  <a:pt x="53" y="1"/>
                </a:lnTo>
                <a:lnTo>
                  <a:pt x="47" y="3"/>
                </a:lnTo>
                <a:lnTo>
                  <a:pt x="41" y="6"/>
                </a:lnTo>
                <a:lnTo>
                  <a:pt x="36" y="9"/>
                </a:lnTo>
                <a:lnTo>
                  <a:pt x="31" y="14"/>
                </a:lnTo>
                <a:lnTo>
                  <a:pt x="27" y="19"/>
                </a:lnTo>
                <a:lnTo>
                  <a:pt x="22" y="25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lnTo>
                  <a:pt x="23" y="155"/>
                </a:lnTo>
                <a:lnTo>
                  <a:pt x="23" y="68"/>
                </a:lnTo>
                <a:lnTo>
                  <a:pt x="24" y="58"/>
                </a:lnTo>
                <a:lnTo>
                  <a:pt x="27" y="49"/>
                </a:lnTo>
                <a:lnTo>
                  <a:pt x="30" y="40"/>
                </a:lnTo>
                <a:lnTo>
                  <a:pt x="34" y="33"/>
                </a:lnTo>
                <a:lnTo>
                  <a:pt x="40" y="29"/>
                </a:lnTo>
                <a:lnTo>
                  <a:pt x="47" y="25"/>
                </a:lnTo>
                <a:lnTo>
                  <a:pt x="55" y="23"/>
                </a:lnTo>
                <a:lnTo>
                  <a:pt x="63" y="22"/>
                </a:lnTo>
                <a:lnTo>
                  <a:pt x="71" y="23"/>
                </a:lnTo>
                <a:lnTo>
                  <a:pt x="77" y="24"/>
                </a:lnTo>
                <a:lnTo>
                  <a:pt x="81" y="28"/>
                </a:lnTo>
                <a:lnTo>
                  <a:pt x="86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1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28" name="Freeform 457"/>
          <p:cNvSpPr>
            <a:spLocks/>
          </p:cNvSpPr>
          <p:nvPr/>
        </p:nvSpPr>
        <p:spPr bwMode="auto">
          <a:xfrm>
            <a:off x="5962650" y="3867150"/>
            <a:ext cx="77788" cy="114300"/>
          </a:xfrm>
          <a:custGeom>
            <a:avLst/>
            <a:gdLst>
              <a:gd name="T0" fmla="*/ 65059 w 165"/>
              <a:gd name="T1" fmla="*/ 77086 h 215"/>
              <a:gd name="T2" fmla="*/ 61759 w 165"/>
              <a:gd name="T3" fmla="*/ 88250 h 215"/>
              <a:gd name="T4" fmla="*/ 54687 w 165"/>
              <a:gd name="T5" fmla="*/ 95693 h 215"/>
              <a:gd name="T6" fmla="*/ 45730 w 165"/>
              <a:gd name="T7" fmla="*/ 99946 h 215"/>
              <a:gd name="T8" fmla="*/ 34887 w 165"/>
              <a:gd name="T9" fmla="*/ 99946 h 215"/>
              <a:gd name="T10" fmla="*/ 24515 w 165"/>
              <a:gd name="T11" fmla="*/ 94098 h 215"/>
              <a:gd name="T12" fmla="*/ 16972 w 165"/>
              <a:gd name="T13" fmla="*/ 82934 h 215"/>
              <a:gd name="T14" fmla="*/ 13200 w 165"/>
              <a:gd name="T15" fmla="*/ 66985 h 215"/>
              <a:gd name="T16" fmla="*/ 13200 w 165"/>
              <a:gd name="T17" fmla="*/ 47315 h 215"/>
              <a:gd name="T18" fmla="*/ 16972 w 165"/>
              <a:gd name="T19" fmla="*/ 31366 h 215"/>
              <a:gd name="T20" fmla="*/ 24044 w 165"/>
              <a:gd name="T21" fmla="*/ 19670 h 215"/>
              <a:gd name="T22" fmla="*/ 34415 w 165"/>
              <a:gd name="T23" fmla="*/ 14354 h 215"/>
              <a:gd name="T24" fmla="*/ 45730 w 165"/>
              <a:gd name="T25" fmla="*/ 14354 h 215"/>
              <a:gd name="T26" fmla="*/ 53744 w 165"/>
              <a:gd name="T27" fmla="*/ 16480 h 215"/>
              <a:gd name="T28" fmla="*/ 60345 w 165"/>
              <a:gd name="T29" fmla="*/ 22328 h 215"/>
              <a:gd name="T30" fmla="*/ 64116 w 165"/>
              <a:gd name="T31" fmla="*/ 30834 h 215"/>
              <a:gd name="T32" fmla="*/ 77317 w 165"/>
              <a:gd name="T33" fmla="*/ 35619 h 215"/>
              <a:gd name="T34" fmla="*/ 73545 w 165"/>
              <a:gd name="T35" fmla="*/ 20733 h 215"/>
              <a:gd name="T36" fmla="*/ 66002 w 165"/>
              <a:gd name="T37" fmla="*/ 9569 h 215"/>
              <a:gd name="T38" fmla="*/ 55159 w 165"/>
              <a:gd name="T39" fmla="*/ 2127 h 215"/>
              <a:gd name="T40" fmla="*/ 41487 w 165"/>
              <a:gd name="T41" fmla="*/ 0 h 215"/>
              <a:gd name="T42" fmla="*/ 32530 w 165"/>
              <a:gd name="T43" fmla="*/ 1063 h 215"/>
              <a:gd name="T44" fmla="*/ 24044 w 165"/>
              <a:gd name="T45" fmla="*/ 3721 h 215"/>
              <a:gd name="T46" fmla="*/ 16972 w 165"/>
              <a:gd name="T47" fmla="*/ 8506 h 215"/>
              <a:gd name="T48" fmla="*/ 10843 w 165"/>
              <a:gd name="T49" fmla="*/ 14886 h 215"/>
              <a:gd name="T50" fmla="*/ 6600 w 165"/>
              <a:gd name="T51" fmla="*/ 22860 h 215"/>
              <a:gd name="T52" fmla="*/ 2829 w 165"/>
              <a:gd name="T53" fmla="*/ 32961 h 215"/>
              <a:gd name="T54" fmla="*/ 471 w 165"/>
              <a:gd name="T55" fmla="*/ 43062 h 215"/>
              <a:gd name="T56" fmla="*/ 0 w 165"/>
              <a:gd name="T57" fmla="*/ 55821 h 215"/>
              <a:gd name="T58" fmla="*/ 471 w 165"/>
              <a:gd name="T59" fmla="*/ 68580 h 215"/>
              <a:gd name="T60" fmla="*/ 2829 w 165"/>
              <a:gd name="T61" fmla="*/ 80276 h 215"/>
              <a:gd name="T62" fmla="*/ 6129 w 165"/>
              <a:gd name="T63" fmla="*/ 90377 h 215"/>
              <a:gd name="T64" fmla="*/ 10843 w 165"/>
              <a:gd name="T65" fmla="*/ 98883 h 215"/>
              <a:gd name="T66" fmla="*/ 16500 w 165"/>
              <a:gd name="T67" fmla="*/ 105794 h 215"/>
              <a:gd name="T68" fmla="*/ 23572 w 165"/>
              <a:gd name="T69" fmla="*/ 110579 h 215"/>
              <a:gd name="T70" fmla="*/ 31587 w 165"/>
              <a:gd name="T71" fmla="*/ 113237 h 215"/>
              <a:gd name="T72" fmla="*/ 40073 w 165"/>
              <a:gd name="T73" fmla="*/ 114300 h 215"/>
              <a:gd name="T74" fmla="*/ 54687 w 165"/>
              <a:gd name="T75" fmla="*/ 111110 h 215"/>
              <a:gd name="T76" fmla="*/ 66473 w 165"/>
              <a:gd name="T77" fmla="*/ 102604 h 215"/>
              <a:gd name="T78" fmla="*/ 74016 w 165"/>
              <a:gd name="T79" fmla="*/ 88782 h 215"/>
              <a:gd name="T80" fmla="*/ 77788 w 165"/>
              <a:gd name="T81" fmla="*/ 71238 h 215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65" h="215">
                <a:moveTo>
                  <a:pt x="139" y="134"/>
                </a:moveTo>
                <a:lnTo>
                  <a:pt x="138" y="145"/>
                </a:lnTo>
                <a:lnTo>
                  <a:pt x="135" y="157"/>
                </a:lnTo>
                <a:lnTo>
                  <a:pt x="131" y="166"/>
                </a:lnTo>
                <a:lnTo>
                  <a:pt x="124" y="174"/>
                </a:lnTo>
                <a:lnTo>
                  <a:pt x="116" y="180"/>
                </a:lnTo>
                <a:lnTo>
                  <a:pt x="108" y="186"/>
                </a:lnTo>
                <a:lnTo>
                  <a:pt x="97" y="188"/>
                </a:lnTo>
                <a:lnTo>
                  <a:pt x="87" y="190"/>
                </a:lnTo>
                <a:lnTo>
                  <a:pt x="74" y="188"/>
                </a:lnTo>
                <a:lnTo>
                  <a:pt x="62" y="184"/>
                </a:lnTo>
                <a:lnTo>
                  <a:pt x="52" y="177"/>
                </a:lnTo>
                <a:lnTo>
                  <a:pt x="43" y="167"/>
                </a:lnTo>
                <a:lnTo>
                  <a:pt x="36" y="156"/>
                </a:lnTo>
                <a:lnTo>
                  <a:pt x="31" y="142"/>
                </a:lnTo>
                <a:lnTo>
                  <a:pt x="28" y="126"/>
                </a:lnTo>
                <a:lnTo>
                  <a:pt x="27" y="108"/>
                </a:lnTo>
                <a:lnTo>
                  <a:pt x="28" y="89"/>
                </a:lnTo>
                <a:lnTo>
                  <a:pt x="31" y="73"/>
                </a:lnTo>
                <a:lnTo>
                  <a:pt x="36" y="59"/>
                </a:lnTo>
                <a:lnTo>
                  <a:pt x="42" y="46"/>
                </a:lnTo>
                <a:lnTo>
                  <a:pt x="51" y="37"/>
                </a:lnTo>
                <a:lnTo>
                  <a:pt x="61" y="31"/>
                </a:lnTo>
                <a:lnTo>
                  <a:pt x="73" y="27"/>
                </a:lnTo>
                <a:lnTo>
                  <a:pt x="87" y="25"/>
                </a:lnTo>
                <a:lnTo>
                  <a:pt x="97" y="27"/>
                </a:lnTo>
                <a:lnTo>
                  <a:pt x="106" y="28"/>
                </a:lnTo>
                <a:lnTo>
                  <a:pt x="114" y="31"/>
                </a:lnTo>
                <a:lnTo>
                  <a:pt x="121" y="36"/>
                </a:lnTo>
                <a:lnTo>
                  <a:pt x="128" y="42"/>
                </a:lnTo>
                <a:lnTo>
                  <a:pt x="132" y="49"/>
                </a:lnTo>
                <a:lnTo>
                  <a:pt x="136" y="58"/>
                </a:lnTo>
                <a:lnTo>
                  <a:pt x="138" y="67"/>
                </a:lnTo>
                <a:lnTo>
                  <a:pt x="164" y="67"/>
                </a:lnTo>
                <a:lnTo>
                  <a:pt x="160" y="52"/>
                </a:lnTo>
                <a:lnTo>
                  <a:pt x="156" y="39"/>
                </a:lnTo>
                <a:lnTo>
                  <a:pt x="149" y="28"/>
                </a:lnTo>
                <a:lnTo>
                  <a:pt x="140" y="18"/>
                </a:lnTo>
                <a:lnTo>
                  <a:pt x="129" y="10"/>
                </a:lnTo>
                <a:lnTo>
                  <a:pt x="117" y="4"/>
                </a:lnTo>
                <a:lnTo>
                  <a:pt x="102" y="1"/>
                </a:lnTo>
                <a:lnTo>
                  <a:pt x="88" y="0"/>
                </a:lnTo>
                <a:lnTo>
                  <a:pt x="78" y="0"/>
                </a:lnTo>
                <a:lnTo>
                  <a:pt x="69" y="2"/>
                </a:lnTo>
                <a:lnTo>
                  <a:pt x="59" y="4"/>
                </a:lnTo>
                <a:lnTo>
                  <a:pt x="51" y="7"/>
                </a:lnTo>
                <a:lnTo>
                  <a:pt x="43" y="11"/>
                </a:lnTo>
                <a:lnTo>
                  <a:pt x="36" y="16"/>
                </a:lnTo>
                <a:lnTo>
                  <a:pt x="30" y="22"/>
                </a:lnTo>
                <a:lnTo>
                  <a:pt x="23" y="28"/>
                </a:lnTo>
                <a:lnTo>
                  <a:pt x="18" y="35"/>
                </a:lnTo>
                <a:lnTo>
                  <a:pt x="14" y="43"/>
                </a:lnTo>
                <a:lnTo>
                  <a:pt x="10" y="52"/>
                </a:lnTo>
                <a:lnTo>
                  <a:pt x="6" y="62"/>
                </a:lnTo>
                <a:lnTo>
                  <a:pt x="3" y="71"/>
                </a:lnTo>
                <a:lnTo>
                  <a:pt x="1" y="81"/>
                </a:lnTo>
                <a:lnTo>
                  <a:pt x="0" y="93"/>
                </a:lnTo>
                <a:lnTo>
                  <a:pt x="0" y="105"/>
                </a:lnTo>
                <a:lnTo>
                  <a:pt x="0" y="117"/>
                </a:lnTo>
                <a:lnTo>
                  <a:pt x="1" y="129"/>
                </a:lnTo>
                <a:lnTo>
                  <a:pt x="3" y="141"/>
                </a:lnTo>
                <a:lnTo>
                  <a:pt x="6" y="151"/>
                </a:lnTo>
                <a:lnTo>
                  <a:pt x="10" y="162"/>
                </a:lnTo>
                <a:lnTo>
                  <a:pt x="13" y="170"/>
                </a:lnTo>
                <a:lnTo>
                  <a:pt x="18" y="179"/>
                </a:lnTo>
                <a:lnTo>
                  <a:pt x="23" y="186"/>
                </a:lnTo>
                <a:lnTo>
                  <a:pt x="29" y="193"/>
                </a:lnTo>
                <a:lnTo>
                  <a:pt x="35" y="199"/>
                </a:lnTo>
                <a:lnTo>
                  <a:pt x="42" y="204"/>
                </a:lnTo>
                <a:lnTo>
                  <a:pt x="50" y="208"/>
                </a:lnTo>
                <a:lnTo>
                  <a:pt x="58" y="211"/>
                </a:lnTo>
                <a:lnTo>
                  <a:pt x="67" y="213"/>
                </a:lnTo>
                <a:lnTo>
                  <a:pt x="75" y="215"/>
                </a:lnTo>
                <a:lnTo>
                  <a:pt x="85" y="215"/>
                </a:lnTo>
                <a:lnTo>
                  <a:pt x="101" y="214"/>
                </a:lnTo>
                <a:lnTo>
                  <a:pt x="116" y="209"/>
                </a:lnTo>
                <a:lnTo>
                  <a:pt x="130" y="202"/>
                </a:lnTo>
                <a:lnTo>
                  <a:pt x="141" y="193"/>
                </a:lnTo>
                <a:lnTo>
                  <a:pt x="151" y="181"/>
                </a:lnTo>
                <a:lnTo>
                  <a:pt x="157" y="167"/>
                </a:lnTo>
                <a:lnTo>
                  <a:pt x="163" y="151"/>
                </a:lnTo>
                <a:lnTo>
                  <a:pt x="165" y="134"/>
                </a:lnTo>
                <a:lnTo>
                  <a:pt x="139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29" name="Rectangle 458"/>
          <p:cNvSpPr>
            <a:spLocks noChangeArrowheads="1"/>
          </p:cNvSpPr>
          <p:nvPr/>
        </p:nvSpPr>
        <p:spPr bwMode="auto">
          <a:xfrm>
            <a:off x="6056313" y="3962400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30" name="Freeform 459"/>
          <p:cNvSpPr>
            <a:spLocks noEditPoints="1"/>
          </p:cNvSpPr>
          <p:nvPr/>
        </p:nvSpPr>
        <p:spPr bwMode="auto">
          <a:xfrm>
            <a:off x="4851400" y="4067175"/>
            <a:ext cx="60325" cy="104775"/>
          </a:xfrm>
          <a:custGeom>
            <a:avLst/>
            <a:gdLst>
              <a:gd name="T0" fmla="*/ 36943 w 129"/>
              <a:gd name="T1" fmla="*/ 104775 h 196"/>
              <a:gd name="T2" fmla="*/ 48166 w 129"/>
              <a:gd name="T3" fmla="*/ 104775 h 196"/>
              <a:gd name="T4" fmla="*/ 48166 w 129"/>
              <a:gd name="T5" fmla="*/ 78581 h 196"/>
              <a:gd name="T6" fmla="*/ 60325 w 129"/>
              <a:gd name="T7" fmla="*/ 78581 h 196"/>
              <a:gd name="T8" fmla="*/ 60325 w 129"/>
              <a:gd name="T9" fmla="*/ 66286 h 196"/>
              <a:gd name="T10" fmla="*/ 48166 w 129"/>
              <a:gd name="T11" fmla="*/ 66286 h 196"/>
              <a:gd name="T12" fmla="*/ 48166 w 129"/>
              <a:gd name="T13" fmla="*/ 0 h 196"/>
              <a:gd name="T14" fmla="*/ 36943 w 129"/>
              <a:gd name="T15" fmla="*/ 0 h 196"/>
              <a:gd name="T16" fmla="*/ 0 w 129"/>
              <a:gd name="T17" fmla="*/ 65217 h 196"/>
              <a:gd name="T18" fmla="*/ 0 w 129"/>
              <a:gd name="T19" fmla="*/ 78581 h 196"/>
              <a:gd name="T20" fmla="*/ 36943 w 129"/>
              <a:gd name="T21" fmla="*/ 78581 h 196"/>
              <a:gd name="T22" fmla="*/ 36943 w 129"/>
              <a:gd name="T23" fmla="*/ 104775 h 196"/>
              <a:gd name="T24" fmla="*/ 10288 w 129"/>
              <a:gd name="T25" fmla="*/ 66286 h 196"/>
              <a:gd name="T26" fmla="*/ 36943 w 129"/>
              <a:gd name="T27" fmla="*/ 18175 h 196"/>
              <a:gd name="T28" fmla="*/ 36943 w 129"/>
              <a:gd name="T29" fmla="*/ 66286 h 196"/>
              <a:gd name="T30" fmla="*/ 10288 w 129"/>
              <a:gd name="T31" fmla="*/ 66286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6">
                <a:moveTo>
                  <a:pt x="79" y="196"/>
                </a:moveTo>
                <a:lnTo>
                  <a:pt x="103" y="196"/>
                </a:lnTo>
                <a:lnTo>
                  <a:pt x="103" y="147"/>
                </a:lnTo>
                <a:lnTo>
                  <a:pt x="129" y="147"/>
                </a:lnTo>
                <a:lnTo>
                  <a:pt x="129" y="124"/>
                </a:lnTo>
                <a:lnTo>
                  <a:pt x="103" y="124"/>
                </a:lnTo>
                <a:lnTo>
                  <a:pt x="103" y="0"/>
                </a:lnTo>
                <a:lnTo>
                  <a:pt x="79" y="0"/>
                </a:lnTo>
                <a:lnTo>
                  <a:pt x="0" y="122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4"/>
                </a:moveTo>
                <a:lnTo>
                  <a:pt x="79" y="34"/>
                </a:lnTo>
                <a:lnTo>
                  <a:pt x="79" y="124"/>
                </a:lnTo>
                <a:lnTo>
                  <a:pt x="22" y="1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31" name="Freeform 460"/>
          <p:cNvSpPr>
            <a:spLocks noEditPoints="1"/>
          </p:cNvSpPr>
          <p:nvPr/>
        </p:nvSpPr>
        <p:spPr bwMode="auto">
          <a:xfrm>
            <a:off x="4919663" y="4065588"/>
            <a:ext cx="58737" cy="107950"/>
          </a:xfrm>
          <a:custGeom>
            <a:avLst/>
            <a:gdLst>
              <a:gd name="T0" fmla="*/ 0 w 126"/>
              <a:gd name="T1" fmla="*/ 60325 h 204"/>
              <a:gd name="T2" fmla="*/ 1399 w 126"/>
              <a:gd name="T3" fmla="*/ 71967 h 204"/>
              <a:gd name="T4" fmla="*/ 3263 w 126"/>
              <a:gd name="T5" fmla="*/ 82021 h 204"/>
              <a:gd name="T6" fmla="*/ 6060 w 126"/>
              <a:gd name="T7" fmla="*/ 90488 h 204"/>
              <a:gd name="T8" fmla="*/ 9323 w 126"/>
              <a:gd name="T9" fmla="*/ 97367 h 204"/>
              <a:gd name="T10" fmla="*/ 14451 w 126"/>
              <a:gd name="T11" fmla="*/ 102129 h 204"/>
              <a:gd name="T12" fmla="*/ 20045 w 126"/>
              <a:gd name="T13" fmla="*/ 105833 h 204"/>
              <a:gd name="T14" fmla="*/ 25639 w 126"/>
              <a:gd name="T15" fmla="*/ 107950 h 204"/>
              <a:gd name="T16" fmla="*/ 32632 w 126"/>
              <a:gd name="T17" fmla="*/ 107950 h 204"/>
              <a:gd name="T18" fmla="*/ 39158 w 126"/>
              <a:gd name="T19" fmla="*/ 105833 h 204"/>
              <a:gd name="T20" fmla="*/ 44286 w 126"/>
              <a:gd name="T21" fmla="*/ 102129 h 204"/>
              <a:gd name="T22" fmla="*/ 49414 w 126"/>
              <a:gd name="T23" fmla="*/ 97367 h 204"/>
              <a:gd name="T24" fmla="*/ 52677 w 126"/>
              <a:gd name="T25" fmla="*/ 90488 h 204"/>
              <a:gd name="T26" fmla="*/ 55940 w 126"/>
              <a:gd name="T27" fmla="*/ 82021 h 204"/>
              <a:gd name="T28" fmla="*/ 57805 w 126"/>
              <a:gd name="T29" fmla="*/ 71967 h 204"/>
              <a:gd name="T30" fmla="*/ 58737 w 126"/>
              <a:gd name="T31" fmla="*/ 60325 h 204"/>
              <a:gd name="T32" fmla="*/ 58737 w 126"/>
              <a:gd name="T33" fmla="*/ 47625 h 204"/>
              <a:gd name="T34" fmla="*/ 57805 w 126"/>
              <a:gd name="T35" fmla="*/ 35983 h 204"/>
              <a:gd name="T36" fmla="*/ 55940 w 126"/>
              <a:gd name="T37" fmla="*/ 25929 h 204"/>
              <a:gd name="T38" fmla="*/ 52677 w 126"/>
              <a:gd name="T39" fmla="*/ 17463 h 204"/>
              <a:gd name="T40" fmla="*/ 49414 w 126"/>
              <a:gd name="T41" fmla="*/ 10583 h 204"/>
              <a:gd name="T42" fmla="*/ 44286 w 126"/>
              <a:gd name="T43" fmla="*/ 5292 h 204"/>
              <a:gd name="T44" fmla="*/ 39158 w 126"/>
              <a:gd name="T45" fmla="*/ 1588 h 204"/>
              <a:gd name="T46" fmla="*/ 32632 w 126"/>
              <a:gd name="T47" fmla="*/ 0 h 204"/>
              <a:gd name="T48" fmla="*/ 25639 w 126"/>
              <a:gd name="T49" fmla="*/ 0 h 204"/>
              <a:gd name="T50" fmla="*/ 20045 w 126"/>
              <a:gd name="T51" fmla="*/ 1588 h 204"/>
              <a:gd name="T52" fmla="*/ 14451 w 126"/>
              <a:gd name="T53" fmla="*/ 5292 h 204"/>
              <a:gd name="T54" fmla="*/ 9323 w 126"/>
              <a:gd name="T55" fmla="*/ 10583 h 204"/>
              <a:gd name="T56" fmla="*/ 6060 w 126"/>
              <a:gd name="T57" fmla="*/ 17463 h 204"/>
              <a:gd name="T58" fmla="*/ 3263 w 126"/>
              <a:gd name="T59" fmla="*/ 25929 h 204"/>
              <a:gd name="T60" fmla="*/ 1399 w 126"/>
              <a:gd name="T61" fmla="*/ 35983 h 204"/>
              <a:gd name="T62" fmla="*/ 0 w 126"/>
              <a:gd name="T63" fmla="*/ 47625 h 204"/>
              <a:gd name="T64" fmla="*/ 12120 w 126"/>
              <a:gd name="T65" fmla="*/ 53975 h 204"/>
              <a:gd name="T66" fmla="*/ 13053 w 126"/>
              <a:gd name="T67" fmla="*/ 35983 h 204"/>
              <a:gd name="T68" fmla="*/ 15850 w 126"/>
              <a:gd name="T69" fmla="*/ 22754 h 204"/>
              <a:gd name="T70" fmla="*/ 21444 w 126"/>
              <a:gd name="T71" fmla="*/ 14817 h 204"/>
              <a:gd name="T72" fmla="*/ 29835 w 126"/>
              <a:gd name="T73" fmla="*/ 12171 h 204"/>
              <a:gd name="T74" fmla="*/ 37760 w 126"/>
              <a:gd name="T75" fmla="*/ 14817 h 204"/>
              <a:gd name="T76" fmla="*/ 42887 w 126"/>
              <a:gd name="T77" fmla="*/ 22754 h 204"/>
              <a:gd name="T78" fmla="*/ 45684 w 126"/>
              <a:gd name="T79" fmla="*/ 35983 h 204"/>
              <a:gd name="T80" fmla="*/ 47083 w 126"/>
              <a:gd name="T81" fmla="*/ 53975 h 204"/>
              <a:gd name="T82" fmla="*/ 45684 w 126"/>
              <a:gd name="T83" fmla="*/ 71967 h 204"/>
              <a:gd name="T84" fmla="*/ 42887 w 126"/>
              <a:gd name="T85" fmla="*/ 85196 h 204"/>
              <a:gd name="T86" fmla="*/ 37760 w 126"/>
              <a:gd name="T87" fmla="*/ 93133 h 204"/>
              <a:gd name="T88" fmla="*/ 29835 w 126"/>
              <a:gd name="T89" fmla="*/ 95250 h 204"/>
              <a:gd name="T90" fmla="*/ 21444 w 126"/>
              <a:gd name="T91" fmla="*/ 93133 h 204"/>
              <a:gd name="T92" fmla="*/ 15850 w 126"/>
              <a:gd name="T93" fmla="*/ 85196 h 204"/>
              <a:gd name="T94" fmla="*/ 13053 w 126"/>
              <a:gd name="T95" fmla="*/ 71967 h 204"/>
              <a:gd name="T96" fmla="*/ 12120 w 126"/>
              <a:gd name="T97" fmla="*/ 53975 h 204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26" h="204">
                <a:moveTo>
                  <a:pt x="0" y="102"/>
                </a:moveTo>
                <a:lnTo>
                  <a:pt x="0" y="114"/>
                </a:lnTo>
                <a:lnTo>
                  <a:pt x="1" y="126"/>
                </a:lnTo>
                <a:lnTo>
                  <a:pt x="3" y="136"/>
                </a:lnTo>
                <a:lnTo>
                  <a:pt x="5" y="147"/>
                </a:lnTo>
                <a:lnTo>
                  <a:pt x="7" y="155"/>
                </a:lnTo>
                <a:lnTo>
                  <a:pt x="10" y="164"/>
                </a:lnTo>
                <a:lnTo>
                  <a:pt x="13" y="171"/>
                </a:lnTo>
                <a:lnTo>
                  <a:pt x="16" y="178"/>
                </a:lnTo>
                <a:lnTo>
                  <a:pt x="20" y="184"/>
                </a:lnTo>
                <a:lnTo>
                  <a:pt x="26" y="190"/>
                </a:lnTo>
                <a:lnTo>
                  <a:pt x="31" y="193"/>
                </a:lnTo>
                <a:lnTo>
                  <a:pt x="36" y="197"/>
                </a:lnTo>
                <a:lnTo>
                  <a:pt x="43" y="200"/>
                </a:lnTo>
                <a:lnTo>
                  <a:pt x="49" y="203"/>
                </a:lnTo>
                <a:lnTo>
                  <a:pt x="55" y="204"/>
                </a:lnTo>
                <a:lnTo>
                  <a:pt x="63" y="204"/>
                </a:lnTo>
                <a:lnTo>
                  <a:pt x="70" y="204"/>
                </a:lnTo>
                <a:lnTo>
                  <a:pt x="77" y="203"/>
                </a:lnTo>
                <a:lnTo>
                  <a:pt x="84" y="200"/>
                </a:lnTo>
                <a:lnTo>
                  <a:pt x="90" y="197"/>
                </a:lnTo>
                <a:lnTo>
                  <a:pt x="95" y="193"/>
                </a:lnTo>
                <a:lnTo>
                  <a:pt x="101" y="190"/>
                </a:lnTo>
                <a:lnTo>
                  <a:pt x="106" y="184"/>
                </a:lnTo>
                <a:lnTo>
                  <a:pt x="110" y="178"/>
                </a:lnTo>
                <a:lnTo>
                  <a:pt x="113" y="171"/>
                </a:lnTo>
                <a:lnTo>
                  <a:pt x="116" y="164"/>
                </a:lnTo>
                <a:lnTo>
                  <a:pt x="120" y="155"/>
                </a:lnTo>
                <a:lnTo>
                  <a:pt x="122" y="147"/>
                </a:lnTo>
                <a:lnTo>
                  <a:pt x="124" y="136"/>
                </a:lnTo>
                <a:lnTo>
                  <a:pt x="125" y="126"/>
                </a:lnTo>
                <a:lnTo>
                  <a:pt x="126" y="114"/>
                </a:lnTo>
                <a:lnTo>
                  <a:pt x="126" y="102"/>
                </a:lnTo>
                <a:lnTo>
                  <a:pt x="126" y="90"/>
                </a:lnTo>
                <a:lnTo>
                  <a:pt x="125" y="78"/>
                </a:lnTo>
                <a:lnTo>
                  <a:pt x="124" y="68"/>
                </a:lnTo>
                <a:lnTo>
                  <a:pt x="122" y="58"/>
                </a:lnTo>
                <a:lnTo>
                  <a:pt x="120" y="49"/>
                </a:lnTo>
                <a:lnTo>
                  <a:pt x="116" y="41"/>
                </a:lnTo>
                <a:lnTo>
                  <a:pt x="113" y="33"/>
                </a:lnTo>
                <a:lnTo>
                  <a:pt x="110" y="26"/>
                </a:lnTo>
                <a:lnTo>
                  <a:pt x="106" y="20"/>
                </a:lnTo>
                <a:lnTo>
                  <a:pt x="101" y="15"/>
                </a:lnTo>
                <a:lnTo>
                  <a:pt x="95" y="10"/>
                </a:lnTo>
                <a:lnTo>
                  <a:pt x="90" y="7"/>
                </a:lnTo>
                <a:lnTo>
                  <a:pt x="84" y="3"/>
                </a:lnTo>
                <a:lnTo>
                  <a:pt x="77" y="1"/>
                </a:lnTo>
                <a:lnTo>
                  <a:pt x="70" y="0"/>
                </a:lnTo>
                <a:lnTo>
                  <a:pt x="63" y="0"/>
                </a:lnTo>
                <a:lnTo>
                  <a:pt x="55" y="0"/>
                </a:lnTo>
                <a:lnTo>
                  <a:pt x="49" y="1"/>
                </a:lnTo>
                <a:lnTo>
                  <a:pt x="43" y="3"/>
                </a:lnTo>
                <a:lnTo>
                  <a:pt x="36" y="7"/>
                </a:lnTo>
                <a:lnTo>
                  <a:pt x="31" y="10"/>
                </a:lnTo>
                <a:lnTo>
                  <a:pt x="26" y="15"/>
                </a:lnTo>
                <a:lnTo>
                  <a:pt x="20" y="20"/>
                </a:lnTo>
                <a:lnTo>
                  <a:pt x="16" y="26"/>
                </a:lnTo>
                <a:lnTo>
                  <a:pt x="13" y="33"/>
                </a:lnTo>
                <a:lnTo>
                  <a:pt x="10" y="41"/>
                </a:lnTo>
                <a:lnTo>
                  <a:pt x="7" y="49"/>
                </a:lnTo>
                <a:lnTo>
                  <a:pt x="5" y="58"/>
                </a:lnTo>
                <a:lnTo>
                  <a:pt x="3" y="68"/>
                </a:lnTo>
                <a:lnTo>
                  <a:pt x="1" y="78"/>
                </a:lnTo>
                <a:lnTo>
                  <a:pt x="0" y="90"/>
                </a:lnTo>
                <a:lnTo>
                  <a:pt x="0" y="102"/>
                </a:lnTo>
                <a:close/>
                <a:moveTo>
                  <a:pt x="26" y="102"/>
                </a:moveTo>
                <a:lnTo>
                  <a:pt x="26" y="84"/>
                </a:lnTo>
                <a:lnTo>
                  <a:pt x="28" y="68"/>
                </a:lnTo>
                <a:lnTo>
                  <a:pt x="31" y="54"/>
                </a:lnTo>
                <a:lnTo>
                  <a:pt x="34" y="43"/>
                </a:lnTo>
                <a:lnTo>
                  <a:pt x="39" y="34"/>
                </a:lnTo>
                <a:lnTo>
                  <a:pt x="46" y="28"/>
                </a:lnTo>
                <a:lnTo>
                  <a:pt x="54" y="24"/>
                </a:lnTo>
                <a:lnTo>
                  <a:pt x="64" y="23"/>
                </a:lnTo>
                <a:lnTo>
                  <a:pt x="72" y="24"/>
                </a:lnTo>
                <a:lnTo>
                  <a:pt x="81" y="28"/>
                </a:lnTo>
                <a:lnTo>
                  <a:pt x="87" y="34"/>
                </a:lnTo>
                <a:lnTo>
                  <a:pt x="92" y="43"/>
                </a:lnTo>
                <a:lnTo>
                  <a:pt x="96" y="54"/>
                </a:lnTo>
                <a:lnTo>
                  <a:pt x="98" y="68"/>
                </a:lnTo>
                <a:lnTo>
                  <a:pt x="101" y="84"/>
                </a:lnTo>
                <a:lnTo>
                  <a:pt x="101" y="102"/>
                </a:lnTo>
                <a:lnTo>
                  <a:pt x="101" y="121"/>
                </a:lnTo>
                <a:lnTo>
                  <a:pt x="98" y="136"/>
                </a:lnTo>
                <a:lnTo>
                  <a:pt x="96" y="150"/>
                </a:lnTo>
                <a:lnTo>
                  <a:pt x="92" y="161"/>
                </a:lnTo>
                <a:lnTo>
                  <a:pt x="87" y="170"/>
                </a:lnTo>
                <a:lnTo>
                  <a:pt x="81" y="176"/>
                </a:lnTo>
                <a:lnTo>
                  <a:pt x="72" y="179"/>
                </a:lnTo>
                <a:lnTo>
                  <a:pt x="64" y="180"/>
                </a:lnTo>
                <a:lnTo>
                  <a:pt x="54" y="179"/>
                </a:lnTo>
                <a:lnTo>
                  <a:pt x="46" y="176"/>
                </a:lnTo>
                <a:lnTo>
                  <a:pt x="39" y="170"/>
                </a:lnTo>
                <a:lnTo>
                  <a:pt x="34" y="161"/>
                </a:lnTo>
                <a:lnTo>
                  <a:pt x="31" y="150"/>
                </a:lnTo>
                <a:lnTo>
                  <a:pt x="28" y="136"/>
                </a:lnTo>
                <a:lnTo>
                  <a:pt x="26" y="121"/>
                </a:lnTo>
                <a:lnTo>
                  <a:pt x="26" y="10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32" name="Freeform 461"/>
          <p:cNvSpPr>
            <a:spLocks noEditPoints="1"/>
          </p:cNvSpPr>
          <p:nvPr/>
        </p:nvSpPr>
        <p:spPr bwMode="auto">
          <a:xfrm>
            <a:off x="5527675" y="4062413"/>
            <a:ext cx="79375" cy="109537"/>
          </a:xfrm>
          <a:custGeom>
            <a:avLst/>
            <a:gdLst>
              <a:gd name="T0" fmla="*/ 0 w 168"/>
              <a:gd name="T1" fmla="*/ 109537 h 207"/>
              <a:gd name="T2" fmla="*/ 12757 w 168"/>
              <a:gd name="T3" fmla="*/ 109537 h 207"/>
              <a:gd name="T4" fmla="*/ 22206 w 168"/>
              <a:gd name="T5" fmla="*/ 76729 h 207"/>
              <a:gd name="T6" fmla="*/ 57169 w 168"/>
              <a:gd name="T7" fmla="*/ 76729 h 207"/>
              <a:gd name="T8" fmla="*/ 66618 w 168"/>
              <a:gd name="T9" fmla="*/ 109537 h 207"/>
              <a:gd name="T10" fmla="*/ 79375 w 168"/>
              <a:gd name="T11" fmla="*/ 109537 h 207"/>
              <a:gd name="T12" fmla="*/ 46302 w 168"/>
              <a:gd name="T13" fmla="*/ 0 h 207"/>
              <a:gd name="T14" fmla="*/ 33073 w 168"/>
              <a:gd name="T15" fmla="*/ 0 h 207"/>
              <a:gd name="T16" fmla="*/ 0 w 168"/>
              <a:gd name="T17" fmla="*/ 109537 h 207"/>
              <a:gd name="T18" fmla="*/ 25986 w 168"/>
              <a:gd name="T19" fmla="*/ 64029 h 207"/>
              <a:gd name="T20" fmla="*/ 40160 w 168"/>
              <a:gd name="T21" fmla="*/ 15875 h 207"/>
              <a:gd name="T22" fmla="*/ 53389 w 168"/>
              <a:gd name="T23" fmla="*/ 64029 h 207"/>
              <a:gd name="T24" fmla="*/ 25986 w 168"/>
              <a:gd name="T25" fmla="*/ 64029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8" h="207">
                <a:moveTo>
                  <a:pt x="0" y="207"/>
                </a:moveTo>
                <a:lnTo>
                  <a:pt x="27" y="207"/>
                </a:lnTo>
                <a:lnTo>
                  <a:pt x="47" y="145"/>
                </a:lnTo>
                <a:lnTo>
                  <a:pt x="121" y="145"/>
                </a:lnTo>
                <a:lnTo>
                  <a:pt x="141" y="207"/>
                </a:lnTo>
                <a:lnTo>
                  <a:pt x="168" y="207"/>
                </a:lnTo>
                <a:lnTo>
                  <a:pt x="98" y="0"/>
                </a:lnTo>
                <a:lnTo>
                  <a:pt x="70" y="0"/>
                </a:lnTo>
                <a:lnTo>
                  <a:pt x="0" y="207"/>
                </a:lnTo>
                <a:close/>
                <a:moveTo>
                  <a:pt x="55" y="121"/>
                </a:moveTo>
                <a:lnTo>
                  <a:pt x="85" y="30"/>
                </a:lnTo>
                <a:lnTo>
                  <a:pt x="113" y="121"/>
                </a:lnTo>
                <a:lnTo>
                  <a:pt x="55" y="12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33" name="Rectangle 462"/>
          <p:cNvSpPr>
            <a:spLocks noChangeArrowheads="1"/>
          </p:cNvSpPr>
          <p:nvPr/>
        </p:nvSpPr>
        <p:spPr bwMode="auto">
          <a:xfrm>
            <a:off x="5614988" y="4062413"/>
            <a:ext cx="11112" cy="109537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34" name="Freeform 463"/>
          <p:cNvSpPr>
            <a:spLocks noEditPoints="1"/>
          </p:cNvSpPr>
          <p:nvPr/>
        </p:nvSpPr>
        <p:spPr bwMode="auto">
          <a:xfrm>
            <a:off x="5637213" y="4089400"/>
            <a:ext cx="60325" cy="84138"/>
          </a:xfrm>
          <a:custGeom>
            <a:avLst/>
            <a:gdLst>
              <a:gd name="T0" fmla="*/ 42555 w 129"/>
              <a:gd name="T1" fmla="*/ 52388 h 159"/>
              <a:gd name="T2" fmla="*/ 41152 w 129"/>
              <a:gd name="T3" fmla="*/ 60325 h 159"/>
              <a:gd name="T4" fmla="*/ 36943 w 129"/>
              <a:gd name="T5" fmla="*/ 66675 h 159"/>
              <a:gd name="T6" fmla="*/ 30864 w 129"/>
              <a:gd name="T7" fmla="*/ 70909 h 159"/>
              <a:gd name="T8" fmla="*/ 22914 w 129"/>
              <a:gd name="T9" fmla="*/ 71967 h 159"/>
              <a:gd name="T10" fmla="*/ 17770 w 129"/>
              <a:gd name="T11" fmla="*/ 71438 h 159"/>
              <a:gd name="T12" fmla="*/ 14497 w 129"/>
              <a:gd name="T13" fmla="*/ 69321 h 159"/>
              <a:gd name="T14" fmla="*/ 12626 w 129"/>
              <a:gd name="T15" fmla="*/ 64559 h 159"/>
              <a:gd name="T16" fmla="*/ 11691 w 129"/>
              <a:gd name="T17" fmla="*/ 59796 h 159"/>
              <a:gd name="T18" fmla="*/ 12159 w 129"/>
              <a:gd name="T19" fmla="*/ 54504 h 159"/>
              <a:gd name="T20" fmla="*/ 14029 w 129"/>
              <a:gd name="T21" fmla="*/ 50800 h 159"/>
              <a:gd name="T22" fmla="*/ 17303 w 129"/>
              <a:gd name="T23" fmla="*/ 47625 h 159"/>
              <a:gd name="T24" fmla="*/ 22447 w 129"/>
              <a:gd name="T25" fmla="*/ 46567 h 159"/>
              <a:gd name="T26" fmla="*/ 33202 w 129"/>
              <a:gd name="T27" fmla="*/ 44450 h 159"/>
              <a:gd name="T28" fmla="*/ 42555 w 129"/>
              <a:gd name="T29" fmla="*/ 40746 h 159"/>
              <a:gd name="T30" fmla="*/ 43490 w 129"/>
              <a:gd name="T31" fmla="*/ 74084 h 159"/>
              <a:gd name="T32" fmla="*/ 44893 w 129"/>
              <a:gd name="T33" fmla="*/ 78317 h 159"/>
              <a:gd name="T34" fmla="*/ 47699 w 129"/>
              <a:gd name="T35" fmla="*/ 81492 h 159"/>
              <a:gd name="T36" fmla="*/ 51440 w 129"/>
              <a:gd name="T37" fmla="*/ 83080 h 159"/>
              <a:gd name="T38" fmla="*/ 57052 w 129"/>
              <a:gd name="T39" fmla="*/ 82550 h 159"/>
              <a:gd name="T40" fmla="*/ 60325 w 129"/>
              <a:gd name="T41" fmla="*/ 71438 h 159"/>
              <a:gd name="T42" fmla="*/ 55181 w 129"/>
              <a:gd name="T43" fmla="*/ 71438 h 159"/>
              <a:gd name="T44" fmla="*/ 53310 w 129"/>
              <a:gd name="T45" fmla="*/ 67205 h 159"/>
              <a:gd name="T46" fmla="*/ 53310 w 129"/>
              <a:gd name="T47" fmla="*/ 24342 h 159"/>
              <a:gd name="T48" fmla="*/ 51908 w 129"/>
              <a:gd name="T49" fmla="*/ 13758 h 159"/>
              <a:gd name="T50" fmla="*/ 47699 w 129"/>
              <a:gd name="T51" fmla="*/ 5821 h 159"/>
              <a:gd name="T52" fmla="*/ 39749 w 129"/>
              <a:gd name="T53" fmla="*/ 1588 h 159"/>
              <a:gd name="T54" fmla="*/ 28993 w 129"/>
              <a:gd name="T55" fmla="*/ 0 h 159"/>
              <a:gd name="T56" fmla="*/ 17770 w 129"/>
              <a:gd name="T57" fmla="*/ 2117 h 159"/>
              <a:gd name="T58" fmla="*/ 9820 w 129"/>
              <a:gd name="T59" fmla="*/ 6879 h 159"/>
              <a:gd name="T60" fmla="*/ 5144 w 129"/>
              <a:gd name="T61" fmla="*/ 14817 h 159"/>
              <a:gd name="T62" fmla="*/ 3273 w 129"/>
              <a:gd name="T63" fmla="*/ 25400 h 159"/>
              <a:gd name="T64" fmla="*/ 13561 w 129"/>
              <a:gd name="T65" fmla="*/ 25929 h 159"/>
              <a:gd name="T66" fmla="*/ 14497 w 129"/>
              <a:gd name="T67" fmla="*/ 19579 h 159"/>
              <a:gd name="T68" fmla="*/ 17303 w 129"/>
              <a:gd name="T69" fmla="*/ 15346 h 159"/>
              <a:gd name="T70" fmla="*/ 21979 w 129"/>
              <a:gd name="T71" fmla="*/ 12700 h 159"/>
              <a:gd name="T72" fmla="*/ 28058 w 129"/>
              <a:gd name="T73" fmla="*/ 11642 h 159"/>
              <a:gd name="T74" fmla="*/ 34605 w 129"/>
              <a:gd name="T75" fmla="*/ 12700 h 159"/>
              <a:gd name="T76" fmla="*/ 39281 w 129"/>
              <a:gd name="T77" fmla="*/ 14817 h 159"/>
              <a:gd name="T78" fmla="*/ 41620 w 129"/>
              <a:gd name="T79" fmla="*/ 18521 h 159"/>
              <a:gd name="T80" fmla="*/ 42555 w 129"/>
              <a:gd name="T81" fmla="*/ 23283 h 159"/>
              <a:gd name="T82" fmla="*/ 42087 w 129"/>
              <a:gd name="T83" fmla="*/ 29104 h 159"/>
              <a:gd name="T84" fmla="*/ 39749 w 129"/>
              <a:gd name="T85" fmla="*/ 31750 h 159"/>
              <a:gd name="T86" fmla="*/ 33202 w 129"/>
              <a:gd name="T87" fmla="*/ 33338 h 159"/>
              <a:gd name="T88" fmla="*/ 22447 w 129"/>
              <a:gd name="T89" fmla="*/ 34396 h 159"/>
              <a:gd name="T90" fmla="*/ 12626 w 129"/>
              <a:gd name="T91" fmla="*/ 37571 h 159"/>
              <a:gd name="T92" fmla="*/ 5612 w 129"/>
              <a:gd name="T93" fmla="*/ 42863 h 159"/>
              <a:gd name="T94" fmla="*/ 1871 w 129"/>
              <a:gd name="T95" fmla="*/ 50271 h 159"/>
              <a:gd name="T96" fmla="*/ 0 w 129"/>
              <a:gd name="T97" fmla="*/ 59796 h 159"/>
              <a:gd name="T98" fmla="*/ 1871 w 129"/>
              <a:gd name="T99" fmla="*/ 69850 h 159"/>
              <a:gd name="T100" fmla="*/ 5612 w 129"/>
              <a:gd name="T101" fmla="*/ 77788 h 159"/>
              <a:gd name="T102" fmla="*/ 12159 w 129"/>
              <a:gd name="T103" fmla="*/ 82021 h 159"/>
              <a:gd name="T104" fmla="*/ 21044 w 129"/>
              <a:gd name="T105" fmla="*/ 84138 h 159"/>
              <a:gd name="T106" fmla="*/ 33202 w 129"/>
              <a:gd name="T107" fmla="*/ 80963 h 159"/>
              <a:gd name="T108" fmla="*/ 43490 w 129"/>
              <a:gd name="T109" fmla="*/ 70909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9">
                <a:moveTo>
                  <a:pt x="91" y="77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5" y="120"/>
                </a:lnTo>
                <a:lnTo>
                  <a:pt x="79" y="126"/>
                </a:lnTo>
                <a:lnTo>
                  <a:pt x="73" y="131"/>
                </a:lnTo>
                <a:lnTo>
                  <a:pt x="66" y="134"/>
                </a:lnTo>
                <a:lnTo>
                  <a:pt x="58" y="135"/>
                </a:lnTo>
                <a:lnTo>
                  <a:pt x="49" y="136"/>
                </a:lnTo>
                <a:lnTo>
                  <a:pt x="44" y="136"/>
                </a:lnTo>
                <a:lnTo>
                  <a:pt x="38" y="135"/>
                </a:lnTo>
                <a:lnTo>
                  <a:pt x="34" y="133"/>
                </a:lnTo>
                <a:lnTo>
                  <a:pt x="31" y="131"/>
                </a:lnTo>
                <a:lnTo>
                  <a:pt x="28" y="127"/>
                </a:lnTo>
                <a:lnTo>
                  <a:pt x="27" y="122"/>
                </a:lnTo>
                <a:lnTo>
                  <a:pt x="25" y="118"/>
                </a:lnTo>
                <a:lnTo>
                  <a:pt x="25" y="113"/>
                </a:lnTo>
                <a:lnTo>
                  <a:pt x="25" y="107"/>
                </a:lnTo>
                <a:lnTo>
                  <a:pt x="26" y="103"/>
                </a:lnTo>
                <a:lnTo>
                  <a:pt x="28" y="99"/>
                </a:lnTo>
                <a:lnTo>
                  <a:pt x="30" y="96"/>
                </a:lnTo>
                <a:lnTo>
                  <a:pt x="33" y="92"/>
                </a:lnTo>
                <a:lnTo>
                  <a:pt x="37" y="90"/>
                </a:lnTo>
                <a:lnTo>
                  <a:pt x="43" y="89"/>
                </a:lnTo>
                <a:lnTo>
                  <a:pt x="48" y="88"/>
                </a:lnTo>
                <a:lnTo>
                  <a:pt x="59" y="85"/>
                </a:lnTo>
                <a:lnTo>
                  <a:pt x="71" y="84"/>
                </a:lnTo>
                <a:lnTo>
                  <a:pt x="82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2" y="154"/>
                </a:lnTo>
                <a:lnTo>
                  <a:pt x="106" y="156"/>
                </a:lnTo>
                <a:lnTo>
                  <a:pt x="110" y="157"/>
                </a:lnTo>
                <a:lnTo>
                  <a:pt x="116" y="157"/>
                </a:lnTo>
                <a:lnTo>
                  <a:pt x="122" y="156"/>
                </a:lnTo>
                <a:lnTo>
                  <a:pt x="129" y="155"/>
                </a:lnTo>
                <a:lnTo>
                  <a:pt x="129" y="135"/>
                </a:lnTo>
                <a:lnTo>
                  <a:pt x="123" y="136"/>
                </a:lnTo>
                <a:lnTo>
                  <a:pt x="118" y="135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7" y="18"/>
                </a:lnTo>
                <a:lnTo>
                  <a:pt x="102" y="11"/>
                </a:lnTo>
                <a:lnTo>
                  <a:pt x="94" y="6"/>
                </a:lnTo>
                <a:lnTo>
                  <a:pt x="85" y="3"/>
                </a:lnTo>
                <a:lnTo>
                  <a:pt x="74" y="1"/>
                </a:lnTo>
                <a:lnTo>
                  <a:pt x="62" y="0"/>
                </a:lnTo>
                <a:lnTo>
                  <a:pt x="49" y="1"/>
                </a:lnTo>
                <a:lnTo>
                  <a:pt x="38" y="4"/>
                </a:lnTo>
                <a:lnTo>
                  <a:pt x="29" y="7"/>
                </a:lnTo>
                <a:lnTo>
                  <a:pt x="21" y="13"/>
                </a:lnTo>
                <a:lnTo>
                  <a:pt x="15" y="20"/>
                </a:lnTo>
                <a:lnTo>
                  <a:pt x="11" y="28"/>
                </a:lnTo>
                <a:lnTo>
                  <a:pt x="8" y="37"/>
                </a:lnTo>
                <a:lnTo>
                  <a:pt x="7" y="48"/>
                </a:lnTo>
                <a:lnTo>
                  <a:pt x="7" y="49"/>
                </a:lnTo>
                <a:lnTo>
                  <a:pt x="29" y="49"/>
                </a:lnTo>
                <a:lnTo>
                  <a:pt x="29" y="43"/>
                </a:lnTo>
                <a:lnTo>
                  <a:pt x="31" y="37"/>
                </a:lnTo>
                <a:lnTo>
                  <a:pt x="33" y="33"/>
                </a:lnTo>
                <a:lnTo>
                  <a:pt x="37" y="29"/>
                </a:lnTo>
                <a:lnTo>
                  <a:pt x="42" y="26"/>
                </a:lnTo>
                <a:lnTo>
                  <a:pt x="47" y="24"/>
                </a:lnTo>
                <a:lnTo>
                  <a:pt x="53" y="22"/>
                </a:lnTo>
                <a:lnTo>
                  <a:pt x="60" y="22"/>
                </a:lnTo>
                <a:lnTo>
                  <a:pt x="68" y="22"/>
                </a:lnTo>
                <a:lnTo>
                  <a:pt x="74" y="24"/>
                </a:lnTo>
                <a:lnTo>
                  <a:pt x="79" y="26"/>
                </a:lnTo>
                <a:lnTo>
                  <a:pt x="84" y="28"/>
                </a:lnTo>
                <a:lnTo>
                  <a:pt x="87" y="30"/>
                </a:lnTo>
                <a:lnTo>
                  <a:pt x="89" y="35"/>
                </a:lnTo>
                <a:lnTo>
                  <a:pt x="91" y="39"/>
                </a:lnTo>
                <a:lnTo>
                  <a:pt x="91" y="44"/>
                </a:lnTo>
                <a:lnTo>
                  <a:pt x="91" y="50"/>
                </a:lnTo>
                <a:lnTo>
                  <a:pt x="90" y="55"/>
                </a:lnTo>
                <a:lnTo>
                  <a:pt x="89" y="57"/>
                </a:lnTo>
                <a:lnTo>
                  <a:pt x="85" y="60"/>
                </a:lnTo>
                <a:lnTo>
                  <a:pt x="79" y="62"/>
                </a:lnTo>
                <a:lnTo>
                  <a:pt x="71" y="63"/>
                </a:lnTo>
                <a:lnTo>
                  <a:pt x="60" y="64"/>
                </a:lnTo>
                <a:lnTo>
                  <a:pt x="48" y="65"/>
                </a:lnTo>
                <a:lnTo>
                  <a:pt x="36" y="68"/>
                </a:lnTo>
                <a:lnTo>
                  <a:pt x="27" y="71"/>
                </a:lnTo>
                <a:lnTo>
                  <a:pt x="18" y="75"/>
                </a:lnTo>
                <a:lnTo>
                  <a:pt x="12" y="81"/>
                </a:lnTo>
                <a:lnTo>
                  <a:pt x="7" y="86"/>
                </a:lnTo>
                <a:lnTo>
                  <a:pt x="4" y="95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4" y="132"/>
                </a:lnTo>
                <a:lnTo>
                  <a:pt x="7" y="140"/>
                </a:lnTo>
                <a:lnTo>
                  <a:pt x="12" y="147"/>
                </a:lnTo>
                <a:lnTo>
                  <a:pt x="18" y="152"/>
                </a:lnTo>
                <a:lnTo>
                  <a:pt x="26" y="155"/>
                </a:lnTo>
                <a:lnTo>
                  <a:pt x="35" y="157"/>
                </a:lnTo>
                <a:lnTo>
                  <a:pt x="45" y="159"/>
                </a:lnTo>
                <a:lnTo>
                  <a:pt x="58" y="157"/>
                </a:lnTo>
                <a:lnTo>
                  <a:pt x="71" y="153"/>
                </a:lnTo>
                <a:lnTo>
                  <a:pt x="83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35" name="Freeform 464"/>
          <p:cNvSpPr>
            <a:spLocks noEditPoints="1"/>
          </p:cNvSpPr>
          <p:nvPr/>
        </p:nvSpPr>
        <p:spPr bwMode="auto">
          <a:xfrm>
            <a:off x="5708650" y="4062413"/>
            <a:ext cx="11113" cy="109537"/>
          </a:xfrm>
          <a:custGeom>
            <a:avLst/>
            <a:gdLst>
              <a:gd name="T0" fmla="*/ 0 w 23"/>
              <a:gd name="T1" fmla="*/ 109537 h 207"/>
              <a:gd name="T2" fmla="*/ 11113 w 23"/>
              <a:gd name="T3" fmla="*/ 109537 h 207"/>
              <a:gd name="T4" fmla="*/ 11113 w 23"/>
              <a:gd name="T5" fmla="*/ 29633 h 207"/>
              <a:gd name="T6" fmla="*/ 0 w 23"/>
              <a:gd name="T7" fmla="*/ 29633 h 207"/>
              <a:gd name="T8" fmla="*/ 0 w 23"/>
              <a:gd name="T9" fmla="*/ 109537 h 207"/>
              <a:gd name="T10" fmla="*/ 0 w 23"/>
              <a:gd name="T11" fmla="*/ 14817 h 207"/>
              <a:gd name="T12" fmla="*/ 11113 w 23"/>
              <a:gd name="T13" fmla="*/ 14817 h 207"/>
              <a:gd name="T14" fmla="*/ 11113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36" name="Freeform 465"/>
          <p:cNvSpPr>
            <a:spLocks/>
          </p:cNvSpPr>
          <p:nvPr/>
        </p:nvSpPr>
        <p:spPr bwMode="auto">
          <a:xfrm>
            <a:off x="5735638" y="4089400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19705 h 155"/>
              <a:gd name="T12" fmla="*/ 53028 w 114"/>
              <a:gd name="T13" fmla="*/ 14912 h 155"/>
              <a:gd name="T14" fmla="*/ 51134 w 114"/>
              <a:gd name="T15" fmla="*/ 11184 h 155"/>
              <a:gd name="T16" fmla="*/ 49714 w 114"/>
              <a:gd name="T17" fmla="*/ 7989 h 155"/>
              <a:gd name="T18" fmla="*/ 47820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1191 w 114"/>
              <a:gd name="T25" fmla="*/ 1598 h 155"/>
              <a:gd name="T26" fmla="*/ 37877 w 114"/>
              <a:gd name="T27" fmla="*/ 533 h 155"/>
              <a:gd name="T28" fmla="*/ 34563 w 114"/>
              <a:gd name="T29" fmla="*/ 0 h 155"/>
              <a:gd name="T30" fmla="*/ 31249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2253 w 114"/>
              <a:gd name="T37" fmla="*/ 2130 h 155"/>
              <a:gd name="T38" fmla="*/ 19412 w 114"/>
              <a:gd name="T39" fmla="*/ 3195 h 155"/>
              <a:gd name="T40" fmla="*/ 17045 w 114"/>
              <a:gd name="T41" fmla="*/ 5326 h 155"/>
              <a:gd name="T42" fmla="*/ 14677 w 114"/>
              <a:gd name="T43" fmla="*/ 7456 h 155"/>
              <a:gd name="T44" fmla="*/ 12784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0890 h 155"/>
              <a:gd name="T60" fmla="*/ 12784 w 114"/>
              <a:gd name="T61" fmla="*/ 26096 h 155"/>
              <a:gd name="T62" fmla="*/ 14204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2253 w 114"/>
              <a:gd name="T69" fmla="*/ 13847 h 155"/>
              <a:gd name="T70" fmla="*/ 26041 w 114"/>
              <a:gd name="T71" fmla="*/ 12782 h 155"/>
              <a:gd name="T72" fmla="*/ 29828 w 114"/>
              <a:gd name="T73" fmla="*/ 11717 h 155"/>
              <a:gd name="T74" fmla="*/ 33616 w 114"/>
              <a:gd name="T75" fmla="*/ 12782 h 155"/>
              <a:gd name="T76" fmla="*/ 36457 w 114"/>
              <a:gd name="T77" fmla="*/ 13315 h 155"/>
              <a:gd name="T78" fmla="*/ 38351 w 114"/>
              <a:gd name="T79" fmla="*/ 14912 h 155"/>
              <a:gd name="T80" fmla="*/ 40718 w 114"/>
              <a:gd name="T81" fmla="*/ 17043 h 155"/>
              <a:gd name="T82" fmla="*/ 41665 w 114"/>
              <a:gd name="T83" fmla="*/ 19705 h 155"/>
              <a:gd name="T84" fmla="*/ 42612 w 114"/>
              <a:gd name="T85" fmla="*/ 23434 h 155"/>
              <a:gd name="T86" fmla="*/ 43085 w 114"/>
              <a:gd name="T87" fmla="*/ 28227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5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7" y="3"/>
                </a:lnTo>
                <a:lnTo>
                  <a:pt x="80" y="1"/>
                </a:lnTo>
                <a:lnTo>
                  <a:pt x="73" y="0"/>
                </a:lnTo>
                <a:lnTo>
                  <a:pt x="66" y="0"/>
                </a:lnTo>
                <a:lnTo>
                  <a:pt x="59" y="0"/>
                </a:lnTo>
                <a:lnTo>
                  <a:pt x="53" y="1"/>
                </a:lnTo>
                <a:lnTo>
                  <a:pt x="47" y="4"/>
                </a:lnTo>
                <a:lnTo>
                  <a:pt x="41" y="6"/>
                </a:lnTo>
                <a:lnTo>
                  <a:pt x="36" y="10"/>
                </a:lnTo>
                <a:lnTo>
                  <a:pt x="31" y="14"/>
                </a:lnTo>
                <a:lnTo>
                  <a:pt x="27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7" y="49"/>
                </a:lnTo>
                <a:lnTo>
                  <a:pt x="30" y="41"/>
                </a:lnTo>
                <a:lnTo>
                  <a:pt x="34" y="34"/>
                </a:lnTo>
                <a:lnTo>
                  <a:pt x="40" y="29"/>
                </a:lnTo>
                <a:lnTo>
                  <a:pt x="47" y="26"/>
                </a:lnTo>
                <a:lnTo>
                  <a:pt x="55" y="24"/>
                </a:lnTo>
                <a:lnTo>
                  <a:pt x="63" y="22"/>
                </a:lnTo>
                <a:lnTo>
                  <a:pt x="71" y="24"/>
                </a:lnTo>
                <a:lnTo>
                  <a:pt x="77" y="25"/>
                </a:lnTo>
                <a:lnTo>
                  <a:pt x="81" y="28"/>
                </a:lnTo>
                <a:lnTo>
                  <a:pt x="86" y="32"/>
                </a:lnTo>
                <a:lnTo>
                  <a:pt x="88" y="37"/>
                </a:lnTo>
                <a:lnTo>
                  <a:pt x="90" y="44"/>
                </a:lnTo>
                <a:lnTo>
                  <a:pt x="91" y="53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37" name="Freeform 466"/>
          <p:cNvSpPr>
            <a:spLocks/>
          </p:cNvSpPr>
          <p:nvPr/>
        </p:nvSpPr>
        <p:spPr bwMode="auto">
          <a:xfrm>
            <a:off x="5840413" y="4062413"/>
            <a:ext cx="84137" cy="109537"/>
          </a:xfrm>
          <a:custGeom>
            <a:avLst/>
            <a:gdLst>
              <a:gd name="T0" fmla="*/ 10933 w 177"/>
              <a:gd name="T1" fmla="*/ 15875 h 207"/>
              <a:gd name="T2" fmla="*/ 11884 w 177"/>
              <a:gd name="T3" fmla="*/ 20637 h 207"/>
              <a:gd name="T4" fmla="*/ 12834 w 177"/>
              <a:gd name="T5" fmla="*/ 25929 h 207"/>
              <a:gd name="T6" fmla="*/ 35176 w 177"/>
              <a:gd name="T7" fmla="*/ 109537 h 207"/>
              <a:gd name="T8" fmla="*/ 47060 w 177"/>
              <a:gd name="T9" fmla="*/ 109537 h 207"/>
              <a:gd name="T10" fmla="*/ 69876 w 177"/>
              <a:gd name="T11" fmla="*/ 25929 h 207"/>
              <a:gd name="T12" fmla="*/ 71778 w 177"/>
              <a:gd name="T13" fmla="*/ 15875 h 207"/>
              <a:gd name="T14" fmla="*/ 71778 w 177"/>
              <a:gd name="T15" fmla="*/ 109537 h 207"/>
              <a:gd name="T16" fmla="*/ 84137 w 177"/>
              <a:gd name="T17" fmla="*/ 109537 h 207"/>
              <a:gd name="T18" fmla="*/ 84137 w 177"/>
              <a:gd name="T19" fmla="*/ 0 h 207"/>
              <a:gd name="T20" fmla="*/ 66549 w 177"/>
              <a:gd name="T21" fmla="*/ 0 h 207"/>
              <a:gd name="T22" fmla="*/ 43257 w 177"/>
              <a:gd name="T23" fmla="*/ 83608 h 207"/>
              <a:gd name="T24" fmla="*/ 41355 w 177"/>
              <a:gd name="T25" fmla="*/ 93133 h 207"/>
              <a:gd name="T26" fmla="*/ 39454 w 177"/>
              <a:gd name="T27" fmla="*/ 83608 h 207"/>
              <a:gd name="T28" fmla="*/ 16637 w 177"/>
              <a:gd name="T29" fmla="*/ 0 h 207"/>
              <a:gd name="T30" fmla="*/ 0 w 177"/>
              <a:gd name="T31" fmla="*/ 0 h 207"/>
              <a:gd name="T32" fmla="*/ 0 w 177"/>
              <a:gd name="T33" fmla="*/ 109537 h 207"/>
              <a:gd name="T34" fmla="*/ 10933 w 177"/>
              <a:gd name="T35" fmla="*/ 109537 h 207"/>
              <a:gd name="T36" fmla="*/ 10933 w 177"/>
              <a:gd name="T37" fmla="*/ 15875 h 2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7" h="207">
                <a:moveTo>
                  <a:pt x="23" y="30"/>
                </a:moveTo>
                <a:lnTo>
                  <a:pt x="25" y="39"/>
                </a:lnTo>
                <a:lnTo>
                  <a:pt x="27" y="49"/>
                </a:lnTo>
                <a:lnTo>
                  <a:pt x="74" y="207"/>
                </a:lnTo>
                <a:lnTo>
                  <a:pt x="99" y="207"/>
                </a:lnTo>
                <a:lnTo>
                  <a:pt x="147" y="49"/>
                </a:lnTo>
                <a:lnTo>
                  <a:pt x="151" y="30"/>
                </a:lnTo>
                <a:lnTo>
                  <a:pt x="151" y="207"/>
                </a:lnTo>
                <a:lnTo>
                  <a:pt x="177" y="207"/>
                </a:lnTo>
                <a:lnTo>
                  <a:pt x="177" y="0"/>
                </a:lnTo>
                <a:lnTo>
                  <a:pt x="140" y="0"/>
                </a:lnTo>
                <a:lnTo>
                  <a:pt x="91" y="158"/>
                </a:lnTo>
                <a:lnTo>
                  <a:pt x="87" y="176"/>
                </a:lnTo>
                <a:lnTo>
                  <a:pt x="83" y="158"/>
                </a:lnTo>
                <a:lnTo>
                  <a:pt x="35" y="0"/>
                </a:lnTo>
                <a:lnTo>
                  <a:pt x="0" y="0"/>
                </a:lnTo>
                <a:lnTo>
                  <a:pt x="0" y="207"/>
                </a:lnTo>
                <a:lnTo>
                  <a:pt x="23" y="207"/>
                </a:lnTo>
                <a:lnTo>
                  <a:pt x="23" y="3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38" name="Rectangle 467"/>
          <p:cNvSpPr>
            <a:spLocks noChangeArrowheads="1"/>
          </p:cNvSpPr>
          <p:nvPr/>
        </p:nvSpPr>
        <p:spPr bwMode="auto">
          <a:xfrm>
            <a:off x="5943600" y="4154488"/>
            <a:ext cx="11113" cy="17462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39" name="Freeform 468"/>
          <p:cNvSpPr>
            <a:spLocks noEditPoints="1"/>
          </p:cNvSpPr>
          <p:nvPr/>
        </p:nvSpPr>
        <p:spPr bwMode="auto">
          <a:xfrm>
            <a:off x="4851400" y="4260850"/>
            <a:ext cx="60325" cy="103188"/>
          </a:xfrm>
          <a:custGeom>
            <a:avLst/>
            <a:gdLst>
              <a:gd name="T0" fmla="*/ 36943 w 129"/>
              <a:gd name="T1" fmla="*/ 103188 h 196"/>
              <a:gd name="T2" fmla="*/ 48166 w 129"/>
              <a:gd name="T3" fmla="*/ 103188 h 196"/>
              <a:gd name="T4" fmla="*/ 48166 w 129"/>
              <a:gd name="T5" fmla="*/ 77391 h 196"/>
              <a:gd name="T6" fmla="*/ 60325 w 129"/>
              <a:gd name="T7" fmla="*/ 77391 h 196"/>
              <a:gd name="T8" fmla="*/ 60325 w 129"/>
              <a:gd name="T9" fmla="*/ 64756 h 196"/>
              <a:gd name="T10" fmla="*/ 48166 w 129"/>
              <a:gd name="T11" fmla="*/ 64756 h 196"/>
              <a:gd name="T12" fmla="*/ 48166 w 129"/>
              <a:gd name="T13" fmla="*/ 0 h 196"/>
              <a:gd name="T14" fmla="*/ 36943 w 129"/>
              <a:gd name="T15" fmla="*/ 0 h 196"/>
              <a:gd name="T16" fmla="*/ 0 w 129"/>
              <a:gd name="T17" fmla="*/ 63703 h 196"/>
              <a:gd name="T18" fmla="*/ 0 w 129"/>
              <a:gd name="T19" fmla="*/ 77391 h 196"/>
              <a:gd name="T20" fmla="*/ 36943 w 129"/>
              <a:gd name="T21" fmla="*/ 77391 h 196"/>
              <a:gd name="T22" fmla="*/ 36943 w 129"/>
              <a:gd name="T23" fmla="*/ 103188 h 196"/>
              <a:gd name="T24" fmla="*/ 10288 w 129"/>
              <a:gd name="T25" fmla="*/ 64756 h 196"/>
              <a:gd name="T26" fmla="*/ 36943 w 129"/>
              <a:gd name="T27" fmla="*/ 17900 h 196"/>
              <a:gd name="T28" fmla="*/ 36943 w 129"/>
              <a:gd name="T29" fmla="*/ 64756 h 196"/>
              <a:gd name="T30" fmla="*/ 10288 w 129"/>
              <a:gd name="T31" fmla="*/ 64756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6">
                <a:moveTo>
                  <a:pt x="79" y="196"/>
                </a:moveTo>
                <a:lnTo>
                  <a:pt x="103" y="196"/>
                </a:lnTo>
                <a:lnTo>
                  <a:pt x="103" y="147"/>
                </a:lnTo>
                <a:lnTo>
                  <a:pt x="129" y="147"/>
                </a:lnTo>
                <a:lnTo>
                  <a:pt x="129" y="123"/>
                </a:lnTo>
                <a:lnTo>
                  <a:pt x="103" y="123"/>
                </a:lnTo>
                <a:lnTo>
                  <a:pt x="103" y="0"/>
                </a:lnTo>
                <a:lnTo>
                  <a:pt x="79" y="0"/>
                </a:lnTo>
                <a:lnTo>
                  <a:pt x="0" y="121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3"/>
                </a:moveTo>
                <a:lnTo>
                  <a:pt x="79" y="34"/>
                </a:lnTo>
                <a:lnTo>
                  <a:pt x="79" y="123"/>
                </a:lnTo>
                <a:lnTo>
                  <a:pt x="22" y="12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40" name="Freeform 469"/>
          <p:cNvSpPr>
            <a:spLocks/>
          </p:cNvSpPr>
          <p:nvPr/>
        </p:nvSpPr>
        <p:spPr bwMode="auto">
          <a:xfrm>
            <a:off x="4926013" y="4259263"/>
            <a:ext cx="33337" cy="104775"/>
          </a:xfrm>
          <a:custGeom>
            <a:avLst/>
            <a:gdLst>
              <a:gd name="T0" fmla="*/ 20898 w 67"/>
              <a:gd name="T1" fmla="*/ 104775 h 200"/>
              <a:gd name="T2" fmla="*/ 33337 w 67"/>
              <a:gd name="T3" fmla="*/ 104775 h 200"/>
              <a:gd name="T4" fmla="*/ 33337 w 67"/>
              <a:gd name="T5" fmla="*/ 0 h 200"/>
              <a:gd name="T6" fmla="*/ 24381 w 67"/>
              <a:gd name="T7" fmla="*/ 0 h 200"/>
              <a:gd name="T8" fmla="*/ 23386 w 67"/>
              <a:gd name="T9" fmla="*/ 5239 h 200"/>
              <a:gd name="T10" fmla="*/ 22391 w 67"/>
              <a:gd name="T11" fmla="*/ 9430 h 200"/>
              <a:gd name="T12" fmla="*/ 19903 w 67"/>
              <a:gd name="T13" fmla="*/ 12573 h 200"/>
              <a:gd name="T14" fmla="*/ 17415 w 67"/>
              <a:gd name="T15" fmla="*/ 15716 h 200"/>
              <a:gd name="T16" fmla="*/ 13932 w 67"/>
              <a:gd name="T17" fmla="*/ 17812 h 200"/>
              <a:gd name="T18" fmla="*/ 9951 w 67"/>
              <a:gd name="T19" fmla="*/ 19383 h 200"/>
              <a:gd name="T20" fmla="*/ 5473 w 67"/>
              <a:gd name="T21" fmla="*/ 19907 h 200"/>
              <a:gd name="T22" fmla="*/ 0 w 67"/>
              <a:gd name="T23" fmla="*/ 20431 h 200"/>
              <a:gd name="T24" fmla="*/ 0 w 67"/>
              <a:gd name="T25" fmla="*/ 31433 h 200"/>
              <a:gd name="T26" fmla="*/ 20898 w 67"/>
              <a:gd name="T27" fmla="*/ 31433 h 200"/>
              <a:gd name="T28" fmla="*/ 20898 w 67"/>
              <a:gd name="T29" fmla="*/ 104775 h 20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7" h="200">
                <a:moveTo>
                  <a:pt x="42" y="200"/>
                </a:moveTo>
                <a:lnTo>
                  <a:pt x="67" y="200"/>
                </a:lnTo>
                <a:lnTo>
                  <a:pt x="67" y="0"/>
                </a:lnTo>
                <a:lnTo>
                  <a:pt x="49" y="0"/>
                </a:lnTo>
                <a:lnTo>
                  <a:pt x="47" y="10"/>
                </a:lnTo>
                <a:lnTo>
                  <a:pt x="45" y="18"/>
                </a:lnTo>
                <a:lnTo>
                  <a:pt x="40" y="24"/>
                </a:lnTo>
                <a:lnTo>
                  <a:pt x="35" y="30"/>
                </a:lnTo>
                <a:lnTo>
                  <a:pt x="28" y="34"/>
                </a:lnTo>
                <a:lnTo>
                  <a:pt x="20" y="37"/>
                </a:lnTo>
                <a:lnTo>
                  <a:pt x="11" y="38"/>
                </a:lnTo>
                <a:lnTo>
                  <a:pt x="0" y="39"/>
                </a:lnTo>
                <a:lnTo>
                  <a:pt x="0" y="60"/>
                </a:lnTo>
                <a:lnTo>
                  <a:pt x="42" y="60"/>
                </a:lnTo>
                <a:lnTo>
                  <a:pt x="42" y="20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41" name="Freeform 470"/>
          <p:cNvSpPr>
            <a:spLocks noEditPoints="1"/>
          </p:cNvSpPr>
          <p:nvPr/>
        </p:nvSpPr>
        <p:spPr bwMode="auto">
          <a:xfrm>
            <a:off x="5534025" y="4252913"/>
            <a:ext cx="84138" cy="114300"/>
          </a:xfrm>
          <a:custGeom>
            <a:avLst/>
            <a:gdLst>
              <a:gd name="T0" fmla="*/ 0 w 178"/>
              <a:gd name="T1" fmla="*/ 63795 h 215"/>
              <a:gd name="T2" fmla="*/ 1418 w 178"/>
              <a:gd name="T3" fmla="*/ 76023 h 215"/>
              <a:gd name="T4" fmla="*/ 4254 w 178"/>
              <a:gd name="T5" fmla="*/ 86655 h 215"/>
              <a:gd name="T6" fmla="*/ 8981 w 178"/>
              <a:gd name="T7" fmla="*/ 95161 h 215"/>
              <a:gd name="T8" fmla="*/ 13708 w 178"/>
              <a:gd name="T9" fmla="*/ 102604 h 215"/>
              <a:gd name="T10" fmla="*/ 20798 w 178"/>
              <a:gd name="T11" fmla="*/ 108452 h 215"/>
              <a:gd name="T12" fmla="*/ 28361 w 178"/>
              <a:gd name="T13" fmla="*/ 112173 h 215"/>
              <a:gd name="T14" fmla="*/ 37342 w 178"/>
              <a:gd name="T15" fmla="*/ 114300 h 215"/>
              <a:gd name="T16" fmla="*/ 46796 w 178"/>
              <a:gd name="T17" fmla="*/ 114300 h 215"/>
              <a:gd name="T18" fmla="*/ 55777 w 178"/>
              <a:gd name="T19" fmla="*/ 112173 h 215"/>
              <a:gd name="T20" fmla="*/ 63340 w 178"/>
              <a:gd name="T21" fmla="*/ 108452 h 215"/>
              <a:gd name="T22" fmla="*/ 70430 w 178"/>
              <a:gd name="T23" fmla="*/ 102604 h 215"/>
              <a:gd name="T24" fmla="*/ 75630 w 178"/>
              <a:gd name="T25" fmla="*/ 95161 h 215"/>
              <a:gd name="T26" fmla="*/ 79884 w 178"/>
              <a:gd name="T27" fmla="*/ 86655 h 215"/>
              <a:gd name="T28" fmla="*/ 82720 w 178"/>
              <a:gd name="T29" fmla="*/ 76023 h 215"/>
              <a:gd name="T30" fmla="*/ 84138 w 178"/>
              <a:gd name="T31" fmla="*/ 63795 h 215"/>
              <a:gd name="T32" fmla="*/ 84138 w 178"/>
              <a:gd name="T33" fmla="*/ 50505 h 215"/>
              <a:gd name="T34" fmla="*/ 82720 w 178"/>
              <a:gd name="T35" fmla="*/ 38277 h 215"/>
              <a:gd name="T36" fmla="*/ 79884 w 178"/>
              <a:gd name="T37" fmla="*/ 27645 h 215"/>
              <a:gd name="T38" fmla="*/ 75630 w 178"/>
              <a:gd name="T39" fmla="*/ 19139 h 215"/>
              <a:gd name="T40" fmla="*/ 70430 w 178"/>
              <a:gd name="T41" fmla="*/ 11696 h 215"/>
              <a:gd name="T42" fmla="*/ 63340 w 178"/>
              <a:gd name="T43" fmla="*/ 5848 h 215"/>
              <a:gd name="T44" fmla="*/ 55777 w 178"/>
              <a:gd name="T45" fmla="*/ 2127 h 215"/>
              <a:gd name="T46" fmla="*/ 46796 w 178"/>
              <a:gd name="T47" fmla="*/ 0 h 215"/>
              <a:gd name="T48" fmla="*/ 37342 w 178"/>
              <a:gd name="T49" fmla="*/ 0 h 215"/>
              <a:gd name="T50" fmla="*/ 28361 w 178"/>
              <a:gd name="T51" fmla="*/ 2127 h 215"/>
              <a:gd name="T52" fmla="*/ 20798 w 178"/>
              <a:gd name="T53" fmla="*/ 5848 h 215"/>
              <a:gd name="T54" fmla="*/ 13708 w 178"/>
              <a:gd name="T55" fmla="*/ 11696 h 215"/>
              <a:gd name="T56" fmla="*/ 8981 w 178"/>
              <a:gd name="T57" fmla="*/ 19139 h 215"/>
              <a:gd name="T58" fmla="*/ 4254 w 178"/>
              <a:gd name="T59" fmla="*/ 27645 h 215"/>
              <a:gd name="T60" fmla="*/ 1418 w 178"/>
              <a:gd name="T61" fmla="*/ 38277 h 215"/>
              <a:gd name="T62" fmla="*/ 0 w 178"/>
              <a:gd name="T63" fmla="*/ 50505 h 215"/>
              <a:gd name="T64" fmla="*/ 12290 w 178"/>
              <a:gd name="T65" fmla="*/ 57416 h 215"/>
              <a:gd name="T66" fmla="*/ 14653 w 178"/>
              <a:gd name="T67" fmla="*/ 38277 h 215"/>
              <a:gd name="T68" fmla="*/ 20325 w 178"/>
              <a:gd name="T69" fmla="*/ 24455 h 215"/>
              <a:gd name="T70" fmla="*/ 29779 w 178"/>
              <a:gd name="T71" fmla="*/ 15949 h 215"/>
              <a:gd name="T72" fmla="*/ 42542 w 178"/>
              <a:gd name="T73" fmla="*/ 12759 h 215"/>
              <a:gd name="T74" fmla="*/ 54359 w 178"/>
              <a:gd name="T75" fmla="*/ 15949 h 215"/>
              <a:gd name="T76" fmla="*/ 63813 w 178"/>
              <a:gd name="T77" fmla="*/ 24455 h 215"/>
              <a:gd name="T78" fmla="*/ 69957 w 178"/>
              <a:gd name="T79" fmla="*/ 38277 h 215"/>
              <a:gd name="T80" fmla="*/ 71848 w 178"/>
              <a:gd name="T81" fmla="*/ 57416 h 215"/>
              <a:gd name="T82" fmla="*/ 69957 w 178"/>
              <a:gd name="T83" fmla="*/ 76023 h 215"/>
              <a:gd name="T84" fmla="*/ 63813 w 178"/>
              <a:gd name="T85" fmla="*/ 89845 h 215"/>
              <a:gd name="T86" fmla="*/ 54359 w 178"/>
              <a:gd name="T87" fmla="*/ 98351 h 215"/>
              <a:gd name="T88" fmla="*/ 42542 w 178"/>
              <a:gd name="T89" fmla="*/ 101541 h 215"/>
              <a:gd name="T90" fmla="*/ 29779 w 178"/>
              <a:gd name="T91" fmla="*/ 98351 h 215"/>
              <a:gd name="T92" fmla="*/ 20325 w 178"/>
              <a:gd name="T93" fmla="*/ 89845 h 215"/>
              <a:gd name="T94" fmla="*/ 14653 w 178"/>
              <a:gd name="T95" fmla="*/ 76023 h 215"/>
              <a:gd name="T96" fmla="*/ 12290 w 178"/>
              <a:gd name="T97" fmla="*/ 57416 h 21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178" h="215">
                <a:moveTo>
                  <a:pt x="0" y="108"/>
                </a:moveTo>
                <a:lnTo>
                  <a:pt x="0" y="120"/>
                </a:lnTo>
                <a:lnTo>
                  <a:pt x="1" y="131"/>
                </a:lnTo>
                <a:lnTo>
                  <a:pt x="3" y="143"/>
                </a:lnTo>
                <a:lnTo>
                  <a:pt x="6" y="154"/>
                </a:lnTo>
                <a:lnTo>
                  <a:pt x="9" y="163"/>
                </a:lnTo>
                <a:lnTo>
                  <a:pt x="14" y="172"/>
                </a:lnTo>
                <a:lnTo>
                  <a:pt x="19" y="179"/>
                </a:lnTo>
                <a:lnTo>
                  <a:pt x="24" y="187"/>
                </a:lnTo>
                <a:lnTo>
                  <a:pt x="29" y="193"/>
                </a:lnTo>
                <a:lnTo>
                  <a:pt x="37" y="199"/>
                </a:lnTo>
                <a:lnTo>
                  <a:pt x="44" y="204"/>
                </a:lnTo>
                <a:lnTo>
                  <a:pt x="52" y="208"/>
                </a:lnTo>
                <a:lnTo>
                  <a:pt x="60" y="211"/>
                </a:lnTo>
                <a:lnTo>
                  <a:pt x="70" y="213"/>
                </a:lnTo>
                <a:lnTo>
                  <a:pt x="79" y="215"/>
                </a:lnTo>
                <a:lnTo>
                  <a:pt x="90" y="215"/>
                </a:lnTo>
                <a:lnTo>
                  <a:pt x="99" y="215"/>
                </a:lnTo>
                <a:lnTo>
                  <a:pt x="109" y="213"/>
                </a:lnTo>
                <a:lnTo>
                  <a:pt x="118" y="211"/>
                </a:lnTo>
                <a:lnTo>
                  <a:pt x="126" y="208"/>
                </a:lnTo>
                <a:lnTo>
                  <a:pt x="134" y="204"/>
                </a:lnTo>
                <a:lnTo>
                  <a:pt x="141" y="199"/>
                </a:lnTo>
                <a:lnTo>
                  <a:pt x="149" y="193"/>
                </a:lnTo>
                <a:lnTo>
                  <a:pt x="154" y="187"/>
                </a:lnTo>
                <a:lnTo>
                  <a:pt x="160" y="179"/>
                </a:lnTo>
                <a:lnTo>
                  <a:pt x="164" y="172"/>
                </a:lnTo>
                <a:lnTo>
                  <a:pt x="169" y="163"/>
                </a:lnTo>
                <a:lnTo>
                  <a:pt x="172" y="154"/>
                </a:lnTo>
                <a:lnTo>
                  <a:pt x="175" y="143"/>
                </a:lnTo>
                <a:lnTo>
                  <a:pt x="177" y="131"/>
                </a:lnTo>
                <a:lnTo>
                  <a:pt x="178" y="120"/>
                </a:lnTo>
                <a:lnTo>
                  <a:pt x="178" y="108"/>
                </a:lnTo>
                <a:lnTo>
                  <a:pt x="178" y="95"/>
                </a:lnTo>
                <a:lnTo>
                  <a:pt x="177" y="84"/>
                </a:lnTo>
                <a:lnTo>
                  <a:pt x="175" y="72"/>
                </a:lnTo>
                <a:lnTo>
                  <a:pt x="172" y="62"/>
                </a:lnTo>
                <a:lnTo>
                  <a:pt x="169" y="52"/>
                </a:lnTo>
                <a:lnTo>
                  <a:pt x="164" y="44"/>
                </a:lnTo>
                <a:lnTo>
                  <a:pt x="160" y="36"/>
                </a:lnTo>
                <a:lnTo>
                  <a:pt x="154" y="28"/>
                </a:lnTo>
                <a:lnTo>
                  <a:pt x="149" y="22"/>
                </a:lnTo>
                <a:lnTo>
                  <a:pt x="141" y="16"/>
                </a:lnTo>
                <a:lnTo>
                  <a:pt x="134" y="11"/>
                </a:lnTo>
                <a:lnTo>
                  <a:pt x="126" y="7"/>
                </a:lnTo>
                <a:lnTo>
                  <a:pt x="118" y="4"/>
                </a:lnTo>
                <a:lnTo>
                  <a:pt x="109" y="2"/>
                </a:lnTo>
                <a:lnTo>
                  <a:pt x="99" y="0"/>
                </a:lnTo>
                <a:lnTo>
                  <a:pt x="90" y="0"/>
                </a:lnTo>
                <a:lnTo>
                  <a:pt x="79" y="0"/>
                </a:lnTo>
                <a:lnTo>
                  <a:pt x="70" y="2"/>
                </a:lnTo>
                <a:lnTo>
                  <a:pt x="60" y="4"/>
                </a:lnTo>
                <a:lnTo>
                  <a:pt x="52" y="7"/>
                </a:lnTo>
                <a:lnTo>
                  <a:pt x="44" y="11"/>
                </a:lnTo>
                <a:lnTo>
                  <a:pt x="37" y="16"/>
                </a:lnTo>
                <a:lnTo>
                  <a:pt x="29" y="22"/>
                </a:lnTo>
                <a:lnTo>
                  <a:pt x="24" y="28"/>
                </a:lnTo>
                <a:lnTo>
                  <a:pt x="19" y="36"/>
                </a:lnTo>
                <a:lnTo>
                  <a:pt x="14" y="44"/>
                </a:lnTo>
                <a:lnTo>
                  <a:pt x="9" y="52"/>
                </a:lnTo>
                <a:lnTo>
                  <a:pt x="6" y="62"/>
                </a:lnTo>
                <a:lnTo>
                  <a:pt x="3" y="72"/>
                </a:lnTo>
                <a:lnTo>
                  <a:pt x="1" y="84"/>
                </a:lnTo>
                <a:lnTo>
                  <a:pt x="0" y="95"/>
                </a:lnTo>
                <a:lnTo>
                  <a:pt x="0" y="108"/>
                </a:lnTo>
                <a:close/>
                <a:moveTo>
                  <a:pt x="26" y="108"/>
                </a:moveTo>
                <a:lnTo>
                  <a:pt x="27" y="88"/>
                </a:lnTo>
                <a:lnTo>
                  <a:pt x="31" y="72"/>
                </a:lnTo>
                <a:lnTo>
                  <a:pt x="36" y="58"/>
                </a:lnTo>
                <a:lnTo>
                  <a:pt x="43" y="46"/>
                </a:lnTo>
                <a:lnTo>
                  <a:pt x="53" y="37"/>
                </a:lnTo>
                <a:lnTo>
                  <a:pt x="63" y="30"/>
                </a:lnTo>
                <a:lnTo>
                  <a:pt x="76" y="25"/>
                </a:lnTo>
                <a:lnTo>
                  <a:pt x="90" y="24"/>
                </a:lnTo>
                <a:lnTo>
                  <a:pt x="103" y="25"/>
                </a:lnTo>
                <a:lnTo>
                  <a:pt x="115" y="30"/>
                </a:lnTo>
                <a:lnTo>
                  <a:pt x="126" y="37"/>
                </a:lnTo>
                <a:lnTo>
                  <a:pt x="135" y="46"/>
                </a:lnTo>
                <a:lnTo>
                  <a:pt x="142" y="58"/>
                </a:lnTo>
                <a:lnTo>
                  <a:pt x="148" y="72"/>
                </a:lnTo>
                <a:lnTo>
                  <a:pt x="151" y="88"/>
                </a:lnTo>
                <a:lnTo>
                  <a:pt x="152" y="108"/>
                </a:lnTo>
                <a:lnTo>
                  <a:pt x="151" y="127"/>
                </a:lnTo>
                <a:lnTo>
                  <a:pt x="148" y="143"/>
                </a:lnTo>
                <a:lnTo>
                  <a:pt x="142" y="157"/>
                </a:lnTo>
                <a:lnTo>
                  <a:pt x="135" y="169"/>
                </a:lnTo>
                <a:lnTo>
                  <a:pt x="126" y="178"/>
                </a:lnTo>
                <a:lnTo>
                  <a:pt x="115" y="185"/>
                </a:lnTo>
                <a:lnTo>
                  <a:pt x="103" y="190"/>
                </a:lnTo>
                <a:lnTo>
                  <a:pt x="90" y="191"/>
                </a:lnTo>
                <a:lnTo>
                  <a:pt x="76" y="190"/>
                </a:lnTo>
                <a:lnTo>
                  <a:pt x="63" y="185"/>
                </a:lnTo>
                <a:lnTo>
                  <a:pt x="53" y="178"/>
                </a:lnTo>
                <a:lnTo>
                  <a:pt x="43" y="169"/>
                </a:lnTo>
                <a:lnTo>
                  <a:pt x="36" y="157"/>
                </a:lnTo>
                <a:lnTo>
                  <a:pt x="31" y="143"/>
                </a:lnTo>
                <a:lnTo>
                  <a:pt x="27" y="127"/>
                </a:lnTo>
                <a:lnTo>
                  <a:pt x="26" y="10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42" name="Rectangle 471"/>
          <p:cNvSpPr>
            <a:spLocks noChangeArrowheads="1"/>
          </p:cNvSpPr>
          <p:nvPr/>
        </p:nvSpPr>
        <p:spPr bwMode="auto">
          <a:xfrm>
            <a:off x="5632450" y="4254500"/>
            <a:ext cx="11113" cy="109538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43" name="Freeform 472"/>
          <p:cNvSpPr>
            <a:spLocks noEditPoints="1"/>
          </p:cNvSpPr>
          <p:nvPr/>
        </p:nvSpPr>
        <p:spPr bwMode="auto">
          <a:xfrm>
            <a:off x="5659438" y="4254500"/>
            <a:ext cx="11112" cy="109538"/>
          </a:xfrm>
          <a:custGeom>
            <a:avLst/>
            <a:gdLst>
              <a:gd name="T0" fmla="*/ 0 w 23"/>
              <a:gd name="T1" fmla="*/ 109538 h 208"/>
              <a:gd name="T2" fmla="*/ 11112 w 23"/>
              <a:gd name="T3" fmla="*/ 109538 h 208"/>
              <a:gd name="T4" fmla="*/ 11112 w 23"/>
              <a:gd name="T5" fmla="*/ 29491 h 208"/>
              <a:gd name="T6" fmla="*/ 0 w 23"/>
              <a:gd name="T7" fmla="*/ 29491 h 208"/>
              <a:gd name="T8" fmla="*/ 0 w 23"/>
              <a:gd name="T9" fmla="*/ 109538 h 208"/>
              <a:gd name="T10" fmla="*/ 0 w 23"/>
              <a:gd name="T11" fmla="*/ 14746 h 208"/>
              <a:gd name="T12" fmla="*/ 11112 w 23"/>
              <a:gd name="T13" fmla="*/ 14746 h 208"/>
              <a:gd name="T14" fmla="*/ 11112 w 23"/>
              <a:gd name="T15" fmla="*/ 0 h 208"/>
              <a:gd name="T16" fmla="*/ 0 w 23"/>
              <a:gd name="T17" fmla="*/ 0 h 208"/>
              <a:gd name="T18" fmla="*/ 0 w 23"/>
              <a:gd name="T19" fmla="*/ 14746 h 20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8">
                <a:moveTo>
                  <a:pt x="0" y="208"/>
                </a:moveTo>
                <a:lnTo>
                  <a:pt x="23" y="208"/>
                </a:lnTo>
                <a:lnTo>
                  <a:pt x="23" y="56"/>
                </a:lnTo>
                <a:lnTo>
                  <a:pt x="0" y="56"/>
                </a:lnTo>
                <a:lnTo>
                  <a:pt x="0" y="208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44" name="Freeform 473"/>
          <p:cNvSpPr>
            <a:spLocks/>
          </p:cNvSpPr>
          <p:nvPr/>
        </p:nvSpPr>
        <p:spPr bwMode="auto">
          <a:xfrm>
            <a:off x="5678488" y="4284663"/>
            <a:ext cx="57150" cy="79375"/>
          </a:xfrm>
          <a:custGeom>
            <a:avLst/>
            <a:gdLst>
              <a:gd name="T0" fmla="*/ 23044 w 124"/>
              <a:gd name="T1" fmla="*/ 79375 h 152"/>
              <a:gd name="T2" fmla="*/ 34567 w 124"/>
              <a:gd name="T3" fmla="*/ 79375 h 152"/>
              <a:gd name="T4" fmla="*/ 57150 w 124"/>
              <a:gd name="T5" fmla="*/ 0 h 152"/>
              <a:gd name="T6" fmla="*/ 46089 w 124"/>
              <a:gd name="T7" fmla="*/ 0 h 152"/>
              <a:gd name="T8" fmla="*/ 29036 w 124"/>
              <a:gd name="T9" fmla="*/ 63187 h 152"/>
              <a:gd name="T10" fmla="*/ 11061 w 124"/>
              <a:gd name="T11" fmla="*/ 0 h 152"/>
              <a:gd name="T12" fmla="*/ 0 w 124"/>
              <a:gd name="T13" fmla="*/ 0 h 152"/>
              <a:gd name="T14" fmla="*/ 23044 w 124"/>
              <a:gd name="T15" fmla="*/ 79375 h 15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4" h="152">
                <a:moveTo>
                  <a:pt x="50" y="152"/>
                </a:moveTo>
                <a:lnTo>
                  <a:pt x="75" y="152"/>
                </a:lnTo>
                <a:lnTo>
                  <a:pt x="124" y="0"/>
                </a:lnTo>
                <a:lnTo>
                  <a:pt x="100" y="0"/>
                </a:lnTo>
                <a:lnTo>
                  <a:pt x="63" y="121"/>
                </a:lnTo>
                <a:lnTo>
                  <a:pt x="24" y="0"/>
                </a:lnTo>
                <a:lnTo>
                  <a:pt x="0" y="0"/>
                </a:lnTo>
                <a:lnTo>
                  <a:pt x="50" y="15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45" name="Freeform 474"/>
          <p:cNvSpPr>
            <a:spLocks noEditPoints="1"/>
          </p:cNvSpPr>
          <p:nvPr/>
        </p:nvSpPr>
        <p:spPr bwMode="auto">
          <a:xfrm>
            <a:off x="5746750" y="4254500"/>
            <a:ext cx="9525" cy="109538"/>
          </a:xfrm>
          <a:custGeom>
            <a:avLst/>
            <a:gdLst>
              <a:gd name="T0" fmla="*/ 0 w 23"/>
              <a:gd name="T1" fmla="*/ 109538 h 208"/>
              <a:gd name="T2" fmla="*/ 9525 w 23"/>
              <a:gd name="T3" fmla="*/ 109538 h 208"/>
              <a:gd name="T4" fmla="*/ 9525 w 23"/>
              <a:gd name="T5" fmla="*/ 29491 h 208"/>
              <a:gd name="T6" fmla="*/ 0 w 23"/>
              <a:gd name="T7" fmla="*/ 29491 h 208"/>
              <a:gd name="T8" fmla="*/ 0 w 23"/>
              <a:gd name="T9" fmla="*/ 109538 h 208"/>
              <a:gd name="T10" fmla="*/ 0 w 23"/>
              <a:gd name="T11" fmla="*/ 14746 h 208"/>
              <a:gd name="T12" fmla="*/ 9525 w 23"/>
              <a:gd name="T13" fmla="*/ 14746 h 208"/>
              <a:gd name="T14" fmla="*/ 9525 w 23"/>
              <a:gd name="T15" fmla="*/ 0 h 208"/>
              <a:gd name="T16" fmla="*/ 0 w 23"/>
              <a:gd name="T17" fmla="*/ 0 h 208"/>
              <a:gd name="T18" fmla="*/ 0 w 23"/>
              <a:gd name="T19" fmla="*/ 14746 h 20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8">
                <a:moveTo>
                  <a:pt x="0" y="208"/>
                </a:moveTo>
                <a:lnTo>
                  <a:pt x="23" y="208"/>
                </a:lnTo>
                <a:lnTo>
                  <a:pt x="23" y="56"/>
                </a:lnTo>
                <a:lnTo>
                  <a:pt x="0" y="56"/>
                </a:lnTo>
                <a:lnTo>
                  <a:pt x="0" y="208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46" name="Freeform 475"/>
          <p:cNvSpPr>
            <a:spLocks noEditPoints="1"/>
          </p:cNvSpPr>
          <p:nvPr/>
        </p:nvSpPr>
        <p:spPr bwMode="auto">
          <a:xfrm>
            <a:off x="5770563" y="4283075"/>
            <a:ext cx="57150" cy="82550"/>
          </a:xfrm>
          <a:custGeom>
            <a:avLst/>
            <a:gdLst>
              <a:gd name="T0" fmla="*/ 45070 w 123"/>
              <a:gd name="T1" fmla="*/ 59039 h 158"/>
              <a:gd name="T2" fmla="*/ 42282 w 123"/>
              <a:gd name="T3" fmla="*/ 64264 h 158"/>
              <a:gd name="T4" fmla="*/ 38100 w 123"/>
              <a:gd name="T5" fmla="*/ 67921 h 158"/>
              <a:gd name="T6" fmla="*/ 32524 w 123"/>
              <a:gd name="T7" fmla="*/ 70533 h 158"/>
              <a:gd name="T8" fmla="*/ 25555 w 123"/>
              <a:gd name="T9" fmla="*/ 70011 h 158"/>
              <a:gd name="T10" fmla="*/ 19050 w 123"/>
              <a:gd name="T11" fmla="*/ 66876 h 158"/>
              <a:gd name="T12" fmla="*/ 13939 w 123"/>
              <a:gd name="T13" fmla="*/ 60606 h 158"/>
              <a:gd name="T14" fmla="*/ 11616 w 123"/>
              <a:gd name="T15" fmla="*/ 51202 h 158"/>
              <a:gd name="T16" fmla="*/ 57150 w 123"/>
              <a:gd name="T17" fmla="*/ 45455 h 158"/>
              <a:gd name="T18" fmla="*/ 56685 w 123"/>
              <a:gd name="T19" fmla="*/ 30826 h 158"/>
              <a:gd name="T20" fmla="*/ 52968 w 123"/>
              <a:gd name="T21" fmla="*/ 15674 h 158"/>
              <a:gd name="T22" fmla="*/ 45534 w 123"/>
              <a:gd name="T23" fmla="*/ 5747 h 158"/>
              <a:gd name="T24" fmla="*/ 35312 w 123"/>
              <a:gd name="T25" fmla="*/ 522 h 158"/>
              <a:gd name="T26" fmla="*/ 22302 w 123"/>
              <a:gd name="T27" fmla="*/ 522 h 158"/>
              <a:gd name="T28" fmla="*/ 11616 w 123"/>
              <a:gd name="T29" fmla="*/ 5747 h 158"/>
              <a:gd name="T30" fmla="*/ 4182 w 123"/>
              <a:gd name="T31" fmla="*/ 16719 h 158"/>
              <a:gd name="T32" fmla="*/ 465 w 123"/>
              <a:gd name="T33" fmla="*/ 32916 h 158"/>
              <a:gd name="T34" fmla="*/ 465 w 123"/>
              <a:gd name="T35" fmla="*/ 51202 h 158"/>
              <a:gd name="T36" fmla="*/ 4182 w 123"/>
              <a:gd name="T37" fmla="*/ 66353 h 158"/>
              <a:gd name="T38" fmla="*/ 11616 w 123"/>
              <a:gd name="T39" fmla="*/ 76280 h 158"/>
              <a:gd name="T40" fmla="*/ 22302 w 123"/>
              <a:gd name="T41" fmla="*/ 82028 h 158"/>
              <a:gd name="T42" fmla="*/ 33918 w 123"/>
              <a:gd name="T43" fmla="*/ 82028 h 158"/>
              <a:gd name="T44" fmla="*/ 43676 w 123"/>
              <a:gd name="T45" fmla="*/ 78370 h 158"/>
              <a:gd name="T46" fmla="*/ 50180 w 123"/>
              <a:gd name="T47" fmla="*/ 71578 h 158"/>
              <a:gd name="T48" fmla="*/ 55291 w 123"/>
              <a:gd name="T49" fmla="*/ 62174 h 158"/>
              <a:gd name="T50" fmla="*/ 45999 w 123"/>
              <a:gd name="T51" fmla="*/ 55904 h 158"/>
              <a:gd name="T52" fmla="*/ 11616 w 123"/>
              <a:gd name="T53" fmla="*/ 29258 h 158"/>
              <a:gd name="T54" fmla="*/ 14404 w 123"/>
              <a:gd name="T55" fmla="*/ 20376 h 158"/>
              <a:gd name="T56" fmla="*/ 19050 w 123"/>
              <a:gd name="T57" fmla="*/ 14629 h 158"/>
              <a:gd name="T58" fmla="*/ 25090 w 123"/>
              <a:gd name="T59" fmla="*/ 12017 h 158"/>
              <a:gd name="T60" fmla="*/ 32524 w 123"/>
              <a:gd name="T61" fmla="*/ 12017 h 158"/>
              <a:gd name="T62" fmla="*/ 39029 w 123"/>
              <a:gd name="T63" fmla="*/ 15152 h 158"/>
              <a:gd name="T64" fmla="*/ 43676 w 123"/>
              <a:gd name="T65" fmla="*/ 20376 h 158"/>
              <a:gd name="T66" fmla="*/ 45534 w 123"/>
              <a:gd name="T67" fmla="*/ 29258 h 158"/>
              <a:gd name="T68" fmla="*/ 11151 w 123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2"/>
                </a:lnTo>
                <a:lnTo>
                  <a:pt x="70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1"/>
                </a:lnTo>
                <a:lnTo>
                  <a:pt x="41" y="128"/>
                </a:lnTo>
                <a:lnTo>
                  <a:pt x="35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5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1"/>
                </a:lnTo>
                <a:lnTo>
                  <a:pt x="87" y="4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1"/>
                </a:lnTo>
                <a:lnTo>
                  <a:pt x="17" y="21"/>
                </a:lnTo>
                <a:lnTo>
                  <a:pt x="9" y="32"/>
                </a:lnTo>
                <a:lnTo>
                  <a:pt x="4" y="46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6"/>
                </a:lnTo>
                <a:lnTo>
                  <a:pt x="36" y="152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7"/>
                </a:lnTo>
                <a:lnTo>
                  <a:pt x="31" y="39"/>
                </a:lnTo>
                <a:lnTo>
                  <a:pt x="36" y="33"/>
                </a:lnTo>
                <a:lnTo>
                  <a:pt x="41" y="28"/>
                </a:lnTo>
                <a:lnTo>
                  <a:pt x="47" y="24"/>
                </a:lnTo>
                <a:lnTo>
                  <a:pt x="54" y="23"/>
                </a:lnTo>
                <a:lnTo>
                  <a:pt x="62" y="22"/>
                </a:lnTo>
                <a:lnTo>
                  <a:pt x="70" y="23"/>
                </a:lnTo>
                <a:lnTo>
                  <a:pt x="78" y="24"/>
                </a:lnTo>
                <a:lnTo>
                  <a:pt x="84" y="29"/>
                </a:lnTo>
                <a:lnTo>
                  <a:pt x="89" y="33"/>
                </a:lnTo>
                <a:lnTo>
                  <a:pt x="94" y="39"/>
                </a:lnTo>
                <a:lnTo>
                  <a:pt x="97" y="47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47" name="Freeform 476"/>
          <p:cNvSpPr>
            <a:spLocks/>
          </p:cNvSpPr>
          <p:nvPr/>
        </p:nvSpPr>
        <p:spPr bwMode="auto">
          <a:xfrm>
            <a:off x="5840413" y="4283075"/>
            <a:ext cx="31750" cy="80963"/>
          </a:xfrm>
          <a:custGeom>
            <a:avLst/>
            <a:gdLst>
              <a:gd name="T0" fmla="*/ 0 w 66"/>
              <a:gd name="T1" fmla="*/ 80963 h 155"/>
              <a:gd name="T2" fmla="*/ 11064 w 66"/>
              <a:gd name="T3" fmla="*/ 80963 h 155"/>
              <a:gd name="T4" fmla="*/ 11064 w 66"/>
              <a:gd name="T5" fmla="*/ 36564 h 155"/>
              <a:gd name="T6" fmla="*/ 11545 w 66"/>
              <a:gd name="T7" fmla="*/ 31341 h 155"/>
              <a:gd name="T8" fmla="*/ 12027 w 66"/>
              <a:gd name="T9" fmla="*/ 26639 h 155"/>
              <a:gd name="T10" fmla="*/ 13470 w 66"/>
              <a:gd name="T11" fmla="*/ 22983 h 155"/>
              <a:gd name="T12" fmla="*/ 15394 w 66"/>
              <a:gd name="T13" fmla="*/ 19849 h 155"/>
              <a:gd name="T14" fmla="*/ 18280 w 66"/>
              <a:gd name="T15" fmla="*/ 16715 h 155"/>
              <a:gd name="T16" fmla="*/ 21167 w 66"/>
              <a:gd name="T17" fmla="*/ 15148 h 155"/>
              <a:gd name="T18" fmla="*/ 25015 w 66"/>
              <a:gd name="T19" fmla="*/ 14626 h 155"/>
              <a:gd name="T20" fmla="*/ 29345 w 66"/>
              <a:gd name="T21" fmla="*/ 14103 h 155"/>
              <a:gd name="T22" fmla="*/ 31750 w 66"/>
              <a:gd name="T23" fmla="*/ 14103 h 155"/>
              <a:gd name="T24" fmla="*/ 31750 w 66"/>
              <a:gd name="T25" fmla="*/ 0 h 155"/>
              <a:gd name="T26" fmla="*/ 28864 w 66"/>
              <a:gd name="T27" fmla="*/ 0 h 155"/>
              <a:gd name="T28" fmla="*/ 25496 w 66"/>
              <a:gd name="T29" fmla="*/ 0 h 155"/>
              <a:gd name="T30" fmla="*/ 22610 w 66"/>
              <a:gd name="T31" fmla="*/ 1045 h 155"/>
              <a:gd name="T32" fmla="*/ 20205 w 66"/>
              <a:gd name="T33" fmla="*/ 2089 h 155"/>
              <a:gd name="T34" fmla="*/ 17318 w 66"/>
              <a:gd name="T35" fmla="*/ 3656 h 155"/>
              <a:gd name="T36" fmla="*/ 15394 w 66"/>
              <a:gd name="T37" fmla="*/ 5746 h 155"/>
              <a:gd name="T38" fmla="*/ 13470 w 66"/>
              <a:gd name="T39" fmla="*/ 8880 h 155"/>
              <a:gd name="T40" fmla="*/ 12027 w 66"/>
              <a:gd name="T41" fmla="*/ 12014 h 155"/>
              <a:gd name="T42" fmla="*/ 10583 w 66"/>
              <a:gd name="T43" fmla="*/ 15670 h 155"/>
              <a:gd name="T44" fmla="*/ 10583 w 66"/>
              <a:gd name="T45" fmla="*/ 1567 h 155"/>
              <a:gd name="T46" fmla="*/ 0 w 66"/>
              <a:gd name="T47" fmla="*/ 1567 h 155"/>
              <a:gd name="T48" fmla="*/ 0 w 66"/>
              <a:gd name="T49" fmla="*/ 80963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0"/>
                </a:lnTo>
                <a:lnTo>
                  <a:pt x="25" y="51"/>
                </a:lnTo>
                <a:lnTo>
                  <a:pt x="28" y="44"/>
                </a:lnTo>
                <a:lnTo>
                  <a:pt x="32" y="38"/>
                </a:lnTo>
                <a:lnTo>
                  <a:pt x="38" y="32"/>
                </a:lnTo>
                <a:lnTo>
                  <a:pt x="44" y="29"/>
                </a:lnTo>
                <a:lnTo>
                  <a:pt x="52" y="28"/>
                </a:lnTo>
                <a:lnTo>
                  <a:pt x="61" y="27"/>
                </a:lnTo>
                <a:lnTo>
                  <a:pt x="66" y="27"/>
                </a:lnTo>
                <a:lnTo>
                  <a:pt x="66" y="0"/>
                </a:lnTo>
                <a:lnTo>
                  <a:pt x="60" y="0"/>
                </a:lnTo>
                <a:lnTo>
                  <a:pt x="53" y="0"/>
                </a:lnTo>
                <a:lnTo>
                  <a:pt x="47" y="2"/>
                </a:lnTo>
                <a:lnTo>
                  <a:pt x="42" y="4"/>
                </a:lnTo>
                <a:lnTo>
                  <a:pt x="36" y="7"/>
                </a:lnTo>
                <a:lnTo>
                  <a:pt x="32" y="11"/>
                </a:lnTo>
                <a:lnTo>
                  <a:pt x="28" y="17"/>
                </a:lnTo>
                <a:lnTo>
                  <a:pt x="25" y="23"/>
                </a:lnTo>
                <a:lnTo>
                  <a:pt x="22" y="30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48" name="Freeform 477"/>
          <p:cNvSpPr>
            <a:spLocks noEditPoints="1"/>
          </p:cNvSpPr>
          <p:nvPr/>
        </p:nvSpPr>
        <p:spPr bwMode="auto">
          <a:xfrm>
            <a:off x="5913438" y="4254500"/>
            <a:ext cx="63500" cy="109538"/>
          </a:xfrm>
          <a:custGeom>
            <a:avLst/>
            <a:gdLst>
              <a:gd name="T0" fmla="*/ 0 w 134"/>
              <a:gd name="T1" fmla="*/ 109538 h 208"/>
              <a:gd name="T2" fmla="*/ 11847 w 134"/>
              <a:gd name="T3" fmla="*/ 109538 h 208"/>
              <a:gd name="T4" fmla="*/ 11847 w 134"/>
              <a:gd name="T5" fmla="*/ 63195 h 208"/>
              <a:gd name="T6" fmla="*/ 29854 w 134"/>
              <a:gd name="T7" fmla="*/ 63195 h 208"/>
              <a:gd name="T8" fmla="*/ 36489 w 134"/>
              <a:gd name="T9" fmla="*/ 63195 h 208"/>
              <a:gd name="T10" fmla="*/ 42175 w 134"/>
              <a:gd name="T11" fmla="*/ 62668 h 208"/>
              <a:gd name="T12" fmla="*/ 47388 w 134"/>
              <a:gd name="T13" fmla="*/ 61615 h 208"/>
              <a:gd name="T14" fmla="*/ 51653 w 134"/>
              <a:gd name="T15" fmla="*/ 58982 h 208"/>
              <a:gd name="T16" fmla="*/ 54496 w 134"/>
              <a:gd name="T17" fmla="*/ 56349 h 208"/>
              <a:gd name="T18" fmla="*/ 56866 w 134"/>
              <a:gd name="T19" fmla="*/ 54242 h 208"/>
              <a:gd name="T20" fmla="*/ 58761 w 134"/>
              <a:gd name="T21" fmla="*/ 51083 h 208"/>
              <a:gd name="T22" fmla="*/ 60183 w 134"/>
              <a:gd name="T23" fmla="*/ 47923 h 208"/>
              <a:gd name="T24" fmla="*/ 62078 w 134"/>
              <a:gd name="T25" fmla="*/ 44237 h 208"/>
              <a:gd name="T26" fmla="*/ 62552 w 134"/>
              <a:gd name="T27" fmla="*/ 40550 h 208"/>
              <a:gd name="T28" fmla="*/ 63500 w 134"/>
              <a:gd name="T29" fmla="*/ 36337 h 208"/>
              <a:gd name="T30" fmla="*/ 63500 w 134"/>
              <a:gd name="T31" fmla="*/ 32124 h 208"/>
              <a:gd name="T32" fmla="*/ 63500 w 134"/>
              <a:gd name="T33" fmla="*/ 27385 h 208"/>
              <a:gd name="T34" fmla="*/ 63026 w 134"/>
              <a:gd name="T35" fmla="*/ 22645 h 208"/>
              <a:gd name="T36" fmla="*/ 62078 w 134"/>
              <a:gd name="T37" fmla="*/ 18432 h 208"/>
              <a:gd name="T38" fmla="*/ 60183 w 134"/>
              <a:gd name="T39" fmla="*/ 14746 h 208"/>
              <a:gd name="T40" fmla="*/ 58761 w 134"/>
              <a:gd name="T41" fmla="*/ 11586 h 208"/>
              <a:gd name="T42" fmla="*/ 56866 w 134"/>
              <a:gd name="T43" fmla="*/ 8953 h 208"/>
              <a:gd name="T44" fmla="*/ 54970 w 134"/>
              <a:gd name="T45" fmla="*/ 6320 h 208"/>
              <a:gd name="T46" fmla="*/ 51653 w 134"/>
              <a:gd name="T47" fmla="*/ 4213 h 208"/>
              <a:gd name="T48" fmla="*/ 47862 w 134"/>
              <a:gd name="T49" fmla="*/ 2107 h 208"/>
              <a:gd name="T50" fmla="*/ 42649 w 134"/>
              <a:gd name="T51" fmla="*/ 527 h 208"/>
              <a:gd name="T52" fmla="*/ 37910 w 134"/>
              <a:gd name="T53" fmla="*/ 0 h 208"/>
              <a:gd name="T54" fmla="*/ 32224 w 134"/>
              <a:gd name="T55" fmla="*/ 0 h 208"/>
              <a:gd name="T56" fmla="*/ 29381 w 134"/>
              <a:gd name="T57" fmla="*/ 0 h 208"/>
              <a:gd name="T58" fmla="*/ 0 w 134"/>
              <a:gd name="T59" fmla="*/ 0 h 208"/>
              <a:gd name="T60" fmla="*/ 0 w 134"/>
              <a:gd name="T61" fmla="*/ 109538 h 208"/>
              <a:gd name="T62" fmla="*/ 11847 w 134"/>
              <a:gd name="T63" fmla="*/ 50029 h 208"/>
              <a:gd name="T64" fmla="*/ 11847 w 134"/>
              <a:gd name="T65" fmla="*/ 13692 h 208"/>
              <a:gd name="T66" fmla="*/ 32698 w 134"/>
              <a:gd name="T67" fmla="*/ 13692 h 208"/>
              <a:gd name="T68" fmla="*/ 37437 w 134"/>
              <a:gd name="T69" fmla="*/ 13692 h 208"/>
              <a:gd name="T70" fmla="*/ 40754 w 134"/>
              <a:gd name="T71" fmla="*/ 14746 h 208"/>
              <a:gd name="T72" fmla="*/ 44071 w 134"/>
              <a:gd name="T73" fmla="*/ 16325 h 208"/>
              <a:gd name="T74" fmla="*/ 46440 w 134"/>
              <a:gd name="T75" fmla="*/ 17905 h 208"/>
              <a:gd name="T76" fmla="*/ 48336 w 134"/>
              <a:gd name="T77" fmla="*/ 20538 h 208"/>
              <a:gd name="T78" fmla="*/ 49757 w 134"/>
              <a:gd name="T79" fmla="*/ 23698 h 208"/>
              <a:gd name="T80" fmla="*/ 50231 w 134"/>
              <a:gd name="T81" fmla="*/ 27385 h 208"/>
              <a:gd name="T82" fmla="*/ 50705 w 134"/>
              <a:gd name="T83" fmla="*/ 31598 h 208"/>
              <a:gd name="T84" fmla="*/ 50231 w 134"/>
              <a:gd name="T85" fmla="*/ 36337 h 208"/>
              <a:gd name="T86" fmla="*/ 49757 w 134"/>
              <a:gd name="T87" fmla="*/ 40550 h 208"/>
              <a:gd name="T88" fmla="*/ 48336 w 134"/>
              <a:gd name="T89" fmla="*/ 43710 h 208"/>
              <a:gd name="T90" fmla="*/ 46440 w 134"/>
              <a:gd name="T91" fmla="*/ 46343 h 208"/>
              <a:gd name="T92" fmla="*/ 44071 w 134"/>
              <a:gd name="T93" fmla="*/ 47923 h 208"/>
              <a:gd name="T94" fmla="*/ 40280 w 134"/>
              <a:gd name="T95" fmla="*/ 48976 h 208"/>
              <a:gd name="T96" fmla="*/ 36489 w 134"/>
              <a:gd name="T97" fmla="*/ 50029 h 208"/>
              <a:gd name="T98" fmla="*/ 31750 w 134"/>
              <a:gd name="T99" fmla="*/ 50029 h 208"/>
              <a:gd name="T100" fmla="*/ 11847 w 134"/>
              <a:gd name="T101" fmla="*/ 50029 h 20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34" h="208">
                <a:moveTo>
                  <a:pt x="0" y="208"/>
                </a:moveTo>
                <a:lnTo>
                  <a:pt x="25" y="208"/>
                </a:lnTo>
                <a:lnTo>
                  <a:pt x="25" y="120"/>
                </a:lnTo>
                <a:lnTo>
                  <a:pt x="63" y="120"/>
                </a:lnTo>
                <a:lnTo>
                  <a:pt x="77" y="120"/>
                </a:lnTo>
                <a:lnTo>
                  <a:pt x="89" y="119"/>
                </a:lnTo>
                <a:lnTo>
                  <a:pt x="100" y="117"/>
                </a:lnTo>
                <a:lnTo>
                  <a:pt x="109" y="112"/>
                </a:lnTo>
                <a:lnTo>
                  <a:pt x="115" y="107"/>
                </a:lnTo>
                <a:lnTo>
                  <a:pt x="120" y="103"/>
                </a:lnTo>
                <a:lnTo>
                  <a:pt x="124" y="97"/>
                </a:lnTo>
                <a:lnTo>
                  <a:pt x="127" y="91"/>
                </a:lnTo>
                <a:lnTo>
                  <a:pt x="131" y="84"/>
                </a:lnTo>
                <a:lnTo>
                  <a:pt x="132" y="77"/>
                </a:lnTo>
                <a:lnTo>
                  <a:pt x="134" y="69"/>
                </a:lnTo>
                <a:lnTo>
                  <a:pt x="134" y="61"/>
                </a:lnTo>
                <a:lnTo>
                  <a:pt x="134" y="52"/>
                </a:lnTo>
                <a:lnTo>
                  <a:pt x="133" y="43"/>
                </a:lnTo>
                <a:lnTo>
                  <a:pt x="131" y="35"/>
                </a:lnTo>
                <a:lnTo>
                  <a:pt x="127" y="28"/>
                </a:lnTo>
                <a:lnTo>
                  <a:pt x="124" y="22"/>
                </a:lnTo>
                <a:lnTo>
                  <a:pt x="120" y="17"/>
                </a:lnTo>
                <a:lnTo>
                  <a:pt x="116" y="12"/>
                </a:lnTo>
                <a:lnTo>
                  <a:pt x="109" y="8"/>
                </a:lnTo>
                <a:lnTo>
                  <a:pt x="101" y="4"/>
                </a:lnTo>
                <a:lnTo>
                  <a:pt x="90" y="1"/>
                </a:lnTo>
                <a:lnTo>
                  <a:pt x="80" y="0"/>
                </a:lnTo>
                <a:lnTo>
                  <a:pt x="68" y="0"/>
                </a:lnTo>
                <a:lnTo>
                  <a:pt x="62" y="0"/>
                </a:lnTo>
                <a:lnTo>
                  <a:pt x="0" y="0"/>
                </a:lnTo>
                <a:lnTo>
                  <a:pt x="0" y="208"/>
                </a:lnTo>
                <a:close/>
                <a:moveTo>
                  <a:pt x="25" y="95"/>
                </a:moveTo>
                <a:lnTo>
                  <a:pt x="25" y="26"/>
                </a:lnTo>
                <a:lnTo>
                  <a:pt x="69" y="26"/>
                </a:lnTo>
                <a:lnTo>
                  <a:pt x="79" y="26"/>
                </a:lnTo>
                <a:lnTo>
                  <a:pt x="86" y="28"/>
                </a:lnTo>
                <a:lnTo>
                  <a:pt x="93" y="31"/>
                </a:lnTo>
                <a:lnTo>
                  <a:pt x="98" y="34"/>
                </a:lnTo>
                <a:lnTo>
                  <a:pt x="102" y="39"/>
                </a:lnTo>
                <a:lnTo>
                  <a:pt x="105" y="45"/>
                </a:lnTo>
                <a:lnTo>
                  <a:pt x="106" y="52"/>
                </a:lnTo>
                <a:lnTo>
                  <a:pt x="107" y="60"/>
                </a:lnTo>
                <a:lnTo>
                  <a:pt x="106" y="69"/>
                </a:lnTo>
                <a:lnTo>
                  <a:pt x="105" y="77"/>
                </a:lnTo>
                <a:lnTo>
                  <a:pt x="102" y="83"/>
                </a:lnTo>
                <a:lnTo>
                  <a:pt x="98" y="88"/>
                </a:lnTo>
                <a:lnTo>
                  <a:pt x="93" y="91"/>
                </a:lnTo>
                <a:lnTo>
                  <a:pt x="85" y="93"/>
                </a:lnTo>
                <a:lnTo>
                  <a:pt x="77" y="95"/>
                </a:lnTo>
                <a:lnTo>
                  <a:pt x="67" y="95"/>
                </a:lnTo>
                <a:lnTo>
                  <a:pt x="25" y="9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49" name="Rectangle 478"/>
          <p:cNvSpPr>
            <a:spLocks noChangeArrowheads="1"/>
          </p:cNvSpPr>
          <p:nvPr/>
        </p:nvSpPr>
        <p:spPr bwMode="auto">
          <a:xfrm>
            <a:off x="5965825" y="4348163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50" name="Freeform 479"/>
          <p:cNvSpPr>
            <a:spLocks noEditPoints="1"/>
          </p:cNvSpPr>
          <p:nvPr/>
        </p:nvSpPr>
        <p:spPr bwMode="auto">
          <a:xfrm>
            <a:off x="4851400" y="4452938"/>
            <a:ext cx="60325" cy="104775"/>
          </a:xfrm>
          <a:custGeom>
            <a:avLst/>
            <a:gdLst>
              <a:gd name="T0" fmla="*/ 36943 w 129"/>
              <a:gd name="T1" fmla="*/ 104775 h 196"/>
              <a:gd name="T2" fmla="*/ 48166 w 129"/>
              <a:gd name="T3" fmla="*/ 104775 h 196"/>
              <a:gd name="T4" fmla="*/ 48166 w 129"/>
              <a:gd name="T5" fmla="*/ 78581 h 196"/>
              <a:gd name="T6" fmla="*/ 60325 w 129"/>
              <a:gd name="T7" fmla="*/ 78581 h 196"/>
              <a:gd name="T8" fmla="*/ 60325 w 129"/>
              <a:gd name="T9" fmla="*/ 66286 h 196"/>
              <a:gd name="T10" fmla="*/ 48166 w 129"/>
              <a:gd name="T11" fmla="*/ 66286 h 196"/>
              <a:gd name="T12" fmla="*/ 48166 w 129"/>
              <a:gd name="T13" fmla="*/ 0 h 196"/>
              <a:gd name="T14" fmla="*/ 36943 w 129"/>
              <a:gd name="T15" fmla="*/ 0 h 196"/>
              <a:gd name="T16" fmla="*/ 0 w 129"/>
              <a:gd name="T17" fmla="*/ 65217 h 196"/>
              <a:gd name="T18" fmla="*/ 0 w 129"/>
              <a:gd name="T19" fmla="*/ 78581 h 196"/>
              <a:gd name="T20" fmla="*/ 36943 w 129"/>
              <a:gd name="T21" fmla="*/ 78581 h 196"/>
              <a:gd name="T22" fmla="*/ 36943 w 129"/>
              <a:gd name="T23" fmla="*/ 104775 h 196"/>
              <a:gd name="T24" fmla="*/ 10288 w 129"/>
              <a:gd name="T25" fmla="*/ 66286 h 196"/>
              <a:gd name="T26" fmla="*/ 36943 w 129"/>
              <a:gd name="T27" fmla="*/ 18175 h 196"/>
              <a:gd name="T28" fmla="*/ 36943 w 129"/>
              <a:gd name="T29" fmla="*/ 66286 h 196"/>
              <a:gd name="T30" fmla="*/ 10288 w 129"/>
              <a:gd name="T31" fmla="*/ 66286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6">
                <a:moveTo>
                  <a:pt x="79" y="196"/>
                </a:moveTo>
                <a:lnTo>
                  <a:pt x="103" y="196"/>
                </a:lnTo>
                <a:lnTo>
                  <a:pt x="103" y="147"/>
                </a:lnTo>
                <a:lnTo>
                  <a:pt x="129" y="147"/>
                </a:lnTo>
                <a:lnTo>
                  <a:pt x="129" y="124"/>
                </a:lnTo>
                <a:lnTo>
                  <a:pt x="103" y="124"/>
                </a:lnTo>
                <a:lnTo>
                  <a:pt x="103" y="0"/>
                </a:lnTo>
                <a:lnTo>
                  <a:pt x="79" y="0"/>
                </a:lnTo>
                <a:lnTo>
                  <a:pt x="0" y="122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4"/>
                </a:moveTo>
                <a:lnTo>
                  <a:pt x="79" y="34"/>
                </a:lnTo>
                <a:lnTo>
                  <a:pt x="79" y="124"/>
                </a:lnTo>
                <a:lnTo>
                  <a:pt x="22" y="1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51" name="Freeform 480"/>
          <p:cNvSpPr>
            <a:spLocks/>
          </p:cNvSpPr>
          <p:nvPr/>
        </p:nvSpPr>
        <p:spPr bwMode="auto">
          <a:xfrm>
            <a:off x="4919663" y="4451350"/>
            <a:ext cx="57150" cy="106363"/>
          </a:xfrm>
          <a:custGeom>
            <a:avLst/>
            <a:gdLst>
              <a:gd name="T0" fmla="*/ 57150 w 125"/>
              <a:gd name="T1" fmla="*/ 106363 h 199"/>
              <a:gd name="T2" fmla="*/ 12344 w 125"/>
              <a:gd name="T3" fmla="*/ 93535 h 199"/>
              <a:gd name="T4" fmla="*/ 15088 w 125"/>
              <a:gd name="T5" fmla="*/ 86587 h 199"/>
              <a:gd name="T6" fmla="*/ 18745 w 125"/>
              <a:gd name="T7" fmla="*/ 80173 h 199"/>
              <a:gd name="T8" fmla="*/ 24689 w 125"/>
              <a:gd name="T9" fmla="*/ 74828 h 199"/>
              <a:gd name="T10" fmla="*/ 32004 w 125"/>
              <a:gd name="T11" fmla="*/ 69483 h 199"/>
              <a:gd name="T12" fmla="*/ 43434 w 125"/>
              <a:gd name="T13" fmla="*/ 61466 h 199"/>
              <a:gd name="T14" fmla="*/ 50292 w 125"/>
              <a:gd name="T15" fmla="*/ 54518 h 199"/>
              <a:gd name="T16" fmla="*/ 54864 w 125"/>
              <a:gd name="T17" fmla="*/ 46500 h 199"/>
              <a:gd name="T18" fmla="*/ 56693 w 125"/>
              <a:gd name="T19" fmla="*/ 36880 h 199"/>
              <a:gd name="T20" fmla="*/ 56693 w 125"/>
              <a:gd name="T21" fmla="*/ 25121 h 199"/>
              <a:gd name="T22" fmla="*/ 52578 w 125"/>
              <a:gd name="T23" fmla="*/ 12828 h 199"/>
              <a:gd name="T24" fmla="*/ 45263 w 125"/>
              <a:gd name="T25" fmla="*/ 4810 h 199"/>
              <a:gd name="T26" fmla="*/ 35662 w 125"/>
              <a:gd name="T27" fmla="*/ 534 h 199"/>
              <a:gd name="T28" fmla="*/ 23774 w 125"/>
              <a:gd name="T29" fmla="*/ 534 h 199"/>
              <a:gd name="T30" fmla="*/ 13716 w 125"/>
              <a:gd name="T31" fmla="*/ 5345 h 199"/>
              <a:gd name="T32" fmla="*/ 6401 w 125"/>
              <a:gd name="T33" fmla="*/ 14966 h 199"/>
              <a:gd name="T34" fmla="*/ 2743 w 125"/>
              <a:gd name="T35" fmla="*/ 28862 h 199"/>
              <a:gd name="T36" fmla="*/ 2286 w 125"/>
              <a:gd name="T37" fmla="*/ 38483 h 199"/>
              <a:gd name="T38" fmla="*/ 13259 w 125"/>
              <a:gd name="T39" fmla="*/ 37414 h 199"/>
              <a:gd name="T40" fmla="*/ 14173 w 125"/>
              <a:gd name="T41" fmla="*/ 27259 h 199"/>
              <a:gd name="T42" fmla="*/ 17374 w 125"/>
              <a:gd name="T43" fmla="*/ 19242 h 199"/>
              <a:gd name="T44" fmla="*/ 22860 w 125"/>
              <a:gd name="T45" fmla="*/ 14966 h 199"/>
              <a:gd name="T46" fmla="*/ 29261 w 125"/>
              <a:gd name="T47" fmla="*/ 12828 h 199"/>
              <a:gd name="T48" fmla="*/ 35662 w 125"/>
              <a:gd name="T49" fmla="*/ 14431 h 199"/>
              <a:gd name="T50" fmla="*/ 41148 w 125"/>
              <a:gd name="T51" fmla="*/ 18173 h 199"/>
              <a:gd name="T52" fmla="*/ 44348 w 125"/>
              <a:gd name="T53" fmla="*/ 24052 h 199"/>
              <a:gd name="T54" fmla="*/ 45263 w 125"/>
              <a:gd name="T55" fmla="*/ 31535 h 199"/>
              <a:gd name="T56" fmla="*/ 44348 w 125"/>
              <a:gd name="T57" fmla="*/ 38483 h 199"/>
              <a:gd name="T58" fmla="*/ 42520 w 125"/>
              <a:gd name="T59" fmla="*/ 44362 h 199"/>
              <a:gd name="T60" fmla="*/ 38862 w 125"/>
              <a:gd name="T61" fmla="*/ 49707 h 199"/>
              <a:gd name="T62" fmla="*/ 33376 w 125"/>
              <a:gd name="T63" fmla="*/ 53983 h 199"/>
              <a:gd name="T64" fmla="*/ 20574 w 125"/>
              <a:gd name="T65" fmla="*/ 63604 h 199"/>
              <a:gd name="T66" fmla="*/ 10516 w 125"/>
              <a:gd name="T67" fmla="*/ 73225 h 199"/>
              <a:gd name="T68" fmla="*/ 4115 w 125"/>
              <a:gd name="T69" fmla="*/ 84449 h 199"/>
              <a:gd name="T70" fmla="*/ 457 w 125"/>
              <a:gd name="T71" fmla="*/ 97811 h 199"/>
              <a:gd name="T72" fmla="*/ 0 w 125"/>
              <a:gd name="T73" fmla="*/ 106363 h 19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5" h="199">
                <a:moveTo>
                  <a:pt x="0" y="199"/>
                </a:moveTo>
                <a:lnTo>
                  <a:pt x="125" y="199"/>
                </a:lnTo>
                <a:lnTo>
                  <a:pt x="125" y="175"/>
                </a:lnTo>
                <a:lnTo>
                  <a:pt x="27" y="175"/>
                </a:lnTo>
                <a:lnTo>
                  <a:pt x="30" y="168"/>
                </a:lnTo>
                <a:lnTo>
                  <a:pt x="33" y="162"/>
                </a:lnTo>
                <a:lnTo>
                  <a:pt x="36" y="156"/>
                </a:lnTo>
                <a:lnTo>
                  <a:pt x="41" y="150"/>
                </a:lnTo>
                <a:lnTo>
                  <a:pt x="48" y="146"/>
                </a:lnTo>
                <a:lnTo>
                  <a:pt x="54" y="140"/>
                </a:lnTo>
                <a:lnTo>
                  <a:pt x="62" y="135"/>
                </a:lnTo>
                <a:lnTo>
                  <a:pt x="70" y="130"/>
                </a:lnTo>
                <a:lnTo>
                  <a:pt x="86" y="122"/>
                </a:lnTo>
                <a:lnTo>
                  <a:pt x="95" y="115"/>
                </a:lnTo>
                <a:lnTo>
                  <a:pt x="103" y="109"/>
                </a:lnTo>
                <a:lnTo>
                  <a:pt x="110" y="102"/>
                </a:lnTo>
                <a:lnTo>
                  <a:pt x="115" y="95"/>
                </a:lnTo>
                <a:lnTo>
                  <a:pt x="120" y="87"/>
                </a:lnTo>
                <a:lnTo>
                  <a:pt x="123" y="78"/>
                </a:lnTo>
                <a:lnTo>
                  <a:pt x="124" y="69"/>
                </a:lnTo>
                <a:lnTo>
                  <a:pt x="125" y="59"/>
                </a:lnTo>
                <a:lnTo>
                  <a:pt x="124" y="47"/>
                </a:lnTo>
                <a:lnTo>
                  <a:pt x="121" y="35"/>
                </a:lnTo>
                <a:lnTo>
                  <a:pt x="115" y="24"/>
                </a:lnTo>
                <a:lnTo>
                  <a:pt x="108" y="16"/>
                </a:lnTo>
                <a:lnTo>
                  <a:pt x="99" y="9"/>
                </a:lnTo>
                <a:lnTo>
                  <a:pt x="90" y="5"/>
                </a:lnTo>
                <a:lnTo>
                  <a:pt x="78" y="1"/>
                </a:lnTo>
                <a:lnTo>
                  <a:pt x="65" y="0"/>
                </a:lnTo>
                <a:lnTo>
                  <a:pt x="52" y="1"/>
                </a:lnTo>
                <a:lnTo>
                  <a:pt x="40" y="5"/>
                </a:lnTo>
                <a:lnTo>
                  <a:pt x="30" y="10"/>
                </a:lnTo>
                <a:lnTo>
                  <a:pt x="21" y="19"/>
                </a:lnTo>
                <a:lnTo>
                  <a:pt x="14" y="28"/>
                </a:lnTo>
                <a:lnTo>
                  <a:pt x="9" y="40"/>
                </a:lnTo>
                <a:lnTo>
                  <a:pt x="6" y="54"/>
                </a:lnTo>
                <a:lnTo>
                  <a:pt x="5" y="69"/>
                </a:lnTo>
                <a:lnTo>
                  <a:pt x="5" y="72"/>
                </a:lnTo>
                <a:lnTo>
                  <a:pt x="29" y="72"/>
                </a:lnTo>
                <a:lnTo>
                  <a:pt x="29" y="70"/>
                </a:lnTo>
                <a:lnTo>
                  <a:pt x="30" y="59"/>
                </a:lnTo>
                <a:lnTo>
                  <a:pt x="31" y="51"/>
                </a:lnTo>
                <a:lnTo>
                  <a:pt x="34" y="43"/>
                </a:lnTo>
                <a:lnTo>
                  <a:pt x="38" y="36"/>
                </a:lnTo>
                <a:lnTo>
                  <a:pt x="44" y="31"/>
                </a:lnTo>
                <a:lnTo>
                  <a:pt x="50" y="28"/>
                </a:lnTo>
                <a:lnTo>
                  <a:pt x="56" y="26"/>
                </a:lnTo>
                <a:lnTo>
                  <a:pt x="64" y="24"/>
                </a:lnTo>
                <a:lnTo>
                  <a:pt x="72" y="26"/>
                </a:lnTo>
                <a:lnTo>
                  <a:pt x="78" y="27"/>
                </a:lnTo>
                <a:lnTo>
                  <a:pt x="85" y="30"/>
                </a:lnTo>
                <a:lnTo>
                  <a:pt x="90" y="34"/>
                </a:lnTo>
                <a:lnTo>
                  <a:pt x="94" y="40"/>
                </a:lnTo>
                <a:lnTo>
                  <a:pt x="97" y="45"/>
                </a:lnTo>
                <a:lnTo>
                  <a:pt x="98" y="52"/>
                </a:lnTo>
                <a:lnTo>
                  <a:pt x="99" y="59"/>
                </a:lnTo>
                <a:lnTo>
                  <a:pt x="99" y="66"/>
                </a:lnTo>
                <a:lnTo>
                  <a:pt x="97" y="72"/>
                </a:lnTo>
                <a:lnTo>
                  <a:pt x="96" y="78"/>
                </a:lnTo>
                <a:lnTo>
                  <a:pt x="93" y="83"/>
                </a:lnTo>
                <a:lnTo>
                  <a:pt x="89" y="88"/>
                </a:lnTo>
                <a:lnTo>
                  <a:pt x="85" y="93"/>
                </a:lnTo>
                <a:lnTo>
                  <a:pt x="79" y="98"/>
                </a:lnTo>
                <a:lnTo>
                  <a:pt x="73" y="101"/>
                </a:lnTo>
                <a:lnTo>
                  <a:pt x="58" y="111"/>
                </a:lnTo>
                <a:lnTo>
                  <a:pt x="45" y="119"/>
                </a:lnTo>
                <a:lnTo>
                  <a:pt x="33" y="128"/>
                </a:lnTo>
                <a:lnTo>
                  <a:pt x="23" y="137"/>
                </a:lnTo>
                <a:lnTo>
                  <a:pt x="15" y="148"/>
                </a:lnTo>
                <a:lnTo>
                  <a:pt x="9" y="158"/>
                </a:lnTo>
                <a:lnTo>
                  <a:pt x="5" y="170"/>
                </a:lnTo>
                <a:lnTo>
                  <a:pt x="1" y="183"/>
                </a:lnTo>
                <a:lnTo>
                  <a:pt x="0" y="198"/>
                </a:lnTo>
                <a:lnTo>
                  <a:pt x="0" y="19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52" name="Freeform 481"/>
          <p:cNvSpPr>
            <a:spLocks/>
          </p:cNvSpPr>
          <p:nvPr/>
        </p:nvSpPr>
        <p:spPr bwMode="auto">
          <a:xfrm>
            <a:off x="5534025" y="4445000"/>
            <a:ext cx="80963" cy="114300"/>
          </a:xfrm>
          <a:custGeom>
            <a:avLst/>
            <a:gdLst>
              <a:gd name="T0" fmla="*/ 72914 w 171"/>
              <a:gd name="T1" fmla="*/ 111654 h 216"/>
              <a:gd name="T2" fmla="*/ 80963 w 171"/>
              <a:gd name="T3" fmla="*/ 52387 h 216"/>
              <a:gd name="T4" fmla="*/ 42139 w 171"/>
              <a:gd name="T5" fmla="*/ 65087 h 216"/>
              <a:gd name="T6" fmla="*/ 70073 w 171"/>
              <a:gd name="T7" fmla="*/ 66146 h 216"/>
              <a:gd name="T8" fmla="*/ 67706 w 171"/>
              <a:gd name="T9" fmla="*/ 80963 h 216"/>
              <a:gd name="T10" fmla="*/ 62498 w 171"/>
              <a:gd name="T11" fmla="*/ 91546 h 216"/>
              <a:gd name="T12" fmla="*/ 53502 w 171"/>
              <a:gd name="T13" fmla="*/ 97896 h 216"/>
              <a:gd name="T14" fmla="*/ 42612 w 171"/>
              <a:gd name="T15" fmla="*/ 100542 h 216"/>
              <a:gd name="T16" fmla="*/ 29828 w 171"/>
              <a:gd name="T17" fmla="*/ 97367 h 216"/>
              <a:gd name="T18" fmla="*/ 20359 w 171"/>
              <a:gd name="T19" fmla="*/ 88900 h 216"/>
              <a:gd name="T20" fmla="*/ 14678 w 171"/>
              <a:gd name="T21" fmla="*/ 75142 h 216"/>
              <a:gd name="T22" fmla="*/ 12310 w 171"/>
              <a:gd name="T23" fmla="*/ 56621 h 216"/>
              <a:gd name="T24" fmla="*/ 14678 w 171"/>
              <a:gd name="T25" fmla="*/ 38629 h 216"/>
              <a:gd name="T26" fmla="*/ 20359 w 171"/>
              <a:gd name="T27" fmla="*/ 24871 h 216"/>
              <a:gd name="T28" fmla="*/ 29828 w 171"/>
              <a:gd name="T29" fmla="*/ 16404 h 216"/>
              <a:gd name="T30" fmla="*/ 43086 w 171"/>
              <a:gd name="T31" fmla="*/ 13229 h 216"/>
              <a:gd name="T32" fmla="*/ 52081 w 171"/>
              <a:gd name="T33" fmla="*/ 14287 h 216"/>
              <a:gd name="T34" fmla="*/ 59183 w 171"/>
              <a:gd name="T35" fmla="*/ 18521 h 216"/>
              <a:gd name="T36" fmla="*/ 64392 w 171"/>
              <a:gd name="T37" fmla="*/ 25929 h 216"/>
              <a:gd name="T38" fmla="*/ 67232 w 171"/>
              <a:gd name="T39" fmla="*/ 35454 h 216"/>
              <a:gd name="T40" fmla="*/ 77649 w 171"/>
              <a:gd name="T41" fmla="*/ 27517 h 216"/>
              <a:gd name="T42" fmla="*/ 71967 w 171"/>
              <a:gd name="T43" fmla="*/ 14287 h 216"/>
              <a:gd name="T44" fmla="*/ 62971 w 171"/>
              <a:gd name="T45" fmla="*/ 5821 h 216"/>
              <a:gd name="T46" fmla="*/ 50188 w 171"/>
              <a:gd name="T47" fmla="*/ 529 h 216"/>
              <a:gd name="T48" fmla="*/ 37877 w 171"/>
              <a:gd name="T49" fmla="*/ 0 h 216"/>
              <a:gd name="T50" fmla="*/ 29355 w 171"/>
              <a:gd name="T51" fmla="*/ 2646 h 216"/>
              <a:gd name="T52" fmla="*/ 21306 w 171"/>
              <a:gd name="T53" fmla="*/ 6350 h 216"/>
              <a:gd name="T54" fmla="*/ 14678 w 171"/>
              <a:gd name="T55" fmla="*/ 11642 h 216"/>
              <a:gd name="T56" fmla="*/ 8996 w 171"/>
              <a:gd name="T57" fmla="*/ 19050 h 216"/>
              <a:gd name="T58" fmla="*/ 4261 w 171"/>
              <a:gd name="T59" fmla="*/ 28575 h 216"/>
              <a:gd name="T60" fmla="*/ 1420 w 171"/>
              <a:gd name="T61" fmla="*/ 39158 h 216"/>
              <a:gd name="T62" fmla="*/ 0 w 171"/>
              <a:gd name="T63" fmla="*/ 50800 h 216"/>
              <a:gd name="T64" fmla="*/ 0 w 171"/>
              <a:gd name="T65" fmla="*/ 63500 h 216"/>
              <a:gd name="T66" fmla="*/ 1420 w 171"/>
              <a:gd name="T67" fmla="*/ 75142 h 216"/>
              <a:gd name="T68" fmla="*/ 4261 w 171"/>
              <a:gd name="T69" fmla="*/ 85725 h 216"/>
              <a:gd name="T70" fmla="*/ 8996 w 171"/>
              <a:gd name="T71" fmla="*/ 95250 h 216"/>
              <a:gd name="T72" fmla="*/ 14678 w 171"/>
              <a:gd name="T73" fmla="*/ 102658 h 216"/>
              <a:gd name="T74" fmla="*/ 20359 w 171"/>
              <a:gd name="T75" fmla="*/ 107950 h 216"/>
              <a:gd name="T76" fmla="*/ 27935 w 171"/>
              <a:gd name="T77" fmla="*/ 111654 h 216"/>
              <a:gd name="T78" fmla="*/ 35984 w 171"/>
              <a:gd name="T79" fmla="*/ 114300 h 216"/>
              <a:gd name="T80" fmla="*/ 44979 w 171"/>
              <a:gd name="T81" fmla="*/ 114300 h 216"/>
              <a:gd name="T82" fmla="*/ 53975 w 171"/>
              <a:gd name="T83" fmla="*/ 111654 h 216"/>
              <a:gd name="T84" fmla="*/ 61551 w 171"/>
              <a:gd name="T85" fmla="*/ 107421 h 216"/>
              <a:gd name="T86" fmla="*/ 67706 w 171"/>
              <a:gd name="T87" fmla="*/ 100542 h 21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71" h="216">
                <a:moveTo>
                  <a:pt x="149" y="182"/>
                </a:moveTo>
                <a:lnTo>
                  <a:pt x="154" y="211"/>
                </a:lnTo>
                <a:lnTo>
                  <a:pt x="171" y="211"/>
                </a:lnTo>
                <a:lnTo>
                  <a:pt x="171" y="99"/>
                </a:lnTo>
                <a:lnTo>
                  <a:pt x="89" y="99"/>
                </a:lnTo>
                <a:lnTo>
                  <a:pt x="89" y="123"/>
                </a:lnTo>
                <a:lnTo>
                  <a:pt x="148" y="123"/>
                </a:lnTo>
                <a:lnTo>
                  <a:pt x="148" y="125"/>
                </a:lnTo>
                <a:lnTo>
                  <a:pt x="147" y="140"/>
                </a:lnTo>
                <a:lnTo>
                  <a:pt x="143" y="153"/>
                </a:lnTo>
                <a:lnTo>
                  <a:pt x="138" y="163"/>
                </a:lnTo>
                <a:lnTo>
                  <a:pt x="132" y="173"/>
                </a:lnTo>
                <a:lnTo>
                  <a:pt x="123" y="180"/>
                </a:lnTo>
                <a:lnTo>
                  <a:pt x="113" y="185"/>
                </a:lnTo>
                <a:lnTo>
                  <a:pt x="102" y="189"/>
                </a:lnTo>
                <a:lnTo>
                  <a:pt x="90" y="190"/>
                </a:lnTo>
                <a:lnTo>
                  <a:pt x="76" y="189"/>
                </a:lnTo>
                <a:lnTo>
                  <a:pt x="63" y="184"/>
                </a:lnTo>
                <a:lnTo>
                  <a:pt x="53" y="177"/>
                </a:lnTo>
                <a:lnTo>
                  <a:pt x="43" y="168"/>
                </a:lnTo>
                <a:lnTo>
                  <a:pt x="36" y="156"/>
                </a:lnTo>
                <a:lnTo>
                  <a:pt x="31" y="142"/>
                </a:lnTo>
                <a:lnTo>
                  <a:pt x="27" y="126"/>
                </a:lnTo>
                <a:lnTo>
                  <a:pt x="26" y="107"/>
                </a:lnTo>
                <a:lnTo>
                  <a:pt x="27" y="89"/>
                </a:lnTo>
                <a:lnTo>
                  <a:pt x="31" y="73"/>
                </a:lnTo>
                <a:lnTo>
                  <a:pt x="36" y="59"/>
                </a:lnTo>
                <a:lnTo>
                  <a:pt x="43" y="47"/>
                </a:lnTo>
                <a:lnTo>
                  <a:pt x="53" y="38"/>
                </a:lnTo>
                <a:lnTo>
                  <a:pt x="63" y="31"/>
                </a:lnTo>
                <a:lnTo>
                  <a:pt x="76" y="26"/>
                </a:lnTo>
                <a:lnTo>
                  <a:pt x="91" y="25"/>
                </a:lnTo>
                <a:lnTo>
                  <a:pt x="101" y="26"/>
                </a:lnTo>
                <a:lnTo>
                  <a:pt x="110" y="27"/>
                </a:lnTo>
                <a:lnTo>
                  <a:pt x="118" y="31"/>
                </a:lnTo>
                <a:lnTo>
                  <a:pt x="125" y="35"/>
                </a:lnTo>
                <a:lnTo>
                  <a:pt x="132" y="42"/>
                </a:lnTo>
                <a:lnTo>
                  <a:pt x="136" y="49"/>
                </a:lnTo>
                <a:lnTo>
                  <a:pt x="140" y="57"/>
                </a:lnTo>
                <a:lnTo>
                  <a:pt x="142" y="67"/>
                </a:lnTo>
                <a:lnTo>
                  <a:pt x="168" y="67"/>
                </a:lnTo>
                <a:lnTo>
                  <a:pt x="164" y="52"/>
                </a:lnTo>
                <a:lnTo>
                  <a:pt x="159" y="39"/>
                </a:lnTo>
                <a:lnTo>
                  <a:pt x="152" y="27"/>
                </a:lnTo>
                <a:lnTo>
                  <a:pt x="143" y="18"/>
                </a:lnTo>
                <a:lnTo>
                  <a:pt x="133" y="11"/>
                </a:lnTo>
                <a:lnTo>
                  <a:pt x="120" y="5"/>
                </a:lnTo>
                <a:lnTo>
                  <a:pt x="106" y="1"/>
                </a:lnTo>
                <a:lnTo>
                  <a:pt x="91" y="0"/>
                </a:lnTo>
                <a:lnTo>
                  <a:pt x="80" y="0"/>
                </a:lnTo>
                <a:lnTo>
                  <a:pt x="71" y="3"/>
                </a:lnTo>
                <a:lnTo>
                  <a:pt x="62" y="5"/>
                </a:lnTo>
                <a:lnTo>
                  <a:pt x="53" y="7"/>
                </a:lnTo>
                <a:lnTo>
                  <a:pt x="45" y="12"/>
                </a:lnTo>
                <a:lnTo>
                  <a:pt x="38" y="17"/>
                </a:lnTo>
                <a:lnTo>
                  <a:pt x="31" y="22"/>
                </a:lnTo>
                <a:lnTo>
                  <a:pt x="24" y="29"/>
                </a:lnTo>
                <a:lnTo>
                  <a:pt x="19" y="36"/>
                </a:lnTo>
                <a:lnTo>
                  <a:pt x="14" y="45"/>
                </a:lnTo>
                <a:lnTo>
                  <a:pt x="9" y="54"/>
                </a:lnTo>
                <a:lnTo>
                  <a:pt x="6" y="63"/>
                </a:lnTo>
                <a:lnTo>
                  <a:pt x="3" y="74"/>
                </a:lnTo>
                <a:lnTo>
                  <a:pt x="2" y="84"/>
                </a:lnTo>
                <a:lnTo>
                  <a:pt x="0" y="96"/>
                </a:lnTo>
                <a:lnTo>
                  <a:pt x="0" y="109"/>
                </a:lnTo>
                <a:lnTo>
                  <a:pt x="0" y="120"/>
                </a:lnTo>
                <a:lnTo>
                  <a:pt x="2" y="132"/>
                </a:lnTo>
                <a:lnTo>
                  <a:pt x="3" y="142"/>
                </a:lnTo>
                <a:lnTo>
                  <a:pt x="6" y="153"/>
                </a:lnTo>
                <a:lnTo>
                  <a:pt x="9" y="162"/>
                </a:lnTo>
                <a:lnTo>
                  <a:pt x="14" y="172"/>
                </a:lnTo>
                <a:lnTo>
                  <a:pt x="19" y="180"/>
                </a:lnTo>
                <a:lnTo>
                  <a:pt x="24" y="187"/>
                </a:lnTo>
                <a:lnTo>
                  <a:pt x="31" y="194"/>
                </a:lnTo>
                <a:lnTo>
                  <a:pt x="37" y="199"/>
                </a:lnTo>
                <a:lnTo>
                  <a:pt x="43" y="204"/>
                </a:lnTo>
                <a:lnTo>
                  <a:pt x="52" y="209"/>
                </a:lnTo>
                <a:lnTo>
                  <a:pt x="59" y="211"/>
                </a:lnTo>
                <a:lnTo>
                  <a:pt x="67" y="213"/>
                </a:lnTo>
                <a:lnTo>
                  <a:pt x="76" y="216"/>
                </a:lnTo>
                <a:lnTo>
                  <a:pt x="85" y="216"/>
                </a:lnTo>
                <a:lnTo>
                  <a:pt x="95" y="216"/>
                </a:lnTo>
                <a:lnTo>
                  <a:pt x="104" y="213"/>
                </a:lnTo>
                <a:lnTo>
                  <a:pt x="114" y="211"/>
                </a:lnTo>
                <a:lnTo>
                  <a:pt x="121" y="208"/>
                </a:lnTo>
                <a:lnTo>
                  <a:pt x="130" y="203"/>
                </a:lnTo>
                <a:lnTo>
                  <a:pt x="136" y="197"/>
                </a:lnTo>
                <a:lnTo>
                  <a:pt x="143" y="190"/>
                </a:lnTo>
                <a:lnTo>
                  <a:pt x="149" y="18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53" name="Freeform 482"/>
          <p:cNvSpPr>
            <a:spLocks noEditPoints="1"/>
          </p:cNvSpPr>
          <p:nvPr/>
        </p:nvSpPr>
        <p:spPr bwMode="auto">
          <a:xfrm>
            <a:off x="5627688" y="4475163"/>
            <a:ext cx="57150" cy="84137"/>
          </a:xfrm>
          <a:custGeom>
            <a:avLst/>
            <a:gdLst>
              <a:gd name="T0" fmla="*/ 44706 w 124"/>
              <a:gd name="T1" fmla="*/ 59795 h 159"/>
              <a:gd name="T2" fmla="*/ 41941 w 124"/>
              <a:gd name="T3" fmla="*/ 65616 h 159"/>
              <a:gd name="T4" fmla="*/ 37793 w 124"/>
              <a:gd name="T5" fmla="*/ 69320 h 159"/>
              <a:gd name="T6" fmla="*/ 32723 w 124"/>
              <a:gd name="T7" fmla="*/ 71437 h 159"/>
              <a:gd name="T8" fmla="*/ 25349 w 124"/>
              <a:gd name="T9" fmla="*/ 70908 h 159"/>
              <a:gd name="T10" fmla="*/ 18896 w 124"/>
              <a:gd name="T11" fmla="*/ 67733 h 159"/>
              <a:gd name="T12" fmla="*/ 14288 w 124"/>
              <a:gd name="T13" fmla="*/ 61912 h 159"/>
              <a:gd name="T14" fmla="*/ 11983 w 124"/>
              <a:gd name="T15" fmla="*/ 51858 h 159"/>
              <a:gd name="T16" fmla="*/ 57150 w 124"/>
              <a:gd name="T17" fmla="*/ 46566 h 159"/>
              <a:gd name="T18" fmla="*/ 56689 w 124"/>
              <a:gd name="T19" fmla="*/ 31750 h 159"/>
              <a:gd name="T20" fmla="*/ 52541 w 124"/>
              <a:gd name="T21" fmla="*/ 16404 h 159"/>
              <a:gd name="T22" fmla="*/ 45167 w 124"/>
              <a:gd name="T23" fmla="*/ 6350 h 159"/>
              <a:gd name="T24" fmla="*/ 35027 w 124"/>
              <a:gd name="T25" fmla="*/ 529 h 159"/>
              <a:gd name="T26" fmla="*/ 22583 w 124"/>
              <a:gd name="T27" fmla="*/ 529 h 159"/>
              <a:gd name="T28" fmla="*/ 11983 w 124"/>
              <a:gd name="T29" fmla="*/ 6350 h 159"/>
              <a:gd name="T30" fmla="*/ 4609 w 124"/>
              <a:gd name="T31" fmla="*/ 17462 h 159"/>
              <a:gd name="T32" fmla="*/ 461 w 124"/>
              <a:gd name="T33" fmla="*/ 33337 h 159"/>
              <a:gd name="T34" fmla="*/ 461 w 124"/>
              <a:gd name="T35" fmla="*/ 51858 h 159"/>
              <a:gd name="T36" fmla="*/ 4609 w 124"/>
              <a:gd name="T37" fmla="*/ 67204 h 159"/>
              <a:gd name="T38" fmla="*/ 11983 w 124"/>
              <a:gd name="T39" fmla="*/ 77787 h 159"/>
              <a:gd name="T40" fmla="*/ 22583 w 124"/>
              <a:gd name="T41" fmla="*/ 83079 h 159"/>
              <a:gd name="T42" fmla="*/ 33645 w 124"/>
              <a:gd name="T43" fmla="*/ 83079 h 159"/>
              <a:gd name="T44" fmla="*/ 43323 w 124"/>
              <a:gd name="T45" fmla="*/ 79375 h 159"/>
              <a:gd name="T46" fmla="*/ 50237 w 124"/>
              <a:gd name="T47" fmla="*/ 73025 h 159"/>
              <a:gd name="T48" fmla="*/ 54846 w 124"/>
              <a:gd name="T49" fmla="*/ 62970 h 159"/>
              <a:gd name="T50" fmla="*/ 45628 w 124"/>
              <a:gd name="T51" fmla="*/ 56620 h 159"/>
              <a:gd name="T52" fmla="*/ 11983 w 124"/>
              <a:gd name="T53" fmla="*/ 29633 h 159"/>
              <a:gd name="T54" fmla="*/ 14748 w 124"/>
              <a:gd name="T55" fmla="*/ 21167 h 159"/>
              <a:gd name="T56" fmla="*/ 18896 w 124"/>
              <a:gd name="T57" fmla="*/ 14817 h 159"/>
              <a:gd name="T58" fmla="*/ 24888 w 124"/>
              <a:gd name="T59" fmla="*/ 12700 h 159"/>
              <a:gd name="T60" fmla="*/ 32723 w 124"/>
              <a:gd name="T61" fmla="*/ 12700 h 159"/>
              <a:gd name="T62" fmla="*/ 39175 w 124"/>
              <a:gd name="T63" fmla="*/ 15346 h 159"/>
              <a:gd name="T64" fmla="*/ 43323 w 124"/>
              <a:gd name="T65" fmla="*/ 21167 h 159"/>
              <a:gd name="T66" fmla="*/ 45167 w 124"/>
              <a:gd name="T67" fmla="*/ 29633 h 159"/>
              <a:gd name="T68" fmla="*/ 11061 w 124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9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7" y="128"/>
                </a:lnTo>
                <a:lnTo>
                  <a:pt x="82" y="131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2"/>
                </a:lnTo>
                <a:lnTo>
                  <a:pt x="41" y="128"/>
                </a:lnTo>
                <a:lnTo>
                  <a:pt x="35" y="123"/>
                </a:lnTo>
                <a:lnTo>
                  <a:pt x="31" y="117"/>
                </a:lnTo>
                <a:lnTo>
                  <a:pt x="28" y="109"/>
                </a:lnTo>
                <a:lnTo>
                  <a:pt x="26" y="98"/>
                </a:lnTo>
                <a:lnTo>
                  <a:pt x="24" y="88"/>
                </a:lnTo>
                <a:lnTo>
                  <a:pt x="124" y="88"/>
                </a:lnTo>
                <a:lnTo>
                  <a:pt x="124" y="76"/>
                </a:lnTo>
                <a:lnTo>
                  <a:pt x="123" y="60"/>
                </a:lnTo>
                <a:lnTo>
                  <a:pt x="119" y="43"/>
                </a:lnTo>
                <a:lnTo>
                  <a:pt x="114" y="31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6"/>
                </a:lnTo>
                <a:lnTo>
                  <a:pt x="26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8"/>
                </a:lnTo>
                <a:lnTo>
                  <a:pt x="26" y="147"/>
                </a:lnTo>
                <a:lnTo>
                  <a:pt x="36" y="153"/>
                </a:lnTo>
                <a:lnTo>
                  <a:pt x="49" y="157"/>
                </a:lnTo>
                <a:lnTo>
                  <a:pt x="61" y="159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2" y="145"/>
                </a:lnTo>
                <a:lnTo>
                  <a:pt x="109" y="138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7"/>
                </a:moveTo>
                <a:lnTo>
                  <a:pt x="26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5"/>
                </a:lnTo>
                <a:lnTo>
                  <a:pt x="54" y="24"/>
                </a:lnTo>
                <a:lnTo>
                  <a:pt x="62" y="22"/>
                </a:lnTo>
                <a:lnTo>
                  <a:pt x="71" y="24"/>
                </a:lnTo>
                <a:lnTo>
                  <a:pt x="78" y="25"/>
                </a:lnTo>
                <a:lnTo>
                  <a:pt x="85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54" name="Freeform 483"/>
          <p:cNvSpPr>
            <a:spLocks/>
          </p:cNvSpPr>
          <p:nvPr/>
        </p:nvSpPr>
        <p:spPr bwMode="auto">
          <a:xfrm>
            <a:off x="5697538" y="4475163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19705 h 155"/>
              <a:gd name="T12" fmla="*/ 53028 w 114"/>
              <a:gd name="T13" fmla="*/ 14912 h 155"/>
              <a:gd name="T14" fmla="*/ 50661 w 114"/>
              <a:gd name="T15" fmla="*/ 11184 h 155"/>
              <a:gd name="T16" fmla="*/ 49240 w 114"/>
              <a:gd name="T17" fmla="*/ 7989 h 155"/>
              <a:gd name="T18" fmla="*/ 47820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0718 w 114"/>
              <a:gd name="T25" fmla="*/ 1598 h 155"/>
              <a:gd name="T26" fmla="*/ 37877 w 114"/>
              <a:gd name="T27" fmla="*/ 533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1779 w 114"/>
              <a:gd name="T37" fmla="*/ 2130 h 155"/>
              <a:gd name="T38" fmla="*/ 19412 w 114"/>
              <a:gd name="T39" fmla="*/ 3195 h 155"/>
              <a:gd name="T40" fmla="*/ 17045 w 114"/>
              <a:gd name="T41" fmla="*/ 5326 h 155"/>
              <a:gd name="T42" fmla="*/ 14677 w 114"/>
              <a:gd name="T43" fmla="*/ 7456 h 155"/>
              <a:gd name="T44" fmla="*/ 12310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0890 h 155"/>
              <a:gd name="T60" fmla="*/ 12310 w 114"/>
              <a:gd name="T61" fmla="*/ 26096 h 155"/>
              <a:gd name="T62" fmla="*/ 13730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1779 w 114"/>
              <a:gd name="T69" fmla="*/ 13847 h 155"/>
              <a:gd name="T70" fmla="*/ 26041 w 114"/>
              <a:gd name="T71" fmla="*/ 12782 h 155"/>
              <a:gd name="T72" fmla="*/ 29828 w 114"/>
              <a:gd name="T73" fmla="*/ 11717 h 155"/>
              <a:gd name="T74" fmla="*/ 33616 w 114"/>
              <a:gd name="T75" fmla="*/ 12782 h 155"/>
              <a:gd name="T76" fmla="*/ 36457 w 114"/>
              <a:gd name="T77" fmla="*/ 13315 h 155"/>
              <a:gd name="T78" fmla="*/ 38351 w 114"/>
              <a:gd name="T79" fmla="*/ 14912 h 155"/>
              <a:gd name="T80" fmla="*/ 40245 w 114"/>
              <a:gd name="T81" fmla="*/ 17043 h 155"/>
              <a:gd name="T82" fmla="*/ 41191 w 114"/>
              <a:gd name="T83" fmla="*/ 19705 h 155"/>
              <a:gd name="T84" fmla="*/ 42612 w 114"/>
              <a:gd name="T85" fmla="*/ 23434 h 155"/>
              <a:gd name="T86" fmla="*/ 43085 w 114"/>
              <a:gd name="T87" fmla="*/ 28227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7"/>
                </a:lnTo>
                <a:lnTo>
                  <a:pt x="112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6" y="3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4"/>
                </a:lnTo>
                <a:lnTo>
                  <a:pt x="41" y="6"/>
                </a:lnTo>
                <a:lnTo>
                  <a:pt x="36" y="10"/>
                </a:lnTo>
                <a:lnTo>
                  <a:pt x="31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29" y="41"/>
                </a:lnTo>
                <a:lnTo>
                  <a:pt x="34" y="34"/>
                </a:lnTo>
                <a:lnTo>
                  <a:pt x="40" y="29"/>
                </a:lnTo>
                <a:lnTo>
                  <a:pt x="46" y="26"/>
                </a:lnTo>
                <a:lnTo>
                  <a:pt x="55" y="24"/>
                </a:lnTo>
                <a:lnTo>
                  <a:pt x="63" y="22"/>
                </a:lnTo>
                <a:lnTo>
                  <a:pt x="71" y="24"/>
                </a:lnTo>
                <a:lnTo>
                  <a:pt x="77" y="25"/>
                </a:lnTo>
                <a:lnTo>
                  <a:pt x="81" y="28"/>
                </a:lnTo>
                <a:lnTo>
                  <a:pt x="85" y="32"/>
                </a:lnTo>
                <a:lnTo>
                  <a:pt x="87" y="37"/>
                </a:lnTo>
                <a:lnTo>
                  <a:pt x="90" y="44"/>
                </a:lnTo>
                <a:lnTo>
                  <a:pt x="91" y="53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55" name="Freeform 484"/>
          <p:cNvSpPr>
            <a:spLocks noEditPoints="1"/>
          </p:cNvSpPr>
          <p:nvPr/>
        </p:nvSpPr>
        <p:spPr bwMode="auto">
          <a:xfrm>
            <a:off x="5764213" y="4475163"/>
            <a:ext cx="58737" cy="84137"/>
          </a:xfrm>
          <a:custGeom>
            <a:avLst/>
            <a:gdLst>
              <a:gd name="T0" fmla="*/ 45947 w 124"/>
              <a:gd name="T1" fmla="*/ 59795 h 159"/>
              <a:gd name="T2" fmla="*/ 43105 w 124"/>
              <a:gd name="T3" fmla="*/ 65616 h 159"/>
              <a:gd name="T4" fmla="*/ 38842 w 124"/>
              <a:gd name="T5" fmla="*/ 69320 h 159"/>
              <a:gd name="T6" fmla="*/ 33632 w 124"/>
              <a:gd name="T7" fmla="*/ 71437 h 159"/>
              <a:gd name="T8" fmla="*/ 26053 w 124"/>
              <a:gd name="T9" fmla="*/ 70908 h 159"/>
              <a:gd name="T10" fmla="*/ 19421 w 124"/>
              <a:gd name="T11" fmla="*/ 67733 h 159"/>
              <a:gd name="T12" fmla="*/ 14684 w 124"/>
              <a:gd name="T13" fmla="*/ 61912 h 159"/>
              <a:gd name="T14" fmla="*/ 12316 w 124"/>
              <a:gd name="T15" fmla="*/ 51858 h 159"/>
              <a:gd name="T16" fmla="*/ 58737 w 124"/>
              <a:gd name="T17" fmla="*/ 46566 h 159"/>
              <a:gd name="T18" fmla="*/ 58263 w 124"/>
              <a:gd name="T19" fmla="*/ 31750 h 159"/>
              <a:gd name="T20" fmla="*/ 54000 w 124"/>
              <a:gd name="T21" fmla="*/ 16404 h 159"/>
              <a:gd name="T22" fmla="*/ 46421 w 124"/>
              <a:gd name="T23" fmla="*/ 6350 h 159"/>
              <a:gd name="T24" fmla="*/ 36000 w 124"/>
              <a:gd name="T25" fmla="*/ 529 h 159"/>
              <a:gd name="T26" fmla="*/ 23211 w 124"/>
              <a:gd name="T27" fmla="*/ 529 h 159"/>
              <a:gd name="T28" fmla="*/ 12316 w 124"/>
              <a:gd name="T29" fmla="*/ 6350 h 159"/>
              <a:gd name="T30" fmla="*/ 4737 w 124"/>
              <a:gd name="T31" fmla="*/ 17462 h 159"/>
              <a:gd name="T32" fmla="*/ 474 w 124"/>
              <a:gd name="T33" fmla="*/ 33337 h 159"/>
              <a:gd name="T34" fmla="*/ 474 w 124"/>
              <a:gd name="T35" fmla="*/ 51858 h 159"/>
              <a:gd name="T36" fmla="*/ 4737 w 124"/>
              <a:gd name="T37" fmla="*/ 67204 h 159"/>
              <a:gd name="T38" fmla="*/ 12316 w 124"/>
              <a:gd name="T39" fmla="*/ 77787 h 159"/>
              <a:gd name="T40" fmla="*/ 23211 w 124"/>
              <a:gd name="T41" fmla="*/ 83079 h 159"/>
              <a:gd name="T42" fmla="*/ 34579 w 124"/>
              <a:gd name="T43" fmla="*/ 83079 h 159"/>
              <a:gd name="T44" fmla="*/ 44526 w 124"/>
              <a:gd name="T45" fmla="*/ 79375 h 159"/>
              <a:gd name="T46" fmla="*/ 51632 w 124"/>
              <a:gd name="T47" fmla="*/ 73025 h 159"/>
              <a:gd name="T48" fmla="*/ 56369 w 124"/>
              <a:gd name="T49" fmla="*/ 62970 h 159"/>
              <a:gd name="T50" fmla="*/ 46895 w 124"/>
              <a:gd name="T51" fmla="*/ 56620 h 159"/>
              <a:gd name="T52" fmla="*/ 12316 w 124"/>
              <a:gd name="T53" fmla="*/ 29633 h 159"/>
              <a:gd name="T54" fmla="*/ 15158 w 124"/>
              <a:gd name="T55" fmla="*/ 21167 h 159"/>
              <a:gd name="T56" fmla="*/ 19421 w 124"/>
              <a:gd name="T57" fmla="*/ 14817 h 159"/>
              <a:gd name="T58" fmla="*/ 25579 w 124"/>
              <a:gd name="T59" fmla="*/ 12700 h 159"/>
              <a:gd name="T60" fmla="*/ 33632 w 124"/>
              <a:gd name="T61" fmla="*/ 12700 h 159"/>
              <a:gd name="T62" fmla="*/ 40263 w 124"/>
              <a:gd name="T63" fmla="*/ 15346 h 159"/>
              <a:gd name="T64" fmla="*/ 44526 w 124"/>
              <a:gd name="T65" fmla="*/ 21167 h 159"/>
              <a:gd name="T66" fmla="*/ 46421 w 124"/>
              <a:gd name="T67" fmla="*/ 29633 h 159"/>
              <a:gd name="T68" fmla="*/ 11368 w 124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9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7" y="128"/>
                </a:lnTo>
                <a:lnTo>
                  <a:pt x="82" y="131"/>
                </a:lnTo>
                <a:lnTo>
                  <a:pt x="77" y="133"/>
                </a:lnTo>
                <a:lnTo>
                  <a:pt x="71" y="135"/>
                </a:lnTo>
                <a:lnTo>
                  <a:pt x="64" y="135"/>
                </a:lnTo>
                <a:lnTo>
                  <a:pt x="55" y="134"/>
                </a:lnTo>
                <a:lnTo>
                  <a:pt x="48" y="132"/>
                </a:lnTo>
                <a:lnTo>
                  <a:pt x="41" y="128"/>
                </a:lnTo>
                <a:lnTo>
                  <a:pt x="35" y="123"/>
                </a:lnTo>
                <a:lnTo>
                  <a:pt x="31" y="117"/>
                </a:lnTo>
                <a:lnTo>
                  <a:pt x="28" y="109"/>
                </a:lnTo>
                <a:lnTo>
                  <a:pt x="26" y="98"/>
                </a:lnTo>
                <a:lnTo>
                  <a:pt x="24" y="88"/>
                </a:lnTo>
                <a:lnTo>
                  <a:pt x="124" y="88"/>
                </a:lnTo>
                <a:lnTo>
                  <a:pt x="124" y="76"/>
                </a:lnTo>
                <a:lnTo>
                  <a:pt x="123" y="60"/>
                </a:lnTo>
                <a:lnTo>
                  <a:pt x="119" y="43"/>
                </a:lnTo>
                <a:lnTo>
                  <a:pt x="114" y="31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6"/>
                </a:lnTo>
                <a:lnTo>
                  <a:pt x="26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8"/>
                </a:lnTo>
                <a:lnTo>
                  <a:pt x="26" y="147"/>
                </a:lnTo>
                <a:lnTo>
                  <a:pt x="36" y="153"/>
                </a:lnTo>
                <a:lnTo>
                  <a:pt x="49" y="157"/>
                </a:lnTo>
                <a:lnTo>
                  <a:pt x="61" y="159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3" y="145"/>
                </a:lnTo>
                <a:lnTo>
                  <a:pt x="109" y="138"/>
                </a:lnTo>
                <a:lnTo>
                  <a:pt x="115" y="128"/>
                </a:lnTo>
                <a:lnTo>
                  <a:pt x="119" y="119"/>
                </a:lnTo>
                <a:lnTo>
                  <a:pt x="122" y="107"/>
                </a:lnTo>
                <a:lnTo>
                  <a:pt x="99" y="107"/>
                </a:lnTo>
                <a:close/>
                <a:moveTo>
                  <a:pt x="24" y="67"/>
                </a:moveTo>
                <a:lnTo>
                  <a:pt x="26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5"/>
                </a:lnTo>
                <a:lnTo>
                  <a:pt x="54" y="24"/>
                </a:lnTo>
                <a:lnTo>
                  <a:pt x="62" y="22"/>
                </a:lnTo>
                <a:lnTo>
                  <a:pt x="71" y="24"/>
                </a:lnTo>
                <a:lnTo>
                  <a:pt x="78" y="25"/>
                </a:lnTo>
                <a:lnTo>
                  <a:pt x="85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56" name="Freeform 485"/>
          <p:cNvSpPr>
            <a:spLocks/>
          </p:cNvSpPr>
          <p:nvPr/>
        </p:nvSpPr>
        <p:spPr bwMode="auto">
          <a:xfrm>
            <a:off x="5826125" y="4476750"/>
            <a:ext cx="58738" cy="80963"/>
          </a:xfrm>
          <a:custGeom>
            <a:avLst/>
            <a:gdLst>
              <a:gd name="T0" fmla="*/ 24158 w 124"/>
              <a:gd name="T1" fmla="*/ 80963 h 151"/>
              <a:gd name="T2" fmla="*/ 35527 w 124"/>
              <a:gd name="T3" fmla="*/ 80963 h 151"/>
              <a:gd name="T4" fmla="*/ 58738 w 124"/>
              <a:gd name="T5" fmla="*/ 0 h 151"/>
              <a:gd name="T6" fmla="*/ 47369 w 124"/>
              <a:gd name="T7" fmla="*/ 0 h 151"/>
              <a:gd name="T8" fmla="*/ 29843 w 124"/>
              <a:gd name="T9" fmla="*/ 64878 h 151"/>
              <a:gd name="T10" fmla="*/ 11369 w 124"/>
              <a:gd name="T11" fmla="*/ 0 h 151"/>
              <a:gd name="T12" fmla="*/ 0 w 124"/>
              <a:gd name="T13" fmla="*/ 0 h 151"/>
              <a:gd name="T14" fmla="*/ 24158 w 124"/>
              <a:gd name="T15" fmla="*/ 80963 h 15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4" h="151">
                <a:moveTo>
                  <a:pt x="51" y="151"/>
                </a:moveTo>
                <a:lnTo>
                  <a:pt x="75" y="151"/>
                </a:lnTo>
                <a:lnTo>
                  <a:pt x="124" y="0"/>
                </a:lnTo>
                <a:lnTo>
                  <a:pt x="100" y="0"/>
                </a:lnTo>
                <a:lnTo>
                  <a:pt x="63" y="121"/>
                </a:lnTo>
                <a:lnTo>
                  <a:pt x="24" y="0"/>
                </a:lnTo>
                <a:lnTo>
                  <a:pt x="0" y="0"/>
                </a:lnTo>
                <a:lnTo>
                  <a:pt x="51" y="15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57" name="Freeform 486"/>
          <p:cNvSpPr>
            <a:spLocks noEditPoints="1"/>
          </p:cNvSpPr>
          <p:nvPr/>
        </p:nvSpPr>
        <p:spPr bwMode="auto">
          <a:xfrm>
            <a:off x="5892800" y="4448175"/>
            <a:ext cx="11113" cy="109538"/>
          </a:xfrm>
          <a:custGeom>
            <a:avLst/>
            <a:gdLst>
              <a:gd name="T0" fmla="*/ 0 w 24"/>
              <a:gd name="T1" fmla="*/ 109538 h 207"/>
              <a:gd name="T2" fmla="*/ 11113 w 24"/>
              <a:gd name="T3" fmla="*/ 109538 h 207"/>
              <a:gd name="T4" fmla="*/ 11113 w 24"/>
              <a:gd name="T5" fmla="*/ 29633 h 207"/>
              <a:gd name="T6" fmla="*/ 0 w 24"/>
              <a:gd name="T7" fmla="*/ 29633 h 207"/>
              <a:gd name="T8" fmla="*/ 0 w 24"/>
              <a:gd name="T9" fmla="*/ 109538 h 207"/>
              <a:gd name="T10" fmla="*/ 0 w 24"/>
              <a:gd name="T11" fmla="*/ 14817 h 207"/>
              <a:gd name="T12" fmla="*/ 11113 w 24"/>
              <a:gd name="T13" fmla="*/ 14817 h 207"/>
              <a:gd name="T14" fmla="*/ 11113 w 24"/>
              <a:gd name="T15" fmla="*/ 0 h 207"/>
              <a:gd name="T16" fmla="*/ 0 w 24"/>
              <a:gd name="T17" fmla="*/ 0 h 207"/>
              <a:gd name="T18" fmla="*/ 0 w 24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4" h="207">
                <a:moveTo>
                  <a:pt x="0" y="207"/>
                </a:moveTo>
                <a:lnTo>
                  <a:pt x="24" y="207"/>
                </a:lnTo>
                <a:lnTo>
                  <a:pt x="24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4" y="28"/>
                </a:lnTo>
                <a:lnTo>
                  <a:pt x="24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58" name="Freeform 487"/>
          <p:cNvSpPr>
            <a:spLocks noEditPoints="1"/>
          </p:cNvSpPr>
          <p:nvPr/>
        </p:nvSpPr>
        <p:spPr bwMode="auto">
          <a:xfrm>
            <a:off x="5916613" y="4440238"/>
            <a:ext cx="58737" cy="119062"/>
          </a:xfrm>
          <a:custGeom>
            <a:avLst/>
            <a:gdLst>
              <a:gd name="T0" fmla="*/ 46321 w 123"/>
              <a:gd name="T1" fmla="*/ 94612 h 224"/>
              <a:gd name="T2" fmla="*/ 43456 w 123"/>
              <a:gd name="T3" fmla="*/ 100459 h 224"/>
              <a:gd name="T4" fmla="*/ 39158 w 123"/>
              <a:gd name="T5" fmla="*/ 104179 h 224"/>
              <a:gd name="T6" fmla="*/ 33905 w 123"/>
              <a:gd name="T7" fmla="*/ 106305 h 224"/>
              <a:gd name="T8" fmla="*/ 26265 w 123"/>
              <a:gd name="T9" fmla="*/ 105774 h 224"/>
              <a:gd name="T10" fmla="*/ 19579 w 123"/>
              <a:gd name="T11" fmla="*/ 102585 h 224"/>
              <a:gd name="T12" fmla="*/ 14804 w 123"/>
              <a:gd name="T13" fmla="*/ 96738 h 224"/>
              <a:gd name="T14" fmla="*/ 11938 w 123"/>
              <a:gd name="T15" fmla="*/ 86639 h 224"/>
              <a:gd name="T16" fmla="*/ 58737 w 123"/>
              <a:gd name="T17" fmla="*/ 81324 h 224"/>
              <a:gd name="T18" fmla="*/ 58259 w 123"/>
              <a:gd name="T19" fmla="*/ 66441 h 224"/>
              <a:gd name="T20" fmla="*/ 54439 w 123"/>
              <a:gd name="T21" fmla="*/ 51027 h 224"/>
              <a:gd name="T22" fmla="*/ 46799 w 123"/>
              <a:gd name="T23" fmla="*/ 40928 h 224"/>
              <a:gd name="T24" fmla="*/ 36293 w 123"/>
              <a:gd name="T25" fmla="*/ 35081 h 224"/>
              <a:gd name="T26" fmla="*/ 23399 w 123"/>
              <a:gd name="T27" fmla="*/ 35081 h 224"/>
              <a:gd name="T28" fmla="*/ 11938 w 123"/>
              <a:gd name="T29" fmla="*/ 40928 h 224"/>
              <a:gd name="T30" fmla="*/ 4775 w 123"/>
              <a:gd name="T31" fmla="*/ 52090 h 224"/>
              <a:gd name="T32" fmla="*/ 478 w 123"/>
              <a:gd name="T33" fmla="*/ 68035 h 224"/>
              <a:gd name="T34" fmla="*/ 478 w 123"/>
              <a:gd name="T35" fmla="*/ 86639 h 224"/>
              <a:gd name="T36" fmla="*/ 4775 w 123"/>
              <a:gd name="T37" fmla="*/ 102053 h 224"/>
              <a:gd name="T38" fmla="*/ 11938 w 123"/>
              <a:gd name="T39" fmla="*/ 112684 h 224"/>
              <a:gd name="T40" fmla="*/ 23399 w 123"/>
              <a:gd name="T41" fmla="*/ 117999 h 224"/>
              <a:gd name="T42" fmla="*/ 34860 w 123"/>
              <a:gd name="T43" fmla="*/ 117999 h 224"/>
              <a:gd name="T44" fmla="*/ 44888 w 123"/>
              <a:gd name="T45" fmla="*/ 114278 h 224"/>
              <a:gd name="T46" fmla="*/ 52051 w 123"/>
              <a:gd name="T47" fmla="*/ 107900 h 224"/>
              <a:gd name="T48" fmla="*/ 56827 w 123"/>
              <a:gd name="T49" fmla="*/ 97801 h 224"/>
              <a:gd name="T50" fmla="*/ 47276 w 123"/>
              <a:gd name="T51" fmla="*/ 91423 h 224"/>
              <a:gd name="T52" fmla="*/ 11938 w 123"/>
              <a:gd name="T53" fmla="*/ 64315 h 224"/>
              <a:gd name="T54" fmla="*/ 15281 w 123"/>
              <a:gd name="T55" fmla="*/ 55810 h 224"/>
              <a:gd name="T56" fmla="*/ 19579 w 123"/>
              <a:gd name="T57" fmla="*/ 49432 h 224"/>
              <a:gd name="T58" fmla="*/ 25787 w 123"/>
              <a:gd name="T59" fmla="*/ 47306 h 224"/>
              <a:gd name="T60" fmla="*/ 33905 w 123"/>
              <a:gd name="T61" fmla="*/ 47306 h 224"/>
              <a:gd name="T62" fmla="*/ 40113 w 123"/>
              <a:gd name="T63" fmla="*/ 49964 h 224"/>
              <a:gd name="T64" fmla="*/ 44888 w 123"/>
              <a:gd name="T65" fmla="*/ 55810 h 224"/>
              <a:gd name="T66" fmla="*/ 46799 w 123"/>
              <a:gd name="T67" fmla="*/ 64315 h 224"/>
              <a:gd name="T68" fmla="*/ 11461 w 123"/>
              <a:gd name="T69" fmla="*/ 70162 h 224"/>
              <a:gd name="T70" fmla="*/ 25787 w 123"/>
              <a:gd name="T71" fmla="*/ 0 h 224"/>
              <a:gd name="T72" fmla="*/ 30562 w 123"/>
              <a:gd name="T73" fmla="*/ 26045 h 22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123" h="224">
                <a:moveTo>
                  <a:pt x="99" y="172"/>
                </a:moveTo>
                <a:lnTo>
                  <a:pt x="97" y="178"/>
                </a:lnTo>
                <a:lnTo>
                  <a:pt x="94" y="184"/>
                </a:lnTo>
                <a:lnTo>
                  <a:pt x="91" y="189"/>
                </a:lnTo>
                <a:lnTo>
                  <a:pt x="87" y="193"/>
                </a:lnTo>
                <a:lnTo>
                  <a:pt x="82" y="196"/>
                </a:lnTo>
                <a:lnTo>
                  <a:pt x="77" y="198"/>
                </a:lnTo>
                <a:lnTo>
                  <a:pt x="71" y="200"/>
                </a:lnTo>
                <a:lnTo>
                  <a:pt x="63" y="200"/>
                </a:lnTo>
                <a:lnTo>
                  <a:pt x="55" y="199"/>
                </a:lnTo>
                <a:lnTo>
                  <a:pt x="48" y="197"/>
                </a:lnTo>
                <a:lnTo>
                  <a:pt x="41" y="193"/>
                </a:lnTo>
                <a:lnTo>
                  <a:pt x="35" y="188"/>
                </a:lnTo>
                <a:lnTo>
                  <a:pt x="31" y="182"/>
                </a:lnTo>
                <a:lnTo>
                  <a:pt x="27" y="174"/>
                </a:lnTo>
                <a:lnTo>
                  <a:pt x="25" y="163"/>
                </a:lnTo>
                <a:lnTo>
                  <a:pt x="24" y="153"/>
                </a:lnTo>
                <a:lnTo>
                  <a:pt x="123" y="153"/>
                </a:lnTo>
                <a:lnTo>
                  <a:pt x="123" y="141"/>
                </a:lnTo>
                <a:lnTo>
                  <a:pt x="122" y="125"/>
                </a:lnTo>
                <a:lnTo>
                  <a:pt x="119" y="108"/>
                </a:lnTo>
                <a:lnTo>
                  <a:pt x="114" y="96"/>
                </a:lnTo>
                <a:lnTo>
                  <a:pt x="108" y="85"/>
                </a:lnTo>
                <a:lnTo>
                  <a:pt x="98" y="77"/>
                </a:lnTo>
                <a:lnTo>
                  <a:pt x="88" y="70"/>
                </a:lnTo>
                <a:lnTo>
                  <a:pt x="76" y="66"/>
                </a:lnTo>
                <a:lnTo>
                  <a:pt x="61" y="65"/>
                </a:lnTo>
                <a:lnTo>
                  <a:pt x="49" y="66"/>
                </a:lnTo>
                <a:lnTo>
                  <a:pt x="36" y="71"/>
                </a:lnTo>
                <a:lnTo>
                  <a:pt x="25" y="77"/>
                </a:lnTo>
                <a:lnTo>
                  <a:pt x="17" y="86"/>
                </a:lnTo>
                <a:lnTo>
                  <a:pt x="10" y="98"/>
                </a:lnTo>
                <a:lnTo>
                  <a:pt x="4" y="112"/>
                </a:lnTo>
                <a:lnTo>
                  <a:pt x="1" y="128"/>
                </a:lnTo>
                <a:lnTo>
                  <a:pt x="0" y="146"/>
                </a:lnTo>
                <a:lnTo>
                  <a:pt x="1" y="163"/>
                </a:lnTo>
                <a:lnTo>
                  <a:pt x="4" y="178"/>
                </a:lnTo>
                <a:lnTo>
                  <a:pt x="10" y="192"/>
                </a:lnTo>
                <a:lnTo>
                  <a:pt x="17" y="203"/>
                </a:lnTo>
                <a:lnTo>
                  <a:pt x="25" y="212"/>
                </a:lnTo>
                <a:lnTo>
                  <a:pt x="36" y="218"/>
                </a:lnTo>
                <a:lnTo>
                  <a:pt x="49" y="222"/>
                </a:lnTo>
                <a:lnTo>
                  <a:pt x="61" y="224"/>
                </a:lnTo>
                <a:lnTo>
                  <a:pt x="73" y="222"/>
                </a:lnTo>
                <a:lnTo>
                  <a:pt x="84" y="220"/>
                </a:lnTo>
                <a:lnTo>
                  <a:pt x="94" y="215"/>
                </a:lnTo>
                <a:lnTo>
                  <a:pt x="102" y="210"/>
                </a:lnTo>
                <a:lnTo>
                  <a:pt x="109" y="203"/>
                </a:lnTo>
                <a:lnTo>
                  <a:pt x="115" y="193"/>
                </a:lnTo>
                <a:lnTo>
                  <a:pt x="119" y="184"/>
                </a:lnTo>
                <a:lnTo>
                  <a:pt x="121" y="172"/>
                </a:lnTo>
                <a:lnTo>
                  <a:pt x="99" y="172"/>
                </a:lnTo>
                <a:close/>
                <a:moveTo>
                  <a:pt x="24" y="132"/>
                </a:moveTo>
                <a:lnTo>
                  <a:pt x="25" y="121"/>
                </a:lnTo>
                <a:lnTo>
                  <a:pt x="27" y="113"/>
                </a:lnTo>
                <a:lnTo>
                  <a:pt x="32" y="105"/>
                </a:lnTo>
                <a:lnTo>
                  <a:pt x="36" y="99"/>
                </a:lnTo>
                <a:lnTo>
                  <a:pt x="41" y="93"/>
                </a:lnTo>
                <a:lnTo>
                  <a:pt x="48" y="90"/>
                </a:lnTo>
                <a:lnTo>
                  <a:pt x="54" y="89"/>
                </a:lnTo>
                <a:lnTo>
                  <a:pt x="62" y="87"/>
                </a:lnTo>
                <a:lnTo>
                  <a:pt x="71" y="89"/>
                </a:lnTo>
                <a:lnTo>
                  <a:pt x="78" y="90"/>
                </a:lnTo>
                <a:lnTo>
                  <a:pt x="84" y="94"/>
                </a:lnTo>
                <a:lnTo>
                  <a:pt x="90" y="99"/>
                </a:lnTo>
                <a:lnTo>
                  <a:pt x="94" y="105"/>
                </a:lnTo>
                <a:lnTo>
                  <a:pt x="97" y="113"/>
                </a:lnTo>
                <a:lnTo>
                  <a:pt x="98" y="121"/>
                </a:lnTo>
                <a:lnTo>
                  <a:pt x="99" y="132"/>
                </a:lnTo>
                <a:lnTo>
                  <a:pt x="24" y="132"/>
                </a:lnTo>
                <a:close/>
                <a:moveTo>
                  <a:pt x="80" y="49"/>
                </a:moveTo>
                <a:lnTo>
                  <a:pt x="54" y="0"/>
                </a:lnTo>
                <a:lnTo>
                  <a:pt x="29" y="0"/>
                </a:lnTo>
                <a:lnTo>
                  <a:pt x="64" y="49"/>
                </a:lnTo>
                <a:lnTo>
                  <a:pt x="80" y="4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59" name="Freeform 488"/>
          <p:cNvSpPr>
            <a:spLocks/>
          </p:cNvSpPr>
          <p:nvPr/>
        </p:nvSpPr>
        <p:spPr bwMode="auto">
          <a:xfrm>
            <a:off x="5978525" y="4476750"/>
            <a:ext cx="60325" cy="80963"/>
          </a:xfrm>
          <a:custGeom>
            <a:avLst/>
            <a:gdLst>
              <a:gd name="T0" fmla="*/ 24811 w 124"/>
              <a:gd name="T1" fmla="*/ 80963 h 151"/>
              <a:gd name="T2" fmla="*/ 36487 w 124"/>
              <a:gd name="T3" fmla="*/ 80963 h 151"/>
              <a:gd name="T4" fmla="*/ 60325 w 124"/>
              <a:gd name="T5" fmla="*/ 0 h 151"/>
              <a:gd name="T6" fmla="*/ 48649 w 124"/>
              <a:gd name="T7" fmla="*/ 0 h 151"/>
              <a:gd name="T8" fmla="*/ 30649 w 124"/>
              <a:gd name="T9" fmla="*/ 64878 h 151"/>
              <a:gd name="T10" fmla="*/ 11676 w 124"/>
              <a:gd name="T11" fmla="*/ 0 h 151"/>
              <a:gd name="T12" fmla="*/ 0 w 124"/>
              <a:gd name="T13" fmla="*/ 0 h 151"/>
              <a:gd name="T14" fmla="*/ 24811 w 124"/>
              <a:gd name="T15" fmla="*/ 80963 h 15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24" h="151">
                <a:moveTo>
                  <a:pt x="51" y="151"/>
                </a:moveTo>
                <a:lnTo>
                  <a:pt x="75" y="151"/>
                </a:lnTo>
                <a:lnTo>
                  <a:pt x="124" y="0"/>
                </a:lnTo>
                <a:lnTo>
                  <a:pt x="100" y="0"/>
                </a:lnTo>
                <a:lnTo>
                  <a:pt x="63" y="121"/>
                </a:lnTo>
                <a:lnTo>
                  <a:pt x="24" y="0"/>
                </a:lnTo>
                <a:lnTo>
                  <a:pt x="0" y="0"/>
                </a:lnTo>
                <a:lnTo>
                  <a:pt x="51" y="15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60" name="Freeform 489"/>
          <p:cNvSpPr>
            <a:spLocks noEditPoints="1"/>
          </p:cNvSpPr>
          <p:nvPr/>
        </p:nvSpPr>
        <p:spPr bwMode="auto">
          <a:xfrm>
            <a:off x="6043613" y="4475163"/>
            <a:ext cx="58737" cy="84137"/>
          </a:xfrm>
          <a:custGeom>
            <a:avLst/>
            <a:gdLst>
              <a:gd name="T0" fmla="*/ 46321 w 123"/>
              <a:gd name="T1" fmla="*/ 59795 h 159"/>
              <a:gd name="T2" fmla="*/ 43456 w 123"/>
              <a:gd name="T3" fmla="*/ 65616 h 159"/>
              <a:gd name="T4" fmla="*/ 39158 w 123"/>
              <a:gd name="T5" fmla="*/ 69320 h 159"/>
              <a:gd name="T6" fmla="*/ 33905 w 123"/>
              <a:gd name="T7" fmla="*/ 71437 h 159"/>
              <a:gd name="T8" fmla="*/ 26265 w 123"/>
              <a:gd name="T9" fmla="*/ 70908 h 159"/>
              <a:gd name="T10" fmla="*/ 19579 w 123"/>
              <a:gd name="T11" fmla="*/ 67733 h 159"/>
              <a:gd name="T12" fmla="*/ 14326 w 123"/>
              <a:gd name="T13" fmla="*/ 61912 h 159"/>
              <a:gd name="T14" fmla="*/ 11938 w 123"/>
              <a:gd name="T15" fmla="*/ 51858 h 159"/>
              <a:gd name="T16" fmla="*/ 58737 w 123"/>
              <a:gd name="T17" fmla="*/ 46566 h 159"/>
              <a:gd name="T18" fmla="*/ 58259 w 123"/>
              <a:gd name="T19" fmla="*/ 31750 h 159"/>
              <a:gd name="T20" fmla="*/ 54439 w 123"/>
              <a:gd name="T21" fmla="*/ 16404 h 159"/>
              <a:gd name="T22" fmla="*/ 46799 w 123"/>
              <a:gd name="T23" fmla="*/ 6350 h 159"/>
              <a:gd name="T24" fmla="*/ 36293 w 123"/>
              <a:gd name="T25" fmla="*/ 529 h 159"/>
              <a:gd name="T26" fmla="*/ 22922 w 123"/>
              <a:gd name="T27" fmla="*/ 529 h 159"/>
              <a:gd name="T28" fmla="*/ 11938 w 123"/>
              <a:gd name="T29" fmla="*/ 6350 h 159"/>
              <a:gd name="T30" fmla="*/ 4298 w 123"/>
              <a:gd name="T31" fmla="*/ 17462 h 159"/>
              <a:gd name="T32" fmla="*/ 478 w 123"/>
              <a:gd name="T33" fmla="*/ 33337 h 159"/>
              <a:gd name="T34" fmla="*/ 478 w 123"/>
              <a:gd name="T35" fmla="*/ 51858 h 159"/>
              <a:gd name="T36" fmla="*/ 4298 w 123"/>
              <a:gd name="T37" fmla="*/ 67204 h 159"/>
              <a:gd name="T38" fmla="*/ 11938 w 123"/>
              <a:gd name="T39" fmla="*/ 77787 h 159"/>
              <a:gd name="T40" fmla="*/ 22922 w 123"/>
              <a:gd name="T41" fmla="*/ 83079 h 159"/>
              <a:gd name="T42" fmla="*/ 34860 w 123"/>
              <a:gd name="T43" fmla="*/ 83079 h 159"/>
              <a:gd name="T44" fmla="*/ 44888 w 123"/>
              <a:gd name="T45" fmla="*/ 79375 h 159"/>
              <a:gd name="T46" fmla="*/ 52051 w 123"/>
              <a:gd name="T47" fmla="*/ 73025 h 159"/>
              <a:gd name="T48" fmla="*/ 56827 w 123"/>
              <a:gd name="T49" fmla="*/ 62970 h 159"/>
              <a:gd name="T50" fmla="*/ 47276 w 123"/>
              <a:gd name="T51" fmla="*/ 56620 h 159"/>
              <a:gd name="T52" fmla="*/ 11938 w 123"/>
              <a:gd name="T53" fmla="*/ 29633 h 159"/>
              <a:gd name="T54" fmla="*/ 15281 w 123"/>
              <a:gd name="T55" fmla="*/ 21167 h 159"/>
              <a:gd name="T56" fmla="*/ 19579 w 123"/>
              <a:gd name="T57" fmla="*/ 14817 h 159"/>
              <a:gd name="T58" fmla="*/ 25787 w 123"/>
              <a:gd name="T59" fmla="*/ 12700 h 159"/>
              <a:gd name="T60" fmla="*/ 33905 w 123"/>
              <a:gd name="T61" fmla="*/ 12700 h 159"/>
              <a:gd name="T62" fmla="*/ 40113 w 123"/>
              <a:gd name="T63" fmla="*/ 15346 h 159"/>
              <a:gd name="T64" fmla="*/ 44888 w 123"/>
              <a:gd name="T65" fmla="*/ 21167 h 159"/>
              <a:gd name="T66" fmla="*/ 46799 w 123"/>
              <a:gd name="T67" fmla="*/ 29633 h 159"/>
              <a:gd name="T68" fmla="*/ 11461 w 123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9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6" y="128"/>
                </a:lnTo>
                <a:lnTo>
                  <a:pt x="82" y="131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8"/>
                </a:lnTo>
                <a:lnTo>
                  <a:pt x="35" y="123"/>
                </a:lnTo>
                <a:lnTo>
                  <a:pt x="30" y="117"/>
                </a:lnTo>
                <a:lnTo>
                  <a:pt x="27" y="109"/>
                </a:lnTo>
                <a:lnTo>
                  <a:pt x="25" y="98"/>
                </a:lnTo>
                <a:lnTo>
                  <a:pt x="24" y="88"/>
                </a:lnTo>
                <a:lnTo>
                  <a:pt x="123" y="88"/>
                </a:lnTo>
                <a:lnTo>
                  <a:pt x="123" y="76"/>
                </a:lnTo>
                <a:lnTo>
                  <a:pt x="122" y="60"/>
                </a:lnTo>
                <a:lnTo>
                  <a:pt x="119" y="43"/>
                </a:lnTo>
                <a:lnTo>
                  <a:pt x="114" y="31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8" y="157"/>
                </a:lnTo>
                <a:lnTo>
                  <a:pt x="61" y="159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5"/>
                </a:lnTo>
                <a:lnTo>
                  <a:pt x="109" y="138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7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7" y="25"/>
                </a:lnTo>
                <a:lnTo>
                  <a:pt x="54" y="24"/>
                </a:lnTo>
                <a:lnTo>
                  <a:pt x="62" y="22"/>
                </a:lnTo>
                <a:lnTo>
                  <a:pt x="71" y="24"/>
                </a:lnTo>
                <a:lnTo>
                  <a:pt x="78" y="25"/>
                </a:lnTo>
                <a:lnTo>
                  <a:pt x="84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61" name="Freeform 490"/>
          <p:cNvSpPr>
            <a:spLocks/>
          </p:cNvSpPr>
          <p:nvPr/>
        </p:nvSpPr>
        <p:spPr bwMode="auto">
          <a:xfrm>
            <a:off x="6146800" y="4448175"/>
            <a:ext cx="84138" cy="109538"/>
          </a:xfrm>
          <a:custGeom>
            <a:avLst/>
            <a:gdLst>
              <a:gd name="T0" fmla="*/ 11344 w 178"/>
              <a:gd name="T1" fmla="*/ 15875 h 207"/>
              <a:gd name="T2" fmla="*/ 12290 w 178"/>
              <a:gd name="T3" fmla="*/ 20638 h 207"/>
              <a:gd name="T4" fmla="*/ 13235 w 178"/>
              <a:gd name="T5" fmla="*/ 25929 h 207"/>
              <a:gd name="T6" fmla="*/ 35451 w 178"/>
              <a:gd name="T7" fmla="*/ 109538 h 207"/>
              <a:gd name="T8" fmla="*/ 46796 w 178"/>
              <a:gd name="T9" fmla="*/ 109538 h 207"/>
              <a:gd name="T10" fmla="*/ 69957 w 178"/>
              <a:gd name="T11" fmla="*/ 25929 h 207"/>
              <a:gd name="T12" fmla="*/ 71848 w 178"/>
              <a:gd name="T13" fmla="*/ 15875 h 207"/>
              <a:gd name="T14" fmla="*/ 71848 w 178"/>
              <a:gd name="T15" fmla="*/ 109538 h 207"/>
              <a:gd name="T16" fmla="*/ 84138 w 178"/>
              <a:gd name="T17" fmla="*/ 109538 h 207"/>
              <a:gd name="T18" fmla="*/ 84138 w 178"/>
              <a:gd name="T19" fmla="*/ 0 h 207"/>
              <a:gd name="T20" fmla="*/ 66649 w 178"/>
              <a:gd name="T21" fmla="*/ 0 h 207"/>
              <a:gd name="T22" fmla="*/ 43487 w 178"/>
              <a:gd name="T23" fmla="*/ 83609 h 207"/>
              <a:gd name="T24" fmla="*/ 41596 w 178"/>
              <a:gd name="T25" fmla="*/ 93134 h 207"/>
              <a:gd name="T26" fmla="*/ 39706 w 178"/>
              <a:gd name="T27" fmla="*/ 83609 h 207"/>
              <a:gd name="T28" fmla="*/ 17017 w 178"/>
              <a:gd name="T29" fmla="*/ 0 h 207"/>
              <a:gd name="T30" fmla="*/ 0 w 178"/>
              <a:gd name="T31" fmla="*/ 0 h 207"/>
              <a:gd name="T32" fmla="*/ 0 w 178"/>
              <a:gd name="T33" fmla="*/ 109538 h 207"/>
              <a:gd name="T34" fmla="*/ 11344 w 178"/>
              <a:gd name="T35" fmla="*/ 109538 h 207"/>
              <a:gd name="T36" fmla="*/ 11344 w 178"/>
              <a:gd name="T37" fmla="*/ 15875 h 2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8" h="207">
                <a:moveTo>
                  <a:pt x="24" y="30"/>
                </a:moveTo>
                <a:lnTo>
                  <a:pt x="26" y="39"/>
                </a:lnTo>
                <a:lnTo>
                  <a:pt x="28" y="49"/>
                </a:lnTo>
                <a:lnTo>
                  <a:pt x="75" y="207"/>
                </a:lnTo>
                <a:lnTo>
                  <a:pt x="99" y="207"/>
                </a:lnTo>
                <a:lnTo>
                  <a:pt x="148" y="49"/>
                </a:lnTo>
                <a:lnTo>
                  <a:pt x="152" y="30"/>
                </a:lnTo>
                <a:lnTo>
                  <a:pt x="152" y="207"/>
                </a:lnTo>
                <a:lnTo>
                  <a:pt x="178" y="207"/>
                </a:lnTo>
                <a:lnTo>
                  <a:pt x="178" y="0"/>
                </a:lnTo>
                <a:lnTo>
                  <a:pt x="141" y="0"/>
                </a:lnTo>
                <a:lnTo>
                  <a:pt x="92" y="158"/>
                </a:lnTo>
                <a:lnTo>
                  <a:pt x="88" y="176"/>
                </a:lnTo>
                <a:lnTo>
                  <a:pt x="84" y="158"/>
                </a:lnTo>
                <a:lnTo>
                  <a:pt x="36" y="0"/>
                </a:lnTo>
                <a:lnTo>
                  <a:pt x="0" y="0"/>
                </a:lnTo>
                <a:lnTo>
                  <a:pt x="0" y="207"/>
                </a:lnTo>
                <a:lnTo>
                  <a:pt x="24" y="207"/>
                </a:lnTo>
                <a:lnTo>
                  <a:pt x="24" y="3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62" name="Rectangle 491"/>
          <p:cNvSpPr>
            <a:spLocks noChangeArrowheads="1"/>
          </p:cNvSpPr>
          <p:nvPr/>
        </p:nvSpPr>
        <p:spPr bwMode="auto">
          <a:xfrm>
            <a:off x="6251575" y="4540250"/>
            <a:ext cx="11113" cy="1746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63" name="Freeform 492"/>
          <p:cNvSpPr>
            <a:spLocks noEditPoints="1"/>
          </p:cNvSpPr>
          <p:nvPr/>
        </p:nvSpPr>
        <p:spPr bwMode="auto">
          <a:xfrm>
            <a:off x="4851400" y="4646613"/>
            <a:ext cx="60325" cy="103187"/>
          </a:xfrm>
          <a:custGeom>
            <a:avLst/>
            <a:gdLst>
              <a:gd name="T0" fmla="*/ 36943 w 129"/>
              <a:gd name="T1" fmla="*/ 103187 h 196"/>
              <a:gd name="T2" fmla="*/ 48166 w 129"/>
              <a:gd name="T3" fmla="*/ 103187 h 196"/>
              <a:gd name="T4" fmla="*/ 48166 w 129"/>
              <a:gd name="T5" fmla="*/ 77390 h 196"/>
              <a:gd name="T6" fmla="*/ 60325 w 129"/>
              <a:gd name="T7" fmla="*/ 77390 h 196"/>
              <a:gd name="T8" fmla="*/ 60325 w 129"/>
              <a:gd name="T9" fmla="*/ 64755 h 196"/>
              <a:gd name="T10" fmla="*/ 48166 w 129"/>
              <a:gd name="T11" fmla="*/ 64755 h 196"/>
              <a:gd name="T12" fmla="*/ 48166 w 129"/>
              <a:gd name="T13" fmla="*/ 0 h 196"/>
              <a:gd name="T14" fmla="*/ 36943 w 129"/>
              <a:gd name="T15" fmla="*/ 0 h 196"/>
              <a:gd name="T16" fmla="*/ 0 w 129"/>
              <a:gd name="T17" fmla="*/ 63702 h 196"/>
              <a:gd name="T18" fmla="*/ 0 w 129"/>
              <a:gd name="T19" fmla="*/ 77390 h 196"/>
              <a:gd name="T20" fmla="*/ 36943 w 129"/>
              <a:gd name="T21" fmla="*/ 77390 h 196"/>
              <a:gd name="T22" fmla="*/ 36943 w 129"/>
              <a:gd name="T23" fmla="*/ 103187 h 196"/>
              <a:gd name="T24" fmla="*/ 10288 w 129"/>
              <a:gd name="T25" fmla="*/ 64755 h 196"/>
              <a:gd name="T26" fmla="*/ 36943 w 129"/>
              <a:gd name="T27" fmla="*/ 17900 h 196"/>
              <a:gd name="T28" fmla="*/ 36943 w 129"/>
              <a:gd name="T29" fmla="*/ 64755 h 196"/>
              <a:gd name="T30" fmla="*/ 10288 w 129"/>
              <a:gd name="T31" fmla="*/ 64755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6">
                <a:moveTo>
                  <a:pt x="79" y="196"/>
                </a:moveTo>
                <a:lnTo>
                  <a:pt x="103" y="196"/>
                </a:lnTo>
                <a:lnTo>
                  <a:pt x="103" y="147"/>
                </a:lnTo>
                <a:lnTo>
                  <a:pt x="129" y="147"/>
                </a:lnTo>
                <a:lnTo>
                  <a:pt x="129" y="123"/>
                </a:lnTo>
                <a:lnTo>
                  <a:pt x="103" y="123"/>
                </a:lnTo>
                <a:lnTo>
                  <a:pt x="103" y="0"/>
                </a:lnTo>
                <a:lnTo>
                  <a:pt x="79" y="0"/>
                </a:lnTo>
                <a:lnTo>
                  <a:pt x="0" y="121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3"/>
                </a:moveTo>
                <a:lnTo>
                  <a:pt x="79" y="34"/>
                </a:lnTo>
                <a:lnTo>
                  <a:pt x="79" y="123"/>
                </a:lnTo>
                <a:lnTo>
                  <a:pt x="22" y="12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64" name="Freeform 493"/>
          <p:cNvSpPr>
            <a:spLocks/>
          </p:cNvSpPr>
          <p:nvPr/>
        </p:nvSpPr>
        <p:spPr bwMode="auto">
          <a:xfrm>
            <a:off x="4918075" y="4645025"/>
            <a:ext cx="60325" cy="107950"/>
          </a:xfrm>
          <a:custGeom>
            <a:avLst/>
            <a:gdLst>
              <a:gd name="T0" fmla="*/ 0 w 127"/>
              <a:gd name="T1" fmla="*/ 72496 h 204"/>
              <a:gd name="T2" fmla="*/ 2375 w 127"/>
              <a:gd name="T3" fmla="*/ 87313 h 204"/>
              <a:gd name="T4" fmla="*/ 8075 w 127"/>
              <a:gd name="T5" fmla="*/ 98425 h 204"/>
              <a:gd name="T6" fmla="*/ 17100 w 127"/>
              <a:gd name="T7" fmla="*/ 105833 h 204"/>
              <a:gd name="T8" fmla="*/ 28975 w 127"/>
              <a:gd name="T9" fmla="*/ 107950 h 204"/>
              <a:gd name="T10" fmla="*/ 42275 w 127"/>
              <a:gd name="T11" fmla="*/ 105833 h 204"/>
              <a:gd name="T12" fmla="*/ 51775 w 127"/>
              <a:gd name="T13" fmla="*/ 98954 h 204"/>
              <a:gd name="T14" fmla="*/ 58425 w 127"/>
              <a:gd name="T15" fmla="*/ 88371 h 204"/>
              <a:gd name="T16" fmla="*/ 60325 w 127"/>
              <a:gd name="T17" fmla="*/ 74613 h 204"/>
              <a:gd name="T18" fmla="*/ 59375 w 127"/>
              <a:gd name="T19" fmla="*/ 65617 h 204"/>
              <a:gd name="T20" fmla="*/ 56525 w 127"/>
              <a:gd name="T21" fmla="*/ 58737 h 204"/>
              <a:gd name="T22" fmla="*/ 52250 w 127"/>
              <a:gd name="T23" fmla="*/ 52387 h 204"/>
              <a:gd name="T24" fmla="*/ 46075 w 127"/>
              <a:gd name="T25" fmla="*/ 48683 h 204"/>
              <a:gd name="T26" fmla="*/ 51300 w 127"/>
              <a:gd name="T27" fmla="*/ 44979 h 204"/>
              <a:gd name="T28" fmla="*/ 54625 w 127"/>
              <a:gd name="T29" fmla="*/ 40746 h 204"/>
              <a:gd name="T30" fmla="*/ 56525 w 127"/>
              <a:gd name="T31" fmla="*/ 34925 h 204"/>
              <a:gd name="T32" fmla="*/ 57475 w 127"/>
              <a:gd name="T33" fmla="*/ 28046 h 204"/>
              <a:gd name="T34" fmla="*/ 55100 w 127"/>
              <a:gd name="T35" fmla="*/ 16404 h 204"/>
              <a:gd name="T36" fmla="*/ 50350 w 127"/>
              <a:gd name="T37" fmla="*/ 7408 h 204"/>
              <a:gd name="T38" fmla="*/ 41325 w 127"/>
              <a:gd name="T39" fmla="*/ 2117 h 204"/>
              <a:gd name="T40" fmla="*/ 28975 w 127"/>
              <a:gd name="T41" fmla="*/ 0 h 204"/>
              <a:gd name="T42" fmla="*/ 18050 w 127"/>
              <a:gd name="T43" fmla="*/ 2646 h 204"/>
              <a:gd name="T44" fmla="*/ 9500 w 127"/>
              <a:gd name="T45" fmla="*/ 9525 h 204"/>
              <a:gd name="T46" fmla="*/ 4275 w 127"/>
              <a:gd name="T47" fmla="*/ 20638 h 204"/>
              <a:gd name="T48" fmla="*/ 2375 w 127"/>
              <a:gd name="T49" fmla="*/ 34925 h 204"/>
              <a:gd name="T50" fmla="*/ 13300 w 127"/>
              <a:gd name="T51" fmla="*/ 35454 h 204"/>
              <a:gd name="T52" fmla="*/ 14725 w 127"/>
              <a:gd name="T53" fmla="*/ 25400 h 204"/>
              <a:gd name="T54" fmla="*/ 17575 w 127"/>
              <a:gd name="T55" fmla="*/ 17992 h 204"/>
              <a:gd name="T56" fmla="*/ 22800 w 127"/>
              <a:gd name="T57" fmla="*/ 13758 h 204"/>
              <a:gd name="T58" fmla="*/ 30400 w 127"/>
              <a:gd name="T59" fmla="*/ 12700 h 204"/>
              <a:gd name="T60" fmla="*/ 36575 w 127"/>
              <a:gd name="T61" fmla="*/ 13758 h 204"/>
              <a:gd name="T62" fmla="*/ 41325 w 127"/>
              <a:gd name="T63" fmla="*/ 16933 h 204"/>
              <a:gd name="T64" fmla="*/ 44175 w 127"/>
              <a:gd name="T65" fmla="*/ 21696 h 204"/>
              <a:gd name="T66" fmla="*/ 45125 w 127"/>
              <a:gd name="T67" fmla="*/ 28575 h 204"/>
              <a:gd name="T68" fmla="*/ 44175 w 127"/>
              <a:gd name="T69" fmla="*/ 35983 h 204"/>
              <a:gd name="T70" fmla="*/ 40850 w 127"/>
              <a:gd name="T71" fmla="*/ 40746 h 204"/>
              <a:gd name="T72" fmla="*/ 35150 w 127"/>
              <a:gd name="T73" fmla="*/ 43921 h 204"/>
              <a:gd name="T74" fmla="*/ 27550 w 127"/>
              <a:gd name="T75" fmla="*/ 44450 h 204"/>
              <a:gd name="T76" fmla="*/ 23750 w 127"/>
              <a:gd name="T77" fmla="*/ 56092 h 204"/>
              <a:gd name="T78" fmla="*/ 34200 w 127"/>
              <a:gd name="T79" fmla="*/ 57150 h 204"/>
              <a:gd name="T80" fmla="*/ 41325 w 127"/>
              <a:gd name="T81" fmla="*/ 59267 h 204"/>
              <a:gd name="T82" fmla="*/ 45600 w 127"/>
              <a:gd name="T83" fmla="*/ 63500 h 204"/>
              <a:gd name="T84" fmla="*/ 47500 w 127"/>
              <a:gd name="T85" fmla="*/ 70379 h 204"/>
              <a:gd name="T86" fmla="*/ 47500 w 127"/>
              <a:gd name="T87" fmla="*/ 79375 h 204"/>
              <a:gd name="T88" fmla="*/ 45600 w 127"/>
              <a:gd name="T89" fmla="*/ 86783 h 204"/>
              <a:gd name="T90" fmla="*/ 40850 w 127"/>
              <a:gd name="T91" fmla="*/ 92075 h 204"/>
              <a:gd name="T92" fmla="*/ 34200 w 127"/>
              <a:gd name="T93" fmla="*/ 94721 h 204"/>
              <a:gd name="T94" fmla="*/ 26125 w 127"/>
              <a:gd name="T95" fmla="*/ 94721 h 204"/>
              <a:gd name="T96" fmla="*/ 19000 w 127"/>
              <a:gd name="T97" fmla="*/ 91546 h 204"/>
              <a:gd name="T98" fmla="*/ 14725 w 127"/>
              <a:gd name="T99" fmla="*/ 85725 h 204"/>
              <a:gd name="T100" fmla="*/ 12350 w 127"/>
              <a:gd name="T101" fmla="*/ 77258 h 204"/>
              <a:gd name="T102" fmla="*/ 0 w 127"/>
              <a:gd name="T103" fmla="*/ 71967 h 204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127" h="204">
                <a:moveTo>
                  <a:pt x="0" y="136"/>
                </a:moveTo>
                <a:lnTo>
                  <a:pt x="0" y="137"/>
                </a:lnTo>
                <a:lnTo>
                  <a:pt x="1" y="152"/>
                </a:lnTo>
                <a:lnTo>
                  <a:pt x="5" y="165"/>
                </a:lnTo>
                <a:lnTo>
                  <a:pt x="10" y="176"/>
                </a:lnTo>
                <a:lnTo>
                  <a:pt x="17" y="186"/>
                </a:lnTo>
                <a:lnTo>
                  <a:pt x="26" y="194"/>
                </a:lnTo>
                <a:lnTo>
                  <a:pt x="36" y="200"/>
                </a:lnTo>
                <a:lnTo>
                  <a:pt x="48" y="203"/>
                </a:lnTo>
                <a:lnTo>
                  <a:pt x="61" y="204"/>
                </a:lnTo>
                <a:lnTo>
                  <a:pt x="76" y="203"/>
                </a:lnTo>
                <a:lnTo>
                  <a:pt x="89" y="200"/>
                </a:lnTo>
                <a:lnTo>
                  <a:pt x="99" y="194"/>
                </a:lnTo>
                <a:lnTo>
                  <a:pt x="109" y="187"/>
                </a:lnTo>
                <a:lnTo>
                  <a:pt x="116" y="177"/>
                </a:lnTo>
                <a:lnTo>
                  <a:pt x="123" y="167"/>
                </a:lnTo>
                <a:lnTo>
                  <a:pt x="126" y="154"/>
                </a:lnTo>
                <a:lnTo>
                  <a:pt x="127" y="141"/>
                </a:lnTo>
                <a:lnTo>
                  <a:pt x="127" y="132"/>
                </a:lnTo>
                <a:lnTo>
                  <a:pt x="125" y="124"/>
                </a:lnTo>
                <a:lnTo>
                  <a:pt x="123" y="117"/>
                </a:lnTo>
                <a:lnTo>
                  <a:pt x="119" y="111"/>
                </a:lnTo>
                <a:lnTo>
                  <a:pt x="115" y="105"/>
                </a:lnTo>
                <a:lnTo>
                  <a:pt x="110" y="99"/>
                </a:lnTo>
                <a:lnTo>
                  <a:pt x="105" y="96"/>
                </a:lnTo>
                <a:lnTo>
                  <a:pt x="97" y="92"/>
                </a:lnTo>
                <a:lnTo>
                  <a:pt x="103" y="89"/>
                </a:lnTo>
                <a:lnTo>
                  <a:pt x="108" y="85"/>
                </a:lnTo>
                <a:lnTo>
                  <a:pt x="111" y="82"/>
                </a:lnTo>
                <a:lnTo>
                  <a:pt x="115" y="77"/>
                </a:lnTo>
                <a:lnTo>
                  <a:pt x="117" y="72"/>
                </a:lnTo>
                <a:lnTo>
                  <a:pt x="119" y="66"/>
                </a:lnTo>
                <a:lnTo>
                  <a:pt x="121" y="60"/>
                </a:lnTo>
                <a:lnTo>
                  <a:pt x="121" y="53"/>
                </a:lnTo>
                <a:lnTo>
                  <a:pt x="119" y="41"/>
                </a:lnTo>
                <a:lnTo>
                  <a:pt x="116" y="31"/>
                </a:lnTo>
                <a:lnTo>
                  <a:pt x="112" y="23"/>
                </a:lnTo>
                <a:lnTo>
                  <a:pt x="106" y="14"/>
                </a:lnTo>
                <a:lnTo>
                  <a:pt x="97" y="9"/>
                </a:lnTo>
                <a:lnTo>
                  <a:pt x="87" y="4"/>
                </a:lnTo>
                <a:lnTo>
                  <a:pt x="75" y="2"/>
                </a:lnTo>
                <a:lnTo>
                  <a:pt x="61" y="0"/>
                </a:lnTo>
                <a:lnTo>
                  <a:pt x="50" y="2"/>
                </a:lnTo>
                <a:lnTo>
                  <a:pt x="38" y="5"/>
                </a:lnTo>
                <a:lnTo>
                  <a:pt x="29" y="11"/>
                </a:lnTo>
                <a:lnTo>
                  <a:pt x="20" y="18"/>
                </a:lnTo>
                <a:lnTo>
                  <a:pt x="14" y="27"/>
                </a:lnTo>
                <a:lnTo>
                  <a:pt x="9" y="39"/>
                </a:lnTo>
                <a:lnTo>
                  <a:pt x="6" y="51"/>
                </a:lnTo>
                <a:lnTo>
                  <a:pt x="5" y="66"/>
                </a:lnTo>
                <a:lnTo>
                  <a:pt x="5" y="67"/>
                </a:lnTo>
                <a:lnTo>
                  <a:pt x="28" y="67"/>
                </a:lnTo>
                <a:lnTo>
                  <a:pt x="29" y="56"/>
                </a:lnTo>
                <a:lnTo>
                  <a:pt x="31" y="48"/>
                </a:lnTo>
                <a:lnTo>
                  <a:pt x="33" y="41"/>
                </a:lnTo>
                <a:lnTo>
                  <a:pt x="37" y="34"/>
                </a:lnTo>
                <a:lnTo>
                  <a:pt x="41" y="30"/>
                </a:lnTo>
                <a:lnTo>
                  <a:pt x="48" y="26"/>
                </a:lnTo>
                <a:lnTo>
                  <a:pt x="55" y="25"/>
                </a:lnTo>
                <a:lnTo>
                  <a:pt x="64" y="24"/>
                </a:lnTo>
                <a:lnTo>
                  <a:pt x="71" y="24"/>
                </a:lnTo>
                <a:lnTo>
                  <a:pt x="77" y="26"/>
                </a:lnTo>
                <a:lnTo>
                  <a:pt x="83" y="28"/>
                </a:lnTo>
                <a:lnTo>
                  <a:pt x="87" y="32"/>
                </a:lnTo>
                <a:lnTo>
                  <a:pt x="91" y="35"/>
                </a:lnTo>
                <a:lnTo>
                  <a:pt x="93" y="41"/>
                </a:lnTo>
                <a:lnTo>
                  <a:pt x="95" y="47"/>
                </a:lnTo>
                <a:lnTo>
                  <a:pt x="95" y="54"/>
                </a:lnTo>
                <a:lnTo>
                  <a:pt x="94" y="62"/>
                </a:lnTo>
                <a:lnTo>
                  <a:pt x="93" y="68"/>
                </a:lnTo>
                <a:lnTo>
                  <a:pt x="90" y="74"/>
                </a:lnTo>
                <a:lnTo>
                  <a:pt x="86" y="77"/>
                </a:lnTo>
                <a:lnTo>
                  <a:pt x="80" y="81"/>
                </a:lnTo>
                <a:lnTo>
                  <a:pt x="74" y="83"/>
                </a:lnTo>
                <a:lnTo>
                  <a:pt x="67" y="84"/>
                </a:lnTo>
                <a:lnTo>
                  <a:pt x="58" y="84"/>
                </a:lnTo>
                <a:lnTo>
                  <a:pt x="50" y="84"/>
                </a:lnTo>
                <a:lnTo>
                  <a:pt x="50" y="106"/>
                </a:lnTo>
                <a:lnTo>
                  <a:pt x="64" y="106"/>
                </a:lnTo>
                <a:lnTo>
                  <a:pt x="72" y="108"/>
                </a:lnTo>
                <a:lnTo>
                  <a:pt x="79" y="109"/>
                </a:lnTo>
                <a:lnTo>
                  <a:pt x="87" y="112"/>
                </a:lnTo>
                <a:lnTo>
                  <a:pt x="92" y="116"/>
                </a:lnTo>
                <a:lnTo>
                  <a:pt x="96" y="120"/>
                </a:lnTo>
                <a:lnTo>
                  <a:pt x="99" y="126"/>
                </a:lnTo>
                <a:lnTo>
                  <a:pt x="100" y="133"/>
                </a:lnTo>
                <a:lnTo>
                  <a:pt x="102" y="141"/>
                </a:lnTo>
                <a:lnTo>
                  <a:pt x="100" y="150"/>
                </a:lnTo>
                <a:lnTo>
                  <a:pt x="99" y="158"/>
                </a:lnTo>
                <a:lnTo>
                  <a:pt x="96" y="164"/>
                </a:lnTo>
                <a:lnTo>
                  <a:pt x="91" y="169"/>
                </a:lnTo>
                <a:lnTo>
                  <a:pt x="86" y="174"/>
                </a:lnTo>
                <a:lnTo>
                  <a:pt x="79" y="177"/>
                </a:lnTo>
                <a:lnTo>
                  <a:pt x="72" y="179"/>
                </a:lnTo>
                <a:lnTo>
                  <a:pt x="64" y="180"/>
                </a:lnTo>
                <a:lnTo>
                  <a:pt x="55" y="179"/>
                </a:lnTo>
                <a:lnTo>
                  <a:pt x="47" y="177"/>
                </a:lnTo>
                <a:lnTo>
                  <a:pt x="40" y="173"/>
                </a:lnTo>
                <a:lnTo>
                  <a:pt x="35" y="168"/>
                </a:lnTo>
                <a:lnTo>
                  <a:pt x="31" y="162"/>
                </a:lnTo>
                <a:lnTo>
                  <a:pt x="28" y="154"/>
                </a:lnTo>
                <a:lnTo>
                  <a:pt x="26" y="146"/>
                </a:lnTo>
                <a:lnTo>
                  <a:pt x="25" y="136"/>
                </a:lnTo>
                <a:lnTo>
                  <a:pt x="0" y="13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65" name="Freeform 494"/>
          <p:cNvSpPr>
            <a:spLocks noEditPoints="1"/>
          </p:cNvSpPr>
          <p:nvPr/>
        </p:nvSpPr>
        <p:spPr bwMode="auto">
          <a:xfrm>
            <a:off x="5537200" y="4640263"/>
            <a:ext cx="68263" cy="109537"/>
          </a:xfrm>
          <a:custGeom>
            <a:avLst/>
            <a:gdLst>
              <a:gd name="T0" fmla="*/ 12325 w 144"/>
              <a:gd name="T1" fmla="*/ 58455 h 208"/>
              <a:gd name="T2" fmla="*/ 40294 w 144"/>
              <a:gd name="T3" fmla="*/ 58455 h 208"/>
              <a:gd name="T4" fmla="*/ 48353 w 144"/>
              <a:gd name="T5" fmla="*/ 61088 h 208"/>
              <a:gd name="T6" fmla="*/ 52619 w 144"/>
              <a:gd name="T7" fmla="*/ 65301 h 208"/>
              <a:gd name="T8" fmla="*/ 54990 w 144"/>
              <a:gd name="T9" fmla="*/ 72147 h 208"/>
              <a:gd name="T10" fmla="*/ 54990 w 144"/>
              <a:gd name="T11" fmla="*/ 81100 h 208"/>
              <a:gd name="T12" fmla="*/ 53093 w 144"/>
              <a:gd name="T13" fmla="*/ 88472 h 208"/>
              <a:gd name="T14" fmla="*/ 48353 w 144"/>
              <a:gd name="T15" fmla="*/ 92685 h 208"/>
              <a:gd name="T16" fmla="*/ 41242 w 144"/>
              <a:gd name="T17" fmla="*/ 95318 h 208"/>
              <a:gd name="T18" fmla="*/ 12325 w 144"/>
              <a:gd name="T19" fmla="*/ 95845 h 208"/>
              <a:gd name="T20" fmla="*/ 12325 w 144"/>
              <a:gd name="T21" fmla="*/ 12639 h 208"/>
              <a:gd name="T22" fmla="*/ 38872 w 144"/>
              <a:gd name="T23" fmla="*/ 12639 h 208"/>
              <a:gd name="T24" fmla="*/ 45509 w 144"/>
              <a:gd name="T25" fmla="*/ 14745 h 208"/>
              <a:gd name="T26" fmla="*/ 49775 w 144"/>
              <a:gd name="T27" fmla="*/ 18432 h 208"/>
              <a:gd name="T28" fmla="*/ 51671 w 144"/>
              <a:gd name="T29" fmla="*/ 24751 h 208"/>
              <a:gd name="T30" fmla="*/ 51671 w 144"/>
              <a:gd name="T31" fmla="*/ 33177 h 208"/>
              <a:gd name="T32" fmla="*/ 49775 w 144"/>
              <a:gd name="T33" fmla="*/ 39497 h 208"/>
              <a:gd name="T34" fmla="*/ 45035 w 144"/>
              <a:gd name="T35" fmla="*/ 43709 h 208"/>
              <a:gd name="T36" fmla="*/ 38398 w 144"/>
              <a:gd name="T37" fmla="*/ 46343 h 208"/>
              <a:gd name="T38" fmla="*/ 12325 w 144"/>
              <a:gd name="T39" fmla="*/ 46343 h 208"/>
              <a:gd name="T40" fmla="*/ 38398 w 144"/>
              <a:gd name="T41" fmla="*/ 109537 h 208"/>
              <a:gd name="T42" fmla="*/ 50723 w 144"/>
              <a:gd name="T43" fmla="*/ 106904 h 208"/>
              <a:gd name="T44" fmla="*/ 60204 w 144"/>
              <a:gd name="T45" fmla="*/ 100058 h 208"/>
              <a:gd name="T46" fmla="*/ 66367 w 144"/>
              <a:gd name="T47" fmla="*/ 90579 h 208"/>
              <a:gd name="T48" fmla="*/ 68263 w 144"/>
              <a:gd name="T49" fmla="*/ 76887 h 208"/>
              <a:gd name="T50" fmla="*/ 67315 w 144"/>
              <a:gd name="T51" fmla="*/ 66881 h 208"/>
              <a:gd name="T52" fmla="*/ 63523 w 144"/>
              <a:gd name="T53" fmla="*/ 58981 h 208"/>
              <a:gd name="T54" fmla="*/ 58782 w 144"/>
              <a:gd name="T55" fmla="*/ 53715 h 208"/>
              <a:gd name="T56" fmla="*/ 51671 w 144"/>
              <a:gd name="T57" fmla="*/ 50556 h 208"/>
              <a:gd name="T58" fmla="*/ 57360 w 144"/>
              <a:gd name="T59" fmla="*/ 46869 h 208"/>
              <a:gd name="T60" fmla="*/ 61152 w 144"/>
              <a:gd name="T61" fmla="*/ 41076 h 208"/>
              <a:gd name="T62" fmla="*/ 63048 w 144"/>
              <a:gd name="T63" fmla="*/ 34757 h 208"/>
              <a:gd name="T64" fmla="*/ 63997 w 144"/>
              <a:gd name="T65" fmla="*/ 27384 h 208"/>
              <a:gd name="T66" fmla="*/ 62574 w 144"/>
              <a:gd name="T67" fmla="*/ 14745 h 208"/>
              <a:gd name="T68" fmla="*/ 57360 w 144"/>
              <a:gd name="T69" fmla="*/ 6846 h 208"/>
              <a:gd name="T70" fmla="*/ 48827 w 144"/>
              <a:gd name="T71" fmla="*/ 2106 h 208"/>
              <a:gd name="T72" fmla="*/ 36028 w 144"/>
              <a:gd name="T73" fmla="*/ 0 h 208"/>
              <a:gd name="T74" fmla="*/ 0 w 144"/>
              <a:gd name="T75" fmla="*/ 109537 h 20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44" h="208">
                <a:moveTo>
                  <a:pt x="26" y="182"/>
                </a:moveTo>
                <a:lnTo>
                  <a:pt x="26" y="111"/>
                </a:lnTo>
                <a:lnTo>
                  <a:pt x="75" y="111"/>
                </a:lnTo>
                <a:lnTo>
                  <a:pt x="85" y="111"/>
                </a:lnTo>
                <a:lnTo>
                  <a:pt x="94" y="113"/>
                </a:lnTo>
                <a:lnTo>
                  <a:pt x="102" y="116"/>
                </a:lnTo>
                <a:lnTo>
                  <a:pt x="107" y="119"/>
                </a:lnTo>
                <a:lnTo>
                  <a:pt x="111" y="124"/>
                </a:lnTo>
                <a:lnTo>
                  <a:pt x="115" y="130"/>
                </a:lnTo>
                <a:lnTo>
                  <a:pt x="116" y="137"/>
                </a:lnTo>
                <a:lnTo>
                  <a:pt x="117" y="146"/>
                </a:lnTo>
                <a:lnTo>
                  <a:pt x="116" y="154"/>
                </a:lnTo>
                <a:lnTo>
                  <a:pt x="115" y="161"/>
                </a:lnTo>
                <a:lnTo>
                  <a:pt x="112" y="168"/>
                </a:lnTo>
                <a:lnTo>
                  <a:pt x="108" y="173"/>
                </a:lnTo>
                <a:lnTo>
                  <a:pt x="102" y="176"/>
                </a:lnTo>
                <a:lnTo>
                  <a:pt x="95" y="180"/>
                </a:lnTo>
                <a:lnTo>
                  <a:pt x="87" y="181"/>
                </a:lnTo>
                <a:lnTo>
                  <a:pt x="78" y="182"/>
                </a:lnTo>
                <a:lnTo>
                  <a:pt x="26" y="182"/>
                </a:lnTo>
                <a:close/>
                <a:moveTo>
                  <a:pt x="26" y="88"/>
                </a:moveTo>
                <a:lnTo>
                  <a:pt x="26" y="24"/>
                </a:lnTo>
                <a:lnTo>
                  <a:pt x="73" y="24"/>
                </a:lnTo>
                <a:lnTo>
                  <a:pt x="82" y="24"/>
                </a:lnTo>
                <a:lnTo>
                  <a:pt x="89" y="26"/>
                </a:lnTo>
                <a:lnTo>
                  <a:pt x="96" y="28"/>
                </a:lnTo>
                <a:lnTo>
                  <a:pt x="101" y="32"/>
                </a:lnTo>
                <a:lnTo>
                  <a:pt x="105" y="35"/>
                </a:lnTo>
                <a:lnTo>
                  <a:pt x="108" y="41"/>
                </a:lnTo>
                <a:lnTo>
                  <a:pt x="109" y="47"/>
                </a:lnTo>
                <a:lnTo>
                  <a:pt x="110" y="55"/>
                </a:lnTo>
                <a:lnTo>
                  <a:pt x="109" y="63"/>
                </a:lnTo>
                <a:lnTo>
                  <a:pt x="108" y="70"/>
                </a:lnTo>
                <a:lnTo>
                  <a:pt x="105" y="75"/>
                </a:lnTo>
                <a:lnTo>
                  <a:pt x="101" y="80"/>
                </a:lnTo>
                <a:lnTo>
                  <a:pt x="95" y="83"/>
                </a:lnTo>
                <a:lnTo>
                  <a:pt x="88" y="85"/>
                </a:lnTo>
                <a:lnTo>
                  <a:pt x="81" y="88"/>
                </a:lnTo>
                <a:lnTo>
                  <a:pt x="71" y="88"/>
                </a:lnTo>
                <a:lnTo>
                  <a:pt x="26" y="88"/>
                </a:lnTo>
                <a:close/>
                <a:moveTo>
                  <a:pt x="0" y="208"/>
                </a:moveTo>
                <a:lnTo>
                  <a:pt x="81" y="208"/>
                </a:lnTo>
                <a:lnTo>
                  <a:pt x="95" y="206"/>
                </a:lnTo>
                <a:lnTo>
                  <a:pt x="107" y="203"/>
                </a:lnTo>
                <a:lnTo>
                  <a:pt x="118" y="198"/>
                </a:lnTo>
                <a:lnTo>
                  <a:pt x="127" y="190"/>
                </a:lnTo>
                <a:lnTo>
                  <a:pt x="134" y="182"/>
                </a:lnTo>
                <a:lnTo>
                  <a:pt x="140" y="172"/>
                </a:lnTo>
                <a:lnTo>
                  <a:pt x="143" y="159"/>
                </a:lnTo>
                <a:lnTo>
                  <a:pt x="144" y="146"/>
                </a:lnTo>
                <a:lnTo>
                  <a:pt x="143" y="137"/>
                </a:lnTo>
                <a:lnTo>
                  <a:pt x="142" y="127"/>
                </a:lnTo>
                <a:lnTo>
                  <a:pt x="139" y="119"/>
                </a:lnTo>
                <a:lnTo>
                  <a:pt x="134" y="112"/>
                </a:lnTo>
                <a:lnTo>
                  <a:pt x="129" y="106"/>
                </a:lnTo>
                <a:lnTo>
                  <a:pt x="124" y="102"/>
                </a:lnTo>
                <a:lnTo>
                  <a:pt x="116" y="98"/>
                </a:lnTo>
                <a:lnTo>
                  <a:pt x="109" y="96"/>
                </a:lnTo>
                <a:lnTo>
                  <a:pt x="115" y="92"/>
                </a:lnTo>
                <a:lnTo>
                  <a:pt x="121" y="89"/>
                </a:lnTo>
                <a:lnTo>
                  <a:pt x="125" y="84"/>
                </a:lnTo>
                <a:lnTo>
                  <a:pt x="129" y="78"/>
                </a:lnTo>
                <a:lnTo>
                  <a:pt x="131" y="73"/>
                </a:lnTo>
                <a:lnTo>
                  <a:pt x="133" y="66"/>
                </a:lnTo>
                <a:lnTo>
                  <a:pt x="135" y="59"/>
                </a:lnTo>
                <a:lnTo>
                  <a:pt x="135" y="52"/>
                </a:lnTo>
                <a:lnTo>
                  <a:pt x="134" y="39"/>
                </a:lnTo>
                <a:lnTo>
                  <a:pt x="132" y="28"/>
                </a:lnTo>
                <a:lnTo>
                  <a:pt x="127" y="20"/>
                </a:lnTo>
                <a:lnTo>
                  <a:pt x="121" y="13"/>
                </a:lnTo>
                <a:lnTo>
                  <a:pt x="112" y="7"/>
                </a:lnTo>
                <a:lnTo>
                  <a:pt x="103" y="4"/>
                </a:lnTo>
                <a:lnTo>
                  <a:pt x="90" y="1"/>
                </a:lnTo>
                <a:lnTo>
                  <a:pt x="76" y="0"/>
                </a:lnTo>
                <a:lnTo>
                  <a:pt x="0" y="0"/>
                </a:lnTo>
                <a:lnTo>
                  <a:pt x="0" y="20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66" name="Freeform 495"/>
          <p:cNvSpPr>
            <a:spLocks noEditPoints="1"/>
          </p:cNvSpPr>
          <p:nvPr/>
        </p:nvSpPr>
        <p:spPr bwMode="auto">
          <a:xfrm>
            <a:off x="5614988" y="4668838"/>
            <a:ext cx="57150" cy="82550"/>
          </a:xfrm>
          <a:custGeom>
            <a:avLst/>
            <a:gdLst>
              <a:gd name="T0" fmla="*/ 45070 w 123"/>
              <a:gd name="T1" fmla="*/ 59039 h 158"/>
              <a:gd name="T2" fmla="*/ 42282 w 123"/>
              <a:gd name="T3" fmla="*/ 64264 h 158"/>
              <a:gd name="T4" fmla="*/ 38100 w 123"/>
              <a:gd name="T5" fmla="*/ 67921 h 158"/>
              <a:gd name="T6" fmla="*/ 32524 w 123"/>
              <a:gd name="T7" fmla="*/ 70533 h 158"/>
              <a:gd name="T8" fmla="*/ 25555 w 123"/>
              <a:gd name="T9" fmla="*/ 70011 h 158"/>
              <a:gd name="T10" fmla="*/ 19050 w 123"/>
              <a:gd name="T11" fmla="*/ 66876 h 158"/>
              <a:gd name="T12" fmla="*/ 13939 w 123"/>
              <a:gd name="T13" fmla="*/ 60606 h 158"/>
              <a:gd name="T14" fmla="*/ 11616 w 123"/>
              <a:gd name="T15" fmla="*/ 51202 h 158"/>
              <a:gd name="T16" fmla="*/ 57150 w 123"/>
              <a:gd name="T17" fmla="*/ 45455 h 158"/>
              <a:gd name="T18" fmla="*/ 56685 w 123"/>
              <a:gd name="T19" fmla="*/ 30826 h 158"/>
              <a:gd name="T20" fmla="*/ 52968 w 123"/>
              <a:gd name="T21" fmla="*/ 15674 h 158"/>
              <a:gd name="T22" fmla="*/ 45534 w 123"/>
              <a:gd name="T23" fmla="*/ 5747 h 158"/>
              <a:gd name="T24" fmla="*/ 35312 w 123"/>
              <a:gd name="T25" fmla="*/ 522 h 158"/>
              <a:gd name="T26" fmla="*/ 22302 w 123"/>
              <a:gd name="T27" fmla="*/ 522 h 158"/>
              <a:gd name="T28" fmla="*/ 11616 w 123"/>
              <a:gd name="T29" fmla="*/ 5747 h 158"/>
              <a:gd name="T30" fmla="*/ 4182 w 123"/>
              <a:gd name="T31" fmla="*/ 16719 h 158"/>
              <a:gd name="T32" fmla="*/ 465 w 123"/>
              <a:gd name="T33" fmla="*/ 32916 h 158"/>
              <a:gd name="T34" fmla="*/ 465 w 123"/>
              <a:gd name="T35" fmla="*/ 51202 h 158"/>
              <a:gd name="T36" fmla="*/ 4182 w 123"/>
              <a:gd name="T37" fmla="*/ 66353 h 158"/>
              <a:gd name="T38" fmla="*/ 11616 w 123"/>
              <a:gd name="T39" fmla="*/ 76280 h 158"/>
              <a:gd name="T40" fmla="*/ 22302 w 123"/>
              <a:gd name="T41" fmla="*/ 82028 h 158"/>
              <a:gd name="T42" fmla="*/ 33918 w 123"/>
              <a:gd name="T43" fmla="*/ 82028 h 158"/>
              <a:gd name="T44" fmla="*/ 43676 w 123"/>
              <a:gd name="T45" fmla="*/ 78370 h 158"/>
              <a:gd name="T46" fmla="*/ 50180 w 123"/>
              <a:gd name="T47" fmla="*/ 71578 h 158"/>
              <a:gd name="T48" fmla="*/ 55291 w 123"/>
              <a:gd name="T49" fmla="*/ 62174 h 158"/>
              <a:gd name="T50" fmla="*/ 45999 w 123"/>
              <a:gd name="T51" fmla="*/ 55904 h 158"/>
              <a:gd name="T52" fmla="*/ 11616 w 123"/>
              <a:gd name="T53" fmla="*/ 29258 h 158"/>
              <a:gd name="T54" fmla="*/ 14404 w 123"/>
              <a:gd name="T55" fmla="*/ 20376 h 158"/>
              <a:gd name="T56" fmla="*/ 19050 w 123"/>
              <a:gd name="T57" fmla="*/ 14629 h 158"/>
              <a:gd name="T58" fmla="*/ 25090 w 123"/>
              <a:gd name="T59" fmla="*/ 12017 h 158"/>
              <a:gd name="T60" fmla="*/ 32524 w 123"/>
              <a:gd name="T61" fmla="*/ 12017 h 158"/>
              <a:gd name="T62" fmla="*/ 39029 w 123"/>
              <a:gd name="T63" fmla="*/ 15152 h 158"/>
              <a:gd name="T64" fmla="*/ 43676 w 123"/>
              <a:gd name="T65" fmla="*/ 20376 h 158"/>
              <a:gd name="T66" fmla="*/ 45534 w 123"/>
              <a:gd name="T67" fmla="*/ 29258 h 158"/>
              <a:gd name="T68" fmla="*/ 11151 w 123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2"/>
                </a:lnTo>
                <a:lnTo>
                  <a:pt x="70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1"/>
                </a:lnTo>
                <a:lnTo>
                  <a:pt x="41" y="128"/>
                </a:lnTo>
                <a:lnTo>
                  <a:pt x="35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5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1"/>
                </a:lnTo>
                <a:lnTo>
                  <a:pt x="87" y="4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1"/>
                </a:lnTo>
                <a:lnTo>
                  <a:pt x="17" y="21"/>
                </a:lnTo>
                <a:lnTo>
                  <a:pt x="9" y="32"/>
                </a:lnTo>
                <a:lnTo>
                  <a:pt x="4" y="46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6"/>
                </a:lnTo>
                <a:lnTo>
                  <a:pt x="36" y="152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7"/>
                </a:lnTo>
                <a:lnTo>
                  <a:pt x="31" y="39"/>
                </a:lnTo>
                <a:lnTo>
                  <a:pt x="36" y="34"/>
                </a:lnTo>
                <a:lnTo>
                  <a:pt x="41" y="28"/>
                </a:lnTo>
                <a:lnTo>
                  <a:pt x="47" y="24"/>
                </a:lnTo>
                <a:lnTo>
                  <a:pt x="54" y="23"/>
                </a:lnTo>
                <a:lnTo>
                  <a:pt x="62" y="22"/>
                </a:lnTo>
                <a:lnTo>
                  <a:pt x="70" y="23"/>
                </a:lnTo>
                <a:lnTo>
                  <a:pt x="78" y="24"/>
                </a:lnTo>
                <a:lnTo>
                  <a:pt x="84" y="29"/>
                </a:lnTo>
                <a:lnTo>
                  <a:pt x="89" y="34"/>
                </a:lnTo>
                <a:lnTo>
                  <a:pt x="94" y="39"/>
                </a:lnTo>
                <a:lnTo>
                  <a:pt x="97" y="47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67" name="Freeform 496"/>
          <p:cNvSpPr>
            <a:spLocks/>
          </p:cNvSpPr>
          <p:nvPr/>
        </p:nvSpPr>
        <p:spPr bwMode="auto">
          <a:xfrm>
            <a:off x="5684838" y="4668838"/>
            <a:ext cx="31750" cy="80962"/>
          </a:xfrm>
          <a:custGeom>
            <a:avLst/>
            <a:gdLst>
              <a:gd name="T0" fmla="*/ 0 w 66"/>
              <a:gd name="T1" fmla="*/ 80962 h 155"/>
              <a:gd name="T2" fmla="*/ 11064 w 66"/>
              <a:gd name="T3" fmla="*/ 80962 h 155"/>
              <a:gd name="T4" fmla="*/ 11064 w 66"/>
              <a:gd name="T5" fmla="*/ 36563 h 155"/>
              <a:gd name="T6" fmla="*/ 11545 w 66"/>
              <a:gd name="T7" fmla="*/ 31340 h 155"/>
              <a:gd name="T8" fmla="*/ 12027 w 66"/>
              <a:gd name="T9" fmla="*/ 26639 h 155"/>
              <a:gd name="T10" fmla="*/ 13470 w 66"/>
              <a:gd name="T11" fmla="*/ 22983 h 155"/>
              <a:gd name="T12" fmla="*/ 15394 w 66"/>
              <a:gd name="T13" fmla="*/ 19849 h 155"/>
              <a:gd name="T14" fmla="*/ 18280 w 66"/>
              <a:gd name="T15" fmla="*/ 16715 h 155"/>
              <a:gd name="T16" fmla="*/ 21167 w 66"/>
              <a:gd name="T17" fmla="*/ 15148 h 155"/>
              <a:gd name="T18" fmla="*/ 25015 w 66"/>
              <a:gd name="T19" fmla="*/ 14625 h 155"/>
              <a:gd name="T20" fmla="*/ 29345 w 66"/>
              <a:gd name="T21" fmla="*/ 14103 h 155"/>
              <a:gd name="T22" fmla="*/ 31750 w 66"/>
              <a:gd name="T23" fmla="*/ 14103 h 155"/>
              <a:gd name="T24" fmla="*/ 31750 w 66"/>
              <a:gd name="T25" fmla="*/ 0 h 155"/>
              <a:gd name="T26" fmla="*/ 28864 w 66"/>
              <a:gd name="T27" fmla="*/ 0 h 155"/>
              <a:gd name="T28" fmla="*/ 25496 w 66"/>
              <a:gd name="T29" fmla="*/ 0 h 155"/>
              <a:gd name="T30" fmla="*/ 22610 w 66"/>
              <a:gd name="T31" fmla="*/ 1045 h 155"/>
              <a:gd name="T32" fmla="*/ 20205 w 66"/>
              <a:gd name="T33" fmla="*/ 2089 h 155"/>
              <a:gd name="T34" fmla="*/ 17318 w 66"/>
              <a:gd name="T35" fmla="*/ 3656 h 155"/>
              <a:gd name="T36" fmla="*/ 15394 w 66"/>
              <a:gd name="T37" fmla="*/ 5746 h 155"/>
              <a:gd name="T38" fmla="*/ 13470 w 66"/>
              <a:gd name="T39" fmla="*/ 8880 h 155"/>
              <a:gd name="T40" fmla="*/ 12027 w 66"/>
              <a:gd name="T41" fmla="*/ 12014 h 155"/>
              <a:gd name="T42" fmla="*/ 10583 w 66"/>
              <a:gd name="T43" fmla="*/ 15670 h 155"/>
              <a:gd name="T44" fmla="*/ 10583 w 66"/>
              <a:gd name="T45" fmla="*/ 1567 h 155"/>
              <a:gd name="T46" fmla="*/ 0 w 66"/>
              <a:gd name="T47" fmla="*/ 1567 h 155"/>
              <a:gd name="T48" fmla="*/ 0 w 66"/>
              <a:gd name="T49" fmla="*/ 80962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0"/>
                </a:lnTo>
                <a:lnTo>
                  <a:pt x="25" y="51"/>
                </a:lnTo>
                <a:lnTo>
                  <a:pt x="28" y="44"/>
                </a:lnTo>
                <a:lnTo>
                  <a:pt x="32" y="38"/>
                </a:lnTo>
                <a:lnTo>
                  <a:pt x="38" y="32"/>
                </a:lnTo>
                <a:lnTo>
                  <a:pt x="44" y="29"/>
                </a:lnTo>
                <a:lnTo>
                  <a:pt x="52" y="28"/>
                </a:lnTo>
                <a:lnTo>
                  <a:pt x="61" y="27"/>
                </a:lnTo>
                <a:lnTo>
                  <a:pt x="66" y="27"/>
                </a:lnTo>
                <a:lnTo>
                  <a:pt x="66" y="0"/>
                </a:lnTo>
                <a:lnTo>
                  <a:pt x="60" y="0"/>
                </a:lnTo>
                <a:lnTo>
                  <a:pt x="53" y="0"/>
                </a:lnTo>
                <a:lnTo>
                  <a:pt x="47" y="2"/>
                </a:lnTo>
                <a:lnTo>
                  <a:pt x="42" y="4"/>
                </a:lnTo>
                <a:lnTo>
                  <a:pt x="36" y="7"/>
                </a:lnTo>
                <a:lnTo>
                  <a:pt x="32" y="11"/>
                </a:lnTo>
                <a:lnTo>
                  <a:pt x="28" y="17"/>
                </a:lnTo>
                <a:lnTo>
                  <a:pt x="25" y="23"/>
                </a:lnTo>
                <a:lnTo>
                  <a:pt x="22" y="30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68" name="Freeform 497"/>
          <p:cNvSpPr>
            <a:spLocks/>
          </p:cNvSpPr>
          <p:nvPr/>
        </p:nvSpPr>
        <p:spPr bwMode="auto">
          <a:xfrm>
            <a:off x="5718175" y="4648200"/>
            <a:ext cx="31750" cy="103188"/>
          </a:xfrm>
          <a:custGeom>
            <a:avLst/>
            <a:gdLst>
              <a:gd name="T0" fmla="*/ 20077 w 68"/>
              <a:gd name="T1" fmla="*/ 81603 h 196"/>
              <a:gd name="T2" fmla="*/ 20077 w 68"/>
              <a:gd name="T3" fmla="*/ 32641 h 196"/>
              <a:gd name="T4" fmla="*/ 31750 w 68"/>
              <a:gd name="T5" fmla="*/ 32641 h 196"/>
              <a:gd name="T6" fmla="*/ 31750 w 68"/>
              <a:gd name="T7" fmla="*/ 22112 h 196"/>
              <a:gd name="T8" fmla="*/ 20077 w 68"/>
              <a:gd name="T9" fmla="*/ 22112 h 196"/>
              <a:gd name="T10" fmla="*/ 20077 w 68"/>
              <a:gd name="T11" fmla="*/ 0 h 196"/>
              <a:gd name="T12" fmla="*/ 9338 w 68"/>
              <a:gd name="T13" fmla="*/ 0 h 196"/>
              <a:gd name="T14" fmla="*/ 9338 w 68"/>
              <a:gd name="T15" fmla="*/ 22112 h 196"/>
              <a:gd name="T16" fmla="*/ 0 w 68"/>
              <a:gd name="T17" fmla="*/ 22112 h 196"/>
              <a:gd name="T18" fmla="*/ 0 w 68"/>
              <a:gd name="T19" fmla="*/ 32641 h 196"/>
              <a:gd name="T20" fmla="*/ 9338 w 68"/>
              <a:gd name="T21" fmla="*/ 32641 h 196"/>
              <a:gd name="T22" fmla="*/ 9338 w 68"/>
              <a:gd name="T23" fmla="*/ 86867 h 196"/>
              <a:gd name="T24" fmla="*/ 9338 w 68"/>
              <a:gd name="T25" fmla="*/ 91079 h 196"/>
              <a:gd name="T26" fmla="*/ 9805 w 68"/>
              <a:gd name="T27" fmla="*/ 93712 h 196"/>
              <a:gd name="T28" fmla="*/ 10739 w 68"/>
              <a:gd name="T29" fmla="*/ 96870 h 196"/>
              <a:gd name="T30" fmla="*/ 12607 w 68"/>
              <a:gd name="T31" fmla="*/ 99503 h 196"/>
              <a:gd name="T32" fmla="*/ 14474 w 68"/>
              <a:gd name="T33" fmla="*/ 101082 h 196"/>
              <a:gd name="T34" fmla="*/ 16809 w 68"/>
              <a:gd name="T35" fmla="*/ 102662 h 196"/>
              <a:gd name="T36" fmla="*/ 19610 w 68"/>
              <a:gd name="T37" fmla="*/ 103188 h 196"/>
              <a:gd name="T38" fmla="*/ 23346 w 68"/>
              <a:gd name="T39" fmla="*/ 103188 h 196"/>
              <a:gd name="T40" fmla="*/ 27081 w 68"/>
              <a:gd name="T41" fmla="*/ 102662 h 196"/>
              <a:gd name="T42" fmla="*/ 31750 w 68"/>
              <a:gd name="T43" fmla="*/ 102135 h 196"/>
              <a:gd name="T44" fmla="*/ 31750 w 68"/>
              <a:gd name="T45" fmla="*/ 90026 h 196"/>
              <a:gd name="T46" fmla="*/ 26147 w 68"/>
              <a:gd name="T47" fmla="*/ 91079 h 196"/>
              <a:gd name="T48" fmla="*/ 23346 w 68"/>
              <a:gd name="T49" fmla="*/ 90026 h 196"/>
              <a:gd name="T50" fmla="*/ 21478 w 68"/>
              <a:gd name="T51" fmla="*/ 88973 h 196"/>
              <a:gd name="T52" fmla="*/ 20077 w 68"/>
              <a:gd name="T53" fmla="*/ 85815 h 196"/>
              <a:gd name="T54" fmla="*/ 20077 w 68"/>
              <a:gd name="T55" fmla="*/ 81603 h 19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8" h="196">
                <a:moveTo>
                  <a:pt x="43" y="155"/>
                </a:moveTo>
                <a:lnTo>
                  <a:pt x="43" y="62"/>
                </a:lnTo>
                <a:lnTo>
                  <a:pt x="68" y="62"/>
                </a:lnTo>
                <a:lnTo>
                  <a:pt x="68" y="42"/>
                </a:lnTo>
                <a:lnTo>
                  <a:pt x="43" y="42"/>
                </a:lnTo>
                <a:lnTo>
                  <a:pt x="43" y="0"/>
                </a:lnTo>
                <a:lnTo>
                  <a:pt x="20" y="0"/>
                </a:lnTo>
                <a:lnTo>
                  <a:pt x="20" y="42"/>
                </a:lnTo>
                <a:lnTo>
                  <a:pt x="0" y="42"/>
                </a:lnTo>
                <a:lnTo>
                  <a:pt x="0" y="62"/>
                </a:lnTo>
                <a:lnTo>
                  <a:pt x="20" y="62"/>
                </a:lnTo>
                <a:lnTo>
                  <a:pt x="20" y="165"/>
                </a:lnTo>
                <a:lnTo>
                  <a:pt x="20" y="173"/>
                </a:lnTo>
                <a:lnTo>
                  <a:pt x="21" y="178"/>
                </a:lnTo>
                <a:lnTo>
                  <a:pt x="23" y="184"/>
                </a:lnTo>
                <a:lnTo>
                  <a:pt x="27" y="189"/>
                </a:lnTo>
                <a:lnTo>
                  <a:pt x="31" y="192"/>
                </a:lnTo>
                <a:lnTo>
                  <a:pt x="36" y="195"/>
                </a:lnTo>
                <a:lnTo>
                  <a:pt x="42" y="196"/>
                </a:lnTo>
                <a:lnTo>
                  <a:pt x="50" y="196"/>
                </a:lnTo>
                <a:lnTo>
                  <a:pt x="58" y="195"/>
                </a:lnTo>
                <a:lnTo>
                  <a:pt x="68" y="194"/>
                </a:lnTo>
                <a:lnTo>
                  <a:pt x="68" y="171"/>
                </a:lnTo>
                <a:lnTo>
                  <a:pt x="56" y="173"/>
                </a:lnTo>
                <a:lnTo>
                  <a:pt x="50" y="171"/>
                </a:lnTo>
                <a:lnTo>
                  <a:pt x="46" y="169"/>
                </a:lnTo>
                <a:lnTo>
                  <a:pt x="43" y="163"/>
                </a:lnTo>
                <a:lnTo>
                  <a:pt x="43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69" name="Freeform 498"/>
          <p:cNvSpPr>
            <a:spLocks/>
          </p:cNvSpPr>
          <p:nvPr/>
        </p:nvSpPr>
        <p:spPr bwMode="auto">
          <a:xfrm>
            <a:off x="5759450" y="4640263"/>
            <a:ext cx="53975" cy="109537"/>
          </a:xfrm>
          <a:custGeom>
            <a:avLst/>
            <a:gdLst>
              <a:gd name="T0" fmla="*/ 42612 w 114"/>
              <a:gd name="T1" fmla="*/ 109537 h 208"/>
              <a:gd name="T2" fmla="*/ 53975 w 114"/>
              <a:gd name="T3" fmla="*/ 109537 h 208"/>
              <a:gd name="T4" fmla="*/ 53975 w 114"/>
              <a:gd name="T5" fmla="*/ 61615 h 208"/>
              <a:gd name="T6" fmla="*/ 53975 w 114"/>
              <a:gd name="T7" fmla="*/ 57928 h 208"/>
              <a:gd name="T8" fmla="*/ 53975 w 114"/>
              <a:gd name="T9" fmla="*/ 52135 h 208"/>
              <a:gd name="T10" fmla="*/ 53502 w 114"/>
              <a:gd name="T11" fmla="*/ 47396 h 208"/>
              <a:gd name="T12" fmla="*/ 53028 w 114"/>
              <a:gd name="T13" fmla="*/ 42656 h 208"/>
              <a:gd name="T14" fmla="*/ 50661 w 114"/>
              <a:gd name="T15" fmla="*/ 38970 h 208"/>
              <a:gd name="T16" fmla="*/ 49240 w 114"/>
              <a:gd name="T17" fmla="*/ 35810 h 208"/>
              <a:gd name="T18" fmla="*/ 47820 w 114"/>
              <a:gd name="T19" fmla="*/ 33704 h 208"/>
              <a:gd name="T20" fmla="*/ 45926 w 114"/>
              <a:gd name="T21" fmla="*/ 32124 h 208"/>
              <a:gd name="T22" fmla="*/ 43085 w 114"/>
              <a:gd name="T23" fmla="*/ 30017 h 208"/>
              <a:gd name="T24" fmla="*/ 40718 w 114"/>
              <a:gd name="T25" fmla="*/ 28964 h 208"/>
              <a:gd name="T26" fmla="*/ 37877 w 114"/>
              <a:gd name="T27" fmla="*/ 28437 h 208"/>
              <a:gd name="T28" fmla="*/ 34563 w 114"/>
              <a:gd name="T29" fmla="*/ 27911 h 208"/>
              <a:gd name="T30" fmla="*/ 30775 w 114"/>
              <a:gd name="T31" fmla="*/ 27911 h 208"/>
              <a:gd name="T32" fmla="*/ 27934 w 114"/>
              <a:gd name="T33" fmla="*/ 27911 h 208"/>
              <a:gd name="T34" fmla="*/ 24147 w 114"/>
              <a:gd name="T35" fmla="*/ 28437 h 208"/>
              <a:gd name="T36" fmla="*/ 21779 w 114"/>
              <a:gd name="T37" fmla="*/ 29491 h 208"/>
              <a:gd name="T38" fmla="*/ 18939 w 114"/>
              <a:gd name="T39" fmla="*/ 31071 h 208"/>
              <a:gd name="T40" fmla="*/ 16571 w 114"/>
              <a:gd name="T41" fmla="*/ 32650 h 208"/>
              <a:gd name="T42" fmla="*/ 14204 w 114"/>
              <a:gd name="T43" fmla="*/ 35284 h 208"/>
              <a:gd name="T44" fmla="*/ 12310 w 114"/>
              <a:gd name="T45" fmla="*/ 37390 h 208"/>
              <a:gd name="T46" fmla="*/ 10890 w 114"/>
              <a:gd name="T47" fmla="*/ 40550 h 208"/>
              <a:gd name="T48" fmla="*/ 10890 w 114"/>
              <a:gd name="T49" fmla="*/ 0 h 208"/>
              <a:gd name="T50" fmla="*/ 0 w 114"/>
              <a:gd name="T51" fmla="*/ 0 h 208"/>
              <a:gd name="T52" fmla="*/ 0 w 114"/>
              <a:gd name="T53" fmla="*/ 109537 h 208"/>
              <a:gd name="T54" fmla="*/ 10890 w 114"/>
              <a:gd name="T55" fmla="*/ 109537 h 208"/>
              <a:gd name="T56" fmla="*/ 10890 w 114"/>
              <a:gd name="T57" fmla="*/ 62141 h 208"/>
              <a:gd name="T58" fmla="*/ 11363 w 114"/>
              <a:gd name="T59" fmla="*/ 57402 h 208"/>
              <a:gd name="T60" fmla="*/ 12310 w 114"/>
              <a:gd name="T61" fmla="*/ 52662 h 208"/>
              <a:gd name="T62" fmla="*/ 13730 w 114"/>
              <a:gd name="T63" fmla="*/ 48449 h 208"/>
              <a:gd name="T64" fmla="*/ 15624 w 114"/>
              <a:gd name="T65" fmla="*/ 45816 h 208"/>
              <a:gd name="T66" fmla="*/ 18939 w 114"/>
              <a:gd name="T67" fmla="*/ 43183 h 208"/>
              <a:gd name="T68" fmla="*/ 21779 w 114"/>
              <a:gd name="T69" fmla="*/ 41076 h 208"/>
              <a:gd name="T70" fmla="*/ 26041 w 114"/>
              <a:gd name="T71" fmla="*/ 40023 h 208"/>
              <a:gd name="T72" fmla="*/ 29828 w 114"/>
              <a:gd name="T73" fmla="*/ 39497 h 208"/>
              <a:gd name="T74" fmla="*/ 33143 w 114"/>
              <a:gd name="T75" fmla="*/ 40023 h 208"/>
              <a:gd name="T76" fmla="*/ 36457 w 114"/>
              <a:gd name="T77" fmla="*/ 40550 h 208"/>
              <a:gd name="T78" fmla="*/ 38824 w 114"/>
              <a:gd name="T79" fmla="*/ 42656 h 208"/>
              <a:gd name="T80" fmla="*/ 40245 w 114"/>
              <a:gd name="T81" fmla="*/ 44236 h 208"/>
              <a:gd name="T82" fmla="*/ 41191 w 114"/>
              <a:gd name="T83" fmla="*/ 47396 h 208"/>
              <a:gd name="T84" fmla="*/ 42138 w 114"/>
              <a:gd name="T85" fmla="*/ 51082 h 208"/>
              <a:gd name="T86" fmla="*/ 42612 w 114"/>
              <a:gd name="T87" fmla="*/ 55295 h 208"/>
              <a:gd name="T88" fmla="*/ 42612 w 114"/>
              <a:gd name="T89" fmla="*/ 60035 h 208"/>
              <a:gd name="T90" fmla="*/ 42612 w 114"/>
              <a:gd name="T91" fmla="*/ 109537 h 20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208">
                <a:moveTo>
                  <a:pt x="90" y="208"/>
                </a:moveTo>
                <a:lnTo>
                  <a:pt x="114" y="208"/>
                </a:lnTo>
                <a:lnTo>
                  <a:pt x="114" y="117"/>
                </a:lnTo>
                <a:lnTo>
                  <a:pt x="114" y="110"/>
                </a:lnTo>
                <a:lnTo>
                  <a:pt x="114" y="99"/>
                </a:lnTo>
                <a:lnTo>
                  <a:pt x="113" y="90"/>
                </a:lnTo>
                <a:lnTo>
                  <a:pt x="112" y="81"/>
                </a:lnTo>
                <a:lnTo>
                  <a:pt x="107" y="74"/>
                </a:lnTo>
                <a:lnTo>
                  <a:pt x="104" y="68"/>
                </a:lnTo>
                <a:lnTo>
                  <a:pt x="101" y="64"/>
                </a:lnTo>
                <a:lnTo>
                  <a:pt x="97" y="61"/>
                </a:lnTo>
                <a:lnTo>
                  <a:pt x="91" y="57"/>
                </a:lnTo>
                <a:lnTo>
                  <a:pt x="86" y="55"/>
                </a:lnTo>
                <a:lnTo>
                  <a:pt x="80" y="54"/>
                </a:lnTo>
                <a:lnTo>
                  <a:pt x="73" y="53"/>
                </a:lnTo>
                <a:lnTo>
                  <a:pt x="65" y="53"/>
                </a:lnTo>
                <a:lnTo>
                  <a:pt x="59" y="53"/>
                </a:lnTo>
                <a:lnTo>
                  <a:pt x="51" y="54"/>
                </a:lnTo>
                <a:lnTo>
                  <a:pt x="46" y="56"/>
                </a:lnTo>
                <a:lnTo>
                  <a:pt x="40" y="59"/>
                </a:lnTo>
                <a:lnTo>
                  <a:pt x="35" y="62"/>
                </a:lnTo>
                <a:lnTo>
                  <a:pt x="30" y="67"/>
                </a:lnTo>
                <a:lnTo>
                  <a:pt x="26" y="71"/>
                </a:lnTo>
                <a:lnTo>
                  <a:pt x="23" y="77"/>
                </a:lnTo>
                <a:lnTo>
                  <a:pt x="23" y="0"/>
                </a:lnTo>
                <a:lnTo>
                  <a:pt x="0" y="0"/>
                </a:lnTo>
                <a:lnTo>
                  <a:pt x="0" y="208"/>
                </a:lnTo>
                <a:lnTo>
                  <a:pt x="23" y="208"/>
                </a:lnTo>
                <a:lnTo>
                  <a:pt x="23" y="118"/>
                </a:lnTo>
                <a:lnTo>
                  <a:pt x="24" y="109"/>
                </a:lnTo>
                <a:lnTo>
                  <a:pt x="26" y="100"/>
                </a:lnTo>
                <a:lnTo>
                  <a:pt x="29" y="92"/>
                </a:lnTo>
                <a:lnTo>
                  <a:pt x="33" y="87"/>
                </a:lnTo>
                <a:lnTo>
                  <a:pt x="40" y="82"/>
                </a:lnTo>
                <a:lnTo>
                  <a:pt x="46" y="78"/>
                </a:lnTo>
                <a:lnTo>
                  <a:pt x="55" y="76"/>
                </a:lnTo>
                <a:lnTo>
                  <a:pt x="63" y="75"/>
                </a:lnTo>
                <a:lnTo>
                  <a:pt x="70" y="76"/>
                </a:lnTo>
                <a:lnTo>
                  <a:pt x="77" y="77"/>
                </a:lnTo>
                <a:lnTo>
                  <a:pt x="82" y="81"/>
                </a:lnTo>
                <a:lnTo>
                  <a:pt x="85" y="84"/>
                </a:lnTo>
                <a:lnTo>
                  <a:pt x="87" y="90"/>
                </a:lnTo>
                <a:lnTo>
                  <a:pt x="89" y="97"/>
                </a:lnTo>
                <a:lnTo>
                  <a:pt x="90" y="105"/>
                </a:lnTo>
                <a:lnTo>
                  <a:pt x="90" y="114"/>
                </a:lnTo>
                <a:lnTo>
                  <a:pt x="90" y="20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70" name="Freeform 499"/>
          <p:cNvSpPr>
            <a:spLocks noEditPoints="1"/>
          </p:cNvSpPr>
          <p:nvPr/>
        </p:nvSpPr>
        <p:spPr bwMode="auto">
          <a:xfrm>
            <a:off x="5826125" y="4668838"/>
            <a:ext cx="58738" cy="82550"/>
          </a:xfrm>
          <a:custGeom>
            <a:avLst/>
            <a:gdLst>
              <a:gd name="T0" fmla="*/ 46322 w 123"/>
              <a:gd name="T1" fmla="*/ 59039 h 158"/>
              <a:gd name="T2" fmla="*/ 43457 w 123"/>
              <a:gd name="T3" fmla="*/ 64264 h 158"/>
              <a:gd name="T4" fmla="*/ 39159 w 123"/>
              <a:gd name="T5" fmla="*/ 67921 h 158"/>
              <a:gd name="T6" fmla="*/ 33906 w 123"/>
              <a:gd name="T7" fmla="*/ 70533 h 158"/>
              <a:gd name="T8" fmla="*/ 26265 w 123"/>
              <a:gd name="T9" fmla="*/ 70011 h 158"/>
              <a:gd name="T10" fmla="*/ 19579 w 123"/>
              <a:gd name="T11" fmla="*/ 66876 h 158"/>
              <a:gd name="T12" fmla="*/ 14804 w 123"/>
              <a:gd name="T13" fmla="*/ 60606 h 158"/>
              <a:gd name="T14" fmla="*/ 11939 w 123"/>
              <a:gd name="T15" fmla="*/ 51202 h 158"/>
              <a:gd name="T16" fmla="*/ 58738 w 123"/>
              <a:gd name="T17" fmla="*/ 45455 h 158"/>
              <a:gd name="T18" fmla="*/ 58260 w 123"/>
              <a:gd name="T19" fmla="*/ 30826 h 158"/>
              <a:gd name="T20" fmla="*/ 54440 w 123"/>
              <a:gd name="T21" fmla="*/ 15674 h 158"/>
              <a:gd name="T22" fmla="*/ 46799 w 123"/>
              <a:gd name="T23" fmla="*/ 5747 h 158"/>
              <a:gd name="T24" fmla="*/ 36293 w 123"/>
              <a:gd name="T25" fmla="*/ 522 h 158"/>
              <a:gd name="T26" fmla="*/ 23400 w 123"/>
              <a:gd name="T27" fmla="*/ 522 h 158"/>
              <a:gd name="T28" fmla="*/ 11939 w 123"/>
              <a:gd name="T29" fmla="*/ 5747 h 158"/>
              <a:gd name="T30" fmla="*/ 4775 w 123"/>
              <a:gd name="T31" fmla="*/ 16719 h 158"/>
              <a:gd name="T32" fmla="*/ 478 w 123"/>
              <a:gd name="T33" fmla="*/ 32916 h 158"/>
              <a:gd name="T34" fmla="*/ 478 w 123"/>
              <a:gd name="T35" fmla="*/ 51202 h 158"/>
              <a:gd name="T36" fmla="*/ 4775 w 123"/>
              <a:gd name="T37" fmla="*/ 66353 h 158"/>
              <a:gd name="T38" fmla="*/ 11939 w 123"/>
              <a:gd name="T39" fmla="*/ 76280 h 158"/>
              <a:gd name="T40" fmla="*/ 23400 w 123"/>
              <a:gd name="T41" fmla="*/ 82028 h 158"/>
              <a:gd name="T42" fmla="*/ 34861 w 123"/>
              <a:gd name="T43" fmla="*/ 82028 h 158"/>
              <a:gd name="T44" fmla="*/ 44889 w 123"/>
              <a:gd name="T45" fmla="*/ 78370 h 158"/>
              <a:gd name="T46" fmla="*/ 52052 w 123"/>
              <a:gd name="T47" fmla="*/ 71578 h 158"/>
              <a:gd name="T48" fmla="*/ 56828 w 123"/>
              <a:gd name="T49" fmla="*/ 62174 h 158"/>
              <a:gd name="T50" fmla="*/ 47277 w 123"/>
              <a:gd name="T51" fmla="*/ 55904 h 158"/>
              <a:gd name="T52" fmla="*/ 11939 w 123"/>
              <a:gd name="T53" fmla="*/ 29258 h 158"/>
              <a:gd name="T54" fmla="*/ 15281 w 123"/>
              <a:gd name="T55" fmla="*/ 20376 h 158"/>
              <a:gd name="T56" fmla="*/ 19579 w 123"/>
              <a:gd name="T57" fmla="*/ 14629 h 158"/>
              <a:gd name="T58" fmla="*/ 25787 w 123"/>
              <a:gd name="T59" fmla="*/ 12017 h 158"/>
              <a:gd name="T60" fmla="*/ 33906 w 123"/>
              <a:gd name="T61" fmla="*/ 12017 h 158"/>
              <a:gd name="T62" fmla="*/ 40114 w 123"/>
              <a:gd name="T63" fmla="*/ 15152 h 158"/>
              <a:gd name="T64" fmla="*/ 44889 w 123"/>
              <a:gd name="T65" fmla="*/ 20376 h 158"/>
              <a:gd name="T66" fmla="*/ 46799 w 123"/>
              <a:gd name="T67" fmla="*/ 29258 h 158"/>
              <a:gd name="T68" fmla="*/ 11461 w 123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3"/>
                </a:lnTo>
                <a:lnTo>
                  <a:pt x="87" y="128"/>
                </a:lnTo>
                <a:lnTo>
                  <a:pt x="82" y="130"/>
                </a:lnTo>
                <a:lnTo>
                  <a:pt x="77" y="132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1"/>
                </a:lnTo>
                <a:lnTo>
                  <a:pt x="41" y="128"/>
                </a:lnTo>
                <a:lnTo>
                  <a:pt x="35" y="122"/>
                </a:lnTo>
                <a:lnTo>
                  <a:pt x="31" y="116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5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20"/>
                </a:lnTo>
                <a:lnTo>
                  <a:pt x="98" y="11"/>
                </a:lnTo>
                <a:lnTo>
                  <a:pt x="88" y="4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6"/>
                </a:lnTo>
                <a:lnTo>
                  <a:pt x="25" y="11"/>
                </a:lnTo>
                <a:lnTo>
                  <a:pt x="17" y="21"/>
                </a:lnTo>
                <a:lnTo>
                  <a:pt x="10" y="32"/>
                </a:lnTo>
                <a:lnTo>
                  <a:pt x="4" y="46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7"/>
                </a:lnTo>
                <a:lnTo>
                  <a:pt x="25" y="146"/>
                </a:lnTo>
                <a:lnTo>
                  <a:pt x="36" y="152"/>
                </a:lnTo>
                <a:lnTo>
                  <a:pt x="49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7"/>
                </a:lnTo>
                <a:lnTo>
                  <a:pt x="32" y="39"/>
                </a:lnTo>
                <a:lnTo>
                  <a:pt x="36" y="34"/>
                </a:lnTo>
                <a:lnTo>
                  <a:pt x="41" y="28"/>
                </a:lnTo>
                <a:lnTo>
                  <a:pt x="48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4" y="29"/>
                </a:lnTo>
                <a:lnTo>
                  <a:pt x="90" y="34"/>
                </a:lnTo>
                <a:lnTo>
                  <a:pt x="94" y="39"/>
                </a:lnTo>
                <a:lnTo>
                  <a:pt x="97" y="47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71" name="Freeform 500"/>
          <p:cNvSpPr>
            <a:spLocks noEditPoints="1"/>
          </p:cNvSpPr>
          <p:nvPr/>
        </p:nvSpPr>
        <p:spPr bwMode="auto">
          <a:xfrm>
            <a:off x="5929313" y="4640263"/>
            <a:ext cx="71437" cy="109537"/>
          </a:xfrm>
          <a:custGeom>
            <a:avLst/>
            <a:gdLst>
              <a:gd name="T0" fmla="*/ 0 w 153"/>
              <a:gd name="T1" fmla="*/ 109537 h 208"/>
              <a:gd name="T2" fmla="*/ 33151 w 153"/>
              <a:gd name="T3" fmla="*/ 109537 h 208"/>
              <a:gd name="T4" fmla="*/ 37820 w 153"/>
              <a:gd name="T5" fmla="*/ 109537 h 208"/>
              <a:gd name="T6" fmla="*/ 41555 w 153"/>
              <a:gd name="T7" fmla="*/ 107957 h 208"/>
              <a:gd name="T8" fmla="*/ 45757 w 153"/>
              <a:gd name="T9" fmla="*/ 107431 h 208"/>
              <a:gd name="T10" fmla="*/ 49492 w 153"/>
              <a:gd name="T11" fmla="*/ 105851 h 208"/>
              <a:gd name="T12" fmla="*/ 52761 w 153"/>
              <a:gd name="T13" fmla="*/ 103744 h 208"/>
              <a:gd name="T14" fmla="*/ 56029 w 153"/>
              <a:gd name="T15" fmla="*/ 100584 h 208"/>
              <a:gd name="T16" fmla="*/ 58830 w 153"/>
              <a:gd name="T17" fmla="*/ 98478 h 208"/>
              <a:gd name="T18" fmla="*/ 61165 w 153"/>
              <a:gd name="T19" fmla="*/ 94792 h 208"/>
              <a:gd name="T20" fmla="*/ 63966 w 153"/>
              <a:gd name="T21" fmla="*/ 91105 h 208"/>
              <a:gd name="T22" fmla="*/ 65834 w 153"/>
              <a:gd name="T23" fmla="*/ 86892 h 208"/>
              <a:gd name="T24" fmla="*/ 67702 w 153"/>
              <a:gd name="T25" fmla="*/ 82153 h 208"/>
              <a:gd name="T26" fmla="*/ 69102 w 153"/>
              <a:gd name="T27" fmla="*/ 76887 h 208"/>
              <a:gd name="T28" fmla="*/ 70036 w 153"/>
              <a:gd name="T29" fmla="*/ 72147 h 208"/>
              <a:gd name="T30" fmla="*/ 70970 w 153"/>
              <a:gd name="T31" fmla="*/ 65828 h 208"/>
              <a:gd name="T32" fmla="*/ 71437 w 153"/>
              <a:gd name="T33" fmla="*/ 59508 h 208"/>
              <a:gd name="T34" fmla="*/ 71437 w 153"/>
              <a:gd name="T35" fmla="*/ 52662 h 208"/>
              <a:gd name="T36" fmla="*/ 71437 w 153"/>
              <a:gd name="T37" fmla="*/ 46869 h 208"/>
              <a:gd name="T38" fmla="*/ 70970 w 153"/>
              <a:gd name="T39" fmla="*/ 41076 h 208"/>
              <a:gd name="T40" fmla="*/ 70036 w 153"/>
              <a:gd name="T41" fmla="*/ 35810 h 208"/>
              <a:gd name="T42" fmla="*/ 69102 w 153"/>
              <a:gd name="T43" fmla="*/ 30017 h 208"/>
              <a:gd name="T44" fmla="*/ 67702 w 153"/>
              <a:gd name="T45" fmla="*/ 25804 h 208"/>
              <a:gd name="T46" fmla="*/ 66301 w 153"/>
              <a:gd name="T47" fmla="*/ 21065 h 208"/>
              <a:gd name="T48" fmla="*/ 64433 w 153"/>
              <a:gd name="T49" fmla="*/ 17378 h 208"/>
              <a:gd name="T50" fmla="*/ 61632 w 153"/>
              <a:gd name="T51" fmla="*/ 13692 h 208"/>
              <a:gd name="T52" fmla="*/ 59297 w 153"/>
              <a:gd name="T53" fmla="*/ 10532 h 208"/>
              <a:gd name="T54" fmla="*/ 56496 w 153"/>
              <a:gd name="T55" fmla="*/ 7899 h 208"/>
              <a:gd name="T56" fmla="*/ 53228 w 153"/>
              <a:gd name="T57" fmla="*/ 5793 h 208"/>
              <a:gd name="T58" fmla="*/ 49959 w 153"/>
              <a:gd name="T59" fmla="*/ 3686 h 208"/>
              <a:gd name="T60" fmla="*/ 46691 w 153"/>
              <a:gd name="T61" fmla="*/ 2106 h 208"/>
              <a:gd name="T62" fmla="*/ 42489 w 153"/>
              <a:gd name="T63" fmla="*/ 527 h 208"/>
              <a:gd name="T64" fmla="*/ 38286 w 153"/>
              <a:gd name="T65" fmla="*/ 0 h 208"/>
              <a:gd name="T66" fmla="*/ 33617 w 153"/>
              <a:gd name="T67" fmla="*/ 0 h 208"/>
              <a:gd name="T68" fmla="*/ 0 w 153"/>
              <a:gd name="T69" fmla="*/ 0 h 208"/>
              <a:gd name="T70" fmla="*/ 0 w 153"/>
              <a:gd name="T71" fmla="*/ 109537 h 208"/>
              <a:gd name="T72" fmla="*/ 32684 w 153"/>
              <a:gd name="T73" fmla="*/ 13166 h 208"/>
              <a:gd name="T74" fmla="*/ 38753 w 153"/>
              <a:gd name="T75" fmla="*/ 13692 h 208"/>
              <a:gd name="T76" fmla="*/ 43889 w 153"/>
              <a:gd name="T77" fmla="*/ 15272 h 208"/>
              <a:gd name="T78" fmla="*/ 48558 w 153"/>
              <a:gd name="T79" fmla="*/ 18958 h 208"/>
              <a:gd name="T80" fmla="*/ 52294 w 153"/>
              <a:gd name="T81" fmla="*/ 23698 h 208"/>
              <a:gd name="T82" fmla="*/ 55562 w 153"/>
              <a:gd name="T83" fmla="*/ 29491 h 208"/>
              <a:gd name="T84" fmla="*/ 57430 w 153"/>
              <a:gd name="T85" fmla="*/ 36337 h 208"/>
              <a:gd name="T86" fmla="*/ 58830 w 153"/>
              <a:gd name="T87" fmla="*/ 44236 h 208"/>
              <a:gd name="T88" fmla="*/ 59297 w 153"/>
              <a:gd name="T89" fmla="*/ 54242 h 208"/>
              <a:gd name="T90" fmla="*/ 58830 w 153"/>
              <a:gd name="T91" fmla="*/ 63721 h 208"/>
              <a:gd name="T92" fmla="*/ 57897 w 153"/>
              <a:gd name="T93" fmla="*/ 72147 h 208"/>
              <a:gd name="T94" fmla="*/ 55562 w 153"/>
              <a:gd name="T95" fmla="*/ 79520 h 208"/>
              <a:gd name="T96" fmla="*/ 52294 w 153"/>
              <a:gd name="T97" fmla="*/ 85312 h 208"/>
              <a:gd name="T98" fmla="*/ 49025 w 153"/>
              <a:gd name="T99" fmla="*/ 89525 h 208"/>
              <a:gd name="T100" fmla="*/ 43889 w 153"/>
              <a:gd name="T101" fmla="*/ 93212 h 208"/>
              <a:gd name="T102" fmla="*/ 38753 w 153"/>
              <a:gd name="T103" fmla="*/ 95318 h 208"/>
              <a:gd name="T104" fmla="*/ 32684 w 153"/>
              <a:gd name="T105" fmla="*/ 95845 h 208"/>
              <a:gd name="T106" fmla="*/ 12140 w 153"/>
              <a:gd name="T107" fmla="*/ 95845 h 208"/>
              <a:gd name="T108" fmla="*/ 12140 w 153"/>
              <a:gd name="T109" fmla="*/ 13166 h 208"/>
              <a:gd name="T110" fmla="*/ 32684 w 153"/>
              <a:gd name="T111" fmla="*/ 13166 h 2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3" h="208">
                <a:moveTo>
                  <a:pt x="0" y="208"/>
                </a:moveTo>
                <a:lnTo>
                  <a:pt x="71" y="208"/>
                </a:lnTo>
                <a:lnTo>
                  <a:pt x="81" y="208"/>
                </a:lnTo>
                <a:lnTo>
                  <a:pt x="89" y="205"/>
                </a:lnTo>
                <a:lnTo>
                  <a:pt x="98" y="204"/>
                </a:lnTo>
                <a:lnTo>
                  <a:pt x="106" y="201"/>
                </a:lnTo>
                <a:lnTo>
                  <a:pt x="113" y="197"/>
                </a:lnTo>
                <a:lnTo>
                  <a:pt x="120" y="191"/>
                </a:lnTo>
                <a:lnTo>
                  <a:pt x="126" y="187"/>
                </a:lnTo>
                <a:lnTo>
                  <a:pt x="131" y="180"/>
                </a:lnTo>
                <a:lnTo>
                  <a:pt x="137" y="173"/>
                </a:lnTo>
                <a:lnTo>
                  <a:pt x="141" y="165"/>
                </a:lnTo>
                <a:lnTo>
                  <a:pt x="145" y="156"/>
                </a:lnTo>
                <a:lnTo>
                  <a:pt x="148" y="146"/>
                </a:lnTo>
                <a:lnTo>
                  <a:pt x="150" y="137"/>
                </a:lnTo>
                <a:lnTo>
                  <a:pt x="152" y="125"/>
                </a:lnTo>
                <a:lnTo>
                  <a:pt x="153" y="113"/>
                </a:lnTo>
                <a:lnTo>
                  <a:pt x="153" y="100"/>
                </a:lnTo>
                <a:lnTo>
                  <a:pt x="153" y="89"/>
                </a:lnTo>
                <a:lnTo>
                  <a:pt x="152" y="78"/>
                </a:lnTo>
                <a:lnTo>
                  <a:pt x="150" y="68"/>
                </a:lnTo>
                <a:lnTo>
                  <a:pt x="148" y="57"/>
                </a:lnTo>
                <a:lnTo>
                  <a:pt x="145" y="49"/>
                </a:lnTo>
                <a:lnTo>
                  <a:pt x="142" y="40"/>
                </a:lnTo>
                <a:lnTo>
                  <a:pt x="138" y="33"/>
                </a:lnTo>
                <a:lnTo>
                  <a:pt x="132" y="26"/>
                </a:lnTo>
                <a:lnTo>
                  <a:pt x="127" y="20"/>
                </a:lnTo>
                <a:lnTo>
                  <a:pt x="121" y="15"/>
                </a:lnTo>
                <a:lnTo>
                  <a:pt x="114" y="11"/>
                </a:lnTo>
                <a:lnTo>
                  <a:pt x="107" y="7"/>
                </a:lnTo>
                <a:lnTo>
                  <a:pt x="100" y="4"/>
                </a:lnTo>
                <a:lnTo>
                  <a:pt x="91" y="1"/>
                </a:lnTo>
                <a:lnTo>
                  <a:pt x="82" y="0"/>
                </a:lnTo>
                <a:lnTo>
                  <a:pt x="72" y="0"/>
                </a:lnTo>
                <a:lnTo>
                  <a:pt x="0" y="0"/>
                </a:lnTo>
                <a:lnTo>
                  <a:pt x="0" y="208"/>
                </a:lnTo>
                <a:close/>
                <a:moveTo>
                  <a:pt x="70" y="25"/>
                </a:moveTo>
                <a:lnTo>
                  <a:pt x="83" y="26"/>
                </a:lnTo>
                <a:lnTo>
                  <a:pt x="94" y="29"/>
                </a:lnTo>
                <a:lnTo>
                  <a:pt x="104" y="36"/>
                </a:lnTo>
                <a:lnTo>
                  <a:pt x="112" y="45"/>
                </a:lnTo>
                <a:lnTo>
                  <a:pt x="119" y="56"/>
                </a:lnTo>
                <a:lnTo>
                  <a:pt x="123" y="69"/>
                </a:lnTo>
                <a:lnTo>
                  <a:pt x="126" y="84"/>
                </a:lnTo>
                <a:lnTo>
                  <a:pt x="127" y="103"/>
                </a:lnTo>
                <a:lnTo>
                  <a:pt x="126" y="121"/>
                </a:lnTo>
                <a:lnTo>
                  <a:pt x="124" y="137"/>
                </a:lnTo>
                <a:lnTo>
                  <a:pt x="119" y="151"/>
                </a:lnTo>
                <a:lnTo>
                  <a:pt x="112" y="162"/>
                </a:lnTo>
                <a:lnTo>
                  <a:pt x="105" y="170"/>
                </a:lnTo>
                <a:lnTo>
                  <a:pt x="94" y="177"/>
                </a:lnTo>
                <a:lnTo>
                  <a:pt x="83" y="181"/>
                </a:lnTo>
                <a:lnTo>
                  <a:pt x="70" y="182"/>
                </a:lnTo>
                <a:lnTo>
                  <a:pt x="26" y="182"/>
                </a:lnTo>
                <a:lnTo>
                  <a:pt x="26" y="25"/>
                </a:lnTo>
                <a:lnTo>
                  <a:pt x="70" y="2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72" name="Rectangle 501"/>
          <p:cNvSpPr>
            <a:spLocks noChangeArrowheads="1"/>
          </p:cNvSpPr>
          <p:nvPr/>
        </p:nvSpPr>
        <p:spPr bwMode="auto">
          <a:xfrm>
            <a:off x="6015038" y="4733925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73" name="Freeform 502"/>
          <p:cNvSpPr>
            <a:spLocks noEditPoints="1"/>
          </p:cNvSpPr>
          <p:nvPr/>
        </p:nvSpPr>
        <p:spPr bwMode="auto">
          <a:xfrm>
            <a:off x="4851400" y="4838700"/>
            <a:ext cx="60325" cy="104775"/>
          </a:xfrm>
          <a:custGeom>
            <a:avLst/>
            <a:gdLst>
              <a:gd name="T0" fmla="*/ 36943 w 129"/>
              <a:gd name="T1" fmla="*/ 104775 h 196"/>
              <a:gd name="T2" fmla="*/ 48166 w 129"/>
              <a:gd name="T3" fmla="*/ 104775 h 196"/>
              <a:gd name="T4" fmla="*/ 48166 w 129"/>
              <a:gd name="T5" fmla="*/ 78581 h 196"/>
              <a:gd name="T6" fmla="*/ 60325 w 129"/>
              <a:gd name="T7" fmla="*/ 78581 h 196"/>
              <a:gd name="T8" fmla="*/ 60325 w 129"/>
              <a:gd name="T9" fmla="*/ 66286 h 196"/>
              <a:gd name="T10" fmla="*/ 48166 w 129"/>
              <a:gd name="T11" fmla="*/ 66286 h 196"/>
              <a:gd name="T12" fmla="*/ 48166 w 129"/>
              <a:gd name="T13" fmla="*/ 0 h 196"/>
              <a:gd name="T14" fmla="*/ 36943 w 129"/>
              <a:gd name="T15" fmla="*/ 0 h 196"/>
              <a:gd name="T16" fmla="*/ 0 w 129"/>
              <a:gd name="T17" fmla="*/ 65217 h 196"/>
              <a:gd name="T18" fmla="*/ 0 w 129"/>
              <a:gd name="T19" fmla="*/ 78581 h 196"/>
              <a:gd name="T20" fmla="*/ 36943 w 129"/>
              <a:gd name="T21" fmla="*/ 78581 h 196"/>
              <a:gd name="T22" fmla="*/ 36943 w 129"/>
              <a:gd name="T23" fmla="*/ 104775 h 196"/>
              <a:gd name="T24" fmla="*/ 10288 w 129"/>
              <a:gd name="T25" fmla="*/ 66286 h 196"/>
              <a:gd name="T26" fmla="*/ 36943 w 129"/>
              <a:gd name="T27" fmla="*/ 18175 h 196"/>
              <a:gd name="T28" fmla="*/ 36943 w 129"/>
              <a:gd name="T29" fmla="*/ 66286 h 196"/>
              <a:gd name="T30" fmla="*/ 10288 w 129"/>
              <a:gd name="T31" fmla="*/ 66286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6">
                <a:moveTo>
                  <a:pt x="79" y="196"/>
                </a:moveTo>
                <a:lnTo>
                  <a:pt x="103" y="196"/>
                </a:lnTo>
                <a:lnTo>
                  <a:pt x="103" y="147"/>
                </a:lnTo>
                <a:lnTo>
                  <a:pt x="129" y="147"/>
                </a:lnTo>
                <a:lnTo>
                  <a:pt x="129" y="124"/>
                </a:lnTo>
                <a:lnTo>
                  <a:pt x="103" y="124"/>
                </a:lnTo>
                <a:lnTo>
                  <a:pt x="103" y="0"/>
                </a:lnTo>
                <a:lnTo>
                  <a:pt x="79" y="0"/>
                </a:lnTo>
                <a:lnTo>
                  <a:pt x="0" y="122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4"/>
                </a:moveTo>
                <a:lnTo>
                  <a:pt x="79" y="34"/>
                </a:lnTo>
                <a:lnTo>
                  <a:pt x="79" y="124"/>
                </a:lnTo>
                <a:lnTo>
                  <a:pt x="22" y="1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74" name="Freeform 503"/>
          <p:cNvSpPr>
            <a:spLocks noEditPoints="1"/>
          </p:cNvSpPr>
          <p:nvPr/>
        </p:nvSpPr>
        <p:spPr bwMode="auto">
          <a:xfrm>
            <a:off x="4918075" y="4838700"/>
            <a:ext cx="60325" cy="104775"/>
          </a:xfrm>
          <a:custGeom>
            <a:avLst/>
            <a:gdLst>
              <a:gd name="T0" fmla="*/ 36943 w 129"/>
              <a:gd name="T1" fmla="*/ 104775 h 196"/>
              <a:gd name="T2" fmla="*/ 48634 w 129"/>
              <a:gd name="T3" fmla="*/ 104775 h 196"/>
              <a:gd name="T4" fmla="*/ 48634 w 129"/>
              <a:gd name="T5" fmla="*/ 78581 h 196"/>
              <a:gd name="T6" fmla="*/ 60325 w 129"/>
              <a:gd name="T7" fmla="*/ 78581 h 196"/>
              <a:gd name="T8" fmla="*/ 60325 w 129"/>
              <a:gd name="T9" fmla="*/ 66286 h 196"/>
              <a:gd name="T10" fmla="*/ 48634 w 129"/>
              <a:gd name="T11" fmla="*/ 66286 h 196"/>
              <a:gd name="T12" fmla="*/ 48634 w 129"/>
              <a:gd name="T13" fmla="*/ 0 h 196"/>
              <a:gd name="T14" fmla="*/ 36943 w 129"/>
              <a:gd name="T15" fmla="*/ 0 h 196"/>
              <a:gd name="T16" fmla="*/ 0 w 129"/>
              <a:gd name="T17" fmla="*/ 65217 h 196"/>
              <a:gd name="T18" fmla="*/ 0 w 129"/>
              <a:gd name="T19" fmla="*/ 78581 h 196"/>
              <a:gd name="T20" fmla="*/ 36943 w 129"/>
              <a:gd name="T21" fmla="*/ 78581 h 196"/>
              <a:gd name="T22" fmla="*/ 36943 w 129"/>
              <a:gd name="T23" fmla="*/ 104775 h 196"/>
              <a:gd name="T24" fmla="*/ 10288 w 129"/>
              <a:gd name="T25" fmla="*/ 66286 h 196"/>
              <a:gd name="T26" fmla="*/ 36943 w 129"/>
              <a:gd name="T27" fmla="*/ 18175 h 196"/>
              <a:gd name="T28" fmla="*/ 36943 w 129"/>
              <a:gd name="T29" fmla="*/ 66286 h 196"/>
              <a:gd name="T30" fmla="*/ 10288 w 129"/>
              <a:gd name="T31" fmla="*/ 66286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6">
                <a:moveTo>
                  <a:pt x="79" y="196"/>
                </a:moveTo>
                <a:lnTo>
                  <a:pt x="104" y="196"/>
                </a:lnTo>
                <a:lnTo>
                  <a:pt x="104" y="147"/>
                </a:lnTo>
                <a:lnTo>
                  <a:pt x="129" y="147"/>
                </a:lnTo>
                <a:lnTo>
                  <a:pt x="129" y="124"/>
                </a:lnTo>
                <a:lnTo>
                  <a:pt x="104" y="124"/>
                </a:lnTo>
                <a:lnTo>
                  <a:pt x="104" y="0"/>
                </a:lnTo>
                <a:lnTo>
                  <a:pt x="79" y="0"/>
                </a:lnTo>
                <a:lnTo>
                  <a:pt x="0" y="122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4"/>
                </a:moveTo>
                <a:lnTo>
                  <a:pt x="79" y="34"/>
                </a:lnTo>
                <a:lnTo>
                  <a:pt x="79" y="124"/>
                </a:lnTo>
                <a:lnTo>
                  <a:pt x="22" y="12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75" name="Freeform 504"/>
          <p:cNvSpPr>
            <a:spLocks/>
          </p:cNvSpPr>
          <p:nvPr/>
        </p:nvSpPr>
        <p:spPr bwMode="auto">
          <a:xfrm>
            <a:off x="5530850" y="4833938"/>
            <a:ext cx="50800" cy="111125"/>
          </a:xfrm>
          <a:custGeom>
            <a:avLst/>
            <a:gdLst>
              <a:gd name="T0" fmla="*/ 0 w 108"/>
              <a:gd name="T1" fmla="*/ 73384 h 212"/>
              <a:gd name="T2" fmla="*/ 0 w 108"/>
              <a:gd name="T3" fmla="*/ 78102 h 212"/>
              <a:gd name="T4" fmla="*/ 470 w 108"/>
              <a:gd name="T5" fmla="*/ 85440 h 212"/>
              <a:gd name="T6" fmla="*/ 1411 w 108"/>
              <a:gd name="T7" fmla="*/ 92779 h 212"/>
              <a:gd name="T8" fmla="*/ 3293 w 108"/>
              <a:gd name="T9" fmla="*/ 98021 h 212"/>
              <a:gd name="T10" fmla="*/ 6115 w 108"/>
              <a:gd name="T11" fmla="*/ 102214 h 212"/>
              <a:gd name="T12" fmla="*/ 9878 w 108"/>
              <a:gd name="T13" fmla="*/ 105883 h 212"/>
              <a:gd name="T14" fmla="*/ 14111 w 108"/>
              <a:gd name="T15" fmla="*/ 109028 h 212"/>
              <a:gd name="T16" fmla="*/ 19756 w 108"/>
              <a:gd name="T17" fmla="*/ 110601 h 212"/>
              <a:gd name="T18" fmla="*/ 25400 w 108"/>
              <a:gd name="T19" fmla="*/ 111125 h 212"/>
              <a:gd name="T20" fmla="*/ 31515 w 108"/>
              <a:gd name="T21" fmla="*/ 110601 h 212"/>
              <a:gd name="T22" fmla="*/ 37159 w 108"/>
              <a:gd name="T23" fmla="*/ 109028 h 212"/>
              <a:gd name="T24" fmla="*/ 40922 w 108"/>
              <a:gd name="T25" fmla="*/ 106932 h 212"/>
              <a:gd name="T26" fmla="*/ 45156 w 108"/>
              <a:gd name="T27" fmla="*/ 103262 h 212"/>
              <a:gd name="T28" fmla="*/ 47507 w 108"/>
              <a:gd name="T29" fmla="*/ 98021 h 212"/>
              <a:gd name="T30" fmla="*/ 49389 w 108"/>
              <a:gd name="T31" fmla="*/ 92779 h 212"/>
              <a:gd name="T32" fmla="*/ 50330 w 108"/>
              <a:gd name="T33" fmla="*/ 85965 h 212"/>
              <a:gd name="T34" fmla="*/ 50800 w 108"/>
              <a:gd name="T35" fmla="*/ 78102 h 212"/>
              <a:gd name="T36" fmla="*/ 50800 w 108"/>
              <a:gd name="T37" fmla="*/ 0 h 212"/>
              <a:gd name="T38" fmla="*/ 39041 w 108"/>
              <a:gd name="T39" fmla="*/ 0 h 212"/>
              <a:gd name="T40" fmla="*/ 39041 w 108"/>
              <a:gd name="T41" fmla="*/ 72336 h 212"/>
              <a:gd name="T42" fmla="*/ 39041 w 108"/>
              <a:gd name="T43" fmla="*/ 78102 h 212"/>
              <a:gd name="T44" fmla="*/ 39041 w 108"/>
              <a:gd name="T45" fmla="*/ 82820 h 212"/>
              <a:gd name="T46" fmla="*/ 38570 w 108"/>
              <a:gd name="T47" fmla="*/ 86489 h 212"/>
              <a:gd name="T48" fmla="*/ 37630 w 108"/>
              <a:gd name="T49" fmla="*/ 89634 h 212"/>
              <a:gd name="T50" fmla="*/ 35278 w 108"/>
              <a:gd name="T51" fmla="*/ 93303 h 212"/>
              <a:gd name="T52" fmla="*/ 32456 w 108"/>
              <a:gd name="T53" fmla="*/ 95924 h 212"/>
              <a:gd name="T54" fmla="*/ 29633 w 108"/>
              <a:gd name="T55" fmla="*/ 96972 h 212"/>
              <a:gd name="T56" fmla="*/ 24930 w 108"/>
              <a:gd name="T57" fmla="*/ 97496 h 212"/>
              <a:gd name="T58" fmla="*/ 21637 w 108"/>
              <a:gd name="T59" fmla="*/ 97496 h 212"/>
              <a:gd name="T60" fmla="*/ 18815 w 108"/>
              <a:gd name="T61" fmla="*/ 96448 h 212"/>
              <a:gd name="T62" fmla="*/ 15993 w 108"/>
              <a:gd name="T63" fmla="*/ 95400 h 212"/>
              <a:gd name="T64" fmla="*/ 14581 w 108"/>
              <a:gd name="T65" fmla="*/ 92779 h 212"/>
              <a:gd name="T66" fmla="*/ 13170 w 108"/>
              <a:gd name="T67" fmla="*/ 90158 h 212"/>
              <a:gd name="T68" fmla="*/ 12230 w 108"/>
              <a:gd name="T69" fmla="*/ 86489 h 212"/>
              <a:gd name="T70" fmla="*/ 11289 w 108"/>
              <a:gd name="T71" fmla="*/ 82295 h 212"/>
              <a:gd name="T72" fmla="*/ 11289 w 108"/>
              <a:gd name="T73" fmla="*/ 77578 h 212"/>
              <a:gd name="T74" fmla="*/ 11289 w 108"/>
              <a:gd name="T75" fmla="*/ 73384 h 212"/>
              <a:gd name="T76" fmla="*/ 0 w 108"/>
              <a:gd name="T77" fmla="*/ 73384 h 2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08" h="212">
                <a:moveTo>
                  <a:pt x="0" y="140"/>
                </a:moveTo>
                <a:lnTo>
                  <a:pt x="0" y="149"/>
                </a:lnTo>
                <a:lnTo>
                  <a:pt x="1" y="163"/>
                </a:lnTo>
                <a:lnTo>
                  <a:pt x="3" y="177"/>
                </a:lnTo>
                <a:lnTo>
                  <a:pt x="7" y="187"/>
                </a:lnTo>
                <a:lnTo>
                  <a:pt x="13" y="195"/>
                </a:lnTo>
                <a:lnTo>
                  <a:pt x="21" y="202"/>
                </a:lnTo>
                <a:lnTo>
                  <a:pt x="30" y="208"/>
                </a:lnTo>
                <a:lnTo>
                  <a:pt x="42" y="211"/>
                </a:lnTo>
                <a:lnTo>
                  <a:pt x="54" y="212"/>
                </a:lnTo>
                <a:lnTo>
                  <a:pt x="67" y="211"/>
                </a:lnTo>
                <a:lnTo>
                  <a:pt x="79" y="208"/>
                </a:lnTo>
                <a:lnTo>
                  <a:pt x="87" y="204"/>
                </a:lnTo>
                <a:lnTo>
                  <a:pt x="96" y="197"/>
                </a:lnTo>
                <a:lnTo>
                  <a:pt x="101" y="187"/>
                </a:lnTo>
                <a:lnTo>
                  <a:pt x="105" y="177"/>
                </a:lnTo>
                <a:lnTo>
                  <a:pt x="107" y="164"/>
                </a:lnTo>
                <a:lnTo>
                  <a:pt x="108" y="149"/>
                </a:lnTo>
                <a:lnTo>
                  <a:pt x="108" y="0"/>
                </a:lnTo>
                <a:lnTo>
                  <a:pt x="83" y="0"/>
                </a:lnTo>
                <a:lnTo>
                  <a:pt x="83" y="138"/>
                </a:lnTo>
                <a:lnTo>
                  <a:pt x="83" y="149"/>
                </a:lnTo>
                <a:lnTo>
                  <a:pt x="83" y="158"/>
                </a:lnTo>
                <a:lnTo>
                  <a:pt x="82" y="165"/>
                </a:lnTo>
                <a:lnTo>
                  <a:pt x="80" y="171"/>
                </a:lnTo>
                <a:lnTo>
                  <a:pt x="75" y="178"/>
                </a:lnTo>
                <a:lnTo>
                  <a:pt x="69" y="183"/>
                </a:lnTo>
                <a:lnTo>
                  <a:pt x="63" y="185"/>
                </a:lnTo>
                <a:lnTo>
                  <a:pt x="53" y="186"/>
                </a:lnTo>
                <a:lnTo>
                  <a:pt x="46" y="186"/>
                </a:lnTo>
                <a:lnTo>
                  <a:pt x="40" y="184"/>
                </a:lnTo>
                <a:lnTo>
                  <a:pt x="34" y="182"/>
                </a:lnTo>
                <a:lnTo>
                  <a:pt x="31" y="177"/>
                </a:lnTo>
                <a:lnTo>
                  <a:pt x="28" y="172"/>
                </a:lnTo>
                <a:lnTo>
                  <a:pt x="26" y="165"/>
                </a:lnTo>
                <a:lnTo>
                  <a:pt x="24" y="157"/>
                </a:lnTo>
                <a:lnTo>
                  <a:pt x="24" y="148"/>
                </a:lnTo>
                <a:lnTo>
                  <a:pt x="24" y="140"/>
                </a:lnTo>
                <a:lnTo>
                  <a:pt x="0" y="14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76" name="Freeform 505"/>
          <p:cNvSpPr>
            <a:spLocks noEditPoints="1"/>
          </p:cNvSpPr>
          <p:nvPr/>
        </p:nvSpPr>
        <p:spPr bwMode="auto">
          <a:xfrm>
            <a:off x="5594350" y="4860925"/>
            <a:ext cx="58738" cy="84138"/>
          </a:xfrm>
          <a:custGeom>
            <a:avLst/>
            <a:gdLst>
              <a:gd name="T0" fmla="*/ 46322 w 123"/>
              <a:gd name="T1" fmla="*/ 59796 h 159"/>
              <a:gd name="T2" fmla="*/ 42979 w 123"/>
              <a:gd name="T3" fmla="*/ 65617 h 159"/>
              <a:gd name="T4" fmla="*/ 39159 w 123"/>
              <a:gd name="T5" fmla="*/ 69321 h 159"/>
              <a:gd name="T6" fmla="*/ 33428 w 123"/>
              <a:gd name="T7" fmla="*/ 71438 h 159"/>
              <a:gd name="T8" fmla="*/ 26265 w 123"/>
              <a:gd name="T9" fmla="*/ 70909 h 159"/>
              <a:gd name="T10" fmla="*/ 19579 w 123"/>
              <a:gd name="T11" fmla="*/ 67734 h 159"/>
              <a:gd name="T12" fmla="*/ 14326 w 123"/>
              <a:gd name="T13" fmla="*/ 61913 h 159"/>
              <a:gd name="T14" fmla="*/ 11939 w 123"/>
              <a:gd name="T15" fmla="*/ 51859 h 159"/>
              <a:gd name="T16" fmla="*/ 58738 w 123"/>
              <a:gd name="T17" fmla="*/ 46567 h 159"/>
              <a:gd name="T18" fmla="*/ 58260 w 123"/>
              <a:gd name="T19" fmla="*/ 31750 h 159"/>
              <a:gd name="T20" fmla="*/ 54440 w 123"/>
              <a:gd name="T21" fmla="*/ 16404 h 159"/>
              <a:gd name="T22" fmla="*/ 46799 w 123"/>
              <a:gd name="T23" fmla="*/ 6350 h 159"/>
              <a:gd name="T24" fmla="*/ 36293 w 123"/>
              <a:gd name="T25" fmla="*/ 529 h 159"/>
              <a:gd name="T26" fmla="*/ 22922 w 123"/>
              <a:gd name="T27" fmla="*/ 529 h 159"/>
              <a:gd name="T28" fmla="*/ 11939 w 123"/>
              <a:gd name="T29" fmla="*/ 6350 h 159"/>
              <a:gd name="T30" fmla="*/ 4298 w 123"/>
              <a:gd name="T31" fmla="*/ 17463 h 159"/>
              <a:gd name="T32" fmla="*/ 478 w 123"/>
              <a:gd name="T33" fmla="*/ 33338 h 159"/>
              <a:gd name="T34" fmla="*/ 478 w 123"/>
              <a:gd name="T35" fmla="*/ 51859 h 159"/>
              <a:gd name="T36" fmla="*/ 4298 w 123"/>
              <a:gd name="T37" fmla="*/ 67205 h 159"/>
              <a:gd name="T38" fmla="*/ 11939 w 123"/>
              <a:gd name="T39" fmla="*/ 77788 h 159"/>
              <a:gd name="T40" fmla="*/ 22922 w 123"/>
              <a:gd name="T41" fmla="*/ 83080 h 159"/>
              <a:gd name="T42" fmla="*/ 34383 w 123"/>
              <a:gd name="T43" fmla="*/ 83080 h 159"/>
              <a:gd name="T44" fmla="*/ 44889 w 123"/>
              <a:gd name="T45" fmla="*/ 79375 h 159"/>
              <a:gd name="T46" fmla="*/ 51575 w 123"/>
              <a:gd name="T47" fmla="*/ 73025 h 159"/>
              <a:gd name="T48" fmla="*/ 56828 w 123"/>
              <a:gd name="T49" fmla="*/ 62971 h 159"/>
              <a:gd name="T50" fmla="*/ 47277 w 123"/>
              <a:gd name="T51" fmla="*/ 56621 h 159"/>
              <a:gd name="T52" fmla="*/ 11939 w 123"/>
              <a:gd name="T53" fmla="*/ 29634 h 159"/>
              <a:gd name="T54" fmla="*/ 14804 w 123"/>
              <a:gd name="T55" fmla="*/ 21167 h 159"/>
              <a:gd name="T56" fmla="*/ 19579 w 123"/>
              <a:gd name="T57" fmla="*/ 14817 h 159"/>
              <a:gd name="T58" fmla="*/ 25310 w 123"/>
              <a:gd name="T59" fmla="*/ 12700 h 159"/>
              <a:gd name="T60" fmla="*/ 33428 w 123"/>
              <a:gd name="T61" fmla="*/ 12700 h 159"/>
              <a:gd name="T62" fmla="*/ 40114 w 123"/>
              <a:gd name="T63" fmla="*/ 15346 h 159"/>
              <a:gd name="T64" fmla="*/ 44889 w 123"/>
              <a:gd name="T65" fmla="*/ 21167 h 159"/>
              <a:gd name="T66" fmla="*/ 46799 w 123"/>
              <a:gd name="T67" fmla="*/ 29634 h 159"/>
              <a:gd name="T68" fmla="*/ 11461 w 123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9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0" y="124"/>
                </a:lnTo>
                <a:lnTo>
                  <a:pt x="86" y="128"/>
                </a:lnTo>
                <a:lnTo>
                  <a:pt x="82" y="131"/>
                </a:lnTo>
                <a:lnTo>
                  <a:pt x="77" y="133"/>
                </a:lnTo>
                <a:lnTo>
                  <a:pt x="70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2"/>
                </a:lnTo>
                <a:lnTo>
                  <a:pt x="41" y="128"/>
                </a:lnTo>
                <a:lnTo>
                  <a:pt x="35" y="123"/>
                </a:lnTo>
                <a:lnTo>
                  <a:pt x="30" y="117"/>
                </a:lnTo>
                <a:lnTo>
                  <a:pt x="27" y="109"/>
                </a:lnTo>
                <a:lnTo>
                  <a:pt x="25" y="98"/>
                </a:lnTo>
                <a:lnTo>
                  <a:pt x="24" y="88"/>
                </a:lnTo>
                <a:lnTo>
                  <a:pt x="123" y="88"/>
                </a:lnTo>
                <a:lnTo>
                  <a:pt x="123" y="76"/>
                </a:lnTo>
                <a:lnTo>
                  <a:pt x="122" y="60"/>
                </a:lnTo>
                <a:lnTo>
                  <a:pt x="119" y="43"/>
                </a:lnTo>
                <a:lnTo>
                  <a:pt x="114" y="31"/>
                </a:lnTo>
                <a:lnTo>
                  <a:pt x="107" y="20"/>
                </a:lnTo>
                <a:lnTo>
                  <a:pt x="98" y="12"/>
                </a:lnTo>
                <a:lnTo>
                  <a:pt x="87" y="5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9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8" y="157"/>
                </a:lnTo>
                <a:lnTo>
                  <a:pt x="61" y="159"/>
                </a:lnTo>
                <a:lnTo>
                  <a:pt x="72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5"/>
                </a:lnTo>
                <a:lnTo>
                  <a:pt x="108" y="138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7" y="48"/>
                </a:lnTo>
                <a:lnTo>
                  <a:pt x="31" y="40"/>
                </a:lnTo>
                <a:lnTo>
                  <a:pt x="36" y="34"/>
                </a:lnTo>
                <a:lnTo>
                  <a:pt x="41" y="28"/>
                </a:lnTo>
                <a:lnTo>
                  <a:pt x="47" y="25"/>
                </a:lnTo>
                <a:lnTo>
                  <a:pt x="53" y="24"/>
                </a:lnTo>
                <a:lnTo>
                  <a:pt x="62" y="22"/>
                </a:lnTo>
                <a:lnTo>
                  <a:pt x="70" y="24"/>
                </a:lnTo>
                <a:lnTo>
                  <a:pt x="78" y="25"/>
                </a:lnTo>
                <a:lnTo>
                  <a:pt x="84" y="29"/>
                </a:lnTo>
                <a:lnTo>
                  <a:pt x="89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77" name="Freeform 506"/>
          <p:cNvSpPr>
            <a:spLocks noEditPoints="1"/>
          </p:cNvSpPr>
          <p:nvPr/>
        </p:nvSpPr>
        <p:spPr bwMode="auto">
          <a:xfrm>
            <a:off x="5661025" y="4860925"/>
            <a:ext cx="60325" cy="84138"/>
          </a:xfrm>
          <a:custGeom>
            <a:avLst/>
            <a:gdLst>
              <a:gd name="T0" fmla="*/ 42555 w 129"/>
              <a:gd name="T1" fmla="*/ 52388 h 159"/>
              <a:gd name="T2" fmla="*/ 41152 w 129"/>
              <a:gd name="T3" fmla="*/ 60325 h 159"/>
              <a:gd name="T4" fmla="*/ 36943 w 129"/>
              <a:gd name="T5" fmla="*/ 66675 h 159"/>
              <a:gd name="T6" fmla="*/ 30396 w 129"/>
              <a:gd name="T7" fmla="*/ 70909 h 159"/>
              <a:gd name="T8" fmla="*/ 22914 w 129"/>
              <a:gd name="T9" fmla="*/ 72496 h 159"/>
              <a:gd name="T10" fmla="*/ 17770 w 129"/>
              <a:gd name="T11" fmla="*/ 71438 h 159"/>
              <a:gd name="T12" fmla="*/ 14497 w 129"/>
              <a:gd name="T13" fmla="*/ 69321 h 159"/>
              <a:gd name="T14" fmla="*/ 12159 w 129"/>
              <a:gd name="T15" fmla="*/ 65088 h 159"/>
              <a:gd name="T16" fmla="*/ 11223 w 129"/>
              <a:gd name="T17" fmla="*/ 59796 h 159"/>
              <a:gd name="T18" fmla="*/ 11691 w 129"/>
              <a:gd name="T19" fmla="*/ 54504 h 159"/>
              <a:gd name="T20" fmla="*/ 14029 w 129"/>
              <a:gd name="T21" fmla="*/ 50800 h 159"/>
              <a:gd name="T22" fmla="*/ 17303 w 129"/>
              <a:gd name="T23" fmla="*/ 47625 h 159"/>
              <a:gd name="T24" fmla="*/ 21979 w 129"/>
              <a:gd name="T25" fmla="*/ 46567 h 159"/>
              <a:gd name="T26" fmla="*/ 33202 w 129"/>
              <a:gd name="T27" fmla="*/ 44450 h 159"/>
              <a:gd name="T28" fmla="*/ 42555 w 129"/>
              <a:gd name="T29" fmla="*/ 40746 h 159"/>
              <a:gd name="T30" fmla="*/ 43490 w 129"/>
              <a:gd name="T31" fmla="*/ 74084 h 159"/>
              <a:gd name="T32" fmla="*/ 44893 w 129"/>
              <a:gd name="T33" fmla="*/ 78317 h 159"/>
              <a:gd name="T34" fmla="*/ 47231 w 129"/>
              <a:gd name="T35" fmla="*/ 81492 h 159"/>
              <a:gd name="T36" fmla="*/ 51440 w 129"/>
              <a:gd name="T37" fmla="*/ 83080 h 159"/>
              <a:gd name="T38" fmla="*/ 56584 w 129"/>
              <a:gd name="T39" fmla="*/ 82550 h 159"/>
              <a:gd name="T40" fmla="*/ 60325 w 129"/>
              <a:gd name="T41" fmla="*/ 71438 h 159"/>
              <a:gd name="T42" fmla="*/ 55181 w 129"/>
              <a:gd name="T43" fmla="*/ 71438 h 159"/>
              <a:gd name="T44" fmla="*/ 53310 w 129"/>
              <a:gd name="T45" fmla="*/ 67205 h 159"/>
              <a:gd name="T46" fmla="*/ 53310 w 129"/>
              <a:gd name="T47" fmla="*/ 24342 h 159"/>
              <a:gd name="T48" fmla="*/ 51908 w 129"/>
              <a:gd name="T49" fmla="*/ 13758 h 159"/>
              <a:gd name="T50" fmla="*/ 47231 w 129"/>
              <a:gd name="T51" fmla="*/ 5821 h 159"/>
              <a:gd name="T52" fmla="*/ 39281 w 129"/>
              <a:gd name="T53" fmla="*/ 1588 h 159"/>
              <a:gd name="T54" fmla="*/ 28526 w 129"/>
              <a:gd name="T55" fmla="*/ 0 h 159"/>
              <a:gd name="T56" fmla="*/ 17770 w 129"/>
              <a:gd name="T57" fmla="*/ 2117 h 159"/>
              <a:gd name="T58" fmla="*/ 9820 w 129"/>
              <a:gd name="T59" fmla="*/ 6879 h 159"/>
              <a:gd name="T60" fmla="*/ 5144 w 129"/>
              <a:gd name="T61" fmla="*/ 14817 h 159"/>
              <a:gd name="T62" fmla="*/ 2806 w 129"/>
              <a:gd name="T63" fmla="*/ 25400 h 159"/>
              <a:gd name="T64" fmla="*/ 13094 w 129"/>
              <a:gd name="T65" fmla="*/ 25929 h 159"/>
              <a:gd name="T66" fmla="*/ 14497 w 129"/>
              <a:gd name="T67" fmla="*/ 20108 h 159"/>
              <a:gd name="T68" fmla="*/ 17303 w 129"/>
              <a:gd name="T69" fmla="*/ 15346 h 159"/>
              <a:gd name="T70" fmla="*/ 21511 w 129"/>
              <a:gd name="T71" fmla="*/ 12700 h 159"/>
              <a:gd name="T72" fmla="*/ 28058 w 129"/>
              <a:gd name="T73" fmla="*/ 11642 h 159"/>
              <a:gd name="T74" fmla="*/ 34605 w 129"/>
              <a:gd name="T75" fmla="*/ 12700 h 159"/>
              <a:gd name="T76" fmla="*/ 38814 w 129"/>
              <a:gd name="T77" fmla="*/ 14817 h 159"/>
              <a:gd name="T78" fmla="*/ 41620 w 129"/>
              <a:gd name="T79" fmla="*/ 18521 h 159"/>
              <a:gd name="T80" fmla="*/ 42555 w 129"/>
              <a:gd name="T81" fmla="*/ 23813 h 159"/>
              <a:gd name="T82" fmla="*/ 42087 w 129"/>
              <a:gd name="T83" fmla="*/ 29104 h 159"/>
              <a:gd name="T84" fmla="*/ 39281 w 129"/>
              <a:gd name="T85" fmla="*/ 31750 h 159"/>
              <a:gd name="T86" fmla="*/ 33202 w 129"/>
              <a:gd name="T87" fmla="*/ 33338 h 159"/>
              <a:gd name="T88" fmla="*/ 21979 w 129"/>
              <a:gd name="T89" fmla="*/ 34396 h 159"/>
              <a:gd name="T90" fmla="*/ 12159 w 129"/>
              <a:gd name="T91" fmla="*/ 37571 h 159"/>
              <a:gd name="T92" fmla="*/ 5612 w 129"/>
              <a:gd name="T93" fmla="*/ 42863 h 159"/>
              <a:gd name="T94" fmla="*/ 1403 w 129"/>
              <a:gd name="T95" fmla="*/ 50271 h 159"/>
              <a:gd name="T96" fmla="*/ 0 w 129"/>
              <a:gd name="T97" fmla="*/ 59796 h 159"/>
              <a:gd name="T98" fmla="*/ 1403 w 129"/>
              <a:gd name="T99" fmla="*/ 69850 h 159"/>
              <a:gd name="T100" fmla="*/ 5612 w 129"/>
              <a:gd name="T101" fmla="*/ 77788 h 159"/>
              <a:gd name="T102" fmla="*/ 11691 w 129"/>
              <a:gd name="T103" fmla="*/ 82021 h 159"/>
              <a:gd name="T104" fmla="*/ 20576 w 129"/>
              <a:gd name="T105" fmla="*/ 84138 h 159"/>
              <a:gd name="T106" fmla="*/ 33202 w 129"/>
              <a:gd name="T107" fmla="*/ 80963 h 159"/>
              <a:gd name="T108" fmla="*/ 43490 w 129"/>
              <a:gd name="T109" fmla="*/ 70909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9">
                <a:moveTo>
                  <a:pt x="91" y="77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4" y="120"/>
                </a:lnTo>
                <a:lnTo>
                  <a:pt x="79" y="126"/>
                </a:lnTo>
                <a:lnTo>
                  <a:pt x="73" y="131"/>
                </a:lnTo>
                <a:lnTo>
                  <a:pt x="65" y="134"/>
                </a:lnTo>
                <a:lnTo>
                  <a:pt x="58" y="135"/>
                </a:lnTo>
                <a:lnTo>
                  <a:pt x="49" y="137"/>
                </a:lnTo>
                <a:lnTo>
                  <a:pt x="43" y="137"/>
                </a:lnTo>
                <a:lnTo>
                  <a:pt x="38" y="135"/>
                </a:lnTo>
                <a:lnTo>
                  <a:pt x="34" y="133"/>
                </a:lnTo>
                <a:lnTo>
                  <a:pt x="31" y="131"/>
                </a:lnTo>
                <a:lnTo>
                  <a:pt x="27" y="127"/>
                </a:lnTo>
                <a:lnTo>
                  <a:pt x="26" y="123"/>
                </a:lnTo>
                <a:lnTo>
                  <a:pt x="24" y="118"/>
                </a:lnTo>
                <a:lnTo>
                  <a:pt x="24" y="113"/>
                </a:lnTo>
                <a:lnTo>
                  <a:pt x="24" y="107"/>
                </a:lnTo>
                <a:lnTo>
                  <a:pt x="25" y="103"/>
                </a:lnTo>
                <a:lnTo>
                  <a:pt x="27" y="99"/>
                </a:lnTo>
                <a:lnTo>
                  <a:pt x="30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7" y="88"/>
                </a:lnTo>
                <a:lnTo>
                  <a:pt x="59" y="85"/>
                </a:lnTo>
                <a:lnTo>
                  <a:pt x="71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5" y="156"/>
                </a:lnTo>
                <a:lnTo>
                  <a:pt x="110" y="157"/>
                </a:lnTo>
                <a:lnTo>
                  <a:pt x="116" y="157"/>
                </a:lnTo>
                <a:lnTo>
                  <a:pt x="121" y="156"/>
                </a:lnTo>
                <a:lnTo>
                  <a:pt x="129" y="155"/>
                </a:lnTo>
                <a:lnTo>
                  <a:pt x="129" y="135"/>
                </a:lnTo>
                <a:lnTo>
                  <a:pt x="122" y="137"/>
                </a:lnTo>
                <a:lnTo>
                  <a:pt x="118" y="135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7" y="18"/>
                </a:lnTo>
                <a:lnTo>
                  <a:pt x="101" y="11"/>
                </a:lnTo>
                <a:lnTo>
                  <a:pt x="94" y="6"/>
                </a:lnTo>
                <a:lnTo>
                  <a:pt x="84" y="3"/>
                </a:lnTo>
                <a:lnTo>
                  <a:pt x="74" y="1"/>
                </a:lnTo>
                <a:lnTo>
                  <a:pt x="61" y="0"/>
                </a:lnTo>
                <a:lnTo>
                  <a:pt x="49" y="1"/>
                </a:lnTo>
                <a:lnTo>
                  <a:pt x="38" y="4"/>
                </a:lnTo>
                <a:lnTo>
                  <a:pt x="28" y="7"/>
                </a:lnTo>
                <a:lnTo>
                  <a:pt x="21" y="13"/>
                </a:lnTo>
                <a:lnTo>
                  <a:pt x="15" y="20"/>
                </a:lnTo>
                <a:lnTo>
                  <a:pt x="11" y="28"/>
                </a:lnTo>
                <a:lnTo>
                  <a:pt x="7" y="38"/>
                </a:lnTo>
                <a:lnTo>
                  <a:pt x="6" y="48"/>
                </a:lnTo>
                <a:lnTo>
                  <a:pt x="6" y="49"/>
                </a:lnTo>
                <a:lnTo>
                  <a:pt x="28" y="49"/>
                </a:lnTo>
                <a:lnTo>
                  <a:pt x="28" y="43"/>
                </a:lnTo>
                <a:lnTo>
                  <a:pt x="31" y="38"/>
                </a:lnTo>
                <a:lnTo>
                  <a:pt x="33" y="33"/>
                </a:lnTo>
                <a:lnTo>
                  <a:pt x="37" y="29"/>
                </a:lnTo>
                <a:lnTo>
                  <a:pt x="41" y="26"/>
                </a:lnTo>
                <a:lnTo>
                  <a:pt x="46" y="24"/>
                </a:lnTo>
                <a:lnTo>
                  <a:pt x="53" y="22"/>
                </a:lnTo>
                <a:lnTo>
                  <a:pt x="60" y="22"/>
                </a:lnTo>
                <a:lnTo>
                  <a:pt x="67" y="22"/>
                </a:lnTo>
                <a:lnTo>
                  <a:pt x="74" y="24"/>
                </a:lnTo>
                <a:lnTo>
                  <a:pt x="79" y="26"/>
                </a:lnTo>
                <a:lnTo>
                  <a:pt x="83" y="28"/>
                </a:lnTo>
                <a:lnTo>
                  <a:pt x="86" y="31"/>
                </a:lnTo>
                <a:lnTo>
                  <a:pt x="89" y="35"/>
                </a:lnTo>
                <a:lnTo>
                  <a:pt x="91" y="39"/>
                </a:lnTo>
                <a:lnTo>
                  <a:pt x="91" y="45"/>
                </a:lnTo>
                <a:lnTo>
                  <a:pt x="91" y="50"/>
                </a:lnTo>
                <a:lnTo>
                  <a:pt x="90" y="55"/>
                </a:lnTo>
                <a:lnTo>
                  <a:pt x="89" y="57"/>
                </a:lnTo>
                <a:lnTo>
                  <a:pt x="84" y="60"/>
                </a:lnTo>
                <a:lnTo>
                  <a:pt x="79" y="62"/>
                </a:lnTo>
                <a:lnTo>
                  <a:pt x="71" y="63"/>
                </a:lnTo>
                <a:lnTo>
                  <a:pt x="60" y="64"/>
                </a:lnTo>
                <a:lnTo>
                  <a:pt x="47" y="65"/>
                </a:lnTo>
                <a:lnTo>
                  <a:pt x="36" y="68"/>
                </a:lnTo>
                <a:lnTo>
                  <a:pt x="26" y="71"/>
                </a:lnTo>
                <a:lnTo>
                  <a:pt x="18" y="75"/>
                </a:lnTo>
                <a:lnTo>
                  <a:pt x="12" y="81"/>
                </a:lnTo>
                <a:lnTo>
                  <a:pt x="6" y="86"/>
                </a:lnTo>
                <a:lnTo>
                  <a:pt x="3" y="95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6" y="140"/>
                </a:lnTo>
                <a:lnTo>
                  <a:pt x="12" y="147"/>
                </a:lnTo>
                <a:lnTo>
                  <a:pt x="18" y="152"/>
                </a:lnTo>
                <a:lnTo>
                  <a:pt x="25" y="155"/>
                </a:lnTo>
                <a:lnTo>
                  <a:pt x="35" y="157"/>
                </a:lnTo>
                <a:lnTo>
                  <a:pt x="44" y="159"/>
                </a:lnTo>
                <a:lnTo>
                  <a:pt x="58" y="157"/>
                </a:lnTo>
                <a:lnTo>
                  <a:pt x="71" y="153"/>
                </a:lnTo>
                <a:lnTo>
                  <a:pt x="82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78" name="Freeform 507"/>
          <p:cNvSpPr>
            <a:spLocks/>
          </p:cNvSpPr>
          <p:nvPr/>
        </p:nvSpPr>
        <p:spPr bwMode="auto">
          <a:xfrm>
            <a:off x="5734050" y="4860925"/>
            <a:ext cx="52388" cy="82550"/>
          </a:xfrm>
          <a:custGeom>
            <a:avLst/>
            <a:gdLst>
              <a:gd name="T0" fmla="*/ 41359 w 114"/>
              <a:gd name="T1" fmla="*/ 82550 h 155"/>
              <a:gd name="T2" fmla="*/ 52388 w 114"/>
              <a:gd name="T3" fmla="*/ 82550 h 155"/>
              <a:gd name="T4" fmla="*/ 52388 w 114"/>
              <a:gd name="T5" fmla="*/ 34085 h 155"/>
              <a:gd name="T6" fmla="*/ 52388 w 114"/>
              <a:gd name="T7" fmla="*/ 30357 h 155"/>
              <a:gd name="T8" fmla="*/ 52388 w 114"/>
              <a:gd name="T9" fmla="*/ 25031 h 155"/>
              <a:gd name="T10" fmla="*/ 51928 w 114"/>
              <a:gd name="T11" fmla="*/ 20238 h 155"/>
              <a:gd name="T12" fmla="*/ 51469 w 114"/>
              <a:gd name="T13" fmla="*/ 14912 h 155"/>
              <a:gd name="T14" fmla="*/ 49171 w 114"/>
              <a:gd name="T15" fmla="*/ 11184 h 155"/>
              <a:gd name="T16" fmla="*/ 47793 w 114"/>
              <a:gd name="T17" fmla="*/ 7989 h 155"/>
              <a:gd name="T18" fmla="*/ 46414 w 114"/>
              <a:gd name="T19" fmla="*/ 6391 h 155"/>
              <a:gd name="T20" fmla="*/ 44576 w 114"/>
              <a:gd name="T21" fmla="*/ 4261 h 155"/>
              <a:gd name="T22" fmla="*/ 42278 w 114"/>
              <a:gd name="T23" fmla="*/ 2663 h 155"/>
              <a:gd name="T24" fmla="*/ 39521 w 114"/>
              <a:gd name="T25" fmla="*/ 1598 h 155"/>
              <a:gd name="T26" fmla="*/ 36764 w 114"/>
              <a:gd name="T27" fmla="*/ 533 h 155"/>
              <a:gd name="T28" fmla="*/ 33547 w 114"/>
              <a:gd name="T29" fmla="*/ 0 h 155"/>
              <a:gd name="T30" fmla="*/ 29870 w 114"/>
              <a:gd name="T31" fmla="*/ 0 h 155"/>
              <a:gd name="T32" fmla="*/ 27113 w 114"/>
              <a:gd name="T33" fmla="*/ 0 h 155"/>
              <a:gd name="T34" fmla="*/ 24356 w 114"/>
              <a:gd name="T35" fmla="*/ 533 h 155"/>
              <a:gd name="T36" fmla="*/ 21139 w 114"/>
              <a:gd name="T37" fmla="*/ 2130 h 155"/>
              <a:gd name="T38" fmla="*/ 18841 w 114"/>
              <a:gd name="T39" fmla="*/ 3195 h 155"/>
              <a:gd name="T40" fmla="*/ 16544 w 114"/>
              <a:gd name="T41" fmla="*/ 5326 h 155"/>
              <a:gd name="T42" fmla="*/ 13786 w 114"/>
              <a:gd name="T43" fmla="*/ 7456 h 155"/>
              <a:gd name="T44" fmla="*/ 11948 w 114"/>
              <a:gd name="T45" fmla="*/ 10652 h 155"/>
              <a:gd name="T46" fmla="*/ 10110 w 114"/>
              <a:gd name="T47" fmla="*/ 13847 h 155"/>
              <a:gd name="T48" fmla="*/ 10110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570 w 114"/>
              <a:gd name="T55" fmla="*/ 82550 h 155"/>
              <a:gd name="T56" fmla="*/ 10570 w 114"/>
              <a:gd name="T57" fmla="*/ 36748 h 155"/>
              <a:gd name="T58" fmla="*/ 11029 w 114"/>
              <a:gd name="T59" fmla="*/ 30890 h 155"/>
              <a:gd name="T60" fmla="*/ 11948 w 114"/>
              <a:gd name="T61" fmla="*/ 26096 h 155"/>
              <a:gd name="T62" fmla="*/ 13327 w 114"/>
              <a:gd name="T63" fmla="*/ 21836 h 155"/>
              <a:gd name="T64" fmla="*/ 15624 w 114"/>
              <a:gd name="T65" fmla="*/ 18108 h 155"/>
              <a:gd name="T66" fmla="*/ 18382 w 114"/>
              <a:gd name="T67" fmla="*/ 15445 h 155"/>
              <a:gd name="T68" fmla="*/ 21139 w 114"/>
              <a:gd name="T69" fmla="*/ 13847 h 155"/>
              <a:gd name="T70" fmla="*/ 25275 w 114"/>
              <a:gd name="T71" fmla="*/ 12782 h 155"/>
              <a:gd name="T72" fmla="*/ 28951 w 114"/>
              <a:gd name="T73" fmla="*/ 11717 h 155"/>
              <a:gd name="T74" fmla="*/ 32168 w 114"/>
              <a:gd name="T75" fmla="*/ 12782 h 155"/>
              <a:gd name="T76" fmla="*/ 35385 w 114"/>
              <a:gd name="T77" fmla="*/ 13315 h 155"/>
              <a:gd name="T78" fmla="*/ 37223 w 114"/>
              <a:gd name="T79" fmla="*/ 14912 h 155"/>
              <a:gd name="T80" fmla="*/ 39061 w 114"/>
              <a:gd name="T81" fmla="*/ 17043 h 155"/>
              <a:gd name="T82" fmla="*/ 39980 w 114"/>
              <a:gd name="T83" fmla="*/ 20238 h 155"/>
              <a:gd name="T84" fmla="*/ 40899 w 114"/>
              <a:gd name="T85" fmla="*/ 23966 h 155"/>
              <a:gd name="T86" fmla="*/ 41359 w 114"/>
              <a:gd name="T87" fmla="*/ 28227 h 155"/>
              <a:gd name="T88" fmla="*/ 41359 w 114"/>
              <a:gd name="T89" fmla="*/ 33020 h 155"/>
              <a:gd name="T90" fmla="*/ 41359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0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8"/>
                </a:lnTo>
                <a:lnTo>
                  <a:pt x="112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6" y="3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4"/>
                </a:lnTo>
                <a:lnTo>
                  <a:pt x="41" y="6"/>
                </a:lnTo>
                <a:lnTo>
                  <a:pt x="36" y="10"/>
                </a:lnTo>
                <a:lnTo>
                  <a:pt x="30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29" y="41"/>
                </a:lnTo>
                <a:lnTo>
                  <a:pt x="34" y="34"/>
                </a:lnTo>
                <a:lnTo>
                  <a:pt x="40" y="29"/>
                </a:lnTo>
                <a:lnTo>
                  <a:pt x="46" y="26"/>
                </a:lnTo>
                <a:lnTo>
                  <a:pt x="55" y="24"/>
                </a:lnTo>
                <a:lnTo>
                  <a:pt x="63" y="22"/>
                </a:lnTo>
                <a:lnTo>
                  <a:pt x="70" y="24"/>
                </a:lnTo>
                <a:lnTo>
                  <a:pt x="77" y="25"/>
                </a:lnTo>
                <a:lnTo>
                  <a:pt x="81" y="28"/>
                </a:lnTo>
                <a:lnTo>
                  <a:pt x="85" y="32"/>
                </a:lnTo>
                <a:lnTo>
                  <a:pt x="87" y="38"/>
                </a:lnTo>
                <a:lnTo>
                  <a:pt x="89" y="45"/>
                </a:lnTo>
                <a:lnTo>
                  <a:pt x="90" y="53"/>
                </a:lnTo>
                <a:lnTo>
                  <a:pt x="90" y="62"/>
                </a:lnTo>
                <a:lnTo>
                  <a:pt x="9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79" name="Freeform 508"/>
          <p:cNvSpPr>
            <a:spLocks noEditPoints="1"/>
          </p:cNvSpPr>
          <p:nvPr/>
        </p:nvSpPr>
        <p:spPr bwMode="auto">
          <a:xfrm>
            <a:off x="5835650" y="4833938"/>
            <a:ext cx="63500" cy="109537"/>
          </a:xfrm>
          <a:custGeom>
            <a:avLst/>
            <a:gdLst>
              <a:gd name="T0" fmla="*/ 0 w 134"/>
              <a:gd name="T1" fmla="*/ 109537 h 207"/>
              <a:gd name="T2" fmla="*/ 12321 w 134"/>
              <a:gd name="T3" fmla="*/ 109537 h 207"/>
              <a:gd name="T4" fmla="*/ 12321 w 134"/>
              <a:gd name="T5" fmla="*/ 63500 h 207"/>
              <a:gd name="T6" fmla="*/ 29854 w 134"/>
              <a:gd name="T7" fmla="*/ 63500 h 207"/>
              <a:gd name="T8" fmla="*/ 36489 w 134"/>
              <a:gd name="T9" fmla="*/ 63500 h 207"/>
              <a:gd name="T10" fmla="*/ 42649 w 134"/>
              <a:gd name="T11" fmla="*/ 62971 h 207"/>
              <a:gd name="T12" fmla="*/ 47388 w 134"/>
              <a:gd name="T13" fmla="*/ 61383 h 207"/>
              <a:gd name="T14" fmla="*/ 52127 w 134"/>
              <a:gd name="T15" fmla="*/ 59266 h 207"/>
              <a:gd name="T16" fmla="*/ 54496 w 134"/>
              <a:gd name="T17" fmla="*/ 56621 h 207"/>
              <a:gd name="T18" fmla="*/ 56866 w 134"/>
              <a:gd name="T19" fmla="*/ 53975 h 207"/>
              <a:gd name="T20" fmla="*/ 59235 w 134"/>
              <a:gd name="T21" fmla="*/ 51329 h 207"/>
              <a:gd name="T22" fmla="*/ 60657 w 134"/>
              <a:gd name="T23" fmla="*/ 48154 h 207"/>
              <a:gd name="T24" fmla="*/ 62078 w 134"/>
              <a:gd name="T25" fmla="*/ 44450 h 207"/>
              <a:gd name="T26" fmla="*/ 62552 w 134"/>
              <a:gd name="T27" fmla="*/ 40746 h 207"/>
              <a:gd name="T28" fmla="*/ 63500 w 134"/>
              <a:gd name="T29" fmla="*/ 36512 h 207"/>
              <a:gd name="T30" fmla="*/ 63500 w 134"/>
              <a:gd name="T31" fmla="*/ 31750 h 207"/>
              <a:gd name="T32" fmla="*/ 63500 w 134"/>
              <a:gd name="T33" fmla="*/ 26987 h 207"/>
              <a:gd name="T34" fmla="*/ 63026 w 134"/>
              <a:gd name="T35" fmla="*/ 22754 h 207"/>
              <a:gd name="T36" fmla="*/ 62078 w 134"/>
              <a:gd name="T37" fmla="*/ 18521 h 207"/>
              <a:gd name="T38" fmla="*/ 60657 w 134"/>
              <a:gd name="T39" fmla="*/ 14817 h 207"/>
              <a:gd name="T40" fmla="*/ 59235 w 134"/>
              <a:gd name="T41" fmla="*/ 11642 h 207"/>
              <a:gd name="T42" fmla="*/ 56866 w 134"/>
              <a:gd name="T43" fmla="*/ 8467 h 207"/>
              <a:gd name="T44" fmla="*/ 54970 w 134"/>
              <a:gd name="T45" fmla="*/ 5821 h 207"/>
              <a:gd name="T46" fmla="*/ 52127 w 134"/>
              <a:gd name="T47" fmla="*/ 4233 h 207"/>
              <a:gd name="T48" fmla="*/ 47862 w 134"/>
              <a:gd name="T49" fmla="*/ 1587 h 207"/>
              <a:gd name="T50" fmla="*/ 43123 w 134"/>
              <a:gd name="T51" fmla="*/ 529 h 207"/>
              <a:gd name="T52" fmla="*/ 37910 w 134"/>
              <a:gd name="T53" fmla="*/ 0 h 207"/>
              <a:gd name="T54" fmla="*/ 32698 w 134"/>
              <a:gd name="T55" fmla="*/ 0 h 207"/>
              <a:gd name="T56" fmla="*/ 29381 w 134"/>
              <a:gd name="T57" fmla="*/ 0 h 207"/>
              <a:gd name="T58" fmla="*/ 0 w 134"/>
              <a:gd name="T59" fmla="*/ 0 h 207"/>
              <a:gd name="T60" fmla="*/ 0 w 134"/>
              <a:gd name="T61" fmla="*/ 109537 h 207"/>
              <a:gd name="T62" fmla="*/ 12321 w 134"/>
              <a:gd name="T63" fmla="*/ 49741 h 207"/>
              <a:gd name="T64" fmla="*/ 12321 w 134"/>
              <a:gd name="T65" fmla="*/ 13229 h 207"/>
              <a:gd name="T66" fmla="*/ 33172 w 134"/>
              <a:gd name="T67" fmla="*/ 13229 h 207"/>
              <a:gd name="T68" fmla="*/ 37437 w 134"/>
              <a:gd name="T69" fmla="*/ 13229 h 207"/>
              <a:gd name="T70" fmla="*/ 41228 w 134"/>
              <a:gd name="T71" fmla="*/ 14817 h 207"/>
              <a:gd name="T72" fmla="*/ 44071 w 134"/>
              <a:gd name="T73" fmla="*/ 15875 h 207"/>
              <a:gd name="T74" fmla="*/ 46440 w 134"/>
              <a:gd name="T75" fmla="*/ 17992 h 207"/>
              <a:gd name="T76" fmla="*/ 48336 w 134"/>
              <a:gd name="T77" fmla="*/ 20108 h 207"/>
              <a:gd name="T78" fmla="*/ 50231 w 134"/>
              <a:gd name="T79" fmla="*/ 23283 h 207"/>
              <a:gd name="T80" fmla="*/ 50705 w 134"/>
              <a:gd name="T81" fmla="*/ 26987 h 207"/>
              <a:gd name="T82" fmla="*/ 51179 w 134"/>
              <a:gd name="T83" fmla="*/ 31221 h 207"/>
              <a:gd name="T84" fmla="*/ 50705 w 134"/>
              <a:gd name="T85" fmla="*/ 36512 h 207"/>
              <a:gd name="T86" fmla="*/ 50231 w 134"/>
              <a:gd name="T87" fmla="*/ 40746 h 207"/>
              <a:gd name="T88" fmla="*/ 48336 w 134"/>
              <a:gd name="T89" fmla="*/ 43921 h 207"/>
              <a:gd name="T90" fmla="*/ 46440 w 134"/>
              <a:gd name="T91" fmla="*/ 46037 h 207"/>
              <a:gd name="T92" fmla="*/ 44071 w 134"/>
              <a:gd name="T93" fmla="*/ 48154 h 207"/>
              <a:gd name="T94" fmla="*/ 40754 w 134"/>
              <a:gd name="T95" fmla="*/ 49212 h 207"/>
              <a:gd name="T96" fmla="*/ 36489 w 134"/>
              <a:gd name="T97" fmla="*/ 49741 h 207"/>
              <a:gd name="T98" fmla="*/ 32224 w 134"/>
              <a:gd name="T99" fmla="*/ 49741 h 207"/>
              <a:gd name="T100" fmla="*/ 12321 w 134"/>
              <a:gd name="T101" fmla="*/ 49741 h 20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34" h="207">
                <a:moveTo>
                  <a:pt x="0" y="207"/>
                </a:moveTo>
                <a:lnTo>
                  <a:pt x="26" y="207"/>
                </a:lnTo>
                <a:lnTo>
                  <a:pt x="26" y="120"/>
                </a:lnTo>
                <a:lnTo>
                  <a:pt x="63" y="120"/>
                </a:lnTo>
                <a:lnTo>
                  <a:pt x="77" y="120"/>
                </a:lnTo>
                <a:lnTo>
                  <a:pt x="90" y="119"/>
                </a:lnTo>
                <a:lnTo>
                  <a:pt x="100" y="116"/>
                </a:lnTo>
                <a:lnTo>
                  <a:pt x="110" y="112"/>
                </a:lnTo>
                <a:lnTo>
                  <a:pt x="115" y="107"/>
                </a:lnTo>
                <a:lnTo>
                  <a:pt x="120" y="102"/>
                </a:lnTo>
                <a:lnTo>
                  <a:pt x="125" y="97"/>
                </a:lnTo>
                <a:lnTo>
                  <a:pt x="128" y="91"/>
                </a:lnTo>
                <a:lnTo>
                  <a:pt x="131" y="84"/>
                </a:lnTo>
                <a:lnTo>
                  <a:pt x="132" y="77"/>
                </a:lnTo>
                <a:lnTo>
                  <a:pt x="134" y="69"/>
                </a:lnTo>
                <a:lnTo>
                  <a:pt x="134" y="60"/>
                </a:lnTo>
                <a:lnTo>
                  <a:pt x="134" y="51"/>
                </a:lnTo>
                <a:lnTo>
                  <a:pt x="133" y="43"/>
                </a:lnTo>
                <a:lnTo>
                  <a:pt x="131" y="35"/>
                </a:lnTo>
                <a:lnTo>
                  <a:pt x="128" y="28"/>
                </a:lnTo>
                <a:lnTo>
                  <a:pt x="125" y="22"/>
                </a:lnTo>
                <a:lnTo>
                  <a:pt x="120" y="16"/>
                </a:lnTo>
                <a:lnTo>
                  <a:pt x="116" y="11"/>
                </a:lnTo>
                <a:lnTo>
                  <a:pt x="110" y="8"/>
                </a:lnTo>
                <a:lnTo>
                  <a:pt x="101" y="3"/>
                </a:lnTo>
                <a:lnTo>
                  <a:pt x="91" y="1"/>
                </a:lnTo>
                <a:lnTo>
                  <a:pt x="80" y="0"/>
                </a:lnTo>
                <a:lnTo>
                  <a:pt x="69" y="0"/>
                </a:lnTo>
                <a:lnTo>
                  <a:pt x="62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26" y="94"/>
                </a:moveTo>
                <a:lnTo>
                  <a:pt x="26" y="25"/>
                </a:lnTo>
                <a:lnTo>
                  <a:pt x="70" y="25"/>
                </a:lnTo>
                <a:lnTo>
                  <a:pt x="79" y="25"/>
                </a:lnTo>
                <a:lnTo>
                  <a:pt x="87" y="28"/>
                </a:lnTo>
                <a:lnTo>
                  <a:pt x="93" y="30"/>
                </a:lnTo>
                <a:lnTo>
                  <a:pt x="98" y="34"/>
                </a:lnTo>
                <a:lnTo>
                  <a:pt x="102" y="38"/>
                </a:lnTo>
                <a:lnTo>
                  <a:pt x="106" y="44"/>
                </a:lnTo>
                <a:lnTo>
                  <a:pt x="107" y="51"/>
                </a:lnTo>
                <a:lnTo>
                  <a:pt x="108" y="59"/>
                </a:lnTo>
                <a:lnTo>
                  <a:pt x="107" y="69"/>
                </a:lnTo>
                <a:lnTo>
                  <a:pt x="106" y="77"/>
                </a:lnTo>
                <a:lnTo>
                  <a:pt x="102" y="83"/>
                </a:lnTo>
                <a:lnTo>
                  <a:pt x="98" y="87"/>
                </a:lnTo>
                <a:lnTo>
                  <a:pt x="93" y="91"/>
                </a:lnTo>
                <a:lnTo>
                  <a:pt x="86" y="93"/>
                </a:lnTo>
                <a:lnTo>
                  <a:pt x="77" y="94"/>
                </a:lnTo>
                <a:lnTo>
                  <a:pt x="68" y="94"/>
                </a:lnTo>
                <a:lnTo>
                  <a:pt x="26" y="9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80" name="Freeform 509"/>
          <p:cNvSpPr>
            <a:spLocks noEditPoints="1"/>
          </p:cNvSpPr>
          <p:nvPr/>
        </p:nvSpPr>
        <p:spPr bwMode="auto">
          <a:xfrm>
            <a:off x="5911850" y="4833938"/>
            <a:ext cx="12700" cy="109537"/>
          </a:xfrm>
          <a:custGeom>
            <a:avLst/>
            <a:gdLst>
              <a:gd name="T0" fmla="*/ 0 w 23"/>
              <a:gd name="T1" fmla="*/ 109537 h 207"/>
              <a:gd name="T2" fmla="*/ 12700 w 23"/>
              <a:gd name="T3" fmla="*/ 109537 h 207"/>
              <a:gd name="T4" fmla="*/ 12700 w 23"/>
              <a:gd name="T5" fmla="*/ 29633 h 207"/>
              <a:gd name="T6" fmla="*/ 0 w 23"/>
              <a:gd name="T7" fmla="*/ 29633 h 207"/>
              <a:gd name="T8" fmla="*/ 0 w 23"/>
              <a:gd name="T9" fmla="*/ 109537 h 207"/>
              <a:gd name="T10" fmla="*/ 0 w 23"/>
              <a:gd name="T11" fmla="*/ 14817 h 207"/>
              <a:gd name="T12" fmla="*/ 12700 w 23"/>
              <a:gd name="T13" fmla="*/ 14817 h 207"/>
              <a:gd name="T14" fmla="*/ 12700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81" name="Freeform 510"/>
          <p:cNvSpPr>
            <a:spLocks noEditPoints="1"/>
          </p:cNvSpPr>
          <p:nvPr/>
        </p:nvSpPr>
        <p:spPr bwMode="auto">
          <a:xfrm>
            <a:off x="5937250" y="4860925"/>
            <a:ext cx="57150" cy="84138"/>
          </a:xfrm>
          <a:custGeom>
            <a:avLst/>
            <a:gdLst>
              <a:gd name="T0" fmla="*/ 44706 w 124"/>
              <a:gd name="T1" fmla="*/ 59796 h 159"/>
              <a:gd name="T2" fmla="*/ 41941 w 124"/>
              <a:gd name="T3" fmla="*/ 65617 h 159"/>
              <a:gd name="T4" fmla="*/ 37793 w 124"/>
              <a:gd name="T5" fmla="*/ 69321 h 159"/>
              <a:gd name="T6" fmla="*/ 32723 w 124"/>
              <a:gd name="T7" fmla="*/ 71438 h 159"/>
              <a:gd name="T8" fmla="*/ 25349 w 124"/>
              <a:gd name="T9" fmla="*/ 70909 h 159"/>
              <a:gd name="T10" fmla="*/ 18896 w 124"/>
              <a:gd name="T11" fmla="*/ 67734 h 159"/>
              <a:gd name="T12" fmla="*/ 14288 w 124"/>
              <a:gd name="T13" fmla="*/ 61913 h 159"/>
              <a:gd name="T14" fmla="*/ 11522 w 124"/>
              <a:gd name="T15" fmla="*/ 51859 h 159"/>
              <a:gd name="T16" fmla="*/ 57150 w 124"/>
              <a:gd name="T17" fmla="*/ 46567 h 159"/>
              <a:gd name="T18" fmla="*/ 56228 w 124"/>
              <a:gd name="T19" fmla="*/ 31750 h 159"/>
              <a:gd name="T20" fmla="*/ 52541 w 124"/>
              <a:gd name="T21" fmla="*/ 16404 h 159"/>
              <a:gd name="T22" fmla="*/ 45167 w 124"/>
              <a:gd name="T23" fmla="*/ 6350 h 159"/>
              <a:gd name="T24" fmla="*/ 35027 w 124"/>
              <a:gd name="T25" fmla="*/ 529 h 159"/>
              <a:gd name="T26" fmla="*/ 22583 w 124"/>
              <a:gd name="T27" fmla="*/ 529 h 159"/>
              <a:gd name="T28" fmla="*/ 11522 w 124"/>
              <a:gd name="T29" fmla="*/ 6350 h 159"/>
              <a:gd name="T30" fmla="*/ 4609 w 124"/>
              <a:gd name="T31" fmla="*/ 17463 h 159"/>
              <a:gd name="T32" fmla="*/ 461 w 124"/>
              <a:gd name="T33" fmla="*/ 33338 h 159"/>
              <a:gd name="T34" fmla="*/ 461 w 124"/>
              <a:gd name="T35" fmla="*/ 51859 h 159"/>
              <a:gd name="T36" fmla="*/ 4609 w 124"/>
              <a:gd name="T37" fmla="*/ 67205 h 159"/>
              <a:gd name="T38" fmla="*/ 11522 w 124"/>
              <a:gd name="T39" fmla="*/ 77788 h 159"/>
              <a:gd name="T40" fmla="*/ 22583 w 124"/>
              <a:gd name="T41" fmla="*/ 83080 h 159"/>
              <a:gd name="T42" fmla="*/ 33645 w 124"/>
              <a:gd name="T43" fmla="*/ 83080 h 159"/>
              <a:gd name="T44" fmla="*/ 43323 w 124"/>
              <a:gd name="T45" fmla="*/ 79375 h 159"/>
              <a:gd name="T46" fmla="*/ 50237 w 124"/>
              <a:gd name="T47" fmla="*/ 73025 h 159"/>
              <a:gd name="T48" fmla="*/ 54846 w 124"/>
              <a:gd name="T49" fmla="*/ 62971 h 159"/>
              <a:gd name="T50" fmla="*/ 45628 w 124"/>
              <a:gd name="T51" fmla="*/ 56621 h 159"/>
              <a:gd name="T52" fmla="*/ 11522 w 124"/>
              <a:gd name="T53" fmla="*/ 29634 h 159"/>
              <a:gd name="T54" fmla="*/ 14748 w 124"/>
              <a:gd name="T55" fmla="*/ 21167 h 159"/>
              <a:gd name="T56" fmla="*/ 18896 w 124"/>
              <a:gd name="T57" fmla="*/ 14817 h 159"/>
              <a:gd name="T58" fmla="*/ 24888 w 124"/>
              <a:gd name="T59" fmla="*/ 12700 h 159"/>
              <a:gd name="T60" fmla="*/ 32723 w 124"/>
              <a:gd name="T61" fmla="*/ 12700 h 159"/>
              <a:gd name="T62" fmla="*/ 39175 w 124"/>
              <a:gd name="T63" fmla="*/ 15346 h 159"/>
              <a:gd name="T64" fmla="*/ 43323 w 124"/>
              <a:gd name="T65" fmla="*/ 21167 h 159"/>
              <a:gd name="T66" fmla="*/ 45167 w 124"/>
              <a:gd name="T67" fmla="*/ 29634 h 159"/>
              <a:gd name="T68" fmla="*/ 11061 w 124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9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7" y="128"/>
                </a:lnTo>
                <a:lnTo>
                  <a:pt x="82" y="131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2"/>
                </a:lnTo>
                <a:lnTo>
                  <a:pt x="41" y="128"/>
                </a:lnTo>
                <a:lnTo>
                  <a:pt x="35" y="123"/>
                </a:lnTo>
                <a:lnTo>
                  <a:pt x="31" y="117"/>
                </a:lnTo>
                <a:lnTo>
                  <a:pt x="28" y="109"/>
                </a:lnTo>
                <a:lnTo>
                  <a:pt x="25" y="98"/>
                </a:lnTo>
                <a:lnTo>
                  <a:pt x="24" y="88"/>
                </a:lnTo>
                <a:lnTo>
                  <a:pt x="124" y="88"/>
                </a:lnTo>
                <a:lnTo>
                  <a:pt x="124" y="76"/>
                </a:lnTo>
                <a:lnTo>
                  <a:pt x="122" y="60"/>
                </a:lnTo>
                <a:lnTo>
                  <a:pt x="119" y="43"/>
                </a:lnTo>
                <a:lnTo>
                  <a:pt x="114" y="31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6"/>
                </a:lnTo>
                <a:lnTo>
                  <a:pt x="25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8"/>
                </a:lnTo>
                <a:lnTo>
                  <a:pt x="25" y="147"/>
                </a:lnTo>
                <a:lnTo>
                  <a:pt x="36" y="153"/>
                </a:lnTo>
                <a:lnTo>
                  <a:pt x="49" y="157"/>
                </a:lnTo>
                <a:lnTo>
                  <a:pt x="61" y="159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2" y="145"/>
                </a:lnTo>
                <a:lnTo>
                  <a:pt x="109" y="138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7"/>
                </a:moveTo>
                <a:lnTo>
                  <a:pt x="25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5"/>
                </a:lnTo>
                <a:lnTo>
                  <a:pt x="54" y="24"/>
                </a:lnTo>
                <a:lnTo>
                  <a:pt x="62" y="22"/>
                </a:lnTo>
                <a:lnTo>
                  <a:pt x="71" y="24"/>
                </a:lnTo>
                <a:lnTo>
                  <a:pt x="78" y="25"/>
                </a:lnTo>
                <a:lnTo>
                  <a:pt x="85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4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82" name="Freeform 511"/>
          <p:cNvSpPr>
            <a:spLocks/>
          </p:cNvSpPr>
          <p:nvPr/>
        </p:nvSpPr>
        <p:spPr bwMode="auto">
          <a:xfrm>
            <a:off x="6007100" y="4860925"/>
            <a:ext cx="31750" cy="82550"/>
          </a:xfrm>
          <a:custGeom>
            <a:avLst/>
            <a:gdLst>
              <a:gd name="T0" fmla="*/ 0 w 66"/>
              <a:gd name="T1" fmla="*/ 82550 h 155"/>
              <a:gd name="T2" fmla="*/ 11064 w 66"/>
              <a:gd name="T3" fmla="*/ 82550 h 155"/>
              <a:gd name="T4" fmla="*/ 11064 w 66"/>
              <a:gd name="T5" fmla="*/ 37281 h 155"/>
              <a:gd name="T6" fmla="*/ 11545 w 66"/>
              <a:gd name="T7" fmla="*/ 32487 h 155"/>
              <a:gd name="T8" fmla="*/ 12027 w 66"/>
              <a:gd name="T9" fmla="*/ 27162 h 155"/>
              <a:gd name="T10" fmla="*/ 13470 w 66"/>
              <a:gd name="T11" fmla="*/ 23966 h 155"/>
              <a:gd name="T12" fmla="*/ 15875 w 66"/>
              <a:gd name="T13" fmla="*/ 20771 h 155"/>
              <a:gd name="T14" fmla="*/ 18280 w 66"/>
              <a:gd name="T15" fmla="*/ 17575 h 155"/>
              <a:gd name="T16" fmla="*/ 21167 w 66"/>
              <a:gd name="T17" fmla="*/ 15445 h 155"/>
              <a:gd name="T18" fmla="*/ 25496 w 66"/>
              <a:gd name="T19" fmla="*/ 14912 h 155"/>
              <a:gd name="T20" fmla="*/ 29345 w 66"/>
              <a:gd name="T21" fmla="*/ 14380 h 155"/>
              <a:gd name="T22" fmla="*/ 31750 w 66"/>
              <a:gd name="T23" fmla="*/ 14380 h 155"/>
              <a:gd name="T24" fmla="*/ 31750 w 66"/>
              <a:gd name="T25" fmla="*/ 0 h 155"/>
              <a:gd name="T26" fmla="*/ 28864 w 66"/>
              <a:gd name="T27" fmla="*/ 0 h 155"/>
              <a:gd name="T28" fmla="*/ 25977 w 66"/>
              <a:gd name="T29" fmla="*/ 0 h 155"/>
              <a:gd name="T30" fmla="*/ 22610 w 66"/>
              <a:gd name="T31" fmla="*/ 1598 h 155"/>
              <a:gd name="T32" fmla="*/ 20205 w 66"/>
              <a:gd name="T33" fmla="*/ 2663 h 155"/>
              <a:gd name="T34" fmla="*/ 17799 w 66"/>
              <a:gd name="T35" fmla="*/ 3728 h 155"/>
              <a:gd name="T36" fmla="*/ 15875 w 66"/>
              <a:gd name="T37" fmla="*/ 6391 h 155"/>
              <a:gd name="T38" fmla="*/ 13470 w 66"/>
              <a:gd name="T39" fmla="*/ 9586 h 155"/>
              <a:gd name="T40" fmla="*/ 12027 w 66"/>
              <a:gd name="T41" fmla="*/ 12782 h 155"/>
              <a:gd name="T42" fmla="*/ 10583 w 66"/>
              <a:gd name="T43" fmla="*/ 16510 h 155"/>
              <a:gd name="T44" fmla="*/ 10583 w 66"/>
              <a:gd name="T45" fmla="*/ 2130 h 155"/>
              <a:gd name="T46" fmla="*/ 0 w 66"/>
              <a:gd name="T47" fmla="*/ 2130 h 155"/>
              <a:gd name="T48" fmla="*/ 0 w 66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6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1"/>
                </a:lnTo>
                <a:lnTo>
                  <a:pt x="25" y="51"/>
                </a:lnTo>
                <a:lnTo>
                  <a:pt x="28" y="45"/>
                </a:lnTo>
                <a:lnTo>
                  <a:pt x="33" y="39"/>
                </a:lnTo>
                <a:lnTo>
                  <a:pt x="38" y="33"/>
                </a:lnTo>
                <a:lnTo>
                  <a:pt x="44" y="29"/>
                </a:lnTo>
                <a:lnTo>
                  <a:pt x="53" y="28"/>
                </a:lnTo>
                <a:lnTo>
                  <a:pt x="61" y="27"/>
                </a:lnTo>
                <a:lnTo>
                  <a:pt x="66" y="27"/>
                </a:lnTo>
                <a:lnTo>
                  <a:pt x="66" y="0"/>
                </a:lnTo>
                <a:lnTo>
                  <a:pt x="60" y="0"/>
                </a:lnTo>
                <a:lnTo>
                  <a:pt x="54" y="0"/>
                </a:lnTo>
                <a:lnTo>
                  <a:pt x="47" y="3"/>
                </a:lnTo>
                <a:lnTo>
                  <a:pt x="42" y="5"/>
                </a:lnTo>
                <a:lnTo>
                  <a:pt x="37" y="7"/>
                </a:lnTo>
                <a:lnTo>
                  <a:pt x="33" y="12"/>
                </a:lnTo>
                <a:lnTo>
                  <a:pt x="28" y="18"/>
                </a:lnTo>
                <a:lnTo>
                  <a:pt x="25" y="24"/>
                </a:lnTo>
                <a:lnTo>
                  <a:pt x="22" y="31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83" name="Freeform 512"/>
          <p:cNvSpPr>
            <a:spLocks/>
          </p:cNvSpPr>
          <p:nvPr/>
        </p:nvSpPr>
        <p:spPr bwMode="auto">
          <a:xfrm>
            <a:off x="6046788" y="4860925"/>
            <a:ext cx="31750" cy="82550"/>
          </a:xfrm>
          <a:custGeom>
            <a:avLst/>
            <a:gdLst>
              <a:gd name="T0" fmla="*/ 0 w 67"/>
              <a:gd name="T1" fmla="*/ 82550 h 155"/>
              <a:gd name="T2" fmla="*/ 11373 w 67"/>
              <a:gd name="T3" fmla="*/ 82550 h 155"/>
              <a:gd name="T4" fmla="*/ 11373 w 67"/>
              <a:gd name="T5" fmla="*/ 37281 h 155"/>
              <a:gd name="T6" fmla="*/ 11847 w 67"/>
              <a:gd name="T7" fmla="*/ 32487 h 155"/>
              <a:gd name="T8" fmla="*/ 12321 w 67"/>
              <a:gd name="T9" fmla="*/ 27162 h 155"/>
              <a:gd name="T10" fmla="*/ 13743 w 67"/>
              <a:gd name="T11" fmla="*/ 23966 h 155"/>
              <a:gd name="T12" fmla="*/ 15638 w 67"/>
              <a:gd name="T13" fmla="*/ 20771 h 155"/>
              <a:gd name="T14" fmla="*/ 18007 w 67"/>
              <a:gd name="T15" fmla="*/ 17575 h 155"/>
              <a:gd name="T16" fmla="*/ 21325 w 67"/>
              <a:gd name="T17" fmla="*/ 15445 h 155"/>
              <a:gd name="T18" fmla="*/ 25116 w 67"/>
              <a:gd name="T19" fmla="*/ 14912 h 155"/>
              <a:gd name="T20" fmla="*/ 29381 w 67"/>
              <a:gd name="T21" fmla="*/ 14380 h 155"/>
              <a:gd name="T22" fmla="*/ 31750 w 67"/>
              <a:gd name="T23" fmla="*/ 14380 h 155"/>
              <a:gd name="T24" fmla="*/ 31750 w 67"/>
              <a:gd name="T25" fmla="*/ 0 h 155"/>
              <a:gd name="T26" fmla="*/ 28433 w 67"/>
              <a:gd name="T27" fmla="*/ 0 h 155"/>
              <a:gd name="T28" fmla="*/ 25590 w 67"/>
              <a:gd name="T29" fmla="*/ 0 h 155"/>
              <a:gd name="T30" fmla="*/ 22746 w 67"/>
              <a:gd name="T31" fmla="*/ 1598 h 155"/>
              <a:gd name="T32" fmla="*/ 20377 w 67"/>
              <a:gd name="T33" fmla="*/ 2663 h 155"/>
              <a:gd name="T34" fmla="*/ 17534 w 67"/>
              <a:gd name="T35" fmla="*/ 3728 h 155"/>
              <a:gd name="T36" fmla="*/ 15638 w 67"/>
              <a:gd name="T37" fmla="*/ 6391 h 155"/>
              <a:gd name="T38" fmla="*/ 13743 w 67"/>
              <a:gd name="T39" fmla="*/ 9586 h 155"/>
              <a:gd name="T40" fmla="*/ 12321 w 67"/>
              <a:gd name="T41" fmla="*/ 12782 h 155"/>
              <a:gd name="T42" fmla="*/ 10425 w 67"/>
              <a:gd name="T43" fmla="*/ 16510 h 155"/>
              <a:gd name="T44" fmla="*/ 10425 w 67"/>
              <a:gd name="T45" fmla="*/ 2130 h 155"/>
              <a:gd name="T46" fmla="*/ 0 w 67"/>
              <a:gd name="T47" fmla="*/ 2130 h 155"/>
              <a:gd name="T48" fmla="*/ 0 w 67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7" h="155">
                <a:moveTo>
                  <a:pt x="0" y="155"/>
                </a:moveTo>
                <a:lnTo>
                  <a:pt x="24" y="155"/>
                </a:lnTo>
                <a:lnTo>
                  <a:pt x="24" y="70"/>
                </a:lnTo>
                <a:lnTo>
                  <a:pt x="25" y="61"/>
                </a:lnTo>
                <a:lnTo>
                  <a:pt x="26" y="51"/>
                </a:lnTo>
                <a:lnTo>
                  <a:pt x="29" y="45"/>
                </a:lnTo>
                <a:lnTo>
                  <a:pt x="33" y="39"/>
                </a:lnTo>
                <a:lnTo>
                  <a:pt x="38" y="33"/>
                </a:lnTo>
                <a:lnTo>
                  <a:pt x="45" y="29"/>
                </a:lnTo>
                <a:lnTo>
                  <a:pt x="53" y="28"/>
                </a:lnTo>
                <a:lnTo>
                  <a:pt x="62" y="27"/>
                </a:lnTo>
                <a:lnTo>
                  <a:pt x="67" y="27"/>
                </a:lnTo>
                <a:lnTo>
                  <a:pt x="67" y="0"/>
                </a:lnTo>
                <a:lnTo>
                  <a:pt x="60" y="0"/>
                </a:lnTo>
                <a:lnTo>
                  <a:pt x="54" y="0"/>
                </a:lnTo>
                <a:lnTo>
                  <a:pt x="48" y="3"/>
                </a:lnTo>
                <a:lnTo>
                  <a:pt x="43" y="5"/>
                </a:lnTo>
                <a:lnTo>
                  <a:pt x="37" y="7"/>
                </a:lnTo>
                <a:lnTo>
                  <a:pt x="33" y="12"/>
                </a:lnTo>
                <a:lnTo>
                  <a:pt x="29" y="18"/>
                </a:lnTo>
                <a:lnTo>
                  <a:pt x="26" y="24"/>
                </a:lnTo>
                <a:lnTo>
                  <a:pt x="22" y="31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84" name="Freeform 513"/>
          <p:cNvSpPr>
            <a:spLocks noEditPoints="1"/>
          </p:cNvSpPr>
          <p:nvPr/>
        </p:nvSpPr>
        <p:spPr bwMode="auto">
          <a:xfrm>
            <a:off x="6084888" y="4860925"/>
            <a:ext cx="57150" cy="84138"/>
          </a:xfrm>
          <a:custGeom>
            <a:avLst/>
            <a:gdLst>
              <a:gd name="T0" fmla="*/ 44706 w 124"/>
              <a:gd name="T1" fmla="*/ 59796 h 159"/>
              <a:gd name="T2" fmla="*/ 41941 w 124"/>
              <a:gd name="T3" fmla="*/ 65617 h 159"/>
              <a:gd name="T4" fmla="*/ 38254 w 124"/>
              <a:gd name="T5" fmla="*/ 69321 h 159"/>
              <a:gd name="T6" fmla="*/ 32723 w 124"/>
              <a:gd name="T7" fmla="*/ 71438 h 159"/>
              <a:gd name="T8" fmla="*/ 25349 w 124"/>
              <a:gd name="T9" fmla="*/ 70909 h 159"/>
              <a:gd name="T10" fmla="*/ 19357 w 124"/>
              <a:gd name="T11" fmla="*/ 67734 h 159"/>
              <a:gd name="T12" fmla="*/ 14288 w 124"/>
              <a:gd name="T13" fmla="*/ 61913 h 159"/>
              <a:gd name="T14" fmla="*/ 11983 w 124"/>
              <a:gd name="T15" fmla="*/ 51859 h 159"/>
              <a:gd name="T16" fmla="*/ 57150 w 124"/>
              <a:gd name="T17" fmla="*/ 46567 h 159"/>
              <a:gd name="T18" fmla="*/ 56689 w 124"/>
              <a:gd name="T19" fmla="*/ 31750 h 159"/>
              <a:gd name="T20" fmla="*/ 52541 w 124"/>
              <a:gd name="T21" fmla="*/ 16404 h 159"/>
              <a:gd name="T22" fmla="*/ 45628 w 124"/>
              <a:gd name="T23" fmla="*/ 6350 h 159"/>
              <a:gd name="T24" fmla="*/ 35027 w 124"/>
              <a:gd name="T25" fmla="*/ 529 h 159"/>
              <a:gd name="T26" fmla="*/ 22583 w 124"/>
              <a:gd name="T27" fmla="*/ 529 h 159"/>
              <a:gd name="T28" fmla="*/ 11983 w 124"/>
              <a:gd name="T29" fmla="*/ 6350 h 159"/>
              <a:gd name="T30" fmla="*/ 4609 w 124"/>
              <a:gd name="T31" fmla="*/ 17463 h 159"/>
              <a:gd name="T32" fmla="*/ 461 w 124"/>
              <a:gd name="T33" fmla="*/ 33338 h 159"/>
              <a:gd name="T34" fmla="*/ 461 w 124"/>
              <a:gd name="T35" fmla="*/ 51859 h 159"/>
              <a:gd name="T36" fmla="*/ 4609 w 124"/>
              <a:gd name="T37" fmla="*/ 67205 h 159"/>
              <a:gd name="T38" fmla="*/ 11983 w 124"/>
              <a:gd name="T39" fmla="*/ 77788 h 159"/>
              <a:gd name="T40" fmla="*/ 22583 w 124"/>
              <a:gd name="T41" fmla="*/ 83080 h 159"/>
              <a:gd name="T42" fmla="*/ 33645 w 124"/>
              <a:gd name="T43" fmla="*/ 83080 h 159"/>
              <a:gd name="T44" fmla="*/ 43323 w 124"/>
              <a:gd name="T45" fmla="*/ 79375 h 159"/>
              <a:gd name="T46" fmla="*/ 50237 w 124"/>
              <a:gd name="T47" fmla="*/ 73025 h 159"/>
              <a:gd name="T48" fmla="*/ 55306 w 124"/>
              <a:gd name="T49" fmla="*/ 62971 h 159"/>
              <a:gd name="T50" fmla="*/ 46089 w 124"/>
              <a:gd name="T51" fmla="*/ 56621 h 159"/>
              <a:gd name="T52" fmla="*/ 11983 w 124"/>
              <a:gd name="T53" fmla="*/ 29634 h 159"/>
              <a:gd name="T54" fmla="*/ 14748 w 124"/>
              <a:gd name="T55" fmla="*/ 21167 h 159"/>
              <a:gd name="T56" fmla="*/ 19357 w 124"/>
              <a:gd name="T57" fmla="*/ 14817 h 159"/>
              <a:gd name="T58" fmla="*/ 24888 w 124"/>
              <a:gd name="T59" fmla="*/ 12700 h 159"/>
              <a:gd name="T60" fmla="*/ 32723 w 124"/>
              <a:gd name="T61" fmla="*/ 12700 h 159"/>
              <a:gd name="T62" fmla="*/ 39175 w 124"/>
              <a:gd name="T63" fmla="*/ 15346 h 159"/>
              <a:gd name="T64" fmla="*/ 43323 w 124"/>
              <a:gd name="T65" fmla="*/ 21167 h 159"/>
              <a:gd name="T66" fmla="*/ 45628 w 124"/>
              <a:gd name="T67" fmla="*/ 29634 h 159"/>
              <a:gd name="T68" fmla="*/ 11522 w 124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9">
                <a:moveTo>
                  <a:pt x="100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7" y="128"/>
                </a:lnTo>
                <a:lnTo>
                  <a:pt x="83" y="131"/>
                </a:lnTo>
                <a:lnTo>
                  <a:pt x="77" y="133"/>
                </a:lnTo>
                <a:lnTo>
                  <a:pt x="71" y="135"/>
                </a:lnTo>
                <a:lnTo>
                  <a:pt x="64" y="135"/>
                </a:lnTo>
                <a:lnTo>
                  <a:pt x="55" y="134"/>
                </a:lnTo>
                <a:lnTo>
                  <a:pt x="48" y="132"/>
                </a:lnTo>
                <a:lnTo>
                  <a:pt x="42" y="128"/>
                </a:lnTo>
                <a:lnTo>
                  <a:pt x="35" y="123"/>
                </a:lnTo>
                <a:lnTo>
                  <a:pt x="31" y="117"/>
                </a:lnTo>
                <a:lnTo>
                  <a:pt x="28" y="109"/>
                </a:lnTo>
                <a:lnTo>
                  <a:pt x="26" y="98"/>
                </a:lnTo>
                <a:lnTo>
                  <a:pt x="25" y="88"/>
                </a:lnTo>
                <a:lnTo>
                  <a:pt x="124" y="88"/>
                </a:lnTo>
                <a:lnTo>
                  <a:pt x="124" y="76"/>
                </a:lnTo>
                <a:lnTo>
                  <a:pt x="123" y="60"/>
                </a:lnTo>
                <a:lnTo>
                  <a:pt x="120" y="43"/>
                </a:lnTo>
                <a:lnTo>
                  <a:pt x="114" y="31"/>
                </a:lnTo>
                <a:lnTo>
                  <a:pt x="108" y="20"/>
                </a:lnTo>
                <a:lnTo>
                  <a:pt x="99" y="12"/>
                </a:lnTo>
                <a:lnTo>
                  <a:pt x="88" y="5"/>
                </a:lnTo>
                <a:lnTo>
                  <a:pt x="76" y="1"/>
                </a:lnTo>
                <a:lnTo>
                  <a:pt x="62" y="0"/>
                </a:lnTo>
                <a:lnTo>
                  <a:pt x="49" y="1"/>
                </a:lnTo>
                <a:lnTo>
                  <a:pt x="36" y="6"/>
                </a:lnTo>
                <a:lnTo>
                  <a:pt x="26" y="12"/>
                </a:lnTo>
                <a:lnTo>
                  <a:pt x="17" y="21"/>
                </a:lnTo>
                <a:lnTo>
                  <a:pt x="10" y="33"/>
                </a:lnTo>
                <a:lnTo>
                  <a:pt x="5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5" y="113"/>
                </a:lnTo>
                <a:lnTo>
                  <a:pt x="10" y="127"/>
                </a:lnTo>
                <a:lnTo>
                  <a:pt x="17" y="138"/>
                </a:lnTo>
                <a:lnTo>
                  <a:pt x="26" y="147"/>
                </a:lnTo>
                <a:lnTo>
                  <a:pt x="36" y="153"/>
                </a:lnTo>
                <a:lnTo>
                  <a:pt x="49" y="157"/>
                </a:lnTo>
                <a:lnTo>
                  <a:pt x="62" y="159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3" y="145"/>
                </a:lnTo>
                <a:lnTo>
                  <a:pt x="109" y="138"/>
                </a:lnTo>
                <a:lnTo>
                  <a:pt x="115" y="128"/>
                </a:lnTo>
                <a:lnTo>
                  <a:pt x="120" y="119"/>
                </a:lnTo>
                <a:lnTo>
                  <a:pt x="122" y="107"/>
                </a:lnTo>
                <a:lnTo>
                  <a:pt x="100" y="107"/>
                </a:lnTo>
                <a:close/>
                <a:moveTo>
                  <a:pt x="25" y="67"/>
                </a:moveTo>
                <a:lnTo>
                  <a:pt x="26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2" y="28"/>
                </a:lnTo>
                <a:lnTo>
                  <a:pt x="48" y="25"/>
                </a:lnTo>
                <a:lnTo>
                  <a:pt x="54" y="24"/>
                </a:lnTo>
                <a:lnTo>
                  <a:pt x="63" y="22"/>
                </a:lnTo>
                <a:lnTo>
                  <a:pt x="71" y="24"/>
                </a:lnTo>
                <a:lnTo>
                  <a:pt x="78" y="25"/>
                </a:lnTo>
                <a:lnTo>
                  <a:pt x="85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9" y="56"/>
                </a:lnTo>
                <a:lnTo>
                  <a:pt x="100" y="67"/>
                </a:lnTo>
                <a:lnTo>
                  <a:pt x="25" y="6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85" name="Freeform 514"/>
          <p:cNvSpPr>
            <a:spLocks noEditPoints="1"/>
          </p:cNvSpPr>
          <p:nvPr/>
        </p:nvSpPr>
        <p:spPr bwMode="auto">
          <a:xfrm>
            <a:off x="6189663" y="4833938"/>
            <a:ext cx="61912" cy="109537"/>
          </a:xfrm>
          <a:custGeom>
            <a:avLst/>
            <a:gdLst>
              <a:gd name="T0" fmla="*/ 0 w 134"/>
              <a:gd name="T1" fmla="*/ 109537 h 207"/>
              <a:gd name="T2" fmla="*/ 11551 w 134"/>
              <a:gd name="T3" fmla="*/ 109537 h 207"/>
              <a:gd name="T4" fmla="*/ 11551 w 134"/>
              <a:gd name="T5" fmla="*/ 63500 h 207"/>
              <a:gd name="T6" fmla="*/ 29108 w 134"/>
              <a:gd name="T7" fmla="*/ 63500 h 207"/>
              <a:gd name="T8" fmla="*/ 35576 w 134"/>
              <a:gd name="T9" fmla="*/ 63500 h 207"/>
              <a:gd name="T10" fmla="*/ 41583 w 134"/>
              <a:gd name="T11" fmla="*/ 62971 h 207"/>
              <a:gd name="T12" fmla="*/ 46203 w 134"/>
              <a:gd name="T13" fmla="*/ 61383 h 207"/>
              <a:gd name="T14" fmla="*/ 50823 w 134"/>
              <a:gd name="T15" fmla="*/ 59266 h 207"/>
              <a:gd name="T16" fmla="*/ 53133 w 134"/>
              <a:gd name="T17" fmla="*/ 56621 h 207"/>
              <a:gd name="T18" fmla="*/ 55444 w 134"/>
              <a:gd name="T19" fmla="*/ 53975 h 207"/>
              <a:gd name="T20" fmla="*/ 57292 w 134"/>
              <a:gd name="T21" fmla="*/ 51329 h 207"/>
              <a:gd name="T22" fmla="*/ 58678 w 134"/>
              <a:gd name="T23" fmla="*/ 48154 h 207"/>
              <a:gd name="T24" fmla="*/ 60526 w 134"/>
              <a:gd name="T25" fmla="*/ 44450 h 207"/>
              <a:gd name="T26" fmla="*/ 60988 w 134"/>
              <a:gd name="T27" fmla="*/ 40746 h 207"/>
              <a:gd name="T28" fmla="*/ 61912 w 134"/>
              <a:gd name="T29" fmla="*/ 36512 h 207"/>
              <a:gd name="T30" fmla="*/ 61912 w 134"/>
              <a:gd name="T31" fmla="*/ 31750 h 207"/>
              <a:gd name="T32" fmla="*/ 61912 w 134"/>
              <a:gd name="T33" fmla="*/ 26987 h 207"/>
              <a:gd name="T34" fmla="*/ 61450 w 134"/>
              <a:gd name="T35" fmla="*/ 22754 h 207"/>
              <a:gd name="T36" fmla="*/ 60526 w 134"/>
              <a:gd name="T37" fmla="*/ 18521 h 207"/>
              <a:gd name="T38" fmla="*/ 58678 w 134"/>
              <a:gd name="T39" fmla="*/ 14817 h 207"/>
              <a:gd name="T40" fmla="*/ 57292 w 134"/>
              <a:gd name="T41" fmla="*/ 11642 h 207"/>
              <a:gd name="T42" fmla="*/ 55444 w 134"/>
              <a:gd name="T43" fmla="*/ 8467 h 207"/>
              <a:gd name="T44" fmla="*/ 53595 w 134"/>
              <a:gd name="T45" fmla="*/ 5821 h 207"/>
              <a:gd name="T46" fmla="*/ 50823 w 134"/>
              <a:gd name="T47" fmla="*/ 4233 h 207"/>
              <a:gd name="T48" fmla="*/ 46665 w 134"/>
              <a:gd name="T49" fmla="*/ 1587 h 207"/>
              <a:gd name="T50" fmla="*/ 42045 w 134"/>
              <a:gd name="T51" fmla="*/ 529 h 207"/>
              <a:gd name="T52" fmla="*/ 36962 w 134"/>
              <a:gd name="T53" fmla="*/ 0 h 207"/>
              <a:gd name="T54" fmla="*/ 31418 w 134"/>
              <a:gd name="T55" fmla="*/ 0 h 207"/>
              <a:gd name="T56" fmla="*/ 28646 w 134"/>
              <a:gd name="T57" fmla="*/ 0 h 207"/>
              <a:gd name="T58" fmla="*/ 0 w 134"/>
              <a:gd name="T59" fmla="*/ 0 h 207"/>
              <a:gd name="T60" fmla="*/ 0 w 134"/>
              <a:gd name="T61" fmla="*/ 109537 h 207"/>
              <a:gd name="T62" fmla="*/ 11551 w 134"/>
              <a:gd name="T63" fmla="*/ 49741 h 207"/>
              <a:gd name="T64" fmla="*/ 11551 w 134"/>
              <a:gd name="T65" fmla="*/ 13229 h 207"/>
              <a:gd name="T66" fmla="*/ 31880 w 134"/>
              <a:gd name="T67" fmla="*/ 13229 h 207"/>
              <a:gd name="T68" fmla="*/ 36500 w 134"/>
              <a:gd name="T69" fmla="*/ 13229 h 207"/>
              <a:gd name="T70" fmla="*/ 39735 w 134"/>
              <a:gd name="T71" fmla="*/ 14817 h 207"/>
              <a:gd name="T72" fmla="*/ 42969 w 134"/>
              <a:gd name="T73" fmla="*/ 15875 h 207"/>
              <a:gd name="T74" fmla="*/ 45279 w 134"/>
              <a:gd name="T75" fmla="*/ 17992 h 207"/>
              <a:gd name="T76" fmla="*/ 47127 w 134"/>
              <a:gd name="T77" fmla="*/ 20108 h 207"/>
              <a:gd name="T78" fmla="*/ 48513 w 134"/>
              <a:gd name="T79" fmla="*/ 23283 h 207"/>
              <a:gd name="T80" fmla="*/ 48975 w 134"/>
              <a:gd name="T81" fmla="*/ 26987 h 207"/>
              <a:gd name="T82" fmla="*/ 49437 w 134"/>
              <a:gd name="T83" fmla="*/ 31221 h 207"/>
              <a:gd name="T84" fmla="*/ 48975 w 134"/>
              <a:gd name="T85" fmla="*/ 36512 h 207"/>
              <a:gd name="T86" fmla="*/ 48513 w 134"/>
              <a:gd name="T87" fmla="*/ 40746 h 207"/>
              <a:gd name="T88" fmla="*/ 47127 w 134"/>
              <a:gd name="T89" fmla="*/ 43921 h 207"/>
              <a:gd name="T90" fmla="*/ 45279 w 134"/>
              <a:gd name="T91" fmla="*/ 46037 h 207"/>
              <a:gd name="T92" fmla="*/ 42969 w 134"/>
              <a:gd name="T93" fmla="*/ 48154 h 207"/>
              <a:gd name="T94" fmla="*/ 39273 w 134"/>
              <a:gd name="T95" fmla="*/ 49212 h 207"/>
              <a:gd name="T96" fmla="*/ 35576 w 134"/>
              <a:gd name="T97" fmla="*/ 49741 h 207"/>
              <a:gd name="T98" fmla="*/ 30956 w 134"/>
              <a:gd name="T99" fmla="*/ 49741 h 207"/>
              <a:gd name="T100" fmla="*/ 11551 w 134"/>
              <a:gd name="T101" fmla="*/ 49741 h 20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34" h="207">
                <a:moveTo>
                  <a:pt x="0" y="207"/>
                </a:moveTo>
                <a:lnTo>
                  <a:pt x="25" y="207"/>
                </a:lnTo>
                <a:lnTo>
                  <a:pt x="25" y="120"/>
                </a:lnTo>
                <a:lnTo>
                  <a:pt x="63" y="120"/>
                </a:lnTo>
                <a:lnTo>
                  <a:pt x="77" y="120"/>
                </a:lnTo>
                <a:lnTo>
                  <a:pt x="90" y="119"/>
                </a:lnTo>
                <a:lnTo>
                  <a:pt x="100" y="116"/>
                </a:lnTo>
                <a:lnTo>
                  <a:pt x="110" y="112"/>
                </a:lnTo>
                <a:lnTo>
                  <a:pt x="115" y="107"/>
                </a:lnTo>
                <a:lnTo>
                  <a:pt x="120" y="102"/>
                </a:lnTo>
                <a:lnTo>
                  <a:pt x="124" y="97"/>
                </a:lnTo>
                <a:lnTo>
                  <a:pt x="127" y="91"/>
                </a:lnTo>
                <a:lnTo>
                  <a:pt x="131" y="84"/>
                </a:lnTo>
                <a:lnTo>
                  <a:pt x="132" y="77"/>
                </a:lnTo>
                <a:lnTo>
                  <a:pt x="134" y="69"/>
                </a:lnTo>
                <a:lnTo>
                  <a:pt x="134" y="60"/>
                </a:lnTo>
                <a:lnTo>
                  <a:pt x="134" y="51"/>
                </a:lnTo>
                <a:lnTo>
                  <a:pt x="133" y="43"/>
                </a:lnTo>
                <a:lnTo>
                  <a:pt x="131" y="35"/>
                </a:lnTo>
                <a:lnTo>
                  <a:pt x="127" y="28"/>
                </a:lnTo>
                <a:lnTo>
                  <a:pt x="124" y="22"/>
                </a:lnTo>
                <a:lnTo>
                  <a:pt x="120" y="16"/>
                </a:lnTo>
                <a:lnTo>
                  <a:pt x="116" y="11"/>
                </a:lnTo>
                <a:lnTo>
                  <a:pt x="110" y="8"/>
                </a:lnTo>
                <a:lnTo>
                  <a:pt x="101" y="3"/>
                </a:lnTo>
                <a:lnTo>
                  <a:pt x="91" y="1"/>
                </a:lnTo>
                <a:lnTo>
                  <a:pt x="80" y="0"/>
                </a:lnTo>
                <a:lnTo>
                  <a:pt x="68" y="0"/>
                </a:lnTo>
                <a:lnTo>
                  <a:pt x="62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25" y="94"/>
                </a:moveTo>
                <a:lnTo>
                  <a:pt x="25" y="25"/>
                </a:lnTo>
                <a:lnTo>
                  <a:pt x="69" y="25"/>
                </a:lnTo>
                <a:lnTo>
                  <a:pt x="79" y="25"/>
                </a:lnTo>
                <a:lnTo>
                  <a:pt x="86" y="28"/>
                </a:lnTo>
                <a:lnTo>
                  <a:pt x="93" y="30"/>
                </a:lnTo>
                <a:lnTo>
                  <a:pt x="98" y="34"/>
                </a:lnTo>
                <a:lnTo>
                  <a:pt x="102" y="38"/>
                </a:lnTo>
                <a:lnTo>
                  <a:pt x="105" y="44"/>
                </a:lnTo>
                <a:lnTo>
                  <a:pt x="106" y="51"/>
                </a:lnTo>
                <a:lnTo>
                  <a:pt x="107" y="59"/>
                </a:lnTo>
                <a:lnTo>
                  <a:pt x="106" y="69"/>
                </a:lnTo>
                <a:lnTo>
                  <a:pt x="105" y="77"/>
                </a:lnTo>
                <a:lnTo>
                  <a:pt x="102" y="83"/>
                </a:lnTo>
                <a:lnTo>
                  <a:pt x="98" y="87"/>
                </a:lnTo>
                <a:lnTo>
                  <a:pt x="93" y="91"/>
                </a:lnTo>
                <a:lnTo>
                  <a:pt x="85" y="93"/>
                </a:lnTo>
                <a:lnTo>
                  <a:pt x="77" y="94"/>
                </a:lnTo>
                <a:lnTo>
                  <a:pt x="67" y="94"/>
                </a:lnTo>
                <a:lnTo>
                  <a:pt x="25" y="9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86" name="Rectangle 515"/>
          <p:cNvSpPr>
            <a:spLocks noChangeArrowheads="1"/>
          </p:cNvSpPr>
          <p:nvPr/>
        </p:nvSpPr>
        <p:spPr bwMode="auto">
          <a:xfrm>
            <a:off x="6240463" y="4926013"/>
            <a:ext cx="12700" cy="17462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87" name="Freeform 516"/>
          <p:cNvSpPr>
            <a:spLocks noEditPoints="1"/>
          </p:cNvSpPr>
          <p:nvPr/>
        </p:nvSpPr>
        <p:spPr bwMode="auto">
          <a:xfrm>
            <a:off x="4851400" y="5032375"/>
            <a:ext cx="60325" cy="103188"/>
          </a:xfrm>
          <a:custGeom>
            <a:avLst/>
            <a:gdLst>
              <a:gd name="T0" fmla="*/ 36943 w 129"/>
              <a:gd name="T1" fmla="*/ 103188 h 196"/>
              <a:gd name="T2" fmla="*/ 48166 w 129"/>
              <a:gd name="T3" fmla="*/ 103188 h 196"/>
              <a:gd name="T4" fmla="*/ 48166 w 129"/>
              <a:gd name="T5" fmla="*/ 77391 h 196"/>
              <a:gd name="T6" fmla="*/ 60325 w 129"/>
              <a:gd name="T7" fmla="*/ 77391 h 196"/>
              <a:gd name="T8" fmla="*/ 60325 w 129"/>
              <a:gd name="T9" fmla="*/ 64756 h 196"/>
              <a:gd name="T10" fmla="*/ 48166 w 129"/>
              <a:gd name="T11" fmla="*/ 64756 h 196"/>
              <a:gd name="T12" fmla="*/ 48166 w 129"/>
              <a:gd name="T13" fmla="*/ 0 h 196"/>
              <a:gd name="T14" fmla="*/ 36943 w 129"/>
              <a:gd name="T15" fmla="*/ 0 h 196"/>
              <a:gd name="T16" fmla="*/ 0 w 129"/>
              <a:gd name="T17" fmla="*/ 63703 h 196"/>
              <a:gd name="T18" fmla="*/ 0 w 129"/>
              <a:gd name="T19" fmla="*/ 77391 h 196"/>
              <a:gd name="T20" fmla="*/ 36943 w 129"/>
              <a:gd name="T21" fmla="*/ 77391 h 196"/>
              <a:gd name="T22" fmla="*/ 36943 w 129"/>
              <a:gd name="T23" fmla="*/ 103188 h 196"/>
              <a:gd name="T24" fmla="*/ 10288 w 129"/>
              <a:gd name="T25" fmla="*/ 64756 h 196"/>
              <a:gd name="T26" fmla="*/ 36943 w 129"/>
              <a:gd name="T27" fmla="*/ 17900 h 196"/>
              <a:gd name="T28" fmla="*/ 36943 w 129"/>
              <a:gd name="T29" fmla="*/ 64756 h 196"/>
              <a:gd name="T30" fmla="*/ 10288 w 129"/>
              <a:gd name="T31" fmla="*/ 64756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6">
                <a:moveTo>
                  <a:pt x="79" y="196"/>
                </a:moveTo>
                <a:lnTo>
                  <a:pt x="103" y="196"/>
                </a:lnTo>
                <a:lnTo>
                  <a:pt x="103" y="147"/>
                </a:lnTo>
                <a:lnTo>
                  <a:pt x="129" y="147"/>
                </a:lnTo>
                <a:lnTo>
                  <a:pt x="129" y="123"/>
                </a:lnTo>
                <a:lnTo>
                  <a:pt x="103" y="123"/>
                </a:lnTo>
                <a:lnTo>
                  <a:pt x="103" y="0"/>
                </a:lnTo>
                <a:lnTo>
                  <a:pt x="79" y="0"/>
                </a:lnTo>
                <a:lnTo>
                  <a:pt x="0" y="121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3"/>
                </a:moveTo>
                <a:lnTo>
                  <a:pt x="79" y="34"/>
                </a:lnTo>
                <a:lnTo>
                  <a:pt x="79" y="123"/>
                </a:lnTo>
                <a:lnTo>
                  <a:pt x="22" y="12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88" name="Freeform 517"/>
          <p:cNvSpPr>
            <a:spLocks/>
          </p:cNvSpPr>
          <p:nvPr/>
        </p:nvSpPr>
        <p:spPr bwMode="auto">
          <a:xfrm>
            <a:off x="4919663" y="5032375"/>
            <a:ext cx="58737" cy="106363"/>
          </a:xfrm>
          <a:custGeom>
            <a:avLst/>
            <a:gdLst>
              <a:gd name="T0" fmla="*/ 925 w 127"/>
              <a:gd name="T1" fmla="*/ 82431 h 200"/>
              <a:gd name="T2" fmla="*/ 5550 w 127"/>
              <a:gd name="T3" fmla="*/ 93599 h 200"/>
              <a:gd name="T4" fmla="*/ 12950 w 127"/>
              <a:gd name="T5" fmla="*/ 101577 h 200"/>
              <a:gd name="T6" fmla="*/ 23125 w 127"/>
              <a:gd name="T7" fmla="*/ 105831 h 200"/>
              <a:gd name="T8" fmla="*/ 35150 w 127"/>
              <a:gd name="T9" fmla="*/ 105831 h 200"/>
              <a:gd name="T10" fmla="*/ 45787 w 127"/>
              <a:gd name="T11" fmla="*/ 100513 h 200"/>
              <a:gd name="T12" fmla="*/ 53650 w 127"/>
              <a:gd name="T13" fmla="*/ 90940 h 200"/>
              <a:gd name="T14" fmla="*/ 58275 w 127"/>
              <a:gd name="T15" fmla="*/ 77645 h 200"/>
              <a:gd name="T16" fmla="*/ 58275 w 127"/>
              <a:gd name="T17" fmla="*/ 61159 h 200"/>
              <a:gd name="T18" fmla="*/ 54112 w 127"/>
              <a:gd name="T19" fmla="*/ 48927 h 200"/>
              <a:gd name="T20" fmla="*/ 47175 w 127"/>
              <a:gd name="T21" fmla="*/ 39886 h 200"/>
              <a:gd name="T22" fmla="*/ 36075 w 127"/>
              <a:gd name="T23" fmla="*/ 34568 h 200"/>
              <a:gd name="T24" fmla="*/ 25437 w 127"/>
              <a:gd name="T25" fmla="*/ 34568 h 200"/>
              <a:gd name="T26" fmla="*/ 17112 w 127"/>
              <a:gd name="T27" fmla="*/ 37759 h 200"/>
              <a:gd name="T28" fmla="*/ 17112 w 127"/>
              <a:gd name="T29" fmla="*/ 12232 h 200"/>
              <a:gd name="T30" fmla="*/ 54112 w 127"/>
              <a:gd name="T31" fmla="*/ 0 h 200"/>
              <a:gd name="T32" fmla="*/ 2775 w 127"/>
              <a:gd name="T33" fmla="*/ 56372 h 200"/>
              <a:gd name="T34" fmla="*/ 15725 w 127"/>
              <a:gd name="T35" fmla="*/ 52118 h 200"/>
              <a:gd name="T36" fmla="*/ 23587 w 127"/>
              <a:gd name="T37" fmla="*/ 47332 h 200"/>
              <a:gd name="T38" fmla="*/ 32375 w 127"/>
              <a:gd name="T39" fmla="*/ 47332 h 200"/>
              <a:gd name="T40" fmla="*/ 39312 w 127"/>
              <a:gd name="T41" fmla="*/ 49991 h 200"/>
              <a:gd name="T42" fmla="*/ 43937 w 127"/>
              <a:gd name="T43" fmla="*/ 56372 h 200"/>
              <a:gd name="T44" fmla="*/ 46712 w 127"/>
              <a:gd name="T45" fmla="*/ 64881 h 200"/>
              <a:gd name="T46" fmla="*/ 46712 w 127"/>
              <a:gd name="T47" fmla="*/ 74986 h 200"/>
              <a:gd name="T48" fmla="*/ 43937 w 127"/>
              <a:gd name="T49" fmla="*/ 83495 h 200"/>
              <a:gd name="T50" fmla="*/ 39312 w 127"/>
              <a:gd name="T51" fmla="*/ 89877 h 200"/>
              <a:gd name="T52" fmla="*/ 32375 w 127"/>
              <a:gd name="T53" fmla="*/ 93068 h 200"/>
              <a:gd name="T54" fmla="*/ 24975 w 127"/>
              <a:gd name="T55" fmla="*/ 93599 h 200"/>
              <a:gd name="T56" fmla="*/ 18962 w 127"/>
              <a:gd name="T57" fmla="*/ 90940 h 200"/>
              <a:gd name="T58" fmla="*/ 14800 w 127"/>
              <a:gd name="T59" fmla="*/ 86154 h 200"/>
              <a:gd name="T60" fmla="*/ 12025 w 127"/>
              <a:gd name="T61" fmla="*/ 79772 h 200"/>
              <a:gd name="T62" fmla="*/ 0 w 127"/>
              <a:gd name="T63" fmla="*/ 76050 h 20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27" h="200">
                <a:moveTo>
                  <a:pt x="0" y="143"/>
                </a:moveTo>
                <a:lnTo>
                  <a:pt x="2" y="155"/>
                </a:lnTo>
                <a:lnTo>
                  <a:pt x="7" y="167"/>
                </a:lnTo>
                <a:lnTo>
                  <a:pt x="12" y="176"/>
                </a:lnTo>
                <a:lnTo>
                  <a:pt x="19" y="185"/>
                </a:lnTo>
                <a:lnTo>
                  <a:pt x="28" y="191"/>
                </a:lnTo>
                <a:lnTo>
                  <a:pt x="38" y="196"/>
                </a:lnTo>
                <a:lnTo>
                  <a:pt x="50" y="199"/>
                </a:lnTo>
                <a:lnTo>
                  <a:pt x="62" y="200"/>
                </a:lnTo>
                <a:lnTo>
                  <a:pt x="76" y="199"/>
                </a:lnTo>
                <a:lnTo>
                  <a:pt x="89" y="196"/>
                </a:lnTo>
                <a:lnTo>
                  <a:pt x="99" y="189"/>
                </a:lnTo>
                <a:lnTo>
                  <a:pt x="109" y="181"/>
                </a:lnTo>
                <a:lnTo>
                  <a:pt x="116" y="171"/>
                </a:lnTo>
                <a:lnTo>
                  <a:pt x="123" y="158"/>
                </a:lnTo>
                <a:lnTo>
                  <a:pt x="126" y="146"/>
                </a:lnTo>
                <a:lnTo>
                  <a:pt x="127" y="130"/>
                </a:lnTo>
                <a:lnTo>
                  <a:pt x="126" y="115"/>
                </a:lnTo>
                <a:lnTo>
                  <a:pt x="123" y="102"/>
                </a:lnTo>
                <a:lnTo>
                  <a:pt x="117" y="92"/>
                </a:lnTo>
                <a:lnTo>
                  <a:pt x="110" y="83"/>
                </a:lnTo>
                <a:lnTo>
                  <a:pt x="102" y="75"/>
                </a:lnTo>
                <a:lnTo>
                  <a:pt x="91" y="69"/>
                </a:lnTo>
                <a:lnTo>
                  <a:pt x="78" y="65"/>
                </a:lnTo>
                <a:lnTo>
                  <a:pt x="66" y="64"/>
                </a:lnTo>
                <a:lnTo>
                  <a:pt x="55" y="65"/>
                </a:lnTo>
                <a:lnTo>
                  <a:pt x="46" y="68"/>
                </a:lnTo>
                <a:lnTo>
                  <a:pt x="37" y="71"/>
                </a:lnTo>
                <a:lnTo>
                  <a:pt x="30" y="77"/>
                </a:lnTo>
                <a:lnTo>
                  <a:pt x="37" y="23"/>
                </a:lnTo>
                <a:lnTo>
                  <a:pt x="117" y="23"/>
                </a:lnTo>
                <a:lnTo>
                  <a:pt x="117" y="0"/>
                </a:lnTo>
                <a:lnTo>
                  <a:pt x="20" y="0"/>
                </a:lnTo>
                <a:lnTo>
                  <a:pt x="6" y="106"/>
                </a:lnTo>
                <a:lnTo>
                  <a:pt x="27" y="106"/>
                </a:lnTo>
                <a:lnTo>
                  <a:pt x="34" y="98"/>
                </a:lnTo>
                <a:lnTo>
                  <a:pt x="41" y="92"/>
                </a:lnTo>
                <a:lnTo>
                  <a:pt x="51" y="89"/>
                </a:lnTo>
                <a:lnTo>
                  <a:pt x="62" y="87"/>
                </a:lnTo>
                <a:lnTo>
                  <a:pt x="70" y="89"/>
                </a:lnTo>
                <a:lnTo>
                  <a:pt x="78" y="91"/>
                </a:lnTo>
                <a:lnTo>
                  <a:pt x="85" y="94"/>
                </a:lnTo>
                <a:lnTo>
                  <a:pt x="91" y="99"/>
                </a:lnTo>
                <a:lnTo>
                  <a:pt x="95" y="106"/>
                </a:lnTo>
                <a:lnTo>
                  <a:pt x="98" y="113"/>
                </a:lnTo>
                <a:lnTo>
                  <a:pt x="101" y="122"/>
                </a:lnTo>
                <a:lnTo>
                  <a:pt x="102" y="132"/>
                </a:lnTo>
                <a:lnTo>
                  <a:pt x="101" y="141"/>
                </a:lnTo>
                <a:lnTo>
                  <a:pt x="98" y="150"/>
                </a:lnTo>
                <a:lnTo>
                  <a:pt x="95" y="157"/>
                </a:lnTo>
                <a:lnTo>
                  <a:pt x="90" y="164"/>
                </a:lnTo>
                <a:lnTo>
                  <a:pt x="85" y="169"/>
                </a:lnTo>
                <a:lnTo>
                  <a:pt x="77" y="172"/>
                </a:lnTo>
                <a:lnTo>
                  <a:pt x="70" y="175"/>
                </a:lnTo>
                <a:lnTo>
                  <a:pt x="62" y="176"/>
                </a:lnTo>
                <a:lnTo>
                  <a:pt x="54" y="176"/>
                </a:lnTo>
                <a:lnTo>
                  <a:pt x="48" y="174"/>
                </a:lnTo>
                <a:lnTo>
                  <a:pt x="41" y="171"/>
                </a:lnTo>
                <a:lnTo>
                  <a:pt x="36" y="168"/>
                </a:lnTo>
                <a:lnTo>
                  <a:pt x="32" y="162"/>
                </a:lnTo>
                <a:lnTo>
                  <a:pt x="29" y="157"/>
                </a:lnTo>
                <a:lnTo>
                  <a:pt x="26" y="150"/>
                </a:lnTo>
                <a:lnTo>
                  <a:pt x="25" y="143"/>
                </a:lnTo>
                <a:lnTo>
                  <a:pt x="0" y="14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89" name="Freeform 518"/>
          <p:cNvSpPr>
            <a:spLocks/>
          </p:cNvSpPr>
          <p:nvPr/>
        </p:nvSpPr>
        <p:spPr bwMode="auto">
          <a:xfrm>
            <a:off x="5530850" y="5026025"/>
            <a:ext cx="50800" cy="112713"/>
          </a:xfrm>
          <a:custGeom>
            <a:avLst/>
            <a:gdLst>
              <a:gd name="T0" fmla="*/ 0 w 108"/>
              <a:gd name="T1" fmla="*/ 74433 h 212"/>
              <a:gd name="T2" fmla="*/ 0 w 108"/>
              <a:gd name="T3" fmla="*/ 79218 h 212"/>
              <a:gd name="T4" fmla="*/ 470 w 108"/>
              <a:gd name="T5" fmla="*/ 86661 h 212"/>
              <a:gd name="T6" fmla="*/ 1411 w 108"/>
              <a:gd name="T7" fmla="*/ 94105 h 212"/>
              <a:gd name="T8" fmla="*/ 3293 w 108"/>
              <a:gd name="T9" fmla="*/ 99953 h 212"/>
              <a:gd name="T10" fmla="*/ 6115 w 108"/>
              <a:gd name="T11" fmla="*/ 104206 h 212"/>
              <a:gd name="T12" fmla="*/ 9878 w 108"/>
              <a:gd name="T13" fmla="*/ 107928 h 212"/>
              <a:gd name="T14" fmla="*/ 14111 w 108"/>
              <a:gd name="T15" fmla="*/ 111118 h 212"/>
              <a:gd name="T16" fmla="*/ 19756 w 108"/>
              <a:gd name="T17" fmla="*/ 112181 h 212"/>
              <a:gd name="T18" fmla="*/ 25400 w 108"/>
              <a:gd name="T19" fmla="*/ 112713 h 212"/>
              <a:gd name="T20" fmla="*/ 31515 w 108"/>
              <a:gd name="T21" fmla="*/ 112181 h 212"/>
              <a:gd name="T22" fmla="*/ 37159 w 108"/>
              <a:gd name="T23" fmla="*/ 111118 h 212"/>
              <a:gd name="T24" fmla="*/ 40922 w 108"/>
              <a:gd name="T25" fmla="*/ 108460 h 212"/>
              <a:gd name="T26" fmla="*/ 45156 w 108"/>
              <a:gd name="T27" fmla="*/ 104738 h 212"/>
              <a:gd name="T28" fmla="*/ 47507 w 108"/>
              <a:gd name="T29" fmla="*/ 99953 h 212"/>
              <a:gd name="T30" fmla="*/ 49389 w 108"/>
              <a:gd name="T31" fmla="*/ 94105 h 212"/>
              <a:gd name="T32" fmla="*/ 50330 w 108"/>
              <a:gd name="T33" fmla="*/ 87725 h 212"/>
              <a:gd name="T34" fmla="*/ 50800 w 108"/>
              <a:gd name="T35" fmla="*/ 79218 h 212"/>
              <a:gd name="T36" fmla="*/ 50800 w 108"/>
              <a:gd name="T37" fmla="*/ 0 h 212"/>
              <a:gd name="T38" fmla="*/ 39041 w 108"/>
              <a:gd name="T39" fmla="*/ 0 h 212"/>
              <a:gd name="T40" fmla="*/ 39041 w 108"/>
              <a:gd name="T41" fmla="*/ 73901 h 212"/>
              <a:gd name="T42" fmla="*/ 39041 w 108"/>
              <a:gd name="T43" fmla="*/ 79218 h 212"/>
              <a:gd name="T44" fmla="*/ 39041 w 108"/>
              <a:gd name="T45" fmla="*/ 84535 h 212"/>
              <a:gd name="T46" fmla="*/ 38570 w 108"/>
              <a:gd name="T47" fmla="*/ 88256 h 212"/>
              <a:gd name="T48" fmla="*/ 37630 w 108"/>
              <a:gd name="T49" fmla="*/ 91446 h 212"/>
              <a:gd name="T50" fmla="*/ 35278 w 108"/>
              <a:gd name="T51" fmla="*/ 95168 h 212"/>
              <a:gd name="T52" fmla="*/ 32456 w 108"/>
              <a:gd name="T53" fmla="*/ 97295 h 212"/>
              <a:gd name="T54" fmla="*/ 29633 w 108"/>
              <a:gd name="T55" fmla="*/ 98890 h 212"/>
              <a:gd name="T56" fmla="*/ 24930 w 108"/>
              <a:gd name="T57" fmla="*/ 99421 h 212"/>
              <a:gd name="T58" fmla="*/ 21637 w 108"/>
              <a:gd name="T59" fmla="*/ 99421 h 212"/>
              <a:gd name="T60" fmla="*/ 18815 w 108"/>
              <a:gd name="T61" fmla="*/ 97826 h 212"/>
              <a:gd name="T62" fmla="*/ 15993 w 108"/>
              <a:gd name="T63" fmla="*/ 96763 h 212"/>
              <a:gd name="T64" fmla="*/ 14581 w 108"/>
              <a:gd name="T65" fmla="*/ 94105 h 212"/>
              <a:gd name="T66" fmla="*/ 13170 w 108"/>
              <a:gd name="T67" fmla="*/ 91978 h 212"/>
              <a:gd name="T68" fmla="*/ 12230 w 108"/>
              <a:gd name="T69" fmla="*/ 88256 h 212"/>
              <a:gd name="T70" fmla="*/ 11289 w 108"/>
              <a:gd name="T71" fmla="*/ 84003 h 212"/>
              <a:gd name="T72" fmla="*/ 11289 w 108"/>
              <a:gd name="T73" fmla="*/ 78686 h 212"/>
              <a:gd name="T74" fmla="*/ 11289 w 108"/>
              <a:gd name="T75" fmla="*/ 74433 h 212"/>
              <a:gd name="T76" fmla="*/ 0 w 108"/>
              <a:gd name="T77" fmla="*/ 74433 h 21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108" h="212">
                <a:moveTo>
                  <a:pt x="0" y="140"/>
                </a:moveTo>
                <a:lnTo>
                  <a:pt x="0" y="149"/>
                </a:lnTo>
                <a:lnTo>
                  <a:pt x="1" y="163"/>
                </a:lnTo>
                <a:lnTo>
                  <a:pt x="3" y="177"/>
                </a:lnTo>
                <a:lnTo>
                  <a:pt x="7" y="188"/>
                </a:lnTo>
                <a:lnTo>
                  <a:pt x="13" y="196"/>
                </a:lnTo>
                <a:lnTo>
                  <a:pt x="21" y="203"/>
                </a:lnTo>
                <a:lnTo>
                  <a:pt x="30" y="209"/>
                </a:lnTo>
                <a:lnTo>
                  <a:pt x="42" y="211"/>
                </a:lnTo>
                <a:lnTo>
                  <a:pt x="54" y="212"/>
                </a:lnTo>
                <a:lnTo>
                  <a:pt x="67" y="211"/>
                </a:lnTo>
                <a:lnTo>
                  <a:pt x="79" y="209"/>
                </a:lnTo>
                <a:lnTo>
                  <a:pt x="87" y="204"/>
                </a:lnTo>
                <a:lnTo>
                  <a:pt x="96" y="197"/>
                </a:lnTo>
                <a:lnTo>
                  <a:pt x="101" y="188"/>
                </a:lnTo>
                <a:lnTo>
                  <a:pt x="105" y="177"/>
                </a:lnTo>
                <a:lnTo>
                  <a:pt x="107" y="165"/>
                </a:lnTo>
                <a:lnTo>
                  <a:pt x="108" y="149"/>
                </a:lnTo>
                <a:lnTo>
                  <a:pt x="108" y="0"/>
                </a:lnTo>
                <a:lnTo>
                  <a:pt x="83" y="0"/>
                </a:lnTo>
                <a:lnTo>
                  <a:pt x="83" y="139"/>
                </a:lnTo>
                <a:lnTo>
                  <a:pt x="83" y="149"/>
                </a:lnTo>
                <a:lnTo>
                  <a:pt x="83" y="159"/>
                </a:lnTo>
                <a:lnTo>
                  <a:pt x="82" y="166"/>
                </a:lnTo>
                <a:lnTo>
                  <a:pt x="80" y="172"/>
                </a:lnTo>
                <a:lnTo>
                  <a:pt x="75" y="179"/>
                </a:lnTo>
                <a:lnTo>
                  <a:pt x="69" y="183"/>
                </a:lnTo>
                <a:lnTo>
                  <a:pt x="63" y="186"/>
                </a:lnTo>
                <a:lnTo>
                  <a:pt x="53" y="187"/>
                </a:lnTo>
                <a:lnTo>
                  <a:pt x="46" y="187"/>
                </a:lnTo>
                <a:lnTo>
                  <a:pt x="40" y="184"/>
                </a:lnTo>
                <a:lnTo>
                  <a:pt x="34" y="182"/>
                </a:lnTo>
                <a:lnTo>
                  <a:pt x="31" y="177"/>
                </a:lnTo>
                <a:lnTo>
                  <a:pt x="28" y="173"/>
                </a:lnTo>
                <a:lnTo>
                  <a:pt x="26" y="166"/>
                </a:lnTo>
                <a:lnTo>
                  <a:pt x="24" y="158"/>
                </a:lnTo>
                <a:lnTo>
                  <a:pt x="24" y="148"/>
                </a:lnTo>
                <a:lnTo>
                  <a:pt x="24" y="140"/>
                </a:lnTo>
                <a:lnTo>
                  <a:pt x="0" y="14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90" name="Freeform 519"/>
          <p:cNvSpPr>
            <a:spLocks noEditPoints="1"/>
          </p:cNvSpPr>
          <p:nvPr/>
        </p:nvSpPr>
        <p:spPr bwMode="auto">
          <a:xfrm>
            <a:off x="5594350" y="5054600"/>
            <a:ext cx="61913" cy="82550"/>
          </a:xfrm>
          <a:custGeom>
            <a:avLst/>
            <a:gdLst>
              <a:gd name="T0" fmla="*/ 43533 w 128"/>
              <a:gd name="T1" fmla="*/ 51724 h 158"/>
              <a:gd name="T2" fmla="*/ 42081 w 128"/>
              <a:gd name="T3" fmla="*/ 59561 h 158"/>
              <a:gd name="T4" fmla="*/ 38212 w 128"/>
              <a:gd name="T5" fmla="*/ 65831 h 158"/>
              <a:gd name="T6" fmla="*/ 31440 w 128"/>
              <a:gd name="T7" fmla="*/ 70011 h 158"/>
              <a:gd name="T8" fmla="*/ 23217 w 128"/>
              <a:gd name="T9" fmla="*/ 71056 h 158"/>
              <a:gd name="T10" fmla="*/ 18380 w 128"/>
              <a:gd name="T11" fmla="*/ 70533 h 158"/>
              <a:gd name="T12" fmla="*/ 14511 w 128"/>
              <a:gd name="T13" fmla="*/ 67921 h 158"/>
              <a:gd name="T14" fmla="*/ 12576 w 128"/>
              <a:gd name="T15" fmla="*/ 63741 h 158"/>
              <a:gd name="T16" fmla="*/ 11609 w 128"/>
              <a:gd name="T17" fmla="*/ 59039 h 158"/>
              <a:gd name="T18" fmla="*/ 12092 w 128"/>
              <a:gd name="T19" fmla="*/ 53292 h 158"/>
              <a:gd name="T20" fmla="*/ 14027 w 128"/>
              <a:gd name="T21" fmla="*/ 49634 h 158"/>
              <a:gd name="T22" fmla="*/ 17897 w 128"/>
              <a:gd name="T23" fmla="*/ 46500 h 158"/>
              <a:gd name="T24" fmla="*/ 22734 w 128"/>
              <a:gd name="T25" fmla="*/ 45455 h 158"/>
              <a:gd name="T26" fmla="*/ 33859 w 128"/>
              <a:gd name="T27" fmla="*/ 43887 h 158"/>
              <a:gd name="T28" fmla="*/ 43533 w 128"/>
              <a:gd name="T29" fmla="*/ 40230 h 158"/>
              <a:gd name="T30" fmla="*/ 44500 w 128"/>
              <a:gd name="T31" fmla="*/ 73146 h 158"/>
              <a:gd name="T32" fmla="*/ 46435 w 128"/>
              <a:gd name="T33" fmla="*/ 77325 h 158"/>
              <a:gd name="T34" fmla="*/ 48853 w 128"/>
              <a:gd name="T35" fmla="*/ 79938 h 158"/>
              <a:gd name="T36" fmla="*/ 52723 w 128"/>
              <a:gd name="T37" fmla="*/ 82028 h 158"/>
              <a:gd name="T38" fmla="*/ 58527 w 128"/>
              <a:gd name="T39" fmla="*/ 81505 h 158"/>
              <a:gd name="T40" fmla="*/ 61913 w 128"/>
              <a:gd name="T41" fmla="*/ 70533 h 158"/>
              <a:gd name="T42" fmla="*/ 57076 w 128"/>
              <a:gd name="T43" fmla="*/ 70533 h 158"/>
              <a:gd name="T44" fmla="*/ 55141 w 128"/>
              <a:gd name="T45" fmla="*/ 66353 h 158"/>
              <a:gd name="T46" fmla="*/ 55141 w 128"/>
              <a:gd name="T47" fmla="*/ 23511 h 158"/>
              <a:gd name="T48" fmla="*/ 53206 w 128"/>
              <a:gd name="T49" fmla="*/ 13062 h 158"/>
              <a:gd name="T50" fmla="*/ 48853 w 128"/>
              <a:gd name="T51" fmla="*/ 5225 h 158"/>
              <a:gd name="T52" fmla="*/ 40630 w 128"/>
              <a:gd name="T53" fmla="*/ 1045 h 158"/>
              <a:gd name="T54" fmla="*/ 29505 w 128"/>
              <a:gd name="T55" fmla="*/ 0 h 158"/>
              <a:gd name="T56" fmla="*/ 18380 w 128"/>
              <a:gd name="T57" fmla="*/ 1567 h 158"/>
              <a:gd name="T58" fmla="*/ 10158 w 128"/>
              <a:gd name="T59" fmla="*/ 6792 h 158"/>
              <a:gd name="T60" fmla="*/ 4837 w 128"/>
              <a:gd name="T61" fmla="*/ 14629 h 158"/>
              <a:gd name="T62" fmla="*/ 2902 w 128"/>
              <a:gd name="T63" fmla="*/ 25078 h 158"/>
              <a:gd name="T64" fmla="*/ 13543 w 128"/>
              <a:gd name="T65" fmla="*/ 25601 h 158"/>
              <a:gd name="T66" fmla="*/ 14511 w 128"/>
              <a:gd name="T67" fmla="*/ 19331 h 158"/>
              <a:gd name="T68" fmla="*/ 17897 w 128"/>
              <a:gd name="T69" fmla="*/ 15152 h 158"/>
              <a:gd name="T70" fmla="*/ 22250 w 128"/>
              <a:gd name="T71" fmla="*/ 12017 h 158"/>
              <a:gd name="T72" fmla="*/ 29022 w 128"/>
              <a:gd name="T73" fmla="*/ 11494 h 158"/>
              <a:gd name="T74" fmla="*/ 35310 w 128"/>
              <a:gd name="T75" fmla="*/ 12017 h 158"/>
              <a:gd name="T76" fmla="*/ 40147 w 128"/>
              <a:gd name="T77" fmla="*/ 14629 h 158"/>
              <a:gd name="T78" fmla="*/ 42565 w 128"/>
              <a:gd name="T79" fmla="*/ 18286 h 158"/>
              <a:gd name="T80" fmla="*/ 43533 w 128"/>
              <a:gd name="T81" fmla="*/ 22989 h 158"/>
              <a:gd name="T82" fmla="*/ 43049 w 128"/>
              <a:gd name="T83" fmla="*/ 28213 h 158"/>
              <a:gd name="T84" fmla="*/ 40630 w 128"/>
              <a:gd name="T85" fmla="*/ 30826 h 158"/>
              <a:gd name="T86" fmla="*/ 33859 w 128"/>
              <a:gd name="T87" fmla="*/ 32916 h 158"/>
              <a:gd name="T88" fmla="*/ 22734 w 128"/>
              <a:gd name="T89" fmla="*/ 33960 h 158"/>
              <a:gd name="T90" fmla="*/ 12576 w 128"/>
              <a:gd name="T91" fmla="*/ 37095 h 158"/>
              <a:gd name="T92" fmla="*/ 5321 w 128"/>
              <a:gd name="T93" fmla="*/ 41797 h 158"/>
              <a:gd name="T94" fmla="*/ 1451 w 128"/>
              <a:gd name="T95" fmla="*/ 49112 h 158"/>
              <a:gd name="T96" fmla="*/ 0 w 128"/>
              <a:gd name="T97" fmla="*/ 59039 h 158"/>
              <a:gd name="T98" fmla="*/ 1451 w 128"/>
              <a:gd name="T99" fmla="*/ 68443 h 158"/>
              <a:gd name="T100" fmla="*/ 5321 w 128"/>
              <a:gd name="T101" fmla="*/ 76280 h 158"/>
              <a:gd name="T102" fmla="*/ 12092 w 128"/>
              <a:gd name="T103" fmla="*/ 80983 h 158"/>
              <a:gd name="T104" fmla="*/ 21283 w 128"/>
              <a:gd name="T105" fmla="*/ 82550 h 158"/>
              <a:gd name="T106" fmla="*/ 33859 w 128"/>
              <a:gd name="T107" fmla="*/ 79415 h 158"/>
              <a:gd name="T108" fmla="*/ 44500 w 128"/>
              <a:gd name="T109" fmla="*/ 70011 h 15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158">
                <a:moveTo>
                  <a:pt x="90" y="77"/>
                </a:moveTo>
                <a:lnTo>
                  <a:pt x="90" y="99"/>
                </a:lnTo>
                <a:lnTo>
                  <a:pt x="89" y="107"/>
                </a:lnTo>
                <a:lnTo>
                  <a:pt x="87" y="114"/>
                </a:lnTo>
                <a:lnTo>
                  <a:pt x="84" y="120"/>
                </a:lnTo>
                <a:lnTo>
                  <a:pt x="79" y="126"/>
                </a:lnTo>
                <a:lnTo>
                  <a:pt x="72" y="130"/>
                </a:lnTo>
                <a:lnTo>
                  <a:pt x="65" y="134"/>
                </a:lnTo>
                <a:lnTo>
                  <a:pt x="58" y="135"/>
                </a:lnTo>
                <a:lnTo>
                  <a:pt x="48" y="136"/>
                </a:lnTo>
                <a:lnTo>
                  <a:pt x="43" y="136"/>
                </a:lnTo>
                <a:lnTo>
                  <a:pt x="38" y="135"/>
                </a:lnTo>
                <a:lnTo>
                  <a:pt x="33" y="133"/>
                </a:lnTo>
                <a:lnTo>
                  <a:pt x="30" y="130"/>
                </a:lnTo>
                <a:lnTo>
                  <a:pt x="27" y="127"/>
                </a:lnTo>
                <a:lnTo>
                  <a:pt x="26" y="122"/>
                </a:lnTo>
                <a:lnTo>
                  <a:pt x="24" y="117"/>
                </a:lnTo>
                <a:lnTo>
                  <a:pt x="24" y="113"/>
                </a:lnTo>
                <a:lnTo>
                  <a:pt x="24" y="107"/>
                </a:lnTo>
                <a:lnTo>
                  <a:pt x="25" y="102"/>
                </a:lnTo>
                <a:lnTo>
                  <a:pt x="27" y="99"/>
                </a:lnTo>
                <a:lnTo>
                  <a:pt x="29" y="95"/>
                </a:lnTo>
                <a:lnTo>
                  <a:pt x="32" y="92"/>
                </a:lnTo>
                <a:lnTo>
                  <a:pt x="37" y="89"/>
                </a:lnTo>
                <a:lnTo>
                  <a:pt x="42" y="88"/>
                </a:lnTo>
                <a:lnTo>
                  <a:pt x="47" y="87"/>
                </a:lnTo>
                <a:lnTo>
                  <a:pt x="59" y="85"/>
                </a:lnTo>
                <a:lnTo>
                  <a:pt x="70" y="84"/>
                </a:lnTo>
                <a:lnTo>
                  <a:pt x="81" y="81"/>
                </a:lnTo>
                <a:lnTo>
                  <a:pt x="90" y="77"/>
                </a:lnTo>
                <a:close/>
                <a:moveTo>
                  <a:pt x="92" y="134"/>
                </a:moveTo>
                <a:lnTo>
                  <a:pt x="92" y="140"/>
                </a:lnTo>
                <a:lnTo>
                  <a:pt x="94" y="144"/>
                </a:lnTo>
                <a:lnTo>
                  <a:pt x="96" y="148"/>
                </a:lnTo>
                <a:lnTo>
                  <a:pt x="98" y="151"/>
                </a:lnTo>
                <a:lnTo>
                  <a:pt x="101" y="153"/>
                </a:lnTo>
                <a:lnTo>
                  <a:pt x="105" y="156"/>
                </a:lnTo>
                <a:lnTo>
                  <a:pt x="109" y="157"/>
                </a:lnTo>
                <a:lnTo>
                  <a:pt x="116" y="157"/>
                </a:lnTo>
                <a:lnTo>
                  <a:pt x="121" y="156"/>
                </a:lnTo>
                <a:lnTo>
                  <a:pt x="128" y="155"/>
                </a:lnTo>
                <a:lnTo>
                  <a:pt x="128" y="135"/>
                </a:lnTo>
                <a:lnTo>
                  <a:pt x="122" y="136"/>
                </a:lnTo>
                <a:lnTo>
                  <a:pt x="118" y="135"/>
                </a:lnTo>
                <a:lnTo>
                  <a:pt x="115" y="131"/>
                </a:lnTo>
                <a:lnTo>
                  <a:pt x="114" y="127"/>
                </a:lnTo>
                <a:lnTo>
                  <a:pt x="114" y="120"/>
                </a:lnTo>
                <a:lnTo>
                  <a:pt x="114" y="45"/>
                </a:lnTo>
                <a:lnTo>
                  <a:pt x="112" y="35"/>
                </a:lnTo>
                <a:lnTo>
                  <a:pt x="110" y="25"/>
                </a:lnTo>
                <a:lnTo>
                  <a:pt x="106" y="17"/>
                </a:lnTo>
                <a:lnTo>
                  <a:pt x="101" y="10"/>
                </a:lnTo>
                <a:lnTo>
                  <a:pt x="94" y="6"/>
                </a:lnTo>
                <a:lnTo>
                  <a:pt x="84" y="2"/>
                </a:lnTo>
                <a:lnTo>
                  <a:pt x="73" y="1"/>
                </a:lnTo>
                <a:lnTo>
                  <a:pt x="61" y="0"/>
                </a:lnTo>
                <a:lnTo>
                  <a:pt x="48" y="1"/>
                </a:lnTo>
                <a:lnTo>
                  <a:pt x="38" y="3"/>
                </a:lnTo>
                <a:lnTo>
                  <a:pt x="28" y="7"/>
                </a:lnTo>
                <a:lnTo>
                  <a:pt x="21" y="13"/>
                </a:lnTo>
                <a:lnTo>
                  <a:pt x="14" y="20"/>
                </a:lnTo>
                <a:lnTo>
                  <a:pt x="10" y="28"/>
                </a:lnTo>
                <a:lnTo>
                  <a:pt x="7" y="37"/>
                </a:lnTo>
                <a:lnTo>
                  <a:pt x="6" y="48"/>
                </a:lnTo>
                <a:lnTo>
                  <a:pt x="6" y="49"/>
                </a:lnTo>
                <a:lnTo>
                  <a:pt x="28" y="49"/>
                </a:lnTo>
                <a:lnTo>
                  <a:pt x="28" y="43"/>
                </a:lnTo>
                <a:lnTo>
                  <a:pt x="30" y="37"/>
                </a:lnTo>
                <a:lnTo>
                  <a:pt x="32" y="32"/>
                </a:lnTo>
                <a:lnTo>
                  <a:pt x="37" y="29"/>
                </a:lnTo>
                <a:lnTo>
                  <a:pt x="41" y="25"/>
                </a:lnTo>
                <a:lnTo>
                  <a:pt x="46" y="23"/>
                </a:lnTo>
                <a:lnTo>
                  <a:pt x="52" y="22"/>
                </a:lnTo>
                <a:lnTo>
                  <a:pt x="60" y="22"/>
                </a:lnTo>
                <a:lnTo>
                  <a:pt x="67" y="22"/>
                </a:lnTo>
                <a:lnTo>
                  <a:pt x="73" y="23"/>
                </a:lnTo>
                <a:lnTo>
                  <a:pt x="79" y="25"/>
                </a:lnTo>
                <a:lnTo>
                  <a:pt x="83" y="28"/>
                </a:lnTo>
                <a:lnTo>
                  <a:pt x="86" y="30"/>
                </a:lnTo>
                <a:lnTo>
                  <a:pt x="88" y="35"/>
                </a:lnTo>
                <a:lnTo>
                  <a:pt x="90" y="38"/>
                </a:lnTo>
                <a:lnTo>
                  <a:pt x="90" y="44"/>
                </a:lnTo>
                <a:lnTo>
                  <a:pt x="90" y="50"/>
                </a:lnTo>
                <a:lnTo>
                  <a:pt x="89" y="54"/>
                </a:lnTo>
                <a:lnTo>
                  <a:pt x="88" y="57"/>
                </a:lnTo>
                <a:lnTo>
                  <a:pt x="84" y="59"/>
                </a:lnTo>
                <a:lnTo>
                  <a:pt x="79" y="61"/>
                </a:lnTo>
                <a:lnTo>
                  <a:pt x="70" y="63"/>
                </a:lnTo>
                <a:lnTo>
                  <a:pt x="60" y="64"/>
                </a:lnTo>
                <a:lnTo>
                  <a:pt x="47" y="65"/>
                </a:lnTo>
                <a:lnTo>
                  <a:pt x="36" y="67"/>
                </a:lnTo>
                <a:lnTo>
                  <a:pt x="26" y="71"/>
                </a:lnTo>
                <a:lnTo>
                  <a:pt x="18" y="74"/>
                </a:lnTo>
                <a:lnTo>
                  <a:pt x="11" y="80"/>
                </a:lnTo>
                <a:lnTo>
                  <a:pt x="6" y="86"/>
                </a:lnTo>
                <a:lnTo>
                  <a:pt x="3" y="94"/>
                </a:lnTo>
                <a:lnTo>
                  <a:pt x="1" y="102"/>
                </a:lnTo>
                <a:lnTo>
                  <a:pt x="0" y="113"/>
                </a:lnTo>
                <a:lnTo>
                  <a:pt x="1" y="123"/>
                </a:lnTo>
                <a:lnTo>
                  <a:pt x="3" y="131"/>
                </a:lnTo>
                <a:lnTo>
                  <a:pt x="6" y="140"/>
                </a:lnTo>
                <a:lnTo>
                  <a:pt x="11" y="146"/>
                </a:lnTo>
                <a:lnTo>
                  <a:pt x="18" y="151"/>
                </a:lnTo>
                <a:lnTo>
                  <a:pt x="25" y="155"/>
                </a:lnTo>
                <a:lnTo>
                  <a:pt x="34" y="157"/>
                </a:lnTo>
                <a:lnTo>
                  <a:pt x="44" y="158"/>
                </a:lnTo>
                <a:lnTo>
                  <a:pt x="58" y="157"/>
                </a:lnTo>
                <a:lnTo>
                  <a:pt x="70" y="152"/>
                </a:lnTo>
                <a:lnTo>
                  <a:pt x="82" y="144"/>
                </a:lnTo>
                <a:lnTo>
                  <a:pt x="92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91" name="Freeform 520"/>
          <p:cNvSpPr>
            <a:spLocks/>
          </p:cNvSpPr>
          <p:nvPr/>
        </p:nvSpPr>
        <p:spPr bwMode="auto">
          <a:xfrm>
            <a:off x="5662613" y="5054600"/>
            <a:ext cx="57150" cy="82550"/>
          </a:xfrm>
          <a:custGeom>
            <a:avLst/>
            <a:gdLst>
              <a:gd name="T0" fmla="*/ 57150 w 121"/>
              <a:gd name="T1" fmla="*/ 28213 h 158"/>
              <a:gd name="T2" fmla="*/ 54788 w 121"/>
              <a:gd name="T3" fmla="*/ 16719 h 158"/>
              <a:gd name="T4" fmla="*/ 49121 w 121"/>
              <a:gd name="T5" fmla="*/ 7837 h 158"/>
              <a:gd name="T6" fmla="*/ 41091 w 121"/>
              <a:gd name="T7" fmla="*/ 1567 h 158"/>
              <a:gd name="T8" fmla="*/ 29756 w 121"/>
              <a:gd name="T9" fmla="*/ 0 h 158"/>
              <a:gd name="T10" fmla="*/ 17476 w 121"/>
              <a:gd name="T11" fmla="*/ 3135 h 158"/>
              <a:gd name="T12" fmla="*/ 8029 w 121"/>
              <a:gd name="T13" fmla="*/ 10972 h 158"/>
              <a:gd name="T14" fmla="*/ 1889 w 121"/>
              <a:gd name="T15" fmla="*/ 24034 h 158"/>
              <a:gd name="T16" fmla="*/ 0 w 121"/>
              <a:gd name="T17" fmla="*/ 41275 h 158"/>
              <a:gd name="T18" fmla="*/ 1889 w 121"/>
              <a:gd name="T19" fmla="*/ 59039 h 158"/>
              <a:gd name="T20" fmla="*/ 7557 w 121"/>
              <a:gd name="T21" fmla="*/ 71578 h 158"/>
              <a:gd name="T22" fmla="*/ 16531 w 121"/>
              <a:gd name="T23" fmla="*/ 79415 h 158"/>
              <a:gd name="T24" fmla="*/ 28339 w 121"/>
              <a:gd name="T25" fmla="*/ 82550 h 158"/>
              <a:gd name="T26" fmla="*/ 39674 w 121"/>
              <a:gd name="T27" fmla="*/ 80983 h 158"/>
              <a:gd name="T28" fmla="*/ 48648 w 121"/>
              <a:gd name="T29" fmla="*/ 74713 h 158"/>
              <a:gd name="T30" fmla="*/ 54788 w 121"/>
              <a:gd name="T31" fmla="*/ 64786 h 158"/>
              <a:gd name="T32" fmla="*/ 57150 w 121"/>
              <a:gd name="T33" fmla="*/ 52247 h 158"/>
              <a:gd name="T34" fmla="*/ 45814 w 121"/>
              <a:gd name="T35" fmla="*/ 56427 h 158"/>
              <a:gd name="T36" fmla="*/ 43453 w 121"/>
              <a:gd name="T37" fmla="*/ 63219 h 158"/>
              <a:gd name="T38" fmla="*/ 38730 w 121"/>
              <a:gd name="T39" fmla="*/ 67921 h 158"/>
              <a:gd name="T40" fmla="*/ 33062 w 121"/>
              <a:gd name="T41" fmla="*/ 70533 h 158"/>
              <a:gd name="T42" fmla="*/ 25033 w 121"/>
              <a:gd name="T43" fmla="*/ 70011 h 158"/>
              <a:gd name="T44" fmla="*/ 18420 w 121"/>
              <a:gd name="T45" fmla="*/ 66353 h 158"/>
              <a:gd name="T46" fmla="*/ 14169 w 121"/>
              <a:gd name="T47" fmla="*/ 59039 h 158"/>
              <a:gd name="T48" fmla="*/ 11808 w 121"/>
              <a:gd name="T49" fmla="*/ 48067 h 158"/>
              <a:gd name="T50" fmla="*/ 11808 w 121"/>
              <a:gd name="T51" fmla="*/ 34483 h 158"/>
              <a:gd name="T52" fmla="*/ 14642 w 121"/>
              <a:gd name="T53" fmla="*/ 23511 h 158"/>
              <a:gd name="T54" fmla="*/ 18893 w 121"/>
              <a:gd name="T55" fmla="*/ 16197 h 158"/>
              <a:gd name="T56" fmla="*/ 25977 w 121"/>
              <a:gd name="T57" fmla="*/ 12539 h 158"/>
              <a:gd name="T58" fmla="*/ 33534 w 121"/>
              <a:gd name="T59" fmla="*/ 12017 h 158"/>
              <a:gd name="T60" fmla="*/ 39202 w 121"/>
              <a:gd name="T61" fmla="*/ 14629 h 158"/>
              <a:gd name="T62" fmla="*/ 43453 w 121"/>
              <a:gd name="T63" fmla="*/ 18809 h 158"/>
              <a:gd name="T64" fmla="*/ 45814 w 121"/>
              <a:gd name="T65" fmla="*/ 25078 h 15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21" h="158">
                <a:moveTo>
                  <a:pt x="98" y="54"/>
                </a:moveTo>
                <a:lnTo>
                  <a:pt x="121" y="54"/>
                </a:lnTo>
                <a:lnTo>
                  <a:pt x="119" y="43"/>
                </a:lnTo>
                <a:lnTo>
                  <a:pt x="116" y="32"/>
                </a:lnTo>
                <a:lnTo>
                  <a:pt x="112" y="23"/>
                </a:lnTo>
                <a:lnTo>
                  <a:pt x="104" y="15"/>
                </a:lnTo>
                <a:lnTo>
                  <a:pt x="96" y="8"/>
                </a:lnTo>
                <a:lnTo>
                  <a:pt x="87" y="3"/>
                </a:lnTo>
                <a:lnTo>
                  <a:pt x="76" y="1"/>
                </a:lnTo>
                <a:lnTo>
                  <a:pt x="63" y="0"/>
                </a:lnTo>
                <a:lnTo>
                  <a:pt x="50" y="1"/>
                </a:lnTo>
                <a:lnTo>
                  <a:pt x="37" y="6"/>
                </a:lnTo>
                <a:lnTo>
                  <a:pt x="26" y="11"/>
                </a:lnTo>
                <a:lnTo>
                  <a:pt x="17" y="21"/>
                </a:lnTo>
                <a:lnTo>
                  <a:pt x="10" y="32"/>
                </a:lnTo>
                <a:lnTo>
                  <a:pt x="4" y="46"/>
                </a:lnTo>
                <a:lnTo>
                  <a:pt x="1" y="61"/>
                </a:lnTo>
                <a:lnTo>
                  <a:pt x="0" y="79"/>
                </a:lnTo>
                <a:lnTo>
                  <a:pt x="1" y="98"/>
                </a:lnTo>
                <a:lnTo>
                  <a:pt x="4" y="113"/>
                </a:lnTo>
                <a:lnTo>
                  <a:pt x="10" y="126"/>
                </a:lnTo>
                <a:lnTo>
                  <a:pt x="16" y="137"/>
                </a:lnTo>
                <a:lnTo>
                  <a:pt x="25" y="146"/>
                </a:lnTo>
                <a:lnTo>
                  <a:pt x="35" y="152"/>
                </a:lnTo>
                <a:lnTo>
                  <a:pt x="48" y="157"/>
                </a:lnTo>
                <a:lnTo>
                  <a:pt x="60" y="158"/>
                </a:lnTo>
                <a:lnTo>
                  <a:pt x="74" y="157"/>
                </a:lnTo>
                <a:lnTo>
                  <a:pt x="84" y="155"/>
                </a:lnTo>
                <a:lnTo>
                  <a:pt x="95" y="149"/>
                </a:lnTo>
                <a:lnTo>
                  <a:pt x="103" y="143"/>
                </a:lnTo>
                <a:lnTo>
                  <a:pt x="111" y="135"/>
                </a:lnTo>
                <a:lnTo>
                  <a:pt x="116" y="124"/>
                </a:lnTo>
                <a:lnTo>
                  <a:pt x="119" y="113"/>
                </a:lnTo>
                <a:lnTo>
                  <a:pt x="121" y="100"/>
                </a:lnTo>
                <a:lnTo>
                  <a:pt x="99" y="100"/>
                </a:lnTo>
                <a:lnTo>
                  <a:pt x="97" y="108"/>
                </a:lnTo>
                <a:lnTo>
                  <a:pt x="95" y="115"/>
                </a:lnTo>
                <a:lnTo>
                  <a:pt x="92" y="121"/>
                </a:lnTo>
                <a:lnTo>
                  <a:pt x="88" y="126"/>
                </a:lnTo>
                <a:lnTo>
                  <a:pt x="82" y="130"/>
                </a:lnTo>
                <a:lnTo>
                  <a:pt x="76" y="133"/>
                </a:lnTo>
                <a:lnTo>
                  <a:pt x="70" y="135"/>
                </a:lnTo>
                <a:lnTo>
                  <a:pt x="61" y="135"/>
                </a:lnTo>
                <a:lnTo>
                  <a:pt x="53" y="134"/>
                </a:lnTo>
                <a:lnTo>
                  <a:pt x="45" y="131"/>
                </a:lnTo>
                <a:lnTo>
                  <a:pt x="39" y="127"/>
                </a:lnTo>
                <a:lnTo>
                  <a:pt x="34" y="121"/>
                </a:lnTo>
                <a:lnTo>
                  <a:pt x="30" y="113"/>
                </a:lnTo>
                <a:lnTo>
                  <a:pt x="26" y="103"/>
                </a:lnTo>
                <a:lnTo>
                  <a:pt x="25" y="92"/>
                </a:lnTo>
                <a:lnTo>
                  <a:pt x="24" y="79"/>
                </a:lnTo>
                <a:lnTo>
                  <a:pt x="25" y="66"/>
                </a:lnTo>
                <a:lnTo>
                  <a:pt x="27" y="54"/>
                </a:lnTo>
                <a:lnTo>
                  <a:pt x="31" y="45"/>
                </a:lnTo>
                <a:lnTo>
                  <a:pt x="35" y="37"/>
                </a:lnTo>
                <a:lnTo>
                  <a:pt x="40" y="31"/>
                </a:lnTo>
                <a:lnTo>
                  <a:pt x="46" y="27"/>
                </a:lnTo>
                <a:lnTo>
                  <a:pt x="55" y="24"/>
                </a:lnTo>
                <a:lnTo>
                  <a:pt x="63" y="23"/>
                </a:lnTo>
                <a:lnTo>
                  <a:pt x="71" y="23"/>
                </a:lnTo>
                <a:lnTo>
                  <a:pt x="77" y="25"/>
                </a:lnTo>
                <a:lnTo>
                  <a:pt x="83" y="28"/>
                </a:lnTo>
                <a:lnTo>
                  <a:pt x="88" y="31"/>
                </a:lnTo>
                <a:lnTo>
                  <a:pt x="92" y="36"/>
                </a:lnTo>
                <a:lnTo>
                  <a:pt x="95" y="42"/>
                </a:lnTo>
                <a:lnTo>
                  <a:pt x="97" y="48"/>
                </a:lnTo>
                <a:lnTo>
                  <a:pt x="98" y="5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92" name="Freeform 521"/>
          <p:cNvSpPr>
            <a:spLocks noEditPoints="1"/>
          </p:cNvSpPr>
          <p:nvPr/>
        </p:nvSpPr>
        <p:spPr bwMode="auto">
          <a:xfrm>
            <a:off x="5726113" y="5054600"/>
            <a:ext cx="60325" cy="112713"/>
          </a:xfrm>
          <a:custGeom>
            <a:avLst/>
            <a:gdLst>
              <a:gd name="T0" fmla="*/ 49875 w 127"/>
              <a:gd name="T1" fmla="*/ 112713 h 215"/>
              <a:gd name="T2" fmla="*/ 60325 w 127"/>
              <a:gd name="T3" fmla="*/ 1573 h 215"/>
              <a:gd name="T4" fmla="*/ 49875 w 127"/>
              <a:gd name="T5" fmla="*/ 13106 h 215"/>
              <a:gd name="T6" fmla="*/ 45600 w 127"/>
              <a:gd name="T7" fmla="*/ 7339 h 215"/>
              <a:gd name="T8" fmla="*/ 40850 w 127"/>
              <a:gd name="T9" fmla="*/ 3145 h 215"/>
              <a:gd name="T10" fmla="*/ 35150 w 127"/>
              <a:gd name="T11" fmla="*/ 524 h 215"/>
              <a:gd name="T12" fmla="*/ 28500 w 127"/>
              <a:gd name="T13" fmla="*/ 0 h 215"/>
              <a:gd name="T14" fmla="*/ 17100 w 127"/>
              <a:gd name="T15" fmla="*/ 3145 h 215"/>
              <a:gd name="T16" fmla="*/ 8075 w 127"/>
              <a:gd name="T17" fmla="*/ 11009 h 215"/>
              <a:gd name="T18" fmla="*/ 1900 w 127"/>
              <a:gd name="T19" fmla="*/ 23591 h 215"/>
              <a:gd name="T20" fmla="*/ 0 w 127"/>
              <a:gd name="T21" fmla="*/ 41415 h 215"/>
              <a:gd name="T22" fmla="*/ 1900 w 127"/>
              <a:gd name="T23" fmla="*/ 58716 h 215"/>
              <a:gd name="T24" fmla="*/ 8075 w 127"/>
              <a:gd name="T25" fmla="*/ 71822 h 215"/>
              <a:gd name="T26" fmla="*/ 17100 w 127"/>
              <a:gd name="T27" fmla="*/ 79685 h 215"/>
              <a:gd name="T28" fmla="*/ 28500 w 127"/>
              <a:gd name="T29" fmla="*/ 82831 h 215"/>
              <a:gd name="T30" fmla="*/ 35150 w 127"/>
              <a:gd name="T31" fmla="*/ 82307 h 215"/>
              <a:gd name="T32" fmla="*/ 41325 w 127"/>
              <a:gd name="T33" fmla="*/ 79685 h 215"/>
              <a:gd name="T34" fmla="*/ 46075 w 127"/>
              <a:gd name="T35" fmla="*/ 75491 h 215"/>
              <a:gd name="T36" fmla="*/ 49875 w 127"/>
              <a:gd name="T37" fmla="*/ 70249 h 215"/>
              <a:gd name="T38" fmla="*/ 11875 w 127"/>
              <a:gd name="T39" fmla="*/ 34076 h 215"/>
              <a:gd name="T40" fmla="*/ 14725 w 127"/>
              <a:gd name="T41" fmla="*/ 23591 h 215"/>
              <a:gd name="T42" fmla="*/ 19475 w 127"/>
              <a:gd name="T43" fmla="*/ 16252 h 215"/>
              <a:gd name="T44" fmla="*/ 26600 w 127"/>
              <a:gd name="T45" fmla="*/ 12582 h 215"/>
              <a:gd name="T46" fmla="*/ 35150 w 127"/>
              <a:gd name="T47" fmla="*/ 12582 h 215"/>
              <a:gd name="T48" fmla="*/ 42275 w 127"/>
              <a:gd name="T49" fmla="*/ 16252 h 215"/>
              <a:gd name="T50" fmla="*/ 47025 w 127"/>
              <a:gd name="T51" fmla="*/ 23591 h 215"/>
              <a:gd name="T52" fmla="*/ 49875 w 127"/>
              <a:gd name="T53" fmla="*/ 34600 h 215"/>
              <a:gd name="T54" fmla="*/ 49875 w 127"/>
              <a:gd name="T55" fmla="*/ 48231 h 215"/>
              <a:gd name="T56" fmla="*/ 47025 w 127"/>
              <a:gd name="T57" fmla="*/ 59764 h 215"/>
              <a:gd name="T58" fmla="*/ 42750 w 127"/>
              <a:gd name="T59" fmla="*/ 67104 h 215"/>
              <a:gd name="T60" fmla="*/ 35625 w 127"/>
              <a:gd name="T61" fmla="*/ 70773 h 215"/>
              <a:gd name="T62" fmla="*/ 27075 w 127"/>
              <a:gd name="T63" fmla="*/ 70773 h 215"/>
              <a:gd name="T64" fmla="*/ 19475 w 127"/>
              <a:gd name="T65" fmla="*/ 67104 h 215"/>
              <a:gd name="T66" fmla="*/ 14725 w 127"/>
              <a:gd name="T67" fmla="*/ 59240 h 215"/>
              <a:gd name="T68" fmla="*/ 11875 w 127"/>
              <a:gd name="T69" fmla="*/ 47706 h 21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7" h="215">
                <a:moveTo>
                  <a:pt x="105" y="134"/>
                </a:moveTo>
                <a:lnTo>
                  <a:pt x="105" y="215"/>
                </a:lnTo>
                <a:lnTo>
                  <a:pt x="127" y="215"/>
                </a:lnTo>
                <a:lnTo>
                  <a:pt x="127" y="3"/>
                </a:lnTo>
                <a:lnTo>
                  <a:pt x="105" y="3"/>
                </a:lnTo>
                <a:lnTo>
                  <a:pt x="105" y="25"/>
                </a:lnTo>
                <a:lnTo>
                  <a:pt x="100" y="20"/>
                </a:lnTo>
                <a:lnTo>
                  <a:pt x="96" y="14"/>
                </a:lnTo>
                <a:lnTo>
                  <a:pt x="91" y="10"/>
                </a:lnTo>
                <a:lnTo>
                  <a:pt x="86" y="6"/>
                </a:lnTo>
                <a:lnTo>
                  <a:pt x="80" y="3"/>
                </a:lnTo>
                <a:lnTo>
                  <a:pt x="74" y="1"/>
                </a:lnTo>
                <a:lnTo>
                  <a:pt x="68" y="0"/>
                </a:lnTo>
                <a:lnTo>
                  <a:pt x="60" y="0"/>
                </a:lnTo>
                <a:lnTo>
                  <a:pt x="48" y="1"/>
                </a:lnTo>
                <a:lnTo>
                  <a:pt x="36" y="6"/>
                </a:lnTo>
                <a:lnTo>
                  <a:pt x="25" y="11"/>
                </a:lnTo>
                <a:lnTo>
                  <a:pt x="17" y="21"/>
                </a:lnTo>
                <a:lnTo>
                  <a:pt x="10" y="32"/>
                </a:lnTo>
                <a:lnTo>
                  <a:pt x="4" y="45"/>
                </a:lnTo>
                <a:lnTo>
                  <a:pt x="1" y="61"/>
                </a:lnTo>
                <a:lnTo>
                  <a:pt x="0" y="79"/>
                </a:lnTo>
                <a:lnTo>
                  <a:pt x="1" y="96"/>
                </a:lnTo>
                <a:lnTo>
                  <a:pt x="4" y="112"/>
                </a:lnTo>
                <a:lnTo>
                  <a:pt x="10" y="126"/>
                </a:lnTo>
                <a:lnTo>
                  <a:pt x="17" y="137"/>
                </a:lnTo>
                <a:lnTo>
                  <a:pt x="25" y="146"/>
                </a:lnTo>
                <a:lnTo>
                  <a:pt x="36" y="152"/>
                </a:lnTo>
                <a:lnTo>
                  <a:pt x="48" y="157"/>
                </a:lnTo>
                <a:lnTo>
                  <a:pt x="60" y="158"/>
                </a:lnTo>
                <a:lnTo>
                  <a:pt x="68" y="158"/>
                </a:lnTo>
                <a:lnTo>
                  <a:pt x="74" y="157"/>
                </a:lnTo>
                <a:lnTo>
                  <a:pt x="80" y="155"/>
                </a:lnTo>
                <a:lnTo>
                  <a:pt x="87" y="152"/>
                </a:lnTo>
                <a:lnTo>
                  <a:pt x="92" y="149"/>
                </a:lnTo>
                <a:lnTo>
                  <a:pt x="97" y="144"/>
                </a:lnTo>
                <a:lnTo>
                  <a:pt x="101" y="140"/>
                </a:lnTo>
                <a:lnTo>
                  <a:pt x="105" y="134"/>
                </a:lnTo>
                <a:close/>
                <a:moveTo>
                  <a:pt x="24" y="78"/>
                </a:moveTo>
                <a:lnTo>
                  <a:pt x="25" y="65"/>
                </a:lnTo>
                <a:lnTo>
                  <a:pt x="28" y="54"/>
                </a:lnTo>
                <a:lnTo>
                  <a:pt x="31" y="45"/>
                </a:lnTo>
                <a:lnTo>
                  <a:pt x="36" y="37"/>
                </a:lnTo>
                <a:lnTo>
                  <a:pt x="41" y="31"/>
                </a:lnTo>
                <a:lnTo>
                  <a:pt x="49" y="27"/>
                </a:lnTo>
                <a:lnTo>
                  <a:pt x="56" y="24"/>
                </a:lnTo>
                <a:lnTo>
                  <a:pt x="66" y="23"/>
                </a:lnTo>
                <a:lnTo>
                  <a:pt x="74" y="24"/>
                </a:lnTo>
                <a:lnTo>
                  <a:pt x="82" y="27"/>
                </a:lnTo>
                <a:lnTo>
                  <a:pt x="89" y="31"/>
                </a:lnTo>
                <a:lnTo>
                  <a:pt x="95" y="38"/>
                </a:lnTo>
                <a:lnTo>
                  <a:pt x="99" y="45"/>
                </a:lnTo>
                <a:lnTo>
                  <a:pt x="102" y="56"/>
                </a:lnTo>
                <a:lnTo>
                  <a:pt x="105" y="66"/>
                </a:lnTo>
                <a:lnTo>
                  <a:pt x="106" y="79"/>
                </a:lnTo>
                <a:lnTo>
                  <a:pt x="105" y="92"/>
                </a:lnTo>
                <a:lnTo>
                  <a:pt x="102" y="103"/>
                </a:lnTo>
                <a:lnTo>
                  <a:pt x="99" y="114"/>
                </a:lnTo>
                <a:lnTo>
                  <a:pt x="95" y="121"/>
                </a:lnTo>
                <a:lnTo>
                  <a:pt x="90" y="128"/>
                </a:lnTo>
                <a:lnTo>
                  <a:pt x="82" y="133"/>
                </a:lnTo>
                <a:lnTo>
                  <a:pt x="75" y="135"/>
                </a:lnTo>
                <a:lnTo>
                  <a:pt x="67" y="136"/>
                </a:lnTo>
                <a:lnTo>
                  <a:pt x="57" y="135"/>
                </a:lnTo>
                <a:lnTo>
                  <a:pt x="49" y="133"/>
                </a:lnTo>
                <a:lnTo>
                  <a:pt x="41" y="128"/>
                </a:lnTo>
                <a:lnTo>
                  <a:pt x="36" y="121"/>
                </a:lnTo>
                <a:lnTo>
                  <a:pt x="31" y="113"/>
                </a:lnTo>
                <a:lnTo>
                  <a:pt x="28" y="102"/>
                </a:lnTo>
                <a:lnTo>
                  <a:pt x="25" y="91"/>
                </a:lnTo>
                <a:lnTo>
                  <a:pt x="24" y="7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93" name="Freeform 522"/>
          <p:cNvSpPr>
            <a:spLocks/>
          </p:cNvSpPr>
          <p:nvPr/>
        </p:nvSpPr>
        <p:spPr bwMode="auto">
          <a:xfrm>
            <a:off x="5802313" y="5056188"/>
            <a:ext cx="53975" cy="80962"/>
          </a:xfrm>
          <a:custGeom>
            <a:avLst/>
            <a:gdLst>
              <a:gd name="T0" fmla="*/ 11363 w 114"/>
              <a:gd name="T1" fmla="*/ 0 h 155"/>
              <a:gd name="T2" fmla="*/ 0 w 114"/>
              <a:gd name="T3" fmla="*/ 0 h 155"/>
              <a:gd name="T4" fmla="*/ 0 w 114"/>
              <a:gd name="T5" fmla="*/ 47533 h 155"/>
              <a:gd name="T6" fmla="*/ 0 w 114"/>
              <a:gd name="T7" fmla="*/ 51189 h 155"/>
              <a:gd name="T8" fmla="*/ 0 w 114"/>
              <a:gd name="T9" fmla="*/ 56935 h 155"/>
              <a:gd name="T10" fmla="*/ 473 w 114"/>
              <a:gd name="T11" fmla="*/ 61636 h 155"/>
              <a:gd name="T12" fmla="*/ 1894 w 114"/>
              <a:gd name="T13" fmla="*/ 66337 h 155"/>
              <a:gd name="T14" fmla="*/ 3314 w 114"/>
              <a:gd name="T15" fmla="*/ 69993 h 155"/>
              <a:gd name="T16" fmla="*/ 4735 w 114"/>
              <a:gd name="T17" fmla="*/ 72605 h 155"/>
              <a:gd name="T18" fmla="*/ 6155 w 114"/>
              <a:gd name="T19" fmla="*/ 74694 h 155"/>
              <a:gd name="T20" fmla="*/ 8049 w 114"/>
              <a:gd name="T21" fmla="*/ 76783 h 155"/>
              <a:gd name="T22" fmla="*/ 10890 w 114"/>
              <a:gd name="T23" fmla="*/ 77828 h 155"/>
              <a:gd name="T24" fmla="*/ 13257 w 114"/>
              <a:gd name="T25" fmla="*/ 79395 h 155"/>
              <a:gd name="T26" fmla="*/ 16098 w 114"/>
              <a:gd name="T27" fmla="*/ 80440 h 155"/>
              <a:gd name="T28" fmla="*/ 19412 w 114"/>
              <a:gd name="T29" fmla="*/ 80962 h 155"/>
              <a:gd name="T30" fmla="*/ 22253 w 114"/>
              <a:gd name="T31" fmla="*/ 80962 h 155"/>
              <a:gd name="T32" fmla="*/ 25567 w 114"/>
              <a:gd name="T33" fmla="*/ 80962 h 155"/>
              <a:gd name="T34" fmla="*/ 29355 w 114"/>
              <a:gd name="T35" fmla="*/ 80440 h 155"/>
              <a:gd name="T36" fmla="*/ 32196 w 114"/>
              <a:gd name="T37" fmla="*/ 79395 h 155"/>
              <a:gd name="T38" fmla="*/ 35036 w 114"/>
              <a:gd name="T39" fmla="*/ 77306 h 155"/>
              <a:gd name="T40" fmla="*/ 37877 w 114"/>
              <a:gd name="T41" fmla="*/ 75739 h 155"/>
              <a:gd name="T42" fmla="*/ 39771 w 114"/>
              <a:gd name="T43" fmla="*/ 73127 h 155"/>
              <a:gd name="T44" fmla="*/ 41665 w 114"/>
              <a:gd name="T45" fmla="*/ 70515 h 155"/>
              <a:gd name="T46" fmla="*/ 43559 w 114"/>
              <a:gd name="T47" fmla="*/ 67904 h 155"/>
              <a:gd name="T48" fmla="*/ 43559 w 114"/>
              <a:gd name="T49" fmla="*/ 79395 h 155"/>
              <a:gd name="T50" fmla="*/ 53975 w 114"/>
              <a:gd name="T51" fmla="*/ 79395 h 155"/>
              <a:gd name="T52" fmla="*/ 53975 w 114"/>
              <a:gd name="T53" fmla="*/ 0 h 155"/>
              <a:gd name="T54" fmla="*/ 43085 w 114"/>
              <a:gd name="T55" fmla="*/ 0 h 155"/>
              <a:gd name="T56" fmla="*/ 43085 w 114"/>
              <a:gd name="T57" fmla="*/ 42832 h 155"/>
              <a:gd name="T58" fmla="*/ 42612 w 114"/>
              <a:gd name="T59" fmla="*/ 48577 h 155"/>
              <a:gd name="T60" fmla="*/ 42138 w 114"/>
              <a:gd name="T61" fmla="*/ 54323 h 155"/>
              <a:gd name="T62" fmla="*/ 40718 w 114"/>
              <a:gd name="T63" fmla="*/ 59024 h 155"/>
              <a:gd name="T64" fmla="*/ 38351 w 114"/>
              <a:gd name="T65" fmla="*/ 62680 h 155"/>
              <a:gd name="T66" fmla="*/ 35510 w 114"/>
              <a:gd name="T67" fmla="*/ 65814 h 155"/>
              <a:gd name="T68" fmla="*/ 32669 w 114"/>
              <a:gd name="T69" fmla="*/ 67904 h 155"/>
              <a:gd name="T70" fmla="*/ 28881 w 114"/>
              <a:gd name="T71" fmla="*/ 68948 h 155"/>
              <a:gd name="T72" fmla="*/ 24147 w 114"/>
              <a:gd name="T73" fmla="*/ 69471 h 155"/>
              <a:gd name="T74" fmla="*/ 20832 w 114"/>
              <a:gd name="T75" fmla="*/ 69471 h 155"/>
              <a:gd name="T76" fmla="*/ 17518 w 114"/>
              <a:gd name="T77" fmla="*/ 68426 h 155"/>
              <a:gd name="T78" fmla="*/ 15624 w 114"/>
              <a:gd name="T79" fmla="*/ 66337 h 155"/>
              <a:gd name="T80" fmla="*/ 13730 w 114"/>
              <a:gd name="T81" fmla="*/ 64770 h 155"/>
              <a:gd name="T82" fmla="*/ 12784 w 114"/>
              <a:gd name="T83" fmla="*/ 61636 h 155"/>
              <a:gd name="T84" fmla="*/ 11837 w 114"/>
              <a:gd name="T85" fmla="*/ 57979 h 155"/>
              <a:gd name="T86" fmla="*/ 11363 w 114"/>
              <a:gd name="T87" fmla="*/ 53801 h 155"/>
              <a:gd name="T88" fmla="*/ 11363 w 114"/>
              <a:gd name="T89" fmla="*/ 48577 h 155"/>
              <a:gd name="T90" fmla="*/ 11363 w 114"/>
              <a:gd name="T91" fmla="*/ 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24" y="0"/>
                </a:moveTo>
                <a:lnTo>
                  <a:pt x="0" y="0"/>
                </a:lnTo>
                <a:lnTo>
                  <a:pt x="0" y="91"/>
                </a:lnTo>
                <a:lnTo>
                  <a:pt x="0" y="98"/>
                </a:lnTo>
                <a:lnTo>
                  <a:pt x="0" y="109"/>
                </a:lnTo>
                <a:lnTo>
                  <a:pt x="1" y="118"/>
                </a:lnTo>
                <a:lnTo>
                  <a:pt x="4" y="127"/>
                </a:lnTo>
                <a:lnTo>
                  <a:pt x="7" y="134"/>
                </a:lnTo>
                <a:lnTo>
                  <a:pt x="10" y="139"/>
                </a:lnTo>
                <a:lnTo>
                  <a:pt x="13" y="143"/>
                </a:lnTo>
                <a:lnTo>
                  <a:pt x="17" y="147"/>
                </a:lnTo>
                <a:lnTo>
                  <a:pt x="23" y="149"/>
                </a:lnTo>
                <a:lnTo>
                  <a:pt x="28" y="152"/>
                </a:lnTo>
                <a:lnTo>
                  <a:pt x="34" y="154"/>
                </a:lnTo>
                <a:lnTo>
                  <a:pt x="41" y="155"/>
                </a:lnTo>
                <a:lnTo>
                  <a:pt x="47" y="155"/>
                </a:lnTo>
                <a:lnTo>
                  <a:pt x="54" y="155"/>
                </a:lnTo>
                <a:lnTo>
                  <a:pt x="62" y="154"/>
                </a:lnTo>
                <a:lnTo>
                  <a:pt x="68" y="152"/>
                </a:lnTo>
                <a:lnTo>
                  <a:pt x="74" y="148"/>
                </a:lnTo>
                <a:lnTo>
                  <a:pt x="80" y="145"/>
                </a:lnTo>
                <a:lnTo>
                  <a:pt x="84" y="140"/>
                </a:lnTo>
                <a:lnTo>
                  <a:pt x="88" y="135"/>
                </a:lnTo>
                <a:lnTo>
                  <a:pt x="92" y="130"/>
                </a:lnTo>
                <a:lnTo>
                  <a:pt x="92" y="152"/>
                </a:lnTo>
                <a:lnTo>
                  <a:pt x="114" y="152"/>
                </a:lnTo>
                <a:lnTo>
                  <a:pt x="114" y="0"/>
                </a:lnTo>
                <a:lnTo>
                  <a:pt x="91" y="0"/>
                </a:lnTo>
                <a:lnTo>
                  <a:pt x="91" y="82"/>
                </a:lnTo>
                <a:lnTo>
                  <a:pt x="90" y="93"/>
                </a:lnTo>
                <a:lnTo>
                  <a:pt x="89" y="104"/>
                </a:lnTo>
                <a:lnTo>
                  <a:pt x="86" y="113"/>
                </a:lnTo>
                <a:lnTo>
                  <a:pt x="81" y="120"/>
                </a:lnTo>
                <a:lnTo>
                  <a:pt x="75" y="126"/>
                </a:lnTo>
                <a:lnTo>
                  <a:pt x="69" y="130"/>
                </a:lnTo>
                <a:lnTo>
                  <a:pt x="61" y="132"/>
                </a:lnTo>
                <a:lnTo>
                  <a:pt x="51" y="133"/>
                </a:lnTo>
                <a:lnTo>
                  <a:pt x="44" y="133"/>
                </a:lnTo>
                <a:lnTo>
                  <a:pt x="37" y="131"/>
                </a:lnTo>
                <a:lnTo>
                  <a:pt x="33" y="127"/>
                </a:lnTo>
                <a:lnTo>
                  <a:pt x="29" y="124"/>
                </a:lnTo>
                <a:lnTo>
                  <a:pt x="27" y="118"/>
                </a:lnTo>
                <a:lnTo>
                  <a:pt x="25" y="111"/>
                </a:lnTo>
                <a:lnTo>
                  <a:pt x="24" y="103"/>
                </a:lnTo>
                <a:lnTo>
                  <a:pt x="24" y="93"/>
                </a:lnTo>
                <a:lnTo>
                  <a:pt x="24" y="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94" name="Freeform 523"/>
          <p:cNvSpPr>
            <a:spLocks noEditPoints="1"/>
          </p:cNvSpPr>
          <p:nvPr/>
        </p:nvSpPr>
        <p:spPr bwMode="auto">
          <a:xfrm>
            <a:off x="5868988" y="5054600"/>
            <a:ext cx="57150" cy="82550"/>
          </a:xfrm>
          <a:custGeom>
            <a:avLst/>
            <a:gdLst>
              <a:gd name="T0" fmla="*/ 45070 w 123"/>
              <a:gd name="T1" fmla="*/ 59039 h 158"/>
              <a:gd name="T2" fmla="*/ 41817 w 123"/>
              <a:gd name="T3" fmla="*/ 64264 h 158"/>
              <a:gd name="T4" fmla="*/ 38100 w 123"/>
              <a:gd name="T5" fmla="*/ 67921 h 158"/>
              <a:gd name="T6" fmla="*/ 32524 w 123"/>
              <a:gd name="T7" fmla="*/ 70533 h 158"/>
              <a:gd name="T8" fmla="*/ 25555 w 123"/>
              <a:gd name="T9" fmla="*/ 70011 h 158"/>
              <a:gd name="T10" fmla="*/ 19050 w 123"/>
              <a:gd name="T11" fmla="*/ 66876 h 158"/>
              <a:gd name="T12" fmla="*/ 13939 w 123"/>
              <a:gd name="T13" fmla="*/ 60606 h 158"/>
              <a:gd name="T14" fmla="*/ 11616 w 123"/>
              <a:gd name="T15" fmla="*/ 51202 h 158"/>
              <a:gd name="T16" fmla="*/ 57150 w 123"/>
              <a:gd name="T17" fmla="*/ 45455 h 158"/>
              <a:gd name="T18" fmla="*/ 56685 w 123"/>
              <a:gd name="T19" fmla="*/ 30826 h 158"/>
              <a:gd name="T20" fmla="*/ 52968 w 123"/>
              <a:gd name="T21" fmla="*/ 15674 h 158"/>
              <a:gd name="T22" fmla="*/ 45534 w 123"/>
              <a:gd name="T23" fmla="*/ 5747 h 158"/>
              <a:gd name="T24" fmla="*/ 35312 w 123"/>
              <a:gd name="T25" fmla="*/ 522 h 158"/>
              <a:gd name="T26" fmla="*/ 22302 w 123"/>
              <a:gd name="T27" fmla="*/ 522 h 158"/>
              <a:gd name="T28" fmla="*/ 11616 w 123"/>
              <a:gd name="T29" fmla="*/ 5747 h 158"/>
              <a:gd name="T30" fmla="*/ 4182 w 123"/>
              <a:gd name="T31" fmla="*/ 16719 h 158"/>
              <a:gd name="T32" fmla="*/ 465 w 123"/>
              <a:gd name="T33" fmla="*/ 32916 h 158"/>
              <a:gd name="T34" fmla="*/ 465 w 123"/>
              <a:gd name="T35" fmla="*/ 51202 h 158"/>
              <a:gd name="T36" fmla="*/ 4182 w 123"/>
              <a:gd name="T37" fmla="*/ 66353 h 158"/>
              <a:gd name="T38" fmla="*/ 11616 w 123"/>
              <a:gd name="T39" fmla="*/ 76280 h 158"/>
              <a:gd name="T40" fmla="*/ 22302 w 123"/>
              <a:gd name="T41" fmla="*/ 82028 h 158"/>
              <a:gd name="T42" fmla="*/ 33918 w 123"/>
              <a:gd name="T43" fmla="*/ 82028 h 158"/>
              <a:gd name="T44" fmla="*/ 43676 w 123"/>
              <a:gd name="T45" fmla="*/ 78370 h 158"/>
              <a:gd name="T46" fmla="*/ 50180 w 123"/>
              <a:gd name="T47" fmla="*/ 71578 h 158"/>
              <a:gd name="T48" fmla="*/ 55291 w 123"/>
              <a:gd name="T49" fmla="*/ 62174 h 158"/>
              <a:gd name="T50" fmla="*/ 45999 w 123"/>
              <a:gd name="T51" fmla="*/ 55904 h 158"/>
              <a:gd name="T52" fmla="*/ 11616 w 123"/>
              <a:gd name="T53" fmla="*/ 29258 h 158"/>
              <a:gd name="T54" fmla="*/ 14404 w 123"/>
              <a:gd name="T55" fmla="*/ 20376 h 158"/>
              <a:gd name="T56" fmla="*/ 19050 w 123"/>
              <a:gd name="T57" fmla="*/ 14629 h 158"/>
              <a:gd name="T58" fmla="*/ 25090 w 123"/>
              <a:gd name="T59" fmla="*/ 12017 h 158"/>
              <a:gd name="T60" fmla="*/ 32524 w 123"/>
              <a:gd name="T61" fmla="*/ 12017 h 158"/>
              <a:gd name="T62" fmla="*/ 39029 w 123"/>
              <a:gd name="T63" fmla="*/ 15152 h 158"/>
              <a:gd name="T64" fmla="*/ 43676 w 123"/>
              <a:gd name="T65" fmla="*/ 20376 h 158"/>
              <a:gd name="T66" fmla="*/ 45534 w 123"/>
              <a:gd name="T67" fmla="*/ 29258 h 158"/>
              <a:gd name="T68" fmla="*/ 11151 w 123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3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0" y="123"/>
                </a:lnTo>
                <a:lnTo>
                  <a:pt x="86" y="128"/>
                </a:lnTo>
                <a:lnTo>
                  <a:pt x="82" y="130"/>
                </a:lnTo>
                <a:lnTo>
                  <a:pt x="77" y="133"/>
                </a:lnTo>
                <a:lnTo>
                  <a:pt x="70" y="135"/>
                </a:lnTo>
                <a:lnTo>
                  <a:pt x="63" y="135"/>
                </a:lnTo>
                <a:lnTo>
                  <a:pt x="55" y="134"/>
                </a:lnTo>
                <a:lnTo>
                  <a:pt x="47" y="131"/>
                </a:lnTo>
                <a:lnTo>
                  <a:pt x="41" y="128"/>
                </a:lnTo>
                <a:lnTo>
                  <a:pt x="35" y="122"/>
                </a:lnTo>
                <a:lnTo>
                  <a:pt x="30" y="116"/>
                </a:lnTo>
                <a:lnTo>
                  <a:pt x="27" y="108"/>
                </a:lnTo>
                <a:lnTo>
                  <a:pt x="25" y="98"/>
                </a:lnTo>
                <a:lnTo>
                  <a:pt x="24" y="87"/>
                </a:lnTo>
                <a:lnTo>
                  <a:pt x="123" y="87"/>
                </a:lnTo>
                <a:lnTo>
                  <a:pt x="123" y="75"/>
                </a:lnTo>
                <a:lnTo>
                  <a:pt x="122" y="59"/>
                </a:lnTo>
                <a:lnTo>
                  <a:pt x="119" y="43"/>
                </a:lnTo>
                <a:lnTo>
                  <a:pt x="114" y="30"/>
                </a:lnTo>
                <a:lnTo>
                  <a:pt x="107" y="20"/>
                </a:lnTo>
                <a:lnTo>
                  <a:pt x="98" y="11"/>
                </a:lnTo>
                <a:lnTo>
                  <a:pt x="87" y="4"/>
                </a:lnTo>
                <a:lnTo>
                  <a:pt x="76" y="1"/>
                </a:lnTo>
                <a:lnTo>
                  <a:pt x="61" y="0"/>
                </a:lnTo>
                <a:lnTo>
                  <a:pt x="48" y="1"/>
                </a:lnTo>
                <a:lnTo>
                  <a:pt x="36" y="6"/>
                </a:lnTo>
                <a:lnTo>
                  <a:pt x="25" y="11"/>
                </a:lnTo>
                <a:lnTo>
                  <a:pt x="17" y="21"/>
                </a:lnTo>
                <a:lnTo>
                  <a:pt x="9" y="32"/>
                </a:lnTo>
                <a:lnTo>
                  <a:pt x="4" y="46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9" y="127"/>
                </a:lnTo>
                <a:lnTo>
                  <a:pt x="17" y="137"/>
                </a:lnTo>
                <a:lnTo>
                  <a:pt x="25" y="146"/>
                </a:lnTo>
                <a:lnTo>
                  <a:pt x="36" y="152"/>
                </a:lnTo>
                <a:lnTo>
                  <a:pt x="48" y="157"/>
                </a:lnTo>
                <a:lnTo>
                  <a:pt x="61" y="158"/>
                </a:lnTo>
                <a:lnTo>
                  <a:pt x="73" y="157"/>
                </a:lnTo>
                <a:lnTo>
                  <a:pt x="84" y="155"/>
                </a:lnTo>
                <a:lnTo>
                  <a:pt x="94" y="150"/>
                </a:lnTo>
                <a:lnTo>
                  <a:pt x="102" y="144"/>
                </a:lnTo>
                <a:lnTo>
                  <a:pt x="108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5" y="56"/>
                </a:lnTo>
                <a:lnTo>
                  <a:pt x="27" y="48"/>
                </a:lnTo>
                <a:lnTo>
                  <a:pt x="31" y="39"/>
                </a:lnTo>
                <a:lnTo>
                  <a:pt x="36" y="34"/>
                </a:lnTo>
                <a:lnTo>
                  <a:pt x="41" y="28"/>
                </a:lnTo>
                <a:lnTo>
                  <a:pt x="47" y="24"/>
                </a:lnTo>
                <a:lnTo>
                  <a:pt x="54" y="23"/>
                </a:lnTo>
                <a:lnTo>
                  <a:pt x="62" y="22"/>
                </a:lnTo>
                <a:lnTo>
                  <a:pt x="70" y="23"/>
                </a:lnTo>
                <a:lnTo>
                  <a:pt x="78" y="24"/>
                </a:lnTo>
                <a:lnTo>
                  <a:pt x="84" y="29"/>
                </a:lnTo>
                <a:lnTo>
                  <a:pt x="89" y="34"/>
                </a:lnTo>
                <a:lnTo>
                  <a:pt x="94" y="39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95" name="Freeform 524"/>
          <p:cNvSpPr>
            <a:spLocks/>
          </p:cNvSpPr>
          <p:nvPr/>
        </p:nvSpPr>
        <p:spPr bwMode="auto">
          <a:xfrm>
            <a:off x="5935663" y="5054600"/>
            <a:ext cx="52387" cy="82550"/>
          </a:xfrm>
          <a:custGeom>
            <a:avLst/>
            <a:gdLst>
              <a:gd name="T0" fmla="*/ 468 w 112"/>
              <a:gd name="T1" fmla="*/ 61129 h 158"/>
              <a:gd name="T2" fmla="*/ 3742 w 112"/>
              <a:gd name="T3" fmla="*/ 71578 h 158"/>
              <a:gd name="T4" fmla="*/ 10290 w 112"/>
              <a:gd name="T5" fmla="*/ 78370 h 158"/>
              <a:gd name="T6" fmla="*/ 19645 w 112"/>
              <a:gd name="T7" fmla="*/ 82028 h 158"/>
              <a:gd name="T8" fmla="*/ 31806 w 112"/>
              <a:gd name="T9" fmla="*/ 82028 h 158"/>
              <a:gd name="T10" fmla="*/ 41629 w 112"/>
              <a:gd name="T11" fmla="*/ 78893 h 158"/>
              <a:gd name="T12" fmla="*/ 48177 w 112"/>
              <a:gd name="T13" fmla="*/ 72101 h 158"/>
              <a:gd name="T14" fmla="*/ 51919 w 112"/>
              <a:gd name="T15" fmla="*/ 62696 h 158"/>
              <a:gd name="T16" fmla="*/ 51919 w 112"/>
              <a:gd name="T17" fmla="*/ 52247 h 158"/>
              <a:gd name="T18" fmla="*/ 50048 w 112"/>
              <a:gd name="T19" fmla="*/ 44932 h 158"/>
              <a:gd name="T20" fmla="*/ 44903 w 112"/>
              <a:gd name="T21" fmla="*/ 40230 h 158"/>
              <a:gd name="T22" fmla="*/ 37419 w 112"/>
              <a:gd name="T23" fmla="*/ 36573 h 158"/>
              <a:gd name="T24" fmla="*/ 21984 w 112"/>
              <a:gd name="T25" fmla="*/ 31871 h 158"/>
              <a:gd name="T26" fmla="*/ 17774 w 112"/>
              <a:gd name="T27" fmla="*/ 30303 h 158"/>
              <a:gd name="T28" fmla="*/ 14500 w 112"/>
              <a:gd name="T29" fmla="*/ 28213 h 158"/>
              <a:gd name="T30" fmla="*/ 12161 w 112"/>
              <a:gd name="T31" fmla="*/ 26123 h 158"/>
              <a:gd name="T32" fmla="*/ 11694 w 112"/>
              <a:gd name="T33" fmla="*/ 22466 h 158"/>
              <a:gd name="T34" fmla="*/ 12629 w 112"/>
              <a:gd name="T35" fmla="*/ 17764 h 158"/>
              <a:gd name="T36" fmla="*/ 15435 w 112"/>
              <a:gd name="T37" fmla="*/ 14629 h 158"/>
              <a:gd name="T38" fmla="*/ 19645 w 112"/>
              <a:gd name="T39" fmla="*/ 12017 h 158"/>
              <a:gd name="T40" fmla="*/ 25726 w 112"/>
              <a:gd name="T41" fmla="*/ 11494 h 158"/>
              <a:gd name="T42" fmla="*/ 31806 w 112"/>
              <a:gd name="T43" fmla="*/ 12017 h 158"/>
              <a:gd name="T44" fmla="*/ 36016 w 112"/>
              <a:gd name="T45" fmla="*/ 15152 h 158"/>
              <a:gd name="T46" fmla="*/ 38823 w 112"/>
              <a:gd name="T47" fmla="*/ 18809 h 158"/>
              <a:gd name="T48" fmla="*/ 40693 w 112"/>
              <a:gd name="T49" fmla="*/ 24034 h 158"/>
              <a:gd name="T50" fmla="*/ 50516 w 112"/>
              <a:gd name="T51" fmla="*/ 18809 h 158"/>
              <a:gd name="T52" fmla="*/ 46774 w 112"/>
              <a:gd name="T53" fmla="*/ 9404 h 158"/>
              <a:gd name="T54" fmla="*/ 40693 w 112"/>
              <a:gd name="T55" fmla="*/ 3657 h 158"/>
              <a:gd name="T56" fmla="*/ 30871 w 112"/>
              <a:gd name="T57" fmla="*/ 522 h 158"/>
              <a:gd name="T58" fmla="*/ 20113 w 112"/>
              <a:gd name="T59" fmla="*/ 522 h 158"/>
              <a:gd name="T60" fmla="*/ 11226 w 112"/>
              <a:gd name="T61" fmla="*/ 3657 h 158"/>
              <a:gd name="T62" fmla="*/ 5145 w 112"/>
              <a:gd name="T63" fmla="*/ 9404 h 158"/>
              <a:gd name="T64" fmla="*/ 1871 w 112"/>
              <a:gd name="T65" fmla="*/ 17764 h 158"/>
              <a:gd name="T66" fmla="*/ 1871 w 112"/>
              <a:gd name="T67" fmla="*/ 27168 h 158"/>
              <a:gd name="T68" fmla="*/ 3742 w 112"/>
              <a:gd name="T69" fmla="*/ 34483 h 158"/>
              <a:gd name="T70" fmla="*/ 8419 w 112"/>
              <a:gd name="T71" fmla="*/ 39185 h 158"/>
              <a:gd name="T72" fmla="*/ 15435 w 112"/>
              <a:gd name="T73" fmla="*/ 42842 h 158"/>
              <a:gd name="T74" fmla="*/ 32274 w 112"/>
              <a:gd name="T75" fmla="*/ 48590 h 158"/>
              <a:gd name="T76" fmla="*/ 36484 w 112"/>
              <a:gd name="T77" fmla="*/ 49634 h 158"/>
              <a:gd name="T78" fmla="*/ 39290 w 112"/>
              <a:gd name="T79" fmla="*/ 51724 h 158"/>
              <a:gd name="T80" fmla="*/ 41629 w 112"/>
              <a:gd name="T81" fmla="*/ 54859 h 158"/>
              <a:gd name="T82" fmla="*/ 42097 w 112"/>
              <a:gd name="T83" fmla="*/ 59039 h 158"/>
              <a:gd name="T84" fmla="*/ 41161 w 112"/>
              <a:gd name="T85" fmla="*/ 63741 h 158"/>
              <a:gd name="T86" fmla="*/ 37887 w 112"/>
              <a:gd name="T87" fmla="*/ 67398 h 158"/>
              <a:gd name="T88" fmla="*/ 33210 w 112"/>
              <a:gd name="T89" fmla="*/ 70533 h 158"/>
              <a:gd name="T90" fmla="*/ 26661 w 112"/>
              <a:gd name="T91" fmla="*/ 71056 h 158"/>
              <a:gd name="T92" fmla="*/ 19645 w 112"/>
              <a:gd name="T93" fmla="*/ 70011 h 158"/>
              <a:gd name="T94" fmla="*/ 14968 w 112"/>
              <a:gd name="T95" fmla="*/ 66876 h 158"/>
              <a:gd name="T96" fmla="*/ 11226 w 112"/>
              <a:gd name="T97" fmla="*/ 62174 h 158"/>
              <a:gd name="T98" fmla="*/ 9823 w 112"/>
              <a:gd name="T99" fmla="*/ 55382 h 158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2" h="158">
                <a:moveTo>
                  <a:pt x="0" y="106"/>
                </a:moveTo>
                <a:lnTo>
                  <a:pt x="1" y="117"/>
                </a:lnTo>
                <a:lnTo>
                  <a:pt x="3" y="128"/>
                </a:lnTo>
                <a:lnTo>
                  <a:pt x="8" y="137"/>
                </a:lnTo>
                <a:lnTo>
                  <a:pt x="14" y="144"/>
                </a:lnTo>
                <a:lnTo>
                  <a:pt x="22" y="150"/>
                </a:lnTo>
                <a:lnTo>
                  <a:pt x="32" y="155"/>
                </a:lnTo>
                <a:lnTo>
                  <a:pt x="42" y="157"/>
                </a:lnTo>
                <a:lnTo>
                  <a:pt x="55" y="158"/>
                </a:lnTo>
                <a:lnTo>
                  <a:pt x="68" y="157"/>
                </a:lnTo>
                <a:lnTo>
                  <a:pt x="79" y="155"/>
                </a:lnTo>
                <a:lnTo>
                  <a:pt x="89" y="151"/>
                </a:lnTo>
                <a:lnTo>
                  <a:pt x="97" y="145"/>
                </a:lnTo>
                <a:lnTo>
                  <a:pt x="103" y="138"/>
                </a:lnTo>
                <a:lnTo>
                  <a:pt x="108" y="130"/>
                </a:lnTo>
                <a:lnTo>
                  <a:pt x="111" y="120"/>
                </a:lnTo>
                <a:lnTo>
                  <a:pt x="112" y="109"/>
                </a:lnTo>
                <a:lnTo>
                  <a:pt x="111" y="100"/>
                </a:lnTo>
                <a:lnTo>
                  <a:pt x="110" y="93"/>
                </a:lnTo>
                <a:lnTo>
                  <a:pt x="107" y="86"/>
                </a:lnTo>
                <a:lnTo>
                  <a:pt x="101" y="81"/>
                </a:lnTo>
                <a:lnTo>
                  <a:pt x="96" y="77"/>
                </a:lnTo>
                <a:lnTo>
                  <a:pt x="89" y="73"/>
                </a:lnTo>
                <a:lnTo>
                  <a:pt x="80" y="70"/>
                </a:lnTo>
                <a:lnTo>
                  <a:pt x="71" y="67"/>
                </a:lnTo>
                <a:lnTo>
                  <a:pt x="47" y="61"/>
                </a:lnTo>
                <a:lnTo>
                  <a:pt x="42" y="59"/>
                </a:lnTo>
                <a:lnTo>
                  <a:pt x="38" y="58"/>
                </a:lnTo>
                <a:lnTo>
                  <a:pt x="34" y="57"/>
                </a:lnTo>
                <a:lnTo>
                  <a:pt x="31" y="54"/>
                </a:lnTo>
                <a:lnTo>
                  <a:pt x="29" y="52"/>
                </a:lnTo>
                <a:lnTo>
                  <a:pt x="26" y="50"/>
                </a:lnTo>
                <a:lnTo>
                  <a:pt x="25" y="46"/>
                </a:lnTo>
                <a:lnTo>
                  <a:pt x="25" y="43"/>
                </a:lnTo>
                <a:lnTo>
                  <a:pt x="25" y="38"/>
                </a:lnTo>
                <a:lnTo>
                  <a:pt x="27" y="34"/>
                </a:lnTo>
                <a:lnTo>
                  <a:pt x="30" y="30"/>
                </a:lnTo>
                <a:lnTo>
                  <a:pt x="33" y="28"/>
                </a:lnTo>
                <a:lnTo>
                  <a:pt x="37" y="25"/>
                </a:lnTo>
                <a:lnTo>
                  <a:pt x="42" y="23"/>
                </a:lnTo>
                <a:lnTo>
                  <a:pt x="47" y="22"/>
                </a:lnTo>
                <a:lnTo>
                  <a:pt x="55" y="22"/>
                </a:lnTo>
                <a:lnTo>
                  <a:pt x="61" y="22"/>
                </a:lnTo>
                <a:lnTo>
                  <a:pt x="68" y="23"/>
                </a:lnTo>
                <a:lnTo>
                  <a:pt x="73" y="25"/>
                </a:lnTo>
                <a:lnTo>
                  <a:pt x="77" y="29"/>
                </a:lnTo>
                <a:lnTo>
                  <a:pt x="81" y="32"/>
                </a:lnTo>
                <a:lnTo>
                  <a:pt x="83" y="36"/>
                </a:lnTo>
                <a:lnTo>
                  <a:pt x="85" y="41"/>
                </a:lnTo>
                <a:lnTo>
                  <a:pt x="87" y="46"/>
                </a:lnTo>
                <a:lnTo>
                  <a:pt x="109" y="46"/>
                </a:lnTo>
                <a:lnTo>
                  <a:pt x="108" y="36"/>
                </a:lnTo>
                <a:lnTo>
                  <a:pt x="104" y="27"/>
                </a:lnTo>
                <a:lnTo>
                  <a:pt x="100" y="18"/>
                </a:lnTo>
                <a:lnTo>
                  <a:pt x="94" y="13"/>
                </a:lnTo>
                <a:lnTo>
                  <a:pt x="87" y="7"/>
                </a:lnTo>
                <a:lnTo>
                  <a:pt x="77" y="3"/>
                </a:lnTo>
                <a:lnTo>
                  <a:pt x="66" y="1"/>
                </a:lnTo>
                <a:lnTo>
                  <a:pt x="55" y="0"/>
                </a:lnTo>
                <a:lnTo>
                  <a:pt x="43" y="1"/>
                </a:lnTo>
                <a:lnTo>
                  <a:pt x="33" y="3"/>
                </a:lnTo>
                <a:lnTo>
                  <a:pt x="24" y="7"/>
                </a:lnTo>
                <a:lnTo>
                  <a:pt x="17" y="11"/>
                </a:lnTo>
                <a:lnTo>
                  <a:pt x="11" y="18"/>
                </a:lnTo>
                <a:lnTo>
                  <a:pt x="6" y="25"/>
                </a:lnTo>
                <a:lnTo>
                  <a:pt x="4" y="34"/>
                </a:lnTo>
                <a:lnTo>
                  <a:pt x="3" y="43"/>
                </a:lnTo>
                <a:lnTo>
                  <a:pt x="4" y="52"/>
                </a:lnTo>
                <a:lnTo>
                  <a:pt x="5" y="59"/>
                </a:lnTo>
                <a:lnTo>
                  <a:pt x="8" y="66"/>
                </a:lnTo>
                <a:lnTo>
                  <a:pt x="13" y="71"/>
                </a:lnTo>
                <a:lnTo>
                  <a:pt x="18" y="75"/>
                </a:lnTo>
                <a:lnTo>
                  <a:pt x="24" y="79"/>
                </a:lnTo>
                <a:lnTo>
                  <a:pt x="33" y="82"/>
                </a:lnTo>
                <a:lnTo>
                  <a:pt x="41" y="85"/>
                </a:lnTo>
                <a:lnTo>
                  <a:pt x="69" y="93"/>
                </a:lnTo>
                <a:lnTo>
                  <a:pt x="73" y="94"/>
                </a:lnTo>
                <a:lnTo>
                  <a:pt x="78" y="95"/>
                </a:lnTo>
                <a:lnTo>
                  <a:pt x="81" y="98"/>
                </a:lnTo>
                <a:lnTo>
                  <a:pt x="84" y="99"/>
                </a:lnTo>
                <a:lnTo>
                  <a:pt x="87" y="102"/>
                </a:lnTo>
                <a:lnTo>
                  <a:pt x="89" y="105"/>
                </a:lnTo>
                <a:lnTo>
                  <a:pt x="90" y="108"/>
                </a:lnTo>
                <a:lnTo>
                  <a:pt x="90" y="113"/>
                </a:lnTo>
                <a:lnTo>
                  <a:pt x="89" y="117"/>
                </a:lnTo>
                <a:lnTo>
                  <a:pt x="88" y="122"/>
                </a:lnTo>
                <a:lnTo>
                  <a:pt x="84" y="127"/>
                </a:lnTo>
                <a:lnTo>
                  <a:pt x="81" y="129"/>
                </a:lnTo>
                <a:lnTo>
                  <a:pt x="76" y="133"/>
                </a:lnTo>
                <a:lnTo>
                  <a:pt x="71" y="135"/>
                </a:lnTo>
                <a:lnTo>
                  <a:pt x="64" y="136"/>
                </a:lnTo>
                <a:lnTo>
                  <a:pt x="57" y="136"/>
                </a:lnTo>
                <a:lnTo>
                  <a:pt x="50" y="136"/>
                </a:lnTo>
                <a:lnTo>
                  <a:pt x="42" y="134"/>
                </a:lnTo>
                <a:lnTo>
                  <a:pt x="36" y="131"/>
                </a:lnTo>
                <a:lnTo>
                  <a:pt x="32" y="128"/>
                </a:lnTo>
                <a:lnTo>
                  <a:pt x="27" y="124"/>
                </a:lnTo>
                <a:lnTo>
                  <a:pt x="24" y="119"/>
                </a:lnTo>
                <a:lnTo>
                  <a:pt x="22" y="113"/>
                </a:lnTo>
                <a:lnTo>
                  <a:pt x="21" y="106"/>
                </a:lnTo>
                <a:lnTo>
                  <a:pt x="0" y="10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96" name="Freeform 525"/>
          <p:cNvSpPr>
            <a:spLocks noEditPoints="1"/>
          </p:cNvSpPr>
          <p:nvPr/>
        </p:nvSpPr>
        <p:spPr bwMode="auto">
          <a:xfrm>
            <a:off x="6034088" y="5026025"/>
            <a:ext cx="68262" cy="109538"/>
          </a:xfrm>
          <a:custGeom>
            <a:avLst/>
            <a:gdLst>
              <a:gd name="T0" fmla="*/ 11934 w 143"/>
              <a:gd name="T1" fmla="*/ 58455 h 208"/>
              <a:gd name="T2" fmla="*/ 40098 w 143"/>
              <a:gd name="T3" fmla="*/ 58455 h 208"/>
              <a:gd name="T4" fmla="*/ 48213 w 143"/>
              <a:gd name="T5" fmla="*/ 61089 h 208"/>
              <a:gd name="T6" fmla="*/ 52987 w 143"/>
              <a:gd name="T7" fmla="*/ 65302 h 208"/>
              <a:gd name="T8" fmla="*/ 55373 w 143"/>
              <a:gd name="T9" fmla="*/ 72148 h 208"/>
              <a:gd name="T10" fmla="*/ 55373 w 143"/>
              <a:gd name="T11" fmla="*/ 81100 h 208"/>
              <a:gd name="T12" fmla="*/ 53464 w 143"/>
              <a:gd name="T13" fmla="*/ 88473 h 208"/>
              <a:gd name="T14" fmla="*/ 48213 w 143"/>
              <a:gd name="T15" fmla="*/ 92686 h 208"/>
              <a:gd name="T16" fmla="*/ 41053 w 143"/>
              <a:gd name="T17" fmla="*/ 95319 h 208"/>
              <a:gd name="T18" fmla="*/ 11934 w 143"/>
              <a:gd name="T19" fmla="*/ 95846 h 208"/>
              <a:gd name="T20" fmla="*/ 11934 w 143"/>
              <a:gd name="T21" fmla="*/ 12639 h 208"/>
              <a:gd name="T22" fmla="*/ 38666 w 143"/>
              <a:gd name="T23" fmla="*/ 12639 h 208"/>
              <a:gd name="T24" fmla="*/ 45826 w 143"/>
              <a:gd name="T25" fmla="*/ 14746 h 208"/>
              <a:gd name="T26" fmla="*/ 49645 w 143"/>
              <a:gd name="T27" fmla="*/ 18432 h 208"/>
              <a:gd name="T28" fmla="*/ 52032 w 143"/>
              <a:gd name="T29" fmla="*/ 24751 h 208"/>
              <a:gd name="T30" fmla="*/ 52032 w 143"/>
              <a:gd name="T31" fmla="*/ 33177 h 208"/>
              <a:gd name="T32" fmla="*/ 49645 w 143"/>
              <a:gd name="T33" fmla="*/ 39497 h 208"/>
              <a:gd name="T34" fmla="*/ 45349 w 143"/>
              <a:gd name="T35" fmla="*/ 43710 h 208"/>
              <a:gd name="T36" fmla="*/ 38189 w 143"/>
              <a:gd name="T37" fmla="*/ 46343 h 208"/>
              <a:gd name="T38" fmla="*/ 11934 w 143"/>
              <a:gd name="T39" fmla="*/ 46343 h 208"/>
              <a:gd name="T40" fmla="*/ 38189 w 143"/>
              <a:gd name="T41" fmla="*/ 109538 h 208"/>
              <a:gd name="T42" fmla="*/ 50600 w 143"/>
              <a:gd name="T43" fmla="*/ 106905 h 208"/>
              <a:gd name="T44" fmla="*/ 60147 w 143"/>
              <a:gd name="T45" fmla="*/ 100059 h 208"/>
              <a:gd name="T46" fmla="*/ 66353 w 143"/>
              <a:gd name="T47" fmla="*/ 90580 h 208"/>
              <a:gd name="T48" fmla="*/ 68262 w 143"/>
              <a:gd name="T49" fmla="*/ 76887 h 208"/>
              <a:gd name="T50" fmla="*/ 67307 w 143"/>
              <a:gd name="T51" fmla="*/ 66881 h 208"/>
              <a:gd name="T52" fmla="*/ 63966 w 143"/>
              <a:gd name="T53" fmla="*/ 58982 h 208"/>
              <a:gd name="T54" fmla="*/ 58715 w 143"/>
              <a:gd name="T55" fmla="*/ 53716 h 208"/>
              <a:gd name="T56" fmla="*/ 52032 w 143"/>
              <a:gd name="T57" fmla="*/ 50556 h 208"/>
              <a:gd name="T58" fmla="*/ 57283 w 143"/>
              <a:gd name="T59" fmla="*/ 46870 h 208"/>
              <a:gd name="T60" fmla="*/ 61579 w 143"/>
              <a:gd name="T61" fmla="*/ 41077 h 208"/>
              <a:gd name="T62" fmla="*/ 63488 w 143"/>
              <a:gd name="T63" fmla="*/ 34757 h 208"/>
              <a:gd name="T64" fmla="*/ 64443 w 143"/>
              <a:gd name="T65" fmla="*/ 27385 h 208"/>
              <a:gd name="T66" fmla="*/ 63011 w 143"/>
              <a:gd name="T67" fmla="*/ 14746 h 208"/>
              <a:gd name="T68" fmla="*/ 57283 w 143"/>
              <a:gd name="T69" fmla="*/ 6846 h 208"/>
              <a:gd name="T70" fmla="*/ 48690 w 143"/>
              <a:gd name="T71" fmla="*/ 2107 h 208"/>
              <a:gd name="T72" fmla="*/ 36279 w 143"/>
              <a:gd name="T73" fmla="*/ 0 h 208"/>
              <a:gd name="T74" fmla="*/ 0 w 143"/>
              <a:gd name="T75" fmla="*/ 109538 h 20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143" h="208">
                <a:moveTo>
                  <a:pt x="25" y="182"/>
                </a:moveTo>
                <a:lnTo>
                  <a:pt x="25" y="111"/>
                </a:lnTo>
                <a:lnTo>
                  <a:pt x="75" y="111"/>
                </a:lnTo>
                <a:lnTo>
                  <a:pt x="84" y="111"/>
                </a:lnTo>
                <a:lnTo>
                  <a:pt x="94" y="113"/>
                </a:lnTo>
                <a:lnTo>
                  <a:pt x="101" y="116"/>
                </a:lnTo>
                <a:lnTo>
                  <a:pt x="106" y="119"/>
                </a:lnTo>
                <a:lnTo>
                  <a:pt x="111" y="124"/>
                </a:lnTo>
                <a:lnTo>
                  <a:pt x="115" y="130"/>
                </a:lnTo>
                <a:lnTo>
                  <a:pt x="116" y="137"/>
                </a:lnTo>
                <a:lnTo>
                  <a:pt x="117" y="146"/>
                </a:lnTo>
                <a:lnTo>
                  <a:pt x="116" y="154"/>
                </a:lnTo>
                <a:lnTo>
                  <a:pt x="115" y="161"/>
                </a:lnTo>
                <a:lnTo>
                  <a:pt x="112" y="168"/>
                </a:lnTo>
                <a:lnTo>
                  <a:pt x="107" y="173"/>
                </a:lnTo>
                <a:lnTo>
                  <a:pt x="101" y="176"/>
                </a:lnTo>
                <a:lnTo>
                  <a:pt x="95" y="180"/>
                </a:lnTo>
                <a:lnTo>
                  <a:pt x="86" y="181"/>
                </a:lnTo>
                <a:lnTo>
                  <a:pt x="78" y="182"/>
                </a:lnTo>
                <a:lnTo>
                  <a:pt x="25" y="182"/>
                </a:lnTo>
                <a:close/>
                <a:moveTo>
                  <a:pt x="25" y="88"/>
                </a:moveTo>
                <a:lnTo>
                  <a:pt x="25" y="24"/>
                </a:lnTo>
                <a:lnTo>
                  <a:pt x="73" y="24"/>
                </a:lnTo>
                <a:lnTo>
                  <a:pt x="81" y="24"/>
                </a:lnTo>
                <a:lnTo>
                  <a:pt x="89" y="26"/>
                </a:lnTo>
                <a:lnTo>
                  <a:pt x="96" y="28"/>
                </a:lnTo>
                <a:lnTo>
                  <a:pt x="100" y="32"/>
                </a:lnTo>
                <a:lnTo>
                  <a:pt x="104" y="35"/>
                </a:lnTo>
                <a:lnTo>
                  <a:pt x="107" y="41"/>
                </a:lnTo>
                <a:lnTo>
                  <a:pt x="109" y="47"/>
                </a:lnTo>
                <a:lnTo>
                  <a:pt x="110" y="55"/>
                </a:lnTo>
                <a:lnTo>
                  <a:pt x="109" y="63"/>
                </a:lnTo>
                <a:lnTo>
                  <a:pt x="107" y="70"/>
                </a:lnTo>
                <a:lnTo>
                  <a:pt x="104" y="75"/>
                </a:lnTo>
                <a:lnTo>
                  <a:pt x="100" y="80"/>
                </a:lnTo>
                <a:lnTo>
                  <a:pt x="95" y="83"/>
                </a:lnTo>
                <a:lnTo>
                  <a:pt x="87" y="85"/>
                </a:lnTo>
                <a:lnTo>
                  <a:pt x="80" y="88"/>
                </a:lnTo>
                <a:lnTo>
                  <a:pt x="71" y="88"/>
                </a:lnTo>
                <a:lnTo>
                  <a:pt x="25" y="88"/>
                </a:lnTo>
                <a:close/>
                <a:moveTo>
                  <a:pt x="0" y="208"/>
                </a:moveTo>
                <a:lnTo>
                  <a:pt x="80" y="208"/>
                </a:lnTo>
                <a:lnTo>
                  <a:pt x="95" y="206"/>
                </a:lnTo>
                <a:lnTo>
                  <a:pt x="106" y="203"/>
                </a:lnTo>
                <a:lnTo>
                  <a:pt x="118" y="198"/>
                </a:lnTo>
                <a:lnTo>
                  <a:pt x="126" y="190"/>
                </a:lnTo>
                <a:lnTo>
                  <a:pt x="134" y="182"/>
                </a:lnTo>
                <a:lnTo>
                  <a:pt x="139" y="172"/>
                </a:lnTo>
                <a:lnTo>
                  <a:pt x="142" y="159"/>
                </a:lnTo>
                <a:lnTo>
                  <a:pt x="143" y="146"/>
                </a:lnTo>
                <a:lnTo>
                  <a:pt x="142" y="137"/>
                </a:lnTo>
                <a:lnTo>
                  <a:pt x="141" y="127"/>
                </a:lnTo>
                <a:lnTo>
                  <a:pt x="138" y="119"/>
                </a:lnTo>
                <a:lnTo>
                  <a:pt x="134" y="112"/>
                </a:lnTo>
                <a:lnTo>
                  <a:pt x="129" y="106"/>
                </a:lnTo>
                <a:lnTo>
                  <a:pt x="123" y="102"/>
                </a:lnTo>
                <a:lnTo>
                  <a:pt x="116" y="98"/>
                </a:lnTo>
                <a:lnTo>
                  <a:pt x="109" y="96"/>
                </a:lnTo>
                <a:lnTo>
                  <a:pt x="115" y="92"/>
                </a:lnTo>
                <a:lnTo>
                  <a:pt x="120" y="89"/>
                </a:lnTo>
                <a:lnTo>
                  <a:pt x="124" y="84"/>
                </a:lnTo>
                <a:lnTo>
                  <a:pt x="129" y="78"/>
                </a:lnTo>
                <a:lnTo>
                  <a:pt x="131" y="73"/>
                </a:lnTo>
                <a:lnTo>
                  <a:pt x="133" y="66"/>
                </a:lnTo>
                <a:lnTo>
                  <a:pt x="135" y="59"/>
                </a:lnTo>
                <a:lnTo>
                  <a:pt x="135" y="52"/>
                </a:lnTo>
                <a:lnTo>
                  <a:pt x="134" y="39"/>
                </a:lnTo>
                <a:lnTo>
                  <a:pt x="132" y="28"/>
                </a:lnTo>
                <a:lnTo>
                  <a:pt x="126" y="20"/>
                </a:lnTo>
                <a:lnTo>
                  <a:pt x="120" y="13"/>
                </a:lnTo>
                <a:lnTo>
                  <a:pt x="112" y="7"/>
                </a:lnTo>
                <a:lnTo>
                  <a:pt x="102" y="4"/>
                </a:lnTo>
                <a:lnTo>
                  <a:pt x="90" y="2"/>
                </a:lnTo>
                <a:lnTo>
                  <a:pt x="76" y="0"/>
                </a:lnTo>
                <a:lnTo>
                  <a:pt x="0" y="0"/>
                </a:lnTo>
                <a:lnTo>
                  <a:pt x="0" y="20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97" name="Rectangle 526"/>
          <p:cNvSpPr>
            <a:spLocks noChangeArrowheads="1"/>
          </p:cNvSpPr>
          <p:nvPr/>
        </p:nvSpPr>
        <p:spPr bwMode="auto">
          <a:xfrm>
            <a:off x="6116638" y="5119688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98" name="Freeform 527"/>
          <p:cNvSpPr>
            <a:spLocks noEditPoints="1"/>
          </p:cNvSpPr>
          <p:nvPr/>
        </p:nvSpPr>
        <p:spPr bwMode="auto">
          <a:xfrm>
            <a:off x="4851400" y="5226050"/>
            <a:ext cx="60325" cy="103188"/>
          </a:xfrm>
          <a:custGeom>
            <a:avLst/>
            <a:gdLst>
              <a:gd name="T0" fmla="*/ 36943 w 129"/>
              <a:gd name="T1" fmla="*/ 103188 h 195"/>
              <a:gd name="T2" fmla="*/ 48166 w 129"/>
              <a:gd name="T3" fmla="*/ 103188 h 195"/>
              <a:gd name="T4" fmla="*/ 48166 w 129"/>
              <a:gd name="T5" fmla="*/ 77259 h 195"/>
              <a:gd name="T6" fmla="*/ 60325 w 129"/>
              <a:gd name="T7" fmla="*/ 77259 h 195"/>
              <a:gd name="T8" fmla="*/ 60325 w 129"/>
              <a:gd name="T9" fmla="*/ 65088 h 195"/>
              <a:gd name="T10" fmla="*/ 48166 w 129"/>
              <a:gd name="T11" fmla="*/ 65088 h 195"/>
              <a:gd name="T12" fmla="*/ 48166 w 129"/>
              <a:gd name="T13" fmla="*/ 0 h 195"/>
              <a:gd name="T14" fmla="*/ 36943 w 129"/>
              <a:gd name="T15" fmla="*/ 0 h 195"/>
              <a:gd name="T16" fmla="*/ 0 w 129"/>
              <a:gd name="T17" fmla="*/ 64029 h 195"/>
              <a:gd name="T18" fmla="*/ 0 w 129"/>
              <a:gd name="T19" fmla="*/ 77259 h 195"/>
              <a:gd name="T20" fmla="*/ 36943 w 129"/>
              <a:gd name="T21" fmla="*/ 77259 h 195"/>
              <a:gd name="T22" fmla="*/ 36943 w 129"/>
              <a:gd name="T23" fmla="*/ 103188 h 195"/>
              <a:gd name="T24" fmla="*/ 10288 w 129"/>
              <a:gd name="T25" fmla="*/ 65088 h 195"/>
              <a:gd name="T26" fmla="*/ 36943 w 129"/>
              <a:gd name="T27" fmla="*/ 17463 h 195"/>
              <a:gd name="T28" fmla="*/ 36943 w 129"/>
              <a:gd name="T29" fmla="*/ 65088 h 195"/>
              <a:gd name="T30" fmla="*/ 10288 w 129"/>
              <a:gd name="T31" fmla="*/ 65088 h 19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5">
                <a:moveTo>
                  <a:pt x="79" y="195"/>
                </a:moveTo>
                <a:lnTo>
                  <a:pt x="103" y="195"/>
                </a:lnTo>
                <a:lnTo>
                  <a:pt x="103" y="146"/>
                </a:lnTo>
                <a:lnTo>
                  <a:pt x="129" y="146"/>
                </a:lnTo>
                <a:lnTo>
                  <a:pt x="129" y="123"/>
                </a:lnTo>
                <a:lnTo>
                  <a:pt x="103" y="123"/>
                </a:lnTo>
                <a:lnTo>
                  <a:pt x="103" y="0"/>
                </a:lnTo>
                <a:lnTo>
                  <a:pt x="79" y="0"/>
                </a:lnTo>
                <a:lnTo>
                  <a:pt x="0" y="121"/>
                </a:lnTo>
                <a:lnTo>
                  <a:pt x="0" y="146"/>
                </a:lnTo>
                <a:lnTo>
                  <a:pt x="79" y="146"/>
                </a:lnTo>
                <a:lnTo>
                  <a:pt x="79" y="195"/>
                </a:lnTo>
                <a:close/>
                <a:moveTo>
                  <a:pt x="22" y="123"/>
                </a:moveTo>
                <a:lnTo>
                  <a:pt x="79" y="33"/>
                </a:lnTo>
                <a:lnTo>
                  <a:pt x="79" y="123"/>
                </a:lnTo>
                <a:lnTo>
                  <a:pt x="22" y="12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199" name="Freeform 528"/>
          <p:cNvSpPr>
            <a:spLocks noEditPoints="1"/>
          </p:cNvSpPr>
          <p:nvPr/>
        </p:nvSpPr>
        <p:spPr bwMode="auto">
          <a:xfrm>
            <a:off x="4919663" y="5222875"/>
            <a:ext cx="60325" cy="107950"/>
          </a:xfrm>
          <a:custGeom>
            <a:avLst/>
            <a:gdLst>
              <a:gd name="T0" fmla="*/ 58911 w 128"/>
              <a:gd name="T1" fmla="*/ 21696 h 204"/>
              <a:gd name="T2" fmla="*/ 54670 w 128"/>
              <a:gd name="T3" fmla="*/ 11113 h 204"/>
              <a:gd name="T4" fmla="*/ 48071 w 128"/>
              <a:gd name="T5" fmla="*/ 4233 h 204"/>
              <a:gd name="T6" fmla="*/ 38646 w 128"/>
              <a:gd name="T7" fmla="*/ 529 h 204"/>
              <a:gd name="T8" fmla="*/ 29220 w 128"/>
              <a:gd name="T9" fmla="*/ 0 h 204"/>
              <a:gd name="T10" fmla="*/ 22151 w 128"/>
              <a:gd name="T11" fmla="*/ 2646 h 204"/>
              <a:gd name="T12" fmla="*/ 16024 w 128"/>
              <a:gd name="T13" fmla="*/ 6350 h 204"/>
              <a:gd name="T14" fmla="*/ 11311 w 128"/>
              <a:gd name="T15" fmla="*/ 11642 h 204"/>
              <a:gd name="T16" fmla="*/ 6598 w 128"/>
              <a:gd name="T17" fmla="*/ 19050 h 204"/>
              <a:gd name="T18" fmla="*/ 3770 w 128"/>
              <a:gd name="T19" fmla="*/ 28575 h 204"/>
              <a:gd name="T20" fmla="*/ 1885 w 128"/>
              <a:gd name="T21" fmla="*/ 38629 h 204"/>
              <a:gd name="T22" fmla="*/ 0 w 128"/>
              <a:gd name="T23" fmla="*/ 51858 h 204"/>
              <a:gd name="T24" fmla="*/ 0 w 128"/>
              <a:gd name="T25" fmla="*/ 64558 h 204"/>
              <a:gd name="T26" fmla="*/ 1414 w 128"/>
              <a:gd name="T27" fmla="*/ 75142 h 204"/>
              <a:gd name="T28" fmla="*/ 3299 w 128"/>
              <a:gd name="T29" fmla="*/ 84667 h 204"/>
              <a:gd name="T30" fmla="*/ 6127 w 128"/>
              <a:gd name="T31" fmla="*/ 92075 h 204"/>
              <a:gd name="T32" fmla="*/ 10368 w 128"/>
              <a:gd name="T33" fmla="*/ 97896 h 204"/>
              <a:gd name="T34" fmla="*/ 15081 w 128"/>
              <a:gd name="T35" fmla="*/ 102658 h 204"/>
              <a:gd name="T36" fmla="*/ 21208 w 128"/>
              <a:gd name="T37" fmla="*/ 105833 h 204"/>
              <a:gd name="T38" fmla="*/ 27335 w 128"/>
              <a:gd name="T39" fmla="*/ 107950 h 204"/>
              <a:gd name="T40" fmla="*/ 37703 w 128"/>
              <a:gd name="T41" fmla="*/ 107421 h 204"/>
              <a:gd name="T42" fmla="*/ 48071 w 128"/>
              <a:gd name="T43" fmla="*/ 102129 h 204"/>
              <a:gd name="T44" fmla="*/ 56083 w 128"/>
              <a:gd name="T45" fmla="*/ 93133 h 204"/>
              <a:gd name="T46" fmla="*/ 59854 w 128"/>
              <a:gd name="T47" fmla="*/ 79375 h 204"/>
              <a:gd name="T48" fmla="*/ 59854 w 128"/>
              <a:gd name="T49" fmla="*/ 64558 h 204"/>
              <a:gd name="T50" fmla="*/ 56083 w 128"/>
              <a:gd name="T51" fmla="*/ 51858 h 204"/>
              <a:gd name="T52" fmla="*/ 49014 w 128"/>
              <a:gd name="T53" fmla="*/ 42333 h 204"/>
              <a:gd name="T54" fmla="*/ 39117 w 128"/>
              <a:gd name="T55" fmla="*/ 37571 h 204"/>
              <a:gd name="T56" fmla="*/ 26863 w 128"/>
              <a:gd name="T57" fmla="*/ 37571 h 204"/>
              <a:gd name="T58" fmla="*/ 16495 w 128"/>
              <a:gd name="T59" fmla="*/ 43921 h 204"/>
              <a:gd name="T60" fmla="*/ 13196 w 128"/>
              <a:gd name="T61" fmla="*/ 40217 h 204"/>
              <a:gd name="T62" fmla="*/ 16024 w 128"/>
              <a:gd name="T63" fmla="*/ 26458 h 204"/>
              <a:gd name="T64" fmla="*/ 21208 w 128"/>
              <a:gd name="T65" fmla="*/ 17463 h 204"/>
              <a:gd name="T66" fmla="*/ 28749 w 128"/>
              <a:gd name="T67" fmla="*/ 12700 h 204"/>
              <a:gd name="T68" fmla="*/ 35818 w 128"/>
              <a:gd name="T69" fmla="*/ 12171 h 204"/>
              <a:gd name="T70" fmla="*/ 41473 w 128"/>
              <a:gd name="T71" fmla="*/ 14817 h 204"/>
              <a:gd name="T72" fmla="*/ 45244 w 128"/>
              <a:gd name="T73" fmla="*/ 18521 h 204"/>
              <a:gd name="T74" fmla="*/ 48071 w 128"/>
              <a:gd name="T75" fmla="*/ 24871 h 204"/>
              <a:gd name="T76" fmla="*/ 59854 w 128"/>
              <a:gd name="T77" fmla="*/ 27517 h 204"/>
              <a:gd name="T78" fmla="*/ 48071 w 128"/>
              <a:gd name="T79" fmla="*/ 77258 h 204"/>
              <a:gd name="T80" fmla="*/ 45715 w 128"/>
              <a:gd name="T81" fmla="*/ 85725 h 204"/>
              <a:gd name="T82" fmla="*/ 41002 w 128"/>
              <a:gd name="T83" fmla="*/ 92075 h 204"/>
              <a:gd name="T84" fmla="*/ 34875 w 128"/>
              <a:gd name="T85" fmla="*/ 94721 h 204"/>
              <a:gd name="T86" fmla="*/ 27335 w 128"/>
              <a:gd name="T87" fmla="*/ 94721 h 204"/>
              <a:gd name="T88" fmla="*/ 21208 w 128"/>
              <a:gd name="T89" fmla="*/ 92075 h 204"/>
              <a:gd name="T90" fmla="*/ 16495 w 128"/>
              <a:gd name="T91" fmla="*/ 85725 h 204"/>
              <a:gd name="T92" fmla="*/ 14139 w 128"/>
              <a:gd name="T93" fmla="*/ 77788 h 204"/>
              <a:gd name="T94" fmla="*/ 14139 w 128"/>
              <a:gd name="T95" fmla="*/ 67204 h 204"/>
              <a:gd name="T96" fmla="*/ 16495 w 128"/>
              <a:gd name="T97" fmla="*/ 58737 h 204"/>
              <a:gd name="T98" fmla="*/ 21208 w 128"/>
              <a:gd name="T99" fmla="*/ 52917 h 204"/>
              <a:gd name="T100" fmla="*/ 27335 w 128"/>
              <a:gd name="T101" fmla="*/ 49742 h 204"/>
              <a:gd name="T102" fmla="*/ 34875 w 128"/>
              <a:gd name="T103" fmla="*/ 49742 h 204"/>
              <a:gd name="T104" fmla="*/ 41473 w 128"/>
              <a:gd name="T105" fmla="*/ 52917 h 204"/>
              <a:gd name="T106" fmla="*/ 45715 w 128"/>
              <a:gd name="T107" fmla="*/ 58737 h 204"/>
              <a:gd name="T108" fmla="*/ 48071 w 128"/>
              <a:gd name="T109" fmla="*/ 67204 h 204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8" h="204">
                <a:moveTo>
                  <a:pt x="127" y="52"/>
                </a:moveTo>
                <a:lnTo>
                  <a:pt x="125" y="41"/>
                </a:lnTo>
                <a:lnTo>
                  <a:pt x="122" y="30"/>
                </a:lnTo>
                <a:lnTo>
                  <a:pt x="116" y="21"/>
                </a:lnTo>
                <a:lnTo>
                  <a:pt x="110" y="14"/>
                </a:lnTo>
                <a:lnTo>
                  <a:pt x="102" y="8"/>
                </a:lnTo>
                <a:lnTo>
                  <a:pt x="92" y="4"/>
                </a:lnTo>
                <a:lnTo>
                  <a:pt x="82" y="1"/>
                </a:lnTo>
                <a:lnTo>
                  <a:pt x="69" y="0"/>
                </a:lnTo>
                <a:lnTo>
                  <a:pt x="62" y="0"/>
                </a:lnTo>
                <a:lnTo>
                  <a:pt x="54" y="2"/>
                </a:lnTo>
                <a:lnTo>
                  <a:pt x="47" y="5"/>
                </a:lnTo>
                <a:lnTo>
                  <a:pt x="40" y="7"/>
                </a:lnTo>
                <a:lnTo>
                  <a:pt x="34" y="12"/>
                </a:lnTo>
                <a:lnTo>
                  <a:pt x="29" y="16"/>
                </a:lnTo>
                <a:lnTo>
                  <a:pt x="24" y="22"/>
                </a:lnTo>
                <a:lnTo>
                  <a:pt x="18" y="28"/>
                </a:lnTo>
                <a:lnTo>
                  <a:pt x="14" y="36"/>
                </a:lnTo>
                <a:lnTo>
                  <a:pt x="11" y="44"/>
                </a:lnTo>
                <a:lnTo>
                  <a:pt x="8" y="54"/>
                </a:lnTo>
                <a:lnTo>
                  <a:pt x="5" y="63"/>
                </a:lnTo>
                <a:lnTo>
                  <a:pt x="4" y="73"/>
                </a:lnTo>
                <a:lnTo>
                  <a:pt x="1" y="85"/>
                </a:lnTo>
                <a:lnTo>
                  <a:pt x="0" y="98"/>
                </a:lnTo>
                <a:lnTo>
                  <a:pt x="0" y="111"/>
                </a:lnTo>
                <a:lnTo>
                  <a:pt x="0" y="122"/>
                </a:lnTo>
                <a:lnTo>
                  <a:pt x="1" y="133"/>
                </a:lnTo>
                <a:lnTo>
                  <a:pt x="3" y="142"/>
                </a:lnTo>
                <a:lnTo>
                  <a:pt x="5" y="151"/>
                </a:lnTo>
                <a:lnTo>
                  <a:pt x="7" y="160"/>
                </a:lnTo>
                <a:lnTo>
                  <a:pt x="10" y="167"/>
                </a:lnTo>
                <a:lnTo>
                  <a:pt x="13" y="174"/>
                </a:lnTo>
                <a:lnTo>
                  <a:pt x="17" y="181"/>
                </a:lnTo>
                <a:lnTo>
                  <a:pt x="22" y="185"/>
                </a:lnTo>
                <a:lnTo>
                  <a:pt x="27" y="190"/>
                </a:lnTo>
                <a:lnTo>
                  <a:pt x="32" y="194"/>
                </a:lnTo>
                <a:lnTo>
                  <a:pt x="38" y="198"/>
                </a:lnTo>
                <a:lnTo>
                  <a:pt x="45" y="200"/>
                </a:lnTo>
                <a:lnTo>
                  <a:pt x="51" y="203"/>
                </a:lnTo>
                <a:lnTo>
                  <a:pt x="58" y="204"/>
                </a:lnTo>
                <a:lnTo>
                  <a:pt x="66" y="204"/>
                </a:lnTo>
                <a:lnTo>
                  <a:pt x="80" y="203"/>
                </a:lnTo>
                <a:lnTo>
                  <a:pt x="91" y="199"/>
                </a:lnTo>
                <a:lnTo>
                  <a:pt x="102" y="193"/>
                </a:lnTo>
                <a:lnTo>
                  <a:pt x="111" y="185"/>
                </a:lnTo>
                <a:lnTo>
                  <a:pt x="119" y="176"/>
                </a:lnTo>
                <a:lnTo>
                  <a:pt x="124" y="164"/>
                </a:lnTo>
                <a:lnTo>
                  <a:pt x="127" y="150"/>
                </a:lnTo>
                <a:lnTo>
                  <a:pt x="128" y="136"/>
                </a:lnTo>
                <a:lnTo>
                  <a:pt x="127" y="122"/>
                </a:lnTo>
                <a:lnTo>
                  <a:pt x="124" y="109"/>
                </a:lnTo>
                <a:lnTo>
                  <a:pt x="119" y="98"/>
                </a:lnTo>
                <a:lnTo>
                  <a:pt x="112" y="89"/>
                </a:lnTo>
                <a:lnTo>
                  <a:pt x="104" y="80"/>
                </a:lnTo>
                <a:lnTo>
                  <a:pt x="93" y="75"/>
                </a:lnTo>
                <a:lnTo>
                  <a:pt x="83" y="71"/>
                </a:lnTo>
                <a:lnTo>
                  <a:pt x="70" y="70"/>
                </a:lnTo>
                <a:lnTo>
                  <a:pt x="57" y="71"/>
                </a:lnTo>
                <a:lnTo>
                  <a:pt x="46" y="76"/>
                </a:lnTo>
                <a:lnTo>
                  <a:pt x="35" y="83"/>
                </a:lnTo>
                <a:lnTo>
                  <a:pt x="27" y="92"/>
                </a:lnTo>
                <a:lnTo>
                  <a:pt x="28" y="76"/>
                </a:lnTo>
                <a:lnTo>
                  <a:pt x="31" y="62"/>
                </a:lnTo>
                <a:lnTo>
                  <a:pt x="34" y="50"/>
                </a:lnTo>
                <a:lnTo>
                  <a:pt x="39" y="41"/>
                </a:lnTo>
                <a:lnTo>
                  <a:pt x="45" y="33"/>
                </a:lnTo>
                <a:lnTo>
                  <a:pt x="52" y="28"/>
                </a:lnTo>
                <a:lnTo>
                  <a:pt x="61" y="24"/>
                </a:lnTo>
                <a:lnTo>
                  <a:pt x="70" y="23"/>
                </a:lnTo>
                <a:lnTo>
                  <a:pt x="76" y="23"/>
                </a:lnTo>
                <a:lnTo>
                  <a:pt x="83" y="26"/>
                </a:lnTo>
                <a:lnTo>
                  <a:pt x="88" y="28"/>
                </a:lnTo>
                <a:lnTo>
                  <a:pt x="93" y="30"/>
                </a:lnTo>
                <a:lnTo>
                  <a:pt x="96" y="35"/>
                </a:lnTo>
                <a:lnTo>
                  <a:pt x="100" y="40"/>
                </a:lnTo>
                <a:lnTo>
                  <a:pt x="102" y="47"/>
                </a:lnTo>
                <a:lnTo>
                  <a:pt x="103" y="52"/>
                </a:lnTo>
                <a:lnTo>
                  <a:pt x="127" y="52"/>
                </a:lnTo>
                <a:close/>
                <a:moveTo>
                  <a:pt x="103" y="136"/>
                </a:moveTo>
                <a:lnTo>
                  <a:pt x="102" y="146"/>
                </a:lnTo>
                <a:lnTo>
                  <a:pt x="101" y="155"/>
                </a:lnTo>
                <a:lnTo>
                  <a:pt x="97" y="162"/>
                </a:lnTo>
                <a:lnTo>
                  <a:pt x="92" y="169"/>
                </a:lnTo>
                <a:lnTo>
                  <a:pt x="87" y="174"/>
                </a:lnTo>
                <a:lnTo>
                  <a:pt x="82" y="177"/>
                </a:lnTo>
                <a:lnTo>
                  <a:pt x="74" y="179"/>
                </a:lnTo>
                <a:lnTo>
                  <a:pt x="66" y="181"/>
                </a:lnTo>
                <a:lnTo>
                  <a:pt x="58" y="179"/>
                </a:lnTo>
                <a:lnTo>
                  <a:pt x="51" y="177"/>
                </a:lnTo>
                <a:lnTo>
                  <a:pt x="45" y="174"/>
                </a:lnTo>
                <a:lnTo>
                  <a:pt x="39" y="169"/>
                </a:lnTo>
                <a:lnTo>
                  <a:pt x="35" y="162"/>
                </a:lnTo>
                <a:lnTo>
                  <a:pt x="32" y="155"/>
                </a:lnTo>
                <a:lnTo>
                  <a:pt x="30" y="147"/>
                </a:lnTo>
                <a:lnTo>
                  <a:pt x="29" y="136"/>
                </a:lnTo>
                <a:lnTo>
                  <a:pt x="30" y="127"/>
                </a:lnTo>
                <a:lnTo>
                  <a:pt x="31" y="119"/>
                </a:lnTo>
                <a:lnTo>
                  <a:pt x="35" y="111"/>
                </a:lnTo>
                <a:lnTo>
                  <a:pt x="39" y="105"/>
                </a:lnTo>
                <a:lnTo>
                  <a:pt x="45" y="100"/>
                </a:lnTo>
                <a:lnTo>
                  <a:pt x="51" y="97"/>
                </a:lnTo>
                <a:lnTo>
                  <a:pt x="58" y="94"/>
                </a:lnTo>
                <a:lnTo>
                  <a:pt x="67" y="93"/>
                </a:lnTo>
                <a:lnTo>
                  <a:pt x="74" y="94"/>
                </a:lnTo>
                <a:lnTo>
                  <a:pt x="82" y="97"/>
                </a:lnTo>
                <a:lnTo>
                  <a:pt x="88" y="100"/>
                </a:lnTo>
                <a:lnTo>
                  <a:pt x="93" y="105"/>
                </a:lnTo>
                <a:lnTo>
                  <a:pt x="97" y="111"/>
                </a:lnTo>
                <a:lnTo>
                  <a:pt x="101" y="119"/>
                </a:lnTo>
                <a:lnTo>
                  <a:pt x="102" y="127"/>
                </a:lnTo>
                <a:lnTo>
                  <a:pt x="103" y="13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00" name="Freeform 529"/>
          <p:cNvSpPr>
            <a:spLocks/>
          </p:cNvSpPr>
          <p:nvPr/>
        </p:nvSpPr>
        <p:spPr bwMode="auto">
          <a:xfrm>
            <a:off x="5537200" y="5219700"/>
            <a:ext cx="60325" cy="109538"/>
          </a:xfrm>
          <a:custGeom>
            <a:avLst/>
            <a:gdLst>
              <a:gd name="T0" fmla="*/ 0 w 127"/>
              <a:gd name="T1" fmla="*/ 109538 h 207"/>
              <a:gd name="T2" fmla="*/ 12350 w 127"/>
              <a:gd name="T3" fmla="*/ 109538 h 207"/>
              <a:gd name="T4" fmla="*/ 12350 w 127"/>
              <a:gd name="T5" fmla="*/ 59267 h 207"/>
              <a:gd name="T6" fmla="*/ 54150 w 127"/>
              <a:gd name="T7" fmla="*/ 59267 h 207"/>
              <a:gd name="T8" fmla="*/ 54150 w 127"/>
              <a:gd name="T9" fmla="*/ 45509 h 207"/>
              <a:gd name="T10" fmla="*/ 12350 w 127"/>
              <a:gd name="T11" fmla="*/ 45509 h 207"/>
              <a:gd name="T12" fmla="*/ 12350 w 127"/>
              <a:gd name="T13" fmla="*/ 13229 h 207"/>
              <a:gd name="T14" fmla="*/ 60325 w 127"/>
              <a:gd name="T15" fmla="*/ 13229 h 207"/>
              <a:gd name="T16" fmla="*/ 60325 w 127"/>
              <a:gd name="T17" fmla="*/ 0 h 207"/>
              <a:gd name="T18" fmla="*/ 0 w 127"/>
              <a:gd name="T19" fmla="*/ 0 h 207"/>
              <a:gd name="T20" fmla="*/ 0 w 127"/>
              <a:gd name="T21" fmla="*/ 109538 h 20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27" h="207">
                <a:moveTo>
                  <a:pt x="0" y="207"/>
                </a:moveTo>
                <a:lnTo>
                  <a:pt x="26" y="207"/>
                </a:lnTo>
                <a:lnTo>
                  <a:pt x="26" y="112"/>
                </a:lnTo>
                <a:lnTo>
                  <a:pt x="114" y="112"/>
                </a:lnTo>
                <a:lnTo>
                  <a:pt x="114" y="86"/>
                </a:lnTo>
                <a:lnTo>
                  <a:pt x="26" y="86"/>
                </a:lnTo>
                <a:lnTo>
                  <a:pt x="26" y="25"/>
                </a:lnTo>
                <a:lnTo>
                  <a:pt x="127" y="25"/>
                </a:lnTo>
                <a:lnTo>
                  <a:pt x="127" y="0"/>
                </a:lnTo>
                <a:lnTo>
                  <a:pt x="0" y="0"/>
                </a:lnTo>
                <a:lnTo>
                  <a:pt x="0" y="207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01" name="Freeform 530"/>
          <p:cNvSpPr>
            <a:spLocks/>
          </p:cNvSpPr>
          <p:nvPr/>
        </p:nvSpPr>
        <p:spPr bwMode="auto">
          <a:xfrm>
            <a:off x="5607050" y="5246688"/>
            <a:ext cx="31750" cy="82550"/>
          </a:xfrm>
          <a:custGeom>
            <a:avLst/>
            <a:gdLst>
              <a:gd name="T0" fmla="*/ 0 w 67"/>
              <a:gd name="T1" fmla="*/ 82550 h 155"/>
              <a:gd name="T2" fmla="*/ 10899 w 67"/>
              <a:gd name="T3" fmla="*/ 82550 h 155"/>
              <a:gd name="T4" fmla="*/ 10899 w 67"/>
              <a:gd name="T5" fmla="*/ 37281 h 155"/>
              <a:gd name="T6" fmla="*/ 11373 w 67"/>
              <a:gd name="T7" fmla="*/ 32487 h 155"/>
              <a:gd name="T8" fmla="*/ 11847 w 67"/>
              <a:gd name="T9" fmla="*/ 27694 h 155"/>
              <a:gd name="T10" fmla="*/ 13743 w 67"/>
              <a:gd name="T11" fmla="*/ 23966 h 155"/>
              <a:gd name="T12" fmla="*/ 15638 w 67"/>
              <a:gd name="T13" fmla="*/ 20771 h 155"/>
              <a:gd name="T14" fmla="*/ 18007 w 67"/>
              <a:gd name="T15" fmla="*/ 17575 h 155"/>
              <a:gd name="T16" fmla="*/ 20851 w 67"/>
              <a:gd name="T17" fmla="*/ 15445 h 155"/>
              <a:gd name="T18" fmla="*/ 25116 w 67"/>
              <a:gd name="T19" fmla="*/ 14912 h 155"/>
              <a:gd name="T20" fmla="*/ 28907 w 67"/>
              <a:gd name="T21" fmla="*/ 14380 h 155"/>
              <a:gd name="T22" fmla="*/ 31750 w 67"/>
              <a:gd name="T23" fmla="*/ 14380 h 155"/>
              <a:gd name="T24" fmla="*/ 31750 w 67"/>
              <a:gd name="T25" fmla="*/ 0 h 155"/>
              <a:gd name="T26" fmla="*/ 28433 w 67"/>
              <a:gd name="T27" fmla="*/ 0 h 155"/>
              <a:gd name="T28" fmla="*/ 25590 w 67"/>
              <a:gd name="T29" fmla="*/ 0 h 155"/>
              <a:gd name="T30" fmla="*/ 22746 w 67"/>
              <a:gd name="T31" fmla="*/ 1598 h 155"/>
              <a:gd name="T32" fmla="*/ 19903 w 67"/>
              <a:gd name="T33" fmla="*/ 2663 h 155"/>
              <a:gd name="T34" fmla="*/ 17534 w 67"/>
              <a:gd name="T35" fmla="*/ 3728 h 155"/>
              <a:gd name="T36" fmla="*/ 15638 w 67"/>
              <a:gd name="T37" fmla="*/ 6391 h 155"/>
              <a:gd name="T38" fmla="*/ 13743 w 67"/>
              <a:gd name="T39" fmla="*/ 9586 h 155"/>
              <a:gd name="T40" fmla="*/ 11847 w 67"/>
              <a:gd name="T41" fmla="*/ 12782 h 155"/>
              <a:gd name="T42" fmla="*/ 10425 w 67"/>
              <a:gd name="T43" fmla="*/ 16510 h 155"/>
              <a:gd name="T44" fmla="*/ 10425 w 67"/>
              <a:gd name="T45" fmla="*/ 2130 h 155"/>
              <a:gd name="T46" fmla="*/ 0 w 67"/>
              <a:gd name="T47" fmla="*/ 2130 h 155"/>
              <a:gd name="T48" fmla="*/ 0 w 67"/>
              <a:gd name="T49" fmla="*/ 82550 h 155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7" h="155">
                <a:moveTo>
                  <a:pt x="0" y="155"/>
                </a:moveTo>
                <a:lnTo>
                  <a:pt x="23" y="155"/>
                </a:lnTo>
                <a:lnTo>
                  <a:pt x="23" y="70"/>
                </a:lnTo>
                <a:lnTo>
                  <a:pt x="24" y="61"/>
                </a:lnTo>
                <a:lnTo>
                  <a:pt x="25" y="52"/>
                </a:lnTo>
                <a:lnTo>
                  <a:pt x="29" y="45"/>
                </a:lnTo>
                <a:lnTo>
                  <a:pt x="33" y="39"/>
                </a:lnTo>
                <a:lnTo>
                  <a:pt x="38" y="33"/>
                </a:lnTo>
                <a:lnTo>
                  <a:pt x="44" y="29"/>
                </a:lnTo>
                <a:lnTo>
                  <a:pt x="53" y="28"/>
                </a:lnTo>
                <a:lnTo>
                  <a:pt x="61" y="27"/>
                </a:lnTo>
                <a:lnTo>
                  <a:pt x="67" y="27"/>
                </a:lnTo>
                <a:lnTo>
                  <a:pt x="67" y="0"/>
                </a:lnTo>
                <a:lnTo>
                  <a:pt x="60" y="0"/>
                </a:lnTo>
                <a:lnTo>
                  <a:pt x="54" y="0"/>
                </a:lnTo>
                <a:lnTo>
                  <a:pt x="48" y="3"/>
                </a:lnTo>
                <a:lnTo>
                  <a:pt x="42" y="5"/>
                </a:lnTo>
                <a:lnTo>
                  <a:pt x="37" y="7"/>
                </a:lnTo>
                <a:lnTo>
                  <a:pt x="33" y="12"/>
                </a:lnTo>
                <a:lnTo>
                  <a:pt x="29" y="18"/>
                </a:lnTo>
                <a:lnTo>
                  <a:pt x="25" y="24"/>
                </a:lnTo>
                <a:lnTo>
                  <a:pt x="22" y="31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02" name="Freeform 531"/>
          <p:cNvSpPr>
            <a:spLocks noEditPoints="1"/>
          </p:cNvSpPr>
          <p:nvPr/>
        </p:nvSpPr>
        <p:spPr bwMode="auto">
          <a:xfrm>
            <a:off x="5645150" y="5246688"/>
            <a:ext cx="60325" cy="84137"/>
          </a:xfrm>
          <a:custGeom>
            <a:avLst/>
            <a:gdLst>
              <a:gd name="T0" fmla="*/ 42555 w 129"/>
              <a:gd name="T1" fmla="*/ 52387 h 159"/>
              <a:gd name="T2" fmla="*/ 41152 w 129"/>
              <a:gd name="T3" fmla="*/ 60325 h 159"/>
              <a:gd name="T4" fmla="*/ 36943 w 129"/>
              <a:gd name="T5" fmla="*/ 66675 h 159"/>
              <a:gd name="T6" fmla="*/ 30396 w 129"/>
              <a:gd name="T7" fmla="*/ 70908 h 159"/>
              <a:gd name="T8" fmla="*/ 22914 w 129"/>
              <a:gd name="T9" fmla="*/ 72495 h 159"/>
              <a:gd name="T10" fmla="*/ 17770 w 129"/>
              <a:gd name="T11" fmla="*/ 71437 h 159"/>
              <a:gd name="T12" fmla="*/ 14497 w 129"/>
              <a:gd name="T13" fmla="*/ 69320 h 159"/>
              <a:gd name="T14" fmla="*/ 12159 w 129"/>
              <a:gd name="T15" fmla="*/ 65087 h 159"/>
              <a:gd name="T16" fmla="*/ 11223 w 129"/>
              <a:gd name="T17" fmla="*/ 59795 h 159"/>
              <a:gd name="T18" fmla="*/ 11691 w 129"/>
              <a:gd name="T19" fmla="*/ 54504 h 159"/>
              <a:gd name="T20" fmla="*/ 14029 w 129"/>
              <a:gd name="T21" fmla="*/ 50800 h 159"/>
              <a:gd name="T22" fmla="*/ 17303 w 129"/>
              <a:gd name="T23" fmla="*/ 47625 h 159"/>
              <a:gd name="T24" fmla="*/ 22447 w 129"/>
              <a:gd name="T25" fmla="*/ 46566 h 159"/>
              <a:gd name="T26" fmla="*/ 33202 w 129"/>
              <a:gd name="T27" fmla="*/ 44450 h 159"/>
              <a:gd name="T28" fmla="*/ 42555 w 129"/>
              <a:gd name="T29" fmla="*/ 40746 h 159"/>
              <a:gd name="T30" fmla="*/ 43490 w 129"/>
              <a:gd name="T31" fmla="*/ 74083 h 159"/>
              <a:gd name="T32" fmla="*/ 44893 w 129"/>
              <a:gd name="T33" fmla="*/ 78316 h 159"/>
              <a:gd name="T34" fmla="*/ 47231 w 129"/>
              <a:gd name="T35" fmla="*/ 81491 h 159"/>
              <a:gd name="T36" fmla="*/ 51440 w 129"/>
              <a:gd name="T37" fmla="*/ 83079 h 159"/>
              <a:gd name="T38" fmla="*/ 56584 w 129"/>
              <a:gd name="T39" fmla="*/ 82550 h 159"/>
              <a:gd name="T40" fmla="*/ 60325 w 129"/>
              <a:gd name="T41" fmla="*/ 71437 h 159"/>
              <a:gd name="T42" fmla="*/ 55181 w 129"/>
              <a:gd name="T43" fmla="*/ 71437 h 159"/>
              <a:gd name="T44" fmla="*/ 53310 w 129"/>
              <a:gd name="T45" fmla="*/ 67204 h 159"/>
              <a:gd name="T46" fmla="*/ 53310 w 129"/>
              <a:gd name="T47" fmla="*/ 24342 h 159"/>
              <a:gd name="T48" fmla="*/ 51908 w 129"/>
              <a:gd name="T49" fmla="*/ 13758 h 159"/>
              <a:gd name="T50" fmla="*/ 47231 w 129"/>
              <a:gd name="T51" fmla="*/ 5821 h 159"/>
              <a:gd name="T52" fmla="*/ 39281 w 129"/>
              <a:gd name="T53" fmla="*/ 1587 h 159"/>
              <a:gd name="T54" fmla="*/ 28526 w 129"/>
              <a:gd name="T55" fmla="*/ 0 h 159"/>
              <a:gd name="T56" fmla="*/ 17770 w 129"/>
              <a:gd name="T57" fmla="*/ 2117 h 159"/>
              <a:gd name="T58" fmla="*/ 9820 w 129"/>
              <a:gd name="T59" fmla="*/ 6879 h 159"/>
              <a:gd name="T60" fmla="*/ 5144 w 129"/>
              <a:gd name="T61" fmla="*/ 14817 h 159"/>
              <a:gd name="T62" fmla="*/ 2806 w 129"/>
              <a:gd name="T63" fmla="*/ 25400 h 159"/>
              <a:gd name="T64" fmla="*/ 13561 w 129"/>
              <a:gd name="T65" fmla="*/ 25929 h 159"/>
              <a:gd name="T66" fmla="*/ 14497 w 129"/>
              <a:gd name="T67" fmla="*/ 20108 h 159"/>
              <a:gd name="T68" fmla="*/ 17303 w 129"/>
              <a:gd name="T69" fmla="*/ 15346 h 159"/>
              <a:gd name="T70" fmla="*/ 21511 w 129"/>
              <a:gd name="T71" fmla="*/ 12700 h 159"/>
              <a:gd name="T72" fmla="*/ 28058 w 129"/>
              <a:gd name="T73" fmla="*/ 11642 h 159"/>
              <a:gd name="T74" fmla="*/ 34605 w 129"/>
              <a:gd name="T75" fmla="*/ 12700 h 159"/>
              <a:gd name="T76" fmla="*/ 38814 w 129"/>
              <a:gd name="T77" fmla="*/ 14817 h 159"/>
              <a:gd name="T78" fmla="*/ 41620 w 129"/>
              <a:gd name="T79" fmla="*/ 18521 h 159"/>
              <a:gd name="T80" fmla="*/ 42555 w 129"/>
              <a:gd name="T81" fmla="*/ 23812 h 159"/>
              <a:gd name="T82" fmla="*/ 42087 w 129"/>
              <a:gd name="T83" fmla="*/ 29104 h 159"/>
              <a:gd name="T84" fmla="*/ 39281 w 129"/>
              <a:gd name="T85" fmla="*/ 31750 h 159"/>
              <a:gd name="T86" fmla="*/ 33202 w 129"/>
              <a:gd name="T87" fmla="*/ 33337 h 159"/>
              <a:gd name="T88" fmla="*/ 22447 w 129"/>
              <a:gd name="T89" fmla="*/ 34396 h 159"/>
              <a:gd name="T90" fmla="*/ 12159 w 129"/>
              <a:gd name="T91" fmla="*/ 37571 h 159"/>
              <a:gd name="T92" fmla="*/ 5612 w 129"/>
              <a:gd name="T93" fmla="*/ 42862 h 159"/>
              <a:gd name="T94" fmla="*/ 1403 w 129"/>
              <a:gd name="T95" fmla="*/ 50271 h 159"/>
              <a:gd name="T96" fmla="*/ 0 w 129"/>
              <a:gd name="T97" fmla="*/ 59795 h 159"/>
              <a:gd name="T98" fmla="*/ 1403 w 129"/>
              <a:gd name="T99" fmla="*/ 69850 h 159"/>
              <a:gd name="T100" fmla="*/ 5612 w 129"/>
              <a:gd name="T101" fmla="*/ 77787 h 159"/>
              <a:gd name="T102" fmla="*/ 11691 w 129"/>
              <a:gd name="T103" fmla="*/ 82020 h 159"/>
              <a:gd name="T104" fmla="*/ 20576 w 129"/>
              <a:gd name="T105" fmla="*/ 84137 h 159"/>
              <a:gd name="T106" fmla="*/ 33202 w 129"/>
              <a:gd name="T107" fmla="*/ 80962 h 159"/>
              <a:gd name="T108" fmla="*/ 43490 w 129"/>
              <a:gd name="T109" fmla="*/ 70908 h 159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129" h="159">
                <a:moveTo>
                  <a:pt x="91" y="77"/>
                </a:moveTo>
                <a:lnTo>
                  <a:pt x="91" y="99"/>
                </a:lnTo>
                <a:lnTo>
                  <a:pt x="90" y="107"/>
                </a:lnTo>
                <a:lnTo>
                  <a:pt x="88" y="114"/>
                </a:lnTo>
                <a:lnTo>
                  <a:pt x="84" y="120"/>
                </a:lnTo>
                <a:lnTo>
                  <a:pt x="79" y="126"/>
                </a:lnTo>
                <a:lnTo>
                  <a:pt x="73" y="131"/>
                </a:lnTo>
                <a:lnTo>
                  <a:pt x="65" y="134"/>
                </a:lnTo>
                <a:lnTo>
                  <a:pt x="58" y="135"/>
                </a:lnTo>
                <a:lnTo>
                  <a:pt x="49" y="137"/>
                </a:lnTo>
                <a:lnTo>
                  <a:pt x="43" y="137"/>
                </a:lnTo>
                <a:lnTo>
                  <a:pt x="38" y="135"/>
                </a:lnTo>
                <a:lnTo>
                  <a:pt x="34" y="133"/>
                </a:lnTo>
                <a:lnTo>
                  <a:pt x="31" y="131"/>
                </a:lnTo>
                <a:lnTo>
                  <a:pt x="28" y="127"/>
                </a:lnTo>
                <a:lnTo>
                  <a:pt x="26" y="123"/>
                </a:lnTo>
                <a:lnTo>
                  <a:pt x="24" y="118"/>
                </a:lnTo>
                <a:lnTo>
                  <a:pt x="24" y="113"/>
                </a:lnTo>
                <a:lnTo>
                  <a:pt x="24" y="107"/>
                </a:lnTo>
                <a:lnTo>
                  <a:pt x="25" y="103"/>
                </a:lnTo>
                <a:lnTo>
                  <a:pt x="28" y="99"/>
                </a:lnTo>
                <a:lnTo>
                  <a:pt x="30" y="96"/>
                </a:lnTo>
                <a:lnTo>
                  <a:pt x="33" y="92"/>
                </a:lnTo>
                <a:lnTo>
                  <a:pt x="37" y="90"/>
                </a:lnTo>
                <a:lnTo>
                  <a:pt x="42" y="89"/>
                </a:lnTo>
                <a:lnTo>
                  <a:pt x="48" y="88"/>
                </a:lnTo>
                <a:lnTo>
                  <a:pt x="59" y="85"/>
                </a:lnTo>
                <a:lnTo>
                  <a:pt x="71" y="84"/>
                </a:lnTo>
                <a:lnTo>
                  <a:pt x="81" y="82"/>
                </a:lnTo>
                <a:lnTo>
                  <a:pt x="91" y="77"/>
                </a:lnTo>
                <a:close/>
                <a:moveTo>
                  <a:pt x="93" y="134"/>
                </a:moveTo>
                <a:lnTo>
                  <a:pt x="93" y="140"/>
                </a:lnTo>
                <a:lnTo>
                  <a:pt x="94" y="145"/>
                </a:lnTo>
                <a:lnTo>
                  <a:pt x="96" y="148"/>
                </a:lnTo>
                <a:lnTo>
                  <a:pt x="98" y="152"/>
                </a:lnTo>
                <a:lnTo>
                  <a:pt x="101" y="154"/>
                </a:lnTo>
                <a:lnTo>
                  <a:pt x="106" y="156"/>
                </a:lnTo>
                <a:lnTo>
                  <a:pt x="110" y="157"/>
                </a:lnTo>
                <a:lnTo>
                  <a:pt x="116" y="157"/>
                </a:lnTo>
                <a:lnTo>
                  <a:pt x="121" y="156"/>
                </a:lnTo>
                <a:lnTo>
                  <a:pt x="129" y="155"/>
                </a:lnTo>
                <a:lnTo>
                  <a:pt x="129" y="135"/>
                </a:lnTo>
                <a:lnTo>
                  <a:pt x="122" y="137"/>
                </a:lnTo>
                <a:lnTo>
                  <a:pt x="118" y="135"/>
                </a:lnTo>
                <a:lnTo>
                  <a:pt x="115" y="132"/>
                </a:lnTo>
                <a:lnTo>
                  <a:pt x="114" y="127"/>
                </a:lnTo>
                <a:lnTo>
                  <a:pt x="114" y="120"/>
                </a:lnTo>
                <a:lnTo>
                  <a:pt x="114" y="46"/>
                </a:lnTo>
                <a:lnTo>
                  <a:pt x="113" y="35"/>
                </a:lnTo>
                <a:lnTo>
                  <a:pt x="111" y="26"/>
                </a:lnTo>
                <a:lnTo>
                  <a:pt x="107" y="18"/>
                </a:lnTo>
                <a:lnTo>
                  <a:pt x="101" y="11"/>
                </a:lnTo>
                <a:lnTo>
                  <a:pt x="94" y="6"/>
                </a:lnTo>
                <a:lnTo>
                  <a:pt x="84" y="3"/>
                </a:lnTo>
                <a:lnTo>
                  <a:pt x="74" y="1"/>
                </a:lnTo>
                <a:lnTo>
                  <a:pt x="61" y="0"/>
                </a:lnTo>
                <a:lnTo>
                  <a:pt x="49" y="1"/>
                </a:lnTo>
                <a:lnTo>
                  <a:pt x="38" y="4"/>
                </a:lnTo>
                <a:lnTo>
                  <a:pt x="29" y="7"/>
                </a:lnTo>
                <a:lnTo>
                  <a:pt x="21" y="13"/>
                </a:lnTo>
                <a:lnTo>
                  <a:pt x="15" y="20"/>
                </a:lnTo>
                <a:lnTo>
                  <a:pt x="11" y="28"/>
                </a:lnTo>
                <a:lnTo>
                  <a:pt x="7" y="38"/>
                </a:lnTo>
                <a:lnTo>
                  <a:pt x="6" y="48"/>
                </a:lnTo>
                <a:lnTo>
                  <a:pt x="6" y="49"/>
                </a:lnTo>
                <a:lnTo>
                  <a:pt x="29" y="49"/>
                </a:lnTo>
                <a:lnTo>
                  <a:pt x="29" y="43"/>
                </a:lnTo>
                <a:lnTo>
                  <a:pt x="31" y="38"/>
                </a:lnTo>
                <a:lnTo>
                  <a:pt x="33" y="33"/>
                </a:lnTo>
                <a:lnTo>
                  <a:pt x="37" y="29"/>
                </a:lnTo>
                <a:lnTo>
                  <a:pt x="41" y="26"/>
                </a:lnTo>
                <a:lnTo>
                  <a:pt x="46" y="24"/>
                </a:lnTo>
                <a:lnTo>
                  <a:pt x="53" y="22"/>
                </a:lnTo>
                <a:lnTo>
                  <a:pt x="60" y="22"/>
                </a:lnTo>
                <a:lnTo>
                  <a:pt x="68" y="22"/>
                </a:lnTo>
                <a:lnTo>
                  <a:pt x="74" y="24"/>
                </a:lnTo>
                <a:lnTo>
                  <a:pt x="79" y="26"/>
                </a:lnTo>
                <a:lnTo>
                  <a:pt x="83" y="28"/>
                </a:lnTo>
                <a:lnTo>
                  <a:pt x="87" y="31"/>
                </a:lnTo>
                <a:lnTo>
                  <a:pt x="89" y="35"/>
                </a:lnTo>
                <a:lnTo>
                  <a:pt x="91" y="39"/>
                </a:lnTo>
                <a:lnTo>
                  <a:pt x="91" y="45"/>
                </a:lnTo>
                <a:lnTo>
                  <a:pt x="91" y="50"/>
                </a:lnTo>
                <a:lnTo>
                  <a:pt x="90" y="55"/>
                </a:lnTo>
                <a:lnTo>
                  <a:pt x="89" y="57"/>
                </a:lnTo>
                <a:lnTo>
                  <a:pt x="84" y="60"/>
                </a:lnTo>
                <a:lnTo>
                  <a:pt x="79" y="62"/>
                </a:lnTo>
                <a:lnTo>
                  <a:pt x="71" y="63"/>
                </a:lnTo>
                <a:lnTo>
                  <a:pt x="60" y="64"/>
                </a:lnTo>
                <a:lnTo>
                  <a:pt x="48" y="65"/>
                </a:lnTo>
                <a:lnTo>
                  <a:pt x="36" y="68"/>
                </a:lnTo>
                <a:lnTo>
                  <a:pt x="26" y="71"/>
                </a:lnTo>
                <a:lnTo>
                  <a:pt x="18" y="75"/>
                </a:lnTo>
                <a:lnTo>
                  <a:pt x="12" y="81"/>
                </a:lnTo>
                <a:lnTo>
                  <a:pt x="6" y="86"/>
                </a:lnTo>
                <a:lnTo>
                  <a:pt x="3" y="95"/>
                </a:lnTo>
                <a:lnTo>
                  <a:pt x="1" y="103"/>
                </a:lnTo>
                <a:lnTo>
                  <a:pt x="0" y="113"/>
                </a:lnTo>
                <a:lnTo>
                  <a:pt x="1" y="124"/>
                </a:lnTo>
                <a:lnTo>
                  <a:pt x="3" y="132"/>
                </a:lnTo>
                <a:lnTo>
                  <a:pt x="6" y="140"/>
                </a:lnTo>
                <a:lnTo>
                  <a:pt x="12" y="147"/>
                </a:lnTo>
                <a:lnTo>
                  <a:pt x="18" y="152"/>
                </a:lnTo>
                <a:lnTo>
                  <a:pt x="25" y="155"/>
                </a:lnTo>
                <a:lnTo>
                  <a:pt x="35" y="157"/>
                </a:lnTo>
                <a:lnTo>
                  <a:pt x="44" y="159"/>
                </a:lnTo>
                <a:lnTo>
                  <a:pt x="58" y="157"/>
                </a:lnTo>
                <a:lnTo>
                  <a:pt x="71" y="153"/>
                </a:lnTo>
                <a:lnTo>
                  <a:pt x="82" y="145"/>
                </a:lnTo>
                <a:lnTo>
                  <a:pt x="93" y="13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03" name="Freeform 532"/>
          <p:cNvSpPr>
            <a:spLocks/>
          </p:cNvSpPr>
          <p:nvPr/>
        </p:nvSpPr>
        <p:spPr bwMode="auto">
          <a:xfrm>
            <a:off x="5715000" y="5246688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20238 h 155"/>
              <a:gd name="T12" fmla="*/ 53028 w 114"/>
              <a:gd name="T13" fmla="*/ 14912 h 155"/>
              <a:gd name="T14" fmla="*/ 50661 w 114"/>
              <a:gd name="T15" fmla="*/ 11184 h 155"/>
              <a:gd name="T16" fmla="*/ 49240 w 114"/>
              <a:gd name="T17" fmla="*/ 7989 h 155"/>
              <a:gd name="T18" fmla="*/ 47820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0718 w 114"/>
              <a:gd name="T25" fmla="*/ 1598 h 155"/>
              <a:gd name="T26" fmla="*/ 37877 w 114"/>
              <a:gd name="T27" fmla="*/ 533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1779 w 114"/>
              <a:gd name="T37" fmla="*/ 2130 h 155"/>
              <a:gd name="T38" fmla="*/ 19412 w 114"/>
              <a:gd name="T39" fmla="*/ 3195 h 155"/>
              <a:gd name="T40" fmla="*/ 17045 w 114"/>
              <a:gd name="T41" fmla="*/ 5326 h 155"/>
              <a:gd name="T42" fmla="*/ 14204 w 114"/>
              <a:gd name="T43" fmla="*/ 7456 h 155"/>
              <a:gd name="T44" fmla="*/ 12310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0890 h 155"/>
              <a:gd name="T60" fmla="*/ 12310 w 114"/>
              <a:gd name="T61" fmla="*/ 26096 h 155"/>
              <a:gd name="T62" fmla="*/ 13730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1779 w 114"/>
              <a:gd name="T69" fmla="*/ 13847 h 155"/>
              <a:gd name="T70" fmla="*/ 26041 w 114"/>
              <a:gd name="T71" fmla="*/ 12782 h 155"/>
              <a:gd name="T72" fmla="*/ 29828 w 114"/>
              <a:gd name="T73" fmla="*/ 11717 h 155"/>
              <a:gd name="T74" fmla="*/ 33616 w 114"/>
              <a:gd name="T75" fmla="*/ 12782 h 155"/>
              <a:gd name="T76" fmla="*/ 36457 w 114"/>
              <a:gd name="T77" fmla="*/ 13315 h 155"/>
              <a:gd name="T78" fmla="*/ 38351 w 114"/>
              <a:gd name="T79" fmla="*/ 14912 h 155"/>
              <a:gd name="T80" fmla="*/ 40245 w 114"/>
              <a:gd name="T81" fmla="*/ 17043 h 155"/>
              <a:gd name="T82" fmla="*/ 41191 w 114"/>
              <a:gd name="T83" fmla="*/ 20238 h 155"/>
              <a:gd name="T84" fmla="*/ 42612 w 114"/>
              <a:gd name="T85" fmla="*/ 23966 h 155"/>
              <a:gd name="T86" fmla="*/ 43085 w 114"/>
              <a:gd name="T87" fmla="*/ 28227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8"/>
                </a:lnTo>
                <a:lnTo>
                  <a:pt x="112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6" y="3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4"/>
                </a:lnTo>
                <a:lnTo>
                  <a:pt x="41" y="6"/>
                </a:lnTo>
                <a:lnTo>
                  <a:pt x="36" y="10"/>
                </a:lnTo>
                <a:lnTo>
                  <a:pt x="30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8"/>
                </a:lnTo>
                <a:lnTo>
                  <a:pt x="26" y="49"/>
                </a:lnTo>
                <a:lnTo>
                  <a:pt x="29" y="41"/>
                </a:lnTo>
                <a:lnTo>
                  <a:pt x="34" y="34"/>
                </a:lnTo>
                <a:lnTo>
                  <a:pt x="40" y="29"/>
                </a:lnTo>
                <a:lnTo>
                  <a:pt x="46" y="26"/>
                </a:lnTo>
                <a:lnTo>
                  <a:pt x="55" y="24"/>
                </a:lnTo>
                <a:lnTo>
                  <a:pt x="63" y="22"/>
                </a:lnTo>
                <a:lnTo>
                  <a:pt x="71" y="24"/>
                </a:lnTo>
                <a:lnTo>
                  <a:pt x="77" y="25"/>
                </a:lnTo>
                <a:lnTo>
                  <a:pt x="81" y="28"/>
                </a:lnTo>
                <a:lnTo>
                  <a:pt x="85" y="32"/>
                </a:lnTo>
                <a:lnTo>
                  <a:pt x="87" y="38"/>
                </a:lnTo>
                <a:lnTo>
                  <a:pt x="90" y="45"/>
                </a:lnTo>
                <a:lnTo>
                  <a:pt x="91" y="53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04" name="Freeform 533"/>
          <p:cNvSpPr>
            <a:spLocks noEditPoints="1"/>
          </p:cNvSpPr>
          <p:nvPr/>
        </p:nvSpPr>
        <p:spPr bwMode="auto">
          <a:xfrm>
            <a:off x="5781675" y="5246688"/>
            <a:ext cx="57150" cy="115887"/>
          </a:xfrm>
          <a:custGeom>
            <a:avLst/>
            <a:gdLst>
              <a:gd name="T0" fmla="*/ 57150 w 121"/>
              <a:gd name="T1" fmla="*/ 29238 h 218"/>
              <a:gd name="T2" fmla="*/ 54788 w 121"/>
              <a:gd name="T3" fmla="*/ 17543 h 218"/>
              <a:gd name="T4" fmla="*/ 49593 w 121"/>
              <a:gd name="T5" fmla="*/ 7974 h 218"/>
              <a:gd name="T6" fmla="*/ 41091 w 121"/>
              <a:gd name="T7" fmla="*/ 2126 h 218"/>
              <a:gd name="T8" fmla="*/ 29756 w 121"/>
              <a:gd name="T9" fmla="*/ 0 h 218"/>
              <a:gd name="T10" fmla="*/ 17476 w 121"/>
              <a:gd name="T11" fmla="*/ 3190 h 218"/>
              <a:gd name="T12" fmla="*/ 8029 w 121"/>
              <a:gd name="T13" fmla="*/ 11163 h 218"/>
              <a:gd name="T14" fmla="*/ 1889 w 121"/>
              <a:gd name="T15" fmla="*/ 24985 h 218"/>
              <a:gd name="T16" fmla="*/ 0 w 121"/>
              <a:gd name="T17" fmla="*/ 41996 h 218"/>
              <a:gd name="T18" fmla="*/ 1889 w 121"/>
              <a:gd name="T19" fmla="*/ 60070 h 218"/>
              <a:gd name="T20" fmla="*/ 7557 w 121"/>
              <a:gd name="T21" fmla="*/ 73360 h 218"/>
              <a:gd name="T22" fmla="*/ 16531 w 121"/>
              <a:gd name="T23" fmla="*/ 81334 h 218"/>
              <a:gd name="T24" fmla="*/ 28339 w 121"/>
              <a:gd name="T25" fmla="*/ 84523 h 218"/>
              <a:gd name="T26" fmla="*/ 40147 w 121"/>
              <a:gd name="T27" fmla="*/ 82397 h 218"/>
              <a:gd name="T28" fmla="*/ 49121 w 121"/>
              <a:gd name="T29" fmla="*/ 76549 h 218"/>
              <a:gd name="T30" fmla="*/ 54788 w 121"/>
              <a:gd name="T31" fmla="*/ 66449 h 218"/>
              <a:gd name="T32" fmla="*/ 57150 w 121"/>
              <a:gd name="T33" fmla="*/ 53159 h 218"/>
              <a:gd name="T34" fmla="*/ 45814 w 121"/>
              <a:gd name="T35" fmla="*/ 57944 h 218"/>
              <a:gd name="T36" fmla="*/ 43453 w 121"/>
              <a:gd name="T37" fmla="*/ 64323 h 218"/>
              <a:gd name="T38" fmla="*/ 38730 w 121"/>
              <a:gd name="T39" fmla="*/ 69639 h 218"/>
              <a:gd name="T40" fmla="*/ 33062 w 121"/>
              <a:gd name="T41" fmla="*/ 71765 h 218"/>
              <a:gd name="T42" fmla="*/ 25033 w 121"/>
              <a:gd name="T43" fmla="*/ 71233 h 218"/>
              <a:gd name="T44" fmla="*/ 18420 w 121"/>
              <a:gd name="T45" fmla="*/ 67512 h 218"/>
              <a:gd name="T46" fmla="*/ 14169 w 121"/>
              <a:gd name="T47" fmla="*/ 60070 h 218"/>
              <a:gd name="T48" fmla="*/ 12280 w 121"/>
              <a:gd name="T49" fmla="*/ 48906 h 218"/>
              <a:gd name="T50" fmla="*/ 12280 w 121"/>
              <a:gd name="T51" fmla="*/ 35617 h 218"/>
              <a:gd name="T52" fmla="*/ 14642 w 121"/>
              <a:gd name="T53" fmla="*/ 24453 h 218"/>
              <a:gd name="T54" fmla="*/ 18893 w 121"/>
              <a:gd name="T55" fmla="*/ 17011 h 218"/>
              <a:gd name="T56" fmla="*/ 25977 w 121"/>
              <a:gd name="T57" fmla="*/ 13290 h 218"/>
              <a:gd name="T58" fmla="*/ 33534 w 121"/>
              <a:gd name="T59" fmla="*/ 12758 h 218"/>
              <a:gd name="T60" fmla="*/ 39674 w 121"/>
              <a:gd name="T61" fmla="*/ 14885 h 218"/>
              <a:gd name="T62" fmla="*/ 43453 w 121"/>
              <a:gd name="T63" fmla="*/ 19137 h 218"/>
              <a:gd name="T64" fmla="*/ 45814 w 121"/>
              <a:gd name="T65" fmla="*/ 25516 h 218"/>
              <a:gd name="T66" fmla="*/ 16059 w 121"/>
              <a:gd name="T67" fmla="*/ 112697 h 218"/>
              <a:gd name="T68" fmla="*/ 31173 w 121"/>
              <a:gd name="T69" fmla="*/ 115887 h 218"/>
              <a:gd name="T70" fmla="*/ 37313 w 121"/>
              <a:gd name="T71" fmla="*/ 115355 h 218"/>
              <a:gd name="T72" fmla="*/ 42036 w 121"/>
              <a:gd name="T73" fmla="*/ 112697 h 218"/>
              <a:gd name="T74" fmla="*/ 44398 w 121"/>
              <a:gd name="T75" fmla="*/ 108445 h 218"/>
              <a:gd name="T76" fmla="*/ 45342 w 121"/>
              <a:gd name="T77" fmla="*/ 103129 h 218"/>
              <a:gd name="T78" fmla="*/ 44398 w 121"/>
              <a:gd name="T79" fmla="*/ 97813 h 218"/>
              <a:gd name="T80" fmla="*/ 42036 w 121"/>
              <a:gd name="T81" fmla="*/ 94092 h 218"/>
              <a:gd name="T82" fmla="*/ 37785 w 121"/>
              <a:gd name="T83" fmla="*/ 91965 h 218"/>
              <a:gd name="T84" fmla="*/ 32590 w 121"/>
              <a:gd name="T85" fmla="*/ 90902 h 218"/>
              <a:gd name="T86" fmla="*/ 31173 w 121"/>
              <a:gd name="T87" fmla="*/ 83460 h 218"/>
              <a:gd name="T88" fmla="*/ 26450 w 121"/>
              <a:gd name="T89" fmla="*/ 97281 h 218"/>
              <a:gd name="T90" fmla="*/ 33062 w 121"/>
              <a:gd name="T91" fmla="*/ 97813 h 218"/>
              <a:gd name="T92" fmla="*/ 36368 w 121"/>
              <a:gd name="T93" fmla="*/ 100471 h 218"/>
              <a:gd name="T94" fmla="*/ 36368 w 121"/>
              <a:gd name="T95" fmla="*/ 105787 h 218"/>
              <a:gd name="T96" fmla="*/ 33534 w 121"/>
              <a:gd name="T97" fmla="*/ 108445 h 218"/>
              <a:gd name="T98" fmla="*/ 24560 w 121"/>
              <a:gd name="T99" fmla="*/ 108445 h 218"/>
              <a:gd name="T100" fmla="*/ 16059 w 121"/>
              <a:gd name="T101" fmla="*/ 112697 h 218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21" h="218">
                <a:moveTo>
                  <a:pt x="98" y="55"/>
                </a:moveTo>
                <a:lnTo>
                  <a:pt x="121" y="55"/>
                </a:lnTo>
                <a:lnTo>
                  <a:pt x="119" y="43"/>
                </a:lnTo>
                <a:lnTo>
                  <a:pt x="116" y="33"/>
                </a:lnTo>
                <a:lnTo>
                  <a:pt x="112" y="24"/>
                </a:lnTo>
                <a:lnTo>
                  <a:pt x="105" y="15"/>
                </a:lnTo>
                <a:lnTo>
                  <a:pt x="96" y="8"/>
                </a:lnTo>
                <a:lnTo>
                  <a:pt x="87" y="4"/>
                </a:lnTo>
                <a:lnTo>
                  <a:pt x="76" y="1"/>
                </a:lnTo>
                <a:lnTo>
                  <a:pt x="63" y="0"/>
                </a:lnTo>
                <a:lnTo>
                  <a:pt x="50" y="1"/>
                </a:lnTo>
                <a:lnTo>
                  <a:pt x="37" y="6"/>
                </a:lnTo>
                <a:lnTo>
                  <a:pt x="27" y="12"/>
                </a:lnTo>
                <a:lnTo>
                  <a:pt x="17" y="21"/>
                </a:lnTo>
                <a:lnTo>
                  <a:pt x="10" y="33"/>
                </a:lnTo>
                <a:lnTo>
                  <a:pt x="4" y="47"/>
                </a:lnTo>
                <a:lnTo>
                  <a:pt x="1" y="62"/>
                </a:lnTo>
                <a:lnTo>
                  <a:pt x="0" y="79"/>
                </a:lnTo>
                <a:lnTo>
                  <a:pt x="1" y="98"/>
                </a:lnTo>
                <a:lnTo>
                  <a:pt x="4" y="113"/>
                </a:lnTo>
                <a:lnTo>
                  <a:pt x="10" y="126"/>
                </a:lnTo>
                <a:lnTo>
                  <a:pt x="16" y="138"/>
                </a:lnTo>
                <a:lnTo>
                  <a:pt x="26" y="147"/>
                </a:lnTo>
                <a:lnTo>
                  <a:pt x="35" y="153"/>
                </a:lnTo>
                <a:lnTo>
                  <a:pt x="48" y="157"/>
                </a:lnTo>
                <a:lnTo>
                  <a:pt x="60" y="159"/>
                </a:lnTo>
                <a:lnTo>
                  <a:pt x="74" y="157"/>
                </a:lnTo>
                <a:lnTo>
                  <a:pt x="85" y="155"/>
                </a:lnTo>
                <a:lnTo>
                  <a:pt x="95" y="149"/>
                </a:lnTo>
                <a:lnTo>
                  <a:pt x="104" y="144"/>
                </a:lnTo>
                <a:lnTo>
                  <a:pt x="111" y="135"/>
                </a:lnTo>
                <a:lnTo>
                  <a:pt x="116" y="125"/>
                </a:lnTo>
                <a:lnTo>
                  <a:pt x="119" y="113"/>
                </a:lnTo>
                <a:lnTo>
                  <a:pt x="121" y="100"/>
                </a:lnTo>
                <a:lnTo>
                  <a:pt x="99" y="100"/>
                </a:lnTo>
                <a:lnTo>
                  <a:pt x="97" y="109"/>
                </a:lnTo>
                <a:lnTo>
                  <a:pt x="95" y="116"/>
                </a:lnTo>
                <a:lnTo>
                  <a:pt x="92" y="121"/>
                </a:lnTo>
                <a:lnTo>
                  <a:pt x="88" y="126"/>
                </a:lnTo>
                <a:lnTo>
                  <a:pt x="82" y="131"/>
                </a:lnTo>
                <a:lnTo>
                  <a:pt x="76" y="133"/>
                </a:lnTo>
                <a:lnTo>
                  <a:pt x="70" y="135"/>
                </a:lnTo>
                <a:lnTo>
                  <a:pt x="61" y="135"/>
                </a:lnTo>
                <a:lnTo>
                  <a:pt x="53" y="134"/>
                </a:lnTo>
                <a:lnTo>
                  <a:pt x="46" y="132"/>
                </a:lnTo>
                <a:lnTo>
                  <a:pt x="39" y="127"/>
                </a:lnTo>
                <a:lnTo>
                  <a:pt x="34" y="121"/>
                </a:lnTo>
                <a:lnTo>
                  <a:pt x="30" y="113"/>
                </a:lnTo>
                <a:lnTo>
                  <a:pt x="27" y="104"/>
                </a:lnTo>
                <a:lnTo>
                  <a:pt x="26" y="92"/>
                </a:lnTo>
                <a:lnTo>
                  <a:pt x="24" y="79"/>
                </a:lnTo>
                <a:lnTo>
                  <a:pt x="26" y="67"/>
                </a:lnTo>
                <a:lnTo>
                  <a:pt x="28" y="55"/>
                </a:lnTo>
                <a:lnTo>
                  <a:pt x="31" y="46"/>
                </a:lnTo>
                <a:lnTo>
                  <a:pt x="35" y="38"/>
                </a:lnTo>
                <a:lnTo>
                  <a:pt x="40" y="32"/>
                </a:lnTo>
                <a:lnTo>
                  <a:pt x="47" y="27"/>
                </a:lnTo>
                <a:lnTo>
                  <a:pt x="55" y="25"/>
                </a:lnTo>
                <a:lnTo>
                  <a:pt x="63" y="24"/>
                </a:lnTo>
                <a:lnTo>
                  <a:pt x="71" y="24"/>
                </a:lnTo>
                <a:lnTo>
                  <a:pt x="77" y="26"/>
                </a:lnTo>
                <a:lnTo>
                  <a:pt x="84" y="28"/>
                </a:lnTo>
                <a:lnTo>
                  <a:pt x="88" y="32"/>
                </a:lnTo>
                <a:lnTo>
                  <a:pt x="92" y="36"/>
                </a:lnTo>
                <a:lnTo>
                  <a:pt x="95" y="42"/>
                </a:lnTo>
                <a:lnTo>
                  <a:pt x="97" y="48"/>
                </a:lnTo>
                <a:lnTo>
                  <a:pt x="98" y="55"/>
                </a:lnTo>
                <a:close/>
                <a:moveTo>
                  <a:pt x="34" y="212"/>
                </a:moveTo>
                <a:lnTo>
                  <a:pt x="52" y="217"/>
                </a:lnTo>
                <a:lnTo>
                  <a:pt x="66" y="218"/>
                </a:lnTo>
                <a:lnTo>
                  <a:pt x="73" y="218"/>
                </a:lnTo>
                <a:lnTo>
                  <a:pt x="79" y="217"/>
                </a:lnTo>
                <a:lnTo>
                  <a:pt x="85" y="215"/>
                </a:lnTo>
                <a:lnTo>
                  <a:pt x="89" y="212"/>
                </a:lnTo>
                <a:lnTo>
                  <a:pt x="92" y="209"/>
                </a:lnTo>
                <a:lnTo>
                  <a:pt x="94" y="204"/>
                </a:lnTo>
                <a:lnTo>
                  <a:pt x="96" y="199"/>
                </a:lnTo>
                <a:lnTo>
                  <a:pt x="96" y="194"/>
                </a:lnTo>
                <a:lnTo>
                  <a:pt x="96" y="189"/>
                </a:lnTo>
                <a:lnTo>
                  <a:pt x="94" y="184"/>
                </a:lnTo>
                <a:lnTo>
                  <a:pt x="92" y="181"/>
                </a:lnTo>
                <a:lnTo>
                  <a:pt x="89" y="177"/>
                </a:lnTo>
                <a:lnTo>
                  <a:pt x="86" y="175"/>
                </a:lnTo>
                <a:lnTo>
                  <a:pt x="80" y="173"/>
                </a:lnTo>
                <a:lnTo>
                  <a:pt x="75" y="171"/>
                </a:lnTo>
                <a:lnTo>
                  <a:pt x="69" y="171"/>
                </a:lnTo>
                <a:lnTo>
                  <a:pt x="66" y="171"/>
                </a:lnTo>
                <a:lnTo>
                  <a:pt x="66" y="157"/>
                </a:lnTo>
                <a:lnTo>
                  <a:pt x="56" y="157"/>
                </a:lnTo>
                <a:lnTo>
                  <a:pt x="56" y="183"/>
                </a:lnTo>
                <a:lnTo>
                  <a:pt x="62" y="183"/>
                </a:lnTo>
                <a:lnTo>
                  <a:pt x="70" y="184"/>
                </a:lnTo>
                <a:lnTo>
                  <a:pt x="74" y="185"/>
                </a:lnTo>
                <a:lnTo>
                  <a:pt x="77" y="189"/>
                </a:lnTo>
                <a:lnTo>
                  <a:pt x="78" y="195"/>
                </a:lnTo>
                <a:lnTo>
                  <a:pt x="77" y="199"/>
                </a:lnTo>
                <a:lnTo>
                  <a:pt x="75" y="203"/>
                </a:lnTo>
                <a:lnTo>
                  <a:pt x="71" y="204"/>
                </a:lnTo>
                <a:lnTo>
                  <a:pt x="65" y="205"/>
                </a:lnTo>
                <a:lnTo>
                  <a:pt x="52" y="204"/>
                </a:lnTo>
                <a:lnTo>
                  <a:pt x="34" y="199"/>
                </a:lnTo>
                <a:lnTo>
                  <a:pt x="34" y="212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05" name="Freeform 534"/>
          <p:cNvSpPr>
            <a:spLocks noEditPoints="1"/>
          </p:cNvSpPr>
          <p:nvPr/>
        </p:nvSpPr>
        <p:spPr bwMode="auto">
          <a:xfrm>
            <a:off x="5846763" y="5246688"/>
            <a:ext cx="61912" cy="84137"/>
          </a:xfrm>
          <a:custGeom>
            <a:avLst/>
            <a:gdLst>
              <a:gd name="T0" fmla="*/ 473 w 131"/>
              <a:gd name="T1" fmla="*/ 51329 h 159"/>
              <a:gd name="T2" fmla="*/ 4726 w 131"/>
              <a:gd name="T3" fmla="*/ 67204 h 159"/>
              <a:gd name="T4" fmla="*/ 12760 w 131"/>
              <a:gd name="T5" fmla="*/ 77787 h 159"/>
              <a:gd name="T6" fmla="*/ 24103 w 131"/>
              <a:gd name="T7" fmla="*/ 83079 h 159"/>
              <a:gd name="T8" fmla="*/ 37809 w 131"/>
              <a:gd name="T9" fmla="*/ 83079 h 159"/>
              <a:gd name="T10" fmla="*/ 49624 w 131"/>
              <a:gd name="T11" fmla="*/ 77787 h 159"/>
              <a:gd name="T12" fmla="*/ 57659 w 131"/>
              <a:gd name="T13" fmla="*/ 67204 h 159"/>
              <a:gd name="T14" fmla="*/ 61439 w 131"/>
              <a:gd name="T15" fmla="*/ 51329 h 159"/>
              <a:gd name="T16" fmla="*/ 61439 w 131"/>
              <a:gd name="T17" fmla="*/ 32808 h 159"/>
              <a:gd name="T18" fmla="*/ 57659 w 131"/>
              <a:gd name="T19" fmla="*/ 16933 h 159"/>
              <a:gd name="T20" fmla="*/ 49624 w 131"/>
              <a:gd name="T21" fmla="*/ 6350 h 159"/>
              <a:gd name="T22" fmla="*/ 37809 w 131"/>
              <a:gd name="T23" fmla="*/ 529 h 159"/>
              <a:gd name="T24" fmla="*/ 24103 w 131"/>
              <a:gd name="T25" fmla="*/ 529 h 159"/>
              <a:gd name="T26" fmla="*/ 12760 w 131"/>
              <a:gd name="T27" fmla="*/ 6350 h 159"/>
              <a:gd name="T28" fmla="*/ 4726 w 131"/>
              <a:gd name="T29" fmla="*/ 16933 h 159"/>
              <a:gd name="T30" fmla="*/ 473 w 131"/>
              <a:gd name="T31" fmla="*/ 32808 h 159"/>
              <a:gd name="T32" fmla="*/ 10870 w 131"/>
              <a:gd name="T33" fmla="*/ 41804 h 159"/>
              <a:gd name="T34" fmla="*/ 12760 w 131"/>
              <a:gd name="T35" fmla="*/ 29104 h 159"/>
              <a:gd name="T36" fmla="*/ 16069 w 131"/>
              <a:gd name="T37" fmla="*/ 20108 h 159"/>
              <a:gd name="T38" fmla="*/ 22685 w 131"/>
              <a:gd name="T39" fmla="*/ 13758 h 159"/>
              <a:gd name="T40" fmla="*/ 31192 w 131"/>
              <a:gd name="T41" fmla="*/ 11642 h 159"/>
              <a:gd name="T42" fmla="*/ 39699 w 131"/>
              <a:gd name="T43" fmla="*/ 13758 h 159"/>
              <a:gd name="T44" fmla="*/ 45371 w 131"/>
              <a:gd name="T45" fmla="*/ 20108 h 159"/>
              <a:gd name="T46" fmla="*/ 49152 w 131"/>
              <a:gd name="T47" fmla="*/ 29104 h 159"/>
              <a:gd name="T48" fmla="*/ 50569 w 131"/>
              <a:gd name="T49" fmla="*/ 41804 h 159"/>
              <a:gd name="T50" fmla="*/ 49152 w 131"/>
              <a:gd name="T51" fmla="*/ 55033 h 159"/>
              <a:gd name="T52" fmla="*/ 45371 w 131"/>
              <a:gd name="T53" fmla="*/ 64029 h 159"/>
              <a:gd name="T54" fmla="*/ 39699 w 131"/>
              <a:gd name="T55" fmla="*/ 70379 h 159"/>
              <a:gd name="T56" fmla="*/ 31192 w 131"/>
              <a:gd name="T57" fmla="*/ 72495 h 159"/>
              <a:gd name="T58" fmla="*/ 22685 w 131"/>
              <a:gd name="T59" fmla="*/ 70379 h 159"/>
              <a:gd name="T60" fmla="*/ 16069 w 131"/>
              <a:gd name="T61" fmla="*/ 64029 h 159"/>
              <a:gd name="T62" fmla="*/ 12760 w 131"/>
              <a:gd name="T63" fmla="*/ 55033 h 159"/>
              <a:gd name="T64" fmla="*/ 10870 w 131"/>
              <a:gd name="T65" fmla="*/ 41804 h 15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31" h="159">
                <a:moveTo>
                  <a:pt x="0" y="79"/>
                </a:moveTo>
                <a:lnTo>
                  <a:pt x="1" y="97"/>
                </a:lnTo>
                <a:lnTo>
                  <a:pt x="5" y="113"/>
                </a:lnTo>
                <a:lnTo>
                  <a:pt x="10" y="127"/>
                </a:lnTo>
                <a:lnTo>
                  <a:pt x="17" y="138"/>
                </a:lnTo>
                <a:lnTo>
                  <a:pt x="27" y="147"/>
                </a:lnTo>
                <a:lnTo>
                  <a:pt x="38" y="153"/>
                </a:lnTo>
                <a:lnTo>
                  <a:pt x="51" y="157"/>
                </a:lnTo>
                <a:lnTo>
                  <a:pt x="66" y="159"/>
                </a:lnTo>
                <a:lnTo>
                  <a:pt x="80" y="157"/>
                </a:lnTo>
                <a:lnTo>
                  <a:pt x="93" y="153"/>
                </a:lnTo>
                <a:lnTo>
                  <a:pt x="105" y="147"/>
                </a:lnTo>
                <a:lnTo>
                  <a:pt x="114" y="138"/>
                </a:lnTo>
                <a:lnTo>
                  <a:pt x="122" y="127"/>
                </a:lnTo>
                <a:lnTo>
                  <a:pt x="127" y="113"/>
                </a:lnTo>
                <a:lnTo>
                  <a:pt x="130" y="97"/>
                </a:lnTo>
                <a:lnTo>
                  <a:pt x="131" y="79"/>
                </a:lnTo>
                <a:lnTo>
                  <a:pt x="130" y="62"/>
                </a:lnTo>
                <a:lnTo>
                  <a:pt x="127" y="46"/>
                </a:lnTo>
                <a:lnTo>
                  <a:pt x="122" y="32"/>
                </a:lnTo>
                <a:lnTo>
                  <a:pt x="114" y="21"/>
                </a:lnTo>
                <a:lnTo>
                  <a:pt x="105" y="12"/>
                </a:lnTo>
                <a:lnTo>
                  <a:pt x="93" y="6"/>
                </a:lnTo>
                <a:lnTo>
                  <a:pt x="80" y="1"/>
                </a:lnTo>
                <a:lnTo>
                  <a:pt x="66" y="0"/>
                </a:lnTo>
                <a:lnTo>
                  <a:pt x="51" y="1"/>
                </a:lnTo>
                <a:lnTo>
                  <a:pt x="38" y="6"/>
                </a:lnTo>
                <a:lnTo>
                  <a:pt x="27" y="12"/>
                </a:lnTo>
                <a:lnTo>
                  <a:pt x="17" y="21"/>
                </a:lnTo>
                <a:lnTo>
                  <a:pt x="10" y="32"/>
                </a:lnTo>
                <a:lnTo>
                  <a:pt x="5" y="46"/>
                </a:lnTo>
                <a:lnTo>
                  <a:pt x="1" y="62"/>
                </a:lnTo>
                <a:lnTo>
                  <a:pt x="0" y="79"/>
                </a:lnTo>
                <a:close/>
                <a:moveTo>
                  <a:pt x="23" y="79"/>
                </a:moveTo>
                <a:lnTo>
                  <a:pt x="25" y="67"/>
                </a:lnTo>
                <a:lnTo>
                  <a:pt x="27" y="55"/>
                </a:lnTo>
                <a:lnTo>
                  <a:pt x="30" y="46"/>
                </a:lnTo>
                <a:lnTo>
                  <a:pt x="34" y="38"/>
                </a:lnTo>
                <a:lnTo>
                  <a:pt x="40" y="31"/>
                </a:lnTo>
                <a:lnTo>
                  <a:pt x="48" y="26"/>
                </a:lnTo>
                <a:lnTo>
                  <a:pt x="56" y="24"/>
                </a:lnTo>
                <a:lnTo>
                  <a:pt x="66" y="22"/>
                </a:lnTo>
                <a:lnTo>
                  <a:pt x="75" y="24"/>
                </a:lnTo>
                <a:lnTo>
                  <a:pt x="84" y="26"/>
                </a:lnTo>
                <a:lnTo>
                  <a:pt x="90" y="31"/>
                </a:lnTo>
                <a:lnTo>
                  <a:pt x="96" y="38"/>
                </a:lnTo>
                <a:lnTo>
                  <a:pt x="100" y="46"/>
                </a:lnTo>
                <a:lnTo>
                  <a:pt x="104" y="55"/>
                </a:lnTo>
                <a:lnTo>
                  <a:pt x="106" y="67"/>
                </a:lnTo>
                <a:lnTo>
                  <a:pt x="107" y="79"/>
                </a:lnTo>
                <a:lnTo>
                  <a:pt x="106" y="92"/>
                </a:lnTo>
                <a:lnTo>
                  <a:pt x="104" y="104"/>
                </a:lnTo>
                <a:lnTo>
                  <a:pt x="100" y="114"/>
                </a:lnTo>
                <a:lnTo>
                  <a:pt x="96" y="121"/>
                </a:lnTo>
                <a:lnTo>
                  <a:pt x="90" y="128"/>
                </a:lnTo>
                <a:lnTo>
                  <a:pt x="84" y="133"/>
                </a:lnTo>
                <a:lnTo>
                  <a:pt x="75" y="135"/>
                </a:lnTo>
                <a:lnTo>
                  <a:pt x="66" y="137"/>
                </a:lnTo>
                <a:lnTo>
                  <a:pt x="56" y="135"/>
                </a:lnTo>
                <a:lnTo>
                  <a:pt x="48" y="133"/>
                </a:lnTo>
                <a:lnTo>
                  <a:pt x="40" y="128"/>
                </a:lnTo>
                <a:lnTo>
                  <a:pt x="34" y="121"/>
                </a:lnTo>
                <a:lnTo>
                  <a:pt x="30" y="114"/>
                </a:lnTo>
                <a:lnTo>
                  <a:pt x="27" y="104"/>
                </a:lnTo>
                <a:lnTo>
                  <a:pt x="25" y="92"/>
                </a:lnTo>
                <a:lnTo>
                  <a:pt x="23" y="7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06" name="Freeform 535"/>
          <p:cNvSpPr>
            <a:spLocks noEditPoints="1"/>
          </p:cNvSpPr>
          <p:nvPr/>
        </p:nvSpPr>
        <p:spPr bwMode="auto">
          <a:xfrm>
            <a:off x="5921375" y="5219700"/>
            <a:ext cx="11113" cy="109538"/>
          </a:xfrm>
          <a:custGeom>
            <a:avLst/>
            <a:gdLst>
              <a:gd name="T0" fmla="*/ 0 w 23"/>
              <a:gd name="T1" fmla="*/ 109538 h 207"/>
              <a:gd name="T2" fmla="*/ 11113 w 23"/>
              <a:gd name="T3" fmla="*/ 109538 h 207"/>
              <a:gd name="T4" fmla="*/ 11113 w 23"/>
              <a:gd name="T5" fmla="*/ 29633 h 207"/>
              <a:gd name="T6" fmla="*/ 0 w 23"/>
              <a:gd name="T7" fmla="*/ 29633 h 207"/>
              <a:gd name="T8" fmla="*/ 0 w 23"/>
              <a:gd name="T9" fmla="*/ 109538 h 207"/>
              <a:gd name="T10" fmla="*/ 0 w 23"/>
              <a:gd name="T11" fmla="*/ 14817 h 207"/>
              <a:gd name="T12" fmla="*/ 11113 w 23"/>
              <a:gd name="T13" fmla="*/ 14817 h 207"/>
              <a:gd name="T14" fmla="*/ 11113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07" name="Freeform 536"/>
          <p:cNvSpPr>
            <a:spLocks/>
          </p:cNvSpPr>
          <p:nvPr/>
        </p:nvSpPr>
        <p:spPr bwMode="auto">
          <a:xfrm>
            <a:off x="5943600" y="5246688"/>
            <a:ext cx="53975" cy="84137"/>
          </a:xfrm>
          <a:custGeom>
            <a:avLst/>
            <a:gdLst>
              <a:gd name="T0" fmla="*/ 482 w 112"/>
              <a:gd name="T1" fmla="*/ 62441 h 159"/>
              <a:gd name="T2" fmla="*/ 3855 w 112"/>
              <a:gd name="T3" fmla="*/ 73025 h 159"/>
              <a:gd name="T4" fmla="*/ 10602 w 112"/>
              <a:gd name="T5" fmla="*/ 79375 h 159"/>
              <a:gd name="T6" fmla="*/ 20241 w 112"/>
              <a:gd name="T7" fmla="*/ 83079 h 159"/>
              <a:gd name="T8" fmla="*/ 32771 w 112"/>
              <a:gd name="T9" fmla="*/ 83079 h 159"/>
              <a:gd name="T10" fmla="*/ 42891 w 112"/>
              <a:gd name="T11" fmla="*/ 80433 h 159"/>
              <a:gd name="T12" fmla="*/ 49638 w 112"/>
              <a:gd name="T13" fmla="*/ 73554 h 159"/>
              <a:gd name="T14" fmla="*/ 53493 w 112"/>
              <a:gd name="T15" fmla="*/ 63500 h 159"/>
              <a:gd name="T16" fmla="*/ 53493 w 112"/>
              <a:gd name="T17" fmla="*/ 52916 h 159"/>
              <a:gd name="T18" fmla="*/ 51565 w 112"/>
              <a:gd name="T19" fmla="*/ 45508 h 159"/>
              <a:gd name="T20" fmla="*/ 46264 w 112"/>
              <a:gd name="T21" fmla="*/ 40746 h 159"/>
              <a:gd name="T22" fmla="*/ 38554 w 112"/>
              <a:gd name="T23" fmla="*/ 37041 h 159"/>
              <a:gd name="T24" fmla="*/ 22650 w 112"/>
              <a:gd name="T25" fmla="*/ 32808 h 159"/>
              <a:gd name="T26" fmla="*/ 18313 w 112"/>
              <a:gd name="T27" fmla="*/ 30691 h 159"/>
              <a:gd name="T28" fmla="*/ 14940 w 112"/>
              <a:gd name="T29" fmla="*/ 29104 h 159"/>
              <a:gd name="T30" fmla="*/ 12530 w 112"/>
              <a:gd name="T31" fmla="*/ 26458 h 159"/>
              <a:gd name="T32" fmla="*/ 12048 w 112"/>
              <a:gd name="T33" fmla="*/ 22754 h 159"/>
              <a:gd name="T34" fmla="*/ 13012 w 112"/>
              <a:gd name="T35" fmla="*/ 17992 h 159"/>
              <a:gd name="T36" fmla="*/ 15903 w 112"/>
              <a:gd name="T37" fmla="*/ 14817 h 159"/>
              <a:gd name="T38" fmla="*/ 20241 w 112"/>
              <a:gd name="T39" fmla="*/ 12700 h 159"/>
              <a:gd name="T40" fmla="*/ 26506 w 112"/>
              <a:gd name="T41" fmla="*/ 11642 h 159"/>
              <a:gd name="T42" fmla="*/ 32771 w 112"/>
              <a:gd name="T43" fmla="*/ 12700 h 159"/>
              <a:gd name="T44" fmla="*/ 37108 w 112"/>
              <a:gd name="T45" fmla="*/ 15346 h 159"/>
              <a:gd name="T46" fmla="*/ 39999 w 112"/>
              <a:gd name="T47" fmla="*/ 19050 h 159"/>
              <a:gd name="T48" fmla="*/ 41445 w 112"/>
              <a:gd name="T49" fmla="*/ 24871 h 159"/>
              <a:gd name="T50" fmla="*/ 52047 w 112"/>
              <a:gd name="T51" fmla="*/ 19050 h 159"/>
              <a:gd name="T52" fmla="*/ 48192 w 112"/>
              <a:gd name="T53" fmla="*/ 10054 h 159"/>
              <a:gd name="T54" fmla="*/ 41445 w 112"/>
              <a:gd name="T55" fmla="*/ 3704 h 159"/>
              <a:gd name="T56" fmla="*/ 31807 w 112"/>
              <a:gd name="T57" fmla="*/ 529 h 159"/>
              <a:gd name="T58" fmla="*/ 20723 w 112"/>
              <a:gd name="T59" fmla="*/ 529 h 159"/>
              <a:gd name="T60" fmla="*/ 11566 w 112"/>
              <a:gd name="T61" fmla="*/ 3704 h 159"/>
              <a:gd name="T62" fmla="*/ 5301 w 112"/>
              <a:gd name="T63" fmla="*/ 10054 h 159"/>
              <a:gd name="T64" fmla="*/ 1928 w 112"/>
              <a:gd name="T65" fmla="*/ 17992 h 159"/>
              <a:gd name="T66" fmla="*/ 1928 w 112"/>
              <a:gd name="T67" fmla="*/ 28046 h 159"/>
              <a:gd name="T68" fmla="*/ 3855 w 112"/>
              <a:gd name="T69" fmla="*/ 35454 h 159"/>
              <a:gd name="T70" fmla="*/ 8675 w 112"/>
              <a:gd name="T71" fmla="*/ 40216 h 159"/>
              <a:gd name="T72" fmla="*/ 15903 w 112"/>
              <a:gd name="T73" fmla="*/ 43921 h 159"/>
              <a:gd name="T74" fmla="*/ 33252 w 112"/>
              <a:gd name="T75" fmla="*/ 49212 h 159"/>
              <a:gd name="T76" fmla="*/ 37590 w 112"/>
              <a:gd name="T77" fmla="*/ 50800 h 159"/>
              <a:gd name="T78" fmla="*/ 40481 w 112"/>
              <a:gd name="T79" fmla="*/ 52387 h 159"/>
              <a:gd name="T80" fmla="*/ 42891 w 112"/>
              <a:gd name="T81" fmla="*/ 55562 h 159"/>
              <a:gd name="T82" fmla="*/ 43373 w 112"/>
              <a:gd name="T83" fmla="*/ 59795 h 159"/>
              <a:gd name="T84" fmla="*/ 42409 w 112"/>
              <a:gd name="T85" fmla="*/ 65087 h 159"/>
              <a:gd name="T86" fmla="*/ 39035 w 112"/>
              <a:gd name="T87" fmla="*/ 68791 h 159"/>
              <a:gd name="T88" fmla="*/ 34216 w 112"/>
              <a:gd name="T89" fmla="*/ 71437 h 159"/>
              <a:gd name="T90" fmla="*/ 27469 w 112"/>
              <a:gd name="T91" fmla="*/ 72495 h 159"/>
              <a:gd name="T92" fmla="*/ 20241 w 112"/>
              <a:gd name="T93" fmla="*/ 70908 h 159"/>
              <a:gd name="T94" fmla="*/ 15421 w 112"/>
              <a:gd name="T95" fmla="*/ 67733 h 159"/>
              <a:gd name="T96" fmla="*/ 11566 w 112"/>
              <a:gd name="T97" fmla="*/ 62970 h 159"/>
              <a:gd name="T98" fmla="*/ 10120 w 112"/>
              <a:gd name="T99" fmla="*/ 56091 h 15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112" h="159">
                <a:moveTo>
                  <a:pt x="0" y="106"/>
                </a:moveTo>
                <a:lnTo>
                  <a:pt x="1" y="118"/>
                </a:lnTo>
                <a:lnTo>
                  <a:pt x="3" y="128"/>
                </a:lnTo>
                <a:lnTo>
                  <a:pt x="8" y="138"/>
                </a:lnTo>
                <a:lnTo>
                  <a:pt x="14" y="145"/>
                </a:lnTo>
                <a:lnTo>
                  <a:pt x="22" y="150"/>
                </a:lnTo>
                <a:lnTo>
                  <a:pt x="32" y="155"/>
                </a:lnTo>
                <a:lnTo>
                  <a:pt x="42" y="157"/>
                </a:lnTo>
                <a:lnTo>
                  <a:pt x="55" y="159"/>
                </a:lnTo>
                <a:lnTo>
                  <a:pt x="68" y="157"/>
                </a:lnTo>
                <a:lnTo>
                  <a:pt x="79" y="155"/>
                </a:lnTo>
                <a:lnTo>
                  <a:pt x="89" y="152"/>
                </a:lnTo>
                <a:lnTo>
                  <a:pt x="97" y="146"/>
                </a:lnTo>
                <a:lnTo>
                  <a:pt x="103" y="139"/>
                </a:lnTo>
                <a:lnTo>
                  <a:pt x="108" y="131"/>
                </a:lnTo>
                <a:lnTo>
                  <a:pt x="111" y="120"/>
                </a:lnTo>
                <a:lnTo>
                  <a:pt x="112" y="110"/>
                </a:lnTo>
                <a:lnTo>
                  <a:pt x="111" y="100"/>
                </a:lnTo>
                <a:lnTo>
                  <a:pt x="110" y="93"/>
                </a:lnTo>
                <a:lnTo>
                  <a:pt x="107" y="86"/>
                </a:lnTo>
                <a:lnTo>
                  <a:pt x="101" y="82"/>
                </a:lnTo>
                <a:lnTo>
                  <a:pt x="96" y="77"/>
                </a:lnTo>
                <a:lnTo>
                  <a:pt x="89" y="74"/>
                </a:lnTo>
                <a:lnTo>
                  <a:pt x="80" y="70"/>
                </a:lnTo>
                <a:lnTo>
                  <a:pt x="71" y="68"/>
                </a:lnTo>
                <a:lnTo>
                  <a:pt x="47" y="62"/>
                </a:lnTo>
                <a:lnTo>
                  <a:pt x="42" y="60"/>
                </a:lnTo>
                <a:lnTo>
                  <a:pt x="38" y="58"/>
                </a:lnTo>
                <a:lnTo>
                  <a:pt x="34" y="57"/>
                </a:lnTo>
                <a:lnTo>
                  <a:pt x="31" y="55"/>
                </a:lnTo>
                <a:lnTo>
                  <a:pt x="28" y="53"/>
                </a:lnTo>
                <a:lnTo>
                  <a:pt x="26" y="50"/>
                </a:lnTo>
                <a:lnTo>
                  <a:pt x="25" y="47"/>
                </a:lnTo>
                <a:lnTo>
                  <a:pt x="25" y="43"/>
                </a:lnTo>
                <a:lnTo>
                  <a:pt x="25" y="39"/>
                </a:lnTo>
                <a:lnTo>
                  <a:pt x="27" y="34"/>
                </a:lnTo>
                <a:lnTo>
                  <a:pt x="30" y="31"/>
                </a:lnTo>
                <a:lnTo>
                  <a:pt x="33" y="28"/>
                </a:lnTo>
                <a:lnTo>
                  <a:pt x="37" y="26"/>
                </a:lnTo>
                <a:lnTo>
                  <a:pt x="42" y="24"/>
                </a:lnTo>
                <a:lnTo>
                  <a:pt x="47" y="22"/>
                </a:lnTo>
                <a:lnTo>
                  <a:pt x="55" y="22"/>
                </a:lnTo>
                <a:lnTo>
                  <a:pt x="61" y="22"/>
                </a:lnTo>
                <a:lnTo>
                  <a:pt x="68" y="24"/>
                </a:lnTo>
                <a:lnTo>
                  <a:pt x="73" y="26"/>
                </a:lnTo>
                <a:lnTo>
                  <a:pt x="77" y="29"/>
                </a:lnTo>
                <a:lnTo>
                  <a:pt x="81" y="33"/>
                </a:lnTo>
                <a:lnTo>
                  <a:pt x="83" y="36"/>
                </a:lnTo>
                <a:lnTo>
                  <a:pt x="85" y="41"/>
                </a:lnTo>
                <a:lnTo>
                  <a:pt x="86" y="47"/>
                </a:lnTo>
                <a:lnTo>
                  <a:pt x="109" y="47"/>
                </a:lnTo>
                <a:lnTo>
                  <a:pt x="108" y="36"/>
                </a:lnTo>
                <a:lnTo>
                  <a:pt x="104" y="27"/>
                </a:lnTo>
                <a:lnTo>
                  <a:pt x="100" y="19"/>
                </a:lnTo>
                <a:lnTo>
                  <a:pt x="94" y="13"/>
                </a:lnTo>
                <a:lnTo>
                  <a:pt x="86" y="7"/>
                </a:lnTo>
                <a:lnTo>
                  <a:pt x="77" y="4"/>
                </a:lnTo>
                <a:lnTo>
                  <a:pt x="66" y="1"/>
                </a:lnTo>
                <a:lnTo>
                  <a:pt x="55" y="0"/>
                </a:lnTo>
                <a:lnTo>
                  <a:pt x="43" y="1"/>
                </a:lnTo>
                <a:lnTo>
                  <a:pt x="33" y="4"/>
                </a:lnTo>
                <a:lnTo>
                  <a:pt x="24" y="7"/>
                </a:lnTo>
                <a:lnTo>
                  <a:pt x="17" y="12"/>
                </a:lnTo>
                <a:lnTo>
                  <a:pt x="11" y="19"/>
                </a:lnTo>
                <a:lnTo>
                  <a:pt x="6" y="26"/>
                </a:lnTo>
                <a:lnTo>
                  <a:pt x="4" y="34"/>
                </a:lnTo>
                <a:lnTo>
                  <a:pt x="3" y="43"/>
                </a:lnTo>
                <a:lnTo>
                  <a:pt x="4" y="53"/>
                </a:lnTo>
                <a:lnTo>
                  <a:pt x="5" y="60"/>
                </a:lnTo>
                <a:lnTo>
                  <a:pt x="8" y="67"/>
                </a:lnTo>
                <a:lnTo>
                  <a:pt x="13" y="71"/>
                </a:lnTo>
                <a:lnTo>
                  <a:pt x="18" y="76"/>
                </a:lnTo>
                <a:lnTo>
                  <a:pt x="24" y="79"/>
                </a:lnTo>
                <a:lnTo>
                  <a:pt x="33" y="83"/>
                </a:lnTo>
                <a:lnTo>
                  <a:pt x="41" y="85"/>
                </a:lnTo>
                <a:lnTo>
                  <a:pt x="69" y="93"/>
                </a:lnTo>
                <a:lnTo>
                  <a:pt x="73" y="95"/>
                </a:lnTo>
                <a:lnTo>
                  <a:pt x="78" y="96"/>
                </a:lnTo>
                <a:lnTo>
                  <a:pt x="81" y="98"/>
                </a:lnTo>
                <a:lnTo>
                  <a:pt x="84" y="99"/>
                </a:lnTo>
                <a:lnTo>
                  <a:pt x="86" y="103"/>
                </a:lnTo>
                <a:lnTo>
                  <a:pt x="89" y="105"/>
                </a:lnTo>
                <a:lnTo>
                  <a:pt x="90" y="109"/>
                </a:lnTo>
                <a:lnTo>
                  <a:pt x="90" y="113"/>
                </a:lnTo>
                <a:lnTo>
                  <a:pt x="89" y="118"/>
                </a:lnTo>
                <a:lnTo>
                  <a:pt x="88" y="123"/>
                </a:lnTo>
                <a:lnTo>
                  <a:pt x="84" y="127"/>
                </a:lnTo>
                <a:lnTo>
                  <a:pt x="81" y="130"/>
                </a:lnTo>
                <a:lnTo>
                  <a:pt x="76" y="133"/>
                </a:lnTo>
                <a:lnTo>
                  <a:pt x="71" y="135"/>
                </a:lnTo>
                <a:lnTo>
                  <a:pt x="64" y="137"/>
                </a:lnTo>
                <a:lnTo>
                  <a:pt x="57" y="137"/>
                </a:lnTo>
                <a:lnTo>
                  <a:pt x="50" y="137"/>
                </a:lnTo>
                <a:lnTo>
                  <a:pt x="42" y="134"/>
                </a:lnTo>
                <a:lnTo>
                  <a:pt x="36" y="132"/>
                </a:lnTo>
                <a:lnTo>
                  <a:pt x="32" y="128"/>
                </a:lnTo>
                <a:lnTo>
                  <a:pt x="27" y="125"/>
                </a:lnTo>
                <a:lnTo>
                  <a:pt x="24" y="119"/>
                </a:lnTo>
                <a:lnTo>
                  <a:pt x="22" y="113"/>
                </a:lnTo>
                <a:lnTo>
                  <a:pt x="21" y="106"/>
                </a:lnTo>
                <a:lnTo>
                  <a:pt x="0" y="10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08" name="Freeform 537"/>
          <p:cNvSpPr>
            <a:spLocks noEditPoints="1"/>
          </p:cNvSpPr>
          <p:nvPr/>
        </p:nvSpPr>
        <p:spPr bwMode="auto">
          <a:xfrm>
            <a:off x="6043613" y="5219700"/>
            <a:ext cx="61912" cy="109538"/>
          </a:xfrm>
          <a:custGeom>
            <a:avLst/>
            <a:gdLst>
              <a:gd name="T0" fmla="*/ 0 w 134"/>
              <a:gd name="T1" fmla="*/ 109538 h 207"/>
              <a:gd name="T2" fmla="*/ 11551 w 134"/>
              <a:gd name="T3" fmla="*/ 109538 h 207"/>
              <a:gd name="T4" fmla="*/ 11551 w 134"/>
              <a:gd name="T5" fmla="*/ 63500 h 207"/>
              <a:gd name="T6" fmla="*/ 29108 w 134"/>
              <a:gd name="T7" fmla="*/ 63500 h 207"/>
              <a:gd name="T8" fmla="*/ 35576 w 134"/>
              <a:gd name="T9" fmla="*/ 63500 h 207"/>
              <a:gd name="T10" fmla="*/ 41583 w 134"/>
              <a:gd name="T11" fmla="*/ 62971 h 207"/>
              <a:gd name="T12" fmla="*/ 46203 w 134"/>
              <a:gd name="T13" fmla="*/ 61384 h 207"/>
              <a:gd name="T14" fmla="*/ 50823 w 134"/>
              <a:gd name="T15" fmla="*/ 59267 h 207"/>
              <a:gd name="T16" fmla="*/ 53133 w 134"/>
              <a:gd name="T17" fmla="*/ 56621 h 207"/>
              <a:gd name="T18" fmla="*/ 55444 w 134"/>
              <a:gd name="T19" fmla="*/ 53975 h 207"/>
              <a:gd name="T20" fmla="*/ 57292 w 134"/>
              <a:gd name="T21" fmla="*/ 51329 h 207"/>
              <a:gd name="T22" fmla="*/ 59140 w 134"/>
              <a:gd name="T23" fmla="*/ 48154 h 207"/>
              <a:gd name="T24" fmla="*/ 60526 w 134"/>
              <a:gd name="T25" fmla="*/ 44450 h 207"/>
              <a:gd name="T26" fmla="*/ 60988 w 134"/>
              <a:gd name="T27" fmla="*/ 40746 h 207"/>
              <a:gd name="T28" fmla="*/ 61912 w 134"/>
              <a:gd name="T29" fmla="*/ 36513 h 207"/>
              <a:gd name="T30" fmla="*/ 61912 w 134"/>
              <a:gd name="T31" fmla="*/ 31750 h 207"/>
              <a:gd name="T32" fmla="*/ 61912 w 134"/>
              <a:gd name="T33" fmla="*/ 26988 h 207"/>
              <a:gd name="T34" fmla="*/ 61450 w 134"/>
              <a:gd name="T35" fmla="*/ 22754 h 207"/>
              <a:gd name="T36" fmla="*/ 60526 w 134"/>
              <a:gd name="T37" fmla="*/ 18521 h 207"/>
              <a:gd name="T38" fmla="*/ 59140 w 134"/>
              <a:gd name="T39" fmla="*/ 14817 h 207"/>
              <a:gd name="T40" fmla="*/ 57292 w 134"/>
              <a:gd name="T41" fmla="*/ 11642 h 207"/>
              <a:gd name="T42" fmla="*/ 55444 w 134"/>
              <a:gd name="T43" fmla="*/ 8467 h 207"/>
              <a:gd name="T44" fmla="*/ 53595 w 134"/>
              <a:gd name="T45" fmla="*/ 6350 h 207"/>
              <a:gd name="T46" fmla="*/ 50823 w 134"/>
              <a:gd name="T47" fmla="*/ 4233 h 207"/>
              <a:gd name="T48" fmla="*/ 46665 w 134"/>
              <a:gd name="T49" fmla="*/ 1588 h 207"/>
              <a:gd name="T50" fmla="*/ 42045 w 134"/>
              <a:gd name="T51" fmla="*/ 529 h 207"/>
              <a:gd name="T52" fmla="*/ 36962 w 134"/>
              <a:gd name="T53" fmla="*/ 0 h 207"/>
              <a:gd name="T54" fmla="*/ 31418 w 134"/>
              <a:gd name="T55" fmla="*/ 0 h 207"/>
              <a:gd name="T56" fmla="*/ 28646 w 134"/>
              <a:gd name="T57" fmla="*/ 0 h 207"/>
              <a:gd name="T58" fmla="*/ 0 w 134"/>
              <a:gd name="T59" fmla="*/ 0 h 207"/>
              <a:gd name="T60" fmla="*/ 0 w 134"/>
              <a:gd name="T61" fmla="*/ 109538 h 207"/>
              <a:gd name="T62" fmla="*/ 11551 w 134"/>
              <a:gd name="T63" fmla="*/ 49742 h 207"/>
              <a:gd name="T64" fmla="*/ 11551 w 134"/>
              <a:gd name="T65" fmla="*/ 13229 h 207"/>
              <a:gd name="T66" fmla="*/ 32342 w 134"/>
              <a:gd name="T67" fmla="*/ 13229 h 207"/>
              <a:gd name="T68" fmla="*/ 36500 w 134"/>
              <a:gd name="T69" fmla="*/ 13229 h 207"/>
              <a:gd name="T70" fmla="*/ 39735 w 134"/>
              <a:gd name="T71" fmla="*/ 14817 h 207"/>
              <a:gd name="T72" fmla="*/ 42969 w 134"/>
              <a:gd name="T73" fmla="*/ 15875 h 207"/>
              <a:gd name="T74" fmla="*/ 45279 w 134"/>
              <a:gd name="T75" fmla="*/ 17992 h 207"/>
              <a:gd name="T76" fmla="*/ 47127 w 134"/>
              <a:gd name="T77" fmla="*/ 20108 h 207"/>
              <a:gd name="T78" fmla="*/ 48513 w 134"/>
              <a:gd name="T79" fmla="*/ 23283 h 207"/>
              <a:gd name="T80" fmla="*/ 48975 w 134"/>
              <a:gd name="T81" fmla="*/ 26988 h 207"/>
              <a:gd name="T82" fmla="*/ 49437 w 134"/>
              <a:gd name="T83" fmla="*/ 31221 h 207"/>
              <a:gd name="T84" fmla="*/ 48975 w 134"/>
              <a:gd name="T85" fmla="*/ 36513 h 207"/>
              <a:gd name="T86" fmla="*/ 48513 w 134"/>
              <a:gd name="T87" fmla="*/ 40746 h 207"/>
              <a:gd name="T88" fmla="*/ 47127 w 134"/>
              <a:gd name="T89" fmla="*/ 43921 h 207"/>
              <a:gd name="T90" fmla="*/ 45279 w 134"/>
              <a:gd name="T91" fmla="*/ 46038 h 207"/>
              <a:gd name="T92" fmla="*/ 42969 w 134"/>
              <a:gd name="T93" fmla="*/ 48154 h 207"/>
              <a:gd name="T94" fmla="*/ 39273 w 134"/>
              <a:gd name="T95" fmla="*/ 49213 h 207"/>
              <a:gd name="T96" fmla="*/ 35576 w 134"/>
              <a:gd name="T97" fmla="*/ 49742 h 207"/>
              <a:gd name="T98" fmla="*/ 30956 w 134"/>
              <a:gd name="T99" fmla="*/ 49742 h 207"/>
              <a:gd name="T100" fmla="*/ 11551 w 134"/>
              <a:gd name="T101" fmla="*/ 49742 h 20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134" h="207">
                <a:moveTo>
                  <a:pt x="0" y="207"/>
                </a:moveTo>
                <a:lnTo>
                  <a:pt x="25" y="207"/>
                </a:lnTo>
                <a:lnTo>
                  <a:pt x="25" y="120"/>
                </a:lnTo>
                <a:lnTo>
                  <a:pt x="63" y="120"/>
                </a:lnTo>
                <a:lnTo>
                  <a:pt x="77" y="120"/>
                </a:lnTo>
                <a:lnTo>
                  <a:pt x="90" y="119"/>
                </a:lnTo>
                <a:lnTo>
                  <a:pt x="100" y="116"/>
                </a:lnTo>
                <a:lnTo>
                  <a:pt x="110" y="112"/>
                </a:lnTo>
                <a:lnTo>
                  <a:pt x="115" y="107"/>
                </a:lnTo>
                <a:lnTo>
                  <a:pt x="120" y="102"/>
                </a:lnTo>
                <a:lnTo>
                  <a:pt x="124" y="97"/>
                </a:lnTo>
                <a:lnTo>
                  <a:pt x="128" y="91"/>
                </a:lnTo>
                <a:lnTo>
                  <a:pt x="131" y="84"/>
                </a:lnTo>
                <a:lnTo>
                  <a:pt x="132" y="77"/>
                </a:lnTo>
                <a:lnTo>
                  <a:pt x="134" y="69"/>
                </a:lnTo>
                <a:lnTo>
                  <a:pt x="134" y="60"/>
                </a:lnTo>
                <a:lnTo>
                  <a:pt x="134" y="51"/>
                </a:lnTo>
                <a:lnTo>
                  <a:pt x="133" y="43"/>
                </a:lnTo>
                <a:lnTo>
                  <a:pt x="131" y="35"/>
                </a:lnTo>
                <a:lnTo>
                  <a:pt x="128" y="28"/>
                </a:lnTo>
                <a:lnTo>
                  <a:pt x="124" y="22"/>
                </a:lnTo>
                <a:lnTo>
                  <a:pt x="120" y="16"/>
                </a:lnTo>
                <a:lnTo>
                  <a:pt x="116" y="12"/>
                </a:lnTo>
                <a:lnTo>
                  <a:pt x="110" y="8"/>
                </a:lnTo>
                <a:lnTo>
                  <a:pt x="101" y="3"/>
                </a:lnTo>
                <a:lnTo>
                  <a:pt x="91" y="1"/>
                </a:lnTo>
                <a:lnTo>
                  <a:pt x="80" y="0"/>
                </a:lnTo>
                <a:lnTo>
                  <a:pt x="68" y="0"/>
                </a:lnTo>
                <a:lnTo>
                  <a:pt x="62" y="0"/>
                </a:lnTo>
                <a:lnTo>
                  <a:pt x="0" y="0"/>
                </a:lnTo>
                <a:lnTo>
                  <a:pt x="0" y="207"/>
                </a:lnTo>
                <a:close/>
                <a:moveTo>
                  <a:pt x="25" y="94"/>
                </a:moveTo>
                <a:lnTo>
                  <a:pt x="25" y="25"/>
                </a:lnTo>
                <a:lnTo>
                  <a:pt x="70" y="25"/>
                </a:lnTo>
                <a:lnTo>
                  <a:pt x="79" y="25"/>
                </a:lnTo>
                <a:lnTo>
                  <a:pt x="86" y="28"/>
                </a:lnTo>
                <a:lnTo>
                  <a:pt x="93" y="30"/>
                </a:lnTo>
                <a:lnTo>
                  <a:pt x="98" y="34"/>
                </a:lnTo>
                <a:lnTo>
                  <a:pt x="102" y="38"/>
                </a:lnTo>
                <a:lnTo>
                  <a:pt x="105" y="44"/>
                </a:lnTo>
                <a:lnTo>
                  <a:pt x="106" y="51"/>
                </a:lnTo>
                <a:lnTo>
                  <a:pt x="107" y="59"/>
                </a:lnTo>
                <a:lnTo>
                  <a:pt x="106" y="69"/>
                </a:lnTo>
                <a:lnTo>
                  <a:pt x="105" y="77"/>
                </a:lnTo>
                <a:lnTo>
                  <a:pt x="102" y="83"/>
                </a:lnTo>
                <a:lnTo>
                  <a:pt x="98" y="87"/>
                </a:lnTo>
                <a:lnTo>
                  <a:pt x="93" y="91"/>
                </a:lnTo>
                <a:lnTo>
                  <a:pt x="85" y="93"/>
                </a:lnTo>
                <a:lnTo>
                  <a:pt x="77" y="94"/>
                </a:lnTo>
                <a:lnTo>
                  <a:pt x="67" y="94"/>
                </a:lnTo>
                <a:lnTo>
                  <a:pt x="25" y="94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09" name="Rectangle 538"/>
          <p:cNvSpPr>
            <a:spLocks noChangeArrowheads="1"/>
          </p:cNvSpPr>
          <p:nvPr/>
        </p:nvSpPr>
        <p:spPr bwMode="auto">
          <a:xfrm>
            <a:off x="6094413" y="5311775"/>
            <a:ext cx="12700" cy="17463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10" name="Freeform 539"/>
          <p:cNvSpPr>
            <a:spLocks noEditPoints="1"/>
          </p:cNvSpPr>
          <p:nvPr/>
        </p:nvSpPr>
        <p:spPr bwMode="auto">
          <a:xfrm>
            <a:off x="4851400" y="5418138"/>
            <a:ext cx="60325" cy="103187"/>
          </a:xfrm>
          <a:custGeom>
            <a:avLst/>
            <a:gdLst>
              <a:gd name="T0" fmla="*/ 36943 w 129"/>
              <a:gd name="T1" fmla="*/ 103187 h 196"/>
              <a:gd name="T2" fmla="*/ 48166 w 129"/>
              <a:gd name="T3" fmla="*/ 103187 h 196"/>
              <a:gd name="T4" fmla="*/ 48166 w 129"/>
              <a:gd name="T5" fmla="*/ 77390 h 196"/>
              <a:gd name="T6" fmla="*/ 60325 w 129"/>
              <a:gd name="T7" fmla="*/ 77390 h 196"/>
              <a:gd name="T8" fmla="*/ 60325 w 129"/>
              <a:gd name="T9" fmla="*/ 64755 h 196"/>
              <a:gd name="T10" fmla="*/ 48166 w 129"/>
              <a:gd name="T11" fmla="*/ 64755 h 196"/>
              <a:gd name="T12" fmla="*/ 48166 w 129"/>
              <a:gd name="T13" fmla="*/ 0 h 196"/>
              <a:gd name="T14" fmla="*/ 36943 w 129"/>
              <a:gd name="T15" fmla="*/ 0 h 196"/>
              <a:gd name="T16" fmla="*/ 0 w 129"/>
              <a:gd name="T17" fmla="*/ 63702 h 196"/>
              <a:gd name="T18" fmla="*/ 0 w 129"/>
              <a:gd name="T19" fmla="*/ 77390 h 196"/>
              <a:gd name="T20" fmla="*/ 36943 w 129"/>
              <a:gd name="T21" fmla="*/ 77390 h 196"/>
              <a:gd name="T22" fmla="*/ 36943 w 129"/>
              <a:gd name="T23" fmla="*/ 103187 h 196"/>
              <a:gd name="T24" fmla="*/ 10288 w 129"/>
              <a:gd name="T25" fmla="*/ 64755 h 196"/>
              <a:gd name="T26" fmla="*/ 36943 w 129"/>
              <a:gd name="T27" fmla="*/ 17900 h 196"/>
              <a:gd name="T28" fmla="*/ 36943 w 129"/>
              <a:gd name="T29" fmla="*/ 64755 h 196"/>
              <a:gd name="T30" fmla="*/ 10288 w 129"/>
              <a:gd name="T31" fmla="*/ 64755 h 19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6">
                <a:moveTo>
                  <a:pt x="79" y="196"/>
                </a:moveTo>
                <a:lnTo>
                  <a:pt x="103" y="196"/>
                </a:lnTo>
                <a:lnTo>
                  <a:pt x="103" y="147"/>
                </a:lnTo>
                <a:lnTo>
                  <a:pt x="129" y="147"/>
                </a:lnTo>
                <a:lnTo>
                  <a:pt x="129" y="123"/>
                </a:lnTo>
                <a:lnTo>
                  <a:pt x="103" y="123"/>
                </a:lnTo>
                <a:lnTo>
                  <a:pt x="103" y="0"/>
                </a:lnTo>
                <a:lnTo>
                  <a:pt x="79" y="0"/>
                </a:lnTo>
                <a:lnTo>
                  <a:pt x="0" y="121"/>
                </a:lnTo>
                <a:lnTo>
                  <a:pt x="0" y="147"/>
                </a:lnTo>
                <a:lnTo>
                  <a:pt x="79" y="147"/>
                </a:lnTo>
                <a:lnTo>
                  <a:pt x="79" y="196"/>
                </a:lnTo>
                <a:close/>
                <a:moveTo>
                  <a:pt x="22" y="123"/>
                </a:moveTo>
                <a:lnTo>
                  <a:pt x="79" y="34"/>
                </a:lnTo>
                <a:lnTo>
                  <a:pt x="79" y="123"/>
                </a:lnTo>
                <a:lnTo>
                  <a:pt x="22" y="123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11" name="Freeform 540"/>
          <p:cNvSpPr>
            <a:spLocks/>
          </p:cNvSpPr>
          <p:nvPr/>
        </p:nvSpPr>
        <p:spPr bwMode="auto">
          <a:xfrm>
            <a:off x="4921250" y="5418138"/>
            <a:ext cx="57150" cy="103187"/>
          </a:xfrm>
          <a:custGeom>
            <a:avLst/>
            <a:gdLst>
              <a:gd name="T0" fmla="*/ 11522 w 124"/>
              <a:gd name="T1" fmla="*/ 103187 h 196"/>
              <a:gd name="T2" fmla="*/ 23505 w 124"/>
              <a:gd name="T3" fmla="*/ 103187 h 196"/>
              <a:gd name="T4" fmla="*/ 24888 w 124"/>
              <a:gd name="T5" fmla="*/ 90025 h 196"/>
              <a:gd name="T6" fmla="*/ 27653 w 124"/>
              <a:gd name="T7" fmla="*/ 77917 h 196"/>
              <a:gd name="T8" fmla="*/ 30879 w 124"/>
              <a:gd name="T9" fmla="*/ 66335 h 196"/>
              <a:gd name="T10" fmla="*/ 34106 w 124"/>
              <a:gd name="T11" fmla="*/ 54752 h 196"/>
              <a:gd name="T12" fmla="*/ 39175 w 124"/>
              <a:gd name="T13" fmla="*/ 43697 h 196"/>
              <a:gd name="T14" fmla="*/ 44706 w 124"/>
              <a:gd name="T15" fmla="*/ 33167 h 196"/>
              <a:gd name="T16" fmla="*/ 50237 w 124"/>
              <a:gd name="T17" fmla="*/ 22638 h 196"/>
              <a:gd name="T18" fmla="*/ 57150 w 124"/>
              <a:gd name="T19" fmla="*/ 12635 h 196"/>
              <a:gd name="T20" fmla="*/ 57150 w 124"/>
              <a:gd name="T21" fmla="*/ 0 h 196"/>
              <a:gd name="T22" fmla="*/ 0 w 124"/>
              <a:gd name="T23" fmla="*/ 0 h 196"/>
              <a:gd name="T24" fmla="*/ 0 w 124"/>
              <a:gd name="T25" fmla="*/ 14215 h 196"/>
              <a:gd name="T26" fmla="*/ 45628 w 124"/>
              <a:gd name="T27" fmla="*/ 14215 h 196"/>
              <a:gd name="T28" fmla="*/ 38715 w 124"/>
              <a:gd name="T29" fmla="*/ 23691 h 196"/>
              <a:gd name="T30" fmla="*/ 32262 w 124"/>
              <a:gd name="T31" fmla="*/ 34220 h 196"/>
              <a:gd name="T32" fmla="*/ 27192 w 124"/>
              <a:gd name="T33" fmla="*/ 44749 h 196"/>
              <a:gd name="T34" fmla="*/ 22123 w 124"/>
              <a:gd name="T35" fmla="*/ 55805 h 196"/>
              <a:gd name="T36" fmla="*/ 18435 w 124"/>
              <a:gd name="T37" fmla="*/ 66861 h 196"/>
              <a:gd name="T38" fmla="*/ 15209 w 124"/>
              <a:gd name="T39" fmla="*/ 78443 h 196"/>
              <a:gd name="T40" fmla="*/ 12905 w 124"/>
              <a:gd name="T41" fmla="*/ 90552 h 196"/>
              <a:gd name="T42" fmla="*/ 11522 w 124"/>
              <a:gd name="T43" fmla="*/ 103187 h 19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24" h="196">
                <a:moveTo>
                  <a:pt x="25" y="196"/>
                </a:moveTo>
                <a:lnTo>
                  <a:pt x="51" y="196"/>
                </a:lnTo>
                <a:lnTo>
                  <a:pt x="54" y="171"/>
                </a:lnTo>
                <a:lnTo>
                  <a:pt x="60" y="148"/>
                </a:lnTo>
                <a:lnTo>
                  <a:pt x="67" y="126"/>
                </a:lnTo>
                <a:lnTo>
                  <a:pt x="74" y="104"/>
                </a:lnTo>
                <a:lnTo>
                  <a:pt x="85" y="83"/>
                </a:lnTo>
                <a:lnTo>
                  <a:pt x="97" y="63"/>
                </a:lnTo>
                <a:lnTo>
                  <a:pt x="109" y="43"/>
                </a:lnTo>
                <a:lnTo>
                  <a:pt x="124" y="24"/>
                </a:lnTo>
                <a:lnTo>
                  <a:pt x="124" y="0"/>
                </a:lnTo>
                <a:lnTo>
                  <a:pt x="0" y="0"/>
                </a:lnTo>
                <a:lnTo>
                  <a:pt x="0" y="27"/>
                </a:lnTo>
                <a:lnTo>
                  <a:pt x="99" y="27"/>
                </a:lnTo>
                <a:lnTo>
                  <a:pt x="84" y="45"/>
                </a:lnTo>
                <a:lnTo>
                  <a:pt x="70" y="65"/>
                </a:lnTo>
                <a:lnTo>
                  <a:pt x="59" y="85"/>
                </a:lnTo>
                <a:lnTo>
                  <a:pt x="48" y="106"/>
                </a:lnTo>
                <a:lnTo>
                  <a:pt x="40" y="127"/>
                </a:lnTo>
                <a:lnTo>
                  <a:pt x="33" y="149"/>
                </a:lnTo>
                <a:lnTo>
                  <a:pt x="28" y="172"/>
                </a:lnTo>
                <a:lnTo>
                  <a:pt x="25" y="19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12" name="Freeform 541"/>
          <p:cNvSpPr>
            <a:spLocks noEditPoints="1"/>
          </p:cNvSpPr>
          <p:nvPr/>
        </p:nvSpPr>
        <p:spPr bwMode="auto">
          <a:xfrm>
            <a:off x="5537200" y="5411788"/>
            <a:ext cx="71438" cy="109537"/>
          </a:xfrm>
          <a:custGeom>
            <a:avLst/>
            <a:gdLst>
              <a:gd name="T0" fmla="*/ 0 w 153"/>
              <a:gd name="T1" fmla="*/ 109537 h 208"/>
              <a:gd name="T2" fmla="*/ 33151 w 153"/>
              <a:gd name="T3" fmla="*/ 109537 h 208"/>
              <a:gd name="T4" fmla="*/ 37820 w 153"/>
              <a:gd name="T5" fmla="*/ 109537 h 208"/>
              <a:gd name="T6" fmla="*/ 41555 w 153"/>
              <a:gd name="T7" fmla="*/ 107957 h 208"/>
              <a:gd name="T8" fmla="*/ 45291 w 153"/>
              <a:gd name="T9" fmla="*/ 107431 h 208"/>
              <a:gd name="T10" fmla="*/ 49493 w 153"/>
              <a:gd name="T11" fmla="*/ 105851 h 208"/>
              <a:gd name="T12" fmla="*/ 52761 w 153"/>
              <a:gd name="T13" fmla="*/ 103744 h 208"/>
              <a:gd name="T14" fmla="*/ 56030 w 153"/>
              <a:gd name="T15" fmla="*/ 100584 h 208"/>
              <a:gd name="T16" fmla="*/ 58831 w 153"/>
              <a:gd name="T17" fmla="*/ 98478 h 208"/>
              <a:gd name="T18" fmla="*/ 61166 w 153"/>
              <a:gd name="T19" fmla="*/ 94792 h 208"/>
              <a:gd name="T20" fmla="*/ 63500 w 153"/>
              <a:gd name="T21" fmla="*/ 91105 h 208"/>
              <a:gd name="T22" fmla="*/ 65835 w 153"/>
              <a:gd name="T23" fmla="*/ 86892 h 208"/>
              <a:gd name="T24" fmla="*/ 67703 w 153"/>
              <a:gd name="T25" fmla="*/ 82153 h 208"/>
              <a:gd name="T26" fmla="*/ 69103 w 153"/>
              <a:gd name="T27" fmla="*/ 76887 h 208"/>
              <a:gd name="T28" fmla="*/ 70037 w 153"/>
              <a:gd name="T29" fmla="*/ 72147 h 208"/>
              <a:gd name="T30" fmla="*/ 70971 w 153"/>
              <a:gd name="T31" fmla="*/ 65828 h 208"/>
              <a:gd name="T32" fmla="*/ 71438 w 153"/>
              <a:gd name="T33" fmla="*/ 59508 h 208"/>
              <a:gd name="T34" fmla="*/ 71438 w 153"/>
              <a:gd name="T35" fmla="*/ 53189 h 208"/>
              <a:gd name="T36" fmla="*/ 71438 w 153"/>
              <a:gd name="T37" fmla="*/ 46869 h 208"/>
              <a:gd name="T38" fmla="*/ 70971 w 153"/>
              <a:gd name="T39" fmla="*/ 41076 h 208"/>
              <a:gd name="T40" fmla="*/ 70037 w 153"/>
              <a:gd name="T41" fmla="*/ 35810 h 208"/>
              <a:gd name="T42" fmla="*/ 69103 w 153"/>
              <a:gd name="T43" fmla="*/ 30017 h 208"/>
              <a:gd name="T44" fmla="*/ 67703 w 153"/>
              <a:gd name="T45" fmla="*/ 25804 h 208"/>
              <a:gd name="T46" fmla="*/ 66302 w 153"/>
              <a:gd name="T47" fmla="*/ 21065 h 208"/>
              <a:gd name="T48" fmla="*/ 63967 w 153"/>
              <a:gd name="T49" fmla="*/ 17378 h 208"/>
              <a:gd name="T50" fmla="*/ 61633 w 153"/>
              <a:gd name="T51" fmla="*/ 13692 h 208"/>
              <a:gd name="T52" fmla="*/ 59298 w 153"/>
              <a:gd name="T53" fmla="*/ 10532 h 208"/>
              <a:gd name="T54" fmla="*/ 56497 w 153"/>
              <a:gd name="T55" fmla="*/ 8426 h 208"/>
              <a:gd name="T56" fmla="*/ 53228 w 153"/>
              <a:gd name="T57" fmla="*/ 5793 h 208"/>
              <a:gd name="T58" fmla="*/ 49960 w 153"/>
              <a:gd name="T59" fmla="*/ 3686 h 208"/>
              <a:gd name="T60" fmla="*/ 46692 w 153"/>
              <a:gd name="T61" fmla="*/ 2106 h 208"/>
              <a:gd name="T62" fmla="*/ 42489 w 153"/>
              <a:gd name="T63" fmla="*/ 1053 h 208"/>
              <a:gd name="T64" fmla="*/ 38287 w 153"/>
              <a:gd name="T65" fmla="*/ 0 h 208"/>
              <a:gd name="T66" fmla="*/ 33618 w 153"/>
              <a:gd name="T67" fmla="*/ 0 h 208"/>
              <a:gd name="T68" fmla="*/ 0 w 153"/>
              <a:gd name="T69" fmla="*/ 0 h 208"/>
              <a:gd name="T70" fmla="*/ 0 w 153"/>
              <a:gd name="T71" fmla="*/ 109537 h 208"/>
              <a:gd name="T72" fmla="*/ 32684 w 153"/>
              <a:gd name="T73" fmla="*/ 13166 h 208"/>
              <a:gd name="T74" fmla="*/ 38754 w 153"/>
              <a:gd name="T75" fmla="*/ 13692 h 208"/>
              <a:gd name="T76" fmla="*/ 43890 w 153"/>
              <a:gd name="T77" fmla="*/ 15272 h 208"/>
              <a:gd name="T78" fmla="*/ 48559 w 153"/>
              <a:gd name="T79" fmla="*/ 18958 h 208"/>
              <a:gd name="T80" fmla="*/ 52294 w 153"/>
              <a:gd name="T81" fmla="*/ 23698 h 208"/>
              <a:gd name="T82" fmla="*/ 55096 w 153"/>
              <a:gd name="T83" fmla="*/ 29491 h 208"/>
              <a:gd name="T84" fmla="*/ 57431 w 153"/>
              <a:gd name="T85" fmla="*/ 36337 h 208"/>
              <a:gd name="T86" fmla="*/ 58831 w 153"/>
              <a:gd name="T87" fmla="*/ 44236 h 208"/>
              <a:gd name="T88" fmla="*/ 59298 w 153"/>
              <a:gd name="T89" fmla="*/ 54242 h 208"/>
              <a:gd name="T90" fmla="*/ 58831 w 153"/>
              <a:gd name="T91" fmla="*/ 63721 h 208"/>
              <a:gd name="T92" fmla="*/ 57897 w 153"/>
              <a:gd name="T93" fmla="*/ 72147 h 208"/>
              <a:gd name="T94" fmla="*/ 55096 w 153"/>
              <a:gd name="T95" fmla="*/ 79520 h 208"/>
              <a:gd name="T96" fmla="*/ 52294 w 153"/>
              <a:gd name="T97" fmla="*/ 85312 h 208"/>
              <a:gd name="T98" fmla="*/ 49026 w 153"/>
              <a:gd name="T99" fmla="*/ 89525 h 208"/>
              <a:gd name="T100" fmla="*/ 43890 w 153"/>
              <a:gd name="T101" fmla="*/ 93212 h 208"/>
              <a:gd name="T102" fmla="*/ 38754 w 153"/>
              <a:gd name="T103" fmla="*/ 95318 h 208"/>
              <a:gd name="T104" fmla="*/ 32684 w 153"/>
              <a:gd name="T105" fmla="*/ 95845 h 208"/>
              <a:gd name="T106" fmla="*/ 12140 w 153"/>
              <a:gd name="T107" fmla="*/ 95845 h 208"/>
              <a:gd name="T108" fmla="*/ 12140 w 153"/>
              <a:gd name="T109" fmla="*/ 13166 h 208"/>
              <a:gd name="T110" fmla="*/ 32684 w 153"/>
              <a:gd name="T111" fmla="*/ 13166 h 20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153" h="208">
                <a:moveTo>
                  <a:pt x="0" y="208"/>
                </a:moveTo>
                <a:lnTo>
                  <a:pt x="71" y="208"/>
                </a:lnTo>
                <a:lnTo>
                  <a:pt x="81" y="208"/>
                </a:lnTo>
                <a:lnTo>
                  <a:pt x="89" y="205"/>
                </a:lnTo>
                <a:lnTo>
                  <a:pt x="97" y="204"/>
                </a:lnTo>
                <a:lnTo>
                  <a:pt x="106" y="201"/>
                </a:lnTo>
                <a:lnTo>
                  <a:pt x="113" y="197"/>
                </a:lnTo>
                <a:lnTo>
                  <a:pt x="120" y="191"/>
                </a:lnTo>
                <a:lnTo>
                  <a:pt x="126" y="187"/>
                </a:lnTo>
                <a:lnTo>
                  <a:pt x="131" y="180"/>
                </a:lnTo>
                <a:lnTo>
                  <a:pt x="136" y="173"/>
                </a:lnTo>
                <a:lnTo>
                  <a:pt x="141" y="165"/>
                </a:lnTo>
                <a:lnTo>
                  <a:pt x="145" y="156"/>
                </a:lnTo>
                <a:lnTo>
                  <a:pt x="148" y="146"/>
                </a:lnTo>
                <a:lnTo>
                  <a:pt x="150" y="137"/>
                </a:lnTo>
                <a:lnTo>
                  <a:pt x="152" y="125"/>
                </a:lnTo>
                <a:lnTo>
                  <a:pt x="153" y="113"/>
                </a:lnTo>
                <a:lnTo>
                  <a:pt x="153" y="101"/>
                </a:lnTo>
                <a:lnTo>
                  <a:pt x="153" y="89"/>
                </a:lnTo>
                <a:lnTo>
                  <a:pt x="152" y="78"/>
                </a:lnTo>
                <a:lnTo>
                  <a:pt x="150" y="68"/>
                </a:lnTo>
                <a:lnTo>
                  <a:pt x="148" y="57"/>
                </a:lnTo>
                <a:lnTo>
                  <a:pt x="145" y="49"/>
                </a:lnTo>
                <a:lnTo>
                  <a:pt x="142" y="40"/>
                </a:lnTo>
                <a:lnTo>
                  <a:pt x="137" y="33"/>
                </a:lnTo>
                <a:lnTo>
                  <a:pt x="132" y="26"/>
                </a:lnTo>
                <a:lnTo>
                  <a:pt x="127" y="20"/>
                </a:lnTo>
                <a:lnTo>
                  <a:pt x="121" y="16"/>
                </a:lnTo>
                <a:lnTo>
                  <a:pt x="114" y="11"/>
                </a:lnTo>
                <a:lnTo>
                  <a:pt x="107" y="7"/>
                </a:lnTo>
                <a:lnTo>
                  <a:pt x="100" y="4"/>
                </a:lnTo>
                <a:lnTo>
                  <a:pt x="91" y="2"/>
                </a:lnTo>
                <a:lnTo>
                  <a:pt x="82" y="0"/>
                </a:lnTo>
                <a:lnTo>
                  <a:pt x="72" y="0"/>
                </a:lnTo>
                <a:lnTo>
                  <a:pt x="0" y="0"/>
                </a:lnTo>
                <a:lnTo>
                  <a:pt x="0" y="208"/>
                </a:lnTo>
                <a:close/>
                <a:moveTo>
                  <a:pt x="70" y="25"/>
                </a:moveTo>
                <a:lnTo>
                  <a:pt x="83" y="26"/>
                </a:lnTo>
                <a:lnTo>
                  <a:pt x="94" y="29"/>
                </a:lnTo>
                <a:lnTo>
                  <a:pt x="104" y="36"/>
                </a:lnTo>
                <a:lnTo>
                  <a:pt x="112" y="45"/>
                </a:lnTo>
                <a:lnTo>
                  <a:pt x="118" y="56"/>
                </a:lnTo>
                <a:lnTo>
                  <a:pt x="123" y="69"/>
                </a:lnTo>
                <a:lnTo>
                  <a:pt x="126" y="84"/>
                </a:lnTo>
                <a:lnTo>
                  <a:pt x="127" y="103"/>
                </a:lnTo>
                <a:lnTo>
                  <a:pt x="126" y="121"/>
                </a:lnTo>
                <a:lnTo>
                  <a:pt x="124" y="137"/>
                </a:lnTo>
                <a:lnTo>
                  <a:pt x="118" y="151"/>
                </a:lnTo>
                <a:lnTo>
                  <a:pt x="112" y="162"/>
                </a:lnTo>
                <a:lnTo>
                  <a:pt x="105" y="170"/>
                </a:lnTo>
                <a:lnTo>
                  <a:pt x="94" y="177"/>
                </a:lnTo>
                <a:lnTo>
                  <a:pt x="83" y="181"/>
                </a:lnTo>
                <a:lnTo>
                  <a:pt x="70" y="182"/>
                </a:lnTo>
                <a:lnTo>
                  <a:pt x="26" y="182"/>
                </a:lnTo>
                <a:lnTo>
                  <a:pt x="26" y="25"/>
                </a:lnTo>
                <a:lnTo>
                  <a:pt x="70" y="2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13" name="Freeform 542"/>
          <p:cNvSpPr>
            <a:spLocks noEditPoints="1"/>
          </p:cNvSpPr>
          <p:nvPr/>
        </p:nvSpPr>
        <p:spPr bwMode="auto">
          <a:xfrm>
            <a:off x="5619750" y="5440363"/>
            <a:ext cx="63500" cy="82550"/>
          </a:xfrm>
          <a:custGeom>
            <a:avLst/>
            <a:gdLst>
              <a:gd name="T0" fmla="*/ 969 w 131"/>
              <a:gd name="T1" fmla="*/ 50157 h 158"/>
              <a:gd name="T2" fmla="*/ 4847 w 131"/>
              <a:gd name="T3" fmla="*/ 66353 h 158"/>
              <a:gd name="T4" fmla="*/ 13088 w 131"/>
              <a:gd name="T5" fmla="*/ 76803 h 158"/>
              <a:gd name="T6" fmla="*/ 24721 w 131"/>
              <a:gd name="T7" fmla="*/ 82028 h 158"/>
              <a:gd name="T8" fmla="*/ 39263 w 131"/>
              <a:gd name="T9" fmla="*/ 82028 h 158"/>
              <a:gd name="T10" fmla="*/ 50897 w 131"/>
              <a:gd name="T11" fmla="*/ 76803 h 158"/>
              <a:gd name="T12" fmla="*/ 59137 w 131"/>
              <a:gd name="T13" fmla="*/ 66353 h 158"/>
              <a:gd name="T14" fmla="*/ 63015 w 131"/>
              <a:gd name="T15" fmla="*/ 50157 h 158"/>
              <a:gd name="T16" fmla="*/ 63015 w 131"/>
              <a:gd name="T17" fmla="*/ 32393 h 158"/>
              <a:gd name="T18" fmla="*/ 59137 w 131"/>
              <a:gd name="T19" fmla="*/ 16197 h 158"/>
              <a:gd name="T20" fmla="*/ 50897 w 131"/>
              <a:gd name="T21" fmla="*/ 5747 h 158"/>
              <a:gd name="T22" fmla="*/ 39263 w 131"/>
              <a:gd name="T23" fmla="*/ 522 h 158"/>
              <a:gd name="T24" fmla="*/ 24721 w 131"/>
              <a:gd name="T25" fmla="*/ 522 h 158"/>
              <a:gd name="T26" fmla="*/ 13088 w 131"/>
              <a:gd name="T27" fmla="*/ 5747 h 158"/>
              <a:gd name="T28" fmla="*/ 4847 w 131"/>
              <a:gd name="T29" fmla="*/ 16197 h 158"/>
              <a:gd name="T30" fmla="*/ 969 w 131"/>
              <a:gd name="T31" fmla="*/ 32393 h 158"/>
              <a:gd name="T32" fmla="*/ 11634 w 131"/>
              <a:gd name="T33" fmla="*/ 41275 h 158"/>
              <a:gd name="T34" fmla="*/ 13088 w 131"/>
              <a:gd name="T35" fmla="*/ 28736 h 158"/>
              <a:gd name="T36" fmla="*/ 16481 w 131"/>
              <a:gd name="T37" fmla="*/ 19331 h 158"/>
              <a:gd name="T38" fmla="*/ 23267 w 131"/>
              <a:gd name="T39" fmla="*/ 13062 h 158"/>
              <a:gd name="T40" fmla="*/ 31992 w 131"/>
              <a:gd name="T41" fmla="*/ 11494 h 158"/>
              <a:gd name="T42" fmla="*/ 40718 w 131"/>
              <a:gd name="T43" fmla="*/ 13062 h 158"/>
              <a:gd name="T44" fmla="*/ 46534 w 131"/>
              <a:gd name="T45" fmla="*/ 19331 h 158"/>
              <a:gd name="T46" fmla="*/ 50412 w 131"/>
              <a:gd name="T47" fmla="*/ 28736 h 158"/>
              <a:gd name="T48" fmla="*/ 51866 w 131"/>
              <a:gd name="T49" fmla="*/ 41275 h 158"/>
              <a:gd name="T50" fmla="*/ 50412 w 131"/>
              <a:gd name="T51" fmla="*/ 53814 h 158"/>
              <a:gd name="T52" fmla="*/ 46534 w 131"/>
              <a:gd name="T53" fmla="*/ 63219 h 158"/>
              <a:gd name="T54" fmla="*/ 40718 w 131"/>
              <a:gd name="T55" fmla="*/ 69488 h 158"/>
              <a:gd name="T56" fmla="*/ 31992 w 131"/>
              <a:gd name="T57" fmla="*/ 71056 h 158"/>
              <a:gd name="T58" fmla="*/ 23267 w 131"/>
              <a:gd name="T59" fmla="*/ 69488 h 158"/>
              <a:gd name="T60" fmla="*/ 16481 w 131"/>
              <a:gd name="T61" fmla="*/ 63219 h 158"/>
              <a:gd name="T62" fmla="*/ 13088 w 131"/>
              <a:gd name="T63" fmla="*/ 53814 h 158"/>
              <a:gd name="T64" fmla="*/ 11634 w 131"/>
              <a:gd name="T65" fmla="*/ 41275 h 15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31" h="158">
                <a:moveTo>
                  <a:pt x="0" y="79"/>
                </a:moveTo>
                <a:lnTo>
                  <a:pt x="2" y="96"/>
                </a:lnTo>
                <a:lnTo>
                  <a:pt x="5" y="113"/>
                </a:lnTo>
                <a:lnTo>
                  <a:pt x="10" y="127"/>
                </a:lnTo>
                <a:lnTo>
                  <a:pt x="17" y="137"/>
                </a:lnTo>
                <a:lnTo>
                  <a:pt x="27" y="147"/>
                </a:lnTo>
                <a:lnTo>
                  <a:pt x="38" y="152"/>
                </a:lnTo>
                <a:lnTo>
                  <a:pt x="51" y="157"/>
                </a:lnTo>
                <a:lnTo>
                  <a:pt x="66" y="158"/>
                </a:lnTo>
                <a:lnTo>
                  <a:pt x="81" y="157"/>
                </a:lnTo>
                <a:lnTo>
                  <a:pt x="93" y="152"/>
                </a:lnTo>
                <a:lnTo>
                  <a:pt x="105" y="147"/>
                </a:lnTo>
                <a:lnTo>
                  <a:pt x="114" y="137"/>
                </a:lnTo>
                <a:lnTo>
                  <a:pt x="122" y="127"/>
                </a:lnTo>
                <a:lnTo>
                  <a:pt x="127" y="113"/>
                </a:lnTo>
                <a:lnTo>
                  <a:pt x="130" y="96"/>
                </a:lnTo>
                <a:lnTo>
                  <a:pt x="131" y="79"/>
                </a:lnTo>
                <a:lnTo>
                  <a:pt x="130" y="62"/>
                </a:lnTo>
                <a:lnTo>
                  <a:pt x="127" y="45"/>
                </a:lnTo>
                <a:lnTo>
                  <a:pt x="122" y="31"/>
                </a:lnTo>
                <a:lnTo>
                  <a:pt x="114" y="21"/>
                </a:lnTo>
                <a:lnTo>
                  <a:pt x="105" y="11"/>
                </a:lnTo>
                <a:lnTo>
                  <a:pt x="93" y="6"/>
                </a:lnTo>
                <a:lnTo>
                  <a:pt x="81" y="1"/>
                </a:lnTo>
                <a:lnTo>
                  <a:pt x="66" y="0"/>
                </a:lnTo>
                <a:lnTo>
                  <a:pt x="51" y="1"/>
                </a:lnTo>
                <a:lnTo>
                  <a:pt x="38" y="6"/>
                </a:lnTo>
                <a:lnTo>
                  <a:pt x="27" y="11"/>
                </a:lnTo>
                <a:lnTo>
                  <a:pt x="17" y="21"/>
                </a:lnTo>
                <a:lnTo>
                  <a:pt x="10" y="31"/>
                </a:lnTo>
                <a:lnTo>
                  <a:pt x="5" y="45"/>
                </a:lnTo>
                <a:lnTo>
                  <a:pt x="2" y="62"/>
                </a:lnTo>
                <a:lnTo>
                  <a:pt x="0" y="79"/>
                </a:lnTo>
                <a:close/>
                <a:moveTo>
                  <a:pt x="24" y="79"/>
                </a:moveTo>
                <a:lnTo>
                  <a:pt x="25" y="66"/>
                </a:lnTo>
                <a:lnTo>
                  <a:pt x="27" y="55"/>
                </a:lnTo>
                <a:lnTo>
                  <a:pt x="30" y="45"/>
                </a:lnTo>
                <a:lnTo>
                  <a:pt x="34" y="37"/>
                </a:lnTo>
                <a:lnTo>
                  <a:pt x="41" y="30"/>
                </a:lnTo>
                <a:lnTo>
                  <a:pt x="48" y="25"/>
                </a:lnTo>
                <a:lnTo>
                  <a:pt x="56" y="23"/>
                </a:lnTo>
                <a:lnTo>
                  <a:pt x="66" y="22"/>
                </a:lnTo>
                <a:lnTo>
                  <a:pt x="75" y="23"/>
                </a:lnTo>
                <a:lnTo>
                  <a:pt x="84" y="25"/>
                </a:lnTo>
                <a:lnTo>
                  <a:pt x="90" y="30"/>
                </a:lnTo>
                <a:lnTo>
                  <a:pt x="96" y="37"/>
                </a:lnTo>
                <a:lnTo>
                  <a:pt x="101" y="45"/>
                </a:lnTo>
                <a:lnTo>
                  <a:pt x="104" y="55"/>
                </a:lnTo>
                <a:lnTo>
                  <a:pt x="106" y="66"/>
                </a:lnTo>
                <a:lnTo>
                  <a:pt x="107" y="79"/>
                </a:lnTo>
                <a:lnTo>
                  <a:pt x="106" y="92"/>
                </a:lnTo>
                <a:lnTo>
                  <a:pt x="104" y="103"/>
                </a:lnTo>
                <a:lnTo>
                  <a:pt x="101" y="114"/>
                </a:lnTo>
                <a:lnTo>
                  <a:pt x="96" y="121"/>
                </a:lnTo>
                <a:lnTo>
                  <a:pt x="90" y="128"/>
                </a:lnTo>
                <a:lnTo>
                  <a:pt x="84" y="133"/>
                </a:lnTo>
                <a:lnTo>
                  <a:pt x="75" y="135"/>
                </a:lnTo>
                <a:lnTo>
                  <a:pt x="66" y="136"/>
                </a:lnTo>
                <a:lnTo>
                  <a:pt x="56" y="135"/>
                </a:lnTo>
                <a:lnTo>
                  <a:pt x="48" y="133"/>
                </a:lnTo>
                <a:lnTo>
                  <a:pt x="41" y="128"/>
                </a:lnTo>
                <a:lnTo>
                  <a:pt x="34" y="121"/>
                </a:lnTo>
                <a:lnTo>
                  <a:pt x="30" y="114"/>
                </a:lnTo>
                <a:lnTo>
                  <a:pt x="27" y="103"/>
                </a:lnTo>
                <a:lnTo>
                  <a:pt x="25" y="92"/>
                </a:lnTo>
                <a:lnTo>
                  <a:pt x="24" y="79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14" name="Freeform 543"/>
          <p:cNvSpPr>
            <a:spLocks/>
          </p:cNvSpPr>
          <p:nvPr/>
        </p:nvSpPr>
        <p:spPr bwMode="auto">
          <a:xfrm>
            <a:off x="5695950" y="5440363"/>
            <a:ext cx="88900" cy="80962"/>
          </a:xfrm>
          <a:custGeom>
            <a:avLst/>
            <a:gdLst>
              <a:gd name="T0" fmla="*/ 88900 w 190"/>
              <a:gd name="T1" fmla="*/ 80962 h 155"/>
              <a:gd name="T2" fmla="*/ 88900 w 190"/>
              <a:gd name="T3" fmla="*/ 30818 h 155"/>
              <a:gd name="T4" fmla="*/ 87964 w 190"/>
              <a:gd name="T5" fmla="*/ 19849 h 155"/>
              <a:gd name="T6" fmla="*/ 86093 w 190"/>
              <a:gd name="T7" fmla="*/ 10969 h 155"/>
              <a:gd name="T8" fmla="*/ 79074 w 190"/>
              <a:gd name="T9" fmla="*/ 3134 h 155"/>
              <a:gd name="T10" fmla="*/ 68313 w 190"/>
              <a:gd name="T11" fmla="*/ 0 h 155"/>
              <a:gd name="T12" fmla="*/ 56615 w 190"/>
              <a:gd name="T13" fmla="*/ 3134 h 155"/>
              <a:gd name="T14" fmla="*/ 47725 w 190"/>
              <a:gd name="T15" fmla="*/ 12014 h 155"/>
              <a:gd name="T16" fmla="*/ 44450 w 190"/>
              <a:gd name="T17" fmla="*/ 6790 h 155"/>
              <a:gd name="T18" fmla="*/ 40239 w 190"/>
              <a:gd name="T19" fmla="*/ 3134 h 155"/>
              <a:gd name="T20" fmla="*/ 36028 w 190"/>
              <a:gd name="T21" fmla="*/ 522 h 155"/>
              <a:gd name="T22" fmla="*/ 29945 w 190"/>
              <a:gd name="T23" fmla="*/ 0 h 155"/>
              <a:gd name="T24" fmla="*/ 23863 w 190"/>
              <a:gd name="T25" fmla="*/ 522 h 155"/>
              <a:gd name="T26" fmla="*/ 18716 w 190"/>
              <a:gd name="T27" fmla="*/ 3134 h 155"/>
              <a:gd name="T28" fmla="*/ 14037 w 190"/>
              <a:gd name="T29" fmla="*/ 7313 h 155"/>
              <a:gd name="T30" fmla="*/ 10294 w 190"/>
              <a:gd name="T31" fmla="*/ 12536 h 155"/>
              <a:gd name="T32" fmla="*/ 0 w 190"/>
              <a:gd name="T33" fmla="*/ 1567 h 155"/>
              <a:gd name="T34" fmla="*/ 10762 w 190"/>
              <a:gd name="T35" fmla="*/ 80962 h 155"/>
              <a:gd name="T36" fmla="*/ 11229 w 190"/>
              <a:gd name="T37" fmla="*/ 29251 h 155"/>
              <a:gd name="T38" fmla="*/ 13101 w 190"/>
              <a:gd name="T39" fmla="*/ 20371 h 155"/>
              <a:gd name="T40" fmla="*/ 17780 w 190"/>
              <a:gd name="T41" fmla="*/ 15148 h 155"/>
              <a:gd name="T42" fmla="*/ 23395 w 190"/>
              <a:gd name="T43" fmla="*/ 12014 h 155"/>
              <a:gd name="T44" fmla="*/ 30413 w 190"/>
              <a:gd name="T45" fmla="*/ 12014 h 155"/>
              <a:gd name="T46" fmla="*/ 35092 w 190"/>
              <a:gd name="T47" fmla="*/ 14625 h 155"/>
              <a:gd name="T48" fmla="*/ 37899 w 190"/>
              <a:gd name="T49" fmla="*/ 19326 h 155"/>
              <a:gd name="T50" fmla="*/ 38835 w 190"/>
              <a:gd name="T51" fmla="*/ 27161 h 155"/>
              <a:gd name="T52" fmla="*/ 38835 w 190"/>
              <a:gd name="T53" fmla="*/ 80962 h 155"/>
              <a:gd name="T54" fmla="*/ 49597 w 190"/>
              <a:gd name="T55" fmla="*/ 33952 h 155"/>
              <a:gd name="T56" fmla="*/ 50533 w 190"/>
              <a:gd name="T57" fmla="*/ 24027 h 155"/>
              <a:gd name="T58" fmla="*/ 54276 w 190"/>
              <a:gd name="T59" fmla="*/ 17759 h 155"/>
              <a:gd name="T60" fmla="*/ 58955 w 190"/>
              <a:gd name="T61" fmla="*/ 12536 h 155"/>
              <a:gd name="T62" fmla="*/ 65973 w 190"/>
              <a:gd name="T63" fmla="*/ 11491 h 155"/>
              <a:gd name="T64" fmla="*/ 72056 w 190"/>
              <a:gd name="T65" fmla="*/ 12536 h 155"/>
              <a:gd name="T66" fmla="*/ 75331 w 190"/>
              <a:gd name="T67" fmla="*/ 16192 h 155"/>
              <a:gd name="T68" fmla="*/ 77203 w 190"/>
              <a:gd name="T69" fmla="*/ 22983 h 155"/>
              <a:gd name="T70" fmla="*/ 77671 w 190"/>
              <a:gd name="T71" fmla="*/ 32385 h 155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190" h="155">
                <a:moveTo>
                  <a:pt x="166" y="155"/>
                </a:moveTo>
                <a:lnTo>
                  <a:pt x="190" y="155"/>
                </a:lnTo>
                <a:lnTo>
                  <a:pt x="190" y="64"/>
                </a:lnTo>
                <a:lnTo>
                  <a:pt x="190" y="59"/>
                </a:lnTo>
                <a:lnTo>
                  <a:pt x="190" y="48"/>
                </a:lnTo>
                <a:lnTo>
                  <a:pt x="188" y="38"/>
                </a:lnTo>
                <a:lnTo>
                  <a:pt x="187" y="29"/>
                </a:lnTo>
                <a:lnTo>
                  <a:pt x="184" y="21"/>
                </a:lnTo>
                <a:lnTo>
                  <a:pt x="178" y="11"/>
                </a:lnTo>
                <a:lnTo>
                  <a:pt x="169" y="6"/>
                </a:lnTo>
                <a:lnTo>
                  <a:pt x="159" y="1"/>
                </a:lnTo>
                <a:lnTo>
                  <a:pt x="146" y="0"/>
                </a:lnTo>
                <a:lnTo>
                  <a:pt x="133" y="1"/>
                </a:lnTo>
                <a:lnTo>
                  <a:pt x="121" y="6"/>
                </a:lnTo>
                <a:lnTo>
                  <a:pt x="111" y="13"/>
                </a:lnTo>
                <a:lnTo>
                  <a:pt x="102" y="23"/>
                </a:lnTo>
                <a:lnTo>
                  <a:pt x="99" y="17"/>
                </a:lnTo>
                <a:lnTo>
                  <a:pt x="95" y="13"/>
                </a:lnTo>
                <a:lnTo>
                  <a:pt x="90" y="9"/>
                </a:lnTo>
                <a:lnTo>
                  <a:pt x="86" y="6"/>
                </a:lnTo>
                <a:lnTo>
                  <a:pt x="82" y="3"/>
                </a:lnTo>
                <a:lnTo>
                  <a:pt x="77" y="1"/>
                </a:lnTo>
                <a:lnTo>
                  <a:pt x="70" y="0"/>
                </a:lnTo>
                <a:lnTo>
                  <a:pt x="64" y="0"/>
                </a:lnTo>
                <a:lnTo>
                  <a:pt x="58" y="0"/>
                </a:lnTo>
                <a:lnTo>
                  <a:pt x="51" y="1"/>
                </a:lnTo>
                <a:lnTo>
                  <a:pt x="45" y="3"/>
                </a:lnTo>
                <a:lnTo>
                  <a:pt x="40" y="6"/>
                </a:lnTo>
                <a:lnTo>
                  <a:pt x="35" y="9"/>
                </a:lnTo>
                <a:lnTo>
                  <a:pt x="30" y="14"/>
                </a:lnTo>
                <a:lnTo>
                  <a:pt x="26" y="18"/>
                </a:lnTo>
                <a:lnTo>
                  <a:pt x="22" y="24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lnTo>
                  <a:pt x="23" y="155"/>
                </a:lnTo>
                <a:lnTo>
                  <a:pt x="23" y="65"/>
                </a:lnTo>
                <a:lnTo>
                  <a:pt x="24" y="56"/>
                </a:lnTo>
                <a:lnTo>
                  <a:pt x="25" y="46"/>
                </a:lnTo>
                <a:lnTo>
                  <a:pt x="28" y="39"/>
                </a:lnTo>
                <a:lnTo>
                  <a:pt x="32" y="34"/>
                </a:lnTo>
                <a:lnTo>
                  <a:pt x="38" y="29"/>
                </a:lnTo>
                <a:lnTo>
                  <a:pt x="43" y="25"/>
                </a:lnTo>
                <a:lnTo>
                  <a:pt x="50" y="23"/>
                </a:lnTo>
                <a:lnTo>
                  <a:pt x="58" y="22"/>
                </a:lnTo>
                <a:lnTo>
                  <a:pt x="65" y="23"/>
                </a:lnTo>
                <a:lnTo>
                  <a:pt x="70" y="24"/>
                </a:lnTo>
                <a:lnTo>
                  <a:pt x="75" y="28"/>
                </a:lnTo>
                <a:lnTo>
                  <a:pt x="78" y="31"/>
                </a:lnTo>
                <a:lnTo>
                  <a:pt x="81" y="37"/>
                </a:lnTo>
                <a:lnTo>
                  <a:pt x="82" y="44"/>
                </a:lnTo>
                <a:lnTo>
                  <a:pt x="83" y="52"/>
                </a:lnTo>
                <a:lnTo>
                  <a:pt x="83" y="62"/>
                </a:lnTo>
                <a:lnTo>
                  <a:pt x="83" y="155"/>
                </a:lnTo>
                <a:lnTo>
                  <a:pt x="106" y="155"/>
                </a:lnTo>
                <a:lnTo>
                  <a:pt x="106" y="65"/>
                </a:lnTo>
                <a:lnTo>
                  <a:pt x="107" y="56"/>
                </a:lnTo>
                <a:lnTo>
                  <a:pt x="108" y="46"/>
                </a:lnTo>
                <a:lnTo>
                  <a:pt x="111" y="39"/>
                </a:lnTo>
                <a:lnTo>
                  <a:pt x="116" y="34"/>
                </a:lnTo>
                <a:lnTo>
                  <a:pt x="121" y="29"/>
                </a:lnTo>
                <a:lnTo>
                  <a:pt x="126" y="24"/>
                </a:lnTo>
                <a:lnTo>
                  <a:pt x="134" y="23"/>
                </a:lnTo>
                <a:lnTo>
                  <a:pt x="141" y="22"/>
                </a:lnTo>
                <a:lnTo>
                  <a:pt x="148" y="23"/>
                </a:lnTo>
                <a:lnTo>
                  <a:pt x="154" y="24"/>
                </a:lnTo>
                <a:lnTo>
                  <a:pt x="158" y="28"/>
                </a:lnTo>
                <a:lnTo>
                  <a:pt x="161" y="31"/>
                </a:lnTo>
                <a:lnTo>
                  <a:pt x="164" y="37"/>
                </a:lnTo>
                <a:lnTo>
                  <a:pt x="165" y="44"/>
                </a:lnTo>
                <a:lnTo>
                  <a:pt x="166" y="52"/>
                </a:lnTo>
                <a:lnTo>
                  <a:pt x="166" y="62"/>
                </a:lnTo>
                <a:lnTo>
                  <a:pt x="166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15" name="Freeform 544"/>
          <p:cNvSpPr>
            <a:spLocks noEditPoints="1"/>
          </p:cNvSpPr>
          <p:nvPr/>
        </p:nvSpPr>
        <p:spPr bwMode="auto">
          <a:xfrm>
            <a:off x="5800725" y="5411788"/>
            <a:ext cx="9525" cy="109537"/>
          </a:xfrm>
          <a:custGeom>
            <a:avLst/>
            <a:gdLst>
              <a:gd name="T0" fmla="*/ 0 w 23"/>
              <a:gd name="T1" fmla="*/ 109537 h 208"/>
              <a:gd name="T2" fmla="*/ 9525 w 23"/>
              <a:gd name="T3" fmla="*/ 109537 h 208"/>
              <a:gd name="T4" fmla="*/ 9525 w 23"/>
              <a:gd name="T5" fmla="*/ 29491 h 208"/>
              <a:gd name="T6" fmla="*/ 0 w 23"/>
              <a:gd name="T7" fmla="*/ 29491 h 208"/>
              <a:gd name="T8" fmla="*/ 0 w 23"/>
              <a:gd name="T9" fmla="*/ 109537 h 208"/>
              <a:gd name="T10" fmla="*/ 0 w 23"/>
              <a:gd name="T11" fmla="*/ 14745 h 208"/>
              <a:gd name="T12" fmla="*/ 9525 w 23"/>
              <a:gd name="T13" fmla="*/ 14745 h 208"/>
              <a:gd name="T14" fmla="*/ 9525 w 23"/>
              <a:gd name="T15" fmla="*/ 0 h 208"/>
              <a:gd name="T16" fmla="*/ 0 w 23"/>
              <a:gd name="T17" fmla="*/ 0 h 208"/>
              <a:gd name="T18" fmla="*/ 0 w 23"/>
              <a:gd name="T19" fmla="*/ 14745 h 20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8">
                <a:moveTo>
                  <a:pt x="0" y="208"/>
                </a:moveTo>
                <a:lnTo>
                  <a:pt x="23" y="208"/>
                </a:lnTo>
                <a:lnTo>
                  <a:pt x="23" y="56"/>
                </a:lnTo>
                <a:lnTo>
                  <a:pt x="0" y="56"/>
                </a:lnTo>
                <a:lnTo>
                  <a:pt x="0" y="208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16" name="Freeform 545"/>
          <p:cNvSpPr>
            <a:spLocks/>
          </p:cNvSpPr>
          <p:nvPr/>
        </p:nvSpPr>
        <p:spPr bwMode="auto">
          <a:xfrm>
            <a:off x="5827713" y="5440363"/>
            <a:ext cx="53975" cy="80962"/>
          </a:xfrm>
          <a:custGeom>
            <a:avLst/>
            <a:gdLst>
              <a:gd name="T0" fmla="*/ 43085 w 114"/>
              <a:gd name="T1" fmla="*/ 80962 h 155"/>
              <a:gd name="T2" fmla="*/ 53975 w 114"/>
              <a:gd name="T3" fmla="*/ 80962 h 155"/>
              <a:gd name="T4" fmla="*/ 53975 w 114"/>
              <a:gd name="T5" fmla="*/ 33429 h 155"/>
              <a:gd name="T6" fmla="*/ 53975 w 114"/>
              <a:gd name="T7" fmla="*/ 29773 h 155"/>
              <a:gd name="T8" fmla="*/ 53975 w 114"/>
              <a:gd name="T9" fmla="*/ 24027 h 155"/>
              <a:gd name="T10" fmla="*/ 53502 w 114"/>
              <a:gd name="T11" fmla="*/ 19326 h 155"/>
              <a:gd name="T12" fmla="*/ 53028 w 114"/>
              <a:gd name="T13" fmla="*/ 14625 h 155"/>
              <a:gd name="T14" fmla="*/ 51134 w 114"/>
              <a:gd name="T15" fmla="*/ 10969 h 155"/>
              <a:gd name="T16" fmla="*/ 49714 w 114"/>
              <a:gd name="T17" fmla="*/ 7835 h 155"/>
              <a:gd name="T18" fmla="*/ 47820 w 114"/>
              <a:gd name="T19" fmla="*/ 5746 h 155"/>
              <a:gd name="T20" fmla="*/ 45926 w 114"/>
              <a:gd name="T21" fmla="*/ 4179 h 155"/>
              <a:gd name="T22" fmla="*/ 43559 w 114"/>
              <a:gd name="T23" fmla="*/ 2089 h 155"/>
              <a:gd name="T24" fmla="*/ 41191 w 114"/>
              <a:gd name="T25" fmla="*/ 1045 h 155"/>
              <a:gd name="T26" fmla="*/ 37877 w 114"/>
              <a:gd name="T27" fmla="*/ 522 h 155"/>
              <a:gd name="T28" fmla="*/ 34563 w 114"/>
              <a:gd name="T29" fmla="*/ 0 h 155"/>
              <a:gd name="T30" fmla="*/ 31249 w 114"/>
              <a:gd name="T31" fmla="*/ 0 h 155"/>
              <a:gd name="T32" fmla="*/ 27934 w 114"/>
              <a:gd name="T33" fmla="*/ 0 h 155"/>
              <a:gd name="T34" fmla="*/ 25094 w 114"/>
              <a:gd name="T35" fmla="*/ 522 h 155"/>
              <a:gd name="T36" fmla="*/ 22253 w 114"/>
              <a:gd name="T37" fmla="*/ 1567 h 155"/>
              <a:gd name="T38" fmla="*/ 19412 w 114"/>
              <a:gd name="T39" fmla="*/ 3134 h 155"/>
              <a:gd name="T40" fmla="*/ 17045 w 114"/>
              <a:gd name="T41" fmla="*/ 4701 h 155"/>
              <a:gd name="T42" fmla="*/ 14677 w 114"/>
              <a:gd name="T43" fmla="*/ 7313 h 155"/>
              <a:gd name="T44" fmla="*/ 12784 w 114"/>
              <a:gd name="T45" fmla="*/ 10447 h 155"/>
              <a:gd name="T46" fmla="*/ 10416 w 114"/>
              <a:gd name="T47" fmla="*/ 13058 h 155"/>
              <a:gd name="T48" fmla="*/ 10416 w 114"/>
              <a:gd name="T49" fmla="*/ 1567 h 155"/>
              <a:gd name="T50" fmla="*/ 0 w 114"/>
              <a:gd name="T51" fmla="*/ 1567 h 155"/>
              <a:gd name="T52" fmla="*/ 0 w 114"/>
              <a:gd name="T53" fmla="*/ 80962 h 155"/>
              <a:gd name="T54" fmla="*/ 10890 w 114"/>
              <a:gd name="T55" fmla="*/ 80962 h 155"/>
              <a:gd name="T56" fmla="*/ 10890 w 114"/>
              <a:gd name="T57" fmla="*/ 35519 h 155"/>
              <a:gd name="T58" fmla="*/ 11837 w 114"/>
              <a:gd name="T59" fmla="*/ 30295 h 155"/>
              <a:gd name="T60" fmla="*/ 12784 w 114"/>
              <a:gd name="T61" fmla="*/ 25594 h 155"/>
              <a:gd name="T62" fmla="*/ 14204 w 114"/>
              <a:gd name="T63" fmla="*/ 21416 h 155"/>
              <a:gd name="T64" fmla="*/ 16098 w 114"/>
              <a:gd name="T65" fmla="*/ 17759 h 155"/>
              <a:gd name="T66" fmla="*/ 18939 w 114"/>
              <a:gd name="T67" fmla="*/ 15148 h 155"/>
              <a:gd name="T68" fmla="*/ 22253 w 114"/>
              <a:gd name="T69" fmla="*/ 13058 h 155"/>
              <a:gd name="T70" fmla="*/ 26041 w 114"/>
              <a:gd name="T71" fmla="*/ 12014 h 155"/>
              <a:gd name="T72" fmla="*/ 30302 w 114"/>
              <a:gd name="T73" fmla="*/ 11491 h 155"/>
              <a:gd name="T74" fmla="*/ 33616 w 114"/>
              <a:gd name="T75" fmla="*/ 12014 h 155"/>
              <a:gd name="T76" fmla="*/ 36457 w 114"/>
              <a:gd name="T77" fmla="*/ 12536 h 155"/>
              <a:gd name="T78" fmla="*/ 38351 w 114"/>
              <a:gd name="T79" fmla="*/ 14625 h 155"/>
              <a:gd name="T80" fmla="*/ 40718 w 114"/>
              <a:gd name="T81" fmla="*/ 16192 h 155"/>
              <a:gd name="T82" fmla="*/ 41665 w 114"/>
              <a:gd name="T83" fmla="*/ 19326 h 155"/>
              <a:gd name="T84" fmla="*/ 42612 w 114"/>
              <a:gd name="T85" fmla="*/ 22983 h 155"/>
              <a:gd name="T86" fmla="*/ 43085 w 114"/>
              <a:gd name="T87" fmla="*/ 27161 h 155"/>
              <a:gd name="T88" fmla="*/ 43085 w 114"/>
              <a:gd name="T89" fmla="*/ 32385 h 155"/>
              <a:gd name="T90" fmla="*/ 43085 w 114"/>
              <a:gd name="T91" fmla="*/ 80962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6"/>
                </a:lnTo>
                <a:lnTo>
                  <a:pt x="113" y="37"/>
                </a:lnTo>
                <a:lnTo>
                  <a:pt x="112" y="28"/>
                </a:lnTo>
                <a:lnTo>
                  <a:pt x="108" y="21"/>
                </a:lnTo>
                <a:lnTo>
                  <a:pt x="105" y="15"/>
                </a:lnTo>
                <a:lnTo>
                  <a:pt x="101" y="11"/>
                </a:lnTo>
                <a:lnTo>
                  <a:pt x="97" y="8"/>
                </a:lnTo>
                <a:lnTo>
                  <a:pt x="92" y="4"/>
                </a:lnTo>
                <a:lnTo>
                  <a:pt x="87" y="2"/>
                </a:lnTo>
                <a:lnTo>
                  <a:pt x="80" y="1"/>
                </a:lnTo>
                <a:lnTo>
                  <a:pt x="73" y="0"/>
                </a:lnTo>
                <a:lnTo>
                  <a:pt x="66" y="0"/>
                </a:lnTo>
                <a:lnTo>
                  <a:pt x="59" y="0"/>
                </a:lnTo>
                <a:lnTo>
                  <a:pt x="53" y="1"/>
                </a:lnTo>
                <a:lnTo>
                  <a:pt x="47" y="3"/>
                </a:lnTo>
                <a:lnTo>
                  <a:pt x="41" y="6"/>
                </a:lnTo>
                <a:lnTo>
                  <a:pt x="36" y="9"/>
                </a:lnTo>
                <a:lnTo>
                  <a:pt x="31" y="14"/>
                </a:lnTo>
                <a:lnTo>
                  <a:pt x="27" y="20"/>
                </a:lnTo>
                <a:lnTo>
                  <a:pt x="22" y="25"/>
                </a:lnTo>
                <a:lnTo>
                  <a:pt x="22" y="3"/>
                </a:lnTo>
                <a:lnTo>
                  <a:pt x="0" y="3"/>
                </a:lnTo>
                <a:lnTo>
                  <a:pt x="0" y="155"/>
                </a:lnTo>
                <a:lnTo>
                  <a:pt x="23" y="155"/>
                </a:lnTo>
                <a:lnTo>
                  <a:pt x="23" y="68"/>
                </a:lnTo>
                <a:lnTo>
                  <a:pt x="25" y="58"/>
                </a:lnTo>
                <a:lnTo>
                  <a:pt x="27" y="49"/>
                </a:lnTo>
                <a:lnTo>
                  <a:pt x="30" y="41"/>
                </a:lnTo>
                <a:lnTo>
                  <a:pt x="34" y="34"/>
                </a:lnTo>
                <a:lnTo>
                  <a:pt x="40" y="29"/>
                </a:lnTo>
                <a:lnTo>
                  <a:pt x="47" y="25"/>
                </a:lnTo>
                <a:lnTo>
                  <a:pt x="55" y="23"/>
                </a:lnTo>
                <a:lnTo>
                  <a:pt x="64" y="22"/>
                </a:lnTo>
                <a:lnTo>
                  <a:pt x="71" y="23"/>
                </a:lnTo>
                <a:lnTo>
                  <a:pt x="77" y="24"/>
                </a:lnTo>
                <a:lnTo>
                  <a:pt x="81" y="28"/>
                </a:lnTo>
                <a:lnTo>
                  <a:pt x="86" y="31"/>
                </a:lnTo>
                <a:lnTo>
                  <a:pt x="88" y="37"/>
                </a:lnTo>
                <a:lnTo>
                  <a:pt x="90" y="44"/>
                </a:lnTo>
                <a:lnTo>
                  <a:pt x="91" y="52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17" name="Freeform 546"/>
          <p:cNvSpPr>
            <a:spLocks noEditPoints="1"/>
          </p:cNvSpPr>
          <p:nvPr/>
        </p:nvSpPr>
        <p:spPr bwMode="auto">
          <a:xfrm>
            <a:off x="5899150" y="5411788"/>
            <a:ext cx="9525" cy="109537"/>
          </a:xfrm>
          <a:custGeom>
            <a:avLst/>
            <a:gdLst>
              <a:gd name="T0" fmla="*/ 0 w 23"/>
              <a:gd name="T1" fmla="*/ 109537 h 208"/>
              <a:gd name="T2" fmla="*/ 9525 w 23"/>
              <a:gd name="T3" fmla="*/ 109537 h 208"/>
              <a:gd name="T4" fmla="*/ 9525 w 23"/>
              <a:gd name="T5" fmla="*/ 29491 h 208"/>
              <a:gd name="T6" fmla="*/ 0 w 23"/>
              <a:gd name="T7" fmla="*/ 29491 h 208"/>
              <a:gd name="T8" fmla="*/ 0 w 23"/>
              <a:gd name="T9" fmla="*/ 109537 h 208"/>
              <a:gd name="T10" fmla="*/ 0 w 23"/>
              <a:gd name="T11" fmla="*/ 14745 h 208"/>
              <a:gd name="T12" fmla="*/ 9525 w 23"/>
              <a:gd name="T13" fmla="*/ 14745 h 208"/>
              <a:gd name="T14" fmla="*/ 9525 w 23"/>
              <a:gd name="T15" fmla="*/ 0 h 208"/>
              <a:gd name="T16" fmla="*/ 0 w 23"/>
              <a:gd name="T17" fmla="*/ 0 h 208"/>
              <a:gd name="T18" fmla="*/ 0 w 23"/>
              <a:gd name="T19" fmla="*/ 14745 h 20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8">
                <a:moveTo>
                  <a:pt x="0" y="208"/>
                </a:moveTo>
                <a:lnTo>
                  <a:pt x="23" y="208"/>
                </a:lnTo>
                <a:lnTo>
                  <a:pt x="23" y="56"/>
                </a:lnTo>
                <a:lnTo>
                  <a:pt x="0" y="56"/>
                </a:lnTo>
                <a:lnTo>
                  <a:pt x="0" y="208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18" name="Freeform 547"/>
          <p:cNvSpPr>
            <a:spLocks noEditPoints="1"/>
          </p:cNvSpPr>
          <p:nvPr/>
        </p:nvSpPr>
        <p:spPr bwMode="auto">
          <a:xfrm>
            <a:off x="5922963" y="5440363"/>
            <a:ext cx="58737" cy="112712"/>
          </a:xfrm>
          <a:custGeom>
            <a:avLst/>
            <a:gdLst>
              <a:gd name="T0" fmla="*/ 48481 w 126"/>
              <a:gd name="T1" fmla="*/ 112712 h 215"/>
              <a:gd name="T2" fmla="*/ 58737 w 126"/>
              <a:gd name="T3" fmla="*/ 1573 h 215"/>
              <a:gd name="T4" fmla="*/ 48481 w 126"/>
              <a:gd name="T5" fmla="*/ 13106 h 215"/>
              <a:gd name="T6" fmla="*/ 44752 w 126"/>
              <a:gd name="T7" fmla="*/ 7339 h 215"/>
              <a:gd name="T8" fmla="*/ 39624 w 126"/>
              <a:gd name="T9" fmla="*/ 3145 h 215"/>
              <a:gd name="T10" fmla="*/ 34030 w 126"/>
              <a:gd name="T11" fmla="*/ 524 h 215"/>
              <a:gd name="T12" fmla="*/ 27970 w 126"/>
              <a:gd name="T13" fmla="*/ 0 h 215"/>
              <a:gd name="T14" fmla="*/ 16316 w 126"/>
              <a:gd name="T15" fmla="*/ 3145 h 215"/>
              <a:gd name="T16" fmla="*/ 7459 w 126"/>
              <a:gd name="T17" fmla="*/ 11009 h 215"/>
              <a:gd name="T18" fmla="*/ 1865 w 126"/>
              <a:gd name="T19" fmla="*/ 23591 h 215"/>
              <a:gd name="T20" fmla="*/ 0 w 126"/>
              <a:gd name="T21" fmla="*/ 41415 h 215"/>
              <a:gd name="T22" fmla="*/ 1865 w 126"/>
              <a:gd name="T23" fmla="*/ 58715 h 215"/>
              <a:gd name="T24" fmla="*/ 7459 w 126"/>
              <a:gd name="T25" fmla="*/ 71821 h 215"/>
              <a:gd name="T26" fmla="*/ 16316 w 126"/>
              <a:gd name="T27" fmla="*/ 79685 h 215"/>
              <a:gd name="T28" fmla="*/ 27970 w 126"/>
              <a:gd name="T29" fmla="*/ 82830 h 215"/>
              <a:gd name="T30" fmla="*/ 34030 w 126"/>
              <a:gd name="T31" fmla="*/ 82306 h 215"/>
              <a:gd name="T32" fmla="*/ 40090 w 126"/>
              <a:gd name="T33" fmla="*/ 79685 h 215"/>
              <a:gd name="T34" fmla="*/ 45218 w 126"/>
              <a:gd name="T35" fmla="*/ 75491 h 215"/>
              <a:gd name="T36" fmla="*/ 48481 w 126"/>
              <a:gd name="T37" fmla="*/ 70248 h 215"/>
              <a:gd name="T38" fmla="*/ 11654 w 126"/>
              <a:gd name="T39" fmla="*/ 34076 h 215"/>
              <a:gd name="T40" fmla="*/ 13985 w 126"/>
              <a:gd name="T41" fmla="*/ 23591 h 215"/>
              <a:gd name="T42" fmla="*/ 19113 w 126"/>
              <a:gd name="T43" fmla="*/ 16251 h 215"/>
              <a:gd name="T44" fmla="*/ 25639 w 126"/>
              <a:gd name="T45" fmla="*/ 12582 h 215"/>
              <a:gd name="T46" fmla="*/ 34030 w 126"/>
              <a:gd name="T47" fmla="*/ 12582 h 215"/>
              <a:gd name="T48" fmla="*/ 41023 w 126"/>
              <a:gd name="T49" fmla="*/ 16251 h 215"/>
              <a:gd name="T50" fmla="*/ 46151 w 126"/>
              <a:gd name="T51" fmla="*/ 23591 h 215"/>
              <a:gd name="T52" fmla="*/ 48481 w 126"/>
              <a:gd name="T53" fmla="*/ 34600 h 215"/>
              <a:gd name="T54" fmla="*/ 48481 w 126"/>
              <a:gd name="T55" fmla="*/ 48230 h 215"/>
              <a:gd name="T56" fmla="*/ 46151 w 126"/>
              <a:gd name="T57" fmla="*/ 59764 h 215"/>
              <a:gd name="T58" fmla="*/ 41489 w 126"/>
              <a:gd name="T59" fmla="*/ 67103 h 215"/>
              <a:gd name="T60" fmla="*/ 34496 w 126"/>
              <a:gd name="T61" fmla="*/ 70773 h 215"/>
              <a:gd name="T62" fmla="*/ 26572 w 126"/>
              <a:gd name="T63" fmla="*/ 70773 h 215"/>
              <a:gd name="T64" fmla="*/ 19113 w 126"/>
              <a:gd name="T65" fmla="*/ 67103 h 215"/>
              <a:gd name="T66" fmla="*/ 13985 w 126"/>
              <a:gd name="T67" fmla="*/ 59239 h 215"/>
              <a:gd name="T68" fmla="*/ 11654 w 126"/>
              <a:gd name="T69" fmla="*/ 47706 h 215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6" h="215">
                <a:moveTo>
                  <a:pt x="104" y="134"/>
                </a:moveTo>
                <a:lnTo>
                  <a:pt x="104" y="215"/>
                </a:lnTo>
                <a:lnTo>
                  <a:pt x="126" y="215"/>
                </a:lnTo>
                <a:lnTo>
                  <a:pt x="126" y="3"/>
                </a:lnTo>
                <a:lnTo>
                  <a:pt x="104" y="3"/>
                </a:lnTo>
                <a:lnTo>
                  <a:pt x="104" y="25"/>
                </a:lnTo>
                <a:lnTo>
                  <a:pt x="100" y="20"/>
                </a:lnTo>
                <a:lnTo>
                  <a:pt x="96" y="14"/>
                </a:lnTo>
                <a:lnTo>
                  <a:pt x="90" y="10"/>
                </a:lnTo>
                <a:lnTo>
                  <a:pt x="85" y="6"/>
                </a:lnTo>
                <a:lnTo>
                  <a:pt x="80" y="3"/>
                </a:lnTo>
                <a:lnTo>
                  <a:pt x="73" y="1"/>
                </a:lnTo>
                <a:lnTo>
                  <a:pt x="67" y="0"/>
                </a:lnTo>
                <a:lnTo>
                  <a:pt x="60" y="0"/>
                </a:lnTo>
                <a:lnTo>
                  <a:pt x="47" y="1"/>
                </a:lnTo>
                <a:lnTo>
                  <a:pt x="35" y="6"/>
                </a:lnTo>
                <a:lnTo>
                  <a:pt x="25" y="11"/>
                </a:lnTo>
                <a:lnTo>
                  <a:pt x="16" y="21"/>
                </a:lnTo>
                <a:lnTo>
                  <a:pt x="9" y="32"/>
                </a:lnTo>
                <a:lnTo>
                  <a:pt x="4" y="45"/>
                </a:lnTo>
                <a:lnTo>
                  <a:pt x="1" y="62"/>
                </a:lnTo>
                <a:lnTo>
                  <a:pt x="0" y="79"/>
                </a:lnTo>
                <a:lnTo>
                  <a:pt x="1" y="96"/>
                </a:lnTo>
                <a:lnTo>
                  <a:pt x="4" y="112"/>
                </a:lnTo>
                <a:lnTo>
                  <a:pt x="9" y="126"/>
                </a:lnTo>
                <a:lnTo>
                  <a:pt x="16" y="137"/>
                </a:lnTo>
                <a:lnTo>
                  <a:pt x="25" y="147"/>
                </a:lnTo>
                <a:lnTo>
                  <a:pt x="35" y="152"/>
                </a:lnTo>
                <a:lnTo>
                  <a:pt x="47" y="157"/>
                </a:lnTo>
                <a:lnTo>
                  <a:pt x="60" y="158"/>
                </a:lnTo>
                <a:lnTo>
                  <a:pt x="67" y="158"/>
                </a:lnTo>
                <a:lnTo>
                  <a:pt x="73" y="157"/>
                </a:lnTo>
                <a:lnTo>
                  <a:pt x="80" y="155"/>
                </a:lnTo>
                <a:lnTo>
                  <a:pt x="86" y="152"/>
                </a:lnTo>
                <a:lnTo>
                  <a:pt x="91" y="149"/>
                </a:lnTo>
                <a:lnTo>
                  <a:pt x="97" y="144"/>
                </a:lnTo>
                <a:lnTo>
                  <a:pt x="101" y="140"/>
                </a:lnTo>
                <a:lnTo>
                  <a:pt x="104" y="134"/>
                </a:lnTo>
                <a:close/>
                <a:moveTo>
                  <a:pt x="24" y="78"/>
                </a:moveTo>
                <a:lnTo>
                  <a:pt x="25" y="65"/>
                </a:lnTo>
                <a:lnTo>
                  <a:pt x="27" y="55"/>
                </a:lnTo>
                <a:lnTo>
                  <a:pt x="30" y="45"/>
                </a:lnTo>
                <a:lnTo>
                  <a:pt x="35" y="37"/>
                </a:lnTo>
                <a:lnTo>
                  <a:pt x="41" y="31"/>
                </a:lnTo>
                <a:lnTo>
                  <a:pt x="48" y="27"/>
                </a:lnTo>
                <a:lnTo>
                  <a:pt x="55" y="24"/>
                </a:lnTo>
                <a:lnTo>
                  <a:pt x="65" y="23"/>
                </a:lnTo>
                <a:lnTo>
                  <a:pt x="73" y="24"/>
                </a:lnTo>
                <a:lnTo>
                  <a:pt x="82" y="27"/>
                </a:lnTo>
                <a:lnTo>
                  <a:pt x="88" y="31"/>
                </a:lnTo>
                <a:lnTo>
                  <a:pt x="94" y="38"/>
                </a:lnTo>
                <a:lnTo>
                  <a:pt x="99" y="45"/>
                </a:lnTo>
                <a:lnTo>
                  <a:pt x="102" y="56"/>
                </a:lnTo>
                <a:lnTo>
                  <a:pt x="104" y="66"/>
                </a:lnTo>
                <a:lnTo>
                  <a:pt x="105" y="79"/>
                </a:lnTo>
                <a:lnTo>
                  <a:pt x="104" y="92"/>
                </a:lnTo>
                <a:lnTo>
                  <a:pt x="102" y="103"/>
                </a:lnTo>
                <a:lnTo>
                  <a:pt x="99" y="114"/>
                </a:lnTo>
                <a:lnTo>
                  <a:pt x="94" y="121"/>
                </a:lnTo>
                <a:lnTo>
                  <a:pt x="89" y="128"/>
                </a:lnTo>
                <a:lnTo>
                  <a:pt x="82" y="133"/>
                </a:lnTo>
                <a:lnTo>
                  <a:pt x="74" y="135"/>
                </a:lnTo>
                <a:lnTo>
                  <a:pt x="66" y="136"/>
                </a:lnTo>
                <a:lnTo>
                  <a:pt x="57" y="135"/>
                </a:lnTo>
                <a:lnTo>
                  <a:pt x="48" y="133"/>
                </a:lnTo>
                <a:lnTo>
                  <a:pt x="41" y="128"/>
                </a:lnTo>
                <a:lnTo>
                  <a:pt x="35" y="121"/>
                </a:lnTo>
                <a:lnTo>
                  <a:pt x="30" y="113"/>
                </a:lnTo>
                <a:lnTo>
                  <a:pt x="27" y="102"/>
                </a:lnTo>
                <a:lnTo>
                  <a:pt x="25" y="91"/>
                </a:lnTo>
                <a:lnTo>
                  <a:pt x="24" y="78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19" name="Freeform 548"/>
          <p:cNvSpPr>
            <a:spLocks/>
          </p:cNvSpPr>
          <p:nvPr/>
        </p:nvSpPr>
        <p:spPr bwMode="auto">
          <a:xfrm>
            <a:off x="5997575" y="5441950"/>
            <a:ext cx="53975" cy="80963"/>
          </a:xfrm>
          <a:custGeom>
            <a:avLst/>
            <a:gdLst>
              <a:gd name="T0" fmla="*/ 10890 w 114"/>
              <a:gd name="T1" fmla="*/ 0 h 155"/>
              <a:gd name="T2" fmla="*/ 0 w 114"/>
              <a:gd name="T3" fmla="*/ 0 h 155"/>
              <a:gd name="T4" fmla="*/ 0 w 114"/>
              <a:gd name="T5" fmla="*/ 47533 h 155"/>
              <a:gd name="T6" fmla="*/ 0 w 114"/>
              <a:gd name="T7" fmla="*/ 51190 h 155"/>
              <a:gd name="T8" fmla="*/ 0 w 114"/>
              <a:gd name="T9" fmla="*/ 56935 h 155"/>
              <a:gd name="T10" fmla="*/ 473 w 114"/>
              <a:gd name="T11" fmla="*/ 61636 h 155"/>
              <a:gd name="T12" fmla="*/ 1420 w 114"/>
              <a:gd name="T13" fmla="*/ 66337 h 155"/>
              <a:gd name="T14" fmla="*/ 2841 w 114"/>
              <a:gd name="T15" fmla="*/ 69994 h 155"/>
              <a:gd name="T16" fmla="*/ 4261 w 114"/>
              <a:gd name="T17" fmla="*/ 72606 h 155"/>
              <a:gd name="T18" fmla="*/ 6155 w 114"/>
              <a:gd name="T19" fmla="*/ 75217 h 155"/>
              <a:gd name="T20" fmla="*/ 8049 w 114"/>
              <a:gd name="T21" fmla="*/ 76784 h 155"/>
              <a:gd name="T22" fmla="*/ 10416 w 114"/>
              <a:gd name="T23" fmla="*/ 77829 h 155"/>
              <a:gd name="T24" fmla="*/ 12784 w 114"/>
              <a:gd name="T25" fmla="*/ 79396 h 155"/>
              <a:gd name="T26" fmla="*/ 16098 w 114"/>
              <a:gd name="T27" fmla="*/ 80441 h 155"/>
              <a:gd name="T28" fmla="*/ 18939 w 114"/>
              <a:gd name="T29" fmla="*/ 80963 h 155"/>
              <a:gd name="T30" fmla="*/ 21779 w 114"/>
              <a:gd name="T31" fmla="*/ 80963 h 155"/>
              <a:gd name="T32" fmla="*/ 25567 w 114"/>
              <a:gd name="T33" fmla="*/ 80963 h 155"/>
              <a:gd name="T34" fmla="*/ 28881 w 114"/>
              <a:gd name="T35" fmla="*/ 80441 h 155"/>
              <a:gd name="T36" fmla="*/ 31722 w 114"/>
              <a:gd name="T37" fmla="*/ 79396 h 155"/>
              <a:gd name="T38" fmla="*/ 35036 w 114"/>
              <a:gd name="T39" fmla="*/ 77307 h 155"/>
              <a:gd name="T40" fmla="*/ 37404 w 114"/>
              <a:gd name="T41" fmla="*/ 75740 h 155"/>
              <a:gd name="T42" fmla="*/ 39298 w 114"/>
              <a:gd name="T43" fmla="*/ 73128 h 155"/>
              <a:gd name="T44" fmla="*/ 41191 w 114"/>
              <a:gd name="T45" fmla="*/ 70516 h 155"/>
              <a:gd name="T46" fmla="*/ 43559 w 114"/>
              <a:gd name="T47" fmla="*/ 67904 h 155"/>
              <a:gd name="T48" fmla="*/ 43559 w 114"/>
              <a:gd name="T49" fmla="*/ 79396 h 155"/>
              <a:gd name="T50" fmla="*/ 53975 w 114"/>
              <a:gd name="T51" fmla="*/ 79396 h 155"/>
              <a:gd name="T52" fmla="*/ 53975 w 114"/>
              <a:gd name="T53" fmla="*/ 0 h 155"/>
              <a:gd name="T54" fmla="*/ 43085 w 114"/>
              <a:gd name="T55" fmla="*/ 0 h 155"/>
              <a:gd name="T56" fmla="*/ 43085 w 114"/>
              <a:gd name="T57" fmla="*/ 42832 h 155"/>
              <a:gd name="T58" fmla="*/ 42138 w 114"/>
              <a:gd name="T59" fmla="*/ 48578 h 155"/>
              <a:gd name="T60" fmla="*/ 41665 w 114"/>
              <a:gd name="T61" fmla="*/ 54324 h 155"/>
              <a:gd name="T62" fmla="*/ 40245 w 114"/>
              <a:gd name="T63" fmla="*/ 59025 h 155"/>
              <a:gd name="T64" fmla="*/ 37877 w 114"/>
              <a:gd name="T65" fmla="*/ 62681 h 155"/>
              <a:gd name="T66" fmla="*/ 35510 w 114"/>
              <a:gd name="T67" fmla="*/ 65815 h 155"/>
              <a:gd name="T68" fmla="*/ 32196 w 114"/>
              <a:gd name="T69" fmla="*/ 67904 h 155"/>
              <a:gd name="T70" fmla="*/ 28408 w 114"/>
              <a:gd name="T71" fmla="*/ 68949 h 155"/>
              <a:gd name="T72" fmla="*/ 23673 w 114"/>
              <a:gd name="T73" fmla="*/ 69471 h 155"/>
              <a:gd name="T74" fmla="*/ 20359 w 114"/>
              <a:gd name="T75" fmla="*/ 69471 h 155"/>
              <a:gd name="T76" fmla="*/ 17518 w 114"/>
              <a:gd name="T77" fmla="*/ 68427 h 155"/>
              <a:gd name="T78" fmla="*/ 15624 w 114"/>
              <a:gd name="T79" fmla="*/ 66337 h 155"/>
              <a:gd name="T80" fmla="*/ 13257 w 114"/>
              <a:gd name="T81" fmla="*/ 64770 h 155"/>
              <a:gd name="T82" fmla="*/ 12310 w 114"/>
              <a:gd name="T83" fmla="*/ 61636 h 155"/>
              <a:gd name="T84" fmla="*/ 11363 w 114"/>
              <a:gd name="T85" fmla="*/ 57980 h 155"/>
              <a:gd name="T86" fmla="*/ 10890 w 114"/>
              <a:gd name="T87" fmla="*/ 53801 h 155"/>
              <a:gd name="T88" fmla="*/ 10890 w 114"/>
              <a:gd name="T89" fmla="*/ 48578 h 155"/>
              <a:gd name="T90" fmla="*/ 10890 w 114"/>
              <a:gd name="T91" fmla="*/ 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23" y="0"/>
                </a:moveTo>
                <a:lnTo>
                  <a:pt x="0" y="0"/>
                </a:lnTo>
                <a:lnTo>
                  <a:pt x="0" y="91"/>
                </a:lnTo>
                <a:lnTo>
                  <a:pt x="0" y="98"/>
                </a:lnTo>
                <a:lnTo>
                  <a:pt x="0" y="109"/>
                </a:lnTo>
                <a:lnTo>
                  <a:pt x="1" y="118"/>
                </a:lnTo>
                <a:lnTo>
                  <a:pt x="3" y="127"/>
                </a:lnTo>
                <a:lnTo>
                  <a:pt x="6" y="134"/>
                </a:lnTo>
                <a:lnTo>
                  <a:pt x="9" y="139"/>
                </a:lnTo>
                <a:lnTo>
                  <a:pt x="13" y="144"/>
                </a:lnTo>
                <a:lnTo>
                  <a:pt x="17" y="147"/>
                </a:lnTo>
                <a:lnTo>
                  <a:pt x="22" y="149"/>
                </a:lnTo>
                <a:lnTo>
                  <a:pt x="27" y="152"/>
                </a:lnTo>
                <a:lnTo>
                  <a:pt x="34" y="154"/>
                </a:lnTo>
                <a:lnTo>
                  <a:pt x="40" y="155"/>
                </a:lnTo>
                <a:lnTo>
                  <a:pt x="46" y="155"/>
                </a:lnTo>
                <a:lnTo>
                  <a:pt x="54" y="155"/>
                </a:lnTo>
                <a:lnTo>
                  <a:pt x="61" y="154"/>
                </a:lnTo>
                <a:lnTo>
                  <a:pt x="67" y="152"/>
                </a:lnTo>
                <a:lnTo>
                  <a:pt x="74" y="148"/>
                </a:lnTo>
                <a:lnTo>
                  <a:pt x="79" y="145"/>
                </a:lnTo>
                <a:lnTo>
                  <a:pt x="83" y="140"/>
                </a:lnTo>
                <a:lnTo>
                  <a:pt x="87" y="135"/>
                </a:lnTo>
                <a:lnTo>
                  <a:pt x="92" y="130"/>
                </a:lnTo>
                <a:lnTo>
                  <a:pt x="92" y="152"/>
                </a:lnTo>
                <a:lnTo>
                  <a:pt x="114" y="152"/>
                </a:lnTo>
                <a:lnTo>
                  <a:pt x="114" y="0"/>
                </a:lnTo>
                <a:lnTo>
                  <a:pt x="91" y="0"/>
                </a:lnTo>
                <a:lnTo>
                  <a:pt x="91" y="82"/>
                </a:lnTo>
                <a:lnTo>
                  <a:pt x="89" y="93"/>
                </a:lnTo>
                <a:lnTo>
                  <a:pt x="88" y="104"/>
                </a:lnTo>
                <a:lnTo>
                  <a:pt x="85" y="113"/>
                </a:lnTo>
                <a:lnTo>
                  <a:pt x="80" y="120"/>
                </a:lnTo>
                <a:lnTo>
                  <a:pt x="75" y="126"/>
                </a:lnTo>
                <a:lnTo>
                  <a:pt x="68" y="130"/>
                </a:lnTo>
                <a:lnTo>
                  <a:pt x="60" y="132"/>
                </a:lnTo>
                <a:lnTo>
                  <a:pt x="50" y="133"/>
                </a:lnTo>
                <a:lnTo>
                  <a:pt x="43" y="133"/>
                </a:lnTo>
                <a:lnTo>
                  <a:pt x="37" y="131"/>
                </a:lnTo>
                <a:lnTo>
                  <a:pt x="33" y="127"/>
                </a:lnTo>
                <a:lnTo>
                  <a:pt x="28" y="124"/>
                </a:lnTo>
                <a:lnTo>
                  <a:pt x="26" y="118"/>
                </a:lnTo>
                <a:lnTo>
                  <a:pt x="24" y="111"/>
                </a:lnTo>
                <a:lnTo>
                  <a:pt x="23" y="103"/>
                </a:lnTo>
                <a:lnTo>
                  <a:pt x="23" y="93"/>
                </a:lnTo>
                <a:lnTo>
                  <a:pt x="23" y="0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20" name="Freeform 549"/>
          <p:cNvSpPr>
            <a:spLocks noEditPoints="1"/>
          </p:cNvSpPr>
          <p:nvPr/>
        </p:nvSpPr>
        <p:spPr bwMode="auto">
          <a:xfrm>
            <a:off x="6064250" y="5440363"/>
            <a:ext cx="58738" cy="82550"/>
          </a:xfrm>
          <a:custGeom>
            <a:avLst/>
            <a:gdLst>
              <a:gd name="T0" fmla="*/ 45948 w 124"/>
              <a:gd name="T1" fmla="*/ 59039 h 158"/>
              <a:gd name="T2" fmla="*/ 43106 w 124"/>
              <a:gd name="T3" fmla="*/ 64264 h 158"/>
              <a:gd name="T4" fmla="*/ 38843 w 124"/>
              <a:gd name="T5" fmla="*/ 67921 h 158"/>
              <a:gd name="T6" fmla="*/ 33632 w 124"/>
              <a:gd name="T7" fmla="*/ 70533 h 158"/>
              <a:gd name="T8" fmla="*/ 26053 w 124"/>
              <a:gd name="T9" fmla="*/ 70011 h 158"/>
              <a:gd name="T10" fmla="*/ 19421 w 124"/>
              <a:gd name="T11" fmla="*/ 66876 h 158"/>
              <a:gd name="T12" fmla="*/ 14685 w 124"/>
              <a:gd name="T13" fmla="*/ 60606 h 158"/>
              <a:gd name="T14" fmla="*/ 12316 w 124"/>
              <a:gd name="T15" fmla="*/ 51202 h 158"/>
              <a:gd name="T16" fmla="*/ 58738 w 124"/>
              <a:gd name="T17" fmla="*/ 45455 h 158"/>
              <a:gd name="T18" fmla="*/ 58264 w 124"/>
              <a:gd name="T19" fmla="*/ 30826 h 158"/>
              <a:gd name="T20" fmla="*/ 54001 w 124"/>
              <a:gd name="T21" fmla="*/ 15674 h 158"/>
              <a:gd name="T22" fmla="*/ 46422 w 124"/>
              <a:gd name="T23" fmla="*/ 5747 h 158"/>
              <a:gd name="T24" fmla="*/ 36001 w 124"/>
              <a:gd name="T25" fmla="*/ 522 h 158"/>
              <a:gd name="T26" fmla="*/ 23211 w 124"/>
              <a:gd name="T27" fmla="*/ 522 h 158"/>
              <a:gd name="T28" fmla="*/ 12316 w 124"/>
              <a:gd name="T29" fmla="*/ 5747 h 158"/>
              <a:gd name="T30" fmla="*/ 4737 w 124"/>
              <a:gd name="T31" fmla="*/ 16719 h 158"/>
              <a:gd name="T32" fmla="*/ 474 w 124"/>
              <a:gd name="T33" fmla="*/ 32916 h 158"/>
              <a:gd name="T34" fmla="*/ 474 w 124"/>
              <a:gd name="T35" fmla="*/ 51202 h 158"/>
              <a:gd name="T36" fmla="*/ 4737 w 124"/>
              <a:gd name="T37" fmla="*/ 66353 h 158"/>
              <a:gd name="T38" fmla="*/ 12316 w 124"/>
              <a:gd name="T39" fmla="*/ 76803 h 158"/>
              <a:gd name="T40" fmla="*/ 23211 w 124"/>
              <a:gd name="T41" fmla="*/ 82028 h 158"/>
              <a:gd name="T42" fmla="*/ 34580 w 124"/>
              <a:gd name="T43" fmla="*/ 82028 h 158"/>
              <a:gd name="T44" fmla="*/ 44527 w 124"/>
              <a:gd name="T45" fmla="*/ 78370 h 158"/>
              <a:gd name="T46" fmla="*/ 51633 w 124"/>
              <a:gd name="T47" fmla="*/ 71578 h 158"/>
              <a:gd name="T48" fmla="*/ 56370 w 124"/>
              <a:gd name="T49" fmla="*/ 62174 h 158"/>
              <a:gd name="T50" fmla="*/ 46896 w 124"/>
              <a:gd name="T51" fmla="*/ 55904 h 158"/>
              <a:gd name="T52" fmla="*/ 12316 w 124"/>
              <a:gd name="T53" fmla="*/ 29258 h 158"/>
              <a:gd name="T54" fmla="*/ 15158 w 124"/>
              <a:gd name="T55" fmla="*/ 20376 h 158"/>
              <a:gd name="T56" fmla="*/ 19421 w 124"/>
              <a:gd name="T57" fmla="*/ 14629 h 158"/>
              <a:gd name="T58" fmla="*/ 25579 w 124"/>
              <a:gd name="T59" fmla="*/ 12017 h 158"/>
              <a:gd name="T60" fmla="*/ 33632 w 124"/>
              <a:gd name="T61" fmla="*/ 12017 h 158"/>
              <a:gd name="T62" fmla="*/ 40264 w 124"/>
              <a:gd name="T63" fmla="*/ 15152 h 158"/>
              <a:gd name="T64" fmla="*/ 44527 w 124"/>
              <a:gd name="T65" fmla="*/ 20376 h 158"/>
              <a:gd name="T66" fmla="*/ 46422 w 124"/>
              <a:gd name="T67" fmla="*/ 29258 h 158"/>
              <a:gd name="T68" fmla="*/ 11369 w 124"/>
              <a:gd name="T69" fmla="*/ 34483 h 15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8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3"/>
                </a:lnTo>
                <a:lnTo>
                  <a:pt x="87" y="128"/>
                </a:lnTo>
                <a:lnTo>
                  <a:pt x="82" y="130"/>
                </a:lnTo>
                <a:lnTo>
                  <a:pt x="77" y="133"/>
                </a:lnTo>
                <a:lnTo>
                  <a:pt x="71" y="135"/>
                </a:lnTo>
                <a:lnTo>
                  <a:pt x="63" y="135"/>
                </a:lnTo>
                <a:lnTo>
                  <a:pt x="55" y="134"/>
                </a:lnTo>
                <a:lnTo>
                  <a:pt x="48" y="131"/>
                </a:lnTo>
                <a:lnTo>
                  <a:pt x="41" y="128"/>
                </a:lnTo>
                <a:lnTo>
                  <a:pt x="35" y="122"/>
                </a:lnTo>
                <a:lnTo>
                  <a:pt x="31" y="116"/>
                </a:lnTo>
                <a:lnTo>
                  <a:pt x="28" y="108"/>
                </a:lnTo>
                <a:lnTo>
                  <a:pt x="26" y="98"/>
                </a:lnTo>
                <a:lnTo>
                  <a:pt x="24" y="87"/>
                </a:lnTo>
                <a:lnTo>
                  <a:pt x="124" y="87"/>
                </a:lnTo>
                <a:lnTo>
                  <a:pt x="124" y="75"/>
                </a:lnTo>
                <a:lnTo>
                  <a:pt x="123" y="59"/>
                </a:lnTo>
                <a:lnTo>
                  <a:pt x="119" y="43"/>
                </a:lnTo>
                <a:lnTo>
                  <a:pt x="114" y="30"/>
                </a:lnTo>
                <a:lnTo>
                  <a:pt x="108" y="20"/>
                </a:lnTo>
                <a:lnTo>
                  <a:pt x="98" y="11"/>
                </a:lnTo>
                <a:lnTo>
                  <a:pt x="88" y="4"/>
                </a:lnTo>
                <a:lnTo>
                  <a:pt x="76" y="1"/>
                </a:lnTo>
                <a:lnTo>
                  <a:pt x="61" y="0"/>
                </a:lnTo>
                <a:lnTo>
                  <a:pt x="49" y="1"/>
                </a:lnTo>
                <a:lnTo>
                  <a:pt x="36" y="6"/>
                </a:lnTo>
                <a:lnTo>
                  <a:pt x="26" y="11"/>
                </a:lnTo>
                <a:lnTo>
                  <a:pt x="17" y="21"/>
                </a:lnTo>
                <a:lnTo>
                  <a:pt x="10" y="32"/>
                </a:lnTo>
                <a:lnTo>
                  <a:pt x="4" y="46"/>
                </a:lnTo>
                <a:lnTo>
                  <a:pt x="1" y="63"/>
                </a:lnTo>
                <a:lnTo>
                  <a:pt x="0" y="80"/>
                </a:lnTo>
                <a:lnTo>
                  <a:pt x="1" y="98"/>
                </a:lnTo>
                <a:lnTo>
                  <a:pt x="4" y="113"/>
                </a:lnTo>
                <a:lnTo>
                  <a:pt x="10" y="127"/>
                </a:lnTo>
                <a:lnTo>
                  <a:pt x="17" y="137"/>
                </a:lnTo>
                <a:lnTo>
                  <a:pt x="26" y="147"/>
                </a:lnTo>
                <a:lnTo>
                  <a:pt x="36" y="152"/>
                </a:lnTo>
                <a:lnTo>
                  <a:pt x="49" y="157"/>
                </a:lnTo>
                <a:lnTo>
                  <a:pt x="61" y="158"/>
                </a:lnTo>
                <a:lnTo>
                  <a:pt x="73" y="157"/>
                </a:lnTo>
                <a:lnTo>
                  <a:pt x="85" y="155"/>
                </a:lnTo>
                <a:lnTo>
                  <a:pt x="94" y="150"/>
                </a:lnTo>
                <a:lnTo>
                  <a:pt x="102" y="144"/>
                </a:lnTo>
                <a:lnTo>
                  <a:pt x="109" y="137"/>
                </a:lnTo>
                <a:lnTo>
                  <a:pt x="115" y="128"/>
                </a:lnTo>
                <a:lnTo>
                  <a:pt x="119" y="119"/>
                </a:lnTo>
                <a:lnTo>
                  <a:pt x="121" y="107"/>
                </a:lnTo>
                <a:lnTo>
                  <a:pt x="99" y="107"/>
                </a:lnTo>
                <a:close/>
                <a:moveTo>
                  <a:pt x="24" y="66"/>
                </a:moveTo>
                <a:lnTo>
                  <a:pt x="26" y="56"/>
                </a:lnTo>
                <a:lnTo>
                  <a:pt x="28" y="48"/>
                </a:lnTo>
                <a:lnTo>
                  <a:pt x="32" y="39"/>
                </a:lnTo>
                <a:lnTo>
                  <a:pt x="36" y="34"/>
                </a:lnTo>
                <a:lnTo>
                  <a:pt x="41" y="28"/>
                </a:lnTo>
                <a:lnTo>
                  <a:pt x="48" y="24"/>
                </a:lnTo>
                <a:lnTo>
                  <a:pt x="54" y="23"/>
                </a:lnTo>
                <a:lnTo>
                  <a:pt x="62" y="22"/>
                </a:lnTo>
                <a:lnTo>
                  <a:pt x="71" y="23"/>
                </a:lnTo>
                <a:lnTo>
                  <a:pt x="78" y="24"/>
                </a:lnTo>
                <a:lnTo>
                  <a:pt x="85" y="29"/>
                </a:lnTo>
                <a:lnTo>
                  <a:pt x="90" y="34"/>
                </a:lnTo>
                <a:lnTo>
                  <a:pt x="94" y="39"/>
                </a:lnTo>
                <a:lnTo>
                  <a:pt x="97" y="48"/>
                </a:lnTo>
                <a:lnTo>
                  <a:pt x="98" y="56"/>
                </a:lnTo>
                <a:lnTo>
                  <a:pt x="99" y="66"/>
                </a:lnTo>
                <a:lnTo>
                  <a:pt x="24" y="66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21" name="Freeform 550"/>
          <p:cNvSpPr>
            <a:spLocks/>
          </p:cNvSpPr>
          <p:nvPr/>
        </p:nvSpPr>
        <p:spPr bwMode="auto">
          <a:xfrm>
            <a:off x="6167438" y="5411788"/>
            <a:ext cx="84137" cy="109537"/>
          </a:xfrm>
          <a:custGeom>
            <a:avLst/>
            <a:gdLst>
              <a:gd name="T0" fmla="*/ 10933 w 177"/>
              <a:gd name="T1" fmla="*/ 16325 h 208"/>
              <a:gd name="T2" fmla="*/ 11884 w 177"/>
              <a:gd name="T3" fmla="*/ 21065 h 208"/>
              <a:gd name="T4" fmla="*/ 12834 w 177"/>
              <a:gd name="T5" fmla="*/ 25804 h 208"/>
              <a:gd name="T6" fmla="*/ 35651 w 177"/>
              <a:gd name="T7" fmla="*/ 109537 h 208"/>
              <a:gd name="T8" fmla="*/ 47060 w 177"/>
              <a:gd name="T9" fmla="*/ 109537 h 208"/>
              <a:gd name="T10" fmla="*/ 69876 w 177"/>
              <a:gd name="T11" fmla="*/ 25804 h 208"/>
              <a:gd name="T12" fmla="*/ 72253 w 177"/>
              <a:gd name="T13" fmla="*/ 16325 h 208"/>
              <a:gd name="T14" fmla="*/ 72253 w 177"/>
              <a:gd name="T15" fmla="*/ 109537 h 208"/>
              <a:gd name="T16" fmla="*/ 84137 w 177"/>
              <a:gd name="T17" fmla="*/ 109537 h 208"/>
              <a:gd name="T18" fmla="*/ 84137 w 177"/>
              <a:gd name="T19" fmla="*/ 0 h 208"/>
              <a:gd name="T20" fmla="*/ 66549 w 177"/>
              <a:gd name="T21" fmla="*/ 0 h 208"/>
              <a:gd name="T22" fmla="*/ 43257 w 177"/>
              <a:gd name="T23" fmla="*/ 83733 h 208"/>
              <a:gd name="T24" fmla="*/ 41355 w 177"/>
              <a:gd name="T25" fmla="*/ 92685 h 208"/>
              <a:gd name="T26" fmla="*/ 39454 w 177"/>
              <a:gd name="T27" fmla="*/ 83733 h 208"/>
              <a:gd name="T28" fmla="*/ 17113 w 177"/>
              <a:gd name="T29" fmla="*/ 0 h 208"/>
              <a:gd name="T30" fmla="*/ 0 w 177"/>
              <a:gd name="T31" fmla="*/ 0 h 208"/>
              <a:gd name="T32" fmla="*/ 0 w 177"/>
              <a:gd name="T33" fmla="*/ 109537 h 208"/>
              <a:gd name="T34" fmla="*/ 10933 w 177"/>
              <a:gd name="T35" fmla="*/ 109537 h 208"/>
              <a:gd name="T36" fmla="*/ 10933 w 177"/>
              <a:gd name="T37" fmla="*/ 16325 h 20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77" h="208">
                <a:moveTo>
                  <a:pt x="23" y="31"/>
                </a:moveTo>
                <a:lnTo>
                  <a:pt x="25" y="40"/>
                </a:lnTo>
                <a:lnTo>
                  <a:pt x="27" y="49"/>
                </a:lnTo>
                <a:lnTo>
                  <a:pt x="75" y="208"/>
                </a:lnTo>
                <a:lnTo>
                  <a:pt x="99" y="208"/>
                </a:lnTo>
                <a:lnTo>
                  <a:pt x="147" y="49"/>
                </a:lnTo>
                <a:lnTo>
                  <a:pt x="152" y="31"/>
                </a:lnTo>
                <a:lnTo>
                  <a:pt x="152" y="208"/>
                </a:lnTo>
                <a:lnTo>
                  <a:pt x="177" y="208"/>
                </a:lnTo>
                <a:lnTo>
                  <a:pt x="177" y="0"/>
                </a:lnTo>
                <a:lnTo>
                  <a:pt x="140" y="0"/>
                </a:lnTo>
                <a:lnTo>
                  <a:pt x="91" y="159"/>
                </a:lnTo>
                <a:lnTo>
                  <a:pt x="87" y="176"/>
                </a:lnTo>
                <a:lnTo>
                  <a:pt x="83" y="159"/>
                </a:lnTo>
                <a:lnTo>
                  <a:pt x="36" y="0"/>
                </a:lnTo>
                <a:lnTo>
                  <a:pt x="0" y="0"/>
                </a:lnTo>
                <a:lnTo>
                  <a:pt x="0" y="208"/>
                </a:lnTo>
                <a:lnTo>
                  <a:pt x="23" y="208"/>
                </a:lnTo>
                <a:lnTo>
                  <a:pt x="23" y="31"/>
                </a:lnTo>
                <a:close/>
              </a:path>
            </a:pathLst>
          </a:custGeom>
          <a:solidFill>
            <a:srgbClr val="00008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22" name="Rectangle 551"/>
          <p:cNvSpPr>
            <a:spLocks noChangeArrowheads="1"/>
          </p:cNvSpPr>
          <p:nvPr/>
        </p:nvSpPr>
        <p:spPr bwMode="auto">
          <a:xfrm>
            <a:off x="6270625" y="5505450"/>
            <a:ext cx="12700" cy="15875"/>
          </a:xfrm>
          <a:prstGeom prst="rect">
            <a:avLst/>
          </a:prstGeom>
          <a:solidFill>
            <a:srgbClr val="00008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23" name="Freeform 552"/>
          <p:cNvSpPr>
            <a:spLocks noEditPoints="1"/>
          </p:cNvSpPr>
          <p:nvPr/>
        </p:nvSpPr>
        <p:spPr bwMode="auto">
          <a:xfrm>
            <a:off x="4851400" y="5611813"/>
            <a:ext cx="60325" cy="103187"/>
          </a:xfrm>
          <a:custGeom>
            <a:avLst/>
            <a:gdLst>
              <a:gd name="T0" fmla="*/ 36943 w 129"/>
              <a:gd name="T1" fmla="*/ 103187 h 195"/>
              <a:gd name="T2" fmla="*/ 48166 w 129"/>
              <a:gd name="T3" fmla="*/ 103187 h 195"/>
              <a:gd name="T4" fmla="*/ 48166 w 129"/>
              <a:gd name="T5" fmla="*/ 77258 h 195"/>
              <a:gd name="T6" fmla="*/ 60325 w 129"/>
              <a:gd name="T7" fmla="*/ 77258 h 195"/>
              <a:gd name="T8" fmla="*/ 60325 w 129"/>
              <a:gd name="T9" fmla="*/ 65087 h 195"/>
              <a:gd name="T10" fmla="*/ 48166 w 129"/>
              <a:gd name="T11" fmla="*/ 65087 h 195"/>
              <a:gd name="T12" fmla="*/ 48166 w 129"/>
              <a:gd name="T13" fmla="*/ 0 h 195"/>
              <a:gd name="T14" fmla="*/ 36943 w 129"/>
              <a:gd name="T15" fmla="*/ 0 h 195"/>
              <a:gd name="T16" fmla="*/ 0 w 129"/>
              <a:gd name="T17" fmla="*/ 64029 h 195"/>
              <a:gd name="T18" fmla="*/ 0 w 129"/>
              <a:gd name="T19" fmla="*/ 77258 h 195"/>
              <a:gd name="T20" fmla="*/ 36943 w 129"/>
              <a:gd name="T21" fmla="*/ 77258 h 195"/>
              <a:gd name="T22" fmla="*/ 36943 w 129"/>
              <a:gd name="T23" fmla="*/ 103187 h 195"/>
              <a:gd name="T24" fmla="*/ 10288 w 129"/>
              <a:gd name="T25" fmla="*/ 65087 h 195"/>
              <a:gd name="T26" fmla="*/ 36943 w 129"/>
              <a:gd name="T27" fmla="*/ 17462 h 195"/>
              <a:gd name="T28" fmla="*/ 36943 w 129"/>
              <a:gd name="T29" fmla="*/ 65087 h 195"/>
              <a:gd name="T30" fmla="*/ 10288 w 129"/>
              <a:gd name="T31" fmla="*/ 65087 h 195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29" h="195">
                <a:moveTo>
                  <a:pt x="79" y="195"/>
                </a:moveTo>
                <a:lnTo>
                  <a:pt x="103" y="195"/>
                </a:lnTo>
                <a:lnTo>
                  <a:pt x="103" y="146"/>
                </a:lnTo>
                <a:lnTo>
                  <a:pt x="129" y="146"/>
                </a:lnTo>
                <a:lnTo>
                  <a:pt x="129" y="123"/>
                </a:lnTo>
                <a:lnTo>
                  <a:pt x="103" y="123"/>
                </a:lnTo>
                <a:lnTo>
                  <a:pt x="103" y="0"/>
                </a:lnTo>
                <a:lnTo>
                  <a:pt x="79" y="0"/>
                </a:lnTo>
                <a:lnTo>
                  <a:pt x="0" y="121"/>
                </a:lnTo>
                <a:lnTo>
                  <a:pt x="0" y="146"/>
                </a:lnTo>
                <a:lnTo>
                  <a:pt x="79" y="146"/>
                </a:lnTo>
                <a:lnTo>
                  <a:pt x="79" y="195"/>
                </a:lnTo>
                <a:close/>
                <a:moveTo>
                  <a:pt x="22" y="123"/>
                </a:moveTo>
                <a:lnTo>
                  <a:pt x="79" y="33"/>
                </a:lnTo>
                <a:lnTo>
                  <a:pt x="79" y="123"/>
                </a:lnTo>
                <a:lnTo>
                  <a:pt x="22" y="123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24" name="Freeform 553"/>
          <p:cNvSpPr>
            <a:spLocks noEditPoints="1"/>
          </p:cNvSpPr>
          <p:nvPr/>
        </p:nvSpPr>
        <p:spPr bwMode="auto">
          <a:xfrm>
            <a:off x="4919663" y="5608638"/>
            <a:ext cx="58737" cy="107950"/>
          </a:xfrm>
          <a:custGeom>
            <a:avLst/>
            <a:gdLst>
              <a:gd name="T0" fmla="*/ 7925 w 126"/>
              <a:gd name="T1" fmla="*/ 51858 h 204"/>
              <a:gd name="T2" fmla="*/ 2331 w 126"/>
              <a:gd name="T3" fmla="*/ 60854 h 204"/>
              <a:gd name="T4" fmla="*/ 0 w 126"/>
              <a:gd name="T5" fmla="*/ 74083 h 204"/>
              <a:gd name="T6" fmla="*/ 4662 w 126"/>
              <a:gd name="T7" fmla="*/ 93663 h 204"/>
              <a:gd name="T8" fmla="*/ 16782 w 126"/>
              <a:gd name="T9" fmla="*/ 105304 h 204"/>
              <a:gd name="T10" fmla="*/ 35895 w 126"/>
              <a:gd name="T11" fmla="*/ 107421 h 204"/>
              <a:gd name="T12" fmla="*/ 50812 w 126"/>
              <a:gd name="T13" fmla="*/ 98425 h 204"/>
              <a:gd name="T14" fmla="*/ 58271 w 126"/>
              <a:gd name="T15" fmla="*/ 81492 h 204"/>
              <a:gd name="T16" fmla="*/ 57805 w 126"/>
              <a:gd name="T17" fmla="*/ 65087 h 204"/>
              <a:gd name="T18" fmla="*/ 52677 w 126"/>
              <a:gd name="T19" fmla="*/ 54504 h 204"/>
              <a:gd name="T20" fmla="*/ 44286 w 126"/>
              <a:gd name="T21" fmla="*/ 47625 h 204"/>
              <a:gd name="T22" fmla="*/ 51278 w 126"/>
              <a:gd name="T23" fmla="*/ 41275 h 204"/>
              <a:gd name="T24" fmla="*/ 55474 w 126"/>
              <a:gd name="T25" fmla="*/ 33338 h 204"/>
              <a:gd name="T26" fmla="*/ 55474 w 126"/>
              <a:gd name="T27" fmla="*/ 20108 h 204"/>
              <a:gd name="T28" fmla="*/ 48481 w 126"/>
              <a:gd name="T29" fmla="*/ 7408 h 204"/>
              <a:gd name="T30" fmla="*/ 34963 w 126"/>
              <a:gd name="T31" fmla="*/ 529 h 204"/>
              <a:gd name="T32" fmla="*/ 18181 w 126"/>
              <a:gd name="T33" fmla="*/ 2117 h 204"/>
              <a:gd name="T34" fmla="*/ 6993 w 126"/>
              <a:gd name="T35" fmla="*/ 11113 h 204"/>
              <a:gd name="T36" fmla="*/ 3263 w 126"/>
              <a:gd name="T37" fmla="*/ 25929 h 204"/>
              <a:gd name="T38" fmla="*/ 4662 w 126"/>
              <a:gd name="T39" fmla="*/ 36513 h 204"/>
              <a:gd name="T40" fmla="*/ 9790 w 126"/>
              <a:gd name="T41" fmla="*/ 43921 h 204"/>
              <a:gd name="T42" fmla="*/ 14451 w 126"/>
              <a:gd name="T43" fmla="*/ 27517 h 204"/>
              <a:gd name="T44" fmla="*/ 16782 w 126"/>
              <a:gd name="T45" fmla="*/ 18521 h 204"/>
              <a:gd name="T46" fmla="*/ 22842 w 126"/>
              <a:gd name="T47" fmla="*/ 13758 h 204"/>
              <a:gd name="T48" fmla="*/ 32632 w 126"/>
              <a:gd name="T49" fmla="*/ 12171 h 204"/>
              <a:gd name="T50" fmla="*/ 40090 w 126"/>
              <a:gd name="T51" fmla="*/ 16404 h 204"/>
              <a:gd name="T52" fmla="*/ 43354 w 126"/>
              <a:gd name="T53" fmla="*/ 23813 h 204"/>
              <a:gd name="T54" fmla="*/ 42887 w 126"/>
              <a:gd name="T55" fmla="*/ 33867 h 204"/>
              <a:gd name="T56" fmla="*/ 38226 w 126"/>
              <a:gd name="T57" fmla="*/ 40746 h 204"/>
              <a:gd name="T58" fmla="*/ 29369 w 126"/>
              <a:gd name="T59" fmla="*/ 43392 h 204"/>
              <a:gd name="T60" fmla="*/ 20511 w 126"/>
              <a:gd name="T61" fmla="*/ 40746 h 204"/>
              <a:gd name="T62" fmla="*/ 15384 w 126"/>
              <a:gd name="T63" fmla="*/ 33867 h 204"/>
              <a:gd name="T64" fmla="*/ 12120 w 126"/>
              <a:gd name="T65" fmla="*/ 74083 h 204"/>
              <a:gd name="T66" fmla="*/ 14451 w 126"/>
              <a:gd name="T67" fmla="*/ 62442 h 204"/>
              <a:gd name="T68" fmla="*/ 22376 w 126"/>
              <a:gd name="T69" fmla="*/ 55562 h 204"/>
              <a:gd name="T70" fmla="*/ 33098 w 126"/>
              <a:gd name="T71" fmla="*/ 55033 h 204"/>
              <a:gd name="T72" fmla="*/ 42421 w 126"/>
              <a:gd name="T73" fmla="*/ 59796 h 204"/>
              <a:gd name="T74" fmla="*/ 46617 w 126"/>
              <a:gd name="T75" fmla="*/ 69850 h 204"/>
              <a:gd name="T76" fmla="*/ 46151 w 126"/>
              <a:gd name="T77" fmla="*/ 82550 h 204"/>
              <a:gd name="T78" fmla="*/ 39624 w 126"/>
              <a:gd name="T79" fmla="*/ 92075 h 204"/>
              <a:gd name="T80" fmla="*/ 29369 w 126"/>
              <a:gd name="T81" fmla="*/ 94721 h 204"/>
              <a:gd name="T82" fmla="*/ 19113 w 126"/>
              <a:gd name="T83" fmla="*/ 92075 h 204"/>
              <a:gd name="T84" fmla="*/ 13053 w 126"/>
              <a:gd name="T85" fmla="*/ 82550 h 20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126" h="204">
                <a:moveTo>
                  <a:pt x="31" y="90"/>
                </a:moveTo>
                <a:lnTo>
                  <a:pt x="24" y="93"/>
                </a:lnTo>
                <a:lnTo>
                  <a:pt x="17" y="98"/>
                </a:lnTo>
                <a:lnTo>
                  <a:pt x="12" y="103"/>
                </a:lnTo>
                <a:lnTo>
                  <a:pt x="8" y="108"/>
                </a:lnTo>
                <a:lnTo>
                  <a:pt x="5" y="115"/>
                </a:lnTo>
                <a:lnTo>
                  <a:pt x="3" y="123"/>
                </a:lnTo>
                <a:lnTo>
                  <a:pt x="0" y="132"/>
                </a:lnTo>
                <a:lnTo>
                  <a:pt x="0" y="140"/>
                </a:lnTo>
                <a:lnTo>
                  <a:pt x="2" y="154"/>
                </a:lnTo>
                <a:lnTo>
                  <a:pt x="5" y="167"/>
                </a:lnTo>
                <a:lnTo>
                  <a:pt x="10" y="177"/>
                </a:lnTo>
                <a:lnTo>
                  <a:pt x="17" y="186"/>
                </a:lnTo>
                <a:lnTo>
                  <a:pt x="26" y="193"/>
                </a:lnTo>
                <a:lnTo>
                  <a:pt x="36" y="199"/>
                </a:lnTo>
                <a:lnTo>
                  <a:pt x="49" y="203"/>
                </a:lnTo>
                <a:lnTo>
                  <a:pt x="63" y="204"/>
                </a:lnTo>
                <a:lnTo>
                  <a:pt x="77" y="203"/>
                </a:lnTo>
                <a:lnTo>
                  <a:pt x="89" y="199"/>
                </a:lnTo>
                <a:lnTo>
                  <a:pt x="101" y="193"/>
                </a:lnTo>
                <a:lnTo>
                  <a:pt x="109" y="186"/>
                </a:lnTo>
                <a:lnTo>
                  <a:pt x="116" y="177"/>
                </a:lnTo>
                <a:lnTo>
                  <a:pt x="122" y="167"/>
                </a:lnTo>
                <a:lnTo>
                  <a:pt x="125" y="154"/>
                </a:lnTo>
                <a:lnTo>
                  <a:pt x="126" y="140"/>
                </a:lnTo>
                <a:lnTo>
                  <a:pt x="126" y="132"/>
                </a:lnTo>
                <a:lnTo>
                  <a:pt x="124" y="123"/>
                </a:lnTo>
                <a:lnTo>
                  <a:pt x="122" y="115"/>
                </a:lnTo>
                <a:lnTo>
                  <a:pt x="119" y="108"/>
                </a:lnTo>
                <a:lnTo>
                  <a:pt x="113" y="103"/>
                </a:lnTo>
                <a:lnTo>
                  <a:pt x="108" y="98"/>
                </a:lnTo>
                <a:lnTo>
                  <a:pt x="103" y="93"/>
                </a:lnTo>
                <a:lnTo>
                  <a:pt x="95" y="90"/>
                </a:lnTo>
                <a:lnTo>
                  <a:pt x="101" y="86"/>
                </a:lnTo>
                <a:lnTo>
                  <a:pt x="106" y="83"/>
                </a:lnTo>
                <a:lnTo>
                  <a:pt x="110" y="78"/>
                </a:lnTo>
                <a:lnTo>
                  <a:pt x="113" y="73"/>
                </a:lnTo>
                <a:lnTo>
                  <a:pt x="116" y="69"/>
                </a:lnTo>
                <a:lnTo>
                  <a:pt x="119" y="63"/>
                </a:lnTo>
                <a:lnTo>
                  <a:pt x="120" y="56"/>
                </a:lnTo>
                <a:lnTo>
                  <a:pt x="120" y="49"/>
                </a:lnTo>
                <a:lnTo>
                  <a:pt x="119" y="38"/>
                </a:lnTo>
                <a:lnTo>
                  <a:pt x="115" y="29"/>
                </a:lnTo>
                <a:lnTo>
                  <a:pt x="111" y="21"/>
                </a:lnTo>
                <a:lnTo>
                  <a:pt x="104" y="14"/>
                </a:lnTo>
                <a:lnTo>
                  <a:pt x="96" y="8"/>
                </a:lnTo>
                <a:lnTo>
                  <a:pt x="87" y="4"/>
                </a:lnTo>
                <a:lnTo>
                  <a:pt x="75" y="1"/>
                </a:lnTo>
                <a:lnTo>
                  <a:pt x="63" y="0"/>
                </a:lnTo>
                <a:lnTo>
                  <a:pt x="51" y="1"/>
                </a:lnTo>
                <a:lnTo>
                  <a:pt x="39" y="4"/>
                </a:lnTo>
                <a:lnTo>
                  <a:pt x="30" y="8"/>
                </a:lnTo>
                <a:lnTo>
                  <a:pt x="22" y="14"/>
                </a:lnTo>
                <a:lnTo>
                  <a:pt x="15" y="21"/>
                </a:lnTo>
                <a:lnTo>
                  <a:pt x="11" y="29"/>
                </a:lnTo>
                <a:lnTo>
                  <a:pt x="8" y="38"/>
                </a:lnTo>
                <a:lnTo>
                  <a:pt x="7" y="49"/>
                </a:lnTo>
                <a:lnTo>
                  <a:pt x="7" y="56"/>
                </a:lnTo>
                <a:lnTo>
                  <a:pt x="8" y="63"/>
                </a:lnTo>
                <a:lnTo>
                  <a:pt x="10" y="69"/>
                </a:lnTo>
                <a:lnTo>
                  <a:pt x="13" y="73"/>
                </a:lnTo>
                <a:lnTo>
                  <a:pt x="16" y="78"/>
                </a:lnTo>
                <a:lnTo>
                  <a:pt x="21" y="83"/>
                </a:lnTo>
                <a:lnTo>
                  <a:pt x="25" y="86"/>
                </a:lnTo>
                <a:lnTo>
                  <a:pt x="31" y="90"/>
                </a:lnTo>
                <a:close/>
                <a:moveTo>
                  <a:pt x="31" y="52"/>
                </a:moveTo>
                <a:lnTo>
                  <a:pt x="32" y="45"/>
                </a:lnTo>
                <a:lnTo>
                  <a:pt x="33" y="40"/>
                </a:lnTo>
                <a:lnTo>
                  <a:pt x="36" y="35"/>
                </a:lnTo>
                <a:lnTo>
                  <a:pt x="39" y="31"/>
                </a:lnTo>
                <a:lnTo>
                  <a:pt x="44" y="28"/>
                </a:lnTo>
                <a:lnTo>
                  <a:pt x="49" y="26"/>
                </a:lnTo>
                <a:lnTo>
                  <a:pt x="55" y="23"/>
                </a:lnTo>
                <a:lnTo>
                  <a:pt x="63" y="23"/>
                </a:lnTo>
                <a:lnTo>
                  <a:pt x="70" y="23"/>
                </a:lnTo>
                <a:lnTo>
                  <a:pt x="76" y="26"/>
                </a:lnTo>
                <a:lnTo>
                  <a:pt x="82" y="28"/>
                </a:lnTo>
                <a:lnTo>
                  <a:pt x="86" y="31"/>
                </a:lnTo>
                <a:lnTo>
                  <a:pt x="89" y="35"/>
                </a:lnTo>
                <a:lnTo>
                  <a:pt x="92" y="40"/>
                </a:lnTo>
                <a:lnTo>
                  <a:pt x="93" y="45"/>
                </a:lnTo>
                <a:lnTo>
                  <a:pt x="94" y="52"/>
                </a:lnTo>
                <a:lnTo>
                  <a:pt x="93" y="58"/>
                </a:lnTo>
                <a:lnTo>
                  <a:pt x="92" y="64"/>
                </a:lnTo>
                <a:lnTo>
                  <a:pt x="89" y="69"/>
                </a:lnTo>
                <a:lnTo>
                  <a:pt x="86" y="73"/>
                </a:lnTo>
                <a:lnTo>
                  <a:pt x="82" y="77"/>
                </a:lnTo>
                <a:lnTo>
                  <a:pt x="75" y="79"/>
                </a:lnTo>
                <a:lnTo>
                  <a:pt x="70" y="82"/>
                </a:lnTo>
                <a:lnTo>
                  <a:pt x="63" y="82"/>
                </a:lnTo>
                <a:lnTo>
                  <a:pt x="55" y="82"/>
                </a:lnTo>
                <a:lnTo>
                  <a:pt x="50" y="79"/>
                </a:lnTo>
                <a:lnTo>
                  <a:pt x="44" y="77"/>
                </a:lnTo>
                <a:lnTo>
                  <a:pt x="39" y="73"/>
                </a:lnTo>
                <a:lnTo>
                  <a:pt x="36" y="69"/>
                </a:lnTo>
                <a:lnTo>
                  <a:pt x="33" y="64"/>
                </a:lnTo>
                <a:lnTo>
                  <a:pt x="32" y="58"/>
                </a:lnTo>
                <a:lnTo>
                  <a:pt x="31" y="52"/>
                </a:lnTo>
                <a:close/>
                <a:moveTo>
                  <a:pt x="26" y="140"/>
                </a:moveTo>
                <a:lnTo>
                  <a:pt x="27" y="132"/>
                </a:lnTo>
                <a:lnTo>
                  <a:pt x="28" y="125"/>
                </a:lnTo>
                <a:lnTo>
                  <a:pt x="31" y="118"/>
                </a:lnTo>
                <a:lnTo>
                  <a:pt x="35" y="113"/>
                </a:lnTo>
                <a:lnTo>
                  <a:pt x="41" y="108"/>
                </a:lnTo>
                <a:lnTo>
                  <a:pt x="48" y="105"/>
                </a:lnTo>
                <a:lnTo>
                  <a:pt x="55" y="104"/>
                </a:lnTo>
                <a:lnTo>
                  <a:pt x="63" y="103"/>
                </a:lnTo>
                <a:lnTo>
                  <a:pt x="71" y="104"/>
                </a:lnTo>
                <a:lnTo>
                  <a:pt x="79" y="105"/>
                </a:lnTo>
                <a:lnTo>
                  <a:pt x="85" y="108"/>
                </a:lnTo>
                <a:lnTo>
                  <a:pt x="91" y="113"/>
                </a:lnTo>
                <a:lnTo>
                  <a:pt x="95" y="118"/>
                </a:lnTo>
                <a:lnTo>
                  <a:pt x="99" y="125"/>
                </a:lnTo>
                <a:lnTo>
                  <a:pt x="100" y="132"/>
                </a:lnTo>
                <a:lnTo>
                  <a:pt x="101" y="140"/>
                </a:lnTo>
                <a:lnTo>
                  <a:pt x="100" y="148"/>
                </a:lnTo>
                <a:lnTo>
                  <a:pt x="99" y="156"/>
                </a:lnTo>
                <a:lnTo>
                  <a:pt x="95" y="163"/>
                </a:lnTo>
                <a:lnTo>
                  <a:pt x="91" y="169"/>
                </a:lnTo>
                <a:lnTo>
                  <a:pt x="85" y="174"/>
                </a:lnTo>
                <a:lnTo>
                  <a:pt x="79" y="177"/>
                </a:lnTo>
                <a:lnTo>
                  <a:pt x="71" y="178"/>
                </a:lnTo>
                <a:lnTo>
                  <a:pt x="63" y="179"/>
                </a:lnTo>
                <a:lnTo>
                  <a:pt x="55" y="178"/>
                </a:lnTo>
                <a:lnTo>
                  <a:pt x="48" y="177"/>
                </a:lnTo>
                <a:lnTo>
                  <a:pt x="41" y="174"/>
                </a:lnTo>
                <a:lnTo>
                  <a:pt x="35" y="169"/>
                </a:lnTo>
                <a:lnTo>
                  <a:pt x="31" y="163"/>
                </a:lnTo>
                <a:lnTo>
                  <a:pt x="28" y="156"/>
                </a:lnTo>
                <a:lnTo>
                  <a:pt x="27" y="148"/>
                </a:lnTo>
                <a:lnTo>
                  <a:pt x="26" y="140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25" name="Freeform 554"/>
          <p:cNvSpPr>
            <a:spLocks noEditPoints="1"/>
          </p:cNvSpPr>
          <p:nvPr/>
        </p:nvSpPr>
        <p:spPr bwMode="auto">
          <a:xfrm>
            <a:off x="5527675" y="5605463"/>
            <a:ext cx="79375" cy="109537"/>
          </a:xfrm>
          <a:custGeom>
            <a:avLst/>
            <a:gdLst>
              <a:gd name="T0" fmla="*/ 0 w 168"/>
              <a:gd name="T1" fmla="*/ 109537 h 207"/>
              <a:gd name="T2" fmla="*/ 12757 w 168"/>
              <a:gd name="T3" fmla="*/ 109537 h 207"/>
              <a:gd name="T4" fmla="*/ 22206 w 168"/>
              <a:gd name="T5" fmla="*/ 76729 h 207"/>
              <a:gd name="T6" fmla="*/ 57169 w 168"/>
              <a:gd name="T7" fmla="*/ 76729 h 207"/>
              <a:gd name="T8" fmla="*/ 66618 w 168"/>
              <a:gd name="T9" fmla="*/ 109537 h 207"/>
              <a:gd name="T10" fmla="*/ 79375 w 168"/>
              <a:gd name="T11" fmla="*/ 109537 h 207"/>
              <a:gd name="T12" fmla="*/ 46302 w 168"/>
              <a:gd name="T13" fmla="*/ 0 h 207"/>
              <a:gd name="T14" fmla="*/ 33073 w 168"/>
              <a:gd name="T15" fmla="*/ 0 h 207"/>
              <a:gd name="T16" fmla="*/ 0 w 168"/>
              <a:gd name="T17" fmla="*/ 109537 h 207"/>
              <a:gd name="T18" fmla="*/ 25986 w 168"/>
              <a:gd name="T19" fmla="*/ 64029 h 207"/>
              <a:gd name="T20" fmla="*/ 40160 w 168"/>
              <a:gd name="T21" fmla="*/ 15875 h 207"/>
              <a:gd name="T22" fmla="*/ 53389 w 168"/>
              <a:gd name="T23" fmla="*/ 64029 h 207"/>
              <a:gd name="T24" fmla="*/ 25986 w 168"/>
              <a:gd name="T25" fmla="*/ 64029 h 20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68" h="207">
                <a:moveTo>
                  <a:pt x="0" y="207"/>
                </a:moveTo>
                <a:lnTo>
                  <a:pt x="27" y="207"/>
                </a:lnTo>
                <a:lnTo>
                  <a:pt x="47" y="145"/>
                </a:lnTo>
                <a:lnTo>
                  <a:pt x="121" y="145"/>
                </a:lnTo>
                <a:lnTo>
                  <a:pt x="141" y="207"/>
                </a:lnTo>
                <a:lnTo>
                  <a:pt x="168" y="207"/>
                </a:lnTo>
                <a:lnTo>
                  <a:pt x="98" y="0"/>
                </a:lnTo>
                <a:lnTo>
                  <a:pt x="70" y="0"/>
                </a:lnTo>
                <a:lnTo>
                  <a:pt x="0" y="207"/>
                </a:lnTo>
                <a:close/>
                <a:moveTo>
                  <a:pt x="55" y="121"/>
                </a:moveTo>
                <a:lnTo>
                  <a:pt x="85" y="30"/>
                </a:lnTo>
                <a:lnTo>
                  <a:pt x="113" y="121"/>
                </a:lnTo>
                <a:lnTo>
                  <a:pt x="55" y="121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26" name="Freeform 555"/>
          <p:cNvSpPr>
            <a:spLocks/>
          </p:cNvSpPr>
          <p:nvPr/>
        </p:nvSpPr>
        <p:spPr bwMode="auto">
          <a:xfrm>
            <a:off x="5614988" y="5632450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20238 h 155"/>
              <a:gd name="T12" fmla="*/ 53028 w 114"/>
              <a:gd name="T13" fmla="*/ 14912 h 155"/>
              <a:gd name="T14" fmla="*/ 50661 w 114"/>
              <a:gd name="T15" fmla="*/ 11184 h 155"/>
              <a:gd name="T16" fmla="*/ 49240 w 114"/>
              <a:gd name="T17" fmla="*/ 7989 h 155"/>
              <a:gd name="T18" fmla="*/ 47820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0718 w 114"/>
              <a:gd name="T25" fmla="*/ 1598 h 155"/>
              <a:gd name="T26" fmla="*/ 37877 w 114"/>
              <a:gd name="T27" fmla="*/ 533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1779 w 114"/>
              <a:gd name="T37" fmla="*/ 2130 h 155"/>
              <a:gd name="T38" fmla="*/ 19412 w 114"/>
              <a:gd name="T39" fmla="*/ 3195 h 155"/>
              <a:gd name="T40" fmla="*/ 17045 w 114"/>
              <a:gd name="T41" fmla="*/ 5326 h 155"/>
              <a:gd name="T42" fmla="*/ 14204 w 114"/>
              <a:gd name="T43" fmla="*/ 7456 h 155"/>
              <a:gd name="T44" fmla="*/ 12310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1422 h 155"/>
              <a:gd name="T60" fmla="*/ 12310 w 114"/>
              <a:gd name="T61" fmla="*/ 26096 h 155"/>
              <a:gd name="T62" fmla="*/ 13730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1779 w 114"/>
              <a:gd name="T69" fmla="*/ 13847 h 155"/>
              <a:gd name="T70" fmla="*/ 26041 w 114"/>
              <a:gd name="T71" fmla="*/ 12782 h 155"/>
              <a:gd name="T72" fmla="*/ 29828 w 114"/>
              <a:gd name="T73" fmla="*/ 11717 h 155"/>
              <a:gd name="T74" fmla="*/ 33143 w 114"/>
              <a:gd name="T75" fmla="*/ 12782 h 155"/>
              <a:gd name="T76" fmla="*/ 36457 w 114"/>
              <a:gd name="T77" fmla="*/ 13315 h 155"/>
              <a:gd name="T78" fmla="*/ 38351 w 114"/>
              <a:gd name="T79" fmla="*/ 14912 h 155"/>
              <a:gd name="T80" fmla="*/ 40245 w 114"/>
              <a:gd name="T81" fmla="*/ 17043 h 155"/>
              <a:gd name="T82" fmla="*/ 41191 w 114"/>
              <a:gd name="T83" fmla="*/ 20238 h 155"/>
              <a:gd name="T84" fmla="*/ 42138 w 114"/>
              <a:gd name="T85" fmla="*/ 23966 h 155"/>
              <a:gd name="T86" fmla="*/ 43085 w 114"/>
              <a:gd name="T87" fmla="*/ 28227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8"/>
                </a:lnTo>
                <a:lnTo>
                  <a:pt x="112" y="28"/>
                </a:lnTo>
                <a:lnTo>
                  <a:pt x="107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6" y="3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4"/>
                </a:lnTo>
                <a:lnTo>
                  <a:pt x="41" y="6"/>
                </a:lnTo>
                <a:lnTo>
                  <a:pt x="36" y="10"/>
                </a:lnTo>
                <a:lnTo>
                  <a:pt x="30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9"/>
                </a:lnTo>
                <a:lnTo>
                  <a:pt x="26" y="49"/>
                </a:lnTo>
                <a:lnTo>
                  <a:pt x="29" y="41"/>
                </a:lnTo>
                <a:lnTo>
                  <a:pt x="34" y="34"/>
                </a:lnTo>
                <a:lnTo>
                  <a:pt x="40" y="29"/>
                </a:lnTo>
                <a:lnTo>
                  <a:pt x="46" y="26"/>
                </a:lnTo>
                <a:lnTo>
                  <a:pt x="55" y="24"/>
                </a:lnTo>
                <a:lnTo>
                  <a:pt x="63" y="22"/>
                </a:lnTo>
                <a:lnTo>
                  <a:pt x="70" y="24"/>
                </a:lnTo>
                <a:lnTo>
                  <a:pt x="77" y="25"/>
                </a:lnTo>
                <a:lnTo>
                  <a:pt x="81" y="28"/>
                </a:lnTo>
                <a:lnTo>
                  <a:pt x="85" y="32"/>
                </a:lnTo>
                <a:lnTo>
                  <a:pt x="87" y="38"/>
                </a:lnTo>
                <a:lnTo>
                  <a:pt x="89" y="45"/>
                </a:lnTo>
                <a:lnTo>
                  <a:pt x="91" y="53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27" name="Freeform 556"/>
          <p:cNvSpPr>
            <a:spLocks/>
          </p:cNvSpPr>
          <p:nvPr/>
        </p:nvSpPr>
        <p:spPr bwMode="auto">
          <a:xfrm>
            <a:off x="5676900" y="5611813"/>
            <a:ext cx="31750" cy="104775"/>
          </a:xfrm>
          <a:custGeom>
            <a:avLst/>
            <a:gdLst>
              <a:gd name="T0" fmla="*/ 20377 w 67"/>
              <a:gd name="T1" fmla="*/ 82858 h 196"/>
              <a:gd name="T2" fmla="*/ 20377 w 67"/>
              <a:gd name="T3" fmla="*/ 33143 h 196"/>
              <a:gd name="T4" fmla="*/ 31750 w 67"/>
              <a:gd name="T5" fmla="*/ 33143 h 196"/>
              <a:gd name="T6" fmla="*/ 31750 w 67"/>
              <a:gd name="T7" fmla="*/ 22452 h 196"/>
              <a:gd name="T8" fmla="*/ 20377 w 67"/>
              <a:gd name="T9" fmla="*/ 22452 h 196"/>
              <a:gd name="T10" fmla="*/ 20377 w 67"/>
              <a:gd name="T11" fmla="*/ 0 h 196"/>
              <a:gd name="T12" fmla="*/ 9478 w 67"/>
              <a:gd name="T13" fmla="*/ 0 h 196"/>
              <a:gd name="T14" fmla="*/ 9478 w 67"/>
              <a:gd name="T15" fmla="*/ 22452 h 196"/>
              <a:gd name="T16" fmla="*/ 0 w 67"/>
              <a:gd name="T17" fmla="*/ 22452 h 196"/>
              <a:gd name="T18" fmla="*/ 0 w 67"/>
              <a:gd name="T19" fmla="*/ 33143 h 196"/>
              <a:gd name="T20" fmla="*/ 9478 w 67"/>
              <a:gd name="T21" fmla="*/ 33143 h 196"/>
              <a:gd name="T22" fmla="*/ 9478 w 67"/>
              <a:gd name="T23" fmla="*/ 87669 h 196"/>
              <a:gd name="T24" fmla="*/ 9478 w 67"/>
              <a:gd name="T25" fmla="*/ 91945 h 196"/>
              <a:gd name="T26" fmla="*/ 9951 w 67"/>
              <a:gd name="T27" fmla="*/ 95153 h 196"/>
              <a:gd name="T28" fmla="*/ 10899 w 67"/>
              <a:gd name="T29" fmla="*/ 98360 h 196"/>
              <a:gd name="T30" fmla="*/ 12321 w 67"/>
              <a:gd name="T31" fmla="*/ 101033 h 196"/>
              <a:gd name="T32" fmla="*/ 14216 w 67"/>
              <a:gd name="T33" fmla="*/ 102637 h 196"/>
              <a:gd name="T34" fmla="*/ 16586 w 67"/>
              <a:gd name="T35" fmla="*/ 103706 h 196"/>
              <a:gd name="T36" fmla="*/ 19903 w 67"/>
              <a:gd name="T37" fmla="*/ 104775 h 196"/>
              <a:gd name="T38" fmla="*/ 23220 w 67"/>
              <a:gd name="T39" fmla="*/ 104775 h 196"/>
              <a:gd name="T40" fmla="*/ 27485 w 67"/>
              <a:gd name="T41" fmla="*/ 103706 h 196"/>
              <a:gd name="T42" fmla="*/ 31750 w 67"/>
              <a:gd name="T43" fmla="*/ 103171 h 196"/>
              <a:gd name="T44" fmla="*/ 31750 w 67"/>
              <a:gd name="T45" fmla="*/ 91411 h 196"/>
              <a:gd name="T46" fmla="*/ 26537 w 67"/>
              <a:gd name="T47" fmla="*/ 91945 h 196"/>
              <a:gd name="T48" fmla="*/ 23220 w 67"/>
              <a:gd name="T49" fmla="*/ 91411 h 196"/>
              <a:gd name="T50" fmla="*/ 21325 w 67"/>
              <a:gd name="T51" fmla="*/ 90342 h 196"/>
              <a:gd name="T52" fmla="*/ 20377 w 67"/>
              <a:gd name="T53" fmla="*/ 87134 h 196"/>
              <a:gd name="T54" fmla="*/ 20377 w 67"/>
              <a:gd name="T55" fmla="*/ 82858 h 19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7" h="196">
                <a:moveTo>
                  <a:pt x="43" y="155"/>
                </a:moveTo>
                <a:lnTo>
                  <a:pt x="43" y="62"/>
                </a:lnTo>
                <a:lnTo>
                  <a:pt x="67" y="62"/>
                </a:lnTo>
                <a:lnTo>
                  <a:pt x="67" y="42"/>
                </a:lnTo>
                <a:lnTo>
                  <a:pt x="43" y="42"/>
                </a:lnTo>
                <a:lnTo>
                  <a:pt x="43" y="0"/>
                </a:lnTo>
                <a:lnTo>
                  <a:pt x="20" y="0"/>
                </a:lnTo>
                <a:lnTo>
                  <a:pt x="20" y="42"/>
                </a:lnTo>
                <a:lnTo>
                  <a:pt x="0" y="42"/>
                </a:lnTo>
                <a:lnTo>
                  <a:pt x="0" y="62"/>
                </a:lnTo>
                <a:lnTo>
                  <a:pt x="20" y="62"/>
                </a:lnTo>
                <a:lnTo>
                  <a:pt x="20" y="164"/>
                </a:lnTo>
                <a:lnTo>
                  <a:pt x="20" y="172"/>
                </a:lnTo>
                <a:lnTo>
                  <a:pt x="21" y="178"/>
                </a:lnTo>
                <a:lnTo>
                  <a:pt x="23" y="184"/>
                </a:lnTo>
                <a:lnTo>
                  <a:pt x="26" y="189"/>
                </a:lnTo>
                <a:lnTo>
                  <a:pt x="30" y="192"/>
                </a:lnTo>
                <a:lnTo>
                  <a:pt x="35" y="194"/>
                </a:lnTo>
                <a:lnTo>
                  <a:pt x="42" y="196"/>
                </a:lnTo>
                <a:lnTo>
                  <a:pt x="49" y="196"/>
                </a:lnTo>
                <a:lnTo>
                  <a:pt x="58" y="194"/>
                </a:lnTo>
                <a:lnTo>
                  <a:pt x="67" y="193"/>
                </a:lnTo>
                <a:lnTo>
                  <a:pt x="67" y="171"/>
                </a:lnTo>
                <a:lnTo>
                  <a:pt x="56" y="172"/>
                </a:lnTo>
                <a:lnTo>
                  <a:pt x="49" y="171"/>
                </a:lnTo>
                <a:lnTo>
                  <a:pt x="45" y="169"/>
                </a:lnTo>
                <a:lnTo>
                  <a:pt x="43" y="163"/>
                </a:lnTo>
                <a:lnTo>
                  <a:pt x="43" y="155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28" name="Freeform 557"/>
          <p:cNvSpPr>
            <a:spLocks noEditPoints="1"/>
          </p:cNvSpPr>
          <p:nvPr/>
        </p:nvSpPr>
        <p:spPr bwMode="auto">
          <a:xfrm>
            <a:off x="5715000" y="5632450"/>
            <a:ext cx="61913" cy="84138"/>
          </a:xfrm>
          <a:custGeom>
            <a:avLst/>
            <a:gdLst>
              <a:gd name="T0" fmla="*/ 473 w 131"/>
              <a:gd name="T1" fmla="*/ 51329 h 159"/>
              <a:gd name="T2" fmla="*/ 4254 w 131"/>
              <a:gd name="T3" fmla="*/ 67205 h 159"/>
              <a:gd name="T4" fmla="*/ 12288 w 131"/>
              <a:gd name="T5" fmla="*/ 77788 h 159"/>
              <a:gd name="T6" fmla="*/ 23631 w 131"/>
              <a:gd name="T7" fmla="*/ 83609 h 159"/>
              <a:gd name="T8" fmla="*/ 37809 w 131"/>
              <a:gd name="T9" fmla="*/ 83609 h 159"/>
              <a:gd name="T10" fmla="*/ 49152 w 131"/>
              <a:gd name="T11" fmla="*/ 77788 h 159"/>
              <a:gd name="T12" fmla="*/ 57187 w 131"/>
              <a:gd name="T13" fmla="*/ 67205 h 159"/>
              <a:gd name="T14" fmla="*/ 61440 w 131"/>
              <a:gd name="T15" fmla="*/ 51329 h 159"/>
              <a:gd name="T16" fmla="*/ 61440 w 131"/>
              <a:gd name="T17" fmla="*/ 32809 h 159"/>
              <a:gd name="T18" fmla="*/ 57187 w 131"/>
              <a:gd name="T19" fmla="*/ 16933 h 159"/>
              <a:gd name="T20" fmla="*/ 49152 w 131"/>
              <a:gd name="T21" fmla="*/ 6350 h 159"/>
              <a:gd name="T22" fmla="*/ 37809 w 131"/>
              <a:gd name="T23" fmla="*/ 529 h 159"/>
              <a:gd name="T24" fmla="*/ 23631 w 131"/>
              <a:gd name="T25" fmla="*/ 529 h 159"/>
              <a:gd name="T26" fmla="*/ 12288 w 131"/>
              <a:gd name="T27" fmla="*/ 6350 h 159"/>
              <a:gd name="T28" fmla="*/ 4254 w 131"/>
              <a:gd name="T29" fmla="*/ 16933 h 159"/>
              <a:gd name="T30" fmla="*/ 473 w 131"/>
              <a:gd name="T31" fmla="*/ 32809 h 159"/>
              <a:gd name="T32" fmla="*/ 10870 w 131"/>
              <a:gd name="T33" fmla="*/ 41804 h 159"/>
              <a:gd name="T34" fmla="*/ 12288 w 131"/>
              <a:gd name="T35" fmla="*/ 29104 h 159"/>
              <a:gd name="T36" fmla="*/ 16069 w 131"/>
              <a:gd name="T37" fmla="*/ 20108 h 159"/>
              <a:gd name="T38" fmla="*/ 22213 w 131"/>
              <a:gd name="T39" fmla="*/ 13758 h 159"/>
              <a:gd name="T40" fmla="*/ 30720 w 131"/>
              <a:gd name="T41" fmla="*/ 11642 h 159"/>
              <a:gd name="T42" fmla="*/ 39227 w 131"/>
              <a:gd name="T43" fmla="*/ 13758 h 159"/>
              <a:gd name="T44" fmla="*/ 45371 w 131"/>
              <a:gd name="T45" fmla="*/ 20108 h 159"/>
              <a:gd name="T46" fmla="*/ 48680 w 131"/>
              <a:gd name="T47" fmla="*/ 29104 h 159"/>
              <a:gd name="T48" fmla="*/ 50098 w 131"/>
              <a:gd name="T49" fmla="*/ 41804 h 159"/>
              <a:gd name="T50" fmla="*/ 48680 w 131"/>
              <a:gd name="T51" fmla="*/ 55034 h 159"/>
              <a:gd name="T52" fmla="*/ 45371 w 131"/>
              <a:gd name="T53" fmla="*/ 64030 h 159"/>
              <a:gd name="T54" fmla="*/ 39227 w 131"/>
              <a:gd name="T55" fmla="*/ 70380 h 159"/>
              <a:gd name="T56" fmla="*/ 30720 w 131"/>
              <a:gd name="T57" fmla="*/ 72496 h 159"/>
              <a:gd name="T58" fmla="*/ 22213 w 131"/>
              <a:gd name="T59" fmla="*/ 70380 h 159"/>
              <a:gd name="T60" fmla="*/ 16069 w 131"/>
              <a:gd name="T61" fmla="*/ 64030 h 159"/>
              <a:gd name="T62" fmla="*/ 12288 w 131"/>
              <a:gd name="T63" fmla="*/ 55034 h 159"/>
              <a:gd name="T64" fmla="*/ 10870 w 131"/>
              <a:gd name="T65" fmla="*/ 41804 h 15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31" h="159">
                <a:moveTo>
                  <a:pt x="0" y="79"/>
                </a:moveTo>
                <a:lnTo>
                  <a:pt x="1" y="97"/>
                </a:lnTo>
                <a:lnTo>
                  <a:pt x="4" y="113"/>
                </a:lnTo>
                <a:lnTo>
                  <a:pt x="9" y="127"/>
                </a:lnTo>
                <a:lnTo>
                  <a:pt x="17" y="138"/>
                </a:lnTo>
                <a:lnTo>
                  <a:pt x="26" y="147"/>
                </a:lnTo>
                <a:lnTo>
                  <a:pt x="38" y="153"/>
                </a:lnTo>
                <a:lnTo>
                  <a:pt x="50" y="158"/>
                </a:lnTo>
                <a:lnTo>
                  <a:pt x="65" y="159"/>
                </a:lnTo>
                <a:lnTo>
                  <a:pt x="80" y="158"/>
                </a:lnTo>
                <a:lnTo>
                  <a:pt x="93" y="153"/>
                </a:lnTo>
                <a:lnTo>
                  <a:pt x="104" y="147"/>
                </a:lnTo>
                <a:lnTo>
                  <a:pt x="114" y="138"/>
                </a:lnTo>
                <a:lnTo>
                  <a:pt x="121" y="127"/>
                </a:lnTo>
                <a:lnTo>
                  <a:pt x="126" y="113"/>
                </a:lnTo>
                <a:lnTo>
                  <a:pt x="130" y="97"/>
                </a:lnTo>
                <a:lnTo>
                  <a:pt x="131" y="79"/>
                </a:lnTo>
                <a:lnTo>
                  <a:pt x="130" y="62"/>
                </a:lnTo>
                <a:lnTo>
                  <a:pt x="126" y="46"/>
                </a:lnTo>
                <a:lnTo>
                  <a:pt x="121" y="32"/>
                </a:lnTo>
                <a:lnTo>
                  <a:pt x="114" y="21"/>
                </a:lnTo>
                <a:lnTo>
                  <a:pt x="104" y="12"/>
                </a:lnTo>
                <a:lnTo>
                  <a:pt x="93" y="6"/>
                </a:lnTo>
                <a:lnTo>
                  <a:pt x="80" y="1"/>
                </a:lnTo>
                <a:lnTo>
                  <a:pt x="65" y="0"/>
                </a:lnTo>
                <a:lnTo>
                  <a:pt x="50" y="1"/>
                </a:lnTo>
                <a:lnTo>
                  <a:pt x="38" y="6"/>
                </a:lnTo>
                <a:lnTo>
                  <a:pt x="26" y="12"/>
                </a:lnTo>
                <a:lnTo>
                  <a:pt x="17" y="21"/>
                </a:lnTo>
                <a:lnTo>
                  <a:pt x="9" y="32"/>
                </a:lnTo>
                <a:lnTo>
                  <a:pt x="4" y="46"/>
                </a:lnTo>
                <a:lnTo>
                  <a:pt x="1" y="62"/>
                </a:lnTo>
                <a:lnTo>
                  <a:pt x="0" y="79"/>
                </a:lnTo>
                <a:close/>
                <a:moveTo>
                  <a:pt x="23" y="79"/>
                </a:moveTo>
                <a:lnTo>
                  <a:pt x="24" y="67"/>
                </a:lnTo>
                <a:lnTo>
                  <a:pt x="26" y="55"/>
                </a:lnTo>
                <a:lnTo>
                  <a:pt x="29" y="46"/>
                </a:lnTo>
                <a:lnTo>
                  <a:pt x="34" y="38"/>
                </a:lnTo>
                <a:lnTo>
                  <a:pt x="40" y="31"/>
                </a:lnTo>
                <a:lnTo>
                  <a:pt x="47" y="26"/>
                </a:lnTo>
                <a:lnTo>
                  <a:pt x="56" y="24"/>
                </a:lnTo>
                <a:lnTo>
                  <a:pt x="65" y="22"/>
                </a:lnTo>
                <a:lnTo>
                  <a:pt x="75" y="24"/>
                </a:lnTo>
                <a:lnTo>
                  <a:pt x="83" y="26"/>
                </a:lnTo>
                <a:lnTo>
                  <a:pt x="89" y="31"/>
                </a:lnTo>
                <a:lnTo>
                  <a:pt x="96" y="38"/>
                </a:lnTo>
                <a:lnTo>
                  <a:pt x="100" y="46"/>
                </a:lnTo>
                <a:lnTo>
                  <a:pt x="103" y="55"/>
                </a:lnTo>
                <a:lnTo>
                  <a:pt x="105" y="67"/>
                </a:lnTo>
                <a:lnTo>
                  <a:pt x="106" y="79"/>
                </a:lnTo>
                <a:lnTo>
                  <a:pt x="105" y="92"/>
                </a:lnTo>
                <a:lnTo>
                  <a:pt x="103" y="104"/>
                </a:lnTo>
                <a:lnTo>
                  <a:pt x="100" y="114"/>
                </a:lnTo>
                <a:lnTo>
                  <a:pt x="96" y="121"/>
                </a:lnTo>
                <a:lnTo>
                  <a:pt x="89" y="128"/>
                </a:lnTo>
                <a:lnTo>
                  <a:pt x="83" y="133"/>
                </a:lnTo>
                <a:lnTo>
                  <a:pt x="75" y="135"/>
                </a:lnTo>
                <a:lnTo>
                  <a:pt x="65" y="137"/>
                </a:lnTo>
                <a:lnTo>
                  <a:pt x="56" y="135"/>
                </a:lnTo>
                <a:lnTo>
                  <a:pt x="47" y="133"/>
                </a:lnTo>
                <a:lnTo>
                  <a:pt x="40" y="128"/>
                </a:lnTo>
                <a:lnTo>
                  <a:pt x="34" y="121"/>
                </a:lnTo>
                <a:lnTo>
                  <a:pt x="29" y="114"/>
                </a:lnTo>
                <a:lnTo>
                  <a:pt x="26" y="104"/>
                </a:lnTo>
                <a:lnTo>
                  <a:pt x="24" y="92"/>
                </a:lnTo>
                <a:lnTo>
                  <a:pt x="23" y="79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29" name="Freeform 558"/>
          <p:cNvSpPr>
            <a:spLocks noEditPoints="1"/>
          </p:cNvSpPr>
          <p:nvPr/>
        </p:nvSpPr>
        <p:spPr bwMode="auto">
          <a:xfrm>
            <a:off x="5789613" y="5605463"/>
            <a:ext cx="11112" cy="109537"/>
          </a:xfrm>
          <a:custGeom>
            <a:avLst/>
            <a:gdLst>
              <a:gd name="T0" fmla="*/ 0 w 23"/>
              <a:gd name="T1" fmla="*/ 109537 h 207"/>
              <a:gd name="T2" fmla="*/ 11112 w 23"/>
              <a:gd name="T3" fmla="*/ 109537 h 207"/>
              <a:gd name="T4" fmla="*/ 11112 w 23"/>
              <a:gd name="T5" fmla="*/ 29633 h 207"/>
              <a:gd name="T6" fmla="*/ 0 w 23"/>
              <a:gd name="T7" fmla="*/ 29633 h 207"/>
              <a:gd name="T8" fmla="*/ 0 w 23"/>
              <a:gd name="T9" fmla="*/ 109537 h 207"/>
              <a:gd name="T10" fmla="*/ 0 w 23"/>
              <a:gd name="T11" fmla="*/ 14817 h 207"/>
              <a:gd name="T12" fmla="*/ 11112 w 23"/>
              <a:gd name="T13" fmla="*/ 14817 h 207"/>
              <a:gd name="T14" fmla="*/ 11112 w 23"/>
              <a:gd name="T15" fmla="*/ 0 h 207"/>
              <a:gd name="T16" fmla="*/ 0 w 23"/>
              <a:gd name="T17" fmla="*/ 0 h 207"/>
              <a:gd name="T18" fmla="*/ 0 w 23"/>
              <a:gd name="T19" fmla="*/ 14817 h 20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3" h="207">
                <a:moveTo>
                  <a:pt x="0" y="207"/>
                </a:moveTo>
                <a:lnTo>
                  <a:pt x="23" y="207"/>
                </a:lnTo>
                <a:lnTo>
                  <a:pt x="23" y="56"/>
                </a:lnTo>
                <a:lnTo>
                  <a:pt x="0" y="56"/>
                </a:lnTo>
                <a:lnTo>
                  <a:pt x="0" y="207"/>
                </a:lnTo>
                <a:close/>
                <a:moveTo>
                  <a:pt x="0" y="28"/>
                </a:moveTo>
                <a:lnTo>
                  <a:pt x="23" y="28"/>
                </a:lnTo>
                <a:lnTo>
                  <a:pt x="23" y="0"/>
                </a:lnTo>
                <a:lnTo>
                  <a:pt x="0" y="0"/>
                </a:lnTo>
                <a:lnTo>
                  <a:pt x="0" y="28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30" name="Freeform 559"/>
          <p:cNvSpPr>
            <a:spLocks/>
          </p:cNvSpPr>
          <p:nvPr/>
        </p:nvSpPr>
        <p:spPr bwMode="auto">
          <a:xfrm>
            <a:off x="5816600" y="5632450"/>
            <a:ext cx="53975" cy="82550"/>
          </a:xfrm>
          <a:custGeom>
            <a:avLst/>
            <a:gdLst>
              <a:gd name="T0" fmla="*/ 43085 w 114"/>
              <a:gd name="T1" fmla="*/ 82550 h 155"/>
              <a:gd name="T2" fmla="*/ 53975 w 114"/>
              <a:gd name="T3" fmla="*/ 82550 h 155"/>
              <a:gd name="T4" fmla="*/ 53975 w 114"/>
              <a:gd name="T5" fmla="*/ 34085 h 155"/>
              <a:gd name="T6" fmla="*/ 53975 w 114"/>
              <a:gd name="T7" fmla="*/ 30357 h 155"/>
              <a:gd name="T8" fmla="*/ 53975 w 114"/>
              <a:gd name="T9" fmla="*/ 25031 h 155"/>
              <a:gd name="T10" fmla="*/ 53502 w 114"/>
              <a:gd name="T11" fmla="*/ 20238 h 155"/>
              <a:gd name="T12" fmla="*/ 53028 w 114"/>
              <a:gd name="T13" fmla="*/ 14912 h 155"/>
              <a:gd name="T14" fmla="*/ 51134 w 114"/>
              <a:gd name="T15" fmla="*/ 11184 h 155"/>
              <a:gd name="T16" fmla="*/ 49240 w 114"/>
              <a:gd name="T17" fmla="*/ 7989 h 155"/>
              <a:gd name="T18" fmla="*/ 47820 w 114"/>
              <a:gd name="T19" fmla="*/ 6391 h 155"/>
              <a:gd name="T20" fmla="*/ 45926 w 114"/>
              <a:gd name="T21" fmla="*/ 4261 h 155"/>
              <a:gd name="T22" fmla="*/ 43559 w 114"/>
              <a:gd name="T23" fmla="*/ 2663 h 155"/>
              <a:gd name="T24" fmla="*/ 41191 w 114"/>
              <a:gd name="T25" fmla="*/ 1598 h 155"/>
              <a:gd name="T26" fmla="*/ 37877 w 114"/>
              <a:gd name="T27" fmla="*/ 533 h 155"/>
              <a:gd name="T28" fmla="*/ 34563 w 114"/>
              <a:gd name="T29" fmla="*/ 0 h 155"/>
              <a:gd name="T30" fmla="*/ 30775 w 114"/>
              <a:gd name="T31" fmla="*/ 0 h 155"/>
              <a:gd name="T32" fmla="*/ 27934 w 114"/>
              <a:gd name="T33" fmla="*/ 0 h 155"/>
              <a:gd name="T34" fmla="*/ 25094 w 114"/>
              <a:gd name="T35" fmla="*/ 533 h 155"/>
              <a:gd name="T36" fmla="*/ 21779 w 114"/>
              <a:gd name="T37" fmla="*/ 2130 h 155"/>
              <a:gd name="T38" fmla="*/ 19412 w 114"/>
              <a:gd name="T39" fmla="*/ 3195 h 155"/>
              <a:gd name="T40" fmla="*/ 17045 w 114"/>
              <a:gd name="T41" fmla="*/ 5326 h 155"/>
              <a:gd name="T42" fmla="*/ 14677 w 114"/>
              <a:gd name="T43" fmla="*/ 7456 h 155"/>
              <a:gd name="T44" fmla="*/ 12310 w 114"/>
              <a:gd name="T45" fmla="*/ 10652 h 155"/>
              <a:gd name="T46" fmla="*/ 10416 w 114"/>
              <a:gd name="T47" fmla="*/ 13847 h 155"/>
              <a:gd name="T48" fmla="*/ 10416 w 114"/>
              <a:gd name="T49" fmla="*/ 2130 h 155"/>
              <a:gd name="T50" fmla="*/ 0 w 114"/>
              <a:gd name="T51" fmla="*/ 2130 h 155"/>
              <a:gd name="T52" fmla="*/ 0 w 114"/>
              <a:gd name="T53" fmla="*/ 82550 h 155"/>
              <a:gd name="T54" fmla="*/ 10890 w 114"/>
              <a:gd name="T55" fmla="*/ 82550 h 155"/>
              <a:gd name="T56" fmla="*/ 10890 w 114"/>
              <a:gd name="T57" fmla="*/ 36748 h 155"/>
              <a:gd name="T58" fmla="*/ 11363 w 114"/>
              <a:gd name="T59" fmla="*/ 31422 h 155"/>
              <a:gd name="T60" fmla="*/ 12310 w 114"/>
              <a:gd name="T61" fmla="*/ 26096 h 155"/>
              <a:gd name="T62" fmla="*/ 14204 w 114"/>
              <a:gd name="T63" fmla="*/ 21836 h 155"/>
              <a:gd name="T64" fmla="*/ 16098 w 114"/>
              <a:gd name="T65" fmla="*/ 18108 h 155"/>
              <a:gd name="T66" fmla="*/ 18939 w 114"/>
              <a:gd name="T67" fmla="*/ 15445 h 155"/>
              <a:gd name="T68" fmla="*/ 21779 w 114"/>
              <a:gd name="T69" fmla="*/ 13847 h 155"/>
              <a:gd name="T70" fmla="*/ 26041 w 114"/>
              <a:gd name="T71" fmla="*/ 12782 h 155"/>
              <a:gd name="T72" fmla="*/ 29828 w 114"/>
              <a:gd name="T73" fmla="*/ 11717 h 155"/>
              <a:gd name="T74" fmla="*/ 33616 w 114"/>
              <a:gd name="T75" fmla="*/ 12782 h 155"/>
              <a:gd name="T76" fmla="*/ 36457 w 114"/>
              <a:gd name="T77" fmla="*/ 13315 h 155"/>
              <a:gd name="T78" fmla="*/ 38351 w 114"/>
              <a:gd name="T79" fmla="*/ 14912 h 155"/>
              <a:gd name="T80" fmla="*/ 40245 w 114"/>
              <a:gd name="T81" fmla="*/ 17043 h 155"/>
              <a:gd name="T82" fmla="*/ 41665 w 114"/>
              <a:gd name="T83" fmla="*/ 20238 h 155"/>
              <a:gd name="T84" fmla="*/ 42612 w 114"/>
              <a:gd name="T85" fmla="*/ 23966 h 155"/>
              <a:gd name="T86" fmla="*/ 43085 w 114"/>
              <a:gd name="T87" fmla="*/ 28227 h 155"/>
              <a:gd name="T88" fmla="*/ 43085 w 114"/>
              <a:gd name="T89" fmla="*/ 33020 h 155"/>
              <a:gd name="T90" fmla="*/ 43085 w 114"/>
              <a:gd name="T91" fmla="*/ 82550 h 15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114" h="155">
                <a:moveTo>
                  <a:pt x="91" y="155"/>
                </a:moveTo>
                <a:lnTo>
                  <a:pt x="114" y="155"/>
                </a:lnTo>
                <a:lnTo>
                  <a:pt x="114" y="64"/>
                </a:lnTo>
                <a:lnTo>
                  <a:pt x="114" y="57"/>
                </a:lnTo>
                <a:lnTo>
                  <a:pt x="114" y="47"/>
                </a:lnTo>
                <a:lnTo>
                  <a:pt x="113" y="38"/>
                </a:lnTo>
                <a:lnTo>
                  <a:pt x="112" y="28"/>
                </a:lnTo>
                <a:lnTo>
                  <a:pt x="108" y="21"/>
                </a:lnTo>
                <a:lnTo>
                  <a:pt x="104" y="15"/>
                </a:lnTo>
                <a:lnTo>
                  <a:pt x="101" y="12"/>
                </a:lnTo>
                <a:lnTo>
                  <a:pt x="97" y="8"/>
                </a:lnTo>
                <a:lnTo>
                  <a:pt x="92" y="5"/>
                </a:lnTo>
                <a:lnTo>
                  <a:pt x="87" y="3"/>
                </a:lnTo>
                <a:lnTo>
                  <a:pt x="80" y="1"/>
                </a:lnTo>
                <a:lnTo>
                  <a:pt x="73" y="0"/>
                </a:lnTo>
                <a:lnTo>
                  <a:pt x="65" y="0"/>
                </a:lnTo>
                <a:lnTo>
                  <a:pt x="59" y="0"/>
                </a:lnTo>
                <a:lnTo>
                  <a:pt x="53" y="1"/>
                </a:lnTo>
                <a:lnTo>
                  <a:pt x="46" y="4"/>
                </a:lnTo>
                <a:lnTo>
                  <a:pt x="41" y="6"/>
                </a:lnTo>
                <a:lnTo>
                  <a:pt x="36" y="10"/>
                </a:lnTo>
                <a:lnTo>
                  <a:pt x="31" y="14"/>
                </a:lnTo>
                <a:lnTo>
                  <a:pt x="26" y="20"/>
                </a:lnTo>
                <a:lnTo>
                  <a:pt x="22" y="26"/>
                </a:lnTo>
                <a:lnTo>
                  <a:pt x="22" y="4"/>
                </a:lnTo>
                <a:lnTo>
                  <a:pt x="0" y="4"/>
                </a:lnTo>
                <a:lnTo>
                  <a:pt x="0" y="155"/>
                </a:lnTo>
                <a:lnTo>
                  <a:pt x="23" y="155"/>
                </a:lnTo>
                <a:lnTo>
                  <a:pt x="23" y="69"/>
                </a:lnTo>
                <a:lnTo>
                  <a:pt x="24" y="59"/>
                </a:lnTo>
                <a:lnTo>
                  <a:pt x="26" y="49"/>
                </a:lnTo>
                <a:lnTo>
                  <a:pt x="30" y="41"/>
                </a:lnTo>
                <a:lnTo>
                  <a:pt x="34" y="34"/>
                </a:lnTo>
                <a:lnTo>
                  <a:pt x="40" y="29"/>
                </a:lnTo>
                <a:lnTo>
                  <a:pt x="46" y="26"/>
                </a:lnTo>
                <a:lnTo>
                  <a:pt x="55" y="24"/>
                </a:lnTo>
                <a:lnTo>
                  <a:pt x="63" y="22"/>
                </a:lnTo>
                <a:lnTo>
                  <a:pt x="71" y="24"/>
                </a:lnTo>
                <a:lnTo>
                  <a:pt x="77" y="25"/>
                </a:lnTo>
                <a:lnTo>
                  <a:pt x="81" y="28"/>
                </a:lnTo>
                <a:lnTo>
                  <a:pt x="85" y="32"/>
                </a:lnTo>
                <a:lnTo>
                  <a:pt x="88" y="38"/>
                </a:lnTo>
                <a:lnTo>
                  <a:pt x="90" y="45"/>
                </a:lnTo>
                <a:lnTo>
                  <a:pt x="91" y="53"/>
                </a:lnTo>
                <a:lnTo>
                  <a:pt x="91" y="62"/>
                </a:lnTo>
                <a:lnTo>
                  <a:pt x="91" y="155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31" name="Freeform 560"/>
          <p:cNvSpPr>
            <a:spLocks noEditPoints="1"/>
          </p:cNvSpPr>
          <p:nvPr/>
        </p:nvSpPr>
        <p:spPr bwMode="auto">
          <a:xfrm>
            <a:off x="5883275" y="5632450"/>
            <a:ext cx="58738" cy="84138"/>
          </a:xfrm>
          <a:custGeom>
            <a:avLst/>
            <a:gdLst>
              <a:gd name="T0" fmla="*/ 45948 w 124"/>
              <a:gd name="T1" fmla="*/ 59796 h 159"/>
              <a:gd name="T2" fmla="*/ 43106 w 124"/>
              <a:gd name="T3" fmla="*/ 65617 h 159"/>
              <a:gd name="T4" fmla="*/ 39317 w 124"/>
              <a:gd name="T5" fmla="*/ 69321 h 159"/>
              <a:gd name="T6" fmla="*/ 33632 w 124"/>
              <a:gd name="T7" fmla="*/ 71438 h 159"/>
              <a:gd name="T8" fmla="*/ 26053 w 124"/>
              <a:gd name="T9" fmla="*/ 70909 h 159"/>
              <a:gd name="T10" fmla="*/ 19421 w 124"/>
              <a:gd name="T11" fmla="*/ 67734 h 159"/>
              <a:gd name="T12" fmla="*/ 14685 w 124"/>
              <a:gd name="T13" fmla="*/ 61913 h 159"/>
              <a:gd name="T14" fmla="*/ 12316 w 124"/>
              <a:gd name="T15" fmla="*/ 51859 h 159"/>
              <a:gd name="T16" fmla="*/ 58738 w 124"/>
              <a:gd name="T17" fmla="*/ 46567 h 159"/>
              <a:gd name="T18" fmla="*/ 58264 w 124"/>
              <a:gd name="T19" fmla="*/ 31750 h 159"/>
              <a:gd name="T20" fmla="*/ 54001 w 124"/>
              <a:gd name="T21" fmla="*/ 16404 h 159"/>
              <a:gd name="T22" fmla="*/ 46422 w 124"/>
              <a:gd name="T23" fmla="*/ 6350 h 159"/>
              <a:gd name="T24" fmla="*/ 36001 w 124"/>
              <a:gd name="T25" fmla="*/ 529 h 159"/>
              <a:gd name="T26" fmla="*/ 23211 w 124"/>
              <a:gd name="T27" fmla="*/ 529 h 159"/>
              <a:gd name="T28" fmla="*/ 12316 w 124"/>
              <a:gd name="T29" fmla="*/ 6350 h 159"/>
              <a:gd name="T30" fmla="*/ 4737 w 124"/>
              <a:gd name="T31" fmla="*/ 17463 h 159"/>
              <a:gd name="T32" fmla="*/ 474 w 124"/>
              <a:gd name="T33" fmla="*/ 33338 h 159"/>
              <a:gd name="T34" fmla="*/ 474 w 124"/>
              <a:gd name="T35" fmla="*/ 51859 h 159"/>
              <a:gd name="T36" fmla="*/ 4737 w 124"/>
              <a:gd name="T37" fmla="*/ 67205 h 159"/>
              <a:gd name="T38" fmla="*/ 12316 w 124"/>
              <a:gd name="T39" fmla="*/ 77788 h 159"/>
              <a:gd name="T40" fmla="*/ 23211 w 124"/>
              <a:gd name="T41" fmla="*/ 83609 h 159"/>
              <a:gd name="T42" fmla="*/ 34580 w 124"/>
              <a:gd name="T43" fmla="*/ 83609 h 159"/>
              <a:gd name="T44" fmla="*/ 44527 w 124"/>
              <a:gd name="T45" fmla="*/ 79905 h 159"/>
              <a:gd name="T46" fmla="*/ 51633 w 124"/>
              <a:gd name="T47" fmla="*/ 73025 h 159"/>
              <a:gd name="T48" fmla="*/ 56843 w 124"/>
              <a:gd name="T49" fmla="*/ 62971 h 159"/>
              <a:gd name="T50" fmla="*/ 46896 w 124"/>
              <a:gd name="T51" fmla="*/ 56621 h 159"/>
              <a:gd name="T52" fmla="*/ 12316 w 124"/>
              <a:gd name="T53" fmla="*/ 29634 h 159"/>
              <a:gd name="T54" fmla="*/ 15158 w 124"/>
              <a:gd name="T55" fmla="*/ 21167 h 159"/>
              <a:gd name="T56" fmla="*/ 19421 w 124"/>
              <a:gd name="T57" fmla="*/ 14817 h 159"/>
              <a:gd name="T58" fmla="*/ 25579 w 124"/>
              <a:gd name="T59" fmla="*/ 12700 h 159"/>
              <a:gd name="T60" fmla="*/ 33632 w 124"/>
              <a:gd name="T61" fmla="*/ 12700 h 159"/>
              <a:gd name="T62" fmla="*/ 40264 w 124"/>
              <a:gd name="T63" fmla="*/ 15346 h 159"/>
              <a:gd name="T64" fmla="*/ 44527 w 124"/>
              <a:gd name="T65" fmla="*/ 21167 h 159"/>
              <a:gd name="T66" fmla="*/ 46422 w 124"/>
              <a:gd name="T67" fmla="*/ 29634 h 159"/>
              <a:gd name="T68" fmla="*/ 11842 w 124"/>
              <a:gd name="T69" fmla="*/ 35454 h 159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4" h="159">
                <a:moveTo>
                  <a:pt x="99" y="107"/>
                </a:moveTo>
                <a:lnTo>
                  <a:pt x="97" y="113"/>
                </a:lnTo>
                <a:lnTo>
                  <a:pt x="94" y="119"/>
                </a:lnTo>
                <a:lnTo>
                  <a:pt x="91" y="124"/>
                </a:lnTo>
                <a:lnTo>
                  <a:pt x="87" y="128"/>
                </a:lnTo>
                <a:lnTo>
                  <a:pt x="83" y="131"/>
                </a:lnTo>
                <a:lnTo>
                  <a:pt x="77" y="133"/>
                </a:lnTo>
                <a:lnTo>
                  <a:pt x="71" y="135"/>
                </a:lnTo>
                <a:lnTo>
                  <a:pt x="64" y="135"/>
                </a:lnTo>
                <a:lnTo>
                  <a:pt x="55" y="134"/>
                </a:lnTo>
                <a:lnTo>
                  <a:pt x="48" y="132"/>
                </a:lnTo>
                <a:lnTo>
                  <a:pt x="41" y="128"/>
                </a:lnTo>
                <a:lnTo>
                  <a:pt x="35" y="123"/>
                </a:lnTo>
                <a:lnTo>
                  <a:pt x="31" y="117"/>
                </a:lnTo>
                <a:lnTo>
                  <a:pt x="28" y="109"/>
                </a:lnTo>
                <a:lnTo>
                  <a:pt x="26" y="98"/>
                </a:lnTo>
                <a:lnTo>
                  <a:pt x="25" y="88"/>
                </a:lnTo>
                <a:lnTo>
                  <a:pt x="124" y="88"/>
                </a:lnTo>
                <a:lnTo>
                  <a:pt x="124" y="76"/>
                </a:lnTo>
                <a:lnTo>
                  <a:pt x="123" y="60"/>
                </a:lnTo>
                <a:lnTo>
                  <a:pt x="120" y="43"/>
                </a:lnTo>
                <a:lnTo>
                  <a:pt x="114" y="31"/>
                </a:lnTo>
                <a:lnTo>
                  <a:pt x="108" y="20"/>
                </a:lnTo>
                <a:lnTo>
                  <a:pt x="98" y="12"/>
                </a:lnTo>
                <a:lnTo>
                  <a:pt x="88" y="5"/>
                </a:lnTo>
                <a:lnTo>
                  <a:pt x="76" y="1"/>
                </a:lnTo>
                <a:lnTo>
                  <a:pt x="62" y="0"/>
                </a:lnTo>
                <a:lnTo>
                  <a:pt x="49" y="1"/>
                </a:lnTo>
                <a:lnTo>
                  <a:pt x="36" y="6"/>
                </a:lnTo>
                <a:lnTo>
                  <a:pt x="26" y="12"/>
                </a:lnTo>
                <a:lnTo>
                  <a:pt x="17" y="21"/>
                </a:lnTo>
                <a:lnTo>
                  <a:pt x="10" y="33"/>
                </a:lnTo>
                <a:lnTo>
                  <a:pt x="5" y="47"/>
                </a:lnTo>
                <a:lnTo>
                  <a:pt x="1" y="63"/>
                </a:lnTo>
                <a:lnTo>
                  <a:pt x="0" y="81"/>
                </a:lnTo>
                <a:lnTo>
                  <a:pt x="1" y="98"/>
                </a:lnTo>
                <a:lnTo>
                  <a:pt x="5" y="113"/>
                </a:lnTo>
                <a:lnTo>
                  <a:pt x="10" y="127"/>
                </a:lnTo>
                <a:lnTo>
                  <a:pt x="17" y="138"/>
                </a:lnTo>
                <a:lnTo>
                  <a:pt x="26" y="147"/>
                </a:lnTo>
                <a:lnTo>
                  <a:pt x="36" y="153"/>
                </a:lnTo>
                <a:lnTo>
                  <a:pt x="49" y="158"/>
                </a:lnTo>
                <a:lnTo>
                  <a:pt x="62" y="159"/>
                </a:lnTo>
                <a:lnTo>
                  <a:pt x="73" y="158"/>
                </a:lnTo>
                <a:lnTo>
                  <a:pt x="85" y="155"/>
                </a:lnTo>
                <a:lnTo>
                  <a:pt x="94" y="151"/>
                </a:lnTo>
                <a:lnTo>
                  <a:pt x="103" y="145"/>
                </a:lnTo>
                <a:lnTo>
                  <a:pt x="109" y="138"/>
                </a:lnTo>
                <a:lnTo>
                  <a:pt x="115" y="128"/>
                </a:lnTo>
                <a:lnTo>
                  <a:pt x="120" y="119"/>
                </a:lnTo>
                <a:lnTo>
                  <a:pt x="122" y="107"/>
                </a:lnTo>
                <a:lnTo>
                  <a:pt x="99" y="107"/>
                </a:lnTo>
                <a:close/>
                <a:moveTo>
                  <a:pt x="25" y="67"/>
                </a:moveTo>
                <a:lnTo>
                  <a:pt x="26" y="56"/>
                </a:lnTo>
                <a:lnTo>
                  <a:pt x="28" y="48"/>
                </a:lnTo>
                <a:lnTo>
                  <a:pt x="32" y="40"/>
                </a:lnTo>
                <a:lnTo>
                  <a:pt x="36" y="34"/>
                </a:lnTo>
                <a:lnTo>
                  <a:pt x="41" y="28"/>
                </a:lnTo>
                <a:lnTo>
                  <a:pt x="48" y="25"/>
                </a:lnTo>
                <a:lnTo>
                  <a:pt x="54" y="24"/>
                </a:lnTo>
                <a:lnTo>
                  <a:pt x="63" y="22"/>
                </a:lnTo>
                <a:lnTo>
                  <a:pt x="71" y="24"/>
                </a:lnTo>
                <a:lnTo>
                  <a:pt x="78" y="25"/>
                </a:lnTo>
                <a:lnTo>
                  <a:pt x="85" y="29"/>
                </a:lnTo>
                <a:lnTo>
                  <a:pt x="90" y="34"/>
                </a:lnTo>
                <a:lnTo>
                  <a:pt x="94" y="40"/>
                </a:lnTo>
                <a:lnTo>
                  <a:pt x="97" y="48"/>
                </a:lnTo>
                <a:lnTo>
                  <a:pt x="98" y="56"/>
                </a:lnTo>
                <a:lnTo>
                  <a:pt x="99" y="67"/>
                </a:lnTo>
                <a:lnTo>
                  <a:pt x="25" y="67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32" name="Freeform 561"/>
          <p:cNvSpPr>
            <a:spLocks/>
          </p:cNvSpPr>
          <p:nvPr/>
        </p:nvSpPr>
        <p:spPr bwMode="auto">
          <a:xfrm>
            <a:off x="5983288" y="5602288"/>
            <a:ext cx="77787" cy="114300"/>
          </a:xfrm>
          <a:custGeom>
            <a:avLst/>
            <a:gdLst>
              <a:gd name="T0" fmla="*/ 65530 w 165"/>
              <a:gd name="T1" fmla="*/ 77258 h 216"/>
              <a:gd name="T2" fmla="*/ 61758 w 165"/>
              <a:gd name="T3" fmla="*/ 88371 h 216"/>
              <a:gd name="T4" fmla="*/ 54687 w 165"/>
              <a:gd name="T5" fmla="*/ 95779 h 216"/>
              <a:gd name="T6" fmla="*/ 45729 w 165"/>
              <a:gd name="T7" fmla="*/ 100013 h 216"/>
              <a:gd name="T8" fmla="*/ 34886 w 165"/>
              <a:gd name="T9" fmla="*/ 100013 h 216"/>
              <a:gd name="T10" fmla="*/ 24515 w 165"/>
              <a:gd name="T11" fmla="*/ 93663 h 216"/>
              <a:gd name="T12" fmla="*/ 16972 w 165"/>
              <a:gd name="T13" fmla="*/ 82550 h 216"/>
              <a:gd name="T14" fmla="*/ 13200 w 165"/>
              <a:gd name="T15" fmla="*/ 66675 h 216"/>
              <a:gd name="T16" fmla="*/ 13200 w 165"/>
              <a:gd name="T17" fmla="*/ 47625 h 216"/>
              <a:gd name="T18" fmla="*/ 16972 w 165"/>
              <a:gd name="T19" fmla="*/ 31750 h 216"/>
              <a:gd name="T20" fmla="*/ 24043 w 165"/>
              <a:gd name="T21" fmla="*/ 20108 h 216"/>
              <a:gd name="T22" fmla="*/ 34415 w 165"/>
              <a:gd name="T23" fmla="*/ 14287 h 216"/>
              <a:gd name="T24" fmla="*/ 45729 w 165"/>
              <a:gd name="T25" fmla="*/ 14287 h 216"/>
              <a:gd name="T26" fmla="*/ 53744 w 165"/>
              <a:gd name="T27" fmla="*/ 16933 h 216"/>
              <a:gd name="T28" fmla="*/ 60344 w 165"/>
              <a:gd name="T29" fmla="*/ 22225 h 216"/>
              <a:gd name="T30" fmla="*/ 64115 w 165"/>
              <a:gd name="T31" fmla="*/ 31221 h 216"/>
              <a:gd name="T32" fmla="*/ 77316 w 165"/>
              <a:gd name="T33" fmla="*/ 35983 h 216"/>
              <a:gd name="T34" fmla="*/ 73544 w 165"/>
              <a:gd name="T35" fmla="*/ 21167 h 216"/>
              <a:gd name="T36" fmla="*/ 66473 w 165"/>
              <a:gd name="T37" fmla="*/ 10054 h 216"/>
              <a:gd name="T38" fmla="*/ 55158 w 165"/>
              <a:gd name="T39" fmla="*/ 2646 h 216"/>
              <a:gd name="T40" fmla="*/ 41486 w 165"/>
              <a:gd name="T41" fmla="*/ 0 h 216"/>
              <a:gd name="T42" fmla="*/ 32529 w 165"/>
              <a:gd name="T43" fmla="*/ 1588 h 216"/>
              <a:gd name="T44" fmla="*/ 24043 w 165"/>
              <a:gd name="T45" fmla="*/ 3704 h 216"/>
              <a:gd name="T46" fmla="*/ 16972 w 165"/>
              <a:gd name="T47" fmla="*/ 8996 h 216"/>
              <a:gd name="T48" fmla="*/ 11314 w 165"/>
              <a:gd name="T49" fmla="*/ 14817 h 216"/>
              <a:gd name="T50" fmla="*/ 6600 w 165"/>
              <a:gd name="T51" fmla="*/ 22754 h 216"/>
              <a:gd name="T52" fmla="*/ 3300 w 165"/>
              <a:gd name="T53" fmla="*/ 32808 h 216"/>
              <a:gd name="T54" fmla="*/ 471 w 165"/>
              <a:gd name="T55" fmla="*/ 43392 h 216"/>
              <a:gd name="T56" fmla="*/ 0 w 165"/>
              <a:gd name="T57" fmla="*/ 55562 h 216"/>
              <a:gd name="T58" fmla="*/ 471 w 165"/>
              <a:gd name="T59" fmla="*/ 68792 h 216"/>
              <a:gd name="T60" fmla="*/ 3300 w 165"/>
              <a:gd name="T61" fmla="*/ 80433 h 216"/>
              <a:gd name="T62" fmla="*/ 6129 w 165"/>
              <a:gd name="T63" fmla="*/ 89958 h 216"/>
              <a:gd name="T64" fmla="*/ 11314 w 165"/>
              <a:gd name="T65" fmla="*/ 98954 h 216"/>
              <a:gd name="T66" fmla="*/ 16500 w 165"/>
              <a:gd name="T67" fmla="*/ 105833 h 216"/>
              <a:gd name="T68" fmla="*/ 23572 w 165"/>
              <a:gd name="T69" fmla="*/ 110596 h 216"/>
              <a:gd name="T70" fmla="*/ 31586 w 165"/>
              <a:gd name="T71" fmla="*/ 113242 h 216"/>
              <a:gd name="T72" fmla="*/ 40072 w 165"/>
              <a:gd name="T73" fmla="*/ 114300 h 216"/>
              <a:gd name="T74" fmla="*/ 54687 w 165"/>
              <a:gd name="T75" fmla="*/ 111125 h 216"/>
              <a:gd name="T76" fmla="*/ 66944 w 165"/>
              <a:gd name="T77" fmla="*/ 102658 h 216"/>
              <a:gd name="T78" fmla="*/ 74016 w 165"/>
              <a:gd name="T79" fmla="*/ 88900 h 216"/>
              <a:gd name="T80" fmla="*/ 77787 w 165"/>
              <a:gd name="T81" fmla="*/ 70908 h 21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65" h="216">
                <a:moveTo>
                  <a:pt x="140" y="134"/>
                </a:moveTo>
                <a:lnTo>
                  <a:pt x="139" y="146"/>
                </a:lnTo>
                <a:lnTo>
                  <a:pt x="135" y="158"/>
                </a:lnTo>
                <a:lnTo>
                  <a:pt x="131" y="167"/>
                </a:lnTo>
                <a:lnTo>
                  <a:pt x="124" y="175"/>
                </a:lnTo>
                <a:lnTo>
                  <a:pt x="116" y="181"/>
                </a:lnTo>
                <a:lnTo>
                  <a:pt x="108" y="187"/>
                </a:lnTo>
                <a:lnTo>
                  <a:pt x="97" y="189"/>
                </a:lnTo>
                <a:lnTo>
                  <a:pt x="87" y="190"/>
                </a:lnTo>
                <a:lnTo>
                  <a:pt x="74" y="189"/>
                </a:lnTo>
                <a:lnTo>
                  <a:pt x="63" y="184"/>
                </a:lnTo>
                <a:lnTo>
                  <a:pt x="52" y="177"/>
                </a:lnTo>
                <a:lnTo>
                  <a:pt x="44" y="168"/>
                </a:lnTo>
                <a:lnTo>
                  <a:pt x="36" y="156"/>
                </a:lnTo>
                <a:lnTo>
                  <a:pt x="31" y="142"/>
                </a:lnTo>
                <a:lnTo>
                  <a:pt x="28" y="126"/>
                </a:lnTo>
                <a:lnTo>
                  <a:pt x="27" y="109"/>
                </a:lnTo>
                <a:lnTo>
                  <a:pt x="28" y="90"/>
                </a:lnTo>
                <a:lnTo>
                  <a:pt x="31" y="74"/>
                </a:lnTo>
                <a:lnTo>
                  <a:pt x="36" y="60"/>
                </a:lnTo>
                <a:lnTo>
                  <a:pt x="43" y="47"/>
                </a:lnTo>
                <a:lnTo>
                  <a:pt x="51" y="38"/>
                </a:lnTo>
                <a:lnTo>
                  <a:pt x="62" y="32"/>
                </a:lnTo>
                <a:lnTo>
                  <a:pt x="73" y="27"/>
                </a:lnTo>
                <a:lnTo>
                  <a:pt x="87" y="26"/>
                </a:lnTo>
                <a:lnTo>
                  <a:pt x="97" y="27"/>
                </a:lnTo>
                <a:lnTo>
                  <a:pt x="106" y="28"/>
                </a:lnTo>
                <a:lnTo>
                  <a:pt x="114" y="32"/>
                </a:lnTo>
                <a:lnTo>
                  <a:pt x="122" y="36"/>
                </a:lnTo>
                <a:lnTo>
                  <a:pt x="128" y="42"/>
                </a:lnTo>
                <a:lnTo>
                  <a:pt x="132" y="49"/>
                </a:lnTo>
                <a:lnTo>
                  <a:pt x="136" y="59"/>
                </a:lnTo>
                <a:lnTo>
                  <a:pt x="139" y="68"/>
                </a:lnTo>
                <a:lnTo>
                  <a:pt x="164" y="68"/>
                </a:lnTo>
                <a:lnTo>
                  <a:pt x="161" y="53"/>
                </a:lnTo>
                <a:lnTo>
                  <a:pt x="156" y="40"/>
                </a:lnTo>
                <a:lnTo>
                  <a:pt x="149" y="28"/>
                </a:lnTo>
                <a:lnTo>
                  <a:pt x="141" y="19"/>
                </a:lnTo>
                <a:lnTo>
                  <a:pt x="129" y="11"/>
                </a:lnTo>
                <a:lnTo>
                  <a:pt x="117" y="5"/>
                </a:lnTo>
                <a:lnTo>
                  <a:pt x="103" y="2"/>
                </a:lnTo>
                <a:lnTo>
                  <a:pt x="88" y="0"/>
                </a:lnTo>
                <a:lnTo>
                  <a:pt x="78" y="0"/>
                </a:lnTo>
                <a:lnTo>
                  <a:pt x="69" y="3"/>
                </a:lnTo>
                <a:lnTo>
                  <a:pt x="59" y="5"/>
                </a:lnTo>
                <a:lnTo>
                  <a:pt x="51" y="7"/>
                </a:lnTo>
                <a:lnTo>
                  <a:pt x="44" y="12"/>
                </a:lnTo>
                <a:lnTo>
                  <a:pt x="36" y="17"/>
                </a:lnTo>
                <a:lnTo>
                  <a:pt x="30" y="23"/>
                </a:lnTo>
                <a:lnTo>
                  <a:pt x="24" y="28"/>
                </a:lnTo>
                <a:lnTo>
                  <a:pt x="18" y="35"/>
                </a:lnTo>
                <a:lnTo>
                  <a:pt x="14" y="43"/>
                </a:lnTo>
                <a:lnTo>
                  <a:pt x="10" y="53"/>
                </a:lnTo>
                <a:lnTo>
                  <a:pt x="7" y="62"/>
                </a:lnTo>
                <a:lnTo>
                  <a:pt x="4" y="71"/>
                </a:lnTo>
                <a:lnTo>
                  <a:pt x="1" y="82"/>
                </a:lnTo>
                <a:lnTo>
                  <a:pt x="0" y="94"/>
                </a:lnTo>
                <a:lnTo>
                  <a:pt x="0" y="105"/>
                </a:lnTo>
                <a:lnTo>
                  <a:pt x="0" y="118"/>
                </a:lnTo>
                <a:lnTo>
                  <a:pt x="1" y="130"/>
                </a:lnTo>
                <a:lnTo>
                  <a:pt x="4" y="141"/>
                </a:lnTo>
                <a:lnTo>
                  <a:pt x="7" y="152"/>
                </a:lnTo>
                <a:lnTo>
                  <a:pt x="10" y="162"/>
                </a:lnTo>
                <a:lnTo>
                  <a:pt x="13" y="170"/>
                </a:lnTo>
                <a:lnTo>
                  <a:pt x="18" y="180"/>
                </a:lnTo>
                <a:lnTo>
                  <a:pt x="24" y="187"/>
                </a:lnTo>
                <a:lnTo>
                  <a:pt x="29" y="194"/>
                </a:lnTo>
                <a:lnTo>
                  <a:pt x="35" y="200"/>
                </a:lnTo>
                <a:lnTo>
                  <a:pt x="43" y="204"/>
                </a:lnTo>
                <a:lnTo>
                  <a:pt x="50" y="209"/>
                </a:lnTo>
                <a:lnTo>
                  <a:pt x="58" y="211"/>
                </a:lnTo>
                <a:lnTo>
                  <a:pt x="67" y="214"/>
                </a:lnTo>
                <a:lnTo>
                  <a:pt x="75" y="216"/>
                </a:lnTo>
                <a:lnTo>
                  <a:pt x="85" y="216"/>
                </a:lnTo>
                <a:lnTo>
                  <a:pt x="102" y="215"/>
                </a:lnTo>
                <a:lnTo>
                  <a:pt x="116" y="210"/>
                </a:lnTo>
                <a:lnTo>
                  <a:pt x="130" y="203"/>
                </a:lnTo>
                <a:lnTo>
                  <a:pt x="142" y="194"/>
                </a:lnTo>
                <a:lnTo>
                  <a:pt x="151" y="182"/>
                </a:lnTo>
                <a:lnTo>
                  <a:pt x="157" y="168"/>
                </a:lnTo>
                <a:lnTo>
                  <a:pt x="163" y="152"/>
                </a:lnTo>
                <a:lnTo>
                  <a:pt x="165" y="134"/>
                </a:lnTo>
                <a:lnTo>
                  <a:pt x="140" y="134"/>
                </a:lnTo>
                <a:close/>
              </a:path>
            </a:pathLst>
          </a:custGeom>
          <a:solidFill>
            <a:srgbClr val="000099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9233" name="Rectangle 562"/>
          <p:cNvSpPr>
            <a:spLocks noChangeArrowheads="1"/>
          </p:cNvSpPr>
          <p:nvPr/>
        </p:nvSpPr>
        <p:spPr bwMode="auto">
          <a:xfrm>
            <a:off x="6076950" y="5697538"/>
            <a:ext cx="12700" cy="17462"/>
          </a:xfrm>
          <a:prstGeom prst="rect">
            <a:avLst/>
          </a:prstGeom>
          <a:solidFill>
            <a:srgbClr val="000099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grpSp>
        <p:nvGrpSpPr>
          <p:cNvPr id="2" name="Group 563"/>
          <p:cNvGrpSpPr>
            <a:grpSpLocks/>
          </p:cNvGrpSpPr>
          <p:nvPr/>
        </p:nvGrpSpPr>
        <p:grpSpPr bwMode="auto">
          <a:xfrm>
            <a:off x="1247775" y="2489200"/>
            <a:ext cx="1438275" cy="200025"/>
            <a:chOff x="3378" y="942"/>
            <a:chExt cx="1020" cy="126"/>
          </a:xfrm>
        </p:grpSpPr>
        <p:sp>
          <p:nvSpPr>
            <p:cNvPr id="29243" name="Oval 564"/>
            <p:cNvSpPr>
              <a:spLocks noChangeArrowheads="1"/>
            </p:cNvSpPr>
            <p:nvPr/>
          </p:nvSpPr>
          <p:spPr bwMode="auto">
            <a:xfrm>
              <a:off x="3378" y="942"/>
              <a:ext cx="192" cy="12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29244" name="Oval 565"/>
            <p:cNvSpPr>
              <a:spLocks noChangeArrowheads="1"/>
            </p:cNvSpPr>
            <p:nvPr/>
          </p:nvSpPr>
          <p:spPr bwMode="auto">
            <a:xfrm>
              <a:off x="3822" y="942"/>
              <a:ext cx="576" cy="12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</p:grpSp>
      <p:grpSp>
        <p:nvGrpSpPr>
          <p:cNvPr id="3" name="Group 566"/>
          <p:cNvGrpSpPr>
            <a:grpSpLocks/>
          </p:cNvGrpSpPr>
          <p:nvPr/>
        </p:nvGrpSpPr>
        <p:grpSpPr bwMode="auto">
          <a:xfrm>
            <a:off x="4775200" y="1701800"/>
            <a:ext cx="1439863" cy="200025"/>
            <a:chOff x="3378" y="942"/>
            <a:chExt cx="1020" cy="126"/>
          </a:xfrm>
        </p:grpSpPr>
        <p:sp>
          <p:nvSpPr>
            <p:cNvPr id="29241" name="Oval 567"/>
            <p:cNvSpPr>
              <a:spLocks noChangeArrowheads="1"/>
            </p:cNvSpPr>
            <p:nvPr/>
          </p:nvSpPr>
          <p:spPr bwMode="auto">
            <a:xfrm>
              <a:off x="3378" y="942"/>
              <a:ext cx="192" cy="12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29242" name="Oval 568"/>
            <p:cNvSpPr>
              <a:spLocks noChangeArrowheads="1"/>
            </p:cNvSpPr>
            <p:nvPr/>
          </p:nvSpPr>
          <p:spPr bwMode="auto">
            <a:xfrm>
              <a:off x="3822" y="942"/>
              <a:ext cx="576" cy="12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</p:grpSp>
      <p:grpSp>
        <p:nvGrpSpPr>
          <p:cNvPr id="4" name="Group 569"/>
          <p:cNvGrpSpPr>
            <a:grpSpLocks/>
          </p:cNvGrpSpPr>
          <p:nvPr/>
        </p:nvGrpSpPr>
        <p:grpSpPr bwMode="auto">
          <a:xfrm>
            <a:off x="4786313" y="5565775"/>
            <a:ext cx="1439862" cy="200025"/>
            <a:chOff x="3378" y="942"/>
            <a:chExt cx="1020" cy="126"/>
          </a:xfrm>
        </p:grpSpPr>
        <p:sp>
          <p:nvSpPr>
            <p:cNvPr id="29239" name="Oval 570"/>
            <p:cNvSpPr>
              <a:spLocks noChangeArrowheads="1"/>
            </p:cNvSpPr>
            <p:nvPr/>
          </p:nvSpPr>
          <p:spPr bwMode="auto">
            <a:xfrm>
              <a:off x="3378" y="942"/>
              <a:ext cx="192" cy="12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29240" name="Oval 571"/>
            <p:cNvSpPr>
              <a:spLocks noChangeArrowheads="1"/>
            </p:cNvSpPr>
            <p:nvPr/>
          </p:nvSpPr>
          <p:spPr bwMode="auto">
            <a:xfrm>
              <a:off x="3822" y="942"/>
              <a:ext cx="576" cy="126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tr-TR"/>
            </a:p>
          </p:txBody>
        </p:sp>
      </p:grpSp>
      <p:sp>
        <p:nvSpPr>
          <p:cNvPr id="29237" name="Rectangle 572"/>
          <p:cNvSpPr>
            <a:spLocks noChangeArrowheads="1"/>
          </p:cNvSpPr>
          <p:nvPr/>
        </p:nvSpPr>
        <p:spPr bwMode="auto">
          <a:xfrm>
            <a:off x="685800" y="-1524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400">
                <a:solidFill>
                  <a:schemeClr val="accent2"/>
                </a:solidFill>
                <a:latin typeface="Arial" charset="0"/>
              </a:rPr>
              <a:t>Systematic sampling</a:t>
            </a:r>
            <a:endParaRPr lang="fr-FR" sz="440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29238" name="Line 573"/>
          <p:cNvSpPr>
            <a:spLocks noChangeShapeType="1"/>
          </p:cNvSpPr>
          <p:nvPr/>
        </p:nvSpPr>
        <p:spPr bwMode="auto">
          <a:xfrm>
            <a:off x="304800" y="914400"/>
            <a:ext cx="8534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26"/>
          <p:cNvGrpSpPr>
            <a:grpSpLocks/>
          </p:cNvGrpSpPr>
          <p:nvPr/>
        </p:nvGrpSpPr>
        <p:grpSpPr bwMode="auto">
          <a:xfrm>
            <a:off x="381000" y="533400"/>
            <a:ext cx="3233738" cy="1295400"/>
            <a:chOff x="288" y="336"/>
            <a:chExt cx="2292" cy="816"/>
          </a:xfrm>
        </p:grpSpPr>
        <p:pic>
          <p:nvPicPr>
            <p:cNvPr id="29770" name="Picture 102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71" name="Picture 102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2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72" name="Picture 102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56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73" name="Picture 103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74" name="Picture 103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24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75" name="Picture 103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08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pic>
        <p:nvPicPr>
          <p:cNvPr id="29699" name="Picture 103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533400"/>
            <a:ext cx="525463" cy="1295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29700" name="Picture 10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8938" y="533400"/>
            <a:ext cx="525462" cy="1295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29701" name="Picture 10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1863" y="533400"/>
            <a:ext cx="523875" cy="1295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29702" name="Picture 103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3200" y="533400"/>
            <a:ext cx="525463" cy="1295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29703" name="Picture 103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4538" y="533400"/>
            <a:ext cx="525462" cy="1295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29704" name="Picture 103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67463" y="533400"/>
            <a:ext cx="523875" cy="1295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grpSp>
        <p:nvGrpSpPr>
          <p:cNvPr id="3" name="Group 1039"/>
          <p:cNvGrpSpPr>
            <a:grpSpLocks/>
          </p:cNvGrpSpPr>
          <p:nvPr/>
        </p:nvGrpSpPr>
        <p:grpSpPr bwMode="auto">
          <a:xfrm>
            <a:off x="6908800" y="533400"/>
            <a:ext cx="1608138" cy="1295400"/>
            <a:chOff x="3744" y="336"/>
            <a:chExt cx="1140" cy="816"/>
          </a:xfrm>
        </p:grpSpPr>
        <p:pic>
          <p:nvPicPr>
            <p:cNvPr id="29767" name="Picture 104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44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68" name="Picture 104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28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69" name="Picture 104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12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grpSp>
        <p:nvGrpSpPr>
          <p:cNvPr id="4" name="Group 1043"/>
          <p:cNvGrpSpPr>
            <a:grpSpLocks/>
          </p:cNvGrpSpPr>
          <p:nvPr/>
        </p:nvGrpSpPr>
        <p:grpSpPr bwMode="auto">
          <a:xfrm>
            <a:off x="677863" y="1828800"/>
            <a:ext cx="3233737" cy="1295400"/>
            <a:chOff x="288" y="336"/>
            <a:chExt cx="2292" cy="816"/>
          </a:xfrm>
        </p:grpSpPr>
        <p:pic>
          <p:nvPicPr>
            <p:cNvPr id="29761" name="Picture 104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62" name="Picture 104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2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63" name="Picture 104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56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64" name="Picture 104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65" name="Picture 104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24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66" name="Picture 104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08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pic>
        <p:nvPicPr>
          <p:cNvPr id="29707" name="Picture 10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63" y="1828800"/>
            <a:ext cx="523875" cy="1295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29708" name="Picture 10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0400" y="1828800"/>
            <a:ext cx="525463" cy="1295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29709" name="Picture 10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1738" y="1828800"/>
            <a:ext cx="525462" cy="1295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grpSp>
        <p:nvGrpSpPr>
          <p:cNvPr id="5" name="Group 1053"/>
          <p:cNvGrpSpPr>
            <a:grpSpLocks/>
          </p:cNvGrpSpPr>
          <p:nvPr/>
        </p:nvGrpSpPr>
        <p:grpSpPr bwMode="auto">
          <a:xfrm>
            <a:off x="5554663" y="1828800"/>
            <a:ext cx="1608137" cy="1295400"/>
            <a:chOff x="3744" y="336"/>
            <a:chExt cx="1140" cy="816"/>
          </a:xfrm>
        </p:grpSpPr>
        <p:pic>
          <p:nvPicPr>
            <p:cNvPr id="29758" name="Picture 105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44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59" name="Picture 105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28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60" name="Picture 105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12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grpSp>
        <p:nvGrpSpPr>
          <p:cNvPr id="6" name="Group 1057"/>
          <p:cNvGrpSpPr>
            <a:grpSpLocks/>
          </p:cNvGrpSpPr>
          <p:nvPr/>
        </p:nvGrpSpPr>
        <p:grpSpPr bwMode="auto">
          <a:xfrm>
            <a:off x="7180263" y="1828800"/>
            <a:ext cx="1608137" cy="1295400"/>
            <a:chOff x="3744" y="336"/>
            <a:chExt cx="1140" cy="816"/>
          </a:xfrm>
        </p:grpSpPr>
        <p:pic>
          <p:nvPicPr>
            <p:cNvPr id="29755" name="Picture 105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44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56" name="Picture 105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28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57" name="Picture 106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12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grpSp>
        <p:nvGrpSpPr>
          <p:cNvPr id="7" name="Group 1061"/>
          <p:cNvGrpSpPr>
            <a:grpSpLocks/>
          </p:cNvGrpSpPr>
          <p:nvPr/>
        </p:nvGrpSpPr>
        <p:grpSpPr bwMode="auto">
          <a:xfrm>
            <a:off x="406400" y="3124200"/>
            <a:ext cx="3233738" cy="1295400"/>
            <a:chOff x="288" y="336"/>
            <a:chExt cx="2292" cy="816"/>
          </a:xfrm>
        </p:grpSpPr>
        <p:pic>
          <p:nvPicPr>
            <p:cNvPr id="29749" name="Picture 106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50" name="Picture 106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2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51" name="Picture 106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56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52" name="Picture 106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53" name="Picture 106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24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54" name="Picture 106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08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pic>
        <p:nvPicPr>
          <p:cNvPr id="29713" name="Picture 106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124200"/>
            <a:ext cx="525463" cy="1295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29714" name="Picture 106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8938" y="3124200"/>
            <a:ext cx="525462" cy="1295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29715" name="Picture 10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41863" y="3124200"/>
            <a:ext cx="523875" cy="1295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grpSp>
        <p:nvGrpSpPr>
          <p:cNvPr id="8" name="Group 1071"/>
          <p:cNvGrpSpPr>
            <a:grpSpLocks/>
          </p:cNvGrpSpPr>
          <p:nvPr/>
        </p:nvGrpSpPr>
        <p:grpSpPr bwMode="auto">
          <a:xfrm>
            <a:off x="5283200" y="3124200"/>
            <a:ext cx="1608138" cy="1295400"/>
            <a:chOff x="3744" y="336"/>
            <a:chExt cx="1140" cy="816"/>
          </a:xfrm>
        </p:grpSpPr>
        <p:pic>
          <p:nvPicPr>
            <p:cNvPr id="29746" name="Picture 107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44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47" name="Picture 107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28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48" name="Picture 107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12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grpSp>
        <p:nvGrpSpPr>
          <p:cNvPr id="9" name="Group 1075"/>
          <p:cNvGrpSpPr>
            <a:grpSpLocks/>
          </p:cNvGrpSpPr>
          <p:nvPr/>
        </p:nvGrpSpPr>
        <p:grpSpPr bwMode="auto">
          <a:xfrm>
            <a:off x="6908800" y="3124200"/>
            <a:ext cx="1608138" cy="1295400"/>
            <a:chOff x="3744" y="336"/>
            <a:chExt cx="1140" cy="816"/>
          </a:xfrm>
        </p:grpSpPr>
        <p:pic>
          <p:nvPicPr>
            <p:cNvPr id="29743" name="Picture 107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44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44" name="Picture 107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28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45" name="Picture 107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12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grpSp>
        <p:nvGrpSpPr>
          <p:cNvPr id="10" name="Group 1079"/>
          <p:cNvGrpSpPr>
            <a:grpSpLocks/>
          </p:cNvGrpSpPr>
          <p:nvPr/>
        </p:nvGrpSpPr>
        <p:grpSpPr bwMode="auto">
          <a:xfrm>
            <a:off x="677863" y="4419600"/>
            <a:ext cx="3233737" cy="1295400"/>
            <a:chOff x="288" y="336"/>
            <a:chExt cx="2292" cy="816"/>
          </a:xfrm>
        </p:grpSpPr>
        <p:pic>
          <p:nvPicPr>
            <p:cNvPr id="29737" name="Picture 108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38" name="Picture 108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2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39" name="Picture 108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056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40" name="Picture 108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0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41" name="Picture 108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824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42" name="Picture 108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08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pic>
        <p:nvPicPr>
          <p:cNvPr id="29719" name="Picture 108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63" y="4419600"/>
            <a:ext cx="523875" cy="1295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29720" name="Picture 108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70400" y="4419600"/>
            <a:ext cx="525463" cy="1295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29721" name="Picture 108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1738" y="4419600"/>
            <a:ext cx="525462" cy="12954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grpSp>
        <p:nvGrpSpPr>
          <p:cNvPr id="11" name="Group 1089"/>
          <p:cNvGrpSpPr>
            <a:grpSpLocks/>
          </p:cNvGrpSpPr>
          <p:nvPr/>
        </p:nvGrpSpPr>
        <p:grpSpPr bwMode="auto">
          <a:xfrm>
            <a:off x="5554663" y="4419600"/>
            <a:ext cx="1608137" cy="1295400"/>
            <a:chOff x="3744" y="336"/>
            <a:chExt cx="1140" cy="816"/>
          </a:xfrm>
        </p:grpSpPr>
        <p:pic>
          <p:nvPicPr>
            <p:cNvPr id="29734" name="Picture 109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44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35" name="Picture 109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28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36" name="Picture 109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12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grpSp>
        <p:nvGrpSpPr>
          <p:cNvPr id="12" name="Group 1093"/>
          <p:cNvGrpSpPr>
            <a:grpSpLocks/>
          </p:cNvGrpSpPr>
          <p:nvPr/>
        </p:nvGrpSpPr>
        <p:grpSpPr bwMode="auto">
          <a:xfrm>
            <a:off x="7180263" y="4419600"/>
            <a:ext cx="1608137" cy="1295400"/>
            <a:chOff x="3744" y="336"/>
            <a:chExt cx="1140" cy="816"/>
          </a:xfrm>
        </p:grpSpPr>
        <p:pic>
          <p:nvPicPr>
            <p:cNvPr id="29731" name="Picture 109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44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32" name="Picture 109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128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  <p:pic>
          <p:nvPicPr>
            <p:cNvPr id="29733" name="Picture 109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12" y="336"/>
              <a:ext cx="372" cy="81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</p:pic>
      </p:grpSp>
      <p:sp>
        <p:nvSpPr>
          <p:cNvPr id="162889" name="Oval 1097"/>
          <p:cNvSpPr>
            <a:spLocks noChangeArrowheads="1"/>
          </p:cNvSpPr>
          <p:nvPr/>
        </p:nvSpPr>
        <p:spPr bwMode="auto">
          <a:xfrm>
            <a:off x="4132263" y="457200"/>
            <a:ext cx="676275" cy="14478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62890" name="Oval 1098"/>
          <p:cNvSpPr>
            <a:spLocks noChangeArrowheads="1"/>
          </p:cNvSpPr>
          <p:nvPr/>
        </p:nvSpPr>
        <p:spPr bwMode="auto">
          <a:xfrm>
            <a:off x="7112000" y="1752600"/>
            <a:ext cx="677863" cy="14478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162891" name="Oval 1099"/>
          <p:cNvSpPr>
            <a:spLocks noChangeArrowheads="1"/>
          </p:cNvSpPr>
          <p:nvPr/>
        </p:nvSpPr>
        <p:spPr bwMode="auto">
          <a:xfrm>
            <a:off x="1693863" y="4343400"/>
            <a:ext cx="676275" cy="1447800"/>
          </a:xfrm>
          <a:prstGeom prst="ellipse">
            <a:avLst/>
          </a:prstGeom>
          <a:noFill/>
          <a:ln w="38100">
            <a:solidFill>
              <a:srgbClr val="CC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29727" name="Rectangle 1100"/>
          <p:cNvSpPr>
            <a:spLocks noChangeArrowheads="1"/>
          </p:cNvSpPr>
          <p:nvPr/>
        </p:nvSpPr>
        <p:spPr bwMode="auto">
          <a:xfrm>
            <a:off x="468313" y="620713"/>
            <a:ext cx="82073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r>
              <a:rPr lang="fr-FR" sz="2000" b="1">
                <a:solidFill>
                  <a:schemeClr val="accent2"/>
                </a:solidFill>
                <a:latin typeface="Arial" charset="0"/>
              </a:rPr>
              <a:t>1      2      3     4      5      6      7      8     9     10   11    12    13    14    15</a:t>
            </a:r>
          </a:p>
        </p:txBody>
      </p:sp>
      <p:sp>
        <p:nvSpPr>
          <p:cNvPr id="29728" name="Rectangle 1101"/>
          <p:cNvSpPr>
            <a:spLocks noChangeArrowheads="1"/>
          </p:cNvSpPr>
          <p:nvPr/>
        </p:nvSpPr>
        <p:spPr bwMode="auto">
          <a:xfrm>
            <a:off x="468313" y="3213100"/>
            <a:ext cx="8509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r>
              <a:rPr lang="fr-FR" sz="2000" b="1">
                <a:solidFill>
                  <a:schemeClr val="accent2"/>
                </a:solidFill>
                <a:latin typeface="Arial" charset="0"/>
              </a:rPr>
              <a:t>31    32   33    34   35    36    37   38    39    40    41   42    43    44   45</a:t>
            </a:r>
            <a:endParaRPr lang="fr-FR" sz="4000" b="1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29729" name="Rectangle 1102"/>
          <p:cNvSpPr>
            <a:spLocks noChangeArrowheads="1"/>
          </p:cNvSpPr>
          <p:nvPr/>
        </p:nvSpPr>
        <p:spPr bwMode="auto">
          <a:xfrm>
            <a:off x="744538" y="1905000"/>
            <a:ext cx="839946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r>
              <a:rPr lang="fr-FR" sz="2000" b="1">
                <a:solidFill>
                  <a:schemeClr val="accent2"/>
                </a:solidFill>
                <a:latin typeface="Arial" charset="0"/>
              </a:rPr>
              <a:t>16   17    18   19    20    21   22    23    24    25    26   27    28    29    30</a:t>
            </a:r>
            <a:endParaRPr lang="fr-FR" sz="4000" b="1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29730" name="Rectangle 1103"/>
          <p:cNvSpPr>
            <a:spLocks noChangeArrowheads="1"/>
          </p:cNvSpPr>
          <p:nvPr/>
        </p:nvSpPr>
        <p:spPr bwMode="auto">
          <a:xfrm>
            <a:off x="744538" y="4481513"/>
            <a:ext cx="8161337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488" tIns="44450" rIns="90488" bIns="44450" anchor="ctr"/>
          <a:lstStyle/>
          <a:p>
            <a:r>
              <a:rPr lang="fr-FR" sz="2000" b="1">
                <a:solidFill>
                  <a:schemeClr val="accent2"/>
                </a:solidFill>
                <a:latin typeface="Arial" charset="0"/>
              </a:rPr>
              <a:t>46   47    48    49   50    51    52   53    54    55    ……..</a:t>
            </a:r>
            <a:endParaRPr lang="fr-FR" sz="4000" b="1">
              <a:solidFill>
                <a:schemeClr val="accent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ZOUM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889" grpId="0" animBg="1"/>
      <p:bldP spid="162890" grpId="0" animBg="1"/>
      <p:bldP spid="162891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23813"/>
            <a:ext cx="7772400" cy="1143001"/>
          </a:xfrm>
        </p:spPr>
        <p:txBody>
          <a:bodyPr/>
          <a:lstStyle/>
          <a:p>
            <a:pPr eaLnBrk="1" hangingPunct="1"/>
            <a:r>
              <a:rPr lang="en-GB" smtClean="0"/>
              <a:t>Systematic sampling</a:t>
            </a: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 t="10147"/>
          <a:stretch>
            <a:fillRect/>
          </a:stretch>
        </p:blipFill>
        <p:spPr bwMode="auto">
          <a:xfrm>
            <a:off x="0" y="1390650"/>
            <a:ext cx="9144000" cy="584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4" name="Line 5"/>
          <p:cNvSpPr>
            <a:spLocks noChangeShapeType="1"/>
          </p:cNvSpPr>
          <p:nvPr/>
        </p:nvSpPr>
        <p:spPr bwMode="auto">
          <a:xfrm>
            <a:off x="304800" y="990600"/>
            <a:ext cx="8534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Stratified sampling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 eaLnBrk="1" hangingPunct="1"/>
            <a:r>
              <a:rPr lang="en-GB" sz="3400" smtClean="0"/>
              <a:t>Principle :</a:t>
            </a:r>
          </a:p>
          <a:p>
            <a:pPr lvl="1" eaLnBrk="1" hangingPunct="1">
              <a:spcBef>
                <a:spcPct val="0"/>
              </a:spcBef>
            </a:pPr>
            <a:endParaRPr lang="en-GB" sz="3000" smtClean="0"/>
          </a:p>
          <a:p>
            <a:pPr lvl="1" eaLnBrk="1" hangingPunct="1">
              <a:spcBef>
                <a:spcPct val="0"/>
              </a:spcBef>
            </a:pPr>
            <a:r>
              <a:rPr lang="en-GB" sz="3000" smtClean="0"/>
              <a:t>Classify population into internally homogeneous subgroups (strata)</a:t>
            </a:r>
          </a:p>
          <a:p>
            <a:pPr lvl="1" eaLnBrk="1" hangingPunct="1">
              <a:spcBef>
                <a:spcPct val="0"/>
              </a:spcBef>
            </a:pPr>
            <a:r>
              <a:rPr lang="en-GB" sz="3000" smtClean="0"/>
              <a:t>Draw sample in each strata</a:t>
            </a:r>
          </a:p>
          <a:p>
            <a:pPr lvl="1" eaLnBrk="1" hangingPunct="1">
              <a:spcBef>
                <a:spcPct val="0"/>
              </a:spcBef>
            </a:pPr>
            <a:r>
              <a:rPr lang="en-GB" sz="3000" smtClean="0"/>
              <a:t>Combine results of all strata</a:t>
            </a:r>
            <a:r>
              <a:rPr lang="en-GB" sz="32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104775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Example: Stratified sampling</a:t>
            </a:r>
          </a:p>
        </p:txBody>
      </p:sp>
      <p:sp>
        <p:nvSpPr>
          <p:cNvPr id="3379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7772400" cy="4114800"/>
          </a:xfrm>
        </p:spPr>
        <p:txBody>
          <a:bodyPr/>
          <a:lstStyle/>
          <a:p>
            <a:pPr eaLnBrk="1" hangingPunct="1"/>
            <a:r>
              <a:rPr lang="en-GB" smtClean="0"/>
              <a:t>Determine vaccination coverage in a country</a:t>
            </a:r>
          </a:p>
          <a:p>
            <a:pPr eaLnBrk="1" hangingPunct="1"/>
            <a:r>
              <a:rPr lang="en-GB" smtClean="0"/>
              <a:t>One sample drawn in each region</a:t>
            </a:r>
          </a:p>
          <a:p>
            <a:pPr eaLnBrk="1" hangingPunct="1"/>
            <a:r>
              <a:rPr lang="en-GB" smtClean="0"/>
              <a:t>Estimates calculated for each stratum</a:t>
            </a:r>
          </a:p>
          <a:p>
            <a:pPr eaLnBrk="1" hangingPunct="1"/>
            <a:r>
              <a:rPr lang="en-GB" smtClean="0"/>
              <a:t>Each stratum weighted to obtain estimate for country (average)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711200" y="6248400"/>
            <a:ext cx="1897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3149600" y="6248400"/>
            <a:ext cx="284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3048000" y="2133600"/>
            <a:ext cx="251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7597775" y="6080125"/>
            <a:ext cx="180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title"/>
          </p:nvPr>
        </p:nvSpPr>
        <p:spPr>
          <a:xfrm>
            <a:off x="1143000" y="76200"/>
            <a:ext cx="6908800" cy="1143000"/>
          </a:xfrm>
        </p:spPr>
        <p:txBody>
          <a:bodyPr/>
          <a:lstStyle/>
          <a:p>
            <a:pPr eaLnBrk="1" hangingPunct="1"/>
            <a:r>
              <a:rPr lang="en-US" smtClean="0"/>
              <a:t>Multiple stage sampling</a:t>
            </a:r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1117600" y="1524000"/>
            <a:ext cx="6908800" cy="4114800"/>
          </a:xfrm>
        </p:spPr>
        <p:txBody>
          <a:bodyPr/>
          <a:lstStyle/>
          <a:p>
            <a:pPr defTabSz="762000" eaLnBrk="1" hangingPunct="1">
              <a:lnSpc>
                <a:spcPct val="110000"/>
              </a:lnSpc>
              <a:buFontTx/>
              <a:buNone/>
            </a:pPr>
            <a:r>
              <a:rPr lang="en-US" smtClean="0"/>
              <a:t>Principle </a:t>
            </a:r>
          </a:p>
          <a:p>
            <a:pPr defTabSz="762000" eaLnBrk="1" hangingPunct="1">
              <a:lnSpc>
                <a:spcPct val="110000"/>
              </a:lnSpc>
            </a:pPr>
            <a:r>
              <a:rPr lang="en-US" smtClean="0"/>
              <a:t>= consecutive samplings</a:t>
            </a:r>
          </a:p>
          <a:p>
            <a:pPr defTabSz="762000" eaLnBrk="1" hangingPunct="1">
              <a:lnSpc>
                <a:spcPct val="110000"/>
              </a:lnSpc>
            </a:pPr>
            <a:r>
              <a:rPr lang="en-US" smtClean="0"/>
              <a:t>example : </a:t>
            </a:r>
            <a:br>
              <a:rPr lang="en-US" smtClean="0"/>
            </a:br>
            <a:r>
              <a:rPr lang="en-US" smtClean="0"/>
              <a:t>sampling unit  = household</a:t>
            </a:r>
          </a:p>
          <a:p>
            <a:pPr lvl="1" defTabSz="762000" eaLnBrk="1" hangingPunct="1">
              <a:lnSpc>
                <a:spcPct val="80000"/>
              </a:lnSpc>
            </a:pPr>
            <a:endParaRPr lang="en-US" smtClean="0"/>
          </a:p>
          <a:p>
            <a:pPr lvl="1" defTabSz="762000" eaLnBrk="1" hangingPunct="1">
              <a:lnSpc>
                <a:spcPct val="80000"/>
              </a:lnSpc>
            </a:pPr>
            <a:r>
              <a:rPr lang="en-US" smtClean="0"/>
              <a:t>1</a:t>
            </a:r>
            <a:r>
              <a:rPr lang="en-US" baseline="30000" smtClean="0"/>
              <a:t>rst</a:t>
            </a:r>
            <a:r>
              <a:rPr lang="en-US" smtClean="0"/>
              <a:t> stage : drawing areas or blocks   </a:t>
            </a:r>
          </a:p>
          <a:p>
            <a:pPr lvl="1" defTabSz="762000" eaLnBrk="1" hangingPunct="1">
              <a:lnSpc>
                <a:spcPct val="80000"/>
              </a:lnSpc>
            </a:pPr>
            <a:r>
              <a:rPr lang="en-US" smtClean="0"/>
              <a:t>2</a:t>
            </a:r>
            <a:r>
              <a:rPr lang="en-US" baseline="30000" smtClean="0"/>
              <a:t>nd</a:t>
            </a:r>
            <a:r>
              <a:rPr lang="en-US" smtClean="0"/>
              <a:t> stage : drawing buildings, houses </a:t>
            </a:r>
          </a:p>
          <a:p>
            <a:pPr lvl="1" defTabSz="762000" eaLnBrk="1" hangingPunct="1">
              <a:lnSpc>
                <a:spcPct val="80000"/>
              </a:lnSpc>
            </a:pPr>
            <a:r>
              <a:rPr lang="en-US" smtClean="0"/>
              <a:t>3</a:t>
            </a:r>
            <a:r>
              <a:rPr lang="en-US" baseline="30000" smtClean="0"/>
              <a:t>rd</a:t>
            </a:r>
            <a:r>
              <a:rPr lang="en-US" smtClean="0"/>
              <a:t> stage : drawing households</a:t>
            </a:r>
          </a:p>
          <a:p>
            <a:pPr defTabSz="762000" eaLnBrk="1" hangingPunct="1">
              <a:lnSpc>
                <a:spcPct val="110000"/>
              </a:lnSpc>
            </a:pP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Cluster sampling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371600"/>
            <a:ext cx="8210872" cy="4114800"/>
          </a:xfrm>
        </p:spPr>
        <p:txBody>
          <a:bodyPr/>
          <a:lstStyle/>
          <a:p>
            <a:pPr eaLnBrk="1" hangingPunct="1"/>
            <a:r>
              <a:rPr lang="en-GB" sz="3200" dirty="0" smtClean="0"/>
              <a:t>Principle</a:t>
            </a:r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</a:pPr>
            <a:endParaRPr lang="en-GB" sz="2800" dirty="0" smtClean="0"/>
          </a:p>
          <a:p>
            <a:pPr lvl="1" eaLnBrk="1" hangingPunct="1">
              <a:lnSpc>
                <a:spcPct val="120000"/>
              </a:lnSpc>
              <a:spcBef>
                <a:spcPct val="0"/>
              </a:spcBef>
            </a:pPr>
            <a:r>
              <a:rPr lang="en-GB" sz="2800" dirty="0" smtClean="0"/>
              <a:t>Random sample of groups (“clusters”) of units</a:t>
            </a:r>
          </a:p>
          <a:p>
            <a:pPr lvl="1" eaLnBrk="1" hangingPunct="1">
              <a:lnSpc>
                <a:spcPct val="110000"/>
              </a:lnSpc>
              <a:spcBef>
                <a:spcPct val="0"/>
              </a:spcBef>
            </a:pPr>
            <a:r>
              <a:rPr lang="en-GB" sz="2800" dirty="0" smtClean="0"/>
              <a:t>In selected clusters, all units or proportion (sample) of units included</a:t>
            </a:r>
          </a:p>
          <a:p>
            <a:pPr lvl="1" eaLnBrk="1" hangingPunct="1">
              <a:lnSpc>
                <a:spcPct val="110000"/>
              </a:lnSpc>
              <a:spcBef>
                <a:spcPct val="0"/>
              </a:spcBef>
            </a:pPr>
            <a:endParaRPr lang="en-GB" sz="2800" dirty="0" smtClean="0"/>
          </a:p>
          <a:p>
            <a:pPr eaLnBrk="1" hangingPunct="1">
              <a:lnSpc>
                <a:spcPct val="110000"/>
              </a:lnSpc>
              <a:buFontTx/>
              <a:buNone/>
            </a:pPr>
            <a:endParaRPr lang="en-GB" sz="3600" dirty="0" smtClean="0"/>
          </a:p>
          <a:p>
            <a:pPr lvl="1" eaLnBrk="1" hangingPunct="1">
              <a:buFontTx/>
              <a:buNone/>
            </a:pPr>
            <a:endParaRPr lang="en-GB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-152400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Example: Cluster sampling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685800" y="1157288"/>
            <a:ext cx="7770813" cy="5700712"/>
            <a:chOff x="428" y="640"/>
            <a:chExt cx="4895" cy="3591"/>
          </a:xfrm>
        </p:grpSpPr>
        <p:sp>
          <p:nvSpPr>
            <p:cNvPr id="37464" name="Rectangle 4"/>
            <p:cNvSpPr>
              <a:spLocks noChangeArrowheads="1"/>
            </p:cNvSpPr>
            <p:nvPr/>
          </p:nvSpPr>
          <p:spPr bwMode="auto">
            <a:xfrm>
              <a:off x="1475" y="648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endParaRPr lang="en-US"/>
            </a:p>
          </p:txBody>
        </p:sp>
        <p:sp>
          <p:nvSpPr>
            <p:cNvPr id="37465" name="Freeform 5"/>
            <p:cNvSpPr>
              <a:spLocks/>
            </p:cNvSpPr>
            <p:nvPr/>
          </p:nvSpPr>
          <p:spPr bwMode="auto">
            <a:xfrm>
              <a:off x="2779" y="3692"/>
              <a:ext cx="116" cy="105"/>
            </a:xfrm>
            <a:custGeom>
              <a:avLst/>
              <a:gdLst>
                <a:gd name="T0" fmla="*/ 82 w 348"/>
                <a:gd name="T1" fmla="*/ 92 h 315"/>
                <a:gd name="T2" fmla="*/ 66 w 348"/>
                <a:gd name="T3" fmla="*/ 83 h 315"/>
                <a:gd name="T4" fmla="*/ 58 w 348"/>
                <a:gd name="T5" fmla="*/ 73 h 315"/>
                <a:gd name="T6" fmla="*/ 56 w 348"/>
                <a:gd name="T7" fmla="*/ 60 h 315"/>
                <a:gd name="T8" fmla="*/ 42 w 348"/>
                <a:gd name="T9" fmla="*/ 50 h 315"/>
                <a:gd name="T10" fmla="*/ 22 w 348"/>
                <a:gd name="T11" fmla="*/ 41 h 315"/>
                <a:gd name="T12" fmla="*/ 13 w 348"/>
                <a:gd name="T13" fmla="*/ 27 h 315"/>
                <a:gd name="T14" fmla="*/ 5 w 348"/>
                <a:gd name="T15" fmla="*/ 11 h 315"/>
                <a:gd name="T16" fmla="*/ 5 w 348"/>
                <a:gd name="T17" fmla="*/ 6 h 315"/>
                <a:gd name="T18" fmla="*/ 13 w 348"/>
                <a:gd name="T19" fmla="*/ 16 h 315"/>
                <a:gd name="T20" fmla="*/ 20 w 348"/>
                <a:gd name="T21" fmla="*/ 32 h 315"/>
                <a:gd name="T22" fmla="*/ 28 w 348"/>
                <a:gd name="T23" fmla="*/ 33 h 315"/>
                <a:gd name="T24" fmla="*/ 35 w 348"/>
                <a:gd name="T25" fmla="*/ 21 h 315"/>
                <a:gd name="T26" fmla="*/ 38 w 348"/>
                <a:gd name="T27" fmla="*/ 7 h 315"/>
                <a:gd name="T28" fmla="*/ 37 w 348"/>
                <a:gd name="T29" fmla="*/ 1 h 315"/>
                <a:gd name="T30" fmla="*/ 41 w 348"/>
                <a:gd name="T31" fmla="*/ 3 h 315"/>
                <a:gd name="T32" fmla="*/ 40 w 348"/>
                <a:gd name="T33" fmla="*/ 12 h 315"/>
                <a:gd name="T34" fmla="*/ 36 w 348"/>
                <a:gd name="T35" fmla="*/ 26 h 315"/>
                <a:gd name="T36" fmla="*/ 33 w 348"/>
                <a:gd name="T37" fmla="*/ 36 h 315"/>
                <a:gd name="T38" fmla="*/ 39 w 348"/>
                <a:gd name="T39" fmla="*/ 39 h 315"/>
                <a:gd name="T40" fmla="*/ 51 w 348"/>
                <a:gd name="T41" fmla="*/ 40 h 315"/>
                <a:gd name="T42" fmla="*/ 61 w 348"/>
                <a:gd name="T43" fmla="*/ 46 h 315"/>
                <a:gd name="T44" fmla="*/ 66 w 348"/>
                <a:gd name="T45" fmla="*/ 43 h 315"/>
                <a:gd name="T46" fmla="*/ 75 w 348"/>
                <a:gd name="T47" fmla="*/ 38 h 315"/>
                <a:gd name="T48" fmla="*/ 83 w 348"/>
                <a:gd name="T49" fmla="*/ 30 h 315"/>
                <a:gd name="T50" fmla="*/ 87 w 348"/>
                <a:gd name="T51" fmla="*/ 28 h 315"/>
                <a:gd name="T52" fmla="*/ 81 w 348"/>
                <a:gd name="T53" fmla="*/ 37 h 315"/>
                <a:gd name="T54" fmla="*/ 71 w 348"/>
                <a:gd name="T55" fmla="*/ 44 h 315"/>
                <a:gd name="T56" fmla="*/ 69 w 348"/>
                <a:gd name="T57" fmla="*/ 49 h 315"/>
                <a:gd name="T58" fmla="*/ 82 w 348"/>
                <a:gd name="T59" fmla="*/ 52 h 315"/>
                <a:gd name="T60" fmla="*/ 89 w 348"/>
                <a:gd name="T61" fmla="*/ 59 h 315"/>
                <a:gd name="T62" fmla="*/ 91 w 348"/>
                <a:gd name="T63" fmla="*/ 54 h 315"/>
                <a:gd name="T64" fmla="*/ 96 w 348"/>
                <a:gd name="T65" fmla="*/ 43 h 315"/>
                <a:gd name="T66" fmla="*/ 98 w 348"/>
                <a:gd name="T67" fmla="*/ 25 h 315"/>
                <a:gd name="T68" fmla="*/ 96 w 348"/>
                <a:gd name="T69" fmla="*/ 12 h 315"/>
                <a:gd name="T70" fmla="*/ 96 w 348"/>
                <a:gd name="T71" fmla="*/ 7 h 315"/>
                <a:gd name="T72" fmla="*/ 100 w 348"/>
                <a:gd name="T73" fmla="*/ 13 h 315"/>
                <a:gd name="T74" fmla="*/ 101 w 348"/>
                <a:gd name="T75" fmla="*/ 24 h 315"/>
                <a:gd name="T76" fmla="*/ 102 w 348"/>
                <a:gd name="T77" fmla="*/ 38 h 315"/>
                <a:gd name="T78" fmla="*/ 106 w 348"/>
                <a:gd name="T79" fmla="*/ 43 h 315"/>
                <a:gd name="T80" fmla="*/ 110 w 348"/>
                <a:gd name="T81" fmla="*/ 31 h 315"/>
                <a:gd name="T82" fmla="*/ 110 w 348"/>
                <a:gd name="T83" fmla="*/ 20 h 315"/>
                <a:gd name="T84" fmla="*/ 114 w 348"/>
                <a:gd name="T85" fmla="*/ 11 h 315"/>
                <a:gd name="T86" fmla="*/ 115 w 348"/>
                <a:gd name="T87" fmla="*/ 21 h 315"/>
                <a:gd name="T88" fmla="*/ 115 w 348"/>
                <a:gd name="T89" fmla="*/ 39 h 315"/>
                <a:gd name="T90" fmla="*/ 109 w 348"/>
                <a:gd name="T91" fmla="*/ 57 h 315"/>
                <a:gd name="T92" fmla="*/ 108 w 348"/>
                <a:gd name="T93" fmla="*/ 76 h 315"/>
                <a:gd name="T94" fmla="*/ 115 w 348"/>
                <a:gd name="T95" fmla="*/ 90 h 3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48" h="315">
                  <a:moveTo>
                    <a:pt x="258" y="315"/>
                  </a:moveTo>
                  <a:lnTo>
                    <a:pt x="253" y="291"/>
                  </a:lnTo>
                  <a:lnTo>
                    <a:pt x="246" y="277"/>
                  </a:lnTo>
                  <a:lnTo>
                    <a:pt x="232" y="266"/>
                  </a:lnTo>
                  <a:lnTo>
                    <a:pt x="215" y="258"/>
                  </a:lnTo>
                  <a:lnTo>
                    <a:pt x="198" y="249"/>
                  </a:lnTo>
                  <a:lnTo>
                    <a:pt x="184" y="240"/>
                  </a:lnTo>
                  <a:lnTo>
                    <a:pt x="178" y="231"/>
                  </a:lnTo>
                  <a:lnTo>
                    <a:pt x="174" y="219"/>
                  </a:lnTo>
                  <a:lnTo>
                    <a:pt x="173" y="201"/>
                  </a:lnTo>
                  <a:lnTo>
                    <a:pt x="171" y="190"/>
                  </a:lnTo>
                  <a:lnTo>
                    <a:pt x="168" y="181"/>
                  </a:lnTo>
                  <a:lnTo>
                    <a:pt x="159" y="170"/>
                  </a:lnTo>
                  <a:lnTo>
                    <a:pt x="143" y="158"/>
                  </a:lnTo>
                  <a:lnTo>
                    <a:pt x="127" y="150"/>
                  </a:lnTo>
                  <a:lnTo>
                    <a:pt x="106" y="142"/>
                  </a:lnTo>
                  <a:lnTo>
                    <a:pt x="85" y="134"/>
                  </a:lnTo>
                  <a:lnTo>
                    <a:pt x="67" y="123"/>
                  </a:lnTo>
                  <a:lnTo>
                    <a:pt x="57" y="113"/>
                  </a:lnTo>
                  <a:lnTo>
                    <a:pt x="48" y="100"/>
                  </a:lnTo>
                  <a:lnTo>
                    <a:pt x="40" y="81"/>
                  </a:lnTo>
                  <a:lnTo>
                    <a:pt x="32" y="58"/>
                  </a:lnTo>
                  <a:lnTo>
                    <a:pt x="24" y="43"/>
                  </a:lnTo>
                  <a:lnTo>
                    <a:pt x="15" y="32"/>
                  </a:lnTo>
                  <a:lnTo>
                    <a:pt x="6" y="24"/>
                  </a:lnTo>
                  <a:lnTo>
                    <a:pt x="0" y="20"/>
                  </a:lnTo>
                  <a:lnTo>
                    <a:pt x="14" y="17"/>
                  </a:lnTo>
                  <a:lnTo>
                    <a:pt x="22" y="24"/>
                  </a:lnTo>
                  <a:lnTo>
                    <a:pt x="30" y="34"/>
                  </a:lnTo>
                  <a:lnTo>
                    <a:pt x="38" y="47"/>
                  </a:lnTo>
                  <a:lnTo>
                    <a:pt x="45" y="66"/>
                  </a:lnTo>
                  <a:lnTo>
                    <a:pt x="54" y="83"/>
                  </a:lnTo>
                  <a:lnTo>
                    <a:pt x="61" y="97"/>
                  </a:lnTo>
                  <a:lnTo>
                    <a:pt x="73" y="108"/>
                  </a:lnTo>
                  <a:lnTo>
                    <a:pt x="81" y="113"/>
                  </a:lnTo>
                  <a:lnTo>
                    <a:pt x="84" y="100"/>
                  </a:lnTo>
                  <a:lnTo>
                    <a:pt x="90" y="88"/>
                  </a:lnTo>
                  <a:lnTo>
                    <a:pt x="97" y="75"/>
                  </a:lnTo>
                  <a:lnTo>
                    <a:pt x="104" y="62"/>
                  </a:lnTo>
                  <a:lnTo>
                    <a:pt x="108" y="48"/>
                  </a:lnTo>
                  <a:lnTo>
                    <a:pt x="111" y="34"/>
                  </a:lnTo>
                  <a:lnTo>
                    <a:pt x="115" y="21"/>
                  </a:lnTo>
                  <a:lnTo>
                    <a:pt x="116" y="14"/>
                  </a:lnTo>
                  <a:lnTo>
                    <a:pt x="115" y="9"/>
                  </a:lnTo>
                  <a:lnTo>
                    <a:pt x="112" y="2"/>
                  </a:lnTo>
                  <a:lnTo>
                    <a:pt x="119" y="0"/>
                  </a:lnTo>
                  <a:lnTo>
                    <a:pt x="124" y="9"/>
                  </a:lnTo>
                  <a:lnTo>
                    <a:pt x="124" y="14"/>
                  </a:lnTo>
                  <a:lnTo>
                    <a:pt x="124" y="22"/>
                  </a:lnTo>
                  <a:lnTo>
                    <a:pt x="120" y="35"/>
                  </a:lnTo>
                  <a:lnTo>
                    <a:pt x="117" y="50"/>
                  </a:lnTo>
                  <a:lnTo>
                    <a:pt x="115" y="66"/>
                  </a:lnTo>
                  <a:lnTo>
                    <a:pt x="109" y="79"/>
                  </a:lnTo>
                  <a:lnTo>
                    <a:pt x="103" y="92"/>
                  </a:lnTo>
                  <a:lnTo>
                    <a:pt x="99" y="102"/>
                  </a:lnTo>
                  <a:lnTo>
                    <a:pt x="99" y="108"/>
                  </a:lnTo>
                  <a:lnTo>
                    <a:pt x="101" y="112"/>
                  </a:lnTo>
                  <a:lnTo>
                    <a:pt x="106" y="115"/>
                  </a:lnTo>
                  <a:lnTo>
                    <a:pt x="117" y="117"/>
                  </a:lnTo>
                  <a:lnTo>
                    <a:pt x="131" y="116"/>
                  </a:lnTo>
                  <a:lnTo>
                    <a:pt x="145" y="116"/>
                  </a:lnTo>
                  <a:lnTo>
                    <a:pt x="152" y="119"/>
                  </a:lnTo>
                  <a:lnTo>
                    <a:pt x="161" y="125"/>
                  </a:lnTo>
                  <a:lnTo>
                    <a:pt x="170" y="130"/>
                  </a:lnTo>
                  <a:lnTo>
                    <a:pt x="182" y="138"/>
                  </a:lnTo>
                  <a:lnTo>
                    <a:pt x="195" y="146"/>
                  </a:lnTo>
                  <a:lnTo>
                    <a:pt x="196" y="136"/>
                  </a:lnTo>
                  <a:lnTo>
                    <a:pt x="199" y="128"/>
                  </a:lnTo>
                  <a:lnTo>
                    <a:pt x="206" y="123"/>
                  </a:lnTo>
                  <a:lnTo>
                    <a:pt x="215" y="117"/>
                  </a:lnTo>
                  <a:lnTo>
                    <a:pt x="225" y="113"/>
                  </a:lnTo>
                  <a:lnTo>
                    <a:pt x="236" y="107"/>
                  </a:lnTo>
                  <a:lnTo>
                    <a:pt x="243" y="100"/>
                  </a:lnTo>
                  <a:lnTo>
                    <a:pt x="250" y="91"/>
                  </a:lnTo>
                  <a:lnTo>
                    <a:pt x="253" y="81"/>
                  </a:lnTo>
                  <a:lnTo>
                    <a:pt x="261" y="83"/>
                  </a:lnTo>
                  <a:lnTo>
                    <a:pt x="258" y="92"/>
                  </a:lnTo>
                  <a:lnTo>
                    <a:pt x="252" y="103"/>
                  </a:lnTo>
                  <a:lnTo>
                    <a:pt x="243" y="112"/>
                  </a:lnTo>
                  <a:lnTo>
                    <a:pt x="232" y="119"/>
                  </a:lnTo>
                  <a:lnTo>
                    <a:pt x="219" y="126"/>
                  </a:lnTo>
                  <a:lnTo>
                    <a:pt x="213" y="133"/>
                  </a:lnTo>
                  <a:lnTo>
                    <a:pt x="206" y="142"/>
                  </a:lnTo>
                  <a:lnTo>
                    <a:pt x="206" y="145"/>
                  </a:lnTo>
                  <a:lnTo>
                    <a:pt x="208" y="147"/>
                  </a:lnTo>
                  <a:lnTo>
                    <a:pt x="219" y="150"/>
                  </a:lnTo>
                  <a:lnTo>
                    <a:pt x="235" y="153"/>
                  </a:lnTo>
                  <a:lnTo>
                    <a:pt x="247" y="157"/>
                  </a:lnTo>
                  <a:lnTo>
                    <a:pt x="255" y="161"/>
                  </a:lnTo>
                  <a:lnTo>
                    <a:pt x="262" y="168"/>
                  </a:lnTo>
                  <a:lnTo>
                    <a:pt x="266" y="176"/>
                  </a:lnTo>
                  <a:lnTo>
                    <a:pt x="270" y="192"/>
                  </a:lnTo>
                  <a:lnTo>
                    <a:pt x="271" y="168"/>
                  </a:lnTo>
                  <a:lnTo>
                    <a:pt x="272" y="162"/>
                  </a:lnTo>
                  <a:lnTo>
                    <a:pt x="274" y="156"/>
                  </a:lnTo>
                  <a:lnTo>
                    <a:pt x="282" y="146"/>
                  </a:lnTo>
                  <a:lnTo>
                    <a:pt x="289" y="130"/>
                  </a:lnTo>
                  <a:lnTo>
                    <a:pt x="295" y="111"/>
                  </a:lnTo>
                  <a:lnTo>
                    <a:pt x="295" y="91"/>
                  </a:lnTo>
                  <a:lnTo>
                    <a:pt x="294" y="74"/>
                  </a:lnTo>
                  <a:lnTo>
                    <a:pt x="294" y="71"/>
                  </a:lnTo>
                  <a:lnTo>
                    <a:pt x="292" y="49"/>
                  </a:lnTo>
                  <a:lnTo>
                    <a:pt x="288" y="37"/>
                  </a:lnTo>
                  <a:lnTo>
                    <a:pt x="284" y="26"/>
                  </a:lnTo>
                  <a:lnTo>
                    <a:pt x="277" y="17"/>
                  </a:lnTo>
                  <a:lnTo>
                    <a:pt x="289" y="22"/>
                  </a:lnTo>
                  <a:lnTo>
                    <a:pt x="294" y="29"/>
                  </a:lnTo>
                  <a:lnTo>
                    <a:pt x="299" y="39"/>
                  </a:lnTo>
                  <a:lnTo>
                    <a:pt x="301" y="54"/>
                  </a:lnTo>
                  <a:lnTo>
                    <a:pt x="304" y="71"/>
                  </a:lnTo>
                  <a:lnTo>
                    <a:pt x="304" y="82"/>
                  </a:lnTo>
                  <a:lnTo>
                    <a:pt x="306" y="97"/>
                  </a:lnTo>
                  <a:lnTo>
                    <a:pt x="306" y="113"/>
                  </a:lnTo>
                  <a:lnTo>
                    <a:pt x="307" y="125"/>
                  </a:lnTo>
                  <a:lnTo>
                    <a:pt x="310" y="142"/>
                  </a:lnTo>
                  <a:lnTo>
                    <a:pt x="319" y="130"/>
                  </a:lnTo>
                  <a:lnTo>
                    <a:pt x="325" y="118"/>
                  </a:lnTo>
                  <a:lnTo>
                    <a:pt x="329" y="107"/>
                  </a:lnTo>
                  <a:lnTo>
                    <a:pt x="331" y="93"/>
                  </a:lnTo>
                  <a:lnTo>
                    <a:pt x="331" y="78"/>
                  </a:lnTo>
                  <a:lnTo>
                    <a:pt x="331" y="66"/>
                  </a:lnTo>
                  <a:lnTo>
                    <a:pt x="330" y="60"/>
                  </a:lnTo>
                  <a:lnTo>
                    <a:pt x="328" y="43"/>
                  </a:lnTo>
                  <a:lnTo>
                    <a:pt x="326" y="34"/>
                  </a:lnTo>
                  <a:lnTo>
                    <a:pt x="342" y="34"/>
                  </a:lnTo>
                  <a:lnTo>
                    <a:pt x="343" y="48"/>
                  </a:lnTo>
                  <a:lnTo>
                    <a:pt x="345" y="62"/>
                  </a:lnTo>
                  <a:lnTo>
                    <a:pt x="348" y="80"/>
                  </a:lnTo>
                  <a:lnTo>
                    <a:pt x="348" y="96"/>
                  </a:lnTo>
                  <a:lnTo>
                    <a:pt x="345" y="117"/>
                  </a:lnTo>
                  <a:lnTo>
                    <a:pt x="340" y="135"/>
                  </a:lnTo>
                  <a:lnTo>
                    <a:pt x="331" y="154"/>
                  </a:lnTo>
                  <a:lnTo>
                    <a:pt x="326" y="170"/>
                  </a:lnTo>
                  <a:lnTo>
                    <a:pt x="322" y="187"/>
                  </a:lnTo>
                  <a:lnTo>
                    <a:pt x="321" y="207"/>
                  </a:lnTo>
                  <a:lnTo>
                    <a:pt x="323" y="229"/>
                  </a:lnTo>
                  <a:lnTo>
                    <a:pt x="328" y="246"/>
                  </a:lnTo>
                  <a:lnTo>
                    <a:pt x="335" y="262"/>
                  </a:lnTo>
                  <a:lnTo>
                    <a:pt x="344" y="271"/>
                  </a:lnTo>
                  <a:lnTo>
                    <a:pt x="258" y="315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66" name="Freeform 6"/>
            <p:cNvSpPr>
              <a:spLocks/>
            </p:cNvSpPr>
            <p:nvPr/>
          </p:nvSpPr>
          <p:spPr bwMode="auto">
            <a:xfrm>
              <a:off x="2833" y="3782"/>
              <a:ext cx="101" cy="160"/>
            </a:xfrm>
            <a:custGeom>
              <a:avLst/>
              <a:gdLst>
                <a:gd name="T0" fmla="*/ 70 w 304"/>
                <a:gd name="T1" fmla="*/ 14 h 479"/>
                <a:gd name="T2" fmla="*/ 71 w 304"/>
                <a:gd name="T3" fmla="*/ 22 h 479"/>
                <a:gd name="T4" fmla="*/ 76 w 304"/>
                <a:gd name="T5" fmla="*/ 31 h 479"/>
                <a:gd name="T6" fmla="*/ 79 w 304"/>
                <a:gd name="T7" fmla="*/ 43 h 479"/>
                <a:gd name="T8" fmla="*/ 77 w 304"/>
                <a:gd name="T9" fmla="*/ 54 h 479"/>
                <a:gd name="T10" fmla="*/ 76 w 304"/>
                <a:gd name="T11" fmla="*/ 61 h 479"/>
                <a:gd name="T12" fmla="*/ 79 w 304"/>
                <a:gd name="T13" fmla="*/ 71 h 479"/>
                <a:gd name="T14" fmla="*/ 80 w 304"/>
                <a:gd name="T15" fmla="*/ 85 h 479"/>
                <a:gd name="T16" fmla="*/ 80 w 304"/>
                <a:gd name="T17" fmla="*/ 98 h 479"/>
                <a:gd name="T18" fmla="*/ 78 w 304"/>
                <a:gd name="T19" fmla="*/ 110 h 479"/>
                <a:gd name="T20" fmla="*/ 78 w 304"/>
                <a:gd name="T21" fmla="*/ 127 h 479"/>
                <a:gd name="T22" fmla="*/ 81 w 304"/>
                <a:gd name="T23" fmla="*/ 139 h 479"/>
                <a:gd name="T24" fmla="*/ 89 w 304"/>
                <a:gd name="T25" fmla="*/ 147 h 479"/>
                <a:gd name="T26" fmla="*/ 95 w 304"/>
                <a:gd name="T27" fmla="*/ 151 h 479"/>
                <a:gd name="T28" fmla="*/ 82 w 304"/>
                <a:gd name="T29" fmla="*/ 151 h 479"/>
                <a:gd name="T30" fmla="*/ 69 w 304"/>
                <a:gd name="T31" fmla="*/ 154 h 479"/>
                <a:gd name="T32" fmla="*/ 61 w 304"/>
                <a:gd name="T33" fmla="*/ 154 h 479"/>
                <a:gd name="T34" fmla="*/ 55 w 304"/>
                <a:gd name="T35" fmla="*/ 149 h 479"/>
                <a:gd name="T36" fmla="*/ 54 w 304"/>
                <a:gd name="T37" fmla="*/ 149 h 479"/>
                <a:gd name="T38" fmla="*/ 55 w 304"/>
                <a:gd name="T39" fmla="*/ 159 h 479"/>
                <a:gd name="T40" fmla="*/ 53 w 304"/>
                <a:gd name="T41" fmla="*/ 157 h 479"/>
                <a:gd name="T42" fmla="*/ 47 w 304"/>
                <a:gd name="T43" fmla="*/ 150 h 479"/>
                <a:gd name="T44" fmla="*/ 37 w 304"/>
                <a:gd name="T45" fmla="*/ 145 h 479"/>
                <a:gd name="T46" fmla="*/ 25 w 304"/>
                <a:gd name="T47" fmla="*/ 145 h 479"/>
                <a:gd name="T48" fmla="*/ 12 w 304"/>
                <a:gd name="T49" fmla="*/ 146 h 479"/>
                <a:gd name="T50" fmla="*/ 0 w 304"/>
                <a:gd name="T51" fmla="*/ 149 h 479"/>
                <a:gd name="T52" fmla="*/ 10 w 304"/>
                <a:gd name="T53" fmla="*/ 143 h 479"/>
                <a:gd name="T54" fmla="*/ 14 w 304"/>
                <a:gd name="T55" fmla="*/ 138 h 479"/>
                <a:gd name="T56" fmla="*/ 21 w 304"/>
                <a:gd name="T57" fmla="*/ 123 h 479"/>
                <a:gd name="T58" fmla="*/ 26 w 304"/>
                <a:gd name="T59" fmla="*/ 108 h 479"/>
                <a:gd name="T60" fmla="*/ 35 w 304"/>
                <a:gd name="T61" fmla="*/ 94 h 479"/>
                <a:gd name="T62" fmla="*/ 48 w 304"/>
                <a:gd name="T63" fmla="*/ 73 h 479"/>
                <a:gd name="T64" fmla="*/ 49 w 304"/>
                <a:gd name="T65" fmla="*/ 60 h 479"/>
                <a:gd name="T66" fmla="*/ 46 w 304"/>
                <a:gd name="T67" fmla="*/ 48 h 479"/>
                <a:gd name="T68" fmla="*/ 40 w 304"/>
                <a:gd name="T69" fmla="*/ 37 h 479"/>
                <a:gd name="T70" fmla="*/ 36 w 304"/>
                <a:gd name="T71" fmla="*/ 29 h 479"/>
                <a:gd name="T72" fmla="*/ 32 w 304"/>
                <a:gd name="T73" fmla="*/ 15 h 479"/>
                <a:gd name="T74" fmla="*/ 72 w 304"/>
                <a:gd name="T75" fmla="*/ 9 h 47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04" h="479">
                  <a:moveTo>
                    <a:pt x="216" y="28"/>
                  </a:moveTo>
                  <a:lnTo>
                    <a:pt x="211" y="42"/>
                  </a:lnTo>
                  <a:lnTo>
                    <a:pt x="208" y="55"/>
                  </a:lnTo>
                  <a:lnTo>
                    <a:pt x="213" y="67"/>
                  </a:lnTo>
                  <a:lnTo>
                    <a:pt x="221" y="79"/>
                  </a:lnTo>
                  <a:lnTo>
                    <a:pt x="229" y="93"/>
                  </a:lnTo>
                  <a:lnTo>
                    <a:pt x="236" y="110"/>
                  </a:lnTo>
                  <a:lnTo>
                    <a:pt x="238" y="129"/>
                  </a:lnTo>
                  <a:lnTo>
                    <a:pt x="237" y="146"/>
                  </a:lnTo>
                  <a:lnTo>
                    <a:pt x="233" y="162"/>
                  </a:lnTo>
                  <a:lnTo>
                    <a:pt x="229" y="174"/>
                  </a:lnTo>
                  <a:lnTo>
                    <a:pt x="230" y="184"/>
                  </a:lnTo>
                  <a:lnTo>
                    <a:pt x="236" y="198"/>
                  </a:lnTo>
                  <a:lnTo>
                    <a:pt x="239" y="214"/>
                  </a:lnTo>
                  <a:lnTo>
                    <a:pt x="241" y="230"/>
                  </a:lnTo>
                  <a:lnTo>
                    <a:pt x="240" y="254"/>
                  </a:lnTo>
                  <a:lnTo>
                    <a:pt x="241" y="275"/>
                  </a:lnTo>
                  <a:lnTo>
                    <a:pt x="241" y="292"/>
                  </a:lnTo>
                  <a:lnTo>
                    <a:pt x="237" y="313"/>
                  </a:lnTo>
                  <a:lnTo>
                    <a:pt x="235" y="329"/>
                  </a:lnTo>
                  <a:lnTo>
                    <a:pt x="233" y="350"/>
                  </a:lnTo>
                  <a:lnTo>
                    <a:pt x="234" y="380"/>
                  </a:lnTo>
                  <a:lnTo>
                    <a:pt x="238" y="400"/>
                  </a:lnTo>
                  <a:lnTo>
                    <a:pt x="244" y="416"/>
                  </a:lnTo>
                  <a:lnTo>
                    <a:pt x="255" y="428"/>
                  </a:lnTo>
                  <a:lnTo>
                    <a:pt x="269" y="439"/>
                  </a:lnTo>
                  <a:lnTo>
                    <a:pt x="304" y="459"/>
                  </a:lnTo>
                  <a:lnTo>
                    <a:pt x="285" y="453"/>
                  </a:lnTo>
                  <a:lnTo>
                    <a:pt x="267" y="452"/>
                  </a:lnTo>
                  <a:lnTo>
                    <a:pt x="246" y="453"/>
                  </a:lnTo>
                  <a:lnTo>
                    <a:pt x="226" y="457"/>
                  </a:lnTo>
                  <a:lnTo>
                    <a:pt x="208" y="462"/>
                  </a:lnTo>
                  <a:lnTo>
                    <a:pt x="194" y="464"/>
                  </a:lnTo>
                  <a:lnTo>
                    <a:pt x="183" y="462"/>
                  </a:lnTo>
                  <a:lnTo>
                    <a:pt x="174" y="456"/>
                  </a:lnTo>
                  <a:lnTo>
                    <a:pt x="167" y="445"/>
                  </a:lnTo>
                  <a:lnTo>
                    <a:pt x="158" y="426"/>
                  </a:lnTo>
                  <a:lnTo>
                    <a:pt x="162" y="445"/>
                  </a:lnTo>
                  <a:lnTo>
                    <a:pt x="164" y="460"/>
                  </a:lnTo>
                  <a:lnTo>
                    <a:pt x="167" y="475"/>
                  </a:lnTo>
                  <a:lnTo>
                    <a:pt x="167" y="479"/>
                  </a:lnTo>
                  <a:lnTo>
                    <a:pt x="159" y="471"/>
                  </a:lnTo>
                  <a:lnTo>
                    <a:pt x="150" y="459"/>
                  </a:lnTo>
                  <a:lnTo>
                    <a:pt x="140" y="448"/>
                  </a:lnTo>
                  <a:lnTo>
                    <a:pt x="126" y="439"/>
                  </a:lnTo>
                  <a:lnTo>
                    <a:pt x="112" y="434"/>
                  </a:lnTo>
                  <a:lnTo>
                    <a:pt x="92" y="432"/>
                  </a:lnTo>
                  <a:lnTo>
                    <a:pt x="74" y="433"/>
                  </a:lnTo>
                  <a:lnTo>
                    <a:pt x="54" y="434"/>
                  </a:lnTo>
                  <a:lnTo>
                    <a:pt x="37" y="438"/>
                  </a:lnTo>
                  <a:lnTo>
                    <a:pt x="17" y="442"/>
                  </a:lnTo>
                  <a:lnTo>
                    <a:pt x="0" y="445"/>
                  </a:lnTo>
                  <a:lnTo>
                    <a:pt x="17" y="438"/>
                  </a:lnTo>
                  <a:lnTo>
                    <a:pt x="31" y="427"/>
                  </a:lnTo>
                  <a:lnTo>
                    <a:pt x="38" y="419"/>
                  </a:lnTo>
                  <a:lnTo>
                    <a:pt x="43" y="412"/>
                  </a:lnTo>
                  <a:lnTo>
                    <a:pt x="56" y="389"/>
                  </a:lnTo>
                  <a:lnTo>
                    <a:pt x="64" y="367"/>
                  </a:lnTo>
                  <a:lnTo>
                    <a:pt x="70" y="346"/>
                  </a:lnTo>
                  <a:lnTo>
                    <a:pt x="78" y="324"/>
                  </a:lnTo>
                  <a:lnTo>
                    <a:pt x="89" y="304"/>
                  </a:lnTo>
                  <a:lnTo>
                    <a:pt x="104" y="280"/>
                  </a:lnTo>
                  <a:lnTo>
                    <a:pt x="125" y="250"/>
                  </a:lnTo>
                  <a:lnTo>
                    <a:pt x="144" y="218"/>
                  </a:lnTo>
                  <a:lnTo>
                    <a:pt x="146" y="197"/>
                  </a:lnTo>
                  <a:lnTo>
                    <a:pt x="146" y="179"/>
                  </a:lnTo>
                  <a:lnTo>
                    <a:pt x="144" y="160"/>
                  </a:lnTo>
                  <a:lnTo>
                    <a:pt x="139" y="144"/>
                  </a:lnTo>
                  <a:lnTo>
                    <a:pt x="131" y="126"/>
                  </a:lnTo>
                  <a:lnTo>
                    <a:pt x="121" y="112"/>
                  </a:lnTo>
                  <a:lnTo>
                    <a:pt x="113" y="100"/>
                  </a:lnTo>
                  <a:lnTo>
                    <a:pt x="109" y="88"/>
                  </a:lnTo>
                  <a:lnTo>
                    <a:pt x="103" y="62"/>
                  </a:lnTo>
                  <a:lnTo>
                    <a:pt x="97" y="44"/>
                  </a:lnTo>
                  <a:lnTo>
                    <a:pt x="183" y="0"/>
                  </a:lnTo>
                  <a:lnTo>
                    <a:pt x="216" y="28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67" name="Freeform 7"/>
            <p:cNvSpPr>
              <a:spLocks/>
            </p:cNvSpPr>
            <p:nvPr/>
          </p:nvSpPr>
          <p:spPr bwMode="auto">
            <a:xfrm>
              <a:off x="2894" y="3690"/>
              <a:ext cx="228" cy="101"/>
            </a:xfrm>
            <a:custGeom>
              <a:avLst/>
              <a:gdLst>
                <a:gd name="T0" fmla="*/ 30 w 684"/>
                <a:gd name="T1" fmla="*/ 88 h 303"/>
                <a:gd name="T2" fmla="*/ 60 w 684"/>
                <a:gd name="T3" fmla="*/ 78 h 303"/>
                <a:gd name="T4" fmla="*/ 82 w 684"/>
                <a:gd name="T5" fmla="*/ 65 h 303"/>
                <a:gd name="T6" fmla="*/ 103 w 684"/>
                <a:gd name="T7" fmla="*/ 49 h 303"/>
                <a:gd name="T8" fmla="*/ 129 w 684"/>
                <a:gd name="T9" fmla="*/ 46 h 303"/>
                <a:gd name="T10" fmla="*/ 161 w 684"/>
                <a:gd name="T11" fmla="*/ 50 h 303"/>
                <a:gd name="T12" fmla="*/ 187 w 684"/>
                <a:gd name="T13" fmla="*/ 43 h 303"/>
                <a:gd name="T14" fmla="*/ 206 w 684"/>
                <a:gd name="T15" fmla="*/ 31 h 303"/>
                <a:gd name="T16" fmla="*/ 225 w 684"/>
                <a:gd name="T17" fmla="*/ 24 h 303"/>
                <a:gd name="T18" fmla="*/ 224 w 684"/>
                <a:gd name="T19" fmla="*/ 20 h 303"/>
                <a:gd name="T20" fmla="*/ 205 w 684"/>
                <a:gd name="T21" fmla="*/ 28 h 303"/>
                <a:gd name="T22" fmla="*/ 198 w 684"/>
                <a:gd name="T23" fmla="*/ 22 h 303"/>
                <a:gd name="T24" fmla="*/ 195 w 684"/>
                <a:gd name="T25" fmla="*/ 7 h 303"/>
                <a:gd name="T26" fmla="*/ 193 w 684"/>
                <a:gd name="T27" fmla="*/ 28 h 303"/>
                <a:gd name="T28" fmla="*/ 180 w 684"/>
                <a:gd name="T29" fmla="*/ 36 h 303"/>
                <a:gd name="T30" fmla="*/ 169 w 684"/>
                <a:gd name="T31" fmla="*/ 36 h 303"/>
                <a:gd name="T32" fmla="*/ 182 w 684"/>
                <a:gd name="T33" fmla="*/ 20 h 303"/>
                <a:gd name="T34" fmla="*/ 181 w 684"/>
                <a:gd name="T35" fmla="*/ 7 h 303"/>
                <a:gd name="T36" fmla="*/ 177 w 684"/>
                <a:gd name="T37" fmla="*/ 24 h 303"/>
                <a:gd name="T38" fmla="*/ 160 w 684"/>
                <a:gd name="T39" fmla="*/ 37 h 303"/>
                <a:gd name="T40" fmla="*/ 136 w 684"/>
                <a:gd name="T41" fmla="*/ 32 h 303"/>
                <a:gd name="T42" fmla="*/ 111 w 684"/>
                <a:gd name="T43" fmla="*/ 32 h 303"/>
                <a:gd name="T44" fmla="*/ 132 w 684"/>
                <a:gd name="T45" fmla="*/ 19 h 303"/>
                <a:gd name="T46" fmla="*/ 139 w 684"/>
                <a:gd name="T47" fmla="*/ 11 h 303"/>
                <a:gd name="T48" fmla="*/ 145 w 684"/>
                <a:gd name="T49" fmla="*/ 1 h 303"/>
                <a:gd name="T50" fmla="*/ 139 w 684"/>
                <a:gd name="T51" fmla="*/ 6 h 303"/>
                <a:gd name="T52" fmla="*/ 130 w 684"/>
                <a:gd name="T53" fmla="*/ 17 h 303"/>
                <a:gd name="T54" fmla="*/ 110 w 684"/>
                <a:gd name="T55" fmla="*/ 28 h 303"/>
                <a:gd name="T56" fmla="*/ 106 w 684"/>
                <a:gd name="T57" fmla="*/ 18 h 303"/>
                <a:gd name="T58" fmla="*/ 105 w 684"/>
                <a:gd name="T59" fmla="*/ 7 h 303"/>
                <a:gd name="T60" fmla="*/ 101 w 684"/>
                <a:gd name="T61" fmla="*/ 14 h 303"/>
                <a:gd name="T62" fmla="*/ 98 w 684"/>
                <a:gd name="T63" fmla="*/ 34 h 303"/>
                <a:gd name="T64" fmla="*/ 76 w 684"/>
                <a:gd name="T65" fmla="*/ 46 h 303"/>
                <a:gd name="T66" fmla="*/ 61 w 684"/>
                <a:gd name="T67" fmla="*/ 54 h 303"/>
                <a:gd name="T68" fmla="*/ 33 w 684"/>
                <a:gd name="T69" fmla="*/ 65 h 303"/>
                <a:gd name="T70" fmla="*/ 21 w 684"/>
                <a:gd name="T71" fmla="*/ 71 h 303"/>
                <a:gd name="T72" fmla="*/ 33 w 684"/>
                <a:gd name="T73" fmla="*/ 56 h 303"/>
                <a:gd name="T74" fmla="*/ 41 w 684"/>
                <a:gd name="T75" fmla="*/ 40 h 303"/>
                <a:gd name="T76" fmla="*/ 38 w 684"/>
                <a:gd name="T77" fmla="*/ 25 h 303"/>
                <a:gd name="T78" fmla="*/ 51 w 684"/>
                <a:gd name="T79" fmla="*/ 11 h 303"/>
                <a:gd name="T80" fmla="*/ 41 w 684"/>
                <a:gd name="T81" fmla="*/ 17 h 303"/>
                <a:gd name="T82" fmla="*/ 35 w 684"/>
                <a:gd name="T83" fmla="*/ 32 h 303"/>
                <a:gd name="T84" fmla="*/ 27 w 684"/>
                <a:gd name="T85" fmla="*/ 14 h 303"/>
                <a:gd name="T86" fmla="*/ 23 w 684"/>
                <a:gd name="T87" fmla="*/ 17 h 303"/>
                <a:gd name="T88" fmla="*/ 32 w 684"/>
                <a:gd name="T89" fmla="*/ 37 h 303"/>
                <a:gd name="T90" fmla="*/ 29 w 684"/>
                <a:gd name="T91" fmla="*/ 54 h 303"/>
                <a:gd name="T92" fmla="*/ 13 w 684"/>
                <a:gd name="T93" fmla="*/ 71 h 303"/>
                <a:gd name="T94" fmla="*/ 2 w 684"/>
                <a:gd name="T95" fmla="*/ 88 h 30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84" h="303">
                  <a:moveTo>
                    <a:pt x="33" y="303"/>
                  </a:moveTo>
                  <a:lnTo>
                    <a:pt x="43" y="292"/>
                  </a:lnTo>
                  <a:lnTo>
                    <a:pt x="65" y="277"/>
                  </a:lnTo>
                  <a:lnTo>
                    <a:pt x="89" y="263"/>
                  </a:lnTo>
                  <a:lnTo>
                    <a:pt x="117" y="251"/>
                  </a:lnTo>
                  <a:lnTo>
                    <a:pt x="140" y="244"/>
                  </a:lnTo>
                  <a:lnTo>
                    <a:pt x="159" y="241"/>
                  </a:lnTo>
                  <a:lnTo>
                    <a:pt x="179" y="235"/>
                  </a:lnTo>
                  <a:lnTo>
                    <a:pt x="199" y="228"/>
                  </a:lnTo>
                  <a:lnTo>
                    <a:pt x="217" y="218"/>
                  </a:lnTo>
                  <a:lnTo>
                    <a:pt x="230" y="209"/>
                  </a:lnTo>
                  <a:lnTo>
                    <a:pt x="246" y="196"/>
                  </a:lnTo>
                  <a:lnTo>
                    <a:pt x="262" y="179"/>
                  </a:lnTo>
                  <a:lnTo>
                    <a:pt x="280" y="162"/>
                  </a:lnTo>
                  <a:lnTo>
                    <a:pt x="293" y="153"/>
                  </a:lnTo>
                  <a:lnTo>
                    <a:pt x="309" y="146"/>
                  </a:lnTo>
                  <a:lnTo>
                    <a:pt x="326" y="140"/>
                  </a:lnTo>
                  <a:lnTo>
                    <a:pt x="346" y="138"/>
                  </a:lnTo>
                  <a:lnTo>
                    <a:pt x="367" y="135"/>
                  </a:lnTo>
                  <a:lnTo>
                    <a:pt x="388" y="137"/>
                  </a:lnTo>
                  <a:lnTo>
                    <a:pt x="413" y="139"/>
                  </a:lnTo>
                  <a:lnTo>
                    <a:pt x="437" y="141"/>
                  </a:lnTo>
                  <a:lnTo>
                    <a:pt x="460" y="146"/>
                  </a:lnTo>
                  <a:lnTo>
                    <a:pt x="484" y="150"/>
                  </a:lnTo>
                  <a:lnTo>
                    <a:pt x="505" y="150"/>
                  </a:lnTo>
                  <a:lnTo>
                    <a:pt x="526" y="146"/>
                  </a:lnTo>
                  <a:lnTo>
                    <a:pt x="543" y="140"/>
                  </a:lnTo>
                  <a:lnTo>
                    <a:pt x="560" y="130"/>
                  </a:lnTo>
                  <a:lnTo>
                    <a:pt x="575" y="118"/>
                  </a:lnTo>
                  <a:lnTo>
                    <a:pt x="589" y="107"/>
                  </a:lnTo>
                  <a:lnTo>
                    <a:pt x="604" y="98"/>
                  </a:lnTo>
                  <a:lnTo>
                    <a:pt x="619" y="93"/>
                  </a:lnTo>
                  <a:lnTo>
                    <a:pt x="638" y="87"/>
                  </a:lnTo>
                  <a:lnTo>
                    <a:pt x="657" y="82"/>
                  </a:lnTo>
                  <a:lnTo>
                    <a:pt x="668" y="77"/>
                  </a:lnTo>
                  <a:lnTo>
                    <a:pt x="675" y="72"/>
                  </a:lnTo>
                  <a:lnTo>
                    <a:pt x="679" y="66"/>
                  </a:lnTo>
                  <a:lnTo>
                    <a:pt x="684" y="53"/>
                  </a:lnTo>
                  <a:lnTo>
                    <a:pt x="676" y="51"/>
                  </a:lnTo>
                  <a:lnTo>
                    <a:pt x="673" y="61"/>
                  </a:lnTo>
                  <a:lnTo>
                    <a:pt x="668" y="67"/>
                  </a:lnTo>
                  <a:lnTo>
                    <a:pt x="660" y="72"/>
                  </a:lnTo>
                  <a:lnTo>
                    <a:pt x="638" y="78"/>
                  </a:lnTo>
                  <a:lnTo>
                    <a:pt x="614" y="85"/>
                  </a:lnTo>
                  <a:lnTo>
                    <a:pt x="597" y="88"/>
                  </a:lnTo>
                  <a:lnTo>
                    <a:pt x="592" y="90"/>
                  </a:lnTo>
                  <a:lnTo>
                    <a:pt x="593" y="79"/>
                  </a:lnTo>
                  <a:lnTo>
                    <a:pt x="593" y="67"/>
                  </a:lnTo>
                  <a:lnTo>
                    <a:pt x="593" y="51"/>
                  </a:lnTo>
                  <a:lnTo>
                    <a:pt x="592" y="33"/>
                  </a:lnTo>
                  <a:lnTo>
                    <a:pt x="592" y="20"/>
                  </a:lnTo>
                  <a:lnTo>
                    <a:pt x="585" y="20"/>
                  </a:lnTo>
                  <a:lnTo>
                    <a:pt x="586" y="31"/>
                  </a:lnTo>
                  <a:lnTo>
                    <a:pt x="586" y="50"/>
                  </a:lnTo>
                  <a:lnTo>
                    <a:pt x="584" y="69"/>
                  </a:lnTo>
                  <a:lnTo>
                    <a:pt x="580" y="84"/>
                  </a:lnTo>
                  <a:lnTo>
                    <a:pt x="573" y="92"/>
                  </a:lnTo>
                  <a:lnTo>
                    <a:pt x="565" y="97"/>
                  </a:lnTo>
                  <a:lnTo>
                    <a:pt x="554" y="104"/>
                  </a:lnTo>
                  <a:lnTo>
                    <a:pt x="541" y="109"/>
                  </a:lnTo>
                  <a:lnTo>
                    <a:pt x="526" y="114"/>
                  </a:lnTo>
                  <a:lnTo>
                    <a:pt x="508" y="117"/>
                  </a:lnTo>
                  <a:lnTo>
                    <a:pt x="496" y="117"/>
                  </a:lnTo>
                  <a:lnTo>
                    <a:pt x="508" y="108"/>
                  </a:lnTo>
                  <a:lnTo>
                    <a:pt x="522" y="97"/>
                  </a:lnTo>
                  <a:lnTo>
                    <a:pt x="533" y="86"/>
                  </a:lnTo>
                  <a:lnTo>
                    <a:pt x="542" y="72"/>
                  </a:lnTo>
                  <a:lnTo>
                    <a:pt x="547" y="60"/>
                  </a:lnTo>
                  <a:lnTo>
                    <a:pt x="550" y="44"/>
                  </a:lnTo>
                  <a:lnTo>
                    <a:pt x="551" y="33"/>
                  </a:lnTo>
                  <a:lnTo>
                    <a:pt x="550" y="22"/>
                  </a:lnTo>
                  <a:lnTo>
                    <a:pt x="542" y="22"/>
                  </a:lnTo>
                  <a:lnTo>
                    <a:pt x="542" y="30"/>
                  </a:lnTo>
                  <a:lnTo>
                    <a:pt x="542" y="44"/>
                  </a:lnTo>
                  <a:lnTo>
                    <a:pt x="539" y="59"/>
                  </a:lnTo>
                  <a:lnTo>
                    <a:pt x="532" y="71"/>
                  </a:lnTo>
                  <a:lnTo>
                    <a:pt x="521" y="84"/>
                  </a:lnTo>
                  <a:lnTo>
                    <a:pt x="509" y="95"/>
                  </a:lnTo>
                  <a:lnTo>
                    <a:pt x="494" y="104"/>
                  </a:lnTo>
                  <a:lnTo>
                    <a:pt x="479" y="111"/>
                  </a:lnTo>
                  <a:lnTo>
                    <a:pt x="464" y="112"/>
                  </a:lnTo>
                  <a:lnTo>
                    <a:pt x="448" y="108"/>
                  </a:lnTo>
                  <a:lnTo>
                    <a:pt x="429" y="101"/>
                  </a:lnTo>
                  <a:lnTo>
                    <a:pt x="408" y="96"/>
                  </a:lnTo>
                  <a:lnTo>
                    <a:pt x="385" y="90"/>
                  </a:lnTo>
                  <a:lnTo>
                    <a:pt x="371" y="90"/>
                  </a:lnTo>
                  <a:lnTo>
                    <a:pt x="355" y="92"/>
                  </a:lnTo>
                  <a:lnTo>
                    <a:pt x="334" y="96"/>
                  </a:lnTo>
                  <a:lnTo>
                    <a:pt x="355" y="79"/>
                  </a:lnTo>
                  <a:lnTo>
                    <a:pt x="367" y="71"/>
                  </a:lnTo>
                  <a:lnTo>
                    <a:pt x="382" y="63"/>
                  </a:lnTo>
                  <a:lnTo>
                    <a:pt x="396" y="58"/>
                  </a:lnTo>
                  <a:lnTo>
                    <a:pt x="404" y="52"/>
                  </a:lnTo>
                  <a:lnTo>
                    <a:pt x="409" y="48"/>
                  </a:lnTo>
                  <a:lnTo>
                    <a:pt x="412" y="44"/>
                  </a:lnTo>
                  <a:lnTo>
                    <a:pt x="417" y="33"/>
                  </a:lnTo>
                  <a:lnTo>
                    <a:pt x="422" y="24"/>
                  </a:lnTo>
                  <a:lnTo>
                    <a:pt x="426" y="15"/>
                  </a:lnTo>
                  <a:lnTo>
                    <a:pt x="434" y="3"/>
                  </a:lnTo>
                  <a:lnTo>
                    <a:pt x="428" y="0"/>
                  </a:lnTo>
                  <a:lnTo>
                    <a:pt x="420" y="10"/>
                  </a:lnTo>
                  <a:lnTo>
                    <a:pt x="416" y="19"/>
                  </a:lnTo>
                  <a:lnTo>
                    <a:pt x="412" y="28"/>
                  </a:lnTo>
                  <a:lnTo>
                    <a:pt x="408" y="36"/>
                  </a:lnTo>
                  <a:lnTo>
                    <a:pt x="401" y="44"/>
                  </a:lnTo>
                  <a:lnTo>
                    <a:pt x="391" y="50"/>
                  </a:lnTo>
                  <a:lnTo>
                    <a:pt x="375" y="58"/>
                  </a:lnTo>
                  <a:lnTo>
                    <a:pt x="358" y="65"/>
                  </a:lnTo>
                  <a:lnTo>
                    <a:pt x="341" y="75"/>
                  </a:lnTo>
                  <a:lnTo>
                    <a:pt x="329" y="84"/>
                  </a:lnTo>
                  <a:lnTo>
                    <a:pt x="313" y="96"/>
                  </a:lnTo>
                  <a:lnTo>
                    <a:pt x="317" y="79"/>
                  </a:lnTo>
                  <a:lnTo>
                    <a:pt x="320" y="66"/>
                  </a:lnTo>
                  <a:lnTo>
                    <a:pt x="317" y="54"/>
                  </a:lnTo>
                  <a:lnTo>
                    <a:pt x="314" y="41"/>
                  </a:lnTo>
                  <a:lnTo>
                    <a:pt x="313" y="29"/>
                  </a:lnTo>
                  <a:lnTo>
                    <a:pt x="314" y="20"/>
                  </a:lnTo>
                  <a:lnTo>
                    <a:pt x="302" y="24"/>
                  </a:lnTo>
                  <a:lnTo>
                    <a:pt x="302" y="29"/>
                  </a:lnTo>
                  <a:lnTo>
                    <a:pt x="303" y="42"/>
                  </a:lnTo>
                  <a:lnTo>
                    <a:pt x="306" y="59"/>
                  </a:lnTo>
                  <a:lnTo>
                    <a:pt x="306" y="71"/>
                  </a:lnTo>
                  <a:lnTo>
                    <a:pt x="302" y="87"/>
                  </a:lnTo>
                  <a:lnTo>
                    <a:pt x="294" y="103"/>
                  </a:lnTo>
                  <a:lnTo>
                    <a:pt x="287" y="112"/>
                  </a:lnTo>
                  <a:lnTo>
                    <a:pt x="275" y="121"/>
                  </a:lnTo>
                  <a:lnTo>
                    <a:pt x="259" y="127"/>
                  </a:lnTo>
                  <a:lnTo>
                    <a:pt x="228" y="137"/>
                  </a:lnTo>
                  <a:lnTo>
                    <a:pt x="205" y="146"/>
                  </a:lnTo>
                  <a:lnTo>
                    <a:pt x="198" y="152"/>
                  </a:lnTo>
                  <a:lnTo>
                    <a:pt x="190" y="160"/>
                  </a:lnTo>
                  <a:lnTo>
                    <a:pt x="182" y="163"/>
                  </a:lnTo>
                  <a:lnTo>
                    <a:pt x="175" y="167"/>
                  </a:lnTo>
                  <a:lnTo>
                    <a:pt x="144" y="177"/>
                  </a:lnTo>
                  <a:lnTo>
                    <a:pt x="119" y="186"/>
                  </a:lnTo>
                  <a:lnTo>
                    <a:pt x="99" y="195"/>
                  </a:lnTo>
                  <a:lnTo>
                    <a:pt x="75" y="208"/>
                  </a:lnTo>
                  <a:lnTo>
                    <a:pt x="63" y="217"/>
                  </a:lnTo>
                  <a:lnTo>
                    <a:pt x="63" y="212"/>
                  </a:lnTo>
                  <a:lnTo>
                    <a:pt x="67" y="205"/>
                  </a:lnTo>
                  <a:lnTo>
                    <a:pt x="75" y="191"/>
                  </a:lnTo>
                  <a:lnTo>
                    <a:pt x="88" y="179"/>
                  </a:lnTo>
                  <a:lnTo>
                    <a:pt x="100" y="168"/>
                  </a:lnTo>
                  <a:lnTo>
                    <a:pt x="110" y="160"/>
                  </a:lnTo>
                  <a:lnTo>
                    <a:pt x="118" y="150"/>
                  </a:lnTo>
                  <a:lnTo>
                    <a:pt x="123" y="135"/>
                  </a:lnTo>
                  <a:lnTo>
                    <a:pt x="124" y="120"/>
                  </a:lnTo>
                  <a:lnTo>
                    <a:pt x="122" y="104"/>
                  </a:lnTo>
                  <a:lnTo>
                    <a:pt x="118" y="90"/>
                  </a:lnTo>
                  <a:lnTo>
                    <a:pt x="117" y="83"/>
                  </a:lnTo>
                  <a:lnTo>
                    <a:pt x="115" y="76"/>
                  </a:lnTo>
                  <a:lnTo>
                    <a:pt x="119" y="67"/>
                  </a:lnTo>
                  <a:lnTo>
                    <a:pt x="123" y="62"/>
                  </a:lnTo>
                  <a:lnTo>
                    <a:pt x="137" y="50"/>
                  </a:lnTo>
                  <a:lnTo>
                    <a:pt x="153" y="34"/>
                  </a:lnTo>
                  <a:lnTo>
                    <a:pt x="143" y="33"/>
                  </a:lnTo>
                  <a:lnTo>
                    <a:pt x="133" y="42"/>
                  </a:lnTo>
                  <a:lnTo>
                    <a:pt x="122" y="51"/>
                  </a:lnTo>
                  <a:lnTo>
                    <a:pt x="115" y="59"/>
                  </a:lnTo>
                  <a:lnTo>
                    <a:pt x="108" y="67"/>
                  </a:lnTo>
                  <a:lnTo>
                    <a:pt x="106" y="78"/>
                  </a:lnTo>
                  <a:lnTo>
                    <a:pt x="106" y="96"/>
                  </a:lnTo>
                  <a:lnTo>
                    <a:pt x="99" y="83"/>
                  </a:lnTo>
                  <a:lnTo>
                    <a:pt x="91" y="69"/>
                  </a:lnTo>
                  <a:lnTo>
                    <a:pt x="86" y="53"/>
                  </a:lnTo>
                  <a:lnTo>
                    <a:pt x="81" y="42"/>
                  </a:lnTo>
                  <a:lnTo>
                    <a:pt x="76" y="32"/>
                  </a:lnTo>
                  <a:lnTo>
                    <a:pt x="69" y="36"/>
                  </a:lnTo>
                  <a:lnTo>
                    <a:pt x="64" y="41"/>
                  </a:lnTo>
                  <a:lnTo>
                    <a:pt x="69" y="50"/>
                  </a:lnTo>
                  <a:lnTo>
                    <a:pt x="76" y="65"/>
                  </a:lnTo>
                  <a:lnTo>
                    <a:pt x="83" y="82"/>
                  </a:lnTo>
                  <a:lnTo>
                    <a:pt x="90" y="99"/>
                  </a:lnTo>
                  <a:lnTo>
                    <a:pt x="97" y="112"/>
                  </a:lnTo>
                  <a:lnTo>
                    <a:pt x="100" y="124"/>
                  </a:lnTo>
                  <a:lnTo>
                    <a:pt x="100" y="138"/>
                  </a:lnTo>
                  <a:lnTo>
                    <a:pt x="96" y="150"/>
                  </a:lnTo>
                  <a:lnTo>
                    <a:pt x="88" y="161"/>
                  </a:lnTo>
                  <a:lnTo>
                    <a:pt x="76" y="171"/>
                  </a:lnTo>
                  <a:lnTo>
                    <a:pt x="64" y="184"/>
                  </a:lnTo>
                  <a:lnTo>
                    <a:pt x="50" y="199"/>
                  </a:lnTo>
                  <a:lnTo>
                    <a:pt x="38" y="212"/>
                  </a:lnTo>
                  <a:lnTo>
                    <a:pt x="24" y="228"/>
                  </a:lnTo>
                  <a:lnTo>
                    <a:pt x="17" y="240"/>
                  </a:lnTo>
                  <a:lnTo>
                    <a:pt x="10" y="251"/>
                  </a:lnTo>
                  <a:lnTo>
                    <a:pt x="5" y="263"/>
                  </a:lnTo>
                  <a:lnTo>
                    <a:pt x="0" y="275"/>
                  </a:lnTo>
                  <a:lnTo>
                    <a:pt x="33" y="303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68" name="Freeform 8"/>
            <p:cNvSpPr>
              <a:spLocks/>
            </p:cNvSpPr>
            <p:nvPr/>
          </p:nvSpPr>
          <p:spPr bwMode="auto">
            <a:xfrm>
              <a:off x="2881" y="3842"/>
              <a:ext cx="5" cy="13"/>
            </a:xfrm>
            <a:custGeom>
              <a:avLst/>
              <a:gdLst>
                <a:gd name="T0" fmla="*/ 0 w 14"/>
                <a:gd name="T1" fmla="*/ 13 h 39"/>
                <a:gd name="T2" fmla="*/ 2 w 14"/>
                <a:gd name="T3" fmla="*/ 8 h 39"/>
                <a:gd name="T4" fmla="*/ 4 w 14"/>
                <a:gd name="T5" fmla="*/ 5 h 39"/>
                <a:gd name="T6" fmla="*/ 5 w 14"/>
                <a:gd name="T7" fmla="*/ 3 h 39"/>
                <a:gd name="T8" fmla="*/ 5 w 14"/>
                <a:gd name="T9" fmla="*/ 0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39">
                  <a:moveTo>
                    <a:pt x="0" y="39"/>
                  </a:moveTo>
                  <a:lnTo>
                    <a:pt x="5" y="25"/>
                  </a:lnTo>
                  <a:lnTo>
                    <a:pt x="12" y="16"/>
                  </a:lnTo>
                  <a:lnTo>
                    <a:pt x="14" y="8"/>
                  </a:lnTo>
                  <a:lnTo>
                    <a:pt x="1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69" name="Freeform 9"/>
            <p:cNvSpPr>
              <a:spLocks/>
            </p:cNvSpPr>
            <p:nvPr/>
          </p:nvSpPr>
          <p:spPr bwMode="auto">
            <a:xfrm>
              <a:off x="3006" y="3692"/>
              <a:ext cx="69" cy="36"/>
            </a:xfrm>
            <a:custGeom>
              <a:avLst/>
              <a:gdLst>
                <a:gd name="T0" fmla="*/ 69 w 207"/>
                <a:gd name="T1" fmla="*/ 7 h 108"/>
                <a:gd name="T2" fmla="*/ 69 w 207"/>
                <a:gd name="T3" fmla="*/ 9 h 108"/>
                <a:gd name="T4" fmla="*/ 69 w 207"/>
                <a:gd name="T5" fmla="*/ 14 h 108"/>
                <a:gd name="T6" fmla="*/ 68 w 207"/>
                <a:gd name="T7" fmla="*/ 18 h 108"/>
                <a:gd name="T8" fmla="*/ 66 w 207"/>
                <a:gd name="T9" fmla="*/ 22 h 108"/>
                <a:gd name="T10" fmla="*/ 62 w 207"/>
                <a:gd name="T11" fmla="*/ 27 h 108"/>
                <a:gd name="T12" fmla="*/ 58 w 207"/>
                <a:gd name="T13" fmla="*/ 30 h 108"/>
                <a:gd name="T14" fmla="*/ 53 w 207"/>
                <a:gd name="T15" fmla="*/ 33 h 108"/>
                <a:gd name="T16" fmla="*/ 48 w 207"/>
                <a:gd name="T17" fmla="*/ 36 h 108"/>
                <a:gd name="T18" fmla="*/ 43 w 207"/>
                <a:gd name="T19" fmla="*/ 36 h 108"/>
                <a:gd name="T20" fmla="*/ 38 w 207"/>
                <a:gd name="T21" fmla="*/ 35 h 108"/>
                <a:gd name="T22" fmla="*/ 32 w 207"/>
                <a:gd name="T23" fmla="*/ 32 h 108"/>
                <a:gd name="T24" fmla="*/ 25 w 207"/>
                <a:gd name="T25" fmla="*/ 31 h 108"/>
                <a:gd name="T26" fmla="*/ 17 w 207"/>
                <a:gd name="T27" fmla="*/ 29 h 108"/>
                <a:gd name="T28" fmla="*/ 12 w 207"/>
                <a:gd name="T29" fmla="*/ 29 h 108"/>
                <a:gd name="T30" fmla="*/ 7 w 207"/>
                <a:gd name="T31" fmla="*/ 29 h 108"/>
                <a:gd name="T32" fmla="*/ 0 w 207"/>
                <a:gd name="T33" fmla="*/ 31 h 108"/>
                <a:gd name="T34" fmla="*/ 7 w 207"/>
                <a:gd name="T35" fmla="*/ 25 h 108"/>
                <a:gd name="T36" fmla="*/ 11 w 207"/>
                <a:gd name="T37" fmla="*/ 22 h 108"/>
                <a:gd name="T38" fmla="*/ 16 w 207"/>
                <a:gd name="T39" fmla="*/ 20 h 108"/>
                <a:gd name="T40" fmla="*/ 21 w 207"/>
                <a:gd name="T41" fmla="*/ 18 h 108"/>
                <a:gd name="T42" fmla="*/ 23 w 207"/>
                <a:gd name="T43" fmla="*/ 16 h 108"/>
                <a:gd name="T44" fmla="*/ 25 w 207"/>
                <a:gd name="T45" fmla="*/ 15 h 108"/>
                <a:gd name="T46" fmla="*/ 26 w 207"/>
                <a:gd name="T47" fmla="*/ 14 h 108"/>
                <a:gd name="T48" fmla="*/ 28 w 207"/>
                <a:gd name="T49" fmla="*/ 10 h 108"/>
                <a:gd name="T50" fmla="*/ 29 w 207"/>
                <a:gd name="T51" fmla="*/ 7 h 108"/>
                <a:gd name="T52" fmla="*/ 31 w 207"/>
                <a:gd name="T53" fmla="*/ 4 h 108"/>
                <a:gd name="T54" fmla="*/ 33 w 207"/>
                <a:gd name="T55" fmla="*/ 0 h 10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07" h="108">
                  <a:moveTo>
                    <a:pt x="207" y="20"/>
                  </a:moveTo>
                  <a:lnTo>
                    <a:pt x="207" y="27"/>
                  </a:lnTo>
                  <a:lnTo>
                    <a:pt x="207" y="41"/>
                  </a:lnTo>
                  <a:lnTo>
                    <a:pt x="204" y="55"/>
                  </a:lnTo>
                  <a:lnTo>
                    <a:pt x="197" y="67"/>
                  </a:lnTo>
                  <a:lnTo>
                    <a:pt x="186" y="80"/>
                  </a:lnTo>
                  <a:lnTo>
                    <a:pt x="174" y="91"/>
                  </a:lnTo>
                  <a:lnTo>
                    <a:pt x="159" y="100"/>
                  </a:lnTo>
                  <a:lnTo>
                    <a:pt x="144" y="107"/>
                  </a:lnTo>
                  <a:lnTo>
                    <a:pt x="129" y="108"/>
                  </a:lnTo>
                  <a:lnTo>
                    <a:pt x="113" y="104"/>
                  </a:lnTo>
                  <a:lnTo>
                    <a:pt x="95" y="97"/>
                  </a:lnTo>
                  <a:lnTo>
                    <a:pt x="74" y="92"/>
                  </a:lnTo>
                  <a:lnTo>
                    <a:pt x="51" y="86"/>
                  </a:lnTo>
                  <a:lnTo>
                    <a:pt x="37" y="86"/>
                  </a:lnTo>
                  <a:lnTo>
                    <a:pt x="21" y="88"/>
                  </a:lnTo>
                  <a:lnTo>
                    <a:pt x="0" y="92"/>
                  </a:lnTo>
                  <a:lnTo>
                    <a:pt x="21" y="75"/>
                  </a:lnTo>
                  <a:lnTo>
                    <a:pt x="33" y="67"/>
                  </a:lnTo>
                  <a:lnTo>
                    <a:pt x="48" y="59"/>
                  </a:lnTo>
                  <a:lnTo>
                    <a:pt x="62" y="54"/>
                  </a:lnTo>
                  <a:lnTo>
                    <a:pt x="70" y="49"/>
                  </a:lnTo>
                  <a:lnTo>
                    <a:pt x="76" y="45"/>
                  </a:lnTo>
                  <a:lnTo>
                    <a:pt x="78" y="41"/>
                  </a:lnTo>
                  <a:lnTo>
                    <a:pt x="83" y="30"/>
                  </a:lnTo>
                  <a:lnTo>
                    <a:pt x="88" y="21"/>
                  </a:lnTo>
                  <a:lnTo>
                    <a:pt x="92" y="12"/>
                  </a:lnTo>
                  <a:lnTo>
                    <a:pt x="10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70" name="Freeform 10"/>
            <p:cNvSpPr>
              <a:spLocks/>
            </p:cNvSpPr>
            <p:nvPr/>
          </p:nvSpPr>
          <p:spPr bwMode="auto">
            <a:xfrm>
              <a:off x="3059" y="3697"/>
              <a:ext cx="30" cy="32"/>
            </a:xfrm>
            <a:custGeom>
              <a:avLst/>
              <a:gdLst>
                <a:gd name="T0" fmla="*/ 18 w 90"/>
                <a:gd name="T1" fmla="*/ 1 h 97"/>
                <a:gd name="T2" fmla="*/ 18 w 90"/>
                <a:gd name="T3" fmla="*/ 4 h 97"/>
                <a:gd name="T4" fmla="*/ 18 w 90"/>
                <a:gd name="T5" fmla="*/ 8 h 97"/>
                <a:gd name="T6" fmla="*/ 17 w 90"/>
                <a:gd name="T7" fmla="*/ 14 h 97"/>
                <a:gd name="T8" fmla="*/ 15 w 90"/>
                <a:gd name="T9" fmla="*/ 17 h 97"/>
                <a:gd name="T10" fmla="*/ 12 w 90"/>
                <a:gd name="T11" fmla="*/ 22 h 97"/>
                <a:gd name="T12" fmla="*/ 9 w 90"/>
                <a:gd name="T13" fmla="*/ 25 h 97"/>
                <a:gd name="T14" fmla="*/ 4 w 90"/>
                <a:gd name="T15" fmla="*/ 29 h 97"/>
                <a:gd name="T16" fmla="*/ 0 w 90"/>
                <a:gd name="T17" fmla="*/ 32 h 97"/>
                <a:gd name="T18" fmla="*/ 4 w 90"/>
                <a:gd name="T19" fmla="*/ 32 h 97"/>
                <a:gd name="T20" fmla="*/ 10 w 90"/>
                <a:gd name="T21" fmla="*/ 31 h 97"/>
                <a:gd name="T22" fmla="*/ 15 w 90"/>
                <a:gd name="T23" fmla="*/ 29 h 97"/>
                <a:gd name="T24" fmla="*/ 19 w 90"/>
                <a:gd name="T25" fmla="*/ 28 h 97"/>
                <a:gd name="T26" fmla="*/ 23 w 90"/>
                <a:gd name="T27" fmla="*/ 25 h 97"/>
                <a:gd name="T28" fmla="*/ 26 w 90"/>
                <a:gd name="T29" fmla="*/ 24 h 97"/>
                <a:gd name="T30" fmla="*/ 28 w 90"/>
                <a:gd name="T31" fmla="*/ 21 h 97"/>
                <a:gd name="T32" fmla="*/ 29 w 90"/>
                <a:gd name="T33" fmla="*/ 16 h 97"/>
                <a:gd name="T34" fmla="*/ 30 w 90"/>
                <a:gd name="T35" fmla="*/ 10 h 97"/>
                <a:gd name="T36" fmla="*/ 30 w 90"/>
                <a:gd name="T37" fmla="*/ 4 h 97"/>
                <a:gd name="T38" fmla="*/ 30 w 90"/>
                <a:gd name="T39" fmla="*/ 0 h 9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0" h="97">
                  <a:moveTo>
                    <a:pt x="54" y="4"/>
                  </a:moveTo>
                  <a:lnTo>
                    <a:pt x="55" y="13"/>
                  </a:lnTo>
                  <a:lnTo>
                    <a:pt x="54" y="24"/>
                  </a:lnTo>
                  <a:lnTo>
                    <a:pt x="51" y="41"/>
                  </a:lnTo>
                  <a:lnTo>
                    <a:pt x="46" y="52"/>
                  </a:lnTo>
                  <a:lnTo>
                    <a:pt x="37" y="66"/>
                  </a:lnTo>
                  <a:lnTo>
                    <a:pt x="28" y="77"/>
                  </a:lnTo>
                  <a:lnTo>
                    <a:pt x="12" y="88"/>
                  </a:lnTo>
                  <a:lnTo>
                    <a:pt x="0" y="97"/>
                  </a:lnTo>
                  <a:lnTo>
                    <a:pt x="12" y="97"/>
                  </a:lnTo>
                  <a:lnTo>
                    <a:pt x="30" y="94"/>
                  </a:lnTo>
                  <a:lnTo>
                    <a:pt x="45" y="89"/>
                  </a:lnTo>
                  <a:lnTo>
                    <a:pt x="58" y="84"/>
                  </a:lnTo>
                  <a:lnTo>
                    <a:pt x="69" y="77"/>
                  </a:lnTo>
                  <a:lnTo>
                    <a:pt x="77" y="72"/>
                  </a:lnTo>
                  <a:lnTo>
                    <a:pt x="84" y="64"/>
                  </a:lnTo>
                  <a:lnTo>
                    <a:pt x="88" y="49"/>
                  </a:lnTo>
                  <a:lnTo>
                    <a:pt x="90" y="30"/>
                  </a:lnTo>
                  <a:lnTo>
                    <a:pt x="90" y="12"/>
                  </a:lnTo>
                  <a:lnTo>
                    <a:pt x="89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71" name="Freeform 11"/>
            <p:cNvSpPr>
              <a:spLocks/>
            </p:cNvSpPr>
            <p:nvPr/>
          </p:nvSpPr>
          <p:spPr bwMode="auto">
            <a:xfrm>
              <a:off x="3092" y="3697"/>
              <a:ext cx="27" cy="23"/>
            </a:xfrm>
            <a:custGeom>
              <a:avLst/>
              <a:gdLst>
                <a:gd name="T0" fmla="*/ 0 w 83"/>
                <a:gd name="T1" fmla="*/ 0 h 70"/>
                <a:gd name="T2" fmla="*/ 0 w 83"/>
                <a:gd name="T3" fmla="*/ 4 h 70"/>
                <a:gd name="T4" fmla="*/ 0 w 83"/>
                <a:gd name="T5" fmla="*/ 10 h 70"/>
                <a:gd name="T6" fmla="*/ 0 w 83"/>
                <a:gd name="T7" fmla="*/ 15 h 70"/>
                <a:gd name="T8" fmla="*/ 0 w 83"/>
                <a:gd name="T9" fmla="*/ 19 h 70"/>
                <a:gd name="T10" fmla="*/ 0 w 83"/>
                <a:gd name="T11" fmla="*/ 23 h 70"/>
                <a:gd name="T12" fmla="*/ 1 w 83"/>
                <a:gd name="T13" fmla="*/ 22 h 70"/>
                <a:gd name="T14" fmla="*/ 7 w 83"/>
                <a:gd name="T15" fmla="*/ 21 h 70"/>
                <a:gd name="T16" fmla="*/ 15 w 83"/>
                <a:gd name="T17" fmla="*/ 19 h 70"/>
                <a:gd name="T18" fmla="*/ 22 w 83"/>
                <a:gd name="T19" fmla="*/ 17 h 70"/>
                <a:gd name="T20" fmla="*/ 24 w 83"/>
                <a:gd name="T21" fmla="*/ 15 h 70"/>
                <a:gd name="T22" fmla="*/ 26 w 83"/>
                <a:gd name="T23" fmla="*/ 13 h 70"/>
                <a:gd name="T24" fmla="*/ 27 w 83"/>
                <a:gd name="T25" fmla="*/ 10 h 7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3" h="70">
                  <a:moveTo>
                    <a:pt x="0" y="0"/>
                  </a:moveTo>
                  <a:lnTo>
                    <a:pt x="0" y="13"/>
                  </a:lnTo>
                  <a:lnTo>
                    <a:pt x="0" y="31"/>
                  </a:lnTo>
                  <a:lnTo>
                    <a:pt x="0" y="47"/>
                  </a:lnTo>
                  <a:lnTo>
                    <a:pt x="0" y="59"/>
                  </a:lnTo>
                  <a:lnTo>
                    <a:pt x="0" y="70"/>
                  </a:lnTo>
                  <a:lnTo>
                    <a:pt x="4" y="68"/>
                  </a:lnTo>
                  <a:lnTo>
                    <a:pt x="21" y="65"/>
                  </a:lnTo>
                  <a:lnTo>
                    <a:pt x="45" y="58"/>
                  </a:lnTo>
                  <a:lnTo>
                    <a:pt x="67" y="52"/>
                  </a:lnTo>
                  <a:lnTo>
                    <a:pt x="75" y="47"/>
                  </a:lnTo>
                  <a:lnTo>
                    <a:pt x="80" y="41"/>
                  </a:lnTo>
                  <a:lnTo>
                    <a:pt x="83" y="3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72" name="Freeform 12"/>
            <p:cNvSpPr>
              <a:spLocks/>
            </p:cNvSpPr>
            <p:nvPr/>
          </p:nvSpPr>
          <p:spPr bwMode="auto">
            <a:xfrm>
              <a:off x="2999" y="3690"/>
              <a:ext cx="38" cy="32"/>
            </a:xfrm>
            <a:custGeom>
              <a:avLst/>
              <a:gdLst>
                <a:gd name="T0" fmla="*/ 38 w 114"/>
                <a:gd name="T1" fmla="*/ 0 h 96"/>
                <a:gd name="T2" fmla="*/ 35 w 114"/>
                <a:gd name="T3" fmla="*/ 4 h 96"/>
                <a:gd name="T4" fmla="*/ 34 w 114"/>
                <a:gd name="T5" fmla="*/ 6 h 96"/>
                <a:gd name="T6" fmla="*/ 33 w 114"/>
                <a:gd name="T7" fmla="*/ 9 h 96"/>
                <a:gd name="T8" fmla="*/ 31 w 114"/>
                <a:gd name="T9" fmla="*/ 12 h 96"/>
                <a:gd name="T10" fmla="*/ 29 w 114"/>
                <a:gd name="T11" fmla="*/ 15 h 96"/>
                <a:gd name="T12" fmla="*/ 26 w 114"/>
                <a:gd name="T13" fmla="*/ 17 h 96"/>
                <a:gd name="T14" fmla="*/ 20 w 114"/>
                <a:gd name="T15" fmla="*/ 19 h 96"/>
                <a:gd name="T16" fmla="*/ 15 w 114"/>
                <a:gd name="T17" fmla="*/ 22 h 96"/>
                <a:gd name="T18" fmla="*/ 10 w 114"/>
                <a:gd name="T19" fmla="*/ 25 h 96"/>
                <a:gd name="T20" fmla="*/ 5 w 114"/>
                <a:gd name="T21" fmla="*/ 28 h 96"/>
                <a:gd name="T22" fmla="*/ 0 w 114"/>
                <a:gd name="T23" fmla="*/ 32 h 96"/>
                <a:gd name="T24" fmla="*/ 1 w 114"/>
                <a:gd name="T25" fmla="*/ 26 h 96"/>
                <a:gd name="T26" fmla="*/ 2 w 114"/>
                <a:gd name="T27" fmla="*/ 22 h 96"/>
                <a:gd name="T28" fmla="*/ 1 w 114"/>
                <a:gd name="T29" fmla="*/ 18 h 96"/>
                <a:gd name="T30" fmla="*/ 0 w 114"/>
                <a:gd name="T31" fmla="*/ 14 h 96"/>
                <a:gd name="T32" fmla="*/ 0 w 114"/>
                <a:gd name="T33" fmla="*/ 10 h 96"/>
                <a:gd name="T34" fmla="*/ 0 w 114"/>
                <a:gd name="T35" fmla="*/ 7 h 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14" h="96">
                  <a:moveTo>
                    <a:pt x="114" y="0"/>
                  </a:moveTo>
                  <a:lnTo>
                    <a:pt x="106" y="11"/>
                  </a:lnTo>
                  <a:lnTo>
                    <a:pt x="102" y="19"/>
                  </a:lnTo>
                  <a:lnTo>
                    <a:pt x="98" y="28"/>
                  </a:lnTo>
                  <a:lnTo>
                    <a:pt x="94" y="36"/>
                  </a:lnTo>
                  <a:lnTo>
                    <a:pt x="87" y="44"/>
                  </a:lnTo>
                  <a:lnTo>
                    <a:pt x="77" y="50"/>
                  </a:lnTo>
                  <a:lnTo>
                    <a:pt x="61" y="58"/>
                  </a:lnTo>
                  <a:lnTo>
                    <a:pt x="44" y="65"/>
                  </a:lnTo>
                  <a:lnTo>
                    <a:pt x="29" y="75"/>
                  </a:lnTo>
                  <a:lnTo>
                    <a:pt x="15" y="84"/>
                  </a:lnTo>
                  <a:lnTo>
                    <a:pt x="0" y="96"/>
                  </a:lnTo>
                  <a:lnTo>
                    <a:pt x="3" y="79"/>
                  </a:lnTo>
                  <a:lnTo>
                    <a:pt x="6" y="66"/>
                  </a:lnTo>
                  <a:lnTo>
                    <a:pt x="3" y="54"/>
                  </a:lnTo>
                  <a:lnTo>
                    <a:pt x="1" y="41"/>
                  </a:lnTo>
                  <a:lnTo>
                    <a:pt x="0" y="29"/>
                  </a:lnTo>
                  <a:lnTo>
                    <a:pt x="1" y="2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73" name="Freeform 13"/>
            <p:cNvSpPr>
              <a:spLocks/>
            </p:cNvSpPr>
            <p:nvPr/>
          </p:nvSpPr>
          <p:spPr bwMode="auto">
            <a:xfrm>
              <a:off x="2919" y="3701"/>
              <a:ext cx="23" cy="21"/>
            </a:xfrm>
            <a:custGeom>
              <a:avLst/>
              <a:gdLst>
                <a:gd name="T0" fmla="*/ 0 w 67"/>
                <a:gd name="T1" fmla="*/ 0 h 64"/>
                <a:gd name="T2" fmla="*/ 2 w 67"/>
                <a:gd name="T3" fmla="*/ 3 h 64"/>
                <a:gd name="T4" fmla="*/ 3 w 67"/>
                <a:gd name="T5" fmla="*/ 7 h 64"/>
                <a:gd name="T6" fmla="*/ 5 w 67"/>
                <a:gd name="T7" fmla="*/ 12 h 64"/>
                <a:gd name="T8" fmla="*/ 8 w 67"/>
                <a:gd name="T9" fmla="*/ 17 h 64"/>
                <a:gd name="T10" fmla="*/ 10 w 67"/>
                <a:gd name="T11" fmla="*/ 21 h 64"/>
                <a:gd name="T12" fmla="*/ 10 w 67"/>
                <a:gd name="T13" fmla="*/ 15 h 64"/>
                <a:gd name="T14" fmla="*/ 11 w 67"/>
                <a:gd name="T15" fmla="*/ 11 h 64"/>
                <a:gd name="T16" fmla="*/ 13 w 67"/>
                <a:gd name="T17" fmla="*/ 9 h 64"/>
                <a:gd name="T18" fmla="*/ 16 w 67"/>
                <a:gd name="T19" fmla="*/ 6 h 64"/>
                <a:gd name="T20" fmla="*/ 20 w 67"/>
                <a:gd name="T21" fmla="*/ 3 h 64"/>
                <a:gd name="T22" fmla="*/ 23 w 67"/>
                <a:gd name="T23" fmla="*/ 0 h 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7" h="64">
                  <a:moveTo>
                    <a:pt x="0" y="0"/>
                  </a:moveTo>
                  <a:lnTo>
                    <a:pt x="5" y="10"/>
                  </a:lnTo>
                  <a:lnTo>
                    <a:pt x="10" y="21"/>
                  </a:lnTo>
                  <a:lnTo>
                    <a:pt x="15" y="37"/>
                  </a:lnTo>
                  <a:lnTo>
                    <a:pt x="23" y="51"/>
                  </a:lnTo>
                  <a:lnTo>
                    <a:pt x="30" y="64"/>
                  </a:lnTo>
                  <a:lnTo>
                    <a:pt x="30" y="46"/>
                  </a:lnTo>
                  <a:lnTo>
                    <a:pt x="32" y="35"/>
                  </a:lnTo>
                  <a:lnTo>
                    <a:pt x="39" y="27"/>
                  </a:lnTo>
                  <a:lnTo>
                    <a:pt x="46" y="19"/>
                  </a:lnTo>
                  <a:lnTo>
                    <a:pt x="57" y="10"/>
                  </a:lnTo>
                  <a:lnTo>
                    <a:pt x="67" y="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74" name="Freeform 14"/>
            <p:cNvSpPr>
              <a:spLocks/>
            </p:cNvSpPr>
            <p:nvPr/>
          </p:nvSpPr>
          <p:spPr bwMode="auto">
            <a:xfrm>
              <a:off x="2915" y="3699"/>
              <a:ext cx="81" cy="64"/>
            </a:xfrm>
            <a:custGeom>
              <a:avLst/>
              <a:gdLst>
                <a:gd name="T0" fmla="*/ 30 w 243"/>
                <a:gd name="T1" fmla="*/ 4 h 192"/>
                <a:gd name="T2" fmla="*/ 25 w 243"/>
                <a:gd name="T3" fmla="*/ 9 h 192"/>
                <a:gd name="T4" fmla="*/ 20 w 243"/>
                <a:gd name="T5" fmla="*/ 13 h 192"/>
                <a:gd name="T6" fmla="*/ 19 w 243"/>
                <a:gd name="T7" fmla="*/ 14 h 192"/>
                <a:gd name="T8" fmla="*/ 17 w 243"/>
                <a:gd name="T9" fmla="*/ 17 h 192"/>
                <a:gd name="T10" fmla="*/ 18 w 243"/>
                <a:gd name="T11" fmla="*/ 20 h 192"/>
                <a:gd name="T12" fmla="*/ 18 w 243"/>
                <a:gd name="T13" fmla="*/ 22 h 192"/>
                <a:gd name="T14" fmla="*/ 20 w 243"/>
                <a:gd name="T15" fmla="*/ 27 h 192"/>
                <a:gd name="T16" fmla="*/ 20 w 243"/>
                <a:gd name="T17" fmla="*/ 32 h 192"/>
                <a:gd name="T18" fmla="*/ 20 w 243"/>
                <a:gd name="T19" fmla="*/ 37 h 192"/>
                <a:gd name="T20" fmla="*/ 18 w 243"/>
                <a:gd name="T21" fmla="*/ 42 h 192"/>
                <a:gd name="T22" fmla="*/ 16 w 243"/>
                <a:gd name="T23" fmla="*/ 45 h 192"/>
                <a:gd name="T24" fmla="*/ 12 w 243"/>
                <a:gd name="T25" fmla="*/ 48 h 192"/>
                <a:gd name="T26" fmla="*/ 8 w 243"/>
                <a:gd name="T27" fmla="*/ 51 h 192"/>
                <a:gd name="T28" fmla="*/ 4 w 243"/>
                <a:gd name="T29" fmla="*/ 55 h 192"/>
                <a:gd name="T30" fmla="*/ 1 w 243"/>
                <a:gd name="T31" fmla="*/ 60 h 192"/>
                <a:gd name="T32" fmla="*/ 0 w 243"/>
                <a:gd name="T33" fmla="*/ 62 h 192"/>
                <a:gd name="T34" fmla="*/ 0 w 243"/>
                <a:gd name="T35" fmla="*/ 64 h 192"/>
                <a:gd name="T36" fmla="*/ 4 w 243"/>
                <a:gd name="T37" fmla="*/ 61 h 192"/>
                <a:gd name="T38" fmla="*/ 12 w 243"/>
                <a:gd name="T39" fmla="*/ 57 h 192"/>
                <a:gd name="T40" fmla="*/ 19 w 243"/>
                <a:gd name="T41" fmla="*/ 54 h 192"/>
                <a:gd name="T42" fmla="*/ 27 w 243"/>
                <a:gd name="T43" fmla="*/ 51 h 192"/>
                <a:gd name="T44" fmla="*/ 37 w 243"/>
                <a:gd name="T45" fmla="*/ 47 h 192"/>
                <a:gd name="T46" fmla="*/ 40 w 243"/>
                <a:gd name="T47" fmla="*/ 46 h 192"/>
                <a:gd name="T48" fmla="*/ 42 w 243"/>
                <a:gd name="T49" fmla="*/ 45 h 192"/>
                <a:gd name="T50" fmla="*/ 45 w 243"/>
                <a:gd name="T51" fmla="*/ 42 h 192"/>
                <a:gd name="T52" fmla="*/ 47 w 243"/>
                <a:gd name="T53" fmla="*/ 40 h 192"/>
                <a:gd name="T54" fmla="*/ 55 w 243"/>
                <a:gd name="T55" fmla="*/ 37 h 192"/>
                <a:gd name="T56" fmla="*/ 65 w 243"/>
                <a:gd name="T57" fmla="*/ 34 h 192"/>
                <a:gd name="T58" fmla="*/ 71 w 243"/>
                <a:gd name="T59" fmla="*/ 32 h 192"/>
                <a:gd name="T60" fmla="*/ 75 w 243"/>
                <a:gd name="T61" fmla="*/ 30 h 192"/>
                <a:gd name="T62" fmla="*/ 77 w 243"/>
                <a:gd name="T63" fmla="*/ 26 h 192"/>
                <a:gd name="T64" fmla="*/ 80 w 243"/>
                <a:gd name="T65" fmla="*/ 21 h 192"/>
                <a:gd name="T66" fmla="*/ 81 w 243"/>
                <a:gd name="T67" fmla="*/ 16 h 192"/>
                <a:gd name="T68" fmla="*/ 81 w 243"/>
                <a:gd name="T69" fmla="*/ 12 h 192"/>
                <a:gd name="T70" fmla="*/ 80 w 243"/>
                <a:gd name="T71" fmla="*/ 6 h 192"/>
                <a:gd name="T72" fmla="*/ 80 w 243"/>
                <a:gd name="T73" fmla="*/ 2 h 192"/>
                <a:gd name="T74" fmla="*/ 80 w 243"/>
                <a:gd name="T75" fmla="*/ 0 h 19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43" h="192">
                  <a:moveTo>
                    <a:pt x="90" y="11"/>
                  </a:moveTo>
                  <a:lnTo>
                    <a:pt x="74" y="26"/>
                  </a:lnTo>
                  <a:lnTo>
                    <a:pt x="60" y="38"/>
                  </a:lnTo>
                  <a:lnTo>
                    <a:pt x="56" y="42"/>
                  </a:lnTo>
                  <a:lnTo>
                    <a:pt x="52" y="52"/>
                  </a:lnTo>
                  <a:lnTo>
                    <a:pt x="54" y="59"/>
                  </a:lnTo>
                  <a:lnTo>
                    <a:pt x="55" y="67"/>
                  </a:lnTo>
                  <a:lnTo>
                    <a:pt x="59" y="80"/>
                  </a:lnTo>
                  <a:lnTo>
                    <a:pt x="61" y="95"/>
                  </a:lnTo>
                  <a:lnTo>
                    <a:pt x="60" y="110"/>
                  </a:lnTo>
                  <a:lnTo>
                    <a:pt x="55" y="125"/>
                  </a:lnTo>
                  <a:lnTo>
                    <a:pt x="47" y="135"/>
                  </a:lnTo>
                  <a:lnTo>
                    <a:pt x="37" y="143"/>
                  </a:lnTo>
                  <a:lnTo>
                    <a:pt x="25" y="154"/>
                  </a:lnTo>
                  <a:lnTo>
                    <a:pt x="12" y="166"/>
                  </a:lnTo>
                  <a:lnTo>
                    <a:pt x="4" y="180"/>
                  </a:lnTo>
                  <a:lnTo>
                    <a:pt x="0" y="187"/>
                  </a:lnTo>
                  <a:lnTo>
                    <a:pt x="0" y="192"/>
                  </a:lnTo>
                  <a:lnTo>
                    <a:pt x="12" y="183"/>
                  </a:lnTo>
                  <a:lnTo>
                    <a:pt x="36" y="170"/>
                  </a:lnTo>
                  <a:lnTo>
                    <a:pt x="56" y="161"/>
                  </a:lnTo>
                  <a:lnTo>
                    <a:pt x="81" y="152"/>
                  </a:lnTo>
                  <a:lnTo>
                    <a:pt x="112" y="142"/>
                  </a:lnTo>
                  <a:lnTo>
                    <a:pt x="119" y="138"/>
                  </a:lnTo>
                  <a:lnTo>
                    <a:pt x="127" y="135"/>
                  </a:lnTo>
                  <a:lnTo>
                    <a:pt x="135" y="127"/>
                  </a:lnTo>
                  <a:lnTo>
                    <a:pt x="142" y="121"/>
                  </a:lnTo>
                  <a:lnTo>
                    <a:pt x="165" y="112"/>
                  </a:lnTo>
                  <a:lnTo>
                    <a:pt x="196" y="102"/>
                  </a:lnTo>
                  <a:lnTo>
                    <a:pt x="212" y="96"/>
                  </a:lnTo>
                  <a:lnTo>
                    <a:pt x="224" y="89"/>
                  </a:lnTo>
                  <a:lnTo>
                    <a:pt x="231" y="79"/>
                  </a:lnTo>
                  <a:lnTo>
                    <a:pt x="239" y="63"/>
                  </a:lnTo>
                  <a:lnTo>
                    <a:pt x="243" y="47"/>
                  </a:lnTo>
                  <a:lnTo>
                    <a:pt x="243" y="35"/>
                  </a:lnTo>
                  <a:lnTo>
                    <a:pt x="240" y="18"/>
                  </a:lnTo>
                  <a:lnTo>
                    <a:pt x="239" y="5"/>
                  </a:lnTo>
                  <a:lnTo>
                    <a:pt x="239" y="0"/>
                  </a:lnTo>
                </a:path>
              </a:pathLst>
            </a:custGeom>
            <a:noFill/>
            <a:ln w="0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75" name="Freeform 15"/>
            <p:cNvSpPr>
              <a:spLocks/>
            </p:cNvSpPr>
            <p:nvPr/>
          </p:nvSpPr>
          <p:spPr bwMode="auto">
            <a:xfrm>
              <a:off x="2812" y="3692"/>
              <a:ext cx="52" cy="48"/>
            </a:xfrm>
            <a:custGeom>
              <a:avLst/>
              <a:gdLst>
                <a:gd name="T0" fmla="*/ 7 w 154"/>
                <a:gd name="T1" fmla="*/ 0 h 146"/>
                <a:gd name="T2" fmla="*/ 9 w 154"/>
                <a:gd name="T3" fmla="*/ 3 h 146"/>
                <a:gd name="T4" fmla="*/ 9 w 154"/>
                <a:gd name="T5" fmla="*/ 5 h 146"/>
                <a:gd name="T6" fmla="*/ 9 w 154"/>
                <a:gd name="T7" fmla="*/ 7 h 146"/>
                <a:gd name="T8" fmla="*/ 8 w 154"/>
                <a:gd name="T9" fmla="*/ 12 h 146"/>
                <a:gd name="T10" fmla="*/ 6 w 154"/>
                <a:gd name="T11" fmla="*/ 17 h 146"/>
                <a:gd name="T12" fmla="*/ 6 w 154"/>
                <a:gd name="T13" fmla="*/ 22 h 146"/>
                <a:gd name="T14" fmla="*/ 3 w 154"/>
                <a:gd name="T15" fmla="*/ 26 h 146"/>
                <a:gd name="T16" fmla="*/ 2 w 154"/>
                <a:gd name="T17" fmla="*/ 30 h 146"/>
                <a:gd name="T18" fmla="*/ 0 w 154"/>
                <a:gd name="T19" fmla="*/ 34 h 146"/>
                <a:gd name="T20" fmla="*/ 0 w 154"/>
                <a:gd name="T21" fmla="*/ 36 h 146"/>
                <a:gd name="T22" fmla="*/ 1 w 154"/>
                <a:gd name="T23" fmla="*/ 37 h 146"/>
                <a:gd name="T24" fmla="*/ 3 w 154"/>
                <a:gd name="T25" fmla="*/ 38 h 146"/>
                <a:gd name="T26" fmla="*/ 6 w 154"/>
                <a:gd name="T27" fmla="*/ 38 h 146"/>
                <a:gd name="T28" fmla="*/ 11 w 154"/>
                <a:gd name="T29" fmla="*/ 38 h 146"/>
                <a:gd name="T30" fmla="*/ 16 w 154"/>
                <a:gd name="T31" fmla="*/ 38 h 146"/>
                <a:gd name="T32" fmla="*/ 18 w 154"/>
                <a:gd name="T33" fmla="*/ 39 h 146"/>
                <a:gd name="T34" fmla="*/ 21 w 154"/>
                <a:gd name="T35" fmla="*/ 41 h 146"/>
                <a:gd name="T36" fmla="*/ 24 w 154"/>
                <a:gd name="T37" fmla="*/ 43 h 146"/>
                <a:gd name="T38" fmla="*/ 28 w 154"/>
                <a:gd name="T39" fmla="*/ 45 h 146"/>
                <a:gd name="T40" fmla="*/ 32 w 154"/>
                <a:gd name="T41" fmla="*/ 48 h 146"/>
                <a:gd name="T42" fmla="*/ 33 w 154"/>
                <a:gd name="T43" fmla="*/ 45 h 146"/>
                <a:gd name="T44" fmla="*/ 34 w 154"/>
                <a:gd name="T45" fmla="*/ 42 h 146"/>
                <a:gd name="T46" fmla="*/ 36 w 154"/>
                <a:gd name="T47" fmla="*/ 40 h 146"/>
                <a:gd name="T48" fmla="*/ 39 w 154"/>
                <a:gd name="T49" fmla="*/ 38 h 146"/>
                <a:gd name="T50" fmla="*/ 43 w 154"/>
                <a:gd name="T51" fmla="*/ 37 h 146"/>
                <a:gd name="T52" fmla="*/ 46 w 154"/>
                <a:gd name="T53" fmla="*/ 35 h 146"/>
                <a:gd name="T54" fmla="*/ 49 w 154"/>
                <a:gd name="T55" fmla="*/ 33 h 146"/>
                <a:gd name="T56" fmla="*/ 51 w 154"/>
                <a:gd name="T57" fmla="*/ 30 h 146"/>
                <a:gd name="T58" fmla="*/ 52 w 154"/>
                <a:gd name="T59" fmla="*/ 27 h 14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54" h="146">
                  <a:moveTo>
                    <a:pt x="21" y="0"/>
                  </a:moveTo>
                  <a:lnTo>
                    <a:pt x="26" y="9"/>
                  </a:lnTo>
                  <a:lnTo>
                    <a:pt x="26" y="15"/>
                  </a:lnTo>
                  <a:lnTo>
                    <a:pt x="26" y="22"/>
                  </a:lnTo>
                  <a:lnTo>
                    <a:pt x="23" y="36"/>
                  </a:lnTo>
                  <a:lnTo>
                    <a:pt x="18" y="51"/>
                  </a:lnTo>
                  <a:lnTo>
                    <a:pt x="17" y="67"/>
                  </a:lnTo>
                  <a:lnTo>
                    <a:pt x="10" y="79"/>
                  </a:lnTo>
                  <a:lnTo>
                    <a:pt x="5" y="92"/>
                  </a:lnTo>
                  <a:lnTo>
                    <a:pt x="0" y="102"/>
                  </a:lnTo>
                  <a:lnTo>
                    <a:pt x="0" y="108"/>
                  </a:lnTo>
                  <a:lnTo>
                    <a:pt x="3" y="112"/>
                  </a:lnTo>
                  <a:lnTo>
                    <a:pt x="8" y="115"/>
                  </a:lnTo>
                  <a:lnTo>
                    <a:pt x="18" y="117"/>
                  </a:lnTo>
                  <a:lnTo>
                    <a:pt x="34" y="116"/>
                  </a:lnTo>
                  <a:lnTo>
                    <a:pt x="47" y="116"/>
                  </a:lnTo>
                  <a:lnTo>
                    <a:pt x="53" y="119"/>
                  </a:lnTo>
                  <a:lnTo>
                    <a:pt x="63" y="125"/>
                  </a:lnTo>
                  <a:lnTo>
                    <a:pt x="72" y="130"/>
                  </a:lnTo>
                  <a:lnTo>
                    <a:pt x="83" y="138"/>
                  </a:lnTo>
                  <a:lnTo>
                    <a:pt x="96" y="146"/>
                  </a:lnTo>
                  <a:lnTo>
                    <a:pt x="97" y="136"/>
                  </a:lnTo>
                  <a:lnTo>
                    <a:pt x="100" y="128"/>
                  </a:lnTo>
                  <a:lnTo>
                    <a:pt x="107" y="123"/>
                  </a:lnTo>
                  <a:lnTo>
                    <a:pt x="116" y="117"/>
                  </a:lnTo>
                  <a:lnTo>
                    <a:pt x="126" y="113"/>
                  </a:lnTo>
                  <a:lnTo>
                    <a:pt x="137" y="107"/>
                  </a:lnTo>
                  <a:lnTo>
                    <a:pt x="144" y="100"/>
                  </a:lnTo>
                  <a:lnTo>
                    <a:pt x="151" y="91"/>
                  </a:lnTo>
                  <a:lnTo>
                    <a:pt x="154" y="8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76" name="Freeform 16"/>
            <p:cNvSpPr>
              <a:spLocks/>
            </p:cNvSpPr>
            <p:nvPr/>
          </p:nvSpPr>
          <p:spPr bwMode="auto">
            <a:xfrm>
              <a:off x="2784" y="3693"/>
              <a:ext cx="34" cy="36"/>
            </a:xfrm>
            <a:custGeom>
              <a:avLst/>
              <a:gdLst>
                <a:gd name="T0" fmla="*/ 0 w 102"/>
                <a:gd name="T1" fmla="*/ 5 h 110"/>
                <a:gd name="T2" fmla="*/ 3 w 102"/>
                <a:gd name="T3" fmla="*/ 7 h 110"/>
                <a:gd name="T4" fmla="*/ 5 w 102"/>
                <a:gd name="T5" fmla="*/ 10 h 110"/>
                <a:gd name="T6" fmla="*/ 8 w 102"/>
                <a:gd name="T7" fmla="*/ 14 h 110"/>
                <a:gd name="T8" fmla="*/ 11 w 102"/>
                <a:gd name="T9" fmla="*/ 21 h 110"/>
                <a:gd name="T10" fmla="*/ 14 w 102"/>
                <a:gd name="T11" fmla="*/ 26 h 110"/>
                <a:gd name="T12" fmla="*/ 16 w 102"/>
                <a:gd name="T13" fmla="*/ 31 h 110"/>
                <a:gd name="T14" fmla="*/ 20 w 102"/>
                <a:gd name="T15" fmla="*/ 34 h 110"/>
                <a:gd name="T16" fmla="*/ 22 w 102"/>
                <a:gd name="T17" fmla="*/ 36 h 110"/>
                <a:gd name="T18" fmla="*/ 23 w 102"/>
                <a:gd name="T19" fmla="*/ 32 h 110"/>
                <a:gd name="T20" fmla="*/ 25 w 102"/>
                <a:gd name="T21" fmla="*/ 28 h 110"/>
                <a:gd name="T22" fmla="*/ 28 w 102"/>
                <a:gd name="T23" fmla="*/ 24 h 110"/>
                <a:gd name="T24" fmla="*/ 30 w 102"/>
                <a:gd name="T25" fmla="*/ 19 h 110"/>
                <a:gd name="T26" fmla="*/ 31 w 102"/>
                <a:gd name="T27" fmla="*/ 15 h 110"/>
                <a:gd name="T28" fmla="*/ 32 w 102"/>
                <a:gd name="T29" fmla="*/ 10 h 110"/>
                <a:gd name="T30" fmla="*/ 34 w 102"/>
                <a:gd name="T31" fmla="*/ 6 h 110"/>
                <a:gd name="T32" fmla="*/ 34 w 102"/>
                <a:gd name="T33" fmla="*/ 4 h 110"/>
                <a:gd name="T34" fmla="*/ 34 w 102"/>
                <a:gd name="T35" fmla="*/ 2 h 110"/>
                <a:gd name="T36" fmla="*/ 33 w 102"/>
                <a:gd name="T37" fmla="*/ 0 h 11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02" h="110">
                  <a:moveTo>
                    <a:pt x="0" y="14"/>
                  </a:moveTo>
                  <a:lnTo>
                    <a:pt x="8" y="21"/>
                  </a:lnTo>
                  <a:lnTo>
                    <a:pt x="16" y="32"/>
                  </a:lnTo>
                  <a:lnTo>
                    <a:pt x="25" y="44"/>
                  </a:lnTo>
                  <a:lnTo>
                    <a:pt x="32" y="63"/>
                  </a:lnTo>
                  <a:lnTo>
                    <a:pt x="41" y="80"/>
                  </a:lnTo>
                  <a:lnTo>
                    <a:pt x="48" y="94"/>
                  </a:lnTo>
                  <a:lnTo>
                    <a:pt x="59" y="105"/>
                  </a:lnTo>
                  <a:lnTo>
                    <a:pt x="67" y="110"/>
                  </a:lnTo>
                  <a:lnTo>
                    <a:pt x="70" y="97"/>
                  </a:lnTo>
                  <a:lnTo>
                    <a:pt x="76" y="85"/>
                  </a:lnTo>
                  <a:lnTo>
                    <a:pt x="83" y="72"/>
                  </a:lnTo>
                  <a:lnTo>
                    <a:pt x="90" y="59"/>
                  </a:lnTo>
                  <a:lnTo>
                    <a:pt x="94" y="45"/>
                  </a:lnTo>
                  <a:lnTo>
                    <a:pt x="97" y="32"/>
                  </a:lnTo>
                  <a:lnTo>
                    <a:pt x="101" y="18"/>
                  </a:lnTo>
                  <a:lnTo>
                    <a:pt x="102" y="12"/>
                  </a:lnTo>
                  <a:lnTo>
                    <a:pt x="101" y="7"/>
                  </a:lnTo>
                  <a:lnTo>
                    <a:pt x="9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77" name="Freeform 17"/>
            <p:cNvSpPr>
              <a:spLocks/>
            </p:cNvSpPr>
            <p:nvPr/>
          </p:nvSpPr>
          <p:spPr bwMode="auto">
            <a:xfrm>
              <a:off x="2779" y="3698"/>
              <a:ext cx="343" cy="244"/>
            </a:xfrm>
            <a:custGeom>
              <a:avLst/>
              <a:gdLst>
                <a:gd name="T0" fmla="*/ 5 w 1028"/>
                <a:gd name="T1" fmla="*/ 4 h 730"/>
                <a:gd name="T2" fmla="*/ 13 w 1028"/>
                <a:gd name="T3" fmla="*/ 20 h 730"/>
                <a:gd name="T4" fmla="*/ 22 w 1028"/>
                <a:gd name="T5" fmla="*/ 34 h 730"/>
                <a:gd name="T6" fmla="*/ 42 w 1028"/>
                <a:gd name="T7" fmla="*/ 43 h 730"/>
                <a:gd name="T8" fmla="*/ 56 w 1028"/>
                <a:gd name="T9" fmla="*/ 54 h 730"/>
                <a:gd name="T10" fmla="*/ 58 w 1028"/>
                <a:gd name="T11" fmla="*/ 67 h 730"/>
                <a:gd name="T12" fmla="*/ 66 w 1028"/>
                <a:gd name="T13" fmla="*/ 77 h 730"/>
                <a:gd name="T14" fmla="*/ 82 w 1028"/>
                <a:gd name="T15" fmla="*/ 86 h 730"/>
                <a:gd name="T16" fmla="*/ 88 w 1028"/>
                <a:gd name="T17" fmla="*/ 105 h 730"/>
                <a:gd name="T18" fmla="*/ 94 w 1028"/>
                <a:gd name="T19" fmla="*/ 121 h 730"/>
                <a:gd name="T20" fmla="*/ 102 w 1028"/>
                <a:gd name="T21" fmla="*/ 137 h 730"/>
                <a:gd name="T22" fmla="*/ 102 w 1028"/>
                <a:gd name="T23" fmla="*/ 157 h 730"/>
                <a:gd name="T24" fmla="*/ 83 w 1028"/>
                <a:gd name="T25" fmla="*/ 186 h 730"/>
                <a:gd name="T26" fmla="*/ 75 w 1028"/>
                <a:gd name="T27" fmla="*/ 207 h 730"/>
                <a:gd name="T28" fmla="*/ 66 w 1028"/>
                <a:gd name="T29" fmla="*/ 224 h 730"/>
                <a:gd name="T30" fmla="*/ 54 w 1028"/>
                <a:gd name="T31" fmla="*/ 233 h 730"/>
                <a:gd name="T32" fmla="*/ 72 w 1028"/>
                <a:gd name="T33" fmla="*/ 229 h 730"/>
                <a:gd name="T34" fmla="*/ 91 w 1028"/>
                <a:gd name="T35" fmla="*/ 229 h 730"/>
                <a:gd name="T36" fmla="*/ 104 w 1028"/>
                <a:gd name="T37" fmla="*/ 237 h 730"/>
                <a:gd name="T38" fmla="*/ 109 w 1028"/>
                <a:gd name="T39" fmla="*/ 243 h 730"/>
                <a:gd name="T40" fmla="*/ 106 w 1028"/>
                <a:gd name="T41" fmla="*/ 226 h 730"/>
                <a:gd name="T42" fmla="*/ 115 w 1028"/>
                <a:gd name="T43" fmla="*/ 238 h 730"/>
                <a:gd name="T44" fmla="*/ 129 w 1028"/>
                <a:gd name="T45" fmla="*/ 237 h 730"/>
                <a:gd name="T46" fmla="*/ 149 w 1028"/>
                <a:gd name="T47" fmla="*/ 235 h 730"/>
                <a:gd name="T48" fmla="*/ 139 w 1028"/>
                <a:gd name="T49" fmla="*/ 227 h 730"/>
                <a:gd name="T50" fmla="*/ 132 w 1028"/>
                <a:gd name="T51" fmla="*/ 211 h 730"/>
                <a:gd name="T52" fmla="*/ 133 w 1028"/>
                <a:gd name="T53" fmla="*/ 189 h 730"/>
                <a:gd name="T54" fmla="*/ 134 w 1028"/>
                <a:gd name="T55" fmla="*/ 169 h 730"/>
                <a:gd name="T56" fmla="*/ 132 w 1028"/>
                <a:gd name="T57" fmla="*/ 150 h 730"/>
                <a:gd name="T58" fmla="*/ 131 w 1028"/>
                <a:gd name="T59" fmla="*/ 138 h 730"/>
                <a:gd name="T60" fmla="*/ 132 w 1028"/>
                <a:gd name="T61" fmla="*/ 121 h 730"/>
                <a:gd name="T62" fmla="*/ 125 w 1028"/>
                <a:gd name="T63" fmla="*/ 106 h 730"/>
                <a:gd name="T64" fmla="*/ 126 w 1028"/>
                <a:gd name="T65" fmla="*/ 93 h 730"/>
                <a:gd name="T66" fmla="*/ 144 w 1028"/>
                <a:gd name="T67" fmla="*/ 80 h 730"/>
                <a:gd name="T68" fmla="*/ 168 w 1028"/>
                <a:gd name="T69" fmla="*/ 73 h 730"/>
                <a:gd name="T70" fmla="*/ 187 w 1028"/>
                <a:gd name="T71" fmla="*/ 65 h 730"/>
                <a:gd name="T72" fmla="*/ 202 w 1028"/>
                <a:gd name="T73" fmla="*/ 52 h 730"/>
                <a:gd name="T74" fmla="*/ 218 w 1028"/>
                <a:gd name="T75" fmla="*/ 41 h 730"/>
                <a:gd name="T76" fmla="*/ 237 w 1028"/>
                <a:gd name="T77" fmla="*/ 37 h 730"/>
                <a:gd name="T78" fmla="*/ 261 w 1028"/>
                <a:gd name="T79" fmla="*/ 39 h 730"/>
                <a:gd name="T80" fmla="*/ 283 w 1028"/>
                <a:gd name="T81" fmla="*/ 42 h 730"/>
                <a:gd name="T82" fmla="*/ 302 w 1028"/>
                <a:gd name="T83" fmla="*/ 35 h 730"/>
                <a:gd name="T84" fmla="*/ 316 w 1028"/>
                <a:gd name="T85" fmla="*/ 25 h 730"/>
                <a:gd name="T86" fmla="*/ 334 w 1028"/>
                <a:gd name="T87" fmla="*/ 19 h 730"/>
                <a:gd name="T88" fmla="*/ 341 w 1028"/>
                <a:gd name="T89" fmla="*/ 14 h 73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28" h="730">
                  <a:moveTo>
                    <a:pt x="0" y="0"/>
                  </a:moveTo>
                  <a:lnTo>
                    <a:pt x="6" y="4"/>
                  </a:lnTo>
                  <a:lnTo>
                    <a:pt x="15" y="12"/>
                  </a:lnTo>
                  <a:lnTo>
                    <a:pt x="24" y="23"/>
                  </a:lnTo>
                  <a:lnTo>
                    <a:pt x="32" y="38"/>
                  </a:lnTo>
                  <a:lnTo>
                    <a:pt x="40" y="61"/>
                  </a:lnTo>
                  <a:lnTo>
                    <a:pt x="48" y="80"/>
                  </a:lnTo>
                  <a:lnTo>
                    <a:pt x="57" y="93"/>
                  </a:lnTo>
                  <a:lnTo>
                    <a:pt x="67" y="103"/>
                  </a:lnTo>
                  <a:lnTo>
                    <a:pt x="85" y="114"/>
                  </a:lnTo>
                  <a:lnTo>
                    <a:pt x="106" y="122"/>
                  </a:lnTo>
                  <a:lnTo>
                    <a:pt x="127" y="130"/>
                  </a:lnTo>
                  <a:lnTo>
                    <a:pt x="143" y="138"/>
                  </a:lnTo>
                  <a:lnTo>
                    <a:pt x="159" y="150"/>
                  </a:lnTo>
                  <a:lnTo>
                    <a:pt x="168" y="161"/>
                  </a:lnTo>
                  <a:lnTo>
                    <a:pt x="171" y="170"/>
                  </a:lnTo>
                  <a:lnTo>
                    <a:pt x="173" y="181"/>
                  </a:lnTo>
                  <a:lnTo>
                    <a:pt x="174" y="199"/>
                  </a:lnTo>
                  <a:lnTo>
                    <a:pt x="178" y="211"/>
                  </a:lnTo>
                  <a:lnTo>
                    <a:pt x="184" y="220"/>
                  </a:lnTo>
                  <a:lnTo>
                    <a:pt x="198" y="229"/>
                  </a:lnTo>
                  <a:lnTo>
                    <a:pt x="215" y="238"/>
                  </a:lnTo>
                  <a:lnTo>
                    <a:pt x="232" y="246"/>
                  </a:lnTo>
                  <a:lnTo>
                    <a:pt x="246" y="257"/>
                  </a:lnTo>
                  <a:lnTo>
                    <a:pt x="253" y="271"/>
                  </a:lnTo>
                  <a:lnTo>
                    <a:pt x="258" y="295"/>
                  </a:lnTo>
                  <a:lnTo>
                    <a:pt x="264" y="313"/>
                  </a:lnTo>
                  <a:lnTo>
                    <a:pt x="270" y="339"/>
                  </a:lnTo>
                  <a:lnTo>
                    <a:pt x="274" y="351"/>
                  </a:lnTo>
                  <a:lnTo>
                    <a:pt x="282" y="363"/>
                  </a:lnTo>
                  <a:lnTo>
                    <a:pt x="292" y="377"/>
                  </a:lnTo>
                  <a:lnTo>
                    <a:pt x="300" y="395"/>
                  </a:lnTo>
                  <a:lnTo>
                    <a:pt x="305" y="411"/>
                  </a:lnTo>
                  <a:lnTo>
                    <a:pt x="307" y="430"/>
                  </a:lnTo>
                  <a:lnTo>
                    <a:pt x="307" y="448"/>
                  </a:lnTo>
                  <a:lnTo>
                    <a:pt x="305" y="469"/>
                  </a:lnTo>
                  <a:lnTo>
                    <a:pt x="286" y="501"/>
                  </a:lnTo>
                  <a:lnTo>
                    <a:pt x="265" y="531"/>
                  </a:lnTo>
                  <a:lnTo>
                    <a:pt x="250" y="555"/>
                  </a:lnTo>
                  <a:lnTo>
                    <a:pt x="239" y="575"/>
                  </a:lnTo>
                  <a:lnTo>
                    <a:pt x="231" y="597"/>
                  </a:lnTo>
                  <a:lnTo>
                    <a:pt x="225" y="618"/>
                  </a:lnTo>
                  <a:lnTo>
                    <a:pt x="217" y="640"/>
                  </a:lnTo>
                  <a:lnTo>
                    <a:pt x="204" y="663"/>
                  </a:lnTo>
                  <a:lnTo>
                    <a:pt x="199" y="670"/>
                  </a:lnTo>
                  <a:lnTo>
                    <a:pt x="192" y="678"/>
                  </a:lnTo>
                  <a:lnTo>
                    <a:pt x="178" y="689"/>
                  </a:lnTo>
                  <a:lnTo>
                    <a:pt x="161" y="696"/>
                  </a:lnTo>
                  <a:lnTo>
                    <a:pt x="178" y="693"/>
                  </a:lnTo>
                  <a:lnTo>
                    <a:pt x="198" y="689"/>
                  </a:lnTo>
                  <a:lnTo>
                    <a:pt x="215" y="685"/>
                  </a:lnTo>
                  <a:lnTo>
                    <a:pt x="235" y="684"/>
                  </a:lnTo>
                  <a:lnTo>
                    <a:pt x="253" y="683"/>
                  </a:lnTo>
                  <a:lnTo>
                    <a:pt x="273" y="685"/>
                  </a:lnTo>
                  <a:lnTo>
                    <a:pt x="287" y="690"/>
                  </a:lnTo>
                  <a:lnTo>
                    <a:pt x="301" y="699"/>
                  </a:lnTo>
                  <a:lnTo>
                    <a:pt x="311" y="710"/>
                  </a:lnTo>
                  <a:lnTo>
                    <a:pt x="320" y="722"/>
                  </a:lnTo>
                  <a:lnTo>
                    <a:pt x="328" y="730"/>
                  </a:lnTo>
                  <a:lnTo>
                    <a:pt x="328" y="726"/>
                  </a:lnTo>
                  <a:lnTo>
                    <a:pt x="325" y="711"/>
                  </a:lnTo>
                  <a:lnTo>
                    <a:pt x="323" y="696"/>
                  </a:lnTo>
                  <a:lnTo>
                    <a:pt x="319" y="677"/>
                  </a:lnTo>
                  <a:lnTo>
                    <a:pt x="328" y="696"/>
                  </a:lnTo>
                  <a:lnTo>
                    <a:pt x="335" y="707"/>
                  </a:lnTo>
                  <a:lnTo>
                    <a:pt x="344" y="713"/>
                  </a:lnTo>
                  <a:lnTo>
                    <a:pt x="355" y="715"/>
                  </a:lnTo>
                  <a:lnTo>
                    <a:pt x="369" y="713"/>
                  </a:lnTo>
                  <a:lnTo>
                    <a:pt x="387" y="708"/>
                  </a:lnTo>
                  <a:lnTo>
                    <a:pt x="407" y="704"/>
                  </a:lnTo>
                  <a:lnTo>
                    <a:pt x="428" y="703"/>
                  </a:lnTo>
                  <a:lnTo>
                    <a:pt x="446" y="704"/>
                  </a:lnTo>
                  <a:lnTo>
                    <a:pt x="465" y="710"/>
                  </a:lnTo>
                  <a:lnTo>
                    <a:pt x="430" y="690"/>
                  </a:lnTo>
                  <a:lnTo>
                    <a:pt x="416" y="679"/>
                  </a:lnTo>
                  <a:lnTo>
                    <a:pt x="405" y="667"/>
                  </a:lnTo>
                  <a:lnTo>
                    <a:pt x="399" y="651"/>
                  </a:lnTo>
                  <a:lnTo>
                    <a:pt x="395" y="631"/>
                  </a:lnTo>
                  <a:lnTo>
                    <a:pt x="394" y="601"/>
                  </a:lnTo>
                  <a:lnTo>
                    <a:pt x="396" y="580"/>
                  </a:lnTo>
                  <a:lnTo>
                    <a:pt x="398" y="564"/>
                  </a:lnTo>
                  <a:lnTo>
                    <a:pt x="402" y="543"/>
                  </a:lnTo>
                  <a:lnTo>
                    <a:pt x="402" y="526"/>
                  </a:lnTo>
                  <a:lnTo>
                    <a:pt x="401" y="505"/>
                  </a:lnTo>
                  <a:lnTo>
                    <a:pt x="402" y="481"/>
                  </a:lnTo>
                  <a:lnTo>
                    <a:pt x="400" y="465"/>
                  </a:lnTo>
                  <a:lnTo>
                    <a:pt x="397" y="449"/>
                  </a:lnTo>
                  <a:lnTo>
                    <a:pt x="391" y="435"/>
                  </a:lnTo>
                  <a:lnTo>
                    <a:pt x="390" y="425"/>
                  </a:lnTo>
                  <a:lnTo>
                    <a:pt x="394" y="413"/>
                  </a:lnTo>
                  <a:lnTo>
                    <a:pt x="398" y="397"/>
                  </a:lnTo>
                  <a:lnTo>
                    <a:pt x="399" y="380"/>
                  </a:lnTo>
                  <a:lnTo>
                    <a:pt x="397" y="361"/>
                  </a:lnTo>
                  <a:lnTo>
                    <a:pt x="390" y="344"/>
                  </a:lnTo>
                  <a:lnTo>
                    <a:pt x="382" y="330"/>
                  </a:lnTo>
                  <a:lnTo>
                    <a:pt x="374" y="318"/>
                  </a:lnTo>
                  <a:lnTo>
                    <a:pt x="369" y="306"/>
                  </a:lnTo>
                  <a:lnTo>
                    <a:pt x="372" y="293"/>
                  </a:lnTo>
                  <a:lnTo>
                    <a:pt x="377" y="279"/>
                  </a:lnTo>
                  <a:lnTo>
                    <a:pt x="387" y="268"/>
                  </a:lnTo>
                  <a:lnTo>
                    <a:pt x="409" y="253"/>
                  </a:lnTo>
                  <a:lnTo>
                    <a:pt x="433" y="239"/>
                  </a:lnTo>
                  <a:lnTo>
                    <a:pt x="461" y="227"/>
                  </a:lnTo>
                  <a:lnTo>
                    <a:pt x="484" y="220"/>
                  </a:lnTo>
                  <a:lnTo>
                    <a:pt x="503" y="217"/>
                  </a:lnTo>
                  <a:lnTo>
                    <a:pt x="523" y="211"/>
                  </a:lnTo>
                  <a:lnTo>
                    <a:pt x="543" y="204"/>
                  </a:lnTo>
                  <a:lnTo>
                    <a:pt x="561" y="194"/>
                  </a:lnTo>
                  <a:lnTo>
                    <a:pt x="574" y="185"/>
                  </a:lnTo>
                  <a:lnTo>
                    <a:pt x="590" y="172"/>
                  </a:lnTo>
                  <a:lnTo>
                    <a:pt x="606" y="155"/>
                  </a:lnTo>
                  <a:lnTo>
                    <a:pt x="624" y="138"/>
                  </a:lnTo>
                  <a:lnTo>
                    <a:pt x="637" y="129"/>
                  </a:lnTo>
                  <a:lnTo>
                    <a:pt x="653" y="122"/>
                  </a:lnTo>
                  <a:lnTo>
                    <a:pt x="670" y="116"/>
                  </a:lnTo>
                  <a:lnTo>
                    <a:pt x="690" y="114"/>
                  </a:lnTo>
                  <a:lnTo>
                    <a:pt x="711" y="111"/>
                  </a:lnTo>
                  <a:lnTo>
                    <a:pt x="732" y="113"/>
                  </a:lnTo>
                  <a:lnTo>
                    <a:pt x="757" y="115"/>
                  </a:lnTo>
                  <a:lnTo>
                    <a:pt x="781" y="117"/>
                  </a:lnTo>
                  <a:lnTo>
                    <a:pt x="804" y="122"/>
                  </a:lnTo>
                  <a:lnTo>
                    <a:pt x="828" y="126"/>
                  </a:lnTo>
                  <a:lnTo>
                    <a:pt x="849" y="126"/>
                  </a:lnTo>
                  <a:lnTo>
                    <a:pt x="870" y="122"/>
                  </a:lnTo>
                  <a:lnTo>
                    <a:pt x="887" y="116"/>
                  </a:lnTo>
                  <a:lnTo>
                    <a:pt x="904" y="106"/>
                  </a:lnTo>
                  <a:lnTo>
                    <a:pt x="919" y="94"/>
                  </a:lnTo>
                  <a:lnTo>
                    <a:pt x="933" y="83"/>
                  </a:lnTo>
                  <a:lnTo>
                    <a:pt x="948" y="74"/>
                  </a:lnTo>
                  <a:lnTo>
                    <a:pt x="963" y="69"/>
                  </a:lnTo>
                  <a:lnTo>
                    <a:pt x="982" y="63"/>
                  </a:lnTo>
                  <a:lnTo>
                    <a:pt x="1001" y="58"/>
                  </a:lnTo>
                  <a:lnTo>
                    <a:pt x="1012" y="53"/>
                  </a:lnTo>
                  <a:lnTo>
                    <a:pt x="1019" y="48"/>
                  </a:lnTo>
                  <a:lnTo>
                    <a:pt x="1023" y="42"/>
                  </a:lnTo>
                  <a:lnTo>
                    <a:pt x="1028" y="2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78" name="Freeform 18"/>
            <p:cNvSpPr>
              <a:spLocks/>
            </p:cNvSpPr>
            <p:nvPr/>
          </p:nvSpPr>
          <p:spPr bwMode="auto">
            <a:xfrm>
              <a:off x="2848" y="3698"/>
              <a:ext cx="30" cy="58"/>
            </a:xfrm>
            <a:custGeom>
              <a:avLst/>
              <a:gdLst>
                <a:gd name="T0" fmla="*/ 19 w 89"/>
                <a:gd name="T1" fmla="*/ 22 h 174"/>
                <a:gd name="T2" fmla="*/ 18 w 89"/>
                <a:gd name="T3" fmla="*/ 25 h 174"/>
                <a:gd name="T4" fmla="*/ 16 w 89"/>
                <a:gd name="T5" fmla="*/ 29 h 174"/>
                <a:gd name="T6" fmla="*/ 12 w 89"/>
                <a:gd name="T7" fmla="*/ 31 h 174"/>
                <a:gd name="T8" fmla="*/ 9 w 89"/>
                <a:gd name="T9" fmla="*/ 34 h 174"/>
                <a:gd name="T10" fmla="*/ 5 w 89"/>
                <a:gd name="T11" fmla="*/ 36 h 174"/>
                <a:gd name="T12" fmla="*/ 2 w 89"/>
                <a:gd name="T13" fmla="*/ 38 h 174"/>
                <a:gd name="T14" fmla="*/ 0 w 89"/>
                <a:gd name="T15" fmla="*/ 41 h 174"/>
                <a:gd name="T16" fmla="*/ 0 w 89"/>
                <a:gd name="T17" fmla="*/ 42 h 174"/>
                <a:gd name="T18" fmla="*/ 1 w 89"/>
                <a:gd name="T19" fmla="*/ 43 h 174"/>
                <a:gd name="T20" fmla="*/ 5 w 89"/>
                <a:gd name="T21" fmla="*/ 44 h 174"/>
                <a:gd name="T22" fmla="*/ 10 w 89"/>
                <a:gd name="T23" fmla="*/ 45 h 174"/>
                <a:gd name="T24" fmla="*/ 14 w 89"/>
                <a:gd name="T25" fmla="*/ 46 h 174"/>
                <a:gd name="T26" fmla="*/ 17 w 89"/>
                <a:gd name="T27" fmla="*/ 48 h 174"/>
                <a:gd name="T28" fmla="*/ 19 w 89"/>
                <a:gd name="T29" fmla="*/ 50 h 174"/>
                <a:gd name="T30" fmla="*/ 20 w 89"/>
                <a:gd name="T31" fmla="*/ 53 h 174"/>
                <a:gd name="T32" fmla="*/ 22 w 89"/>
                <a:gd name="T33" fmla="*/ 58 h 174"/>
                <a:gd name="T34" fmla="*/ 22 w 89"/>
                <a:gd name="T35" fmla="*/ 50 h 174"/>
                <a:gd name="T36" fmla="*/ 22 w 89"/>
                <a:gd name="T37" fmla="*/ 48 h 174"/>
                <a:gd name="T38" fmla="*/ 23 w 89"/>
                <a:gd name="T39" fmla="*/ 46 h 174"/>
                <a:gd name="T40" fmla="*/ 26 w 89"/>
                <a:gd name="T41" fmla="*/ 43 h 174"/>
                <a:gd name="T42" fmla="*/ 28 w 89"/>
                <a:gd name="T43" fmla="*/ 37 h 174"/>
                <a:gd name="T44" fmla="*/ 30 w 89"/>
                <a:gd name="T45" fmla="*/ 31 h 174"/>
                <a:gd name="T46" fmla="*/ 30 w 89"/>
                <a:gd name="T47" fmla="*/ 25 h 174"/>
                <a:gd name="T48" fmla="*/ 30 w 89"/>
                <a:gd name="T49" fmla="*/ 19 h 174"/>
                <a:gd name="T50" fmla="*/ 30 w 89"/>
                <a:gd name="T51" fmla="*/ 18 h 174"/>
                <a:gd name="T52" fmla="*/ 29 w 89"/>
                <a:gd name="T53" fmla="*/ 10 h 174"/>
                <a:gd name="T54" fmla="*/ 28 w 89"/>
                <a:gd name="T55" fmla="*/ 7 h 174"/>
                <a:gd name="T56" fmla="*/ 26 w 89"/>
                <a:gd name="T57" fmla="*/ 3 h 174"/>
                <a:gd name="T58" fmla="*/ 24 w 89"/>
                <a:gd name="T59" fmla="*/ 0 h 17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9" h="174">
                  <a:moveTo>
                    <a:pt x="55" y="66"/>
                  </a:moveTo>
                  <a:lnTo>
                    <a:pt x="52" y="75"/>
                  </a:lnTo>
                  <a:lnTo>
                    <a:pt x="46" y="86"/>
                  </a:lnTo>
                  <a:lnTo>
                    <a:pt x="37" y="94"/>
                  </a:lnTo>
                  <a:lnTo>
                    <a:pt x="26" y="101"/>
                  </a:lnTo>
                  <a:lnTo>
                    <a:pt x="14" y="108"/>
                  </a:lnTo>
                  <a:lnTo>
                    <a:pt x="7" y="115"/>
                  </a:lnTo>
                  <a:lnTo>
                    <a:pt x="0" y="124"/>
                  </a:lnTo>
                  <a:lnTo>
                    <a:pt x="0" y="127"/>
                  </a:lnTo>
                  <a:lnTo>
                    <a:pt x="2" y="129"/>
                  </a:lnTo>
                  <a:lnTo>
                    <a:pt x="14" y="132"/>
                  </a:lnTo>
                  <a:lnTo>
                    <a:pt x="29" y="135"/>
                  </a:lnTo>
                  <a:lnTo>
                    <a:pt x="42" y="139"/>
                  </a:lnTo>
                  <a:lnTo>
                    <a:pt x="49" y="143"/>
                  </a:lnTo>
                  <a:lnTo>
                    <a:pt x="56" y="150"/>
                  </a:lnTo>
                  <a:lnTo>
                    <a:pt x="60" y="158"/>
                  </a:lnTo>
                  <a:lnTo>
                    <a:pt x="64" y="174"/>
                  </a:lnTo>
                  <a:lnTo>
                    <a:pt x="65" y="150"/>
                  </a:lnTo>
                  <a:lnTo>
                    <a:pt x="66" y="144"/>
                  </a:lnTo>
                  <a:lnTo>
                    <a:pt x="68" y="138"/>
                  </a:lnTo>
                  <a:lnTo>
                    <a:pt x="76" y="128"/>
                  </a:lnTo>
                  <a:lnTo>
                    <a:pt x="83" y="112"/>
                  </a:lnTo>
                  <a:lnTo>
                    <a:pt x="89" y="93"/>
                  </a:lnTo>
                  <a:lnTo>
                    <a:pt x="89" y="74"/>
                  </a:lnTo>
                  <a:lnTo>
                    <a:pt x="88" y="57"/>
                  </a:lnTo>
                  <a:lnTo>
                    <a:pt x="88" y="53"/>
                  </a:lnTo>
                  <a:lnTo>
                    <a:pt x="86" y="31"/>
                  </a:lnTo>
                  <a:lnTo>
                    <a:pt x="82" y="20"/>
                  </a:lnTo>
                  <a:lnTo>
                    <a:pt x="78" y="9"/>
                  </a:lnTo>
                  <a:lnTo>
                    <a:pt x="7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79" name="Freeform 19"/>
            <p:cNvSpPr>
              <a:spLocks/>
            </p:cNvSpPr>
            <p:nvPr/>
          </p:nvSpPr>
          <p:spPr bwMode="auto">
            <a:xfrm>
              <a:off x="2876" y="3699"/>
              <a:ext cx="14" cy="40"/>
            </a:xfrm>
            <a:custGeom>
              <a:avLst/>
              <a:gdLst>
                <a:gd name="T0" fmla="*/ 0 w 42"/>
                <a:gd name="T1" fmla="*/ 0 h 119"/>
                <a:gd name="T2" fmla="*/ 2 w 42"/>
                <a:gd name="T3" fmla="*/ 2 h 119"/>
                <a:gd name="T4" fmla="*/ 3 w 42"/>
                <a:gd name="T5" fmla="*/ 6 h 119"/>
                <a:gd name="T6" fmla="*/ 4 w 42"/>
                <a:gd name="T7" fmla="*/ 11 h 119"/>
                <a:gd name="T8" fmla="*/ 5 w 42"/>
                <a:gd name="T9" fmla="*/ 16 h 119"/>
                <a:gd name="T10" fmla="*/ 5 w 42"/>
                <a:gd name="T11" fmla="*/ 16 h 119"/>
                <a:gd name="T12" fmla="*/ 5 w 42"/>
                <a:gd name="T13" fmla="*/ 20 h 119"/>
                <a:gd name="T14" fmla="*/ 6 w 42"/>
                <a:gd name="T15" fmla="*/ 25 h 119"/>
                <a:gd name="T16" fmla="*/ 6 w 42"/>
                <a:gd name="T17" fmla="*/ 30 h 119"/>
                <a:gd name="T18" fmla="*/ 6 w 42"/>
                <a:gd name="T19" fmla="*/ 34 h 119"/>
                <a:gd name="T20" fmla="*/ 7 w 42"/>
                <a:gd name="T21" fmla="*/ 40 h 119"/>
                <a:gd name="T22" fmla="*/ 10 w 42"/>
                <a:gd name="T23" fmla="*/ 36 h 119"/>
                <a:gd name="T24" fmla="*/ 12 w 42"/>
                <a:gd name="T25" fmla="*/ 32 h 119"/>
                <a:gd name="T26" fmla="*/ 13 w 42"/>
                <a:gd name="T27" fmla="*/ 28 h 119"/>
                <a:gd name="T28" fmla="*/ 14 w 42"/>
                <a:gd name="T29" fmla="*/ 24 h 119"/>
                <a:gd name="T30" fmla="*/ 14 w 42"/>
                <a:gd name="T31" fmla="*/ 19 h 119"/>
                <a:gd name="T32" fmla="*/ 14 w 42"/>
                <a:gd name="T33" fmla="*/ 15 h 119"/>
                <a:gd name="T34" fmla="*/ 14 w 42"/>
                <a:gd name="T35" fmla="*/ 13 h 119"/>
                <a:gd name="T36" fmla="*/ 13 w 42"/>
                <a:gd name="T37" fmla="*/ 7 h 119"/>
                <a:gd name="T38" fmla="*/ 12 w 42"/>
                <a:gd name="T39" fmla="*/ 4 h 11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2" h="119">
                  <a:moveTo>
                    <a:pt x="0" y="0"/>
                  </a:moveTo>
                  <a:lnTo>
                    <a:pt x="5" y="7"/>
                  </a:lnTo>
                  <a:lnTo>
                    <a:pt x="10" y="17"/>
                  </a:lnTo>
                  <a:lnTo>
                    <a:pt x="12" y="32"/>
                  </a:lnTo>
                  <a:lnTo>
                    <a:pt x="15" y="49"/>
                  </a:lnTo>
                  <a:lnTo>
                    <a:pt x="15" y="59"/>
                  </a:lnTo>
                  <a:lnTo>
                    <a:pt x="17" y="74"/>
                  </a:lnTo>
                  <a:lnTo>
                    <a:pt x="17" y="90"/>
                  </a:lnTo>
                  <a:lnTo>
                    <a:pt x="18" y="102"/>
                  </a:lnTo>
                  <a:lnTo>
                    <a:pt x="21" y="119"/>
                  </a:lnTo>
                  <a:lnTo>
                    <a:pt x="30" y="107"/>
                  </a:lnTo>
                  <a:lnTo>
                    <a:pt x="36" y="95"/>
                  </a:lnTo>
                  <a:lnTo>
                    <a:pt x="40" y="84"/>
                  </a:lnTo>
                  <a:lnTo>
                    <a:pt x="42" y="70"/>
                  </a:lnTo>
                  <a:lnTo>
                    <a:pt x="42" y="56"/>
                  </a:lnTo>
                  <a:lnTo>
                    <a:pt x="42" y="44"/>
                  </a:lnTo>
                  <a:lnTo>
                    <a:pt x="41" y="38"/>
                  </a:lnTo>
                  <a:lnTo>
                    <a:pt x="39" y="21"/>
                  </a:lnTo>
                  <a:lnTo>
                    <a:pt x="37" y="12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80" name="Freeform 20"/>
            <p:cNvSpPr>
              <a:spLocks/>
            </p:cNvSpPr>
            <p:nvPr/>
          </p:nvSpPr>
          <p:spPr bwMode="auto">
            <a:xfrm>
              <a:off x="2887" y="3703"/>
              <a:ext cx="40" cy="79"/>
            </a:xfrm>
            <a:custGeom>
              <a:avLst/>
              <a:gdLst>
                <a:gd name="T0" fmla="*/ 7 w 122"/>
                <a:gd name="T1" fmla="*/ 0 h 237"/>
                <a:gd name="T2" fmla="*/ 7 w 122"/>
                <a:gd name="T3" fmla="*/ 5 h 237"/>
                <a:gd name="T4" fmla="*/ 8 w 122"/>
                <a:gd name="T5" fmla="*/ 9 h 237"/>
                <a:gd name="T6" fmla="*/ 8 w 122"/>
                <a:gd name="T7" fmla="*/ 9 h 237"/>
                <a:gd name="T8" fmla="*/ 9 w 122"/>
                <a:gd name="T9" fmla="*/ 15 h 237"/>
                <a:gd name="T10" fmla="*/ 9 w 122"/>
                <a:gd name="T11" fmla="*/ 21 h 237"/>
                <a:gd name="T12" fmla="*/ 8 w 122"/>
                <a:gd name="T13" fmla="*/ 28 h 237"/>
                <a:gd name="T14" fmla="*/ 6 w 122"/>
                <a:gd name="T15" fmla="*/ 34 h 237"/>
                <a:gd name="T16" fmla="*/ 3 w 122"/>
                <a:gd name="T17" fmla="*/ 40 h 237"/>
                <a:gd name="T18" fmla="*/ 1 w 122"/>
                <a:gd name="T19" fmla="*/ 45 h 237"/>
                <a:gd name="T20" fmla="*/ 0 w 122"/>
                <a:gd name="T21" fmla="*/ 51 h 237"/>
                <a:gd name="T22" fmla="*/ 0 w 122"/>
                <a:gd name="T23" fmla="*/ 58 h 237"/>
                <a:gd name="T24" fmla="*/ 1 w 122"/>
                <a:gd name="T25" fmla="*/ 65 h 237"/>
                <a:gd name="T26" fmla="*/ 2 w 122"/>
                <a:gd name="T27" fmla="*/ 71 h 237"/>
                <a:gd name="T28" fmla="*/ 4 w 122"/>
                <a:gd name="T29" fmla="*/ 76 h 237"/>
                <a:gd name="T30" fmla="*/ 7 w 122"/>
                <a:gd name="T31" fmla="*/ 79 h 237"/>
                <a:gd name="T32" fmla="*/ 9 w 122"/>
                <a:gd name="T33" fmla="*/ 75 h 237"/>
                <a:gd name="T34" fmla="*/ 11 w 122"/>
                <a:gd name="T35" fmla="*/ 71 h 237"/>
                <a:gd name="T36" fmla="*/ 13 w 122"/>
                <a:gd name="T37" fmla="*/ 67 h 237"/>
                <a:gd name="T38" fmla="*/ 15 w 122"/>
                <a:gd name="T39" fmla="*/ 63 h 237"/>
                <a:gd name="T40" fmla="*/ 20 w 122"/>
                <a:gd name="T41" fmla="*/ 58 h 237"/>
                <a:gd name="T42" fmla="*/ 24 w 122"/>
                <a:gd name="T43" fmla="*/ 54 h 237"/>
                <a:gd name="T44" fmla="*/ 28 w 122"/>
                <a:gd name="T45" fmla="*/ 49 h 237"/>
                <a:gd name="T46" fmla="*/ 32 w 122"/>
                <a:gd name="T47" fmla="*/ 44 h 237"/>
                <a:gd name="T48" fmla="*/ 36 w 122"/>
                <a:gd name="T49" fmla="*/ 41 h 237"/>
                <a:gd name="T50" fmla="*/ 39 w 122"/>
                <a:gd name="T51" fmla="*/ 37 h 237"/>
                <a:gd name="T52" fmla="*/ 40 w 122"/>
                <a:gd name="T53" fmla="*/ 33 h 237"/>
                <a:gd name="T54" fmla="*/ 40 w 122"/>
                <a:gd name="T55" fmla="*/ 29 h 237"/>
                <a:gd name="T56" fmla="*/ 39 w 122"/>
                <a:gd name="T57" fmla="*/ 25 h 237"/>
                <a:gd name="T58" fmla="*/ 37 w 122"/>
                <a:gd name="T59" fmla="*/ 20 h 237"/>
                <a:gd name="T60" fmla="*/ 34 w 122"/>
                <a:gd name="T61" fmla="*/ 15 h 237"/>
                <a:gd name="T62" fmla="*/ 32 w 122"/>
                <a:gd name="T63" fmla="*/ 9 h 237"/>
                <a:gd name="T64" fmla="*/ 30 w 122"/>
                <a:gd name="T65" fmla="*/ 4 h 237"/>
                <a:gd name="T66" fmla="*/ 28 w 122"/>
                <a:gd name="T67" fmla="*/ 1 h 23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2" h="237">
                  <a:moveTo>
                    <a:pt x="21" y="0"/>
                  </a:moveTo>
                  <a:lnTo>
                    <a:pt x="22" y="14"/>
                  </a:lnTo>
                  <a:lnTo>
                    <a:pt x="23" y="28"/>
                  </a:lnTo>
                  <a:lnTo>
                    <a:pt x="27" y="46"/>
                  </a:lnTo>
                  <a:lnTo>
                    <a:pt x="27" y="62"/>
                  </a:lnTo>
                  <a:lnTo>
                    <a:pt x="23" y="83"/>
                  </a:lnTo>
                  <a:lnTo>
                    <a:pt x="18" y="101"/>
                  </a:lnTo>
                  <a:lnTo>
                    <a:pt x="10" y="120"/>
                  </a:lnTo>
                  <a:lnTo>
                    <a:pt x="4" y="136"/>
                  </a:lnTo>
                  <a:lnTo>
                    <a:pt x="1" y="153"/>
                  </a:lnTo>
                  <a:lnTo>
                    <a:pt x="0" y="173"/>
                  </a:lnTo>
                  <a:lnTo>
                    <a:pt x="3" y="195"/>
                  </a:lnTo>
                  <a:lnTo>
                    <a:pt x="7" y="212"/>
                  </a:lnTo>
                  <a:lnTo>
                    <a:pt x="13" y="228"/>
                  </a:lnTo>
                  <a:lnTo>
                    <a:pt x="22" y="237"/>
                  </a:lnTo>
                  <a:lnTo>
                    <a:pt x="28" y="225"/>
                  </a:lnTo>
                  <a:lnTo>
                    <a:pt x="33" y="213"/>
                  </a:lnTo>
                  <a:lnTo>
                    <a:pt x="39" y="202"/>
                  </a:lnTo>
                  <a:lnTo>
                    <a:pt x="47" y="190"/>
                  </a:lnTo>
                  <a:lnTo>
                    <a:pt x="60" y="174"/>
                  </a:lnTo>
                  <a:lnTo>
                    <a:pt x="72" y="161"/>
                  </a:lnTo>
                  <a:lnTo>
                    <a:pt x="86" y="146"/>
                  </a:lnTo>
                  <a:lnTo>
                    <a:pt x="98" y="133"/>
                  </a:lnTo>
                  <a:lnTo>
                    <a:pt x="110" y="123"/>
                  </a:lnTo>
                  <a:lnTo>
                    <a:pt x="118" y="112"/>
                  </a:lnTo>
                  <a:lnTo>
                    <a:pt x="122" y="100"/>
                  </a:lnTo>
                  <a:lnTo>
                    <a:pt x="122" y="86"/>
                  </a:lnTo>
                  <a:lnTo>
                    <a:pt x="119" y="74"/>
                  </a:lnTo>
                  <a:lnTo>
                    <a:pt x="112" y="61"/>
                  </a:lnTo>
                  <a:lnTo>
                    <a:pt x="105" y="44"/>
                  </a:lnTo>
                  <a:lnTo>
                    <a:pt x="98" y="27"/>
                  </a:lnTo>
                  <a:lnTo>
                    <a:pt x="91" y="12"/>
                  </a:lnTo>
                  <a:lnTo>
                    <a:pt x="86" y="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81" name="Freeform 21"/>
            <p:cNvSpPr>
              <a:spLocks/>
            </p:cNvSpPr>
            <p:nvPr/>
          </p:nvSpPr>
          <p:spPr bwMode="auto">
            <a:xfrm>
              <a:off x="2716" y="3591"/>
              <a:ext cx="219" cy="112"/>
            </a:xfrm>
            <a:custGeom>
              <a:avLst/>
              <a:gdLst>
                <a:gd name="T0" fmla="*/ 78 w 659"/>
                <a:gd name="T1" fmla="*/ 5 h 337"/>
                <a:gd name="T2" fmla="*/ 70 w 659"/>
                <a:gd name="T3" fmla="*/ 1 h 337"/>
                <a:gd name="T4" fmla="*/ 63 w 659"/>
                <a:gd name="T5" fmla="*/ 0 h 337"/>
                <a:gd name="T6" fmla="*/ 56 w 659"/>
                <a:gd name="T7" fmla="*/ 3 h 337"/>
                <a:gd name="T8" fmla="*/ 52 w 659"/>
                <a:gd name="T9" fmla="*/ 13 h 337"/>
                <a:gd name="T10" fmla="*/ 46 w 659"/>
                <a:gd name="T11" fmla="*/ 26 h 337"/>
                <a:gd name="T12" fmla="*/ 42 w 659"/>
                <a:gd name="T13" fmla="*/ 31 h 337"/>
                <a:gd name="T14" fmla="*/ 33 w 659"/>
                <a:gd name="T15" fmla="*/ 36 h 337"/>
                <a:gd name="T16" fmla="*/ 18 w 659"/>
                <a:gd name="T17" fmla="*/ 44 h 337"/>
                <a:gd name="T18" fmla="*/ 8 w 659"/>
                <a:gd name="T19" fmla="*/ 54 h 337"/>
                <a:gd name="T20" fmla="*/ 1 w 659"/>
                <a:gd name="T21" fmla="*/ 68 h 337"/>
                <a:gd name="T22" fmla="*/ 0 w 659"/>
                <a:gd name="T23" fmla="*/ 83 h 337"/>
                <a:gd name="T24" fmla="*/ 4 w 659"/>
                <a:gd name="T25" fmla="*/ 93 h 337"/>
                <a:gd name="T26" fmla="*/ 12 w 659"/>
                <a:gd name="T27" fmla="*/ 100 h 337"/>
                <a:gd name="T28" fmla="*/ 23 w 659"/>
                <a:gd name="T29" fmla="*/ 103 h 337"/>
                <a:gd name="T30" fmla="*/ 30 w 659"/>
                <a:gd name="T31" fmla="*/ 106 h 337"/>
                <a:gd name="T32" fmla="*/ 38 w 659"/>
                <a:gd name="T33" fmla="*/ 111 h 337"/>
                <a:gd name="T34" fmla="*/ 47 w 659"/>
                <a:gd name="T35" fmla="*/ 111 h 337"/>
                <a:gd name="T36" fmla="*/ 63 w 659"/>
                <a:gd name="T37" fmla="*/ 107 h 337"/>
                <a:gd name="T38" fmla="*/ 73 w 659"/>
                <a:gd name="T39" fmla="*/ 106 h 337"/>
                <a:gd name="T40" fmla="*/ 83 w 659"/>
                <a:gd name="T41" fmla="*/ 106 h 337"/>
                <a:gd name="T42" fmla="*/ 95 w 659"/>
                <a:gd name="T43" fmla="*/ 102 h 337"/>
                <a:gd name="T44" fmla="*/ 106 w 659"/>
                <a:gd name="T45" fmla="*/ 99 h 337"/>
                <a:gd name="T46" fmla="*/ 116 w 659"/>
                <a:gd name="T47" fmla="*/ 96 h 337"/>
                <a:gd name="T48" fmla="*/ 127 w 659"/>
                <a:gd name="T49" fmla="*/ 95 h 337"/>
                <a:gd name="T50" fmla="*/ 136 w 659"/>
                <a:gd name="T51" fmla="*/ 98 h 337"/>
                <a:gd name="T52" fmla="*/ 147 w 659"/>
                <a:gd name="T53" fmla="*/ 104 h 337"/>
                <a:gd name="T54" fmla="*/ 156 w 659"/>
                <a:gd name="T55" fmla="*/ 106 h 337"/>
                <a:gd name="T56" fmla="*/ 165 w 659"/>
                <a:gd name="T57" fmla="*/ 110 h 337"/>
                <a:gd name="T58" fmla="*/ 172 w 659"/>
                <a:gd name="T59" fmla="*/ 112 h 337"/>
                <a:gd name="T60" fmla="*/ 177 w 659"/>
                <a:gd name="T61" fmla="*/ 112 h 337"/>
                <a:gd name="T62" fmla="*/ 188 w 659"/>
                <a:gd name="T63" fmla="*/ 108 h 337"/>
                <a:gd name="T64" fmla="*/ 198 w 659"/>
                <a:gd name="T65" fmla="*/ 101 h 337"/>
                <a:gd name="T66" fmla="*/ 204 w 659"/>
                <a:gd name="T67" fmla="*/ 91 h 337"/>
                <a:gd name="T68" fmla="*/ 209 w 659"/>
                <a:gd name="T69" fmla="*/ 75 h 337"/>
                <a:gd name="T70" fmla="*/ 215 w 659"/>
                <a:gd name="T71" fmla="*/ 63 h 337"/>
                <a:gd name="T72" fmla="*/ 219 w 659"/>
                <a:gd name="T73" fmla="*/ 53 h 337"/>
                <a:gd name="T74" fmla="*/ 218 w 659"/>
                <a:gd name="T75" fmla="*/ 43 h 337"/>
                <a:gd name="T76" fmla="*/ 211 w 659"/>
                <a:gd name="T77" fmla="*/ 33 h 337"/>
                <a:gd name="T78" fmla="*/ 203 w 659"/>
                <a:gd name="T79" fmla="*/ 26 h 337"/>
                <a:gd name="T80" fmla="*/ 197 w 659"/>
                <a:gd name="T81" fmla="*/ 20 h 337"/>
                <a:gd name="T82" fmla="*/ 187 w 659"/>
                <a:gd name="T83" fmla="*/ 16 h 337"/>
                <a:gd name="T84" fmla="*/ 171 w 659"/>
                <a:gd name="T85" fmla="*/ 17 h 337"/>
                <a:gd name="T86" fmla="*/ 145 w 659"/>
                <a:gd name="T87" fmla="*/ 20 h 337"/>
                <a:gd name="T88" fmla="*/ 127 w 659"/>
                <a:gd name="T89" fmla="*/ 19 h 337"/>
                <a:gd name="T90" fmla="*/ 109 w 659"/>
                <a:gd name="T91" fmla="*/ 15 h 337"/>
                <a:gd name="T92" fmla="*/ 96 w 659"/>
                <a:gd name="T93" fmla="*/ 11 h 337"/>
                <a:gd name="T94" fmla="*/ 87 w 659"/>
                <a:gd name="T95" fmla="*/ 6 h 33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59" h="337">
                  <a:moveTo>
                    <a:pt x="251" y="15"/>
                  </a:moveTo>
                  <a:lnTo>
                    <a:pt x="236" y="14"/>
                  </a:lnTo>
                  <a:lnTo>
                    <a:pt x="225" y="10"/>
                  </a:lnTo>
                  <a:lnTo>
                    <a:pt x="212" y="3"/>
                  </a:lnTo>
                  <a:lnTo>
                    <a:pt x="201" y="0"/>
                  </a:lnTo>
                  <a:lnTo>
                    <a:pt x="190" y="0"/>
                  </a:lnTo>
                  <a:lnTo>
                    <a:pt x="178" y="3"/>
                  </a:lnTo>
                  <a:lnTo>
                    <a:pt x="170" y="9"/>
                  </a:lnTo>
                  <a:lnTo>
                    <a:pt x="162" y="21"/>
                  </a:lnTo>
                  <a:lnTo>
                    <a:pt x="156" y="38"/>
                  </a:lnTo>
                  <a:lnTo>
                    <a:pt x="146" y="62"/>
                  </a:lnTo>
                  <a:lnTo>
                    <a:pt x="138" y="77"/>
                  </a:lnTo>
                  <a:lnTo>
                    <a:pt x="132" y="89"/>
                  </a:lnTo>
                  <a:lnTo>
                    <a:pt x="125" y="94"/>
                  </a:lnTo>
                  <a:lnTo>
                    <a:pt x="116" y="100"/>
                  </a:lnTo>
                  <a:lnTo>
                    <a:pt x="99" y="107"/>
                  </a:lnTo>
                  <a:lnTo>
                    <a:pt x="77" y="118"/>
                  </a:lnTo>
                  <a:lnTo>
                    <a:pt x="55" y="132"/>
                  </a:lnTo>
                  <a:lnTo>
                    <a:pt x="39" y="144"/>
                  </a:lnTo>
                  <a:lnTo>
                    <a:pt x="23" y="162"/>
                  </a:lnTo>
                  <a:lnTo>
                    <a:pt x="10" y="181"/>
                  </a:lnTo>
                  <a:lnTo>
                    <a:pt x="2" y="204"/>
                  </a:lnTo>
                  <a:lnTo>
                    <a:pt x="0" y="226"/>
                  </a:lnTo>
                  <a:lnTo>
                    <a:pt x="1" y="249"/>
                  </a:lnTo>
                  <a:lnTo>
                    <a:pt x="4" y="265"/>
                  </a:lnTo>
                  <a:lnTo>
                    <a:pt x="12" y="280"/>
                  </a:lnTo>
                  <a:lnTo>
                    <a:pt x="22" y="292"/>
                  </a:lnTo>
                  <a:lnTo>
                    <a:pt x="35" y="301"/>
                  </a:lnTo>
                  <a:lnTo>
                    <a:pt x="51" y="307"/>
                  </a:lnTo>
                  <a:lnTo>
                    <a:pt x="68" y="310"/>
                  </a:lnTo>
                  <a:lnTo>
                    <a:pt x="80" y="314"/>
                  </a:lnTo>
                  <a:lnTo>
                    <a:pt x="89" y="319"/>
                  </a:lnTo>
                  <a:lnTo>
                    <a:pt x="102" y="328"/>
                  </a:lnTo>
                  <a:lnTo>
                    <a:pt x="113" y="333"/>
                  </a:lnTo>
                  <a:lnTo>
                    <a:pt x="126" y="336"/>
                  </a:lnTo>
                  <a:lnTo>
                    <a:pt x="140" y="335"/>
                  </a:lnTo>
                  <a:lnTo>
                    <a:pt x="162" y="329"/>
                  </a:lnTo>
                  <a:lnTo>
                    <a:pt x="191" y="323"/>
                  </a:lnTo>
                  <a:lnTo>
                    <a:pt x="205" y="320"/>
                  </a:lnTo>
                  <a:lnTo>
                    <a:pt x="219" y="320"/>
                  </a:lnTo>
                  <a:lnTo>
                    <a:pt x="236" y="323"/>
                  </a:lnTo>
                  <a:lnTo>
                    <a:pt x="250" y="320"/>
                  </a:lnTo>
                  <a:lnTo>
                    <a:pt x="264" y="315"/>
                  </a:lnTo>
                  <a:lnTo>
                    <a:pt x="286" y="308"/>
                  </a:lnTo>
                  <a:lnTo>
                    <a:pt x="303" y="305"/>
                  </a:lnTo>
                  <a:lnTo>
                    <a:pt x="319" y="299"/>
                  </a:lnTo>
                  <a:lnTo>
                    <a:pt x="331" y="296"/>
                  </a:lnTo>
                  <a:lnTo>
                    <a:pt x="350" y="290"/>
                  </a:lnTo>
                  <a:lnTo>
                    <a:pt x="364" y="286"/>
                  </a:lnTo>
                  <a:lnTo>
                    <a:pt x="382" y="286"/>
                  </a:lnTo>
                  <a:lnTo>
                    <a:pt x="396" y="288"/>
                  </a:lnTo>
                  <a:lnTo>
                    <a:pt x="410" y="295"/>
                  </a:lnTo>
                  <a:lnTo>
                    <a:pt x="427" y="304"/>
                  </a:lnTo>
                  <a:lnTo>
                    <a:pt x="443" y="312"/>
                  </a:lnTo>
                  <a:lnTo>
                    <a:pt x="457" y="316"/>
                  </a:lnTo>
                  <a:lnTo>
                    <a:pt x="468" y="320"/>
                  </a:lnTo>
                  <a:lnTo>
                    <a:pt x="480" y="325"/>
                  </a:lnTo>
                  <a:lnTo>
                    <a:pt x="497" y="330"/>
                  </a:lnTo>
                  <a:lnTo>
                    <a:pt x="506" y="335"/>
                  </a:lnTo>
                  <a:lnTo>
                    <a:pt x="517" y="337"/>
                  </a:lnTo>
                  <a:lnTo>
                    <a:pt x="533" y="337"/>
                  </a:lnTo>
                  <a:lnTo>
                    <a:pt x="550" y="332"/>
                  </a:lnTo>
                  <a:lnTo>
                    <a:pt x="567" y="326"/>
                  </a:lnTo>
                  <a:lnTo>
                    <a:pt x="584" y="315"/>
                  </a:lnTo>
                  <a:lnTo>
                    <a:pt x="597" y="303"/>
                  </a:lnTo>
                  <a:lnTo>
                    <a:pt x="609" y="286"/>
                  </a:lnTo>
                  <a:lnTo>
                    <a:pt x="615" y="273"/>
                  </a:lnTo>
                  <a:lnTo>
                    <a:pt x="623" y="246"/>
                  </a:lnTo>
                  <a:lnTo>
                    <a:pt x="629" y="227"/>
                  </a:lnTo>
                  <a:lnTo>
                    <a:pt x="637" y="207"/>
                  </a:lnTo>
                  <a:lnTo>
                    <a:pt x="647" y="190"/>
                  </a:lnTo>
                  <a:lnTo>
                    <a:pt x="656" y="174"/>
                  </a:lnTo>
                  <a:lnTo>
                    <a:pt x="659" y="158"/>
                  </a:lnTo>
                  <a:lnTo>
                    <a:pt x="658" y="144"/>
                  </a:lnTo>
                  <a:lnTo>
                    <a:pt x="655" y="130"/>
                  </a:lnTo>
                  <a:lnTo>
                    <a:pt x="646" y="115"/>
                  </a:lnTo>
                  <a:lnTo>
                    <a:pt x="636" y="100"/>
                  </a:lnTo>
                  <a:lnTo>
                    <a:pt x="623" y="88"/>
                  </a:lnTo>
                  <a:lnTo>
                    <a:pt x="611" y="78"/>
                  </a:lnTo>
                  <a:lnTo>
                    <a:pt x="603" y="67"/>
                  </a:lnTo>
                  <a:lnTo>
                    <a:pt x="593" y="59"/>
                  </a:lnTo>
                  <a:lnTo>
                    <a:pt x="579" y="53"/>
                  </a:lnTo>
                  <a:lnTo>
                    <a:pt x="562" y="49"/>
                  </a:lnTo>
                  <a:lnTo>
                    <a:pt x="544" y="48"/>
                  </a:lnTo>
                  <a:lnTo>
                    <a:pt x="514" y="50"/>
                  </a:lnTo>
                  <a:lnTo>
                    <a:pt x="476" y="56"/>
                  </a:lnTo>
                  <a:lnTo>
                    <a:pt x="435" y="60"/>
                  </a:lnTo>
                  <a:lnTo>
                    <a:pt x="411" y="60"/>
                  </a:lnTo>
                  <a:lnTo>
                    <a:pt x="382" y="57"/>
                  </a:lnTo>
                  <a:lnTo>
                    <a:pt x="353" y="51"/>
                  </a:lnTo>
                  <a:lnTo>
                    <a:pt x="329" y="45"/>
                  </a:lnTo>
                  <a:lnTo>
                    <a:pt x="308" y="39"/>
                  </a:lnTo>
                  <a:lnTo>
                    <a:pt x="288" y="32"/>
                  </a:lnTo>
                  <a:lnTo>
                    <a:pt x="272" y="23"/>
                  </a:lnTo>
                  <a:lnTo>
                    <a:pt x="261" y="19"/>
                  </a:lnTo>
                  <a:lnTo>
                    <a:pt x="251" y="15"/>
                  </a:lnTo>
                  <a:close/>
                </a:path>
              </a:pathLst>
            </a:custGeom>
            <a:solidFill>
              <a:srgbClr val="00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82" name="Freeform 22"/>
            <p:cNvSpPr>
              <a:spLocks/>
            </p:cNvSpPr>
            <p:nvPr/>
          </p:nvSpPr>
          <p:spPr bwMode="auto">
            <a:xfrm>
              <a:off x="2799" y="3556"/>
              <a:ext cx="287" cy="156"/>
            </a:xfrm>
            <a:custGeom>
              <a:avLst/>
              <a:gdLst>
                <a:gd name="T0" fmla="*/ 95 w 859"/>
                <a:gd name="T1" fmla="*/ 151 h 470"/>
                <a:gd name="T2" fmla="*/ 95 w 859"/>
                <a:gd name="T3" fmla="*/ 156 h 470"/>
                <a:gd name="T4" fmla="*/ 108 w 859"/>
                <a:gd name="T5" fmla="*/ 153 h 470"/>
                <a:gd name="T6" fmla="*/ 116 w 859"/>
                <a:gd name="T7" fmla="*/ 148 h 470"/>
                <a:gd name="T8" fmla="*/ 118 w 859"/>
                <a:gd name="T9" fmla="*/ 146 h 470"/>
                <a:gd name="T10" fmla="*/ 120 w 859"/>
                <a:gd name="T11" fmla="*/ 145 h 470"/>
                <a:gd name="T12" fmla="*/ 130 w 859"/>
                <a:gd name="T13" fmla="*/ 145 h 470"/>
                <a:gd name="T14" fmla="*/ 143 w 859"/>
                <a:gd name="T15" fmla="*/ 145 h 470"/>
                <a:gd name="T16" fmla="*/ 150 w 859"/>
                <a:gd name="T17" fmla="*/ 147 h 470"/>
                <a:gd name="T18" fmla="*/ 162 w 859"/>
                <a:gd name="T19" fmla="*/ 148 h 470"/>
                <a:gd name="T20" fmla="*/ 180 w 859"/>
                <a:gd name="T21" fmla="*/ 145 h 470"/>
                <a:gd name="T22" fmla="*/ 196 w 859"/>
                <a:gd name="T23" fmla="*/ 142 h 470"/>
                <a:gd name="T24" fmla="*/ 205 w 859"/>
                <a:gd name="T25" fmla="*/ 139 h 470"/>
                <a:gd name="T26" fmla="*/ 218 w 859"/>
                <a:gd name="T27" fmla="*/ 135 h 470"/>
                <a:gd name="T28" fmla="*/ 231 w 859"/>
                <a:gd name="T29" fmla="*/ 129 h 470"/>
                <a:gd name="T30" fmla="*/ 240 w 859"/>
                <a:gd name="T31" fmla="*/ 123 h 470"/>
                <a:gd name="T32" fmla="*/ 252 w 859"/>
                <a:gd name="T33" fmla="*/ 113 h 470"/>
                <a:gd name="T34" fmla="*/ 266 w 859"/>
                <a:gd name="T35" fmla="*/ 106 h 470"/>
                <a:gd name="T36" fmla="*/ 279 w 859"/>
                <a:gd name="T37" fmla="*/ 100 h 470"/>
                <a:gd name="T38" fmla="*/ 286 w 859"/>
                <a:gd name="T39" fmla="*/ 89 h 470"/>
                <a:gd name="T40" fmla="*/ 287 w 859"/>
                <a:gd name="T41" fmla="*/ 73 h 470"/>
                <a:gd name="T42" fmla="*/ 283 w 859"/>
                <a:gd name="T43" fmla="*/ 58 h 470"/>
                <a:gd name="T44" fmla="*/ 280 w 859"/>
                <a:gd name="T45" fmla="*/ 52 h 470"/>
                <a:gd name="T46" fmla="*/ 269 w 859"/>
                <a:gd name="T47" fmla="*/ 41 h 470"/>
                <a:gd name="T48" fmla="*/ 255 w 859"/>
                <a:gd name="T49" fmla="*/ 35 h 470"/>
                <a:gd name="T50" fmla="*/ 234 w 859"/>
                <a:gd name="T51" fmla="*/ 29 h 470"/>
                <a:gd name="T52" fmla="*/ 218 w 859"/>
                <a:gd name="T53" fmla="*/ 22 h 470"/>
                <a:gd name="T54" fmla="*/ 202 w 859"/>
                <a:gd name="T55" fmla="*/ 11 h 470"/>
                <a:gd name="T56" fmla="*/ 185 w 859"/>
                <a:gd name="T57" fmla="*/ 3 h 470"/>
                <a:gd name="T58" fmla="*/ 165 w 859"/>
                <a:gd name="T59" fmla="*/ 0 h 470"/>
                <a:gd name="T60" fmla="*/ 142 w 859"/>
                <a:gd name="T61" fmla="*/ 1 h 470"/>
                <a:gd name="T62" fmla="*/ 123 w 859"/>
                <a:gd name="T63" fmla="*/ 4 h 470"/>
                <a:gd name="T64" fmla="*/ 106 w 859"/>
                <a:gd name="T65" fmla="*/ 6 h 470"/>
                <a:gd name="T66" fmla="*/ 83 w 859"/>
                <a:gd name="T67" fmla="*/ 14 h 470"/>
                <a:gd name="T68" fmla="*/ 67 w 859"/>
                <a:gd name="T69" fmla="*/ 15 h 470"/>
                <a:gd name="T70" fmla="*/ 50 w 859"/>
                <a:gd name="T71" fmla="*/ 12 h 470"/>
                <a:gd name="T72" fmla="*/ 36 w 859"/>
                <a:gd name="T73" fmla="*/ 14 h 470"/>
                <a:gd name="T74" fmla="*/ 22 w 859"/>
                <a:gd name="T75" fmla="*/ 20 h 470"/>
                <a:gd name="T76" fmla="*/ 2 w 859"/>
                <a:gd name="T77" fmla="*/ 35 h 470"/>
                <a:gd name="T78" fmla="*/ 0 w 859"/>
                <a:gd name="T79" fmla="*/ 40 h 470"/>
                <a:gd name="T80" fmla="*/ 7 w 859"/>
                <a:gd name="T81" fmla="*/ 42 h 470"/>
                <a:gd name="T82" fmla="*/ 19 w 859"/>
                <a:gd name="T83" fmla="*/ 48 h 470"/>
                <a:gd name="T84" fmla="*/ 34 w 859"/>
                <a:gd name="T85" fmla="*/ 52 h 470"/>
                <a:gd name="T86" fmla="*/ 53 w 859"/>
                <a:gd name="T87" fmla="*/ 55 h 470"/>
                <a:gd name="T88" fmla="*/ 75 w 859"/>
                <a:gd name="T89" fmla="*/ 53 h 470"/>
                <a:gd name="T90" fmla="*/ 98 w 859"/>
                <a:gd name="T91" fmla="*/ 51 h 470"/>
                <a:gd name="T92" fmla="*/ 110 w 859"/>
                <a:gd name="T93" fmla="*/ 52 h 470"/>
                <a:gd name="T94" fmla="*/ 118 w 859"/>
                <a:gd name="T95" fmla="*/ 57 h 470"/>
                <a:gd name="T96" fmla="*/ 124 w 859"/>
                <a:gd name="T97" fmla="*/ 64 h 470"/>
                <a:gd name="T98" fmla="*/ 132 w 859"/>
                <a:gd name="T99" fmla="*/ 73 h 470"/>
                <a:gd name="T100" fmla="*/ 136 w 859"/>
                <a:gd name="T101" fmla="*/ 83 h 470"/>
                <a:gd name="T102" fmla="*/ 135 w 859"/>
                <a:gd name="T103" fmla="*/ 93 h 470"/>
                <a:gd name="T104" fmla="*/ 129 w 859"/>
                <a:gd name="T105" fmla="*/ 104 h 470"/>
                <a:gd name="T106" fmla="*/ 124 w 859"/>
                <a:gd name="T107" fmla="*/ 117 h 470"/>
                <a:gd name="T108" fmla="*/ 120 w 859"/>
                <a:gd name="T109" fmla="*/ 130 h 470"/>
                <a:gd name="T110" fmla="*/ 111 w 859"/>
                <a:gd name="T111" fmla="*/ 139 h 470"/>
                <a:gd name="T112" fmla="*/ 100 w 859"/>
                <a:gd name="T113" fmla="*/ 145 h 4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859" h="470">
                  <a:moveTo>
                    <a:pt x="282" y="442"/>
                  </a:moveTo>
                  <a:lnTo>
                    <a:pt x="283" y="456"/>
                  </a:lnTo>
                  <a:lnTo>
                    <a:pt x="285" y="470"/>
                  </a:lnTo>
                  <a:lnTo>
                    <a:pt x="306" y="467"/>
                  </a:lnTo>
                  <a:lnTo>
                    <a:pt x="324" y="462"/>
                  </a:lnTo>
                  <a:lnTo>
                    <a:pt x="338" y="453"/>
                  </a:lnTo>
                  <a:lnTo>
                    <a:pt x="348" y="445"/>
                  </a:lnTo>
                  <a:lnTo>
                    <a:pt x="353" y="440"/>
                  </a:lnTo>
                  <a:lnTo>
                    <a:pt x="360" y="436"/>
                  </a:lnTo>
                  <a:lnTo>
                    <a:pt x="374" y="435"/>
                  </a:lnTo>
                  <a:lnTo>
                    <a:pt x="388" y="437"/>
                  </a:lnTo>
                  <a:lnTo>
                    <a:pt x="412" y="435"/>
                  </a:lnTo>
                  <a:lnTo>
                    <a:pt x="427" y="437"/>
                  </a:lnTo>
                  <a:lnTo>
                    <a:pt x="437" y="438"/>
                  </a:lnTo>
                  <a:lnTo>
                    <a:pt x="449" y="442"/>
                  </a:lnTo>
                  <a:lnTo>
                    <a:pt x="465" y="445"/>
                  </a:lnTo>
                  <a:lnTo>
                    <a:pt x="484" y="446"/>
                  </a:lnTo>
                  <a:lnTo>
                    <a:pt x="511" y="443"/>
                  </a:lnTo>
                  <a:lnTo>
                    <a:pt x="538" y="437"/>
                  </a:lnTo>
                  <a:lnTo>
                    <a:pt x="563" y="432"/>
                  </a:lnTo>
                  <a:lnTo>
                    <a:pt x="586" y="428"/>
                  </a:lnTo>
                  <a:lnTo>
                    <a:pt x="598" y="424"/>
                  </a:lnTo>
                  <a:lnTo>
                    <a:pt x="613" y="419"/>
                  </a:lnTo>
                  <a:lnTo>
                    <a:pt x="632" y="411"/>
                  </a:lnTo>
                  <a:lnTo>
                    <a:pt x="651" y="406"/>
                  </a:lnTo>
                  <a:lnTo>
                    <a:pt x="672" y="399"/>
                  </a:lnTo>
                  <a:lnTo>
                    <a:pt x="692" y="390"/>
                  </a:lnTo>
                  <a:lnTo>
                    <a:pt x="706" y="381"/>
                  </a:lnTo>
                  <a:lnTo>
                    <a:pt x="719" y="370"/>
                  </a:lnTo>
                  <a:lnTo>
                    <a:pt x="736" y="354"/>
                  </a:lnTo>
                  <a:lnTo>
                    <a:pt x="753" y="340"/>
                  </a:lnTo>
                  <a:lnTo>
                    <a:pt x="774" y="329"/>
                  </a:lnTo>
                  <a:lnTo>
                    <a:pt x="795" y="320"/>
                  </a:lnTo>
                  <a:lnTo>
                    <a:pt x="819" y="310"/>
                  </a:lnTo>
                  <a:lnTo>
                    <a:pt x="835" y="300"/>
                  </a:lnTo>
                  <a:lnTo>
                    <a:pt x="846" y="286"/>
                  </a:lnTo>
                  <a:lnTo>
                    <a:pt x="855" y="269"/>
                  </a:lnTo>
                  <a:lnTo>
                    <a:pt x="859" y="246"/>
                  </a:lnTo>
                  <a:lnTo>
                    <a:pt x="859" y="220"/>
                  </a:lnTo>
                  <a:lnTo>
                    <a:pt x="856" y="197"/>
                  </a:lnTo>
                  <a:lnTo>
                    <a:pt x="848" y="176"/>
                  </a:lnTo>
                  <a:lnTo>
                    <a:pt x="838" y="158"/>
                  </a:lnTo>
                  <a:lnTo>
                    <a:pt x="824" y="140"/>
                  </a:lnTo>
                  <a:lnTo>
                    <a:pt x="806" y="125"/>
                  </a:lnTo>
                  <a:lnTo>
                    <a:pt x="785" y="111"/>
                  </a:lnTo>
                  <a:lnTo>
                    <a:pt x="763" y="104"/>
                  </a:lnTo>
                  <a:lnTo>
                    <a:pt x="733" y="95"/>
                  </a:lnTo>
                  <a:lnTo>
                    <a:pt x="700" y="87"/>
                  </a:lnTo>
                  <a:lnTo>
                    <a:pt x="676" y="77"/>
                  </a:lnTo>
                  <a:lnTo>
                    <a:pt x="651" y="66"/>
                  </a:lnTo>
                  <a:lnTo>
                    <a:pt x="630" y="52"/>
                  </a:lnTo>
                  <a:lnTo>
                    <a:pt x="605" y="32"/>
                  </a:lnTo>
                  <a:lnTo>
                    <a:pt x="582" y="18"/>
                  </a:lnTo>
                  <a:lnTo>
                    <a:pt x="555" y="8"/>
                  </a:lnTo>
                  <a:lnTo>
                    <a:pt x="526" y="2"/>
                  </a:lnTo>
                  <a:lnTo>
                    <a:pt x="493" y="0"/>
                  </a:lnTo>
                  <a:lnTo>
                    <a:pt x="464" y="0"/>
                  </a:lnTo>
                  <a:lnTo>
                    <a:pt x="426" y="4"/>
                  </a:lnTo>
                  <a:lnTo>
                    <a:pt x="394" y="8"/>
                  </a:lnTo>
                  <a:lnTo>
                    <a:pt x="367" y="12"/>
                  </a:lnTo>
                  <a:lnTo>
                    <a:pt x="340" y="13"/>
                  </a:lnTo>
                  <a:lnTo>
                    <a:pt x="318" y="17"/>
                  </a:lnTo>
                  <a:lnTo>
                    <a:pt x="283" y="31"/>
                  </a:lnTo>
                  <a:lnTo>
                    <a:pt x="248" y="41"/>
                  </a:lnTo>
                  <a:lnTo>
                    <a:pt x="222" y="46"/>
                  </a:lnTo>
                  <a:lnTo>
                    <a:pt x="200" y="46"/>
                  </a:lnTo>
                  <a:lnTo>
                    <a:pt x="172" y="40"/>
                  </a:lnTo>
                  <a:lnTo>
                    <a:pt x="150" y="37"/>
                  </a:lnTo>
                  <a:lnTo>
                    <a:pt x="131" y="37"/>
                  </a:lnTo>
                  <a:lnTo>
                    <a:pt x="109" y="41"/>
                  </a:lnTo>
                  <a:lnTo>
                    <a:pt x="92" y="48"/>
                  </a:lnTo>
                  <a:lnTo>
                    <a:pt x="66" y="61"/>
                  </a:lnTo>
                  <a:lnTo>
                    <a:pt x="23" y="88"/>
                  </a:lnTo>
                  <a:lnTo>
                    <a:pt x="6" y="104"/>
                  </a:lnTo>
                  <a:lnTo>
                    <a:pt x="0" y="113"/>
                  </a:lnTo>
                  <a:lnTo>
                    <a:pt x="0" y="120"/>
                  </a:lnTo>
                  <a:lnTo>
                    <a:pt x="10" y="124"/>
                  </a:lnTo>
                  <a:lnTo>
                    <a:pt x="21" y="128"/>
                  </a:lnTo>
                  <a:lnTo>
                    <a:pt x="37" y="137"/>
                  </a:lnTo>
                  <a:lnTo>
                    <a:pt x="57" y="144"/>
                  </a:lnTo>
                  <a:lnTo>
                    <a:pt x="78" y="150"/>
                  </a:lnTo>
                  <a:lnTo>
                    <a:pt x="102" y="156"/>
                  </a:lnTo>
                  <a:lnTo>
                    <a:pt x="131" y="162"/>
                  </a:lnTo>
                  <a:lnTo>
                    <a:pt x="160" y="165"/>
                  </a:lnTo>
                  <a:lnTo>
                    <a:pt x="184" y="165"/>
                  </a:lnTo>
                  <a:lnTo>
                    <a:pt x="225" y="161"/>
                  </a:lnTo>
                  <a:lnTo>
                    <a:pt x="263" y="155"/>
                  </a:lnTo>
                  <a:lnTo>
                    <a:pt x="293" y="153"/>
                  </a:lnTo>
                  <a:lnTo>
                    <a:pt x="311" y="154"/>
                  </a:lnTo>
                  <a:lnTo>
                    <a:pt x="328" y="158"/>
                  </a:lnTo>
                  <a:lnTo>
                    <a:pt x="342" y="164"/>
                  </a:lnTo>
                  <a:lnTo>
                    <a:pt x="352" y="172"/>
                  </a:lnTo>
                  <a:lnTo>
                    <a:pt x="360" y="183"/>
                  </a:lnTo>
                  <a:lnTo>
                    <a:pt x="372" y="193"/>
                  </a:lnTo>
                  <a:lnTo>
                    <a:pt x="385" y="205"/>
                  </a:lnTo>
                  <a:lnTo>
                    <a:pt x="395" y="220"/>
                  </a:lnTo>
                  <a:lnTo>
                    <a:pt x="404" y="235"/>
                  </a:lnTo>
                  <a:lnTo>
                    <a:pt x="407" y="249"/>
                  </a:lnTo>
                  <a:lnTo>
                    <a:pt x="408" y="263"/>
                  </a:lnTo>
                  <a:lnTo>
                    <a:pt x="405" y="279"/>
                  </a:lnTo>
                  <a:lnTo>
                    <a:pt x="396" y="295"/>
                  </a:lnTo>
                  <a:lnTo>
                    <a:pt x="386" y="312"/>
                  </a:lnTo>
                  <a:lnTo>
                    <a:pt x="378" y="332"/>
                  </a:lnTo>
                  <a:lnTo>
                    <a:pt x="372" y="351"/>
                  </a:lnTo>
                  <a:lnTo>
                    <a:pt x="364" y="378"/>
                  </a:lnTo>
                  <a:lnTo>
                    <a:pt x="358" y="391"/>
                  </a:lnTo>
                  <a:lnTo>
                    <a:pt x="346" y="408"/>
                  </a:lnTo>
                  <a:lnTo>
                    <a:pt x="333" y="420"/>
                  </a:lnTo>
                  <a:lnTo>
                    <a:pt x="316" y="431"/>
                  </a:lnTo>
                  <a:lnTo>
                    <a:pt x="299" y="437"/>
                  </a:lnTo>
                  <a:lnTo>
                    <a:pt x="282" y="442"/>
                  </a:lnTo>
                  <a:close/>
                </a:path>
              </a:pathLst>
            </a:custGeom>
            <a:solidFill>
              <a:srgbClr val="00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83" name="Freeform 23"/>
            <p:cNvSpPr>
              <a:spLocks/>
            </p:cNvSpPr>
            <p:nvPr/>
          </p:nvSpPr>
          <p:spPr bwMode="auto">
            <a:xfrm>
              <a:off x="3030" y="3609"/>
              <a:ext cx="159" cy="104"/>
            </a:xfrm>
            <a:custGeom>
              <a:avLst/>
              <a:gdLst>
                <a:gd name="T0" fmla="*/ 57 w 478"/>
                <a:gd name="T1" fmla="*/ 3 h 310"/>
                <a:gd name="T2" fmla="*/ 67 w 478"/>
                <a:gd name="T3" fmla="*/ 0 h 310"/>
                <a:gd name="T4" fmla="*/ 77 w 478"/>
                <a:gd name="T5" fmla="*/ 0 h 310"/>
                <a:gd name="T6" fmla="*/ 86 w 478"/>
                <a:gd name="T7" fmla="*/ 2 h 310"/>
                <a:gd name="T8" fmla="*/ 97 w 478"/>
                <a:gd name="T9" fmla="*/ 8 h 310"/>
                <a:gd name="T10" fmla="*/ 105 w 478"/>
                <a:gd name="T11" fmla="*/ 16 h 310"/>
                <a:gd name="T12" fmla="*/ 112 w 478"/>
                <a:gd name="T13" fmla="*/ 24 h 310"/>
                <a:gd name="T14" fmla="*/ 124 w 478"/>
                <a:gd name="T15" fmla="*/ 27 h 310"/>
                <a:gd name="T16" fmla="*/ 142 w 478"/>
                <a:gd name="T17" fmla="*/ 28 h 310"/>
                <a:gd name="T18" fmla="*/ 148 w 478"/>
                <a:gd name="T19" fmla="*/ 32 h 310"/>
                <a:gd name="T20" fmla="*/ 151 w 478"/>
                <a:gd name="T21" fmla="*/ 38 h 310"/>
                <a:gd name="T22" fmla="*/ 152 w 478"/>
                <a:gd name="T23" fmla="*/ 46 h 310"/>
                <a:gd name="T24" fmla="*/ 157 w 478"/>
                <a:gd name="T25" fmla="*/ 56 h 310"/>
                <a:gd name="T26" fmla="*/ 159 w 478"/>
                <a:gd name="T27" fmla="*/ 64 h 310"/>
                <a:gd name="T28" fmla="*/ 156 w 478"/>
                <a:gd name="T29" fmla="*/ 71 h 310"/>
                <a:gd name="T30" fmla="*/ 148 w 478"/>
                <a:gd name="T31" fmla="*/ 76 h 310"/>
                <a:gd name="T32" fmla="*/ 137 w 478"/>
                <a:gd name="T33" fmla="*/ 83 h 310"/>
                <a:gd name="T34" fmla="*/ 131 w 478"/>
                <a:gd name="T35" fmla="*/ 90 h 310"/>
                <a:gd name="T36" fmla="*/ 125 w 478"/>
                <a:gd name="T37" fmla="*/ 100 h 310"/>
                <a:gd name="T38" fmla="*/ 118 w 478"/>
                <a:gd name="T39" fmla="*/ 104 h 310"/>
                <a:gd name="T40" fmla="*/ 105 w 478"/>
                <a:gd name="T41" fmla="*/ 104 h 310"/>
                <a:gd name="T42" fmla="*/ 92 w 478"/>
                <a:gd name="T43" fmla="*/ 99 h 310"/>
                <a:gd name="T44" fmla="*/ 89 w 478"/>
                <a:gd name="T45" fmla="*/ 99 h 310"/>
                <a:gd name="T46" fmla="*/ 79 w 478"/>
                <a:gd name="T47" fmla="*/ 96 h 310"/>
                <a:gd name="T48" fmla="*/ 70 w 478"/>
                <a:gd name="T49" fmla="*/ 91 h 310"/>
                <a:gd name="T50" fmla="*/ 61 w 478"/>
                <a:gd name="T51" fmla="*/ 88 h 310"/>
                <a:gd name="T52" fmla="*/ 59 w 478"/>
                <a:gd name="T53" fmla="*/ 88 h 310"/>
                <a:gd name="T54" fmla="*/ 47 w 478"/>
                <a:gd name="T55" fmla="*/ 89 h 310"/>
                <a:gd name="T56" fmla="*/ 45 w 478"/>
                <a:gd name="T57" fmla="*/ 89 h 310"/>
                <a:gd name="T58" fmla="*/ 37 w 478"/>
                <a:gd name="T59" fmla="*/ 90 h 310"/>
                <a:gd name="T60" fmla="*/ 24 w 478"/>
                <a:gd name="T61" fmla="*/ 89 h 310"/>
                <a:gd name="T62" fmla="*/ 17 w 478"/>
                <a:gd name="T63" fmla="*/ 85 h 310"/>
                <a:gd name="T64" fmla="*/ 10 w 478"/>
                <a:gd name="T65" fmla="*/ 83 h 310"/>
                <a:gd name="T66" fmla="*/ 7 w 478"/>
                <a:gd name="T67" fmla="*/ 82 h 310"/>
                <a:gd name="T68" fmla="*/ 4 w 478"/>
                <a:gd name="T69" fmla="*/ 81 h 310"/>
                <a:gd name="T70" fmla="*/ 0 w 478"/>
                <a:gd name="T71" fmla="*/ 79 h 310"/>
                <a:gd name="T72" fmla="*/ 5 w 478"/>
                <a:gd name="T73" fmla="*/ 74 h 310"/>
                <a:gd name="T74" fmla="*/ 15 w 478"/>
                <a:gd name="T75" fmla="*/ 65 h 310"/>
                <a:gd name="T76" fmla="*/ 27 w 478"/>
                <a:gd name="T77" fmla="*/ 56 h 310"/>
                <a:gd name="T78" fmla="*/ 42 w 478"/>
                <a:gd name="T79" fmla="*/ 50 h 310"/>
                <a:gd name="T80" fmla="*/ 51 w 478"/>
                <a:gd name="T81" fmla="*/ 42 h 310"/>
                <a:gd name="T82" fmla="*/ 56 w 478"/>
                <a:gd name="T83" fmla="*/ 29 h 310"/>
                <a:gd name="T84" fmla="*/ 55 w 478"/>
                <a:gd name="T85" fmla="*/ 12 h 3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78" h="310">
                  <a:moveTo>
                    <a:pt x="156" y="15"/>
                  </a:moveTo>
                  <a:lnTo>
                    <a:pt x="172" y="8"/>
                  </a:lnTo>
                  <a:lnTo>
                    <a:pt x="185" y="3"/>
                  </a:lnTo>
                  <a:lnTo>
                    <a:pt x="200" y="1"/>
                  </a:lnTo>
                  <a:lnTo>
                    <a:pt x="213" y="0"/>
                  </a:lnTo>
                  <a:lnTo>
                    <a:pt x="230" y="1"/>
                  </a:lnTo>
                  <a:lnTo>
                    <a:pt x="244" y="2"/>
                  </a:lnTo>
                  <a:lnTo>
                    <a:pt x="259" y="6"/>
                  </a:lnTo>
                  <a:lnTo>
                    <a:pt x="277" y="14"/>
                  </a:lnTo>
                  <a:lnTo>
                    <a:pt x="291" y="23"/>
                  </a:lnTo>
                  <a:lnTo>
                    <a:pt x="305" y="35"/>
                  </a:lnTo>
                  <a:lnTo>
                    <a:pt x="316" y="47"/>
                  </a:lnTo>
                  <a:lnTo>
                    <a:pt x="328" y="63"/>
                  </a:lnTo>
                  <a:lnTo>
                    <a:pt x="336" y="71"/>
                  </a:lnTo>
                  <a:lnTo>
                    <a:pt x="348" y="76"/>
                  </a:lnTo>
                  <a:lnTo>
                    <a:pt x="372" y="79"/>
                  </a:lnTo>
                  <a:lnTo>
                    <a:pt x="414" y="82"/>
                  </a:lnTo>
                  <a:lnTo>
                    <a:pt x="426" y="84"/>
                  </a:lnTo>
                  <a:lnTo>
                    <a:pt x="437" y="89"/>
                  </a:lnTo>
                  <a:lnTo>
                    <a:pt x="445" y="94"/>
                  </a:lnTo>
                  <a:lnTo>
                    <a:pt x="450" y="102"/>
                  </a:lnTo>
                  <a:lnTo>
                    <a:pt x="453" y="113"/>
                  </a:lnTo>
                  <a:lnTo>
                    <a:pt x="456" y="125"/>
                  </a:lnTo>
                  <a:lnTo>
                    <a:pt x="458" y="137"/>
                  </a:lnTo>
                  <a:lnTo>
                    <a:pt x="463" y="148"/>
                  </a:lnTo>
                  <a:lnTo>
                    <a:pt x="472" y="166"/>
                  </a:lnTo>
                  <a:lnTo>
                    <a:pt x="476" y="179"/>
                  </a:lnTo>
                  <a:lnTo>
                    <a:pt x="478" y="192"/>
                  </a:lnTo>
                  <a:lnTo>
                    <a:pt x="475" y="202"/>
                  </a:lnTo>
                  <a:lnTo>
                    <a:pt x="470" y="212"/>
                  </a:lnTo>
                  <a:lnTo>
                    <a:pt x="463" y="218"/>
                  </a:lnTo>
                  <a:lnTo>
                    <a:pt x="444" y="228"/>
                  </a:lnTo>
                  <a:lnTo>
                    <a:pt x="424" y="237"/>
                  </a:lnTo>
                  <a:lnTo>
                    <a:pt x="411" y="247"/>
                  </a:lnTo>
                  <a:lnTo>
                    <a:pt x="401" y="256"/>
                  </a:lnTo>
                  <a:lnTo>
                    <a:pt x="394" y="267"/>
                  </a:lnTo>
                  <a:lnTo>
                    <a:pt x="384" y="287"/>
                  </a:lnTo>
                  <a:lnTo>
                    <a:pt x="376" y="298"/>
                  </a:lnTo>
                  <a:lnTo>
                    <a:pt x="366" y="305"/>
                  </a:lnTo>
                  <a:lnTo>
                    <a:pt x="355" y="309"/>
                  </a:lnTo>
                  <a:lnTo>
                    <a:pt x="337" y="310"/>
                  </a:lnTo>
                  <a:lnTo>
                    <a:pt x="317" y="309"/>
                  </a:lnTo>
                  <a:lnTo>
                    <a:pt x="298" y="305"/>
                  </a:lnTo>
                  <a:lnTo>
                    <a:pt x="276" y="296"/>
                  </a:lnTo>
                  <a:lnTo>
                    <a:pt x="268" y="294"/>
                  </a:lnTo>
                  <a:lnTo>
                    <a:pt x="254" y="290"/>
                  </a:lnTo>
                  <a:lnTo>
                    <a:pt x="238" y="285"/>
                  </a:lnTo>
                  <a:lnTo>
                    <a:pt x="227" y="280"/>
                  </a:lnTo>
                  <a:lnTo>
                    <a:pt x="210" y="270"/>
                  </a:lnTo>
                  <a:lnTo>
                    <a:pt x="199" y="265"/>
                  </a:lnTo>
                  <a:lnTo>
                    <a:pt x="184" y="263"/>
                  </a:lnTo>
                  <a:lnTo>
                    <a:pt x="177" y="263"/>
                  </a:lnTo>
                  <a:lnTo>
                    <a:pt x="161" y="263"/>
                  </a:lnTo>
                  <a:lnTo>
                    <a:pt x="142" y="265"/>
                  </a:lnTo>
                  <a:lnTo>
                    <a:pt x="134" y="265"/>
                  </a:lnTo>
                  <a:lnTo>
                    <a:pt x="112" y="268"/>
                  </a:lnTo>
                  <a:lnTo>
                    <a:pt x="84" y="267"/>
                  </a:lnTo>
                  <a:lnTo>
                    <a:pt x="72" y="265"/>
                  </a:lnTo>
                  <a:lnTo>
                    <a:pt x="60" y="261"/>
                  </a:lnTo>
                  <a:lnTo>
                    <a:pt x="50" y="254"/>
                  </a:lnTo>
                  <a:lnTo>
                    <a:pt x="41" y="250"/>
                  </a:lnTo>
                  <a:lnTo>
                    <a:pt x="31" y="247"/>
                  </a:lnTo>
                  <a:lnTo>
                    <a:pt x="26" y="246"/>
                  </a:lnTo>
                  <a:lnTo>
                    <a:pt x="20" y="243"/>
                  </a:lnTo>
                  <a:lnTo>
                    <a:pt x="12" y="242"/>
                  </a:lnTo>
                  <a:lnTo>
                    <a:pt x="6" y="239"/>
                  </a:lnTo>
                  <a:lnTo>
                    <a:pt x="1" y="234"/>
                  </a:lnTo>
                  <a:lnTo>
                    <a:pt x="0" y="229"/>
                  </a:lnTo>
                  <a:lnTo>
                    <a:pt x="14" y="220"/>
                  </a:lnTo>
                  <a:lnTo>
                    <a:pt x="27" y="209"/>
                  </a:lnTo>
                  <a:lnTo>
                    <a:pt x="44" y="193"/>
                  </a:lnTo>
                  <a:lnTo>
                    <a:pt x="61" y="179"/>
                  </a:lnTo>
                  <a:lnTo>
                    <a:pt x="82" y="168"/>
                  </a:lnTo>
                  <a:lnTo>
                    <a:pt x="103" y="159"/>
                  </a:lnTo>
                  <a:lnTo>
                    <a:pt x="127" y="149"/>
                  </a:lnTo>
                  <a:lnTo>
                    <a:pt x="143" y="139"/>
                  </a:lnTo>
                  <a:lnTo>
                    <a:pt x="154" y="125"/>
                  </a:lnTo>
                  <a:lnTo>
                    <a:pt x="163" y="108"/>
                  </a:lnTo>
                  <a:lnTo>
                    <a:pt x="167" y="85"/>
                  </a:lnTo>
                  <a:lnTo>
                    <a:pt x="167" y="59"/>
                  </a:lnTo>
                  <a:lnTo>
                    <a:pt x="164" y="36"/>
                  </a:lnTo>
                  <a:lnTo>
                    <a:pt x="156" y="15"/>
                  </a:lnTo>
                  <a:close/>
                </a:path>
              </a:pathLst>
            </a:custGeom>
            <a:solidFill>
              <a:srgbClr val="00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84" name="Freeform 24"/>
            <p:cNvSpPr>
              <a:spLocks/>
            </p:cNvSpPr>
            <p:nvPr/>
          </p:nvSpPr>
          <p:spPr bwMode="auto">
            <a:xfrm>
              <a:off x="2822" y="3686"/>
              <a:ext cx="55" cy="33"/>
            </a:xfrm>
            <a:custGeom>
              <a:avLst/>
              <a:gdLst>
                <a:gd name="T0" fmla="*/ 0 w 165"/>
                <a:gd name="T1" fmla="*/ 4 h 100"/>
                <a:gd name="T2" fmla="*/ 2 w 165"/>
                <a:gd name="T3" fmla="*/ 6 h 100"/>
                <a:gd name="T4" fmla="*/ 6 w 165"/>
                <a:gd name="T5" fmla="*/ 6 h 100"/>
                <a:gd name="T6" fmla="*/ 10 w 165"/>
                <a:gd name="T7" fmla="*/ 9 h 100"/>
                <a:gd name="T8" fmla="*/ 16 w 165"/>
                <a:gd name="T9" fmla="*/ 13 h 100"/>
                <a:gd name="T10" fmla="*/ 24 w 165"/>
                <a:gd name="T11" fmla="*/ 19 h 100"/>
                <a:gd name="T12" fmla="*/ 31 w 165"/>
                <a:gd name="T13" fmla="*/ 26 h 100"/>
                <a:gd name="T14" fmla="*/ 37 w 165"/>
                <a:gd name="T15" fmla="*/ 30 h 100"/>
                <a:gd name="T16" fmla="*/ 41 w 165"/>
                <a:gd name="T17" fmla="*/ 32 h 100"/>
                <a:gd name="T18" fmla="*/ 41 w 165"/>
                <a:gd name="T19" fmla="*/ 32 h 100"/>
                <a:gd name="T20" fmla="*/ 44 w 165"/>
                <a:gd name="T21" fmla="*/ 33 h 100"/>
                <a:gd name="T22" fmla="*/ 44 w 165"/>
                <a:gd name="T23" fmla="*/ 33 h 100"/>
                <a:gd name="T24" fmla="*/ 47 w 165"/>
                <a:gd name="T25" fmla="*/ 33 h 100"/>
                <a:gd name="T26" fmla="*/ 49 w 165"/>
                <a:gd name="T27" fmla="*/ 32 h 100"/>
                <a:gd name="T28" fmla="*/ 52 w 165"/>
                <a:gd name="T29" fmla="*/ 31 h 100"/>
                <a:gd name="T30" fmla="*/ 55 w 165"/>
                <a:gd name="T31" fmla="*/ 30 h 100"/>
                <a:gd name="T32" fmla="*/ 55 w 165"/>
                <a:gd name="T33" fmla="*/ 29 h 100"/>
                <a:gd name="T34" fmla="*/ 54 w 165"/>
                <a:gd name="T35" fmla="*/ 22 h 100"/>
                <a:gd name="T36" fmla="*/ 53 w 165"/>
                <a:gd name="T37" fmla="*/ 18 h 100"/>
                <a:gd name="T38" fmla="*/ 52 w 165"/>
                <a:gd name="T39" fmla="*/ 14 h 100"/>
                <a:gd name="T40" fmla="*/ 49 w 165"/>
                <a:gd name="T41" fmla="*/ 12 h 100"/>
                <a:gd name="T42" fmla="*/ 46 w 165"/>
                <a:gd name="T43" fmla="*/ 10 h 100"/>
                <a:gd name="T44" fmla="*/ 41 w 165"/>
                <a:gd name="T45" fmla="*/ 9 h 100"/>
                <a:gd name="T46" fmla="*/ 36 w 165"/>
                <a:gd name="T47" fmla="*/ 6 h 100"/>
                <a:gd name="T48" fmla="*/ 30 w 165"/>
                <a:gd name="T49" fmla="*/ 3 h 100"/>
                <a:gd name="T50" fmla="*/ 25 w 165"/>
                <a:gd name="T51" fmla="*/ 1 h 100"/>
                <a:gd name="T52" fmla="*/ 21 w 165"/>
                <a:gd name="T53" fmla="*/ 0 h 100"/>
                <a:gd name="T54" fmla="*/ 15 w 165"/>
                <a:gd name="T55" fmla="*/ 0 h 100"/>
                <a:gd name="T56" fmla="*/ 10 w 165"/>
                <a:gd name="T57" fmla="*/ 2 h 100"/>
                <a:gd name="T58" fmla="*/ 4 w 165"/>
                <a:gd name="T59" fmla="*/ 4 h 100"/>
                <a:gd name="T60" fmla="*/ 0 w 165"/>
                <a:gd name="T61" fmla="*/ 4 h 10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65" h="100">
                  <a:moveTo>
                    <a:pt x="0" y="13"/>
                  </a:moveTo>
                  <a:lnTo>
                    <a:pt x="7" y="17"/>
                  </a:lnTo>
                  <a:lnTo>
                    <a:pt x="19" y="19"/>
                  </a:lnTo>
                  <a:lnTo>
                    <a:pt x="31" y="26"/>
                  </a:lnTo>
                  <a:lnTo>
                    <a:pt x="49" y="38"/>
                  </a:lnTo>
                  <a:lnTo>
                    <a:pt x="72" y="58"/>
                  </a:lnTo>
                  <a:lnTo>
                    <a:pt x="92" y="78"/>
                  </a:lnTo>
                  <a:lnTo>
                    <a:pt x="111" y="92"/>
                  </a:lnTo>
                  <a:lnTo>
                    <a:pt x="124" y="98"/>
                  </a:lnTo>
                  <a:lnTo>
                    <a:pt x="132" y="100"/>
                  </a:lnTo>
                  <a:lnTo>
                    <a:pt x="140" y="99"/>
                  </a:lnTo>
                  <a:lnTo>
                    <a:pt x="147" y="98"/>
                  </a:lnTo>
                  <a:lnTo>
                    <a:pt x="155" y="95"/>
                  </a:lnTo>
                  <a:lnTo>
                    <a:pt x="165" y="91"/>
                  </a:lnTo>
                  <a:lnTo>
                    <a:pt x="165" y="88"/>
                  </a:lnTo>
                  <a:lnTo>
                    <a:pt x="163" y="66"/>
                  </a:lnTo>
                  <a:lnTo>
                    <a:pt x="159" y="54"/>
                  </a:lnTo>
                  <a:lnTo>
                    <a:pt x="155" y="43"/>
                  </a:lnTo>
                  <a:lnTo>
                    <a:pt x="148" y="35"/>
                  </a:lnTo>
                  <a:lnTo>
                    <a:pt x="137" y="31"/>
                  </a:lnTo>
                  <a:lnTo>
                    <a:pt x="123" y="26"/>
                  </a:lnTo>
                  <a:lnTo>
                    <a:pt x="107" y="18"/>
                  </a:lnTo>
                  <a:lnTo>
                    <a:pt x="90" y="10"/>
                  </a:lnTo>
                  <a:lnTo>
                    <a:pt x="76" y="4"/>
                  </a:lnTo>
                  <a:lnTo>
                    <a:pt x="63" y="0"/>
                  </a:lnTo>
                  <a:lnTo>
                    <a:pt x="45" y="0"/>
                  </a:lnTo>
                  <a:lnTo>
                    <a:pt x="31" y="5"/>
                  </a:lnTo>
                  <a:lnTo>
                    <a:pt x="12" y="11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85" name="Freeform 25"/>
            <p:cNvSpPr>
              <a:spLocks/>
            </p:cNvSpPr>
            <p:nvPr/>
          </p:nvSpPr>
          <p:spPr bwMode="auto">
            <a:xfrm>
              <a:off x="3030" y="3615"/>
              <a:ext cx="56" cy="71"/>
            </a:xfrm>
            <a:custGeom>
              <a:avLst/>
              <a:gdLst>
                <a:gd name="T0" fmla="*/ 0 w 166"/>
                <a:gd name="T1" fmla="*/ 71 h 213"/>
                <a:gd name="T2" fmla="*/ 5 w 166"/>
                <a:gd name="T3" fmla="*/ 68 h 213"/>
                <a:gd name="T4" fmla="*/ 9 w 166"/>
                <a:gd name="T5" fmla="*/ 64 h 213"/>
                <a:gd name="T6" fmla="*/ 15 w 166"/>
                <a:gd name="T7" fmla="*/ 59 h 213"/>
                <a:gd name="T8" fmla="*/ 20 w 166"/>
                <a:gd name="T9" fmla="*/ 54 h 213"/>
                <a:gd name="T10" fmla="*/ 27 w 166"/>
                <a:gd name="T11" fmla="*/ 51 h 213"/>
                <a:gd name="T12" fmla="*/ 34 w 166"/>
                <a:gd name="T13" fmla="*/ 48 h 213"/>
                <a:gd name="T14" fmla="*/ 43 w 166"/>
                <a:gd name="T15" fmla="*/ 44 h 213"/>
                <a:gd name="T16" fmla="*/ 48 w 166"/>
                <a:gd name="T17" fmla="*/ 41 h 213"/>
                <a:gd name="T18" fmla="*/ 52 w 166"/>
                <a:gd name="T19" fmla="*/ 36 h 213"/>
                <a:gd name="T20" fmla="*/ 55 w 166"/>
                <a:gd name="T21" fmla="*/ 31 h 213"/>
                <a:gd name="T22" fmla="*/ 56 w 166"/>
                <a:gd name="T23" fmla="*/ 24 h 213"/>
                <a:gd name="T24" fmla="*/ 56 w 166"/>
                <a:gd name="T25" fmla="*/ 15 h 213"/>
                <a:gd name="T26" fmla="*/ 55 w 166"/>
                <a:gd name="T27" fmla="*/ 7 h 213"/>
                <a:gd name="T28" fmla="*/ 52 w 166"/>
                <a:gd name="T29" fmla="*/ 0 h 21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66" h="213">
                  <a:moveTo>
                    <a:pt x="0" y="213"/>
                  </a:moveTo>
                  <a:lnTo>
                    <a:pt x="14" y="204"/>
                  </a:lnTo>
                  <a:lnTo>
                    <a:pt x="27" y="193"/>
                  </a:lnTo>
                  <a:lnTo>
                    <a:pt x="44" y="177"/>
                  </a:lnTo>
                  <a:lnTo>
                    <a:pt x="60" y="163"/>
                  </a:lnTo>
                  <a:lnTo>
                    <a:pt x="81" y="152"/>
                  </a:lnTo>
                  <a:lnTo>
                    <a:pt x="102" y="143"/>
                  </a:lnTo>
                  <a:lnTo>
                    <a:pt x="126" y="133"/>
                  </a:lnTo>
                  <a:lnTo>
                    <a:pt x="142" y="123"/>
                  </a:lnTo>
                  <a:lnTo>
                    <a:pt x="153" y="109"/>
                  </a:lnTo>
                  <a:lnTo>
                    <a:pt x="162" y="94"/>
                  </a:lnTo>
                  <a:lnTo>
                    <a:pt x="166" y="71"/>
                  </a:lnTo>
                  <a:lnTo>
                    <a:pt x="166" y="44"/>
                  </a:lnTo>
                  <a:lnTo>
                    <a:pt x="163" y="21"/>
                  </a:lnTo>
                  <a:lnTo>
                    <a:pt x="15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86" name="Freeform 26"/>
            <p:cNvSpPr>
              <a:spLocks/>
            </p:cNvSpPr>
            <p:nvPr/>
          </p:nvSpPr>
          <p:spPr bwMode="auto">
            <a:xfrm>
              <a:off x="3009" y="2533"/>
              <a:ext cx="116" cy="105"/>
            </a:xfrm>
            <a:custGeom>
              <a:avLst/>
              <a:gdLst>
                <a:gd name="T0" fmla="*/ 34 w 348"/>
                <a:gd name="T1" fmla="*/ 93 h 315"/>
                <a:gd name="T2" fmla="*/ 50 w 348"/>
                <a:gd name="T3" fmla="*/ 83 h 315"/>
                <a:gd name="T4" fmla="*/ 58 w 348"/>
                <a:gd name="T5" fmla="*/ 73 h 315"/>
                <a:gd name="T6" fmla="*/ 60 w 348"/>
                <a:gd name="T7" fmla="*/ 60 h 315"/>
                <a:gd name="T8" fmla="*/ 73 w 348"/>
                <a:gd name="T9" fmla="*/ 50 h 315"/>
                <a:gd name="T10" fmla="*/ 94 w 348"/>
                <a:gd name="T11" fmla="*/ 41 h 315"/>
                <a:gd name="T12" fmla="*/ 102 w 348"/>
                <a:gd name="T13" fmla="*/ 27 h 315"/>
                <a:gd name="T14" fmla="*/ 111 w 348"/>
                <a:gd name="T15" fmla="*/ 10 h 315"/>
                <a:gd name="T16" fmla="*/ 111 w 348"/>
                <a:gd name="T17" fmla="*/ 6 h 315"/>
                <a:gd name="T18" fmla="*/ 103 w 348"/>
                <a:gd name="T19" fmla="*/ 16 h 315"/>
                <a:gd name="T20" fmla="*/ 95 w 348"/>
                <a:gd name="T21" fmla="*/ 33 h 315"/>
                <a:gd name="T22" fmla="*/ 88 w 348"/>
                <a:gd name="T23" fmla="*/ 33 h 315"/>
                <a:gd name="T24" fmla="*/ 81 w 348"/>
                <a:gd name="T25" fmla="*/ 21 h 315"/>
                <a:gd name="T26" fmla="*/ 77 w 348"/>
                <a:gd name="T27" fmla="*/ 7 h 315"/>
                <a:gd name="T28" fmla="*/ 79 w 348"/>
                <a:gd name="T29" fmla="*/ 1 h 315"/>
                <a:gd name="T30" fmla="*/ 75 w 348"/>
                <a:gd name="T31" fmla="*/ 3 h 315"/>
                <a:gd name="T32" fmla="*/ 76 w 348"/>
                <a:gd name="T33" fmla="*/ 11 h 315"/>
                <a:gd name="T34" fmla="*/ 79 w 348"/>
                <a:gd name="T35" fmla="*/ 26 h 315"/>
                <a:gd name="T36" fmla="*/ 83 w 348"/>
                <a:gd name="T37" fmla="*/ 36 h 315"/>
                <a:gd name="T38" fmla="*/ 77 w 348"/>
                <a:gd name="T39" fmla="*/ 39 h 315"/>
                <a:gd name="T40" fmla="*/ 65 w 348"/>
                <a:gd name="T41" fmla="*/ 40 h 315"/>
                <a:gd name="T42" fmla="*/ 55 w 348"/>
                <a:gd name="T43" fmla="*/ 46 h 315"/>
                <a:gd name="T44" fmla="*/ 49 w 348"/>
                <a:gd name="T45" fmla="*/ 43 h 315"/>
                <a:gd name="T46" fmla="*/ 41 w 348"/>
                <a:gd name="T47" fmla="*/ 38 h 315"/>
                <a:gd name="T48" fmla="*/ 32 w 348"/>
                <a:gd name="T49" fmla="*/ 30 h 315"/>
                <a:gd name="T50" fmla="*/ 29 w 348"/>
                <a:gd name="T51" fmla="*/ 28 h 315"/>
                <a:gd name="T52" fmla="*/ 35 w 348"/>
                <a:gd name="T53" fmla="*/ 37 h 315"/>
                <a:gd name="T54" fmla="*/ 45 w 348"/>
                <a:gd name="T55" fmla="*/ 44 h 315"/>
                <a:gd name="T56" fmla="*/ 46 w 348"/>
                <a:gd name="T57" fmla="*/ 49 h 315"/>
                <a:gd name="T58" fmla="*/ 34 w 348"/>
                <a:gd name="T59" fmla="*/ 52 h 315"/>
                <a:gd name="T60" fmla="*/ 27 w 348"/>
                <a:gd name="T61" fmla="*/ 59 h 315"/>
                <a:gd name="T62" fmla="*/ 25 w 348"/>
                <a:gd name="T63" fmla="*/ 54 h 315"/>
                <a:gd name="T64" fmla="*/ 19 w 348"/>
                <a:gd name="T65" fmla="*/ 43 h 315"/>
                <a:gd name="T66" fmla="*/ 18 w 348"/>
                <a:gd name="T67" fmla="*/ 25 h 315"/>
                <a:gd name="T68" fmla="*/ 20 w 348"/>
                <a:gd name="T69" fmla="*/ 12 h 315"/>
                <a:gd name="T70" fmla="*/ 19 w 348"/>
                <a:gd name="T71" fmla="*/ 7 h 315"/>
                <a:gd name="T72" fmla="*/ 16 w 348"/>
                <a:gd name="T73" fmla="*/ 13 h 315"/>
                <a:gd name="T74" fmla="*/ 15 w 348"/>
                <a:gd name="T75" fmla="*/ 24 h 315"/>
                <a:gd name="T76" fmla="*/ 14 w 348"/>
                <a:gd name="T77" fmla="*/ 38 h 315"/>
                <a:gd name="T78" fmla="*/ 9 w 348"/>
                <a:gd name="T79" fmla="*/ 44 h 315"/>
                <a:gd name="T80" fmla="*/ 5 w 348"/>
                <a:gd name="T81" fmla="*/ 31 h 315"/>
                <a:gd name="T82" fmla="*/ 6 w 348"/>
                <a:gd name="T83" fmla="*/ 20 h 315"/>
                <a:gd name="T84" fmla="*/ 2 w 348"/>
                <a:gd name="T85" fmla="*/ 11 h 315"/>
                <a:gd name="T86" fmla="*/ 1 w 348"/>
                <a:gd name="T87" fmla="*/ 21 h 315"/>
                <a:gd name="T88" fmla="*/ 1 w 348"/>
                <a:gd name="T89" fmla="*/ 39 h 315"/>
                <a:gd name="T90" fmla="*/ 7 w 348"/>
                <a:gd name="T91" fmla="*/ 57 h 315"/>
                <a:gd name="T92" fmla="*/ 8 w 348"/>
                <a:gd name="T93" fmla="*/ 76 h 315"/>
                <a:gd name="T94" fmla="*/ 1 w 348"/>
                <a:gd name="T95" fmla="*/ 90 h 3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48" h="315">
                  <a:moveTo>
                    <a:pt x="90" y="315"/>
                  </a:moveTo>
                  <a:lnTo>
                    <a:pt x="94" y="290"/>
                  </a:lnTo>
                  <a:lnTo>
                    <a:pt x="102" y="278"/>
                  </a:lnTo>
                  <a:lnTo>
                    <a:pt x="115" y="267"/>
                  </a:lnTo>
                  <a:lnTo>
                    <a:pt x="133" y="258"/>
                  </a:lnTo>
                  <a:lnTo>
                    <a:pt x="149" y="249"/>
                  </a:lnTo>
                  <a:lnTo>
                    <a:pt x="163" y="239"/>
                  </a:lnTo>
                  <a:lnTo>
                    <a:pt x="170" y="232"/>
                  </a:lnTo>
                  <a:lnTo>
                    <a:pt x="173" y="220"/>
                  </a:lnTo>
                  <a:lnTo>
                    <a:pt x="174" y="200"/>
                  </a:lnTo>
                  <a:lnTo>
                    <a:pt x="176" y="190"/>
                  </a:lnTo>
                  <a:lnTo>
                    <a:pt x="180" y="180"/>
                  </a:lnTo>
                  <a:lnTo>
                    <a:pt x="189" y="169"/>
                  </a:lnTo>
                  <a:lnTo>
                    <a:pt x="204" y="158"/>
                  </a:lnTo>
                  <a:lnTo>
                    <a:pt x="220" y="150"/>
                  </a:lnTo>
                  <a:lnTo>
                    <a:pt x="241" y="142"/>
                  </a:lnTo>
                  <a:lnTo>
                    <a:pt x="262" y="133"/>
                  </a:lnTo>
                  <a:lnTo>
                    <a:pt x="281" y="123"/>
                  </a:lnTo>
                  <a:lnTo>
                    <a:pt x="291" y="112"/>
                  </a:lnTo>
                  <a:lnTo>
                    <a:pt x="299" y="100"/>
                  </a:lnTo>
                  <a:lnTo>
                    <a:pt x="307" y="81"/>
                  </a:lnTo>
                  <a:lnTo>
                    <a:pt x="316" y="58"/>
                  </a:lnTo>
                  <a:lnTo>
                    <a:pt x="323" y="42"/>
                  </a:lnTo>
                  <a:lnTo>
                    <a:pt x="332" y="31"/>
                  </a:lnTo>
                  <a:lnTo>
                    <a:pt x="341" y="23"/>
                  </a:lnTo>
                  <a:lnTo>
                    <a:pt x="348" y="19"/>
                  </a:lnTo>
                  <a:lnTo>
                    <a:pt x="333" y="17"/>
                  </a:lnTo>
                  <a:lnTo>
                    <a:pt x="326" y="23"/>
                  </a:lnTo>
                  <a:lnTo>
                    <a:pt x="317" y="34"/>
                  </a:lnTo>
                  <a:lnTo>
                    <a:pt x="309" y="47"/>
                  </a:lnTo>
                  <a:lnTo>
                    <a:pt x="303" y="66"/>
                  </a:lnTo>
                  <a:lnTo>
                    <a:pt x="294" y="84"/>
                  </a:lnTo>
                  <a:lnTo>
                    <a:pt x="286" y="98"/>
                  </a:lnTo>
                  <a:lnTo>
                    <a:pt x="274" y="108"/>
                  </a:lnTo>
                  <a:lnTo>
                    <a:pt x="266" y="112"/>
                  </a:lnTo>
                  <a:lnTo>
                    <a:pt x="263" y="99"/>
                  </a:lnTo>
                  <a:lnTo>
                    <a:pt x="258" y="88"/>
                  </a:lnTo>
                  <a:lnTo>
                    <a:pt x="250" y="75"/>
                  </a:lnTo>
                  <a:lnTo>
                    <a:pt x="243" y="63"/>
                  </a:lnTo>
                  <a:lnTo>
                    <a:pt x="239" y="48"/>
                  </a:lnTo>
                  <a:lnTo>
                    <a:pt x="237" y="34"/>
                  </a:lnTo>
                  <a:lnTo>
                    <a:pt x="232" y="21"/>
                  </a:lnTo>
                  <a:lnTo>
                    <a:pt x="231" y="14"/>
                  </a:lnTo>
                  <a:lnTo>
                    <a:pt x="232" y="8"/>
                  </a:lnTo>
                  <a:lnTo>
                    <a:pt x="236" y="2"/>
                  </a:lnTo>
                  <a:lnTo>
                    <a:pt x="228" y="0"/>
                  </a:lnTo>
                  <a:lnTo>
                    <a:pt x="224" y="8"/>
                  </a:lnTo>
                  <a:lnTo>
                    <a:pt x="224" y="14"/>
                  </a:lnTo>
                  <a:lnTo>
                    <a:pt x="224" y="21"/>
                  </a:lnTo>
                  <a:lnTo>
                    <a:pt x="227" y="34"/>
                  </a:lnTo>
                  <a:lnTo>
                    <a:pt x="230" y="51"/>
                  </a:lnTo>
                  <a:lnTo>
                    <a:pt x="232" y="66"/>
                  </a:lnTo>
                  <a:lnTo>
                    <a:pt x="238" y="79"/>
                  </a:lnTo>
                  <a:lnTo>
                    <a:pt x="244" y="91"/>
                  </a:lnTo>
                  <a:lnTo>
                    <a:pt x="249" y="102"/>
                  </a:lnTo>
                  <a:lnTo>
                    <a:pt x="249" y="108"/>
                  </a:lnTo>
                  <a:lnTo>
                    <a:pt x="247" y="111"/>
                  </a:lnTo>
                  <a:lnTo>
                    <a:pt x="241" y="114"/>
                  </a:lnTo>
                  <a:lnTo>
                    <a:pt x="230" y="116"/>
                  </a:lnTo>
                  <a:lnTo>
                    <a:pt x="216" y="115"/>
                  </a:lnTo>
                  <a:lnTo>
                    <a:pt x="203" y="116"/>
                  </a:lnTo>
                  <a:lnTo>
                    <a:pt x="195" y="119"/>
                  </a:lnTo>
                  <a:lnTo>
                    <a:pt x="186" y="124"/>
                  </a:lnTo>
                  <a:lnTo>
                    <a:pt x="178" y="131"/>
                  </a:lnTo>
                  <a:lnTo>
                    <a:pt x="165" y="137"/>
                  </a:lnTo>
                  <a:lnTo>
                    <a:pt x="152" y="145"/>
                  </a:lnTo>
                  <a:lnTo>
                    <a:pt x="151" y="136"/>
                  </a:lnTo>
                  <a:lnTo>
                    <a:pt x="148" y="129"/>
                  </a:lnTo>
                  <a:lnTo>
                    <a:pt x="141" y="123"/>
                  </a:lnTo>
                  <a:lnTo>
                    <a:pt x="133" y="116"/>
                  </a:lnTo>
                  <a:lnTo>
                    <a:pt x="123" y="113"/>
                  </a:lnTo>
                  <a:lnTo>
                    <a:pt x="112" y="108"/>
                  </a:lnTo>
                  <a:lnTo>
                    <a:pt x="104" y="99"/>
                  </a:lnTo>
                  <a:lnTo>
                    <a:pt x="97" y="90"/>
                  </a:lnTo>
                  <a:lnTo>
                    <a:pt x="94" y="81"/>
                  </a:lnTo>
                  <a:lnTo>
                    <a:pt x="87" y="84"/>
                  </a:lnTo>
                  <a:lnTo>
                    <a:pt x="90" y="91"/>
                  </a:lnTo>
                  <a:lnTo>
                    <a:pt x="95" y="102"/>
                  </a:lnTo>
                  <a:lnTo>
                    <a:pt x="104" y="112"/>
                  </a:lnTo>
                  <a:lnTo>
                    <a:pt x="115" y="120"/>
                  </a:lnTo>
                  <a:lnTo>
                    <a:pt x="128" y="126"/>
                  </a:lnTo>
                  <a:lnTo>
                    <a:pt x="135" y="132"/>
                  </a:lnTo>
                  <a:lnTo>
                    <a:pt x="141" y="142"/>
                  </a:lnTo>
                  <a:lnTo>
                    <a:pt x="141" y="144"/>
                  </a:lnTo>
                  <a:lnTo>
                    <a:pt x="139" y="147"/>
                  </a:lnTo>
                  <a:lnTo>
                    <a:pt x="128" y="150"/>
                  </a:lnTo>
                  <a:lnTo>
                    <a:pt x="113" y="153"/>
                  </a:lnTo>
                  <a:lnTo>
                    <a:pt x="101" y="156"/>
                  </a:lnTo>
                  <a:lnTo>
                    <a:pt x="92" y="160"/>
                  </a:lnTo>
                  <a:lnTo>
                    <a:pt x="85" y="168"/>
                  </a:lnTo>
                  <a:lnTo>
                    <a:pt x="81" y="177"/>
                  </a:lnTo>
                  <a:lnTo>
                    <a:pt x="78" y="191"/>
                  </a:lnTo>
                  <a:lnTo>
                    <a:pt x="77" y="167"/>
                  </a:lnTo>
                  <a:lnTo>
                    <a:pt x="76" y="161"/>
                  </a:lnTo>
                  <a:lnTo>
                    <a:pt x="73" y="156"/>
                  </a:lnTo>
                  <a:lnTo>
                    <a:pt x="66" y="146"/>
                  </a:lnTo>
                  <a:lnTo>
                    <a:pt x="58" y="130"/>
                  </a:lnTo>
                  <a:lnTo>
                    <a:pt x="52" y="110"/>
                  </a:lnTo>
                  <a:lnTo>
                    <a:pt x="52" y="90"/>
                  </a:lnTo>
                  <a:lnTo>
                    <a:pt x="54" y="74"/>
                  </a:lnTo>
                  <a:lnTo>
                    <a:pt x="54" y="70"/>
                  </a:lnTo>
                  <a:lnTo>
                    <a:pt x="56" y="48"/>
                  </a:lnTo>
                  <a:lnTo>
                    <a:pt x="59" y="36"/>
                  </a:lnTo>
                  <a:lnTo>
                    <a:pt x="63" y="25"/>
                  </a:lnTo>
                  <a:lnTo>
                    <a:pt x="70" y="17"/>
                  </a:lnTo>
                  <a:lnTo>
                    <a:pt x="58" y="21"/>
                  </a:lnTo>
                  <a:lnTo>
                    <a:pt x="54" y="29"/>
                  </a:lnTo>
                  <a:lnTo>
                    <a:pt x="48" y="40"/>
                  </a:lnTo>
                  <a:lnTo>
                    <a:pt x="46" y="54"/>
                  </a:lnTo>
                  <a:lnTo>
                    <a:pt x="44" y="71"/>
                  </a:lnTo>
                  <a:lnTo>
                    <a:pt x="44" y="81"/>
                  </a:lnTo>
                  <a:lnTo>
                    <a:pt x="42" y="98"/>
                  </a:lnTo>
                  <a:lnTo>
                    <a:pt x="42" y="113"/>
                  </a:lnTo>
                  <a:lnTo>
                    <a:pt x="40" y="125"/>
                  </a:lnTo>
                  <a:lnTo>
                    <a:pt x="37" y="142"/>
                  </a:lnTo>
                  <a:lnTo>
                    <a:pt x="28" y="131"/>
                  </a:lnTo>
                  <a:lnTo>
                    <a:pt x="23" y="119"/>
                  </a:lnTo>
                  <a:lnTo>
                    <a:pt x="18" y="108"/>
                  </a:lnTo>
                  <a:lnTo>
                    <a:pt x="16" y="92"/>
                  </a:lnTo>
                  <a:lnTo>
                    <a:pt x="16" y="78"/>
                  </a:lnTo>
                  <a:lnTo>
                    <a:pt x="16" y="66"/>
                  </a:lnTo>
                  <a:lnTo>
                    <a:pt x="17" y="59"/>
                  </a:lnTo>
                  <a:lnTo>
                    <a:pt x="20" y="43"/>
                  </a:lnTo>
                  <a:lnTo>
                    <a:pt x="22" y="34"/>
                  </a:lnTo>
                  <a:lnTo>
                    <a:pt x="5" y="34"/>
                  </a:lnTo>
                  <a:lnTo>
                    <a:pt x="4" y="47"/>
                  </a:lnTo>
                  <a:lnTo>
                    <a:pt x="2" y="63"/>
                  </a:lnTo>
                  <a:lnTo>
                    <a:pt x="0" y="79"/>
                  </a:lnTo>
                  <a:lnTo>
                    <a:pt x="0" y="96"/>
                  </a:lnTo>
                  <a:lnTo>
                    <a:pt x="2" y="116"/>
                  </a:lnTo>
                  <a:lnTo>
                    <a:pt x="8" y="134"/>
                  </a:lnTo>
                  <a:lnTo>
                    <a:pt x="16" y="154"/>
                  </a:lnTo>
                  <a:lnTo>
                    <a:pt x="22" y="170"/>
                  </a:lnTo>
                  <a:lnTo>
                    <a:pt x="25" y="188"/>
                  </a:lnTo>
                  <a:lnTo>
                    <a:pt x="26" y="206"/>
                  </a:lnTo>
                  <a:lnTo>
                    <a:pt x="24" y="228"/>
                  </a:lnTo>
                  <a:lnTo>
                    <a:pt x="20" y="246"/>
                  </a:lnTo>
                  <a:lnTo>
                    <a:pt x="12" y="262"/>
                  </a:lnTo>
                  <a:lnTo>
                    <a:pt x="3" y="271"/>
                  </a:lnTo>
                  <a:lnTo>
                    <a:pt x="90" y="315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87" name="Freeform 27"/>
            <p:cNvSpPr>
              <a:spLocks/>
            </p:cNvSpPr>
            <p:nvPr/>
          </p:nvSpPr>
          <p:spPr bwMode="auto">
            <a:xfrm>
              <a:off x="2970" y="2623"/>
              <a:ext cx="101" cy="160"/>
            </a:xfrm>
            <a:custGeom>
              <a:avLst/>
              <a:gdLst>
                <a:gd name="T0" fmla="*/ 31 w 304"/>
                <a:gd name="T1" fmla="*/ 14 h 479"/>
                <a:gd name="T2" fmla="*/ 31 w 304"/>
                <a:gd name="T3" fmla="*/ 22 h 479"/>
                <a:gd name="T4" fmla="*/ 25 w 304"/>
                <a:gd name="T5" fmla="*/ 31 h 479"/>
                <a:gd name="T6" fmla="*/ 22 w 304"/>
                <a:gd name="T7" fmla="*/ 43 h 479"/>
                <a:gd name="T8" fmla="*/ 24 w 304"/>
                <a:gd name="T9" fmla="*/ 54 h 479"/>
                <a:gd name="T10" fmla="*/ 25 w 304"/>
                <a:gd name="T11" fmla="*/ 61 h 479"/>
                <a:gd name="T12" fmla="*/ 22 w 304"/>
                <a:gd name="T13" fmla="*/ 71 h 479"/>
                <a:gd name="T14" fmla="*/ 21 w 304"/>
                <a:gd name="T15" fmla="*/ 85 h 479"/>
                <a:gd name="T16" fmla="*/ 21 w 304"/>
                <a:gd name="T17" fmla="*/ 98 h 479"/>
                <a:gd name="T18" fmla="*/ 23 w 304"/>
                <a:gd name="T19" fmla="*/ 110 h 479"/>
                <a:gd name="T20" fmla="*/ 24 w 304"/>
                <a:gd name="T21" fmla="*/ 127 h 479"/>
                <a:gd name="T22" fmla="*/ 20 w 304"/>
                <a:gd name="T23" fmla="*/ 139 h 479"/>
                <a:gd name="T24" fmla="*/ 12 w 304"/>
                <a:gd name="T25" fmla="*/ 147 h 479"/>
                <a:gd name="T26" fmla="*/ 6 w 304"/>
                <a:gd name="T27" fmla="*/ 151 h 479"/>
                <a:gd name="T28" fmla="*/ 20 w 304"/>
                <a:gd name="T29" fmla="*/ 151 h 479"/>
                <a:gd name="T30" fmla="*/ 32 w 304"/>
                <a:gd name="T31" fmla="*/ 154 h 479"/>
                <a:gd name="T32" fmla="*/ 40 w 304"/>
                <a:gd name="T33" fmla="*/ 154 h 479"/>
                <a:gd name="T34" fmla="*/ 46 w 304"/>
                <a:gd name="T35" fmla="*/ 149 h 479"/>
                <a:gd name="T36" fmla="*/ 47 w 304"/>
                <a:gd name="T37" fmla="*/ 149 h 479"/>
                <a:gd name="T38" fmla="*/ 46 w 304"/>
                <a:gd name="T39" fmla="*/ 159 h 479"/>
                <a:gd name="T40" fmla="*/ 48 w 304"/>
                <a:gd name="T41" fmla="*/ 157 h 479"/>
                <a:gd name="T42" fmla="*/ 54 w 304"/>
                <a:gd name="T43" fmla="*/ 150 h 479"/>
                <a:gd name="T44" fmla="*/ 64 w 304"/>
                <a:gd name="T45" fmla="*/ 145 h 479"/>
                <a:gd name="T46" fmla="*/ 77 w 304"/>
                <a:gd name="T47" fmla="*/ 144 h 479"/>
                <a:gd name="T48" fmla="*/ 89 w 304"/>
                <a:gd name="T49" fmla="*/ 146 h 479"/>
                <a:gd name="T50" fmla="*/ 101 w 304"/>
                <a:gd name="T51" fmla="*/ 149 h 479"/>
                <a:gd name="T52" fmla="*/ 91 w 304"/>
                <a:gd name="T53" fmla="*/ 143 h 479"/>
                <a:gd name="T54" fmla="*/ 87 w 304"/>
                <a:gd name="T55" fmla="*/ 138 h 479"/>
                <a:gd name="T56" fmla="*/ 80 w 304"/>
                <a:gd name="T57" fmla="*/ 123 h 479"/>
                <a:gd name="T58" fmla="*/ 75 w 304"/>
                <a:gd name="T59" fmla="*/ 108 h 479"/>
                <a:gd name="T60" fmla="*/ 66 w 304"/>
                <a:gd name="T61" fmla="*/ 93 h 479"/>
                <a:gd name="T62" fmla="*/ 53 w 304"/>
                <a:gd name="T63" fmla="*/ 72 h 479"/>
                <a:gd name="T64" fmla="*/ 52 w 304"/>
                <a:gd name="T65" fmla="*/ 60 h 479"/>
                <a:gd name="T66" fmla="*/ 55 w 304"/>
                <a:gd name="T67" fmla="*/ 48 h 479"/>
                <a:gd name="T68" fmla="*/ 61 w 304"/>
                <a:gd name="T69" fmla="*/ 37 h 479"/>
                <a:gd name="T70" fmla="*/ 65 w 304"/>
                <a:gd name="T71" fmla="*/ 29 h 479"/>
                <a:gd name="T72" fmla="*/ 69 w 304"/>
                <a:gd name="T73" fmla="*/ 15 h 479"/>
                <a:gd name="T74" fmla="*/ 29 w 304"/>
                <a:gd name="T75" fmla="*/ 10 h 47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04" h="479">
                  <a:moveTo>
                    <a:pt x="88" y="29"/>
                  </a:moveTo>
                  <a:lnTo>
                    <a:pt x="94" y="42"/>
                  </a:lnTo>
                  <a:lnTo>
                    <a:pt x="96" y="55"/>
                  </a:lnTo>
                  <a:lnTo>
                    <a:pt x="92" y="66"/>
                  </a:lnTo>
                  <a:lnTo>
                    <a:pt x="84" y="79"/>
                  </a:lnTo>
                  <a:lnTo>
                    <a:pt x="75" y="93"/>
                  </a:lnTo>
                  <a:lnTo>
                    <a:pt x="68" y="110"/>
                  </a:lnTo>
                  <a:lnTo>
                    <a:pt x="66" y="128"/>
                  </a:lnTo>
                  <a:lnTo>
                    <a:pt x="67" y="146"/>
                  </a:lnTo>
                  <a:lnTo>
                    <a:pt x="72" y="163"/>
                  </a:lnTo>
                  <a:lnTo>
                    <a:pt x="75" y="175"/>
                  </a:lnTo>
                  <a:lnTo>
                    <a:pt x="74" y="183"/>
                  </a:lnTo>
                  <a:lnTo>
                    <a:pt x="68" y="199"/>
                  </a:lnTo>
                  <a:lnTo>
                    <a:pt x="65" y="213"/>
                  </a:lnTo>
                  <a:lnTo>
                    <a:pt x="63" y="231"/>
                  </a:lnTo>
                  <a:lnTo>
                    <a:pt x="64" y="255"/>
                  </a:lnTo>
                  <a:lnTo>
                    <a:pt x="63" y="274"/>
                  </a:lnTo>
                  <a:lnTo>
                    <a:pt x="63" y="292"/>
                  </a:lnTo>
                  <a:lnTo>
                    <a:pt x="67" y="313"/>
                  </a:lnTo>
                  <a:lnTo>
                    <a:pt x="70" y="329"/>
                  </a:lnTo>
                  <a:lnTo>
                    <a:pt x="72" y="350"/>
                  </a:lnTo>
                  <a:lnTo>
                    <a:pt x="71" y="380"/>
                  </a:lnTo>
                  <a:lnTo>
                    <a:pt x="66" y="400"/>
                  </a:lnTo>
                  <a:lnTo>
                    <a:pt x="61" y="416"/>
                  </a:lnTo>
                  <a:lnTo>
                    <a:pt x="50" y="428"/>
                  </a:lnTo>
                  <a:lnTo>
                    <a:pt x="36" y="439"/>
                  </a:lnTo>
                  <a:lnTo>
                    <a:pt x="0" y="458"/>
                  </a:lnTo>
                  <a:lnTo>
                    <a:pt x="19" y="453"/>
                  </a:lnTo>
                  <a:lnTo>
                    <a:pt x="38" y="451"/>
                  </a:lnTo>
                  <a:lnTo>
                    <a:pt x="59" y="453"/>
                  </a:lnTo>
                  <a:lnTo>
                    <a:pt x="78" y="458"/>
                  </a:lnTo>
                  <a:lnTo>
                    <a:pt x="96" y="462"/>
                  </a:lnTo>
                  <a:lnTo>
                    <a:pt x="110" y="464"/>
                  </a:lnTo>
                  <a:lnTo>
                    <a:pt x="121" y="462"/>
                  </a:lnTo>
                  <a:lnTo>
                    <a:pt x="130" y="456"/>
                  </a:lnTo>
                  <a:lnTo>
                    <a:pt x="138" y="446"/>
                  </a:lnTo>
                  <a:lnTo>
                    <a:pt x="146" y="426"/>
                  </a:lnTo>
                  <a:lnTo>
                    <a:pt x="142" y="446"/>
                  </a:lnTo>
                  <a:lnTo>
                    <a:pt x="141" y="459"/>
                  </a:lnTo>
                  <a:lnTo>
                    <a:pt x="138" y="475"/>
                  </a:lnTo>
                  <a:lnTo>
                    <a:pt x="138" y="479"/>
                  </a:lnTo>
                  <a:lnTo>
                    <a:pt x="145" y="471"/>
                  </a:lnTo>
                  <a:lnTo>
                    <a:pt x="154" y="459"/>
                  </a:lnTo>
                  <a:lnTo>
                    <a:pt x="164" y="448"/>
                  </a:lnTo>
                  <a:lnTo>
                    <a:pt x="178" y="438"/>
                  </a:lnTo>
                  <a:lnTo>
                    <a:pt x="192" y="434"/>
                  </a:lnTo>
                  <a:lnTo>
                    <a:pt x="212" y="432"/>
                  </a:lnTo>
                  <a:lnTo>
                    <a:pt x="231" y="432"/>
                  </a:lnTo>
                  <a:lnTo>
                    <a:pt x="251" y="435"/>
                  </a:lnTo>
                  <a:lnTo>
                    <a:pt x="267" y="438"/>
                  </a:lnTo>
                  <a:lnTo>
                    <a:pt x="288" y="441"/>
                  </a:lnTo>
                  <a:lnTo>
                    <a:pt x="304" y="446"/>
                  </a:lnTo>
                  <a:lnTo>
                    <a:pt x="288" y="438"/>
                  </a:lnTo>
                  <a:lnTo>
                    <a:pt x="274" y="427"/>
                  </a:lnTo>
                  <a:lnTo>
                    <a:pt x="266" y="419"/>
                  </a:lnTo>
                  <a:lnTo>
                    <a:pt x="262" y="412"/>
                  </a:lnTo>
                  <a:lnTo>
                    <a:pt x="248" y="390"/>
                  </a:lnTo>
                  <a:lnTo>
                    <a:pt x="241" y="368"/>
                  </a:lnTo>
                  <a:lnTo>
                    <a:pt x="234" y="346"/>
                  </a:lnTo>
                  <a:lnTo>
                    <a:pt x="226" y="324"/>
                  </a:lnTo>
                  <a:lnTo>
                    <a:pt x="215" y="304"/>
                  </a:lnTo>
                  <a:lnTo>
                    <a:pt x="200" y="279"/>
                  </a:lnTo>
                  <a:lnTo>
                    <a:pt x="179" y="250"/>
                  </a:lnTo>
                  <a:lnTo>
                    <a:pt x="161" y="217"/>
                  </a:lnTo>
                  <a:lnTo>
                    <a:pt x="158" y="198"/>
                  </a:lnTo>
                  <a:lnTo>
                    <a:pt x="158" y="179"/>
                  </a:lnTo>
                  <a:lnTo>
                    <a:pt x="161" y="159"/>
                  </a:lnTo>
                  <a:lnTo>
                    <a:pt x="165" y="144"/>
                  </a:lnTo>
                  <a:lnTo>
                    <a:pt x="174" y="125"/>
                  </a:lnTo>
                  <a:lnTo>
                    <a:pt x="184" y="111"/>
                  </a:lnTo>
                  <a:lnTo>
                    <a:pt x="191" y="99"/>
                  </a:lnTo>
                  <a:lnTo>
                    <a:pt x="196" y="88"/>
                  </a:lnTo>
                  <a:lnTo>
                    <a:pt x="201" y="62"/>
                  </a:lnTo>
                  <a:lnTo>
                    <a:pt x="208" y="44"/>
                  </a:lnTo>
                  <a:lnTo>
                    <a:pt x="121" y="0"/>
                  </a:lnTo>
                  <a:lnTo>
                    <a:pt x="88" y="29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88" name="Freeform 28"/>
            <p:cNvSpPr>
              <a:spLocks/>
            </p:cNvSpPr>
            <p:nvPr/>
          </p:nvSpPr>
          <p:spPr bwMode="auto">
            <a:xfrm>
              <a:off x="2783" y="2532"/>
              <a:ext cx="228" cy="101"/>
            </a:xfrm>
            <a:custGeom>
              <a:avLst/>
              <a:gdLst>
                <a:gd name="T0" fmla="*/ 198 w 683"/>
                <a:gd name="T1" fmla="*/ 87 h 303"/>
                <a:gd name="T2" fmla="*/ 168 w 683"/>
                <a:gd name="T3" fmla="*/ 78 h 303"/>
                <a:gd name="T4" fmla="*/ 146 w 683"/>
                <a:gd name="T5" fmla="*/ 65 h 303"/>
                <a:gd name="T6" fmla="*/ 125 w 683"/>
                <a:gd name="T7" fmla="*/ 48 h 303"/>
                <a:gd name="T8" fmla="*/ 99 w 683"/>
                <a:gd name="T9" fmla="*/ 45 h 303"/>
                <a:gd name="T10" fmla="*/ 66 w 683"/>
                <a:gd name="T11" fmla="*/ 50 h 303"/>
                <a:gd name="T12" fmla="*/ 41 w 683"/>
                <a:gd name="T13" fmla="*/ 43 h 303"/>
                <a:gd name="T14" fmla="*/ 21 w 683"/>
                <a:gd name="T15" fmla="*/ 31 h 303"/>
                <a:gd name="T16" fmla="*/ 3 w 683"/>
                <a:gd name="T17" fmla="*/ 23 h 303"/>
                <a:gd name="T18" fmla="*/ 4 w 683"/>
                <a:gd name="T19" fmla="*/ 20 h 303"/>
                <a:gd name="T20" fmla="*/ 23 w 683"/>
                <a:gd name="T21" fmla="*/ 28 h 303"/>
                <a:gd name="T22" fmla="*/ 30 w 683"/>
                <a:gd name="T23" fmla="*/ 22 h 303"/>
                <a:gd name="T24" fmla="*/ 33 w 683"/>
                <a:gd name="T25" fmla="*/ 6 h 303"/>
                <a:gd name="T26" fmla="*/ 35 w 683"/>
                <a:gd name="T27" fmla="*/ 27 h 303"/>
                <a:gd name="T28" fmla="*/ 47 w 683"/>
                <a:gd name="T29" fmla="*/ 36 h 303"/>
                <a:gd name="T30" fmla="*/ 58 w 683"/>
                <a:gd name="T31" fmla="*/ 35 h 303"/>
                <a:gd name="T32" fmla="*/ 46 w 683"/>
                <a:gd name="T33" fmla="*/ 19 h 303"/>
                <a:gd name="T34" fmla="*/ 47 w 683"/>
                <a:gd name="T35" fmla="*/ 7 h 303"/>
                <a:gd name="T36" fmla="*/ 50 w 683"/>
                <a:gd name="T37" fmla="*/ 23 h 303"/>
                <a:gd name="T38" fmla="*/ 68 w 683"/>
                <a:gd name="T39" fmla="*/ 37 h 303"/>
                <a:gd name="T40" fmla="*/ 92 w 683"/>
                <a:gd name="T41" fmla="*/ 31 h 303"/>
                <a:gd name="T42" fmla="*/ 117 w 683"/>
                <a:gd name="T43" fmla="*/ 31 h 303"/>
                <a:gd name="T44" fmla="*/ 96 w 683"/>
                <a:gd name="T45" fmla="*/ 19 h 303"/>
                <a:gd name="T46" fmla="*/ 89 w 683"/>
                <a:gd name="T47" fmla="*/ 11 h 303"/>
                <a:gd name="T48" fmla="*/ 83 w 683"/>
                <a:gd name="T49" fmla="*/ 0 h 303"/>
                <a:gd name="T50" fmla="*/ 89 w 683"/>
                <a:gd name="T51" fmla="*/ 6 h 303"/>
                <a:gd name="T52" fmla="*/ 98 w 683"/>
                <a:gd name="T53" fmla="*/ 16 h 303"/>
                <a:gd name="T54" fmla="*/ 118 w 683"/>
                <a:gd name="T55" fmla="*/ 27 h 303"/>
                <a:gd name="T56" fmla="*/ 122 w 683"/>
                <a:gd name="T57" fmla="*/ 18 h 303"/>
                <a:gd name="T58" fmla="*/ 123 w 683"/>
                <a:gd name="T59" fmla="*/ 6 h 303"/>
                <a:gd name="T60" fmla="*/ 127 w 683"/>
                <a:gd name="T61" fmla="*/ 13 h 303"/>
                <a:gd name="T62" fmla="*/ 130 w 683"/>
                <a:gd name="T63" fmla="*/ 34 h 303"/>
                <a:gd name="T64" fmla="*/ 152 w 683"/>
                <a:gd name="T65" fmla="*/ 45 h 303"/>
                <a:gd name="T66" fmla="*/ 167 w 683"/>
                <a:gd name="T67" fmla="*/ 54 h 303"/>
                <a:gd name="T68" fmla="*/ 195 w 683"/>
                <a:gd name="T69" fmla="*/ 65 h 303"/>
                <a:gd name="T70" fmla="*/ 207 w 683"/>
                <a:gd name="T71" fmla="*/ 71 h 303"/>
                <a:gd name="T72" fmla="*/ 195 w 683"/>
                <a:gd name="T73" fmla="*/ 56 h 303"/>
                <a:gd name="T74" fmla="*/ 187 w 683"/>
                <a:gd name="T75" fmla="*/ 39 h 303"/>
                <a:gd name="T76" fmla="*/ 190 w 683"/>
                <a:gd name="T77" fmla="*/ 25 h 303"/>
                <a:gd name="T78" fmla="*/ 177 w 683"/>
                <a:gd name="T79" fmla="*/ 11 h 303"/>
                <a:gd name="T80" fmla="*/ 187 w 683"/>
                <a:gd name="T81" fmla="*/ 16 h 303"/>
                <a:gd name="T82" fmla="*/ 193 w 683"/>
                <a:gd name="T83" fmla="*/ 31 h 303"/>
                <a:gd name="T84" fmla="*/ 201 w 683"/>
                <a:gd name="T85" fmla="*/ 14 h 303"/>
                <a:gd name="T86" fmla="*/ 205 w 683"/>
                <a:gd name="T87" fmla="*/ 16 h 303"/>
                <a:gd name="T88" fmla="*/ 196 w 683"/>
                <a:gd name="T89" fmla="*/ 37 h 303"/>
                <a:gd name="T90" fmla="*/ 199 w 683"/>
                <a:gd name="T91" fmla="*/ 53 h 303"/>
                <a:gd name="T92" fmla="*/ 216 w 683"/>
                <a:gd name="T93" fmla="*/ 70 h 303"/>
                <a:gd name="T94" fmla="*/ 227 w 683"/>
                <a:gd name="T95" fmla="*/ 87 h 30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83" h="303">
                  <a:moveTo>
                    <a:pt x="650" y="303"/>
                  </a:moveTo>
                  <a:lnTo>
                    <a:pt x="640" y="292"/>
                  </a:lnTo>
                  <a:lnTo>
                    <a:pt x="618" y="275"/>
                  </a:lnTo>
                  <a:lnTo>
                    <a:pt x="594" y="261"/>
                  </a:lnTo>
                  <a:lnTo>
                    <a:pt x="567" y="249"/>
                  </a:lnTo>
                  <a:lnTo>
                    <a:pt x="544" y="243"/>
                  </a:lnTo>
                  <a:lnTo>
                    <a:pt x="524" y="239"/>
                  </a:lnTo>
                  <a:lnTo>
                    <a:pt x="504" y="235"/>
                  </a:lnTo>
                  <a:lnTo>
                    <a:pt x="485" y="227"/>
                  </a:lnTo>
                  <a:lnTo>
                    <a:pt x="466" y="217"/>
                  </a:lnTo>
                  <a:lnTo>
                    <a:pt x="454" y="208"/>
                  </a:lnTo>
                  <a:lnTo>
                    <a:pt x="437" y="194"/>
                  </a:lnTo>
                  <a:lnTo>
                    <a:pt x="421" y="178"/>
                  </a:lnTo>
                  <a:lnTo>
                    <a:pt x="403" y="161"/>
                  </a:lnTo>
                  <a:lnTo>
                    <a:pt x="390" y="151"/>
                  </a:lnTo>
                  <a:lnTo>
                    <a:pt x="375" y="145"/>
                  </a:lnTo>
                  <a:lnTo>
                    <a:pt x="357" y="139"/>
                  </a:lnTo>
                  <a:lnTo>
                    <a:pt x="338" y="136"/>
                  </a:lnTo>
                  <a:lnTo>
                    <a:pt x="317" y="135"/>
                  </a:lnTo>
                  <a:lnTo>
                    <a:pt x="296" y="135"/>
                  </a:lnTo>
                  <a:lnTo>
                    <a:pt x="271" y="137"/>
                  </a:lnTo>
                  <a:lnTo>
                    <a:pt x="247" y="140"/>
                  </a:lnTo>
                  <a:lnTo>
                    <a:pt x="224" y="146"/>
                  </a:lnTo>
                  <a:lnTo>
                    <a:pt x="199" y="149"/>
                  </a:lnTo>
                  <a:lnTo>
                    <a:pt x="179" y="148"/>
                  </a:lnTo>
                  <a:lnTo>
                    <a:pt x="158" y="145"/>
                  </a:lnTo>
                  <a:lnTo>
                    <a:pt x="140" y="139"/>
                  </a:lnTo>
                  <a:lnTo>
                    <a:pt x="124" y="129"/>
                  </a:lnTo>
                  <a:lnTo>
                    <a:pt x="108" y="116"/>
                  </a:lnTo>
                  <a:lnTo>
                    <a:pt x="94" y="105"/>
                  </a:lnTo>
                  <a:lnTo>
                    <a:pt x="80" y="97"/>
                  </a:lnTo>
                  <a:lnTo>
                    <a:pt x="64" y="92"/>
                  </a:lnTo>
                  <a:lnTo>
                    <a:pt x="46" y="87"/>
                  </a:lnTo>
                  <a:lnTo>
                    <a:pt x="26" y="80"/>
                  </a:lnTo>
                  <a:lnTo>
                    <a:pt x="15" y="76"/>
                  </a:lnTo>
                  <a:lnTo>
                    <a:pt x="9" y="70"/>
                  </a:lnTo>
                  <a:lnTo>
                    <a:pt x="4" y="66"/>
                  </a:lnTo>
                  <a:lnTo>
                    <a:pt x="0" y="51"/>
                  </a:lnTo>
                  <a:lnTo>
                    <a:pt x="7" y="49"/>
                  </a:lnTo>
                  <a:lnTo>
                    <a:pt x="11" y="59"/>
                  </a:lnTo>
                  <a:lnTo>
                    <a:pt x="15" y="67"/>
                  </a:lnTo>
                  <a:lnTo>
                    <a:pt x="24" y="70"/>
                  </a:lnTo>
                  <a:lnTo>
                    <a:pt x="46" y="77"/>
                  </a:lnTo>
                  <a:lnTo>
                    <a:pt x="70" y="84"/>
                  </a:lnTo>
                  <a:lnTo>
                    <a:pt x="86" y="88"/>
                  </a:lnTo>
                  <a:lnTo>
                    <a:pt x="92" y="90"/>
                  </a:lnTo>
                  <a:lnTo>
                    <a:pt x="91" y="79"/>
                  </a:lnTo>
                  <a:lnTo>
                    <a:pt x="91" y="66"/>
                  </a:lnTo>
                  <a:lnTo>
                    <a:pt x="91" y="49"/>
                  </a:lnTo>
                  <a:lnTo>
                    <a:pt x="92" y="32"/>
                  </a:lnTo>
                  <a:lnTo>
                    <a:pt x="92" y="18"/>
                  </a:lnTo>
                  <a:lnTo>
                    <a:pt x="98" y="18"/>
                  </a:lnTo>
                  <a:lnTo>
                    <a:pt x="97" y="31"/>
                  </a:lnTo>
                  <a:lnTo>
                    <a:pt x="97" y="49"/>
                  </a:lnTo>
                  <a:lnTo>
                    <a:pt x="100" y="67"/>
                  </a:lnTo>
                  <a:lnTo>
                    <a:pt x="104" y="82"/>
                  </a:lnTo>
                  <a:lnTo>
                    <a:pt x="111" y="91"/>
                  </a:lnTo>
                  <a:lnTo>
                    <a:pt x="118" y="96"/>
                  </a:lnTo>
                  <a:lnTo>
                    <a:pt x="129" y="103"/>
                  </a:lnTo>
                  <a:lnTo>
                    <a:pt x="142" y="108"/>
                  </a:lnTo>
                  <a:lnTo>
                    <a:pt x="158" y="112"/>
                  </a:lnTo>
                  <a:lnTo>
                    <a:pt x="175" y="115"/>
                  </a:lnTo>
                  <a:lnTo>
                    <a:pt x="187" y="115"/>
                  </a:lnTo>
                  <a:lnTo>
                    <a:pt x="175" y="106"/>
                  </a:lnTo>
                  <a:lnTo>
                    <a:pt x="161" y="95"/>
                  </a:lnTo>
                  <a:lnTo>
                    <a:pt x="150" y="84"/>
                  </a:lnTo>
                  <a:lnTo>
                    <a:pt x="141" y="70"/>
                  </a:lnTo>
                  <a:lnTo>
                    <a:pt x="137" y="58"/>
                  </a:lnTo>
                  <a:lnTo>
                    <a:pt x="134" y="43"/>
                  </a:lnTo>
                  <a:lnTo>
                    <a:pt x="132" y="32"/>
                  </a:lnTo>
                  <a:lnTo>
                    <a:pt x="134" y="21"/>
                  </a:lnTo>
                  <a:lnTo>
                    <a:pt x="141" y="22"/>
                  </a:lnTo>
                  <a:lnTo>
                    <a:pt x="141" y="28"/>
                  </a:lnTo>
                  <a:lnTo>
                    <a:pt x="141" y="44"/>
                  </a:lnTo>
                  <a:lnTo>
                    <a:pt x="145" y="58"/>
                  </a:lnTo>
                  <a:lnTo>
                    <a:pt x="151" y="70"/>
                  </a:lnTo>
                  <a:lnTo>
                    <a:pt x="162" y="82"/>
                  </a:lnTo>
                  <a:lnTo>
                    <a:pt x="174" y="93"/>
                  </a:lnTo>
                  <a:lnTo>
                    <a:pt x="190" y="102"/>
                  </a:lnTo>
                  <a:lnTo>
                    <a:pt x="205" y="110"/>
                  </a:lnTo>
                  <a:lnTo>
                    <a:pt x="219" y="112"/>
                  </a:lnTo>
                  <a:lnTo>
                    <a:pt x="236" y="106"/>
                  </a:lnTo>
                  <a:lnTo>
                    <a:pt x="254" y="100"/>
                  </a:lnTo>
                  <a:lnTo>
                    <a:pt x="275" y="94"/>
                  </a:lnTo>
                  <a:lnTo>
                    <a:pt x="298" y="90"/>
                  </a:lnTo>
                  <a:lnTo>
                    <a:pt x="312" y="90"/>
                  </a:lnTo>
                  <a:lnTo>
                    <a:pt x="329" y="91"/>
                  </a:lnTo>
                  <a:lnTo>
                    <a:pt x="350" y="94"/>
                  </a:lnTo>
                  <a:lnTo>
                    <a:pt x="329" y="78"/>
                  </a:lnTo>
                  <a:lnTo>
                    <a:pt x="317" y="69"/>
                  </a:lnTo>
                  <a:lnTo>
                    <a:pt x="301" y="61"/>
                  </a:lnTo>
                  <a:lnTo>
                    <a:pt x="287" y="56"/>
                  </a:lnTo>
                  <a:lnTo>
                    <a:pt x="279" y="50"/>
                  </a:lnTo>
                  <a:lnTo>
                    <a:pt x="274" y="47"/>
                  </a:lnTo>
                  <a:lnTo>
                    <a:pt x="272" y="43"/>
                  </a:lnTo>
                  <a:lnTo>
                    <a:pt x="266" y="33"/>
                  </a:lnTo>
                  <a:lnTo>
                    <a:pt x="262" y="22"/>
                  </a:lnTo>
                  <a:lnTo>
                    <a:pt x="258" y="13"/>
                  </a:lnTo>
                  <a:lnTo>
                    <a:pt x="250" y="1"/>
                  </a:lnTo>
                  <a:lnTo>
                    <a:pt x="255" y="0"/>
                  </a:lnTo>
                  <a:lnTo>
                    <a:pt x="263" y="10"/>
                  </a:lnTo>
                  <a:lnTo>
                    <a:pt x="267" y="18"/>
                  </a:lnTo>
                  <a:lnTo>
                    <a:pt x="272" y="27"/>
                  </a:lnTo>
                  <a:lnTo>
                    <a:pt x="275" y="35"/>
                  </a:lnTo>
                  <a:lnTo>
                    <a:pt x="283" y="43"/>
                  </a:lnTo>
                  <a:lnTo>
                    <a:pt x="293" y="49"/>
                  </a:lnTo>
                  <a:lnTo>
                    <a:pt x="308" y="57"/>
                  </a:lnTo>
                  <a:lnTo>
                    <a:pt x="326" y="63"/>
                  </a:lnTo>
                  <a:lnTo>
                    <a:pt x="342" y="74"/>
                  </a:lnTo>
                  <a:lnTo>
                    <a:pt x="354" y="82"/>
                  </a:lnTo>
                  <a:lnTo>
                    <a:pt x="371" y="94"/>
                  </a:lnTo>
                  <a:lnTo>
                    <a:pt x="366" y="78"/>
                  </a:lnTo>
                  <a:lnTo>
                    <a:pt x="364" y="65"/>
                  </a:lnTo>
                  <a:lnTo>
                    <a:pt x="366" y="54"/>
                  </a:lnTo>
                  <a:lnTo>
                    <a:pt x="369" y="40"/>
                  </a:lnTo>
                  <a:lnTo>
                    <a:pt x="371" y="28"/>
                  </a:lnTo>
                  <a:lnTo>
                    <a:pt x="369" y="18"/>
                  </a:lnTo>
                  <a:lnTo>
                    <a:pt x="382" y="23"/>
                  </a:lnTo>
                  <a:lnTo>
                    <a:pt x="382" y="27"/>
                  </a:lnTo>
                  <a:lnTo>
                    <a:pt x="380" y="40"/>
                  </a:lnTo>
                  <a:lnTo>
                    <a:pt x="377" y="57"/>
                  </a:lnTo>
                  <a:lnTo>
                    <a:pt x="377" y="70"/>
                  </a:lnTo>
                  <a:lnTo>
                    <a:pt x="382" y="85"/>
                  </a:lnTo>
                  <a:lnTo>
                    <a:pt x="389" y="102"/>
                  </a:lnTo>
                  <a:lnTo>
                    <a:pt x="397" y="112"/>
                  </a:lnTo>
                  <a:lnTo>
                    <a:pt x="409" y="119"/>
                  </a:lnTo>
                  <a:lnTo>
                    <a:pt x="424" y="126"/>
                  </a:lnTo>
                  <a:lnTo>
                    <a:pt x="455" y="135"/>
                  </a:lnTo>
                  <a:lnTo>
                    <a:pt x="478" y="145"/>
                  </a:lnTo>
                  <a:lnTo>
                    <a:pt x="486" y="150"/>
                  </a:lnTo>
                  <a:lnTo>
                    <a:pt x="493" y="158"/>
                  </a:lnTo>
                  <a:lnTo>
                    <a:pt x="501" y="162"/>
                  </a:lnTo>
                  <a:lnTo>
                    <a:pt x="509" y="166"/>
                  </a:lnTo>
                  <a:lnTo>
                    <a:pt x="540" y="175"/>
                  </a:lnTo>
                  <a:lnTo>
                    <a:pt x="565" y="185"/>
                  </a:lnTo>
                  <a:lnTo>
                    <a:pt x="584" y="194"/>
                  </a:lnTo>
                  <a:lnTo>
                    <a:pt x="609" y="206"/>
                  </a:lnTo>
                  <a:lnTo>
                    <a:pt x="621" y="216"/>
                  </a:lnTo>
                  <a:lnTo>
                    <a:pt x="621" y="212"/>
                  </a:lnTo>
                  <a:lnTo>
                    <a:pt x="616" y="203"/>
                  </a:lnTo>
                  <a:lnTo>
                    <a:pt x="609" y="191"/>
                  </a:lnTo>
                  <a:lnTo>
                    <a:pt x="595" y="178"/>
                  </a:lnTo>
                  <a:lnTo>
                    <a:pt x="583" y="168"/>
                  </a:lnTo>
                  <a:lnTo>
                    <a:pt x="574" y="159"/>
                  </a:lnTo>
                  <a:lnTo>
                    <a:pt x="566" y="148"/>
                  </a:lnTo>
                  <a:lnTo>
                    <a:pt x="560" y="135"/>
                  </a:lnTo>
                  <a:lnTo>
                    <a:pt x="559" y="118"/>
                  </a:lnTo>
                  <a:lnTo>
                    <a:pt x="561" y="102"/>
                  </a:lnTo>
                  <a:lnTo>
                    <a:pt x="566" y="90"/>
                  </a:lnTo>
                  <a:lnTo>
                    <a:pt x="567" y="82"/>
                  </a:lnTo>
                  <a:lnTo>
                    <a:pt x="568" y="74"/>
                  </a:lnTo>
                  <a:lnTo>
                    <a:pt x="565" y="67"/>
                  </a:lnTo>
                  <a:lnTo>
                    <a:pt x="560" y="60"/>
                  </a:lnTo>
                  <a:lnTo>
                    <a:pt x="546" y="49"/>
                  </a:lnTo>
                  <a:lnTo>
                    <a:pt x="531" y="34"/>
                  </a:lnTo>
                  <a:lnTo>
                    <a:pt x="541" y="32"/>
                  </a:lnTo>
                  <a:lnTo>
                    <a:pt x="550" y="42"/>
                  </a:lnTo>
                  <a:lnTo>
                    <a:pt x="561" y="49"/>
                  </a:lnTo>
                  <a:lnTo>
                    <a:pt x="568" y="57"/>
                  </a:lnTo>
                  <a:lnTo>
                    <a:pt x="576" y="67"/>
                  </a:lnTo>
                  <a:lnTo>
                    <a:pt x="578" y="77"/>
                  </a:lnTo>
                  <a:lnTo>
                    <a:pt x="578" y="94"/>
                  </a:lnTo>
                  <a:lnTo>
                    <a:pt x="584" y="82"/>
                  </a:lnTo>
                  <a:lnTo>
                    <a:pt x="592" y="68"/>
                  </a:lnTo>
                  <a:lnTo>
                    <a:pt x="598" y="52"/>
                  </a:lnTo>
                  <a:lnTo>
                    <a:pt x="602" y="42"/>
                  </a:lnTo>
                  <a:lnTo>
                    <a:pt x="608" y="32"/>
                  </a:lnTo>
                  <a:lnTo>
                    <a:pt x="614" y="34"/>
                  </a:lnTo>
                  <a:lnTo>
                    <a:pt x="620" y="39"/>
                  </a:lnTo>
                  <a:lnTo>
                    <a:pt x="614" y="48"/>
                  </a:lnTo>
                  <a:lnTo>
                    <a:pt x="608" y="63"/>
                  </a:lnTo>
                  <a:lnTo>
                    <a:pt x="601" y="80"/>
                  </a:lnTo>
                  <a:lnTo>
                    <a:pt x="593" y="97"/>
                  </a:lnTo>
                  <a:lnTo>
                    <a:pt x="587" y="111"/>
                  </a:lnTo>
                  <a:lnTo>
                    <a:pt x="583" y="123"/>
                  </a:lnTo>
                  <a:lnTo>
                    <a:pt x="583" y="136"/>
                  </a:lnTo>
                  <a:lnTo>
                    <a:pt x="588" y="149"/>
                  </a:lnTo>
                  <a:lnTo>
                    <a:pt x="595" y="159"/>
                  </a:lnTo>
                  <a:lnTo>
                    <a:pt x="608" y="170"/>
                  </a:lnTo>
                  <a:lnTo>
                    <a:pt x="620" y="183"/>
                  </a:lnTo>
                  <a:lnTo>
                    <a:pt x="634" y="198"/>
                  </a:lnTo>
                  <a:lnTo>
                    <a:pt x="646" y="211"/>
                  </a:lnTo>
                  <a:lnTo>
                    <a:pt x="659" y="226"/>
                  </a:lnTo>
                  <a:lnTo>
                    <a:pt x="667" y="238"/>
                  </a:lnTo>
                  <a:lnTo>
                    <a:pt x="673" y="249"/>
                  </a:lnTo>
                  <a:lnTo>
                    <a:pt x="679" y="261"/>
                  </a:lnTo>
                  <a:lnTo>
                    <a:pt x="683" y="274"/>
                  </a:lnTo>
                  <a:lnTo>
                    <a:pt x="650" y="303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89" name="Freeform 29"/>
            <p:cNvSpPr>
              <a:spLocks/>
            </p:cNvSpPr>
            <p:nvPr/>
          </p:nvSpPr>
          <p:spPr bwMode="auto">
            <a:xfrm>
              <a:off x="3019" y="2683"/>
              <a:ext cx="5" cy="12"/>
            </a:xfrm>
            <a:custGeom>
              <a:avLst/>
              <a:gdLst>
                <a:gd name="T0" fmla="*/ 5 w 15"/>
                <a:gd name="T1" fmla="*/ 12 h 38"/>
                <a:gd name="T2" fmla="*/ 3 w 15"/>
                <a:gd name="T3" fmla="*/ 8 h 38"/>
                <a:gd name="T4" fmla="*/ 1 w 15"/>
                <a:gd name="T5" fmla="*/ 5 h 38"/>
                <a:gd name="T6" fmla="*/ 0 w 15"/>
                <a:gd name="T7" fmla="*/ 3 h 38"/>
                <a:gd name="T8" fmla="*/ 0 w 15"/>
                <a:gd name="T9" fmla="*/ 0 h 3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" h="38">
                  <a:moveTo>
                    <a:pt x="15" y="38"/>
                  </a:moveTo>
                  <a:lnTo>
                    <a:pt x="9" y="25"/>
                  </a:lnTo>
                  <a:lnTo>
                    <a:pt x="3" y="16"/>
                  </a:ln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90" name="Freeform 30"/>
            <p:cNvSpPr>
              <a:spLocks/>
            </p:cNvSpPr>
            <p:nvPr/>
          </p:nvSpPr>
          <p:spPr bwMode="auto">
            <a:xfrm>
              <a:off x="2830" y="2533"/>
              <a:ext cx="69" cy="36"/>
            </a:xfrm>
            <a:custGeom>
              <a:avLst/>
              <a:gdLst>
                <a:gd name="T0" fmla="*/ 0 w 208"/>
                <a:gd name="T1" fmla="*/ 7 h 110"/>
                <a:gd name="T2" fmla="*/ 0 w 208"/>
                <a:gd name="T3" fmla="*/ 9 h 110"/>
                <a:gd name="T4" fmla="*/ 0 w 208"/>
                <a:gd name="T5" fmla="*/ 14 h 110"/>
                <a:gd name="T6" fmla="*/ 1 w 208"/>
                <a:gd name="T7" fmla="*/ 18 h 110"/>
                <a:gd name="T8" fmla="*/ 3 w 208"/>
                <a:gd name="T9" fmla="*/ 22 h 110"/>
                <a:gd name="T10" fmla="*/ 7 w 208"/>
                <a:gd name="T11" fmla="*/ 26 h 110"/>
                <a:gd name="T12" fmla="*/ 11 w 208"/>
                <a:gd name="T13" fmla="*/ 30 h 110"/>
                <a:gd name="T14" fmla="*/ 16 w 208"/>
                <a:gd name="T15" fmla="*/ 33 h 110"/>
                <a:gd name="T16" fmla="*/ 21 w 208"/>
                <a:gd name="T17" fmla="*/ 35 h 110"/>
                <a:gd name="T18" fmla="*/ 26 w 208"/>
                <a:gd name="T19" fmla="*/ 36 h 110"/>
                <a:gd name="T20" fmla="*/ 32 w 208"/>
                <a:gd name="T21" fmla="*/ 34 h 110"/>
                <a:gd name="T22" fmla="*/ 37 w 208"/>
                <a:gd name="T23" fmla="*/ 32 h 110"/>
                <a:gd name="T24" fmla="*/ 44 w 208"/>
                <a:gd name="T25" fmla="*/ 30 h 110"/>
                <a:gd name="T26" fmla="*/ 52 w 208"/>
                <a:gd name="T27" fmla="*/ 29 h 110"/>
                <a:gd name="T28" fmla="*/ 56 w 208"/>
                <a:gd name="T29" fmla="*/ 29 h 110"/>
                <a:gd name="T30" fmla="*/ 62 w 208"/>
                <a:gd name="T31" fmla="*/ 29 h 110"/>
                <a:gd name="T32" fmla="*/ 69 w 208"/>
                <a:gd name="T33" fmla="*/ 30 h 110"/>
                <a:gd name="T34" fmla="*/ 62 w 208"/>
                <a:gd name="T35" fmla="*/ 25 h 110"/>
                <a:gd name="T36" fmla="*/ 58 w 208"/>
                <a:gd name="T37" fmla="*/ 22 h 110"/>
                <a:gd name="T38" fmla="*/ 53 w 208"/>
                <a:gd name="T39" fmla="*/ 19 h 110"/>
                <a:gd name="T40" fmla="*/ 48 w 208"/>
                <a:gd name="T41" fmla="*/ 18 h 110"/>
                <a:gd name="T42" fmla="*/ 45 w 208"/>
                <a:gd name="T43" fmla="*/ 16 h 110"/>
                <a:gd name="T44" fmla="*/ 44 w 208"/>
                <a:gd name="T45" fmla="*/ 15 h 110"/>
                <a:gd name="T46" fmla="*/ 43 w 208"/>
                <a:gd name="T47" fmla="*/ 13 h 110"/>
                <a:gd name="T48" fmla="*/ 41 w 208"/>
                <a:gd name="T49" fmla="*/ 10 h 110"/>
                <a:gd name="T50" fmla="*/ 40 w 208"/>
                <a:gd name="T51" fmla="*/ 7 h 110"/>
                <a:gd name="T52" fmla="*/ 38 w 208"/>
                <a:gd name="T53" fmla="*/ 4 h 110"/>
                <a:gd name="T54" fmla="*/ 36 w 208"/>
                <a:gd name="T55" fmla="*/ 0 h 11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08" h="110">
                  <a:moveTo>
                    <a:pt x="0" y="20"/>
                  </a:moveTo>
                  <a:lnTo>
                    <a:pt x="0" y="27"/>
                  </a:lnTo>
                  <a:lnTo>
                    <a:pt x="0" y="42"/>
                  </a:lnTo>
                  <a:lnTo>
                    <a:pt x="4" y="56"/>
                  </a:lnTo>
                  <a:lnTo>
                    <a:pt x="10" y="68"/>
                  </a:lnTo>
                  <a:lnTo>
                    <a:pt x="21" y="80"/>
                  </a:lnTo>
                  <a:lnTo>
                    <a:pt x="33" y="91"/>
                  </a:lnTo>
                  <a:lnTo>
                    <a:pt x="49" y="100"/>
                  </a:lnTo>
                  <a:lnTo>
                    <a:pt x="64" y="108"/>
                  </a:lnTo>
                  <a:lnTo>
                    <a:pt x="78" y="110"/>
                  </a:lnTo>
                  <a:lnTo>
                    <a:pt x="95" y="104"/>
                  </a:lnTo>
                  <a:lnTo>
                    <a:pt x="112" y="98"/>
                  </a:lnTo>
                  <a:lnTo>
                    <a:pt x="133" y="92"/>
                  </a:lnTo>
                  <a:lnTo>
                    <a:pt x="157" y="88"/>
                  </a:lnTo>
                  <a:lnTo>
                    <a:pt x="170" y="88"/>
                  </a:lnTo>
                  <a:lnTo>
                    <a:pt x="187" y="89"/>
                  </a:lnTo>
                  <a:lnTo>
                    <a:pt x="208" y="92"/>
                  </a:lnTo>
                  <a:lnTo>
                    <a:pt x="187" y="76"/>
                  </a:lnTo>
                  <a:lnTo>
                    <a:pt x="175" y="67"/>
                  </a:lnTo>
                  <a:lnTo>
                    <a:pt x="159" y="59"/>
                  </a:lnTo>
                  <a:lnTo>
                    <a:pt x="145" y="54"/>
                  </a:lnTo>
                  <a:lnTo>
                    <a:pt x="137" y="48"/>
                  </a:lnTo>
                  <a:lnTo>
                    <a:pt x="132" y="45"/>
                  </a:lnTo>
                  <a:lnTo>
                    <a:pt x="130" y="41"/>
                  </a:lnTo>
                  <a:lnTo>
                    <a:pt x="124" y="32"/>
                  </a:lnTo>
                  <a:lnTo>
                    <a:pt x="120" y="20"/>
                  </a:lnTo>
                  <a:lnTo>
                    <a:pt x="115" y="12"/>
                  </a:lnTo>
                  <a:lnTo>
                    <a:pt x="10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91" name="Freeform 31"/>
            <p:cNvSpPr>
              <a:spLocks/>
            </p:cNvSpPr>
            <p:nvPr/>
          </p:nvSpPr>
          <p:spPr bwMode="auto">
            <a:xfrm>
              <a:off x="2815" y="2538"/>
              <a:ext cx="30" cy="32"/>
            </a:xfrm>
            <a:custGeom>
              <a:avLst/>
              <a:gdLst>
                <a:gd name="T0" fmla="*/ 12 w 90"/>
                <a:gd name="T1" fmla="*/ 1 h 97"/>
                <a:gd name="T2" fmla="*/ 12 w 90"/>
                <a:gd name="T3" fmla="*/ 5 h 97"/>
                <a:gd name="T4" fmla="*/ 12 w 90"/>
                <a:gd name="T5" fmla="*/ 8 h 97"/>
                <a:gd name="T6" fmla="*/ 13 w 90"/>
                <a:gd name="T7" fmla="*/ 14 h 97"/>
                <a:gd name="T8" fmla="*/ 15 w 90"/>
                <a:gd name="T9" fmla="*/ 17 h 97"/>
                <a:gd name="T10" fmla="*/ 18 w 90"/>
                <a:gd name="T11" fmla="*/ 22 h 97"/>
                <a:gd name="T12" fmla="*/ 21 w 90"/>
                <a:gd name="T13" fmla="*/ 25 h 97"/>
                <a:gd name="T14" fmla="*/ 26 w 90"/>
                <a:gd name="T15" fmla="*/ 29 h 97"/>
                <a:gd name="T16" fmla="*/ 30 w 90"/>
                <a:gd name="T17" fmla="*/ 32 h 97"/>
                <a:gd name="T18" fmla="*/ 26 w 90"/>
                <a:gd name="T19" fmla="*/ 32 h 97"/>
                <a:gd name="T20" fmla="*/ 20 w 90"/>
                <a:gd name="T21" fmla="*/ 31 h 97"/>
                <a:gd name="T22" fmla="*/ 15 w 90"/>
                <a:gd name="T23" fmla="*/ 30 h 97"/>
                <a:gd name="T24" fmla="*/ 11 w 90"/>
                <a:gd name="T25" fmla="*/ 28 h 97"/>
                <a:gd name="T26" fmla="*/ 7 w 90"/>
                <a:gd name="T27" fmla="*/ 26 h 97"/>
                <a:gd name="T28" fmla="*/ 5 w 90"/>
                <a:gd name="T29" fmla="*/ 24 h 97"/>
                <a:gd name="T30" fmla="*/ 2 w 90"/>
                <a:gd name="T31" fmla="*/ 21 h 97"/>
                <a:gd name="T32" fmla="*/ 1 w 90"/>
                <a:gd name="T33" fmla="*/ 16 h 97"/>
                <a:gd name="T34" fmla="*/ 0 w 90"/>
                <a:gd name="T35" fmla="*/ 11 h 97"/>
                <a:gd name="T36" fmla="*/ 0 w 90"/>
                <a:gd name="T37" fmla="*/ 4 h 97"/>
                <a:gd name="T38" fmla="*/ 0 w 90"/>
                <a:gd name="T39" fmla="*/ 0 h 9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0" h="97">
                  <a:moveTo>
                    <a:pt x="37" y="4"/>
                  </a:moveTo>
                  <a:lnTo>
                    <a:pt x="35" y="14"/>
                  </a:lnTo>
                  <a:lnTo>
                    <a:pt x="37" y="25"/>
                  </a:lnTo>
                  <a:lnTo>
                    <a:pt x="40" y="41"/>
                  </a:lnTo>
                  <a:lnTo>
                    <a:pt x="44" y="52"/>
                  </a:lnTo>
                  <a:lnTo>
                    <a:pt x="53" y="66"/>
                  </a:lnTo>
                  <a:lnTo>
                    <a:pt x="63" y="77"/>
                  </a:lnTo>
                  <a:lnTo>
                    <a:pt x="78" y="88"/>
                  </a:lnTo>
                  <a:lnTo>
                    <a:pt x="90" y="97"/>
                  </a:lnTo>
                  <a:lnTo>
                    <a:pt x="78" y="97"/>
                  </a:lnTo>
                  <a:lnTo>
                    <a:pt x="61" y="94"/>
                  </a:lnTo>
                  <a:lnTo>
                    <a:pt x="45" y="90"/>
                  </a:lnTo>
                  <a:lnTo>
                    <a:pt x="32" y="85"/>
                  </a:lnTo>
                  <a:lnTo>
                    <a:pt x="21" y="78"/>
                  </a:lnTo>
                  <a:lnTo>
                    <a:pt x="14" y="73"/>
                  </a:lnTo>
                  <a:lnTo>
                    <a:pt x="7" y="64"/>
                  </a:lnTo>
                  <a:lnTo>
                    <a:pt x="3" y="49"/>
                  </a:lnTo>
                  <a:lnTo>
                    <a:pt x="0" y="32"/>
                  </a:lnTo>
                  <a:lnTo>
                    <a:pt x="0" y="13"/>
                  </a:lnTo>
                  <a:lnTo>
                    <a:pt x="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92" name="Freeform 32"/>
            <p:cNvSpPr>
              <a:spLocks/>
            </p:cNvSpPr>
            <p:nvPr/>
          </p:nvSpPr>
          <p:spPr bwMode="auto">
            <a:xfrm>
              <a:off x="2785" y="2538"/>
              <a:ext cx="28" cy="24"/>
            </a:xfrm>
            <a:custGeom>
              <a:avLst/>
              <a:gdLst>
                <a:gd name="T0" fmla="*/ 28 w 84"/>
                <a:gd name="T1" fmla="*/ 0 h 72"/>
                <a:gd name="T2" fmla="*/ 28 w 84"/>
                <a:gd name="T3" fmla="*/ 5 h 72"/>
                <a:gd name="T4" fmla="*/ 28 w 84"/>
                <a:gd name="T5" fmla="*/ 10 h 72"/>
                <a:gd name="T6" fmla="*/ 28 w 84"/>
                <a:gd name="T7" fmla="*/ 16 h 72"/>
                <a:gd name="T8" fmla="*/ 28 w 84"/>
                <a:gd name="T9" fmla="*/ 20 h 72"/>
                <a:gd name="T10" fmla="*/ 28 w 84"/>
                <a:gd name="T11" fmla="*/ 24 h 72"/>
                <a:gd name="T12" fmla="*/ 26 w 84"/>
                <a:gd name="T13" fmla="*/ 23 h 72"/>
                <a:gd name="T14" fmla="*/ 21 w 84"/>
                <a:gd name="T15" fmla="*/ 22 h 72"/>
                <a:gd name="T16" fmla="*/ 13 w 84"/>
                <a:gd name="T17" fmla="*/ 20 h 72"/>
                <a:gd name="T18" fmla="*/ 6 w 84"/>
                <a:gd name="T19" fmla="*/ 17 h 72"/>
                <a:gd name="T20" fmla="*/ 3 w 84"/>
                <a:gd name="T21" fmla="*/ 16 h 72"/>
                <a:gd name="T22" fmla="*/ 1 w 84"/>
                <a:gd name="T23" fmla="*/ 14 h 72"/>
                <a:gd name="T24" fmla="*/ 0 w 84"/>
                <a:gd name="T25" fmla="*/ 10 h 7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4" h="72">
                  <a:moveTo>
                    <a:pt x="84" y="0"/>
                  </a:moveTo>
                  <a:lnTo>
                    <a:pt x="84" y="14"/>
                  </a:lnTo>
                  <a:lnTo>
                    <a:pt x="84" y="31"/>
                  </a:lnTo>
                  <a:lnTo>
                    <a:pt x="84" y="48"/>
                  </a:lnTo>
                  <a:lnTo>
                    <a:pt x="84" y="61"/>
                  </a:lnTo>
                  <a:lnTo>
                    <a:pt x="84" y="72"/>
                  </a:lnTo>
                  <a:lnTo>
                    <a:pt x="79" y="70"/>
                  </a:lnTo>
                  <a:lnTo>
                    <a:pt x="63" y="66"/>
                  </a:lnTo>
                  <a:lnTo>
                    <a:pt x="39" y="59"/>
                  </a:lnTo>
                  <a:lnTo>
                    <a:pt x="17" y="52"/>
                  </a:lnTo>
                  <a:lnTo>
                    <a:pt x="8" y="49"/>
                  </a:lnTo>
                  <a:lnTo>
                    <a:pt x="4" y="41"/>
                  </a:lnTo>
                  <a:lnTo>
                    <a:pt x="0" y="3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93" name="Freeform 33"/>
            <p:cNvSpPr>
              <a:spLocks/>
            </p:cNvSpPr>
            <p:nvPr/>
          </p:nvSpPr>
          <p:spPr bwMode="auto">
            <a:xfrm>
              <a:off x="2868" y="2532"/>
              <a:ext cx="38" cy="31"/>
            </a:xfrm>
            <a:custGeom>
              <a:avLst/>
              <a:gdLst>
                <a:gd name="T0" fmla="*/ 0 w 114"/>
                <a:gd name="T1" fmla="*/ 0 h 94"/>
                <a:gd name="T2" fmla="*/ 3 w 114"/>
                <a:gd name="T3" fmla="*/ 3 h 94"/>
                <a:gd name="T4" fmla="*/ 4 w 114"/>
                <a:gd name="T5" fmla="*/ 7 h 94"/>
                <a:gd name="T6" fmla="*/ 6 w 114"/>
                <a:gd name="T7" fmla="*/ 9 h 94"/>
                <a:gd name="T8" fmla="*/ 7 w 114"/>
                <a:gd name="T9" fmla="*/ 12 h 94"/>
                <a:gd name="T10" fmla="*/ 9 w 114"/>
                <a:gd name="T11" fmla="*/ 15 h 94"/>
                <a:gd name="T12" fmla="*/ 13 w 114"/>
                <a:gd name="T13" fmla="*/ 16 h 94"/>
                <a:gd name="T14" fmla="*/ 18 w 114"/>
                <a:gd name="T15" fmla="*/ 19 h 94"/>
                <a:gd name="T16" fmla="*/ 24 w 114"/>
                <a:gd name="T17" fmla="*/ 21 h 94"/>
                <a:gd name="T18" fmla="*/ 29 w 114"/>
                <a:gd name="T19" fmla="*/ 24 h 94"/>
                <a:gd name="T20" fmla="*/ 33 w 114"/>
                <a:gd name="T21" fmla="*/ 27 h 94"/>
                <a:gd name="T22" fmla="*/ 38 w 114"/>
                <a:gd name="T23" fmla="*/ 31 h 94"/>
                <a:gd name="T24" fmla="*/ 37 w 114"/>
                <a:gd name="T25" fmla="*/ 26 h 94"/>
                <a:gd name="T26" fmla="*/ 36 w 114"/>
                <a:gd name="T27" fmla="*/ 21 h 94"/>
                <a:gd name="T28" fmla="*/ 37 w 114"/>
                <a:gd name="T29" fmla="*/ 18 h 94"/>
                <a:gd name="T30" fmla="*/ 38 w 114"/>
                <a:gd name="T31" fmla="*/ 13 h 94"/>
                <a:gd name="T32" fmla="*/ 38 w 114"/>
                <a:gd name="T33" fmla="*/ 9 h 94"/>
                <a:gd name="T34" fmla="*/ 38 w 114"/>
                <a:gd name="T35" fmla="*/ 7 h 9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14" h="94">
                  <a:moveTo>
                    <a:pt x="0" y="0"/>
                  </a:moveTo>
                  <a:lnTo>
                    <a:pt x="8" y="10"/>
                  </a:lnTo>
                  <a:lnTo>
                    <a:pt x="12" y="20"/>
                  </a:lnTo>
                  <a:lnTo>
                    <a:pt x="17" y="27"/>
                  </a:lnTo>
                  <a:lnTo>
                    <a:pt x="20" y="35"/>
                  </a:lnTo>
                  <a:lnTo>
                    <a:pt x="28" y="44"/>
                  </a:lnTo>
                  <a:lnTo>
                    <a:pt x="38" y="49"/>
                  </a:lnTo>
                  <a:lnTo>
                    <a:pt x="53" y="57"/>
                  </a:lnTo>
                  <a:lnTo>
                    <a:pt x="71" y="63"/>
                  </a:lnTo>
                  <a:lnTo>
                    <a:pt x="86" y="74"/>
                  </a:lnTo>
                  <a:lnTo>
                    <a:pt x="99" y="82"/>
                  </a:lnTo>
                  <a:lnTo>
                    <a:pt x="114" y="94"/>
                  </a:lnTo>
                  <a:lnTo>
                    <a:pt x="111" y="78"/>
                  </a:lnTo>
                  <a:lnTo>
                    <a:pt x="109" y="65"/>
                  </a:lnTo>
                  <a:lnTo>
                    <a:pt x="111" y="54"/>
                  </a:lnTo>
                  <a:lnTo>
                    <a:pt x="113" y="40"/>
                  </a:lnTo>
                  <a:lnTo>
                    <a:pt x="114" y="28"/>
                  </a:lnTo>
                  <a:lnTo>
                    <a:pt x="113" y="2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94" name="Freeform 34"/>
            <p:cNvSpPr>
              <a:spLocks/>
            </p:cNvSpPr>
            <p:nvPr/>
          </p:nvSpPr>
          <p:spPr bwMode="auto">
            <a:xfrm>
              <a:off x="2963" y="2543"/>
              <a:ext cx="22" cy="20"/>
            </a:xfrm>
            <a:custGeom>
              <a:avLst/>
              <a:gdLst>
                <a:gd name="T0" fmla="*/ 22 w 66"/>
                <a:gd name="T1" fmla="*/ 0 h 62"/>
                <a:gd name="T2" fmla="*/ 20 w 66"/>
                <a:gd name="T3" fmla="*/ 3 h 62"/>
                <a:gd name="T4" fmla="*/ 19 w 66"/>
                <a:gd name="T5" fmla="*/ 6 h 62"/>
                <a:gd name="T6" fmla="*/ 17 w 66"/>
                <a:gd name="T7" fmla="*/ 12 h 62"/>
                <a:gd name="T8" fmla="*/ 14 w 66"/>
                <a:gd name="T9" fmla="*/ 16 h 62"/>
                <a:gd name="T10" fmla="*/ 12 w 66"/>
                <a:gd name="T11" fmla="*/ 20 h 62"/>
                <a:gd name="T12" fmla="*/ 12 w 66"/>
                <a:gd name="T13" fmla="*/ 15 h 62"/>
                <a:gd name="T14" fmla="*/ 12 w 66"/>
                <a:gd name="T15" fmla="*/ 11 h 62"/>
                <a:gd name="T16" fmla="*/ 9 w 66"/>
                <a:gd name="T17" fmla="*/ 8 h 62"/>
                <a:gd name="T18" fmla="*/ 7 w 66"/>
                <a:gd name="T19" fmla="*/ 5 h 62"/>
                <a:gd name="T20" fmla="*/ 3 w 66"/>
                <a:gd name="T21" fmla="*/ 3 h 62"/>
                <a:gd name="T22" fmla="*/ 0 w 66"/>
                <a:gd name="T23" fmla="*/ 0 h 6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6" h="62">
                  <a:moveTo>
                    <a:pt x="66" y="0"/>
                  </a:moveTo>
                  <a:lnTo>
                    <a:pt x="61" y="10"/>
                  </a:lnTo>
                  <a:lnTo>
                    <a:pt x="57" y="20"/>
                  </a:lnTo>
                  <a:lnTo>
                    <a:pt x="51" y="36"/>
                  </a:lnTo>
                  <a:lnTo>
                    <a:pt x="43" y="50"/>
                  </a:lnTo>
                  <a:lnTo>
                    <a:pt x="37" y="62"/>
                  </a:lnTo>
                  <a:lnTo>
                    <a:pt x="37" y="45"/>
                  </a:lnTo>
                  <a:lnTo>
                    <a:pt x="35" y="35"/>
                  </a:lnTo>
                  <a:lnTo>
                    <a:pt x="27" y="25"/>
                  </a:lnTo>
                  <a:lnTo>
                    <a:pt x="20" y="17"/>
                  </a:lnTo>
                  <a:lnTo>
                    <a:pt x="9" y="10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95" name="Freeform 35"/>
            <p:cNvSpPr>
              <a:spLocks/>
            </p:cNvSpPr>
            <p:nvPr/>
          </p:nvSpPr>
          <p:spPr bwMode="auto">
            <a:xfrm>
              <a:off x="2909" y="2540"/>
              <a:ext cx="81" cy="64"/>
            </a:xfrm>
            <a:custGeom>
              <a:avLst/>
              <a:gdLst>
                <a:gd name="T0" fmla="*/ 51 w 244"/>
                <a:gd name="T1" fmla="*/ 4 h 192"/>
                <a:gd name="T2" fmla="*/ 56 w 244"/>
                <a:gd name="T3" fmla="*/ 9 h 192"/>
                <a:gd name="T4" fmla="*/ 61 w 244"/>
                <a:gd name="T5" fmla="*/ 12 h 192"/>
                <a:gd name="T6" fmla="*/ 62 w 244"/>
                <a:gd name="T7" fmla="*/ 14 h 192"/>
                <a:gd name="T8" fmla="*/ 63 w 244"/>
                <a:gd name="T9" fmla="*/ 17 h 192"/>
                <a:gd name="T10" fmla="*/ 63 w 244"/>
                <a:gd name="T11" fmla="*/ 20 h 192"/>
                <a:gd name="T12" fmla="*/ 63 w 244"/>
                <a:gd name="T13" fmla="*/ 22 h 192"/>
                <a:gd name="T14" fmla="*/ 61 w 244"/>
                <a:gd name="T15" fmla="*/ 26 h 192"/>
                <a:gd name="T16" fmla="*/ 60 w 244"/>
                <a:gd name="T17" fmla="*/ 32 h 192"/>
                <a:gd name="T18" fmla="*/ 61 w 244"/>
                <a:gd name="T19" fmla="*/ 37 h 192"/>
                <a:gd name="T20" fmla="*/ 63 w 244"/>
                <a:gd name="T21" fmla="*/ 41 h 192"/>
                <a:gd name="T22" fmla="*/ 65 w 244"/>
                <a:gd name="T23" fmla="*/ 45 h 192"/>
                <a:gd name="T24" fmla="*/ 68 w 244"/>
                <a:gd name="T25" fmla="*/ 48 h 192"/>
                <a:gd name="T26" fmla="*/ 72 w 244"/>
                <a:gd name="T27" fmla="*/ 51 h 192"/>
                <a:gd name="T28" fmla="*/ 77 w 244"/>
                <a:gd name="T29" fmla="*/ 56 h 192"/>
                <a:gd name="T30" fmla="*/ 79 w 244"/>
                <a:gd name="T31" fmla="*/ 60 h 192"/>
                <a:gd name="T32" fmla="*/ 81 w 244"/>
                <a:gd name="T33" fmla="*/ 63 h 192"/>
                <a:gd name="T34" fmla="*/ 81 w 244"/>
                <a:gd name="T35" fmla="*/ 64 h 192"/>
                <a:gd name="T36" fmla="*/ 77 w 244"/>
                <a:gd name="T37" fmla="*/ 61 h 192"/>
                <a:gd name="T38" fmla="*/ 69 w 244"/>
                <a:gd name="T39" fmla="*/ 57 h 192"/>
                <a:gd name="T40" fmla="*/ 62 w 244"/>
                <a:gd name="T41" fmla="*/ 54 h 192"/>
                <a:gd name="T42" fmla="*/ 54 w 244"/>
                <a:gd name="T43" fmla="*/ 50 h 192"/>
                <a:gd name="T44" fmla="*/ 44 w 244"/>
                <a:gd name="T45" fmla="*/ 47 h 192"/>
                <a:gd name="T46" fmla="*/ 41 w 244"/>
                <a:gd name="T47" fmla="*/ 46 h 192"/>
                <a:gd name="T48" fmla="*/ 39 w 244"/>
                <a:gd name="T49" fmla="*/ 45 h 192"/>
                <a:gd name="T50" fmla="*/ 36 w 244"/>
                <a:gd name="T51" fmla="*/ 42 h 192"/>
                <a:gd name="T52" fmla="*/ 34 w 244"/>
                <a:gd name="T53" fmla="*/ 40 h 192"/>
                <a:gd name="T54" fmla="*/ 26 w 244"/>
                <a:gd name="T55" fmla="*/ 37 h 192"/>
                <a:gd name="T56" fmla="*/ 16 w 244"/>
                <a:gd name="T57" fmla="*/ 34 h 192"/>
                <a:gd name="T58" fmla="*/ 11 w 244"/>
                <a:gd name="T59" fmla="*/ 32 h 192"/>
                <a:gd name="T60" fmla="*/ 7 w 244"/>
                <a:gd name="T61" fmla="*/ 30 h 192"/>
                <a:gd name="T62" fmla="*/ 4 w 244"/>
                <a:gd name="T63" fmla="*/ 26 h 192"/>
                <a:gd name="T64" fmla="*/ 2 w 244"/>
                <a:gd name="T65" fmla="*/ 21 h 192"/>
                <a:gd name="T66" fmla="*/ 0 w 244"/>
                <a:gd name="T67" fmla="*/ 16 h 192"/>
                <a:gd name="T68" fmla="*/ 0 w 244"/>
                <a:gd name="T69" fmla="*/ 11 h 192"/>
                <a:gd name="T70" fmla="*/ 1 w 244"/>
                <a:gd name="T71" fmla="*/ 6 h 192"/>
                <a:gd name="T72" fmla="*/ 2 w 244"/>
                <a:gd name="T73" fmla="*/ 1 h 192"/>
                <a:gd name="T74" fmla="*/ 2 w 244"/>
                <a:gd name="T75" fmla="*/ 0 h 19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44" h="192">
                  <a:moveTo>
                    <a:pt x="154" y="11"/>
                  </a:moveTo>
                  <a:lnTo>
                    <a:pt x="169" y="26"/>
                  </a:lnTo>
                  <a:lnTo>
                    <a:pt x="183" y="37"/>
                  </a:lnTo>
                  <a:lnTo>
                    <a:pt x="188" y="43"/>
                  </a:lnTo>
                  <a:lnTo>
                    <a:pt x="191" y="52"/>
                  </a:lnTo>
                  <a:lnTo>
                    <a:pt x="190" y="59"/>
                  </a:lnTo>
                  <a:lnTo>
                    <a:pt x="189" y="67"/>
                  </a:lnTo>
                  <a:lnTo>
                    <a:pt x="184" y="79"/>
                  </a:lnTo>
                  <a:lnTo>
                    <a:pt x="182" y="95"/>
                  </a:lnTo>
                  <a:lnTo>
                    <a:pt x="183" y="111"/>
                  </a:lnTo>
                  <a:lnTo>
                    <a:pt x="189" y="124"/>
                  </a:lnTo>
                  <a:lnTo>
                    <a:pt x="197" y="135"/>
                  </a:lnTo>
                  <a:lnTo>
                    <a:pt x="206" y="144"/>
                  </a:lnTo>
                  <a:lnTo>
                    <a:pt x="218" y="154"/>
                  </a:lnTo>
                  <a:lnTo>
                    <a:pt x="232" y="167"/>
                  </a:lnTo>
                  <a:lnTo>
                    <a:pt x="239" y="179"/>
                  </a:lnTo>
                  <a:lnTo>
                    <a:pt x="244" y="188"/>
                  </a:lnTo>
                  <a:lnTo>
                    <a:pt x="244" y="192"/>
                  </a:lnTo>
                  <a:lnTo>
                    <a:pt x="232" y="182"/>
                  </a:lnTo>
                  <a:lnTo>
                    <a:pt x="207" y="170"/>
                  </a:lnTo>
                  <a:lnTo>
                    <a:pt x="188" y="161"/>
                  </a:lnTo>
                  <a:lnTo>
                    <a:pt x="163" y="151"/>
                  </a:lnTo>
                  <a:lnTo>
                    <a:pt x="132" y="142"/>
                  </a:lnTo>
                  <a:lnTo>
                    <a:pt x="124" y="138"/>
                  </a:lnTo>
                  <a:lnTo>
                    <a:pt x="116" y="134"/>
                  </a:lnTo>
                  <a:lnTo>
                    <a:pt x="109" y="126"/>
                  </a:lnTo>
                  <a:lnTo>
                    <a:pt x="101" y="121"/>
                  </a:lnTo>
                  <a:lnTo>
                    <a:pt x="78" y="111"/>
                  </a:lnTo>
                  <a:lnTo>
                    <a:pt x="47" y="102"/>
                  </a:lnTo>
                  <a:lnTo>
                    <a:pt x="32" y="95"/>
                  </a:lnTo>
                  <a:lnTo>
                    <a:pt x="20" y="89"/>
                  </a:lnTo>
                  <a:lnTo>
                    <a:pt x="12" y="79"/>
                  </a:lnTo>
                  <a:lnTo>
                    <a:pt x="5" y="63"/>
                  </a:lnTo>
                  <a:lnTo>
                    <a:pt x="0" y="47"/>
                  </a:lnTo>
                  <a:lnTo>
                    <a:pt x="0" y="34"/>
                  </a:lnTo>
                  <a:lnTo>
                    <a:pt x="3" y="18"/>
                  </a:lnTo>
                  <a:lnTo>
                    <a:pt x="5" y="4"/>
                  </a:lnTo>
                  <a:lnTo>
                    <a:pt x="5" y="0"/>
                  </a:lnTo>
                </a:path>
              </a:pathLst>
            </a:custGeom>
            <a:noFill/>
            <a:ln w="0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96" name="Freeform 36"/>
            <p:cNvSpPr>
              <a:spLocks/>
            </p:cNvSpPr>
            <p:nvPr/>
          </p:nvSpPr>
          <p:spPr bwMode="auto">
            <a:xfrm>
              <a:off x="3041" y="2533"/>
              <a:ext cx="51" cy="48"/>
            </a:xfrm>
            <a:custGeom>
              <a:avLst/>
              <a:gdLst>
                <a:gd name="T0" fmla="*/ 44 w 155"/>
                <a:gd name="T1" fmla="*/ 0 h 144"/>
                <a:gd name="T2" fmla="*/ 42 w 155"/>
                <a:gd name="T3" fmla="*/ 3 h 144"/>
                <a:gd name="T4" fmla="*/ 42 w 155"/>
                <a:gd name="T5" fmla="*/ 5 h 144"/>
                <a:gd name="T6" fmla="*/ 42 w 155"/>
                <a:gd name="T7" fmla="*/ 7 h 144"/>
                <a:gd name="T8" fmla="*/ 43 w 155"/>
                <a:gd name="T9" fmla="*/ 11 h 144"/>
                <a:gd name="T10" fmla="*/ 45 w 155"/>
                <a:gd name="T11" fmla="*/ 17 h 144"/>
                <a:gd name="T12" fmla="*/ 45 w 155"/>
                <a:gd name="T13" fmla="*/ 22 h 144"/>
                <a:gd name="T14" fmla="*/ 47 w 155"/>
                <a:gd name="T15" fmla="*/ 26 h 144"/>
                <a:gd name="T16" fmla="*/ 49 w 155"/>
                <a:gd name="T17" fmla="*/ 30 h 144"/>
                <a:gd name="T18" fmla="*/ 51 w 155"/>
                <a:gd name="T19" fmla="*/ 34 h 144"/>
                <a:gd name="T20" fmla="*/ 51 w 155"/>
                <a:gd name="T21" fmla="*/ 36 h 144"/>
                <a:gd name="T22" fmla="*/ 50 w 155"/>
                <a:gd name="T23" fmla="*/ 37 h 144"/>
                <a:gd name="T24" fmla="*/ 48 w 155"/>
                <a:gd name="T25" fmla="*/ 38 h 144"/>
                <a:gd name="T26" fmla="*/ 45 w 155"/>
                <a:gd name="T27" fmla="*/ 38 h 144"/>
                <a:gd name="T28" fmla="*/ 40 w 155"/>
                <a:gd name="T29" fmla="*/ 38 h 144"/>
                <a:gd name="T30" fmla="*/ 36 w 155"/>
                <a:gd name="T31" fmla="*/ 38 h 144"/>
                <a:gd name="T32" fmla="*/ 33 w 155"/>
                <a:gd name="T33" fmla="*/ 39 h 144"/>
                <a:gd name="T34" fmla="*/ 30 w 155"/>
                <a:gd name="T35" fmla="*/ 41 h 144"/>
                <a:gd name="T36" fmla="*/ 27 w 155"/>
                <a:gd name="T37" fmla="*/ 43 h 144"/>
                <a:gd name="T38" fmla="*/ 23 w 155"/>
                <a:gd name="T39" fmla="*/ 45 h 144"/>
                <a:gd name="T40" fmla="*/ 19 w 155"/>
                <a:gd name="T41" fmla="*/ 48 h 144"/>
                <a:gd name="T42" fmla="*/ 19 w 155"/>
                <a:gd name="T43" fmla="*/ 45 h 144"/>
                <a:gd name="T44" fmla="*/ 18 w 155"/>
                <a:gd name="T45" fmla="*/ 43 h 144"/>
                <a:gd name="T46" fmla="*/ 15 w 155"/>
                <a:gd name="T47" fmla="*/ 41 h 144"/>
                <a:gd name="T48" fmla="*/ 13 w 155"/>
                <a:gd name="T49" fmla="*/ 38 h 144"/>
                <a:gd name="T50" fmla="*/ 10 w 155"/>
                <a:gd name="T51" fmla="*/ 37 h 144"/>
                <a:gd name="T52" fmla="*/ 6 w 155"/>
                <a:gd name="T53" fmla="*/ 36 h 144"/>
                <a:gd name="T54" fmla="*/ 3 w 155"/>
                <a:gd name="T55" fmla="*/ 33 h 144"/>
                <a:gd name="T56" fmla="*/ 1 w 155"/>
                <a:gd name="T57" fmla="*/ 30 h 144"/>
                <a:gd name="T58" fmla="*/ 0 w 155"/>
                <a:gd name="T59" fmla="*/ 27 h 14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55" h="144">
                  <a:moveTo>
                    <a:pt x="133" y="0"/>
                  </a:moveTo>
                  <a:lnTo>
                    <a:pt x="129" y="8"/>
                  </a:lnTo>
                  <a:lnTo>
                    <a:pt x="129" y="14"/>
                  </a:lnTo>
                  <a:lnTo>
                    <a:pt x="129" y="21"/>
                  </a:lnTo>
                  <a:lnTo>
                    <a:pt x="132" y="34"/>
                  </a:lnTo>
                  <a:lnTo>
                    <a:pt x="136" y="51"/>
                  </a:lnTo>
                  <a:lnTo>
                    <a:pt x="137" y="66"/>
                  </a:lnTo>
                  <a:lnTo>
                    <a:pt x="144" y="78"/>
                  </a:lnTo>
                  <a:lnTo>
                    <a:pt x="149" y="90"/>
                  </a:lnTo>
                  <a:lnTo>
                    <a:pt x="155" y="101"/>
                  </a:lnTo>
                  <a:lnTo>
                    <a:pt x="155" y="107"/>
                  </a:lnTo>
                  <a:lnTo>
                    <a:pt x="152" y="110"/>
                  </a:lnTo>
                  <a:lnTo>
                    <a:pt x="146" y="113"/>
                  </a:lnTo>
                  <a:lnTo>
                    <a:pt x="136" y="115"/>
                  </a:lnTo>
                  <a:lnTo>
                    <a:pt x="121" y="114"/>
                  </a:lnTo>
                  <a:lnTo>
                    <a:pt x="108" y="115"/>
                  </a:lnTo>
                  <a:lnTo>
                    <a:pt x="101" y="118"/>
                  </a:lnTo>
                  <a:lnTo>
                    <a:pt x="91" y="123"/>
                  </a:lnTo>
                  <a:lnTo>
                    <a:pt x="82" y="130"/>
                  </a:lnTo>
                  <a:lnTo>
                    <a:pt x="71" y="136"/>
                  </a:lnTo>
                  <a:lnTo>
                    <a:pt x="58" y="144"/>
                  </a:lnTo>
                  <a:lnTo>
                    <a:pt x="57" y="135"/>
                  </a:lnTo>
                  <a:lnTo>
                    <a:pt x="54" y="128"/>
                  </a:lnTo>
                  <a:lnTo>
                    <a:pt x="47" y="122"/>
                  </a:lnTo>
                  <a:lnTo>
                    <a:pt x="39" y="115"/>
                  </a:lnTo>
                  <a:lnTo>
                    <a:pt x="29" y="112"/>
                  </a:lnTo>
                  <a:lnTo>
                    <a:pt x="18" y="107"/>
                  </a:lnTo>
                  <a:lnTo>
                    <a:pt x="10" y="98"/>
                  </a:lnTo>
                  <a:lnTo>
                    <a:pt x="3" y="89"/>
                  </a:lnTo>
                  <a:lnTo>
                    <a:pt x="0" y="80"/>
                  </a:lnTo>
                </a:path>
              </a:pathLst>
            </a:custGeom>
            <a:noFill/>
            <a:ln w="0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97" name="Freeform 37"/>
            <p:cNvSpPr>
              <a:spLocks/>
            </p:cNvSpPr>
            <p:nvPr/>
          </p:nvSpPr>
          <p:spPr bwMode="auto">
            <a:xfrm>
              <a:off x="3086" y="2534"/>
              <a:ext cx="34" cy="36"/>
            </a:xfrm>
            <a:custGeom>
              <a:avLst/>
              <a:gdLst>
                <a:gd name="T0" fmla="*/ 34 w 102"/>
                <a:gd name="T1" fmla="*/ 5 h 109"/>
                <a:gd name="T2" fmla="*/ 32 w 102"/>
                <a:gd name="T3" fmla="*/ 7 h 109"/>
                <a:gd name="T4" fmla="*/ 29 w 102"/>
                <a:gd name="T5" fmla="*/ 11 h 109"/>
                <a:gd name="T6" fmla="*/ 26 w 102"/>
                <a:gd name="T7" fmla="*/ 15 h 109"/>
                <a:gd name="T8" fmla="*/ 24 w 102"/>
                <a:gd name="T9" fmla="*/ 21 h 109"/>
                <a:gd name="T10" fmla="*/ 21 w 102"/>
                <a:gd name="T11" fmla="*/ 27 h 109"/>
                <a:gd name="T12" fmla="*/ 18 w 102"/>
                <a:gd name="T13" fmla="*/ 31 h 109"/>
                <a:gd name="T14" fmla="*/ 14 w 102"/>
                <a:gd name="T15" fmla="*/ 35 h 109"/>
                <a:gd name="T16" fmla="*/ 12 w 102"/>
                <a:gd name="T17" fmla="*/ 36 h 109"/>
                <a:gd name="T18" fmla="*/ 11 w 102"/>
                <a:gd name="T19" fmla="*/ 32 h 109"/>
                <a:gd name="T20" fmla="*/ 9 w 102"/>
                <a:gd name="T21" fmla="*/ 28 h 109"/>
                <a:gd name="T22" fmla="*/ 6 w 102"/>
                <a:gd name="T23" fmla="*/ 24 h 109"/>
                <a:gd name="T24" fmla="*/ 4 w 102"/>
                <a:gd name="T25" fmla="*/ 20 h 109"/>
                <a:gd name="T26" fmla="*/ 3 w 102"/>
                <a:gd name="T27" fmla="*/ 15 h 109"/>
                <a:gd name="T28" fmla="*/ 2 w 102"/>
                <a:gd name="T29" fmla="*/ 11 h 109"/>
                <a:gd name="T30" fmla="*/ 0 w 102"/>
                <a:gd name="T31" fmla="*/ 6 h 109"/>
                <a:gd name="T32" fmla="*/ 0 w 102"/>
                <a:gd name="T33" fmla="*/ 4 h 109"/>
                <a:gd name="T34" fmla="*/ 0 w 102"/>
                <a:gd name="T35" fmla="*/ 2 h 109"/>
                <a:gd name="T36" fmla="*/ 2 w 102"/>
                <a:gd name="T37" fmla="*/ 0 h 10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02" h="109">
                  <a:moveTo>
                    <a:pt x="102" y="15"/>
                  </a:moveTo>
                  <a:lnTo>
                    <a:pt x="95" y="21"/>
                  </a:lnTo>
                  <a:lnTo>
                    <a:pt x="86" y="32"/>
                  </a:lnTo>
                  <a:lnTo>
                    <a:pt x="77" y="45"/>
                  </a:lnTo>
                  <a:lnTo>
                    <a:pt x="71" y="63"/>
                  </a:lnTo>
                  <a:lnTo>
                    <a:pt x="62" y="81"/>
                  </a:lnTo>
                  <a:lnTo>
                    <a:pt x="54" y="95"/>
                  </a:lnTo>
                  <a:lnTo>
                    <a:pt x="43" y="105"/>
                  </a:lnTo>
                  <a:lnTo>
                    <a:pt x="35" y="109"/>
                  </a:lnTo>
                  <a:lnTo>
                    <a:pt x="32" y="96"/>
                  </a:lnTo>
                  <a:lnTo>
                    <a:pt x="27" y="85"/>
                  </a:lnTo>
                  <a:lnTo>
                    <a:pt x="19" y="72"/>
                  </a:lnTo>
                  <a:lnTo>
                    <a:pt x="12" y="60"/>
                  </a:lnTo>
                  <a:lnTo>
                    <a:pt x="8" y="46"/>
                  </a:lnTo>
                  <a:lnTo>
                    <a:pt x="6" y="32"/>
                  </a:lnTo>
                  <a:lnTo>
                    <a:pt x="1" y="19"/>
                  </a:lnTo>
                  <a:lnTo>
                    <a:pt x="0" y="12"/>
                  </a:lnTo>
                  <a:lnTo>
                    <a:pt x="1" y="6"/>
                  </a:lnTo>
                  <a:lnTo>
                    <a:pt x="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98" name="Freeform 38"/>
            <p:cNvSpPr>
              <a:spLocks/>
            </p:cNvSpPr>
            <p:nvPr/>
          </p:nvSpPr>
          <p:spPr bwMode="auto">
            <a:xfrm>
              <a:off x="2783" y="2539"/>
              <a:ext cx="342" cy="244"/>
            </a:xfrm>
            <a:custGeom>
              <a:avLst/>
              <a:gdLst>
                <a:gd name="T0" fmla="*/ 337 w 1028"/>
                <a:gd name="T1" fmla="*/ 4 h 731"/>
                <a:gd name="T2" fmla="*/ 328 w 1028"/>
                <a:gd name="T3" fmla="*/ 21 h 731"/>
                <a:gd name="T4" fmla="*/ 320 w 1028"/>
                <a:gd name="T5" fmla="*/ 35 h 731"/>
                <a:gd name="T6" fmla="*/ 299 w 1028"/>
                <a:gd name="T7" fmla="*/ 44 h 731"/>
                <a:gd name="T8" fmla="*/ 286 w 1028"/>
                <a:gd name="T9" fmla="*/ 54 h 731"/>
                <a:gd name="T10" fmla="*/ 284 w 1028"/>
                <a:gd name="T11" fmla="*/ 67 h 731"/>
                <a:gd name="T12" fmla="*/ 276 w 1028"/>
                <a:gd name="T13" fmla="*/ 77 h 731"/>
                <a:gd name="T14" fmla="*/ 260 w 1028"/>
                <a:gd name="T15" fmla="*/ 86 h 731"/>
                <a:gd name="T16" fmla="*/ 254 w 1028"/>
                <a:gd name="T17" fmla="*/ 105 h 731"/>
                <a:gd name="T18" fmla="*/ 248 w 1028"/>
                <a:gd name="T19" fmla="*/ 121 h 731"/>
                <a:gd name="T20" fmla="*/ 241 w 1028"/>
                <a:gd name="T21" fmla="*/ 137 h 731"/>
                <a:gd name="T22" fmla="*/ 241 w 1028"/>
                <a:gd name="T23" fmla="*/ 157 h 731"/>
                <a:gd name="T24" fmla="*/ 258 w 1028"/>
                <a:gd name="T25" fmla="*/ 186 h 731"/>
                <a:gd name="T26" fmla="*/ 267 w 1028"/>
                <a:gd name="T27" fmla="*/ 207 h 731"/>
                <a:gd name="T28" fmla="*/ 275 w 1028"/>
                <a:gd name="T29" fmla="*/ 224 h 731"/>
                <a:gd name="T30" fmla="*/ 288 w 1028"/>
                <a:gd name="T31" fmla="*/ 233 h 731"/>
                <a:gd name="T32" fmla="*/ 270 w 1028"/>
                <a:gd name="T33" fmla="*/ 229 h 731"/>
                <a:gd name="T34" fmla="*/ 251 w 1028"/>
                <a:gd name="T35" fmla="*/ 229 h 731"/>
                <a:gd name="T36" fmla="*/ 238 w 1028"/>
                <a:gd name="T37" fmla="*/ 237 h 731"/>
                <a:gd name="T38" fmla="*/ 233 w 1028"/>
                <a:gd name="T39" fmla="*/ 243 h 731"/>
                <a:gd name="T40" fmla="*/ 236 w 1028"/>
                <a:gd name="T41" fmla="*/ 226 h 731"/>
                <a:gd name="T42" fmla="*/ 227 w 1028"/>
                <a:gd name="T43" fmla="*/ 238 h 731"/>
                <a:gd name="T44" fmla="*/ 213 w 1028"/>
                <a:gd name="T45" fmla="*/ 237 h 731"/>
                <a:gd name="T46" fmla="*/ 193 w 1028"/>
                <a:gd name="T47" fmla="*/ 235 h 731"/>
                <a:gd name="T48" fmla="*/ 204 w 1028"/>
                <a:gd name="T49" fmla="*/ 227 h 731"/>
                <a:gd name="T50" fmla="*/ 211 w 1028"/>
                <a:gd name="T51" fmla="*/ 211 h 731"/>
                <a:gd name="T52" fmla="*/ 209 w 1028"/>
                <a:gd name="T53" fmla="*/ 189 h 731"/>
                <a:gd name="T54" fmla="*/ 208 w 1028"/>
                <a:gd name="T55" fmla="*/ 169 h 731"/>
                <a:gd name="T56" fmla="*/ 210 w 1028"/>
                <a:gd name="T57" fmla="*/ 151 h 731"/>
                <a:gd name="T58" fmla="*/ 211 w 1028"/>
                <a:gd name="T59" fmla="*/ 139 h 731"/>
                <a:gd name="T60" fmla="*/ 210 w 1028"/>
                <a:gd name="T61" fmla="*/ 121 h 731"/>
                <a:gd name="T62" fmla="*/ 218 w 1028"/>
                <a:gd name="T63" fmla="*/ 106 h 731"/>
                <a:gd name="T64" fmla="*/ 216 w 1028"/>
                <a:gd name="T65" fmla="*/ 94 h 731"/>
                <a:gd name="T66" fmla="*/ 198 w 1028"/>
                <a:gd name="T67" fmla="*/ 80 h 731"/>
                <a:gd name="T68" fmla="*/ 174 w 1028"/>
                <a:gd name="T69" fmla="*/ 72 h 731"/>
                <a:gd name="T70" fmla="*/ 155 w 1028"/>
                <a:gd name="T71" fmla="*/ 65 h 731"/>
                <a:gd name="T72" fmla="*/ 140 w 1028"/>
                <a:gd name="T73" fmla="*/ 52 h 731"/>
                <a:gd name="T74" fmla="*/ 125 w 1028"/>
                <a:gd name="T75" fmla="*/ 41 h 731"/>
                <a:gd name="T76" fmla="*/ 105 w 1028"/>
                <a:gd name="T77" fmla="*/ 38 h 731"/>
                <a:gd name="T78" fmla="*/ 82 w 1028"/>
                <a:gd name="T79" fmla="*/ 39 h 731"/>
                <a:gd name="T80" fmla="*/ 59 w 1028"/>
                <a:gd name="T81" fmla="*/ 42 h 731"/>
                <a:gd name="T82" fmla="*/ 41 w 1028"/>
                <a:gd name="T83" fmla="*/ 36 h 731"/>
                <a:gd name="T84" fmla="*/ 27 w 1028"/>
                <a:gd name="T85" fmla="*/ 25 h 731"/>
                <a:gd name="T86" fmla="*/ 9 w 1028"/>
                <a:gd name="T87" fmla="*/ 19 h 731"/>
                <a:gd name="T88" fmla="*/ 1 w 1028"/>
                <a:gd name="T89" fmla="*/ 15 h 73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28" h="731">
                  <a:moveTo>
                    <a:pt x="1028" y="0"/>
                  </a:moveTo>
                  <a:lnTo>
                    <a:pt x="1021" y="4"/>
                  </a:lnTo>
                  <a:lnTo>
                    <a:pt x="1012" y="12"/>
                  </a:lnTo>
                  <a:lnTo>
                    <a:pt x="1003" y="23"/>
                  </a:lnTo>
                  <a:lnTo>
                    <a:pt x="996" y="39"/>
                  </a:lnTo>
                  <a:lnTo>
                    <a:pt x="987" y="62"/>
                  </a:lnTo>
                  <a:lnTo>
                    <a:pt x="979" y="81"/>
                  </a:lnTo>
                  <a:lnTo>
                    <a:pt x="971" y="93"/>
                  </a:lnTo>
                  <a:lnTo>
                    <a:pt x="961" y="104"/>
                  </a:lnTo>
                  <a:lnTo>
                    <a:pt x="942" y="114"/>
                  </a:lnTo>
                  <a:lnTo>
                    <a:pt x="921" y="123"/>
                  </a:lnTo>
                  <a:lnTo>
                    <a:pt x="900" y="131"/>
                  </a:lnTo>
                  <a:lnTo>
                    <a:pt x="884" y="139"/>
                  </a:lnTo>
                  <a:lnTo>
                    <a:pt x="869" y="150"/>
                  </a:lnTo>
                  <a:lnTo>
                    <a:pt x="860" y="161"/>
                  </a:lnTo>
                  <a:lnTo>
                    <a:pt x="856" y="171"/>
                  </a:lnTo>
                  <a:lnTo>
                    <a:pt x="854" y="181"/>
                  </a:lnTo>
                  <a:lnTo>
                    <a:pt x="853" y="201"/>
                  </a:lnTo>
                  <a:lnTo>
                    <a:pt x="850" y="213"/>
                  </a:lnTo>
                  <a:lnTo>
                    <a:pt x="843" y="220"/>
                  </a:lnTo>
                  <a:lnTo>
                    <a:pt x="829" y="230"/>
                  </a:lnTo>
                  <a:lnTo>
                    <a:pt x="813" y="239"/>
                  </a:lnTo>
                  <a:lnTo>
                    <a:pt x="795" y="248"/>
                  </a:lnTo>
                  <a:lnTo>
                    <a:pt x="782" y="259"/>
                  </a:lnTo>
                  <a:lnTo>
                    <a:pt x="774" y="271"/>
                  </a:lnTo>
                  <a:lnTo>
                    <a:pt x="770" y="296"/>
                  </a:lnTo>
                  <a:lnTo>
                    <a:pt x="763" y="314"/>
                  </a:lnTo>
                  <a:lnTo>
                    <a:pt x="758" y="340"/>
                  </a:lnTo>
                  <a:lnTo>
                    <a:pt x="753" y="351"/>
                  </a:lnTo>
                  <a:lnTo>
                    <a:pt x="746" y="363"/>
                  </a:lnTo>
                  <a:lnTo>
                    <a:pt x="736" y="377"/>
                  </a:lnTo>
                  <a:lnTo>
                    <a:pt x="727" y="396"/>
                  </a:lnTo>
                  <a:lnTo>
                    <a:pt x="723" y="411"/>
                  </a:lnTo>
                  <a:lnTo>
                    <a:pt x="720" y="431"/>
                  </a:lnTo>
                  <a:lnTo>
                    <a:pt x="720" y="450"/>
                  </a:lnTo>
                  <a:lnTo>
                    <a:pt x="723" y="469"/>
                  </a:lnTo>
                  <a:lnTo>
                    <a:pt x="741" y="502"/>
                  </a:lnTo>
                  <a:lnTo>
                    <a:pt x="762" y="531"/>
                  </a:lnTo>
                  <a:lnTo>
                    <a:pt x="777" y="556"/>
                  </a:lnTo>
                  <a:lnTo>
                    <a:pt x="788" y="576"/>
                  </a:lnTo>
                  <a:lnTo>
                    <a:pt x="796" y="598"/>
                  </a:lnTo>
                  <a:lnTo>
                    <a:pt x="803" y="620"/>
                  </a:lnTo>
                  <a:lnTo>
                    <a:pt x="810" y="642"/>
                  </a:lnTo>
                  <a:lnTo>
                    <a:pt x="824" y="664"/>
                  </a:lnTo>
                  <a:lnTo>
                    <a:pt x="828" y="671"/>
                  </a:lnTo>
                  <a:lnTo>
                    <a:pt x="836" y="679"/>
                  </a:lnTo>
                  <a:lnTo>
                    <a:pt x="850" y="690"/>
                  </a:lnTo>
                  <a:lnTo>
                    <a:pt x="866" y="698"/>
                  </a:lnTo>
                  <a:lnTo>
                    <a:pt x="850" y="693"/>
                  </a:lnTo>
                  <a:lnTo>
                    <a:pt x="829" y="690"/>
                  </a:lnTo>
                  <a:lnTo>
                    <a:pt x="813" y="687"/>
                  </a:lnTo>
                  <a:lnTo>
                    <a:pt x="793" y="684"/>
                  </a:lnTo>
                  <a:lnTo>
                    <a:pt x="774" y="684"/>
                  </a:lnTo>
                  <a:lnTo>
                    <a:pt x="754" y="686"/>
                  </a:lnTo>
                  <a:lnTo>
                    <a:pt x="740" y="690"/>
                  </a:lnTo>
                  <a:lnTo>
                    <a:pt x="726" y="700"/>
                  </a:lnTo>
                  <a:lnTo>
                    <a:pt x="716" y="711"/>
                  </a:lnTo>
                  <a:lnTo>
                    <a:pt x="707" y="723"/>
                  </a:lnTo>
                  <a:lnTo>
                    <a:pt x="700" y="731"/>
                  </a:lnTo>
                  <a:lnTo>
                    <a:pt x="700" y="727"/>
                  </a:lnTo>
                  <a:lnTo>
                    <a:pt x="703" y="711"/>
                  </a:lnTo>
                  <a:lnTo>
                    <a:pt x="704" y="698"/>
                  </a:lnTo>
                  <a:lnTo>
                    <a:pt x="708" y="678"/>
                  </a:lnTo>
                  <a:lnTo>
                    <a:pt x="700" y="698"/>
                  </a:lnTo>
                  <a:lnTo>
                    <a:pt x="692" y="708"/>
                  </a:lnTo>
                  <a:lnTo>
                    <a:pt x="683" y="714"/>
                  </a:lnTo>
                  <a:lnTo>
                    <a:pt x="672" y="716"/>
                  </a:lnTo>
                  <a:lnTo>
                    <a:pt x="658" y="714"/>
                  </a:lnTo>
                  <a:lnTo>
                    <a:pt x="640" y="710"/>
                  </a:lnTo>
                  <a:lnTo>
                    <a:pt x="621" y="705"/>
                  </a:lnTo>
                  <a:lnTo>
                    <a:pt x="600" y="703"/>
                  </a:lnTo>
                  <a:lnTo>
                    <a:pt x="581" y="705"/>
                  </a:lnTo>
                  <a:lnTo>
                    <a:pt x="562" y="710"/>
                  </a:lnTo>
                  <a:lnTo>
                    <a:pt x="598" y="691"/>
                  </a:lnTo>
                  <a:lnTo>
                    <a:pt x="612" y="680"/>
                  </a:lnTo>
                  <a:lnTo>
                    <a:pt x="623" y="668"/>
                  </a:lnTo>
                  <a:lnTo>
                    <a:pt x="628" y="652"/>
                  </a:lnTo>
                  <a:lnTo>
                    <a:pt x="633" y="632"/>
                  </a:lnTo>
                  <a:lnTo>
                    <a:pt x="634" y="602"/>
                  </a:lnTo>
                  <a:lnTo>
                    <a:pt x="632" y="581"/>
                  </a:lnTo>
                  <a:lnTo>
                    <a:pt x="629" y="565"/>
                  </a:lnTo>
                  <a:lnTo>
                    <a:pt x="625" y="544"/>
                  </a:lnTo>
                  <a:lnTo>
                    <a:pt x="625" y="526"/>
                  </a:lnTo>
                  <a:lnTo>
                    <a:pt x="626" y="507"/>
                  </a:lnTo>
                  <a:lnTo>
                    <a:pt x="625" y="483"/>
                  </a:lnTo>
                  <a:lnTo>
                    <a:pt x="627" y="465"/>
                  </a:lnTo>
                  <a:lnTo>
                    <a:pt x="630" y="451"/>
                  </a:lnTo>
                  <a:lnTo>
                    <a:pt x="636" y="435"/>
                  </a:lnTo>
                  <a:lnTo>
                    <a:pt x="637" y="427"/>
                  </a:lnTo>
                  <a:lnTo>
                    <a:pt x="634" y="415"/>
                  </a:lnTo>
                  <a:lnTo>
                    <a:pt x="629" y="398"/>
                  </a:lnTo>
                  <a:lnTo>
                    <a:pt x="628" y="380"/>
                  </a:lnTo>
                  <a:lnTo>
                    <a:pt x="630" y="362"/>
                  </a:lnTo>
                  <a:lnTo>
                    <a:pt x="637" y="345"/>
                  </a:lnTo>
                  <a:lnTo>
                    <a:pt x="646" y="331"/>
                  </a:lnTo>
                  <a:lnTo>
                    <a:pt x="654" y="318"/>
                  </a:lnTo>
                  <a:lnTo>
                    <a:pt x="658" y="307"/>
                  </a:lnTo>
                  <a:lnTo>
                    <a:pt x="656" y="294"/>
                  </a:lnTo>
                  <a:lnTo>
                    <a:pt x="650" y="281"/>
                  </a:lnTo>
                  <a:lnTo>
                    <a:pt x="640" y="270"/>
                  </a:lnTo>
                  <a:lnTo>
                    <a:pt x="618" y="253"/>
                  </a:lnTo>
                  <a:lnTo>
                    <a:pt x="594" y="239"/>
                  </a:lnTo>
                  <a:lnTo>
                    <a:pt x="567" y="227"/>
                  </a:lnTo>
                  <a:lnTo>
                    <a:pt x="544" y="221"/>
                  </a:lnTo>
                  <a:lnTo>
                    <a:pt x="524" y="217"/>
                  </a:lnTo>
                  <a:lnTo>
                    <a:pt x="504" y="213"/>
                  </a:lnTo>
                  <a:lnTo>
                    <a:pt x="485" y="205"/>
                  </a:lnTo>
                  <a:lnTo>
                    <a:pt x="466" y="195"/>
                  </a:lnTo>
                  <a:lnTo>
                    <a:pt x="454" y="186"/>
                  </a:lnTo>
                  <a:lnTo>
                    <a:pt x="437" y="172"/>
                  </a:lnTo>
                  <a:lnTo>
                    <a:pt x="421" y="156"/>
                  </a:lnTo>
                  <a:lnTo>
                    <a:pt x="403" y="139"/>
                  </a:lnTo>
                  <a:lnTo>
                    <a:pt x="390" y="129"/>
                  </a:lnTo>
                  <a:lnTo>
                    <a:pt x="375" y="123"/>
                  </a:lnTo>
                  <a:lnTo>
                    <a:pt x="357" y="117"/>
                  </a:lnTo>
                  <a:lnTo>
                    <a:pt x="338" y="114"/>
                  </a:lnTo>
                  <a:lnTo>
                    <a:pt x="317" y="113"/>
                  </a:lnTo>
                  <a:lnTo>
                    <a:pt x="296" y="113"/>
                  </a:lnTo>
                  <a:lnTo>
                    <a:pt x="271" y="115"/>
                  </a:lnTo>
                  <a:lnTo>
                    <a:pt x="246" y="118"/>
                  </a:lnTo>
                  <a:lnTo>
                    <a:pt x="223" y="124"/>
                  </a:lnTo>
                  <a:lnTo>
                    <a:pt x="199" y="127"/>
                  </a:lnTo>
                  <a:lnTo>
                    <a:pt x="178" y="126"/>
                  </a:lnTo>
                  <a:lnTo>
                    <a:pt x="158" y="123"/>
                  </a:lnTo>
                  <a:lnTo>
                    <a:pt x="140" y="117"/>
                  </a:lnTo>
                  <a:lnTo>
                    <a:pt x="124" y="107"/>
                  </a:lnTo>
                  <a:lnTo>
                    <a:pt x="108" y="94"/>
                  </a:lnTo>
                  <a:lnTo>
                    <a:pt x="94" y="83"/>
                  </a:lnTo>
                  <a:lnTo>
                    <a:pt x="80" y="75"/>
                  </a:lnTo>
                  <a:lnTo>
                    <a:pt x="64" y="70"/>
                  </a:lnTo>
                  <a:lnTo>
                    <a:pt x="46" y="64"/>
                  </a:lnTo>
                  <a:lnTo>
                    <a:pt x="26" y="58"/>
                  </a:lnTo>
                  <a:lnTo>
                    <a:pt x="15" y="53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0" y="29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99" name="Freeform 39"/>
            <p:cNvSpPr>
              <a:spLocks/>
            </p:cNvSpPr>
            <p:nvPr/>
          </p:nvSpPr>
          <p:spPr bwMode="auto">
            <a:xfrm>
              <a:off x="3027" y="2539"/>
              <a:ext cx="29" cy="58"/>
            </a:xfrm>
            <a:custGeom>
              <a:avLst/>
              <a:gdLst>
                <a:gd name="T0" fmla="*/ 11 w 89"/>
                <a:gd name="T1" fmla="*/ 22 h 173"/>
                <a:gd name="T2" fmla="*/ 12 w 89"/>
                <a:gd name="T3" fmla="*/ 25 h 173"/>
                <a:gd name="T4" fmla="*/ 14 w 89"/>
                <a:gd name="T5" fmla="*/ 28 h 173"/>
                <a:gd name="T6" fmla="*/ 17 w 89"/>
                <a:gd name="T7" fmla="*/ 32 h 173"/>
                <a:gd name="T8" fmla="*/ 21 w 89"/>
                <a:gd name="T9" fmla="*/ 34 h 173"/>
                <a:gd name="T10" fmla="*/ 24 w 89"/>
                <a:gd name="T11" fmla="*/ 36 h 173"/>
                <a:gd name="T12" fmla="*/ 27 w 89"/>
                <a:gd name="T13" fmla="*/ 38 h 173"/>
                <a:gd name="T14" fmla="*/ 29 w 89"/>
                <a:gd name="T15" fmla="*/ 42 h 173"/>
                <a:gd name="T16" fmla="*/ 29 w 89"/>
                <a:gd name="T17" fmla="*/ 42 h 173"/>
                <a:gd name="T18" fmla="*/ 28 w 89"/>
                <a:gd name="T19" fmla="*/ 43 h 173"/>
                <a:gd name="T20" fmla="*/ 24 w 89"/>
                <a:gd name="T21" fmla="*/ 44 h 173"/>
                <a:gd name="T22" fmla="*/ 20 w 89"/>
                <a:gd name="T23" fmla="*/ 45 h 173"/>
                <a:gd name="T24" fmla="*/ 16 w 89"/>
                <a:gd name="T25" fmla="*/ 46 h 173"/>
                <a:gd name="T26" fmla="*/ 13 w 89"/>
                <a:gd name="T27" fmla="*/ 48 h 173"/>
                <a:gd name="T28" fmla="*/ 11 w 89"/>
                <a:gd name="T29" fmla="*/ 50 h 173"/>
                <a:gd name="T30" fmla="*/ 9 w 89"/>
                <a:gd name="T31" fmla="*/ 53 h 173"/>
                <a:gd name="T32" fmla="*/ 8 w 89"/>
                <a:gd name="T33" fmla="*/ 58 h 173"/>
                <a:gd name="T34" fmla="*/ 8 w 89"/>
                <a:gd name="T35" fmla="*/ 50 h 173"/>
                <a:gd name="T36" fmla="*/ 8 w 89"/>
                <a:gd name="T37" fmla="*/ 48 h 173"/>
                <a:gd name="T38" fmla="*/ 7 w 89"/>
                <a:gd name="T39" fmla="*/ 46 h 173"/>
                <a:gd name="T40" fmla="*/ 5 w 89"/>
                <a:gd name="T41" fmla="*/ 43 h 173"/>
                <a:gd name="T42" fmla="*/ 2 w 89"/>
                <a:gd name="T43" fmla="*/ 38 h 173"/>
                <a:gd name="T44" fmla="*/ 0 w 89"/>
                <a:gd name="T45" fmla="*/ 31 h 173"/>
                <a:gd name="T46" fmla="*/ 0 w 89"/>
                <a:gd name="T47" fmla="*/ 24 h 173"/>
                <a:gd name="T48" fmla="*/ 1 w 89"/>
                <a:gd name="T49" fmla="*/ 19 h 173"/>
                <a:gd name="T50" fmla="*/ 1 w 89"/>
                <a:gd name="T51" fmla="*/ 17 h 173"/>
                <a:gd name="T52" fmla="*/ 1 w 89"/>
                <a:gd name="T53" fmla="*/ 10 h 173"/>
                <a:gd name="T54" fmla="*/ 2 w 89"/>
                <a:gd name="T55" fmla="*/ 6 h 173"/>
                <a:gd name="T56" fmla="*/ 4 w 89"/>
                <a:gd name="T57" fmla="*/ 3 h 173"/>
                <a:gd name="T58" fmla="*/ 6 w 89"/>
                <a:gd name="T59" fmla="*/ 0 h 17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9" h="173">
                  <a:moveTo>
                    <a:pt x="35" y="66"/>
                  </a:moveTo>
                  <a:lnTo>
                    <a:pt x="38" y="74"/>
                  </a:lnTo>
                  <a:lnTo>
                    <a:pt x="43" y="85"/>
                  </a:lnTo>
                  <a:lnTo>
                    <a:pt x="52" y="94"/>
                  </a:lnTo>
                  <a:lnTo>
                    <a:pt x="63" y="102"/>
                  </a:lnTo>
                  <a:lnTo>
                    <a:pt x="75" y="108"/>
                  </a:lnTo>
                  <a:lnTo>
                    <a:pt x="83" y="114"/>
                  </a:lnTo>
                  <a:lnTo>
                    <a:pt x="89" y="124"/>
                  </a:lnTo>
                  <a:lnTo>
                    <a:pt x="89" y="126"/>
                  </a:lnTo>
                  <a:lnTo>
                    <a:pt x="87" y="129"/>
                  </a:lnTo>
                  <a:lnTo>
                    <a:pt x="75" y="132"/>
                  </a:lnTo>
                  <a:lnTo>
                    <a:pt x="61" y="135"/>
                  </a:lnTo>
                  <a:lnTo>
                    <a:pt x="48" y="138"/>
                  </a:lnTo>
                  <a:lnTo>
                    <a:pt x="40" y="142"/>
                  </a:lnTo>
                  <a:lnTo>
                    <a:pt x="33" y="150"/>
                  </a:lnTo>
                  <a:lnTo>
                    <a:pt x="29" y="159"/>
                  </a:lnTo>
                  <a:lnTo>
                    <a:pt x="26" y="173"/>
                  </a:lnTo>
                  <a:lnTo>
                    <a:pt x="25" y="149"/>
                  </a:lnTo>
                  <a:lnTo>
                    <a:pt x="24" y="143"/>
                  </a:lnTo>
                  <a:lnTo>
                    <a:pt x="21" y="138"/>
                  </a:lnTo>
                  <a:lnTo>
                    <a:pt x="14" y="128"/>
                  </a:lnTo>
                  <a:lnTo>
                    <a:pt x="6" y="112"/>
                  </a:lnTo>
                  <a:lnTo>
                    <a:pt x="0" y="92"/>
                  </a:lnTo>
                  <a:lnTo>
                    <a:pt x="0" y="73"/>
                  </a:lnTo>
                  <a:lnTo>
                    <a:pt x="2" y="57"/>
                  </a:lnTo>
                  <a:lnTo>
                    <a:pt x="2" y="52"/>
                  </a:lnTo>
                  <a:lnTo>
                    <a:pt x="4" y="30"/>
                  </a:lnTo>
                  <a:lnTo>
                    <a:pt x="7" y="19"/>
                  </a:lnTo>
                  <a:lnTo>
                    <a:pt x="11" y="8"/>
                  </a:lnTo>
                  <a:lnTo>
                    <a:pt x="18" y="0"/>
                  </a:lnTo>
                </a:path>
              </a:pathLst>
            </a:custGeom>
            <a:noFill/>
            <a:ln w="0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00" name="Freeform 40"/>
            <p:cNvSpPr>
              <a:spLocks/>
            </p:cNvSpPr>
            <p:nvPr/>
          </p:nvSpPr>
          <p:spPr bwMode="auto">
            <a:xfrm>
              <a:off x="3015" y="2540"/>
              <a:ext cx="14" cy="40"/>
            </a:xfrm>
            <a:custGeom>
              <a:avLst/>
              <a:gdLst>
                <a:gd name="T0" fmla="*/ 14 w 42"/>
                <a:gd name="T1" fmla="*/ 0 h 120"/>
                <a:gd name="T2" fmla="*/ 13 w 42"/>
                <a:gd name="T3" fmla="*/ 3 h 120"/>
                <a:gd name="T4" fmla="*/ 11 w 42"/>
                <a:gd name="T5" fmla="*/ 6 h 120"/>
                <a:gd name="T6" fmla="*/ 10 w 42"/>
                <a:gd name="T7" fmla="*/ 11 h 120"/>
                <a:gd name="T8" fmla="*/ 9 w 42"/>
                <a:gd name="T9" fmla="*/ 17 h 120"/>
                <a:gd name="T10" fmla="*/ 9 w 42"/>
                <a:gd name="T11" fmla="*/ 17 h 120"/>
                <a:gd name="T12" fmla="*/ 9 w 42"/>
                <a:gd name="T13" fmla="*/ 20 h 120"/>
                <a:gd name="T14" fmla="*/ 9 w 42"/>
                <a:gd name="T15" fmla="*/ 25 h 120"/>
                <a:gd name="T16" fmla="*/ 9 w 42"/>
                <a:gd name="T17" fmla="*/ 30 h 120"/>
                <a:gd name="T18" fmla="*/ 8 w 42"/>
                <a:gd name="T19" fmla="*/ 34 h 120"/>
                <a:gd name="T20" fmla="*/ 7 w 42"/>
                <a:gd name="T21" fmla="*/ 40 h 120"/>
                <a:gd name="T22" fmla="*/ 4 w 42"/>
                <a:gd name="T23" fmla="*/ 36 h 120"/>
                <a:gd name="T24" fmla="*/ 2 w 42"/>
                <a:gd name="T25" fmla="*/ 32 h 120"/>
                <a:gd name="T26" fmla="*/ 1 w 42"/>
                <a:gd name="T27" fmla="*/ 29 h 120"/>
                <a:gd name="T28" fmla="*/ 0 w 42"/>
                <a:gd name="T29" fmla="*/ 23 h 120"/>
                <a:gd name="T30" fmla="*/ 0 w 42"/>
                <a:gd name="T31" fmla="*/ 19 h 120"/>
                <a:gd name="T32" fmla="*/ 0 w 42"/>
                <a:gd name="T33" fmla="*/ 15 h 120"/>
                <a:gd name="T34" fmla="*/ 0 w 42"/>
                <a:gd name="T35" fmla="*/ 13 h 120"/>
                <a:gd name="T36" fmla="*/ 1 w 42"/>
                <a:gd name="T37" fmla="*/ 7 h 120"/>
                <a:gd name="T38" fmla="*/ 2 w 42"/>
                <a:gd name="T39" fmla="*/ 4 h 12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2" h="120">
                  <a:moveTo>
                    <a:pt x="42" y="0"/>
                  </a:moveTo>
                  <a:lnTo>
                    <a:pt x="38" y="8"/>
                  </a:lnTo>
                  <a:lnTo>
                    <a:pt x="32" y="19"/>
                  </a:lnTo>
                  <a:lnTo>
                    <a:pt x="30" y="33"/>
                  </a:lnTo>
                  <a:lnTo>
                    <a:pt x="28" y="51"/>
                  </a:lnTo>
                  <a:lnTo>
                    <a:pt x="28" y="59"/>
                  </a:lnTo>
                  <a:lnTo>
                    <a:pt x="26" y="76"/>
                  </a:lnTo>
                  <a:lnTo>
                    <a:pt x="26" y="91"/>
                  </a:lnTo>
                  <a:lnTo>
                    <a:pt x="24" y="103"/>
                  </a:lnTo>
                  <a:lnTo>
                    <a:pt x="21" y="120"/>
                  </a:lnTo>
                  <a:lnTo>
                    <a:pt x="12" y="109"/>
                  </a:lnTo>
                  <a:lnTo>
                    <a:pt x="7" y="97"/>
                  </a:lnTo>
                  <a:lnTo>
                    <a:pt x="2" y="86"/>
                  </a:lnTo>
                  <a:lnTo>
                    <a:pt x="0" y="70"/>
                  </a:lnTo>
                  <a:lnTo>
                    <a:pt x="0" y="57"/>
                  </a:lnTo>
                  <a:lnTo>
                    <a:pt x="0" y="45"/>
                  </a:lnTo>
                  <a:lnTo>
                    <a:pt x="1" y="38"/>
                  </a:lnTo>
                  <a:lnTo>
                    <a:pt x="4" y="21"/>
                  </a:lnTo>
                  <a:lnTo>
                    <a:pt x="6" y="1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01" name="Freeform 41"/>
            <p:cNvSpPr>
              <a:spLocks/>
            </p:cNvSpPr>
            <p:nvPr/>
          </p:nvSpPr>
          <p:spPr bwMode="auto">
            <a:xfrm>
              <a:off x="2977" y="2544"/>
              <a:ext cx="41" cy="79"/>
            </a:xfrm>
            <a:custGeom>
              <a:avLst/>
              <a:gdLst>
                <a:gd name="T0" fmla="*/ 34 w 122"/>
                <a:gd name="T1" fmla="*/ 0 h 237"/>
                <a:gd name="T2" fmla="*/ 34 w 122"/>
                <a:gd name="T3" fmla="*/ 4 h 237"/>
                <a:gd name="T4" fmla="*/ 33 w 122"/>
                <a:gd name="T5" fmla="*/ 10 h 237"/>
                <a:gd name="T6" fmla="*/ 33 w 122"/>
                <a:gd name="T7" fmla="*/ 10 h 237"/>
                <a:gd name="T8" fmla="*/ 32 w 122"/>
                <a:gd name="T9" fmla="*/ 15 h 237"/>
                <a:gd name="T10" fmla="*/ 32 w 122"/>
                <a:gd name="T11" fmla="*/ 21 h 237"/>
                <a:gd name="T12" fmla="*/ 33 w 122"/>
                <a:gd name="T13" fmla="*/ 27 h 237"/>
                <a:gd name="T14" fmla="*/ 35 w 122"/>
                <a:gd name="T15" fmla="*/ 33 h 237"/>
                <a:gd name="T16" fmla="*/ 38 w 122"/>
                <a:gd name="T17" fmla="*/ 40 h 237"/>
                <a:gd name="T18" fmla="*/ 40 w 122"/>
                <a:gd name="T19" fmla="*/ 45 h 237"/>
                <a:gd name="T20" fmla="*/ 41 w 122"/>
                <a:gd name="T21" fmla="*/ 51 h 237"/>
                <a:gd name="T22" fmla="*/ 41 w 122"/>
                <a:gd name="T23" fmla="*/ 57 h 237"/>
                <a:gd name="T24" fmla="*/ 40 w 122"/>
                <a:gd name="T25" fmla="*/ 65 h 237"/>
                <a:gd name="T26" fmla="*/ 39 w 122"/>
                <a:gd name="T27" fmla="*/ 71 h 237"/>
                <a:gd name="T28" fmla="*/ 37 w 122"/>
                <a:gd name="T29" fmla="*/ 76 h 237"/>
                <a:gd name="T30" fmla="*/ 34 w 122"/>
                <a:gd name="T31" fmla="*/ 79 h 237"/>
                <a:gd name="T32" fmla="*/ 32 w 122"/>
                <a:gd name="T33" fmla="*/ 75 h 237"/>
                <a:gd name="T34" fmla="*/ 30 w 122"/>
                <a:gd name="T35" fmla="*/ 71 h 237"/>
                <a:gd name="T36" fmla="*/ 28 w 122"/>
                <a:gd name="T37" fmla="*/ 67 h 237"/>
                <a:gd name="T38" fmla="*/ 25 w 122"/>
                <a:gd name="T39" fmla="*/ 63 h 237"/>
                <a:gd name="T40" fmla="*/ 21 w 122"/>
                <a:gd name="T41" fmla="*/ 58 h 237"/>
                <a:gd name="T42" fmla="*/ 17 w 122"/>
                <a:gd name="T43" fmla="*/ 54 h 237"/>
                <a:gd name="T44" fmla="*/ 12 w 122"/>
                <a:gd name="T45" fmla="*/ 49 h 237"/>
                <a:gd name="T46" fmla="*/ 8 w 122"/>
                <a:gd name="T47" fmla="*/ 44 h 237"/>
                <a:gd name="T48" fmla="*/ 4 w 122"/>
                <a:gd name="T49" fmla="*/ 41 h 237"/>
                <a:gd name="T50" fmla="*/ 2 w 122"/>
                <a:gd name="T51" fmla="*/ 37 h 237"/>
                <a:gd name="T52" fmla="*/ 0 w 122"/>
                <a:gd name="T53" fmla="*/ 33 h 237"/>
                <a:gd name="T54" fmla="*/ 0 w 122"/>
                <a:gd name="T55" fmla="*/ 29 h 237"/>
                <a:gd name="T56" fmla="*/ 1 w 122"/>
                <a:gd name="T57" fmla="*/ 25 h 237"/>
                <a:gd name="T58" fmla="*/ 3 w 122"/>
                <a:gd name="T59" fmla="*/ 20 h 237"/>
                <a:gd name="T60" fmla="*/ 6 w 122"/>
                <a:gd name="T61" fmla="*/ 14 h 237"/>
                <a:gd name="T62" fmla="*/ 8 w 122"/>
                <a:gd name="T63" fmla="*/ 9 h 237"/>
                <a:gd name="T64" fmla="*/ 10 w 122"/>
                <a:gd name="T65" fmla="*/ 4 h 237"/>
                <a:gd name="T66" fmla="*/ 12 w 122"/>
                <a:gd name="T67" fmla="*/ 1 h 23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2" h="237">
                  <a:moveTo>
                    <a:pt x="101" y="0"/>
                  </a:moveTo>
                  <a:lnTo>
                    <a:pt x="100" y="13"/>
                  </a:lnTo>
                  <a:lnTo>
                    <a:pt x="99" y="29"/>
                  </a:lnTo>
                  <a:lnTo>
                    <a:pt x="96" y="45"/>
                  </a:lnTo>
                  <a:lnTo>
                    <a:pt x="96" y="62"/>
                  </a:lnTo>
                  <a:lnTo>
                    <a:pt x="99" y="82"/>
                  </a:lnTo>
                  <a:lnTo>
                    <a:pt x="105" y="100"/>
                  </a:lnTo>
                  <a:lnTo>
                    <a:pt x="112" y="120"/>
                  </a:lnTo>
                  <a:lnTo>
                    <a:pt x="119" y="136"/>
                  </a:lnTo>
                  <a:lnTo>
                    <a:pt x="121" y="154"/>
                  </a:lnTo>
                  <a:lnTo>
                    <a:pt x="122" y="172"/>
                  </a:lnTo>
                  <a:lnTo>
                    <a:pt x="120" y="194"/>
                  </a:lnTo>
                  <a:lnTo>
                    <a:pt x="115" y="212"/>
                  </a:lnTo>
                  <a:lnTo>
                    <a:pt x="109" y="228"/>
                  </a:lnTo>
                  <a:lnTo>
                    <a:pt x="100" y="237"/>
                  </a:lnTo>
                  <a:lnTo>
                    <a:pt x="95" y="224"/>
                  </a:lnTo>
                  <a:lnTo>
                    <a:pt x="89" y="212"/>
                  </a:lnTo>
                  <a:lnTo>
                    <a:pt x="84" y="201"/>
                  </a:lnTo>
                  <a:lnTo>
                    <a:pt x="75" y="189"/>
                  </a:lnTo>
                  <a:lnTo>
                    <a:pt x="63" y="174"/>
                  </a:lnTo>
                  <a:lnTo>
                    <a:pt x="51" y="161"/>
                  </a:lnTo>
                  <a:lnTo>
                    <a:pt x="36" y="146"/>
                  </a:lnTo>
                  <a:lnTo>
                    <a:pt x="24" y="133"/>
                  </a:lnTo>
                  <a:lnTo>
                    <a:pt x="12" y="122"/>
                  </a:lnTo>
                  <a:lnTo>
                    <a:pt x="5" y="112"/>
                  </a:lnTo>
                  <a:lnTo>
                    <a:pt x="0" y="99"/>
                  </a:lnTo>
                  <a:lnTo>
                    <a:pt x="0" y="86"/>
                  </a:lnTo>
                  <a:lnTo>
                    <a:pt x="4" y="74"/>
                  </a:lnTo>
                  <a:lnTo>
                    <a:pt x="10" y="60"/>
                  </a:lnTo>
                  <a:lnTo>
                    <a:pt x="18" y="43"/>
                  </a:lnTo>
                  <a:lnTo>
                    <a:pt x="24" y="26"/>
                  </a:lnTo>
                  <a:lnTo>
                    <a:pt x="31" y="11"/>
                  </a:lnTo>
                  <a:lnTo>
                    <a:pt x="36" y="2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02" name="Freeform 42"/>
            <p:cNvSpPr>
              <a:spLocks/>
            </p:cNvSpPr>
            <p:nvPr/>
          </p:nvSpPr>
          <p:spPr bwMode="auto">
            <a:xfrm>
              <a:off x="2969" y="2432"/>
              <a:ext cx="220" cy="112"/>
            </a:xfrm>
            <a:custGeom>
              <a:avLst/>
              <a:gdLst>
                <a:gd name="T0" fmla="*/ 142 w 659"/>
                <a:gd name="T1" fmla="*/ 5 h 338"/>
                <a:gd name="T2" fmla="*/ 150 w 659"/>
                <a:gd name="T3" fmla="*/ 2 h 338"/>
                <a:gd name="T4" fmla="*/ 157 w 659"/>
                <a:gd name="T5" fmla="*/ 0 h 338"/>
                <a:gd name="T6" fmla="*/ 163 w 659"/>
                <a:gd name="T7" fmla="*/ 3 h 338"/>
                <a:gd name="T8" fmla="*/ 168 w 659"/>
                <a:gd name="T9" fmla="*/ 13 h 338"/>
                <a:gd name="T10" fmla="*/ 174 w 659"/>
                <a:gd name="T11" fmla="*/ 26 h 338"/>
                <a:gd name="T12" fmla="*/ 178 w 659"/>
                <a:gd name="T13" fmla="*/ 31 h 338"/>
                <a:gd name="T14" fmla="*/ 187 w 659"/>
                <a:gd name="T15" fmla="*/ 36 h 338"/>
                <a:gd name="T16" fmla="*/ 202 w 659"/>
                <a:gd name="T17" fmla="*/ 44 h 338"/>
                <a:gd name="T18" fmla="*/ 212 w 659"/>
                <a:gd name="T19" fmla="*/ 54 h 338"/>
                <a:gd name="T20" fmla="*/ 219 w 659"/>
                <a:gd name="T21" fmla="*/ 68 h 338"/>
                <a:gd name="T22" fmla="*/ 220 w 659"/>
                <a:gd name="T23" fmla="*/ 83 h 338"/>
                <a:gd name="T24" fmla="*/ 216 w 659"/>
                <a:gd name="T25" fmla="*/ 93 h 338"/>
                <a:gd name="T26" fmla="*/ 208 w 659"/>
                <a:gd name="T27" fmla="*/ 100 h 338"/>
                <a:gd name="T28" fmla="*/ 197 w 659"/>
                <a:gd name="T29" fmla="*/ 103 h 338"/>
                <a:gd name="T30" fmla="*/ 191 w 659"/>
                <a:gd name="T31" fmla="*/ 106 h 338"/>
                <a:gd name="T32" fmla="*/ 182 w 659"/>
                <a:gd name="T33" fmla="*/ 111 h 338"/>
                <a:gd name="T34" fmla="*/ 173 w 659"/>
                <a:gd name="T35" fmla="*/ 111 h 338"/>
                <a:gd name="T36" fmla="*/ 157 w 659"/>
                <a:gd name="T37" fmla="*/ 107 h 338"/>
                <a:gd name="T38" fmla="*/ 147 w 659"/>
                <a:gd name="T39" fmla="*/ 106 h 338"/>
                <a:gd name="T40" fmla="*/ 137 w 659"/>
                <a:gd name="T41" fmla="*/ 106 h 338"/>
                <a:gd name="T42" fmla="*/ 125 w 659"/>
                <a:gd name="T43" fmla="*/ 103 h 338"/>
                <a:gd name="T44" fmla="*/ 114 w 659"/>
                <a:gd name="T45" fmla="*/ 100 h 338"/>
                <a:gd name="T46" fmla="*/ 103 w 659"/>
                <a:gd name="T47" fmla="*/ 96 h 338"/>
                <a:gd name="T48" fmla="*/ 93 w 659"/>
                <a:gd name="T49" fmla="*/ 95 h 338"/>
                <a:gd name="T50" fmla="*/ 83 w 659"/>
                <a:gd name="T51" fmla="*/ 98 h 338"/>
                <a:gd name="T52" fmla="*/ 72 w 659"/>
                <a:gd name="T53" fmla="*/ 103 h 338"/>
                <a:gd name="T54" fmla="*/ 64 w 659"/>
                <a:gd name="T55" fmla="*/ 106 h 338"/>
                <a:gd name="T56" fmla="*/ 54 w 659"/>
                <a:gd name="T57" fmla="*/ 110 h 338"/>
                <a:gd name="T58" fmla="*/ 48 w 659"/>
                <a:gd name="T59" fmla="*/ 112 h 338"/>
                <a:gd name="T60" fmla="*/ 42 w 659"/>
                <a:gd name="T61" fmla="*/ 112 h 338"/>
                <a:gd name="T62" fmla="*/ 31 w 659"/>
                <a:gd name="T63" fmla="*/ 108 h 338"/>
                <a:gd name="T64" fmla="*/ 21 w 659"/>
                <a:gd name="T65" fmla="*/ 101 h 338"/>
                <a:gd name="T66" fmla="*/ 15 w 659"/>
                <a:gd name="T67" fmla="*/ 90 h 338"/>
                <a:gd name="T68" fmla="*/ 10 w 659"/>
                <a:gd name="T69" fmla="*/ 76 h 338"/>
                <a:gd name="T70" fmla="*/ 4 w 659"/>
                <a:gd name="T71" fmla="*/ 63 h 338"/>
                <a:gd name="T72" fmla="*/ 0 w 659"/>
                <a:gd name="T73" fmla="*/ 53 h 338"/>
                <a:gd name="T74" fmla="*/ 2 w 659"/>
                <a:gd name="T75" fmla="*/ 43 h 338"/>
                <a:gd name="T76" fmla="*/ 8 w 659"/>
                <a:gd name="T77" fmla="*/ 33 h 338"/>
                <a:gd name="T78" fmla="*/ 16 w 659"/>
                <a:gd name="T79" fmla="*/ 26 h 338"/>
                <a:gd name="T80" fmla="*/ 22 w 659"/>
                <a:gd name="T81" fmla="*/ 20 h 338"/>
                <a:gd name="T82" fmla="*/ 33 w 659"/>
                <a:gd name="T83" fmla="*/ 17 h 338"/>
                <a:gd name="T84" fmla="*/ 48 w 659"/>
                <a:gd name="T85" fmla="*/ 17 h 338"/>
                <a:gd name="T86" fmla="*/ 75 w 659"/>
                <a:gd name="T87" fmla="*/ 20 h 338"/>
                <a:gd name="T88" fmla="*/ 93 w 659"/>
                <a:gd name="T89" fmla="*/ 19 h 338"/>
                <a:gd name="T90" fmla="*/ 110 w 659"/>
                <a:gd name="T91" fmla="*/ 15 h 338"/>
                <a:gd name="T92" fmla="*/ 124 w 659"/>
                <a:gd name="T93" fmla="*/ 11 h 338"/>
                <a:gd name="T94" fmla="*/ 133 w 659"/>
                <a:gd name="T95" fmla="*/ 6 h 33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59" h="338">
                  <a:moveTo>
                    <a:pt x="408" y="17"/>
                  </a:moveTo>
                  <a:lnTo>
                    <a:pt x="424" y="14"/>
                  </a:lnTo>
                  <a:lnTo>
                    <a:pt x="435" y="11"/>
                  </a:lnTo>
                  <a:lnTo>
                    <a:pt x="448" y="5"/>
                  </a:lnTo>
                  <a:lnTo>
                    <a:pt x="459" y="1"/>
                  </a:lnTo>
                  <a:lnTo>
                    <a:pt x="470" y="0"/>
                  </a:lnTo>
                  <a:lnTo>
                    <a:pt x="482" y="3"/>
                  </a:lnTo>
                  <a:lnTo>
                    <a:pt x="489" y="10"/>
                  </a:lnTo>
                  <a:lnTo>
                    <a:pt x="497" y="22"/>
                  </a:lnTo>
                  <a:lnTo>
                    <a:pt x="504" y="39"/>
                  </a:lnTo>
                  <a:lnTo>
                    <a:pt x="514" y="63"/>
                  </a:lnTo>
                  <a:lnTo>
                    <a:pt x="521" y="78"/>
                  </a:lnTo>
                  <a:lnTo>
                    <a:pt x="528" y="89"/>
                  </a:lnTo>
                  <a:lnTo>
                    <a:pt x="534" y="94"/>
                  </a:lnTo>
                  <a:lnTo>
                    <a:pt x="543" y="100"/>
                  </a:lnTo>
                  <a:lnTo>
                    <a:pt x="561" y="109"/>
                  </a:lnTo>
                  <a:lnTo>
                    <a:pt x="583" y="119"/>
                  </a:lnTo>
                  <a:lnTo>
                    <a:pt x="605" y="132"/>
                  </a:lnTo>
                  <a:lnTo>
                    <a:pt x="620" y="145"/>
                  </a:lnTo>
                  <a:lnTo>
                    <a:pt x="636" y="164"/>
                  </a:lnTo>
                  <a:lnTo>
                    <a:pt x="650" y="182"/>
                  </a:lnTo>
                  <a:lnTo>
                    <a:pt x="657" y="205"/>
                  </a:lnTo>
                  <a:lnTo>
                    <a:pt x="659" y="227"/>
                  </a:lnTo>
                  <a:lnTo>
                    <a:pt x="658" y="249"/>
                  </a:lnTo>
                  <a:lnTo>
                    <a:pt x="655" y="267"/>
                  </a:lnTo>
                  <a:lnTo>
                    <a:pt x="647" y="281"/>
                  </a:lnTo>
                  <a:lnTo>
                    <a:pt x="638" y="293"/>
                  </a:lnTo>
                  <a:lnTo>
                    <a:pt x="624" y="302"/>
                  </a:lnTo>
                  <a:lnTo>
                    <a:pt x="608" y="308"/>
                  </a:lnTo>
                  <a:lnTo>
                    <a:pt x="591" y="311"/>
                  </a:lnTo>
                  <a:lnTo>
                    <a:pt x="579" y="315"/>
                  </a:lnTo>
                  <a:lnTo>
                    <a:pt x="571" y="321"/>
                  </a:lnTo>
                  <a:lnTo>
                    <a:pt x="557" y="329"/>
                  </a:lnTo>
                  <a:lnTo>
                    <a:pt x="546" y="334"/>
                  </a:lnTo>
                  <a:lnTo>
                    <a:pt x="533" y="337"/>
                  </a:lnTo>
                  <a:lnTo>
                    <a:pt x="519" y="336"/>
                  </a:lnTo>
                  <a:lnTo>
                    <a:pt x="497" y="329"/>
                  </a:lnTo>
                  <a:lnTo>
                    <a:pt x="469" y="323"/>
                  </a:lnTo>
                  <a:lnTo>
                    <a:pt x="454" y="321"/>
                  </a:lnTo>
                  <a:lnTo>
                    <a:pt x="440" y="321"/>
                  </a:lnTo>
                  <a:lnTo>
                    <a:pt x="424" y="323"/>
                  </a:lnTo>
                  <a:lnTo>
                    <a:pt x="409" y="321"/>
                  </a:lnTo>
                  <a:lnTo>
                    <a:pt x="395" y="316"/>
                  </a:lnTo>
                  <a:lnTo>
                    <a:pt x="373" y="310"/>
                  </a:lnTo>
                  <a:lnTo>
                    <a:pt x="357" y="306"/>
                  </a:lnTo>
                  <a:lnTo>
                    <a:pt x="340" y="301"/>
                  </a:lnTo>
                  <a:lnTo>
                    <a:pt x="328" y="296"/>
                  </a:lnTo>
                  <a:lnTo>
                    <a:pt x="310" y="291"/>
                  </a:lnTo>
                  <a:lnTo>
                    <a:pt x="295" y="288"/>
                  </a:lnTo>
                  <a:lnTo>
                    <a:pt x="278" y="288"/>
                  </a:lnTo>
                  <a:lnTo>
                    <a:pt x="263" y="290"/>
                  </a:lnTo>
                  <a:lnTo>
                    <a:pt x="249" y="295"/>
                  </a:lnTo>
                  <a:lnTo>
                    <a:pt x="233" y="305"/>
                  </a:lnTo>
                  <a:lnTo>
                    <a:pt x="216" y="312"/>
                  </a:lnTo>
                  <a:lnTo>
                    <a:pt x="202" y="317"/>
                  </a:lnTo>
                  <a:lnTo>
                    <a:pt x="191" y="321"/>
                  </a:lnTo>
                  <a:lnTo>
                    <a:pt x="179" y="325"/>
                  </a:lnTo>
                  <a:lnTo>
                    <a:pt x="163" y="332"/>
                  </a:lnTo>
                  <a:lnTo>
                    <a:pt x="154" y="335"/>
                  </a:lnTo>
                  <a:lnTo>
                    <a:pt x="143" y="338"/>
                  </a:lnTo>
                  <a:lnTo>
                    <a:pt x="126" y="338"/>
                  </a:lnTo>
                  <a:lnTo>
                    <a:pt x="110" y="334"/>
                  </a:lnTo>
                  <a:lnTo>
                    <a:pt x="92" y="327"/>
                  </a:lnTo>
                  <a:lnTo>
                    <a:pt x="76" y="315"/>
                  </a:lnTo>
                  <a:lnTo>
                    <a:pt x="63" y="304"/>
                  </a:lnTo>
                  <a:lnTo>
                    <a:pt x="51" y="288"/>
                  </a:lnTo>
                  <a:lnTo>
                    <a:pt x="44" y="273"/>
                  </a:lnTo>
                  <a:lnTo>
                    <a:pt x="36" y="247"/>
                  </a:lnTo>
                  <a:lnTo>
                    <a:pt x="31" y="228"/>
                  </a:lnTo>
                  <a:lnTo>
                    <a:pt x="22" y="208"/>
                  </a:lnTo>
                  <a:lnTo>
                    <a:pt x="12" y="191"/>
                  </a:lnTo>
                  <a:lnTo>
                    <a:pt x="3" y="176"/>
                  </a:lnTo>
                  <a:lnTo>
                    <a:pt x="0" y="159"/>
                  </a:lnTo>
                  <a:lnTo>
                    <a:pt x="1" y="144"/>
                  </a:lnTo>
                  <a:lnTo>
                    <a:pt x="5" y="131"/>
                  </a:lnTo>
                  <a:lnTo>
                    <a:pt x="13" y="115"/>
                  </a:lnTo>
                  <a:lnTo>
                    <a:pt x="23" y="101"/>
                  </a:lnTo>
                  <a:lnTo>
                    <a:pt x="36" y="88"/>
                  </a:lnTo>
                  <a:lnTo>
                    <a:pt x="48" y="78"/>
                  </a:lnTo>
                  <a:lnTo>
                    <a:pt x="56" y="68"/>
                  </a:lnTo>
                  <a:lnTo>
                    <a:pt x="66" y="60"/>
                  </a:lnTo>
                  <a:lnTo>
                    <a:pt x="80" y="54"/>
                  </a:lnTo>
                  <a:lnTo>
                    <a:pt x="98" y="51"/>
                  </a:lnTo>
                  <a:lnTo>
                    <a:pt x="115" y="49"/>
                  </a:lnTo>
                  <a:lnTo>
                    <a:pt x="145" y="52"/>
                  </a:lnTo>
                  <a:lnTo>
                    <a:pt x="183" y="57"/>
                  </a:lnTo>
                  <a:lnTo>
                    <a:pt x="224" y="60"/>
                  </a:lnTo>
                  <a:lnTo>
                    <a:pt x="248" y="60"/>
                  </a:lnTo>
                  <a:lnTo>
                    <a:pt x="278" y="57"/>
                  </a:lnTo>
                  <a:lnTo>
                    <a:pt x="306" y="52"/>
                  </a:lnTo>
                  <a:lnTo>
                    <a:pt x="330" y="46"/>
                  </a:lnTo>
                  <a:lnTo>
                    <a:pt x="351" y="40"/>
                  </a:lnTo>
                  <a:lnTo>
                    <a:pt x="371" y="32"/>
                  </a:lnTo>
                  <a:lnTo>
                    <a:pt x="387" y="23"/>
                  </a:lnTo>
                  <a:lnTo>
                    <a:pt x="398" y="19"/>
                  </a:lnTo>
                  <a:lnTo>
                    <a:pt x="408" y="17"/>
                  </a:lnTo>
                  <a:close/>
                </a:path>
              </a:pathLst>
            </a:custGeom>
            <a:solidFill>
              <a:srgbClr val="00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03" name="Freeform 43"/>
            <p:cNvSpPr>
              <a:spLocks/>
            </p:cNvSpPr>
            <p:nvPr/>
          </p:nvSpPr>
          <p:spPr bwMode="auto">
            <a:xfrm>
              <a:off x="2819" y="2397"/>
              <a:ext cx="286" cy="157"/>
            </a:xfrm>
            <a:custGeom>
              <a:avLst/>
              <a:gdLst>
                <a:gd name="T0" fmla="*/ 192 w 859"/>
                <a:gd name="T1" fmla="*/ 152 h 472"/>
                <a:gd name="T2" fmla="*/ 191 w 859"/>
                <a:gd name="T3" fmla="*/ 157 h 472"/>
                <a:gd name="T4" fmla="*/ 178 w 859"/>
                <a:gd name="T5" fmla="*/ 154 h 472"/>
                <a:gd name="T6" fmla="*/ 170 w 859"/>
                <a:gd name="T7" fmla="*/ 148 h 472"/>
                <a:gd name="T8" fmla="*/ 168 w 859"/>
                <a:gd name="T9" fmla="*/ 146 h 472"/>
                <a:gd name="T10" fmla="*/ 166 w 859"/>
                <a:gd name="T11" fmla="*/ 146 h 472"/>
                <a:gd name="T12" fmla="*/ 157 w 859"/>
                <a:gd name="T13" fmla="*/ 146 h 472"/>
                <a:gd name="T14" fmla="*/ 144 w 859"/>
                <a:gd name="T15" fmla="*/ 146 h 472"/>
                <a:gd name="T16" fmla="*/ 137 w 859"/>
                <a:gd name="T17" fmla="*/ 147 h 472"/>
                <a:gd name="T18" fmla="*/ 125 w 859"/>
                <a:gd name="T19" fmla="*/ 148 h 472"/>
                <a:gd name="T20" fmla="*/ 107 w 859"/>
                <a:gd name="T21" fmla="*/ 146 h 472"/>
                <a:gd name="T22" fmla="*/ 91 w 859"/>
                <a:gd name="T23" fmla="*/ 143 h 472"/>
                <a:gd name="T24" fmla="*/ 82 w 859"/>
                <a:gd name="T25" fmla="*/ 140 h 472"/>
                <a:gd name="T26" fmla="*/ 70 w 859"/>
                <a:gd name="T27" fmla="*/ 135 h 472"/>
                <a:gd name="T28" fmla="*/ 56 w 859"/>
                <a:gd name="T29" fmla="*/ 130 h 472"/>
                <a:gd name="T30" fmla="*/ 47 w 859"/>
                <a:gd name="T31" fmla="*/ 124 h 472"/>
                <a:gd name="T32" fmla="*/ 36 w 859"/>
                <a:gd name="T33" fmla="*/ 113 h 472"/>
                <a:gd name="T34" fmla="*/ 21 w 859"/>
                <a:gd name="T35" fmla="*/ 107 h 472"/>
                <a:gd name="T36" fmla="*/ 8 w 859"/>
                <a:gd name="T37" fmla="*/ 100 h 472"/>
                <a:gd name="T38" fmla="*/ 2 w 859"/>
                <a:gd name="T39" fmla="*/ 90 h 472"/>
                <a:gd name="T40" fmla="*/ 0 w 859"/>
                <a:gd name="T41" fmla="*/ 74 h 472"/>
                <a:gd name="T42" fmla="*/ 4 w 859"/>
                <a:gd name="T43" fmla="*/ 59 h 472"/>
                <a:gd name="T44" fmla="*/ 7 w 859"/>
                <a:gd name="T45" fmla="*/ 53 h 472"/>
                <a:gd name="T46" fmla="*/ 18 w 859"/>
                <a:gd name="T47" fmla="*/ 42 h 472"/>
                <a:gd name="T48" fmla="*/ 32 w 859"/>
                <a:gd name="T49" fmla="*/ 35 h 472"/>
                <a:gd name="T50" fmla="*/ 53 w 859"/>
                <a:gd name="T51" fmla="*/ 29 h 472"/>
                <a:gd name="T52" fmla="*/ 70 w 859"/>
                <a:gd name="T53" fmla="*/ 22 h 472"/>
                <a:gd name="T54" fmla="*/ 85 w 859"/>
                <a:gd name="T55" fmla="*/ 11 h 472"/>
                <a:gd name="T56" fmla="*/ 101 w 859"/>
                <a:gd name="T57" fmla="*/ 3 h 472"/>
                <a:gd name="T58" fmla="*/ 122 w 859"/>
                <a:gd name="T59" fmla="*/ 0 h 472"/>
                <a:gd name="T60" fmla="*/ 144 w 859"/>
                <a:gd name="T61" fmla="*/ 1 h 472"/>
                <a:gd name="T62" fmla="*/ 164 w 859"/>
                <a:gd name="T63" fmla="*/ 4 h 472"/>
                <a:gd name="T64" fmla="*/ 180 w 859"/>
                <a:gd name="T65" fmla="*/ 6 h 472"/>
                <a:gd name="T66" fmla="*/ 203 w 859"/>
                <a:gd name="T67" fmla="*/ 14 h 472"/>
                <a:gd name="T68" fmla="*/ 220 w 859"/>
                <a:gd name="T69" fmla="*/ 15 h 472"/>
                <a:gd name="T70" fmla="*/ 236 w 859"/>
                <a:gd name="T71" fmla="*/ 13 h 472"/>
                <a:gd name="T72" fmla="*/ 250 w 859"/>
                <a:gd name="T73" fmla="*/ 14 h 472"/>
                <a:gd name="T74" fmla="*/ 264 w 859"/>
                <a:gd name="T75" fmla="*/ 21 h 472"/>
                <a:gd name="T76" fmla="*/ 284 w 859"/>
                <a:gd name="T77" fmla="*/ 35 h 472"/>
                <a:gd name="T78" fmla="*/ 286 w 859"/>
                <a:gd name="T79" fmla="*/ 41 h 472"/>
                <a:gd name="T80" fmla="*/ 279 w 859"/>
                <a:gd name="T81" fmla="*/ 43 h 472"/>
                <a:gd name="T82" fmla="*/ 267 w 859"/>
                <a:gd name="T83" fmla="*/ 48 h 472"/>
                <a:gd name="T84" fmla="*/ 252 w 859"/>
                <a:gd name="T85" fmla="*/ 52 h 472"/>
                <a:gd name="T86" fmla="*/ 233 w 859"/>
                <a:gd name="T87" fmla="*/ 55 h 472"/>
                <a:gd name="T88" fmla="*/ 211 w 859"/>
                <a:gd name="T89" fmla="*/ 54 h 472"/>
                <a:gd name="T90" fmla="*/ 188 w 859"/>
                <a:gd name="T91" fmla="*/ 51 h 472"/>
                <a:gd name="T92" fmla="*/ 177 w 859"/>
                <a:gd name="T93" fmla="*/ 53 h 472"/>
                <a:gd name="T94" fmla="*/ 169 w 859"/>
                <a:gd name="T95" fmla="*/ 58 h 472"/>
                <a:gd name="T96" fmla="*/ 162 w 859"/>
                <a:gd name="T97" fmla="*/ 64 h 472"/>
                <a:gd name="T98" fmla="*/ 154 w 859"/>
                <a:gd name="T99" fmla="*/ 73 h 472"/>
                <a:gd name="T100" fmla="*/ 150 w 859"/>
                <a:gd name="T101" fmla="*/ 83 h 472"/>
                <a:gd name="T102" fmla="*/ 151 w 859"/>
                <a:gd name="T103" fmla="*/ 93 h 472"/>
                <a:gd name="T104" fmla="*/ 157 w 859"/>
                <a:gd name="T105" fmla="*/ 104 h 472"/>
                <a:gd name="T106" fmla="*/ 162 w 859"/>
                <a:gd name="T107" fmla="*/ 117 h 472"/>
                <a:gd name="T108" fmla="*/ 167 w 859"/>
                <a:gd name="T109" fmla="*/ 131 h 472"/>
                <a:gd name="T110" fmla="*/ 175 w 859"/>
                <a:gd name="T111" fmla="*/ 140 h 472"/>
                <a:gd name="T112" fmla="*/ 187 w 859"/>
                <a:gd name="T113" fmla="*/ 146 h 4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859" h="472">
                  <a:moveTo>
                    <a:pt x="577" y="443"/>
                  </a:moveTo>
                  <a:lnTo>
                    <a:pt x="576" y="456"/>
                  </a:lnTo>
                  <a:lnTo>
                    <a:pt x="574" y="472"/>
                  </a:lnTo>
                  <a:lnTo>
                    <a:pt x="553" y="467"/>
                  </a:lnTo>
                  <a:lnTo>
                    <a:pt x="536" y="462"/>
                  </a:lnTo>
                  <a:lnTo>
                    <a:pt x="521" y="453"/>
                  </a:lnTo>
                  <a:lnTo>
                    <a:pt x="511" y="445"/>
                  </a:lnTo>
                  <a:lnTo>
                    <a:pt x="506" y="440"/>
                  </a:lnTo>
                  <a:lnTo>
                    <a:pt x="499" y="438"/>
                  </a:lnTo>
                  <a:lnTo>
                    <a:pt x="485" y="437"/>
                  </a:lnTo>
                  <a:lnTo>
                    <a:pt x="471" y="439"/>
                  </a:lnTo>
                  <a:lnTo>
                    <a:pt x="448" y="437"/>
                  </a:lnTo>
                  <a:lnTo>
                    <a:pt x="433" y="438"/>
                  </a:lnTo>
                  <a:lnTo>
                    <a:pt x="423" y="440"/>
                  </a:lnTo>
                  <a:lnTo>
                    <a:pt x="411" y="443"/>
                  </a:lnTo>
                  <a:lnTo>
                    <a:pt x="394" y="445"/>
                  </a:lnTo>
                  <a:lnTo>
                    <a:pt x="375" y="446"/>
                  </a:lnTo>
                  <a:lnTo>
                    <a:pt x="348" y="444"/>
                  </a:lnTo>
                  <a:lnTo>
                    <a:pt x="322" y="439"/>
                  </a:lnTo>
                  <a:lnTo>
                    <a:pt x="296" y="433"/>
                  </a:lnTo>
                  <a:lnTo>
                    <a:pt x="273" y="429"/>
                  </a:lnTo>
                  <a:lnTo>
                    <a:pt x="261" y="424"/>
                  </a:lnTo>
                  <a:lnTo>
                    <a:pt x="246" y="420"/>
                  </a:lnTo>
                  <a:lnTo>
                    <a:pt x="227" y="412"/>
                  </a:lnTo>
                  <a:lnTo>
                    <a:pt x="209" y="407"/>
                  </a:lnTo>
                  <a:lnTo>
                    <a:pt x="188" y="400"/>
                  </a:lnTo>
                  <a:lnTo>
                    <a:pt x="167" y="390"/>
                  </a:lnTo>
                  <a:lnTo>
                    <a:pt x="154" y="382"/>
                  </a:lnTo>
                  <a:lnTo>
                    <a:pt x="141" y="372"/>
                  </a:lnTo>
                  <a:lnTo>
                    <a:pt x="123" y="355"/>
                  </a:lnTo>
                  <a:lnTo>
                    <a:pt x="107" y="341"/>
                  </a:lnTo>
                  <a:lnTo>
                    <a:pt x="86" y="329"/>
                  </a:lnTo>
                  <a:lnTo>
                    <a:pt x="64" y="321"/>
                  </a:lnTo>
                  <a:lnTo>
                    <a:pt x="41" y="311"/>
                  </a:lnTo>
                  <a:lnTo>
                    <a:pt x="24" y="300"/>
                  </a:lnTo>
                  <a:lnTo>
                    <a:pt x="13" y="287"/>
                  </a:lnTo>
                  <a:lnTo>
                    <a:pt x="5" y="271"/>
                  </a:lnTo>
                  <a:lnTo>
                    <a:pt x="0" y="247"/>
                  </a:lnTo>
                  <a:lnTo>
                    <a:pt x="0" y="221"/>
                  </a:lnTo>
                  <a:lnTo>
                    <a:pt x="4" y="197"/>
                  </a:lnTo>
                  <a:lnTo>
                    <a:pt x="11" y="176"/>
                  </a:lnTo>
                  <a:lnTo>
                    <a:pt x="21" y="159"/>
                  </a:lnTo>
                  <a:lnTo>
                    <a:pt x="35" y="140"/>
                  </a:lnTo>
                  <a:lnTo>
                    <a:pt x="53" y="125"/>
                  </a:lnTo>
                  <a:lnTo>
                    <a:pt x="75" y="113"/>
                  </a:lnTo>
                  <a:lnTo>
                    <a:pt x="97" y="104"/>
                  </a:lnTo>
                  <a:lnTo>
                    <a:pt x="126" y="96"/>
                  </a:lnTo>
                  <a:lnTo>
                    <a:pt x="159" y="88"/>
                  </a:lnTo>
                  <a:lnTo>
                    <a:pt x="183" y="78"/>
                  </a:lnTo>
                  <a:lnTo>
                    <a:pt x="209" y="67"/>
                  </a:lnTo>
                  <a:lnTo>
                    <a:pt x="230" y="54"/>
                  </a:lnTo>
                  <a:lnTo>
                    <a:pt x="255" y="34"/>
                  </a:lnTo>
                  <a:lnTo>
                    <a:pt x="278" y="18"/>
                  </a:lnTo>
                  <a:lnTo>
                    <a:pt x="304" y="10"/>
                  </a:lnTo>
                  <a:lnTo>
                    <a:pt x="334" y="3"/>
                  </a:lnTo>
                  <a:lnTo>
                    <a:pt x="367" y="1"/>
                  </a:lnTo>
                  <a:lnTo>
                    <a:pt x="395" y="0"/>
                  </a:lnTo>
                  <a:lnTo>
                    <a:pt x="434" y="4"/>
                  </a:lnTo>
                  <a:lnTo>
                    <a:pt x="465" y="10"/>
                  </a:lnTo>
                  <a:lnTo>
                    <a:pt x="493" y="12"/>
                  </a:lnTo>
                  <a:lnTo>
                    <a:pt x="519" y="13"/>
                  </a:lnTo>
                  <a:lnTo>
                    <a:pt x="541" y="18"/>
                  </a:lnTo>
                  <a:lnTo>
                    <a:pt x="576" y="32"/>
                  </a:lnTo>
                  <a:lnTo>
                    <a:pt x="611" y="41"/>
                  </a:lnTo>
                  <a:lnTo>
                    <a:pt x="638" y="47"/>
                  </a:lnTo>
                  <a:lnTo>
                    <a:pt x="660" y="46"/>
                  </a:lnTo>
                  <a:lnTo>
                    <a:pt x="687" y="41"/>
                  </a:lnTo>
                  <a:lnTo>
                    <a:pt x="709" y="38"/>
                  </a:lnTo>
                  <a:lnTo>
                    <a:pt x="729" y="38"/>
                  </a:lnTo>
                  <a:lnTo>
                    <a:pt x="751" y="41"/>
                  </a:lnTo>
                  <a:lnTo>
                    <a:pt x="767" y="48"/>
                  </a:lnTo>
                  <a:lnTo>
                    <a:pt x="793" y="62"/>
                  </a:lnTo>
                  <a:lnTo>
                    <a:pt x="836" y="90"/>
                  </a:lnTo>
                  <a:lnTo>
                    <a:pt x="854" y="105"/>
                  </a:lnTo>
                  <a:lnTo>
                    <a:pt x="859" y="113"/>
                  </a:lnTo>
                  <a:lnTo>
                    <a:pt x="859" y="122"/>
                  </a:lnTo>
                  <a:lnTo>
                    <a:pt x="849" y="124"/>
                  </a:lnTo>
                  <a:lnTo>
                    <a:pt x="838" y="128"/>
                  </a:lnTo>
                  <a:lnTo>
                    <a:pt x="822" y="137"/>
                  </a:lnTo>
                  <a:lnTo>
                    <a:pt x="802" y="145"/>
                  </a:lnTo>
                  <a:lnTo>
                    <a:pt x="781" y="151"/>
                  </a:lnTo>
                  <a:lnTo>
                    <a:pt x="757" y="157"/>
                  </a:lnTo>
                  <a:lnTo>
                    <a:pt x="729" y="162"/>
                  </a:lnTo>
                  <a:lnTo>
                    <a:pt x="699" y="165"/>
                  </a:lnTo>
                  <a:lnTo>
                    <a:pt x="675" y="165"/>
                  </a:lnTo>
                  <a:lnTo>
                    <a:pt x="634" y="162"/>
                  </a:lnTo>
                  <a:lnTo>
                    <a:pt x="596" y="157"/>
                  </a:lnTo>
                  <a:lnTo>
                    <a:pt x="566" y="154"/>
                  </a:lnTo>
                  <a:lnTo>
                    <a:pt x="549" y="156"/>
                  </a:lnTo>
                  <a:lnTo>
                    <a:pt x="531" y="159"/>
                  </a:lnTo>
                  <a:lnTo>
                    <a:pt x="517" y="165"/>
                  </a:lnTo>
                  <a:lnTo>
                    <a:pt x="507" y="173"/>
                  </a:lnTo>
                  <a:lnTo>
                    <a:pt x="499" y="183"/>
                  </a:lnTo>
                  <a:lnTo>
                    <a:pt x="487" y="193"/>
                  </a:lnTo>
                  <a:lnTo>
                    <a:pt x="474" y="206"/>
                  </a:lnTo>
                  <a:lnTo>
                    <a:pt x="464" y="220"/>
                  </a:lnTo>
                  <a:lnTo>
                    <a:pt x="456" y="236"/>
                  </a:lnTo>
                  <a:lnTo>
                    <a:pt x="452" y="249"/>
                  </a:lnTo>
                  <a:lnTo>
                    <a:pt x="451" y="264"/>
                  </a:lnTo>
                  <a:lnTo>
                    <a:pt x="454" y="281"/>
                  </a:lnTo>
                  <a:lnTo>
                    <a:pt x="463" y="296"/>
                  </a:lnTo>
                  <a:lnTo>
                    <a:pt x="473" y="313"/>
                  </a:lnTo>
                  <a:lnTo>
                    <a:pt x="482" y="333"/>
                  </a:lnTo>
                  <a:lnTo>
                    <a:pt x="487" y="352"/>
                  </a:lnTo>
                  <a:lnTo>
                    <a:pt x="495" y="378"/>
                  </a:lnTo>
                  <a:lnTo>
                    <a:pt x="502" y="393"/>
                  </a:lnTo>
                  <a:lnTo>
                    <a:pt x="514" y="409"/>
                  </a:lnTo>
                  <a:lnTo>
                    <a:pt x="527" y="420"/>
                  </a:lnTo>
                  <a:lnTo>
                    <a:pt x="543" y="432"/>
                  </a:lnTo>
                  <a:lnTo>
                    <a:pt x="561" y="439"/>
                  </a:lnTo>
                  <a:lnTo>
                    <a:pt x="577" y="443"/>
                  </a:lnTo>
                  <a:close/>
                </a:path>
              </a:pathLst>
            </a:custGeom>
            <a:solidFill>
              <a:srgbClr val="00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04" name="Freeform 44"/>
            <p:cNvSpPr>
              <a:spLocks/>
            </p:cNvSpPr>
            <p:nvPr/>
          </p:nvSpPr>
          <p:spPr bwMode="auto">
            <a:xfrm>
              <a:off x="2716" y="2450"/>
              <a:ext cx="159" cy="104"/>
            </a:xfrm>
            <a:custGeom>
              <a:avLst/>
              <a:gdLst>
                <a:gd name="T0" fmla="*/ 102 w 477"/>
                <a:gd name="T1" fmla="*/ 3 h 312"/>
                <a:gd name="T2" fmla="*/ 92 w 477"/>
                <a:gd name="T3" fmla="*/ 0 h 312"/>
                <a:gd name="T4" fmla="*/ 83 w 477"/>
                <a:gd name="T5" fmla="*/ 0 h 312"/>
                <a:gd name="T6" fmla="*/ 73 w 477"/>
                <a:gd name="T7" fmla="*/ 2 h 312"/>
                <a:gd name="T8" fmla="*/ 62 w 477"/>
                <a:gd name="T9" fmla="*/ 8 h 312"/>
                <a:gd name="T10" fmla="*/ 54 w 477"/>
                <a:gd name="T11" fmla="*/ 16 h 312"/>
                <a:gd name="T12" fmla="*/ 47 w 477"/>
                <a:gd name="T13" fmla="*/ 24 h 312"/>
                <a:gd name="T14" fmla="*/ 35 w 477"/>
                <a:gd name="T15" fmla="*/ 27 h 312"/>
                <a:gd name="T16" fmla="*/ 17 w 477"/>
                <a:gd name="T17" fmla="*/ 29 h 312"/>
                <a:gd name="T18" fmla="*/ 11 w 477"/>
                <a:gd name="T19" fmla="*/ 31 h 312"/>
                <a:gd name="T20" fmla="*/ 8 w 477"/>
                <a:gd name="T21" fmla="*/ 38 h 312"/>
                <a:gd name="T22" fmla="*/ 7 w 477"/>
                <a:gd name="T23" fmla="*/ 46 h 312"/>
                <a:gd name="T24" fmla="*/ 2 w 477"/>
                <a:gd name="T25" fmla="*/ 55 h 312"/>
                <a:gd name="T26" fmla="*/ 0 w 477"/>
                <a:gd name="T27" fmla="*/ 64 h 312"/>
                <a:gd name="T28" fmla="*/ 3 w 477"/>
                <a:gd name="T29" fmla="*/ 71 h 312"/>
                <a:gd name="T30" fmla="*/ 11 w 477"/>
                <a:gd name="T31" fmla="*/ 76 h 312"/>
                <a:gd name="T32" fmla="*/ 22 w 477"/>
                <a:gd name="T33" fmla="*/ 82 h 312"/>
                <a:gd name="T34" fmla="*/ 28 w 477"/>
                <a:gd name="T35" fmla="*/ 89 h 312"/>
                <a:gd name="T36" fmla="*/ 34 w 477"/>
                <a:gd name="T37" fmla="*/ 100 h 312"/>
                <a:gd name="T38" fmla="*/ 41 w 477"/>
                <a:gd name="T39" fmla="*/ 104 h 312"/>
                <a:gd name="T40" fmla="*/ 53 w 477"/>
                <a:gd name="T41" fmla="*/ 104 h 312"/>
                <a:gd name="T42" fmla="*/ 67 w 477"/>
                <a:gd name="T43" fmla="*/ 99 h 312"/>
                <a:gd name="T44" fmla="*/ 70 w 477"/>
                <a:gd name="T45" fmla="*/ 98 h 312"/>
                <a:gd name="T46" fmla="*/ 80 w 477"/>
                <a:gd name="T47" fmla="*/ 95 h 312"/>
                <a:gd name="T48" fmla="*/ 89 w 477"/>
                <a:gd name="T49" fmla="*/ 90 h 312"/>
                <a:gd name="T50" fmla="*/ 98 w 477"/>
                <a:gd name="T51" fmla="*/ 88 h 312"/>
                <a:gd name="T52" fmla="*/ 100 w 477"/>
                <a:gd name="T53" fmla="*/ 88 h 312"/>
                <a:gd name="T54" fmla="*/ 112 w 477"/>
                <a:gd name="T55" fmla="*/ 89 h 312"/>
                <a:gd name="T56" fmla="*/ 114 w 477"/>
                <a:gd name="T57" fmla="*/ 89 h 312"/>
                <a:gd name="T58" fmla="*/ 122 w 477"/>
                <a:gd name="T59" fmla="*/ 89 h 312"/>
                <a:gd name="T60" fmla="*/ 135 w 477"/>
                <a:gd name="T61" fmla="*/ 89 h 312"/>
                <a:gd name="T62" fmla="*/ 143 w 477"/>
                <a:gd name="T63" fmla="*/ 85 h 312"/>
                <a:gd name="T64" fmla="*/ 149 w 477"/>
                <a:gd name="T65" fmla="*/ 82 h 312"/>
                <a:gd name="T66" fmla="*/ 152 w 477"/>
                <a:gd name="T67" fmla="*/ 82 h 312"/>
                <a:gd name="T68" fmla="*/ 155 w 477"/>
                <a:gd name="T69" fmla="*/ 81 h 312"/>
                <a:gd name="T70" fmla="*/ 159 w 477"/>
                <a:gd name="T71" fmla="*/ 78 h 312"/>
                <a:gd name="T72" fmla="*/ 155 w 477"/>
                <a:gd name="T73" fmla="*/ 74 h 312"/>
                <a:gd name="T74" fmla="*/ 144 w 477"/>
                <a:gd name="T75" fmla="*/ 65 h 312"/>
                <a:gd name="T76" fmla="*/ 132 w 477"/>
                <a:gd name="T77" fmla="*/ 56 h 312"/>
                <a:gd name="T78" fmla="*/ 117 w 477"/>
                <a:gd name="T79" fmla="*/ 50 h 312"/>
                <a:gd name="T80" fmla="*/ 108 w 477"/>
                <a:gd name="T81" fmla="*/ 42 h 312"/>
                <a:gd name="T82" fmla="*/ 103 w 477"/>
                <a:gd name="T83" fmla="*/ 29 h 312"/>
                <a:gd name="T84" fmla="*/ 105 w 477"/>
                <a:gd name="T85" fmla="*/ 12 h 3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77" h="312">
                  <a:moveTo>
                    <a:pt x="321" y="15"/>
                  </a:moveTo>
                  <a:lnTo>
                    <a:pt x="306" y="8"/>
                  </a:lnTo>
                  <a:lnTo>
                    <a:pt x="293" y="3"/>
                  </a:lnTo>
                  <a:lnTo>
                    <a:pt x="277" y="1"/>
                  </a:lnTo>
                  <a:lnTo>
                    <a:pt x="264" y="0"/>
                  </a:lnTo>
                  <a:lnTo>
                    <a:pt x="248" y="1"/>
                  </a:lnTo>
                  <a:lnTo>
                    <a:pt x="234" y="3"/>
                  </a:lnTo>
                  <a:lnTo>
                    <a:pt x="218" y="7"/>
                  </a:lnTo>
                  <a:lnTo>
                    <a:pt x="201" y="15"/>
                  </a:lnTo>
                  <a:lnTo>
                    <a:pt x="186" y="23"/>
                  </a:lnTo>
                  <a:lnTo>
                    <a:pt x="172" y="35"/>
                  </a:lnTo>
                  <a:lnTo>
                    <a:pt x="161" y="47"/>
                  </a:lnTo>
                  <a:lnTo>
                    <a:pt x="149" y="65"/>
                  </a:lnTo>
                  <a:lnTo>
                    <a:pt x="141" y="71"/>
                  </a:lnTo>
                  <a:lnTo>
                    <a:pt x="129" y="77"/>
                  </a:lnTo>
                  <a:lnTo>
                    <a:pt x="105" y="80"/>
                  </a:lnTo>
                  <a:lnTo>
                    <a:pt x="64" y="83"/>
                  </a:lnTo>
                  <a:lnTo>
                    <a:pt x="51" y="86"/>
                  </a:lnTo>
                  <a:lnTo>
                    <a:pt x="40" y="89"/>
                  </a:lnTo>
                  <a:lnTo>
                    <a:pt x="33" y="94"/>
                  </a:lnTo>
                  <a:lnTo>
                    <a:pt x="27" y="103"/>
                  </a:lnTo>
                  <a:lnTo>
                    <a:pt x="24" y="114"/>
                  </a:lnTo>
                  <a:lnTo>
                    <a:pt x="22" y="125"/>
                  </a:lnTo>
                  <a:lnTo>
                    <a:pt x="20" y="137"/>
                  </a:lnTo>
                  <a:lnTo>
                    <a:pt x="14" y="149"/>
                  </a:lnTo>
                  <a:lnTo>
                    <a:pt x="5" y="166"/>
                  </a:lnTo>
                  <a:lnTo>
                    <a:pt x="1" y="179"/>
                  </a:lnTo>
                  <a:lnTo>
                    <a:pt x="0" y="192"/>
                  </a:lnTo>
                  <a:lnTo>
                    <a:pt x="2" y="203"/>
                  </a:lnTo>
                  <a:lnTo>
                    <a:pt x="8" y="212"/>
                  </a:lnTo>
                  <a:lnTo>
                    <a:pt x="14" y="218"/>
                  </a:lnTo>
                  <a:lnTo>
                    <a:pt x="34" y="229"/>
                  </a:lnTo>
                  <a:lnTo>
                    <a:pt x="54" y="238"/>
                  </a:lnTo>
                  <a:lnTo>
                    <a:pt x="67" y="247"/>
                  </a:lnTo>
                  <a:lnTo>
                    <a:pt x="77" y="256"/>
                  </a:lnTo>
                  <a:lnTo>
                    <a:pt x="83" y="267"/>
                  </a:lnTo>
                  <a:lnTo>
                    <a:pt x="93" y="289"/>
                  </a:lnTo>
                  <a:lnTo>
                    <a:pt x="102" y="300"/>
                  </a:lnTo>
                  <a:lnTo>
                    <a:pt x="112" y="306"/>
                  </a:lnTo>
                  <a:lnTo>
                    <a:pt x="123" y="311"/>
                  </a:lnTo>
                  <a:lnTo>
                    <a:pt x="140" y="312"/>
                  </a:lnTo>
                  <a:lnTo>
                    <a:pt x="160" y="311"/>
                  </a:lnTo>
                  <a:lnTo>
                    <a:pt x="180" y="306"/>
                  </a:lnTo>
                  <a:lnTo>
                    <a:pt x="202" y="296"/>
                  </a:lnTo>
                  <a:lnTo>
                    <a:pt x="209" y="294"/>
                  </a:lnTo>
                  <a:lnTo>
                    <a:pt x="224" y="291"/>
                  </a:lnTo>
                  <a:lnTo>
                    <a:pt x="239" y="285"/>
                  </a:lnTo>
                  <a:lnTo>
                    <a:pt x="250" y="281"/>
                  </a:lnTo>
                  <a:lnTo>
                    <a:pt x="268" y="270"/>
                  </a:lnTo>
                  <a:lnTo>
                    <a:pt x="279" y="267"/>
                  </a:lnTo>
                  <a:lnTo>
                    <a:pt x="294" y="263"/>
                  </a:lnTo>
                  <a:lnTo>
                    <a:pt x="300" y="263"/>
                  </a:lnTo>
                  <a:lnTo>
                    <a:pt x="317" y="263"/>
                  </a:lnTo>
                  <a:lnTo>
                    <a:pt x="336" y="266"/>
                  </a:lnTo>
                  <a:lnTo>
                    <a:pt x="343" y="267"/>
                  </a:lnTo>
                  <a:lnTo>
                    <a:pt x="365" y="268"/>
                  </a:lnTo>
                  <a:lnTo>
                    <a:pt x="394" y="268"/>
                  </a:lnTo>
                  <a:lnTo>
                    <a:pt x="406" y="267"/>
                  </a:lnTo>
                  <a:lnTo>
                    <a:pt x="418" y="261"/>
                  </a:lnTo>
                  <a:lnTo>
                    <a:pt x="428" y="256"/>
                  </a:lnTo>
                  <a:lnTo>
                    <a:pt x="437" y="250"/>
                  </a:lnTo>
                  <a:lnTo>
                    <a:pt x="446" y="247"/>
                  </a:lnTo>
                  <a:lnTo>
                    <a:pt x="452" y="246"/>
                  </a:lnTo>
                  <a:lnTo>
                    <a:pt x="457" y="245"/>
                  </a:lnTo>
                  <a:lnTo>
                    <a:pt x="465" y="244"/>
                  </a:lnTo>
                  <a:lnTo>
                    <a:pt x="472" y="240"/>
                  </a:lnTo>
                  <a:lnTo>
                    <a:pt x="476" y="235"/>
                  </a:lnTo>
                  <a:lnTo>
                    <a:pt x="477" y="229"/>
                  </a:lnTo>
                  <a:lnTo>
                    <a:pt x="464" y="221"/>
                  </a:lnTo>
                  <a:lnTo>
                    <a:pt x="451" y="211"/>
                  </a:lnTo>
                  <a:lnTo>
                    <a:pt x="433" y="194"/>
                  </a:lnTo>
                  <a:lnTo>
                    <a:pt x="417" y="180"/>
                  </a:lnTo>
                  <a:lnTo>
                    <a:pt x="396" y="168"/>
                  </a:lnTo>
                  <a:lnTo>
                    <a:pt x="374" y="160"/>
                  </a:lnTo>
                  <a:lnTo>
                    <a:pt x="351" y="150"/>
                  </a:lnTo>
                  <a:lnTo>
                    <a:pt x="334" y="139"/>
                  </a:lnTo>
                  <a:lnTo>
                    <a:pt x="324" y="126"/>
                  </a:lnTo>
                  <a:lnTo>
                    <a:pt x="315" y="110"/>
                  </a:lnTo>
                  <a:lnTo>
                    <a:pt x="310" y="86"/>
                  </a:lnTo>
                  <a:lnTo>
                    <a:pt x="310" y="60"/>
                  </a:lnTo>
                  <a:lnTo>
                    <a:pt x="314" y="36"/>
                  </a:lnTo>
                  <a:lnTo>
                    <a:pt x="321" y="15"/>
                  </a:lnTo>
                  <a:close/>
                </a:path>
              </a:pathLst>
            </a:custGeom>
            <a:solidFill>
              <a:srgbClr val="00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05" name="Freeform 45"/>
            <p:cNvSpPr>
              <a:spLocks/>
            </p:cNvSpPr>
            <p:nvPr/>
          </p:nvSpPr>
          <p:spPr bwMode="auto">
            <a:xfrm>
              <a:off x="3027" y="2528"/>
              <a:ext cx="55" cy="33"/>
            </a:xfrm>
            <a:custGeom>
              <a:avLst/>
              <a:gdLst>
                <a:gd name="T0" fmla="*/ 55 w 164"/>
                <a:gd name="T1" fmla="*/ 4 h 100"/>
                <a:gd name="T2" fmla="*/ 53 w 164"/>
                <a:gd name="T3" fmla="*/ 5 h 100"/>
                <a:gd name="T4" fmla="*/ 49 w 164"/>
                <a:gd name="T5" fmla="*/ 6 h 100"/>
                <a:gd name="T6" fmla="*/ 45 w 164"/>
                <a:gd name="T7" fmla="*/ 8 h 100"/>
                <a:gd name="T8" fmla="*/ 39 w 164"/>
                <a:gd name="T9" fmla="*/ 12 h 100"/>
                <a:gd name="T10" fmla="*/ 31 w 164"/>
                <a:gd name="T11" fmla="*/ 19 h 100"/>
                <a:gd name="T12" fmla="*/ 24 w 164"/>
                <a:gd name="T13" fmla="*/ 26 h 100"/>
                <a:gd name="T14" fmla="*/ 18 w 164"/>
                <a:gd name="T15" fmla="*/ 30 h 100"/>
                <a:gd name="T16" fmla="*/ 13 w 164"/>
                <a:gd name="T17" fmla="*/ 32 h 100"/>
                <a:gd name="T18" fmla="*/ 13 w 164"/>
                <a:gd name="T19" fmla="*/ 32 h 100"/>
                <a:gd name="T20" fmla="*/ 11 w 164"/>
                <a:gd name="T21" fmla="*/ 33 h 100"/>
                <a:gd name="T22" fmla="*/ 11 w 164"/>
                <a:gd name="T23" fmla="*/ 33 h 100"/>
                <a:gd name="T24" fmla="*/ 8 w 164"/>
                <a:gd name="T25" fmla="*/ 32 h 100"/>
                <a:gd name="T26" fmla="*/ 6 w 164"/>
                <a:gd name="T27" fmla="*/ 32 h 100"/>
                <a:gd name="T28" fmla="*/ 3 w 164"/>
                <a:gd name="T29" fmla="*/ 31 h 100"/>
                <a:gd name="T30" fmla="*/ 0 w 164"/>
                <a:gd name="T31" fmla="*/ 30 h 100"/>
                <a:gd name="T32" fmla="*/ 0 w 164"/>
                <a:gd name="T33" fmla="*/ 28 h 100"/>
                <a:gd name="T34" fmla="*/ 1 w 164"/>
                <a:gd name="T35" fmla="*/ 21 h 100"/>
                <a:gd name="T36" fmla="*/ 2 w 164"/>
                <a:gd name="T37" fmla="*/ 17 h 100"/>
                <a:gd name="T38" fmla="*/ 3 w 164"/>
                <a:gd name="T39" fmla="*/ 14 h 100"/>
                <a:gd name="T40" fmla="*/ 5 w 164"/>
                <a:gd name="T41" fmla="*/ 11 h 100"/>
                <a:gd name="T42" fmla="*/ 9 w 164"/>
                <a:gd name="T43" fmla="*/ 10 h 100"/>
                <a:gd name="T44" fmla="*/ 14 w 164"/>
                <a:gd name="T45" fmla="*/ 8 h 100"/>
                <a:gd name="T46" fmla="*/ 19 w 164"/>
                <a:gd name="T47" fmla="*/ 6 h 100"/>
                <a:gd name="T48" fmla="*/ 25 w 164"/>
                <a:gd name="T49" fmla="*/ 2 h 100"/>
                <a:gd name="T50" fmla="*/ 30 w 164"/>
                <a:gd name="T51" fmla="*/ 1 h 100"/>
                <a:gd name="T52" fmla="*/ 34 w 164"/>
                <a:gd name="T53" fmla="*/ 0 h 100"/>
                <a:gd name="T54" fmla="*/ 40 w 164"/>
                <a:gd name="T55" fmla="*/ 0 h 100"/>
                <a:gd name="T56" fmla="*/ 45 w 164"/>
                <a:gd name="T57" fmla="*/ 1 h 100"/>
                <a:gd name="T58" fmla="*/ 51 w 164"/>
                <a:gd name="T59" fmla="*/ 3 h 100"/>
                <a:gd name="T60" fmla="*/ 55 w 164"/>
                <a:gd name="T61" fmla="*/ 4 h 10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64" h="100">
                  <a:moveTo>
                    <a:pt x="164" y="13"/>
                  </a:moveTo>
                  <a:lnTo>
                    <a:pt x="158" y="14"/>
                  </a:lnTo>
                  <a:lnTo>
                    <a:pt x="146" y="17"/>
                  </a:lnTo>
                  <a:lnTo>
                    <a:pt x="133" y="24"/>
                  </a:lnTo>
                  <a:lnTo>
                    <a:pt x="116" y="37"/>
                  </a:lnTo>
                  <a:lnTo>
                    <a:pt x="93" y="58"/>
                  </a:lnTo>
                  <a:lnTo>
                    <a:pt x="72" y="78"/>
                  </a:lnTo>
                  <a:lnTo>
                    <a:pt x="53" y="91"/>
                  </a:lnTo>
                  <a:lnTo>
                    <a:pt x="40" y="97"/>
                  </a:lnTo>
                  <a:lnTo>
                    <a:pt x="33" y="100"/>
                  </a:lnTo>
                  <a:lnTo>
                    <a:pt x="25" y="98"/>
                  </a:lnTo>
                  <a:lnTo>
                    <a:pt x="17" y="96"/>
                  </a:lnTo>
                  <a:lnTo>
                    <a:pt x="9" y="94"/>
                  </a:lnTo>
                  <a:lnTo>
                    <a:pt x="0" y="90"/>
                  </a:lnTo>
                  <a:lnTo>
                    <a:pt x="0" y="86"/>
                  </a:lnTo>
                  <a:lnTo>
                    <a:pt x="2" y="64"/>
                  </a:lnTo>
                  <a:lnTo>
                    <a:pt x="5" y="52"/>
                  </a:lnTo>
                  <a:lnTo>
                    <a:pt x="9" y="42"/>
                  </a:lnTo>
                  <a:lnTo>
                    <a:pt x="16" y="33"/>
                  </a:lnTo>
                  <a:lnTo>
                    <a:pt x="27" y="30"/>
                  </a:lnTo>
                  <a:lnTo>
                    <a:pt x="41" y="24"/>
                  </a:lnTo>
                  <a:lnTo>
                    <a:pt x="58" y="17"/>
                  </a:lnTo>
                  <a:lnTo>
                    <a:pt x="74" y="7"/>
                  </a:lnTo>
                  <a:lnTo>
                    <a:pt x="88" y="3"/>
                  </a:lnTo>
                  <a:lnTo>
                    <a:pt x="102" y="0"/>
                  </a:lnTo>
                  <a:lnTo>
                    <a:pt x="119" y="0"/>
                  </a:lnTo>
                  <a:lnTo>
                    <a:pt x="133" y="4"/>
                  </a:lnTo>
                  <a:lnTo>
                    <a:pt x="152" y="10"/>
                  </a:lnTo>
                  <a:lnTo>
                    <a:pt x="164" y="13"/>
                  </a:lnTo>
                  <a:close/>
                </a:path>
              </a:pathLst>
            </a:custGeom>
            <a:solidFill>
              <a:srgbClr val="00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06" name="Freeform 46"/>
            <p:cNvSpPr>
              <a:spLocks/>
            </p:cNvSpPr>
            <p:nvPr/>
          </p:nvSpPr>
          <p:spPr bwMode="auto">
            <a:xfrm>
              <a:off x="2819" y="2456"/>
              <a:ext cx="55" cy="71"/>
            </a:xfrm>
            <a:custGeom>
              <a:avLst/>
              <a:gdLst>
                <a:gd name="T0" fmla="*/ 55 w 166"/>
                <a:gd name="T1" fmla="*/ 71 h 212"/>
                <a:gd name="T2" fmla="*/ 51 w 166"/>
                <a:gd name="T3" fmla="*/ 68 h 212"/>
                <a:gd name="T4" fmla="*/ 46 w 166"/>
                <a:gd name="T5" fmla="*/ 65 h 212"/>
                <a:gd name="T6" fmla="*/ 40 w 166"/>
                <a:gd name="T7" fmla="*/ 59 h 212"/>
                <a:gd name="T8" fmla="*/ 35 w 166"/>
                <a:gd name="T9" fmla="*/ 55 h 212"/>
                <a:gd name="T10" fmla="*/ 28 w 166"/>
                <a:gd name="T11" fmla="*/ 51 h 212"/>
                <a:gd name="T12" fmla="*/ 21 w 166"/>
                <a:gd name="T13" fmla="*/ 48 h 212"/>
                <a:gd name="T14" fmla="*/ 14 w 166"/>
                <a:gd name="T15" fmla="*/ 45 h 212"/>
                <a:gd name="T16" fmla="*/ 8 w 166"/>
                <a:gd name="T17" fmla="*/ 41 h 212"/>
                <a:gd name="T18" fmla="*/ 5 w 166"/>
                <a:gd name="T19" fmla="*/ 37 h 212"/>
                <a:gd name="T20" fmla="*/ 2 w 166"/>
                <a:gd name="T21" fmla="*/ 31 h 212"/>
                <a:gd name="T22" fmla="*/ 0 w 166"/>
                <a:gd name="T23" fmla="*/ 23 h 212"/>
                <a:gd name="T24" fmla="*/ 0 w 166"/>
                <a:gd name="T25" fmla="*/ 15 h 212"/>
                <a:gd name="T26" fmla="*/ 1 w 166"/>
                <a:gd name="T27" fmla="*/ 7 h 212"/>
                <a:gd name="T28" fmla="*/ 4 w 166"/>
                <a:gd name="T29" fmla="*/ 0 h 21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66" h="212">
                  <a:moveTo>
                    <a:pt x="166" y="212"/>
                  </a:moveTo>
                  <a:lnTo>
                    <a:pt x="153" y="204"/>
                  </a:lnTo>
                  <a:lnTo>
                    <a:pt x="140" y="194"/>
                  </a:lnTo>
                  <a:lnTo>
                    <a:pt x="122" y="177"/>
                  </a:lnTo>
                  <a:lnTo>
                    <a:pt x="107" y="163"/>
                  </a:lnTo>
                  <a:lnTo>
                    <a:pt x="86" y="151"/>
                  </a:lnTo>
                  <a:lnTo>
                    <a:pt x="64" y="143"/>
                  </a:lnTo>
                  <a:lnTo>
                    <a:pt x="41" y="133"/>
                  </a:lnTo>
                  <a:lnTo>
                    <a:pt x="24" y="122"/>
                  </a:lnTo>
                  <a:lnTo>
                    <a:pt x="14" y="109"/>
                  </a:lnTo>
                  <a:lnTo>
                    <a:pt x="5" y="94"/>
                  </a:lnTo>
                  <a:lnTo>
                    <a:pt x="0" y="70"/>
                  </a:lnTo>
                  <a:lnTo>
                    <a:pt x="0" y="45"/>
                  </a:lnTo>
                  <a:lnTo>
                    <a:pt x="4" y="20"/>
                  </a:lnTo>
                  <a:lnTo>
                    <a:pt x="1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07" name="Freeform 47"/>
            <p:cNvSpPr>
              <a:spLocks/>
            </p:cNvSpPr>
            <p:nvPr/>
          </p:nvSpPr>
          <p:spPr bwMode="auto">
            <a:xfrm>
              <a:off x="428" y="3094"/>
              <a:ext cx="482" cy="284"/>
            </a:xfrm>
            <a:custGeom>
              <a:avLst/>
              <a:gdLst>
                <a:gd name="T0" fmla="*/ 128 w 1448"/>
                <a:gd name="T1" fmla="*/ 256 h 853"/>
                <a:gd name="T2" fmla="*/ 119 w 1448"/>
                <a:gd name="T3" fmla="*/ 257 h 853"/>
                <a:gd name="T4" fmla="*/ 76 w 1448"/>
                <a:gd name="T5" fmla="*/ 268 h 853"/>
                <a:gd name="T6" fmla="*/ 23 w 1448"/>
                <a:gd name="T7" fmla="*/ 257 h 853"/>
                <a:gd name="T8" fmla="*/ 0 w 1448"/>
                <a:gd name="T9" fmla="*/ 236 h 853"/>
                <a:gd name="T10" fmla="*/ 14 w 1448"/>
                <a:gd name="T11" fmla="*/ 218 h 853"/>
                <a:gd name="T12" fmla="*/ 25 w 1448"/>
                <a:gd name="T13" fmla="*/ 213 h 853"/>
                <a:gd name="T14" fmla="*/ 11 w 1448"/>
                <a:gd name="T15" fmla="*/ 186 h 853"/>
                <a:gd name="T16" fmla="*/ 7 w 1448"/>
                <a:gd name="T17" fmla="*/ 145 h 853"/>
                <a:gd name="T18" fmla="*/ 36 w 1448"/>
                <a:gd name="T19" fmla="*/ 118 h 853"/>
                <a:gd name="T20" fmla="*/ 71 w 1448"/>
                <a:gd name="T21" fmla="*/ 114 h 853"/>
                <a:gd name="T22" fmla="*/ 64 w 1448"/>
                <a:gd name="T23" fmla="*/ 109 h 853"/>
                <a:gd name="T24" fmla="*/ 66 w 1448"/>
                <a:gd name="T25" fmla="*/ 81 h 853"/>
                <a:gd name="T26" fmla="*/ 106 w 1448"/>
                <a:gd name="T27" fmla="*/ 45 h 853"/>
                <a:gd name="T28" fmla="*/ 172 w 1448"/>
                <a:gd name="T29" fmla="*/ 25 h 853"/>
                <a:gd name="T30" fmla="*/ 204 w 1448"/>
                <a:gd name="T31" fmla="*/ 27 h 853"/>
                <a:gd name="T32" fmla="*/ 204 w 1448"/>
                <a:gd name="T33" fmla="*/ 27 h 853"/>
                <a:gd name="T34" fmla="*/ 223 w 1448"/>
                <a:gd name="T35" fmla="*/ 13 h 853"/>
                <a:gd name="T36" fmla="*/ 285 w 1448"/>
                <a:gd name="T37" fmla="*/ 0 h 853"/>
                <a:gd name="T38" fmla="*/ 342 w 1448"/>
                <a:gd name="T39" fmla="*/ 9 h 853"/>
                <a:gd name="T40" fmla="*/ 347 w 1448"/>
                <a:gd name="T41" fmla="*/ 34 h 853"/>
                <a:gd name="T42" fmla="*/ 340 w 1448"/>
                <a:gd name="T43" fmla="*/ 47 h 853"/>
                <a:gd name="T44" fmla="*/ 385 w 1448"/>
                <a:gd name="T45" fmla="*/ 48 h 853"/>
                <a:gd name="T46" fmla="*/ 422 w 1448"/>
                <a:gd name="T47" fmla="*/ 70 h 853"/>
                <a:gd name="T48" fmla="*/ 420 w 1448"/>
                <a:gd name="T49" fmla="*/ 113 h 853"/>
                <a:gd name="T50" fmla="*/ 406 w 1448"/>
                <a:gd name="T51" fmla="*/ 141 h 853"/>
                <a:gd name="T52" fmla="*/ 407 w 1448"/>
                <a:gd name="T53" fmla="*/ 144 h 853"/>
                <a:gd name="T54" fmla="*/ 454 w 1448"/>
                <a:gd name="T55" fmla="*/ 157 h 853"/>
                <a:gd name="T56" fmla="*/ 482 w 1448"/>
                <a:gd name="T57" fmla="*/ 175 h 853"/>
                <a:gd name="T58" fmla="*/ 452 w 1448"/>
                <a:gd name="T59" fmla="*/ 213 h 853"/>
                <a:gd name="T60" fmla="*/ 414 w 1448"/>
                <a:gd name="T61" fmla="*/ 230 h 853"/>
                <a:gd name="T62" fmla="*/ 448 w 1448"/>
                <a:gd name="T63" fmla="*/ 246 h 853"/>
                <a:gd name="T64" fmla="*/ 471 w 1448"/>
                <a:gd name="T65" fmla="*/ 264 h 853"/>
                <a:gd name="T66" fmla="*/ 420 w 1448"/>
                <a:gd name="T67" fmla="*/ 280 h 853"/>
                <a:gd name="T68" fmla="*/ 362 w 1448"/>
                <a:gd name="T69" fmla="*/ 280 h 853"/>
                <a:gd name="T70" fmla="*/ 360 w 1448"/>
                <a:gd name="T71" fmla="*/ 275 h 853"/>
                <a:gd name="T72" fmla="*/ 130 w 1448"/>
                <a:gd name="T73" fmla="*/ 256 h 85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448" h="853">
                  <a:moveTo>
                    <a:pt x="392" y="768"/>
                  </a:moveTo>
                  <a:lnTo>
                    <a:pt x="386" y="768"/>
                  </a:lnTo>
                  <a:lnTo>
                    <a:pt x="379" y="768"/>
                  </a:lnTo>
                  <a:lnTo>
                    <a:pt x="358" y="772"/>
                  </a:lnTo>
                  <a:lnTo>
                    <a:pt x="303" y="794"/>
                  </a:lnTo>
                  <a:lnTo>
                    <a:pt x="228" y="805"/>
                  </a:lnTo>
                  <a:lnTo>
                    <a:pt x="138" y="794"/>
                  </a:lnTo>
                  <a:lnTo>
                    <a:pt x="69" y="772"/>
                  </a:lnTo>
                  <a:lnTo>
                    <a:pt x="20" y="746"/>
                  </a:lnTo>
                  <a:lnTo>
                    <a:pt x="0" y="708"/>
                  </a:lnTo>
                  <a:lnTo>
                    <a:pt x="6" y="681"/>
                  </a:lnTo>
                  <a:lnTo>
                    <a:pt x="41" y="655"/>
                  </a:lnTo>
                  <a:lnTo>
                    <a:pt x="75" y="644"/>
                  </a:lnTo>
                  <a:lnTo>
                    <a:pt x="75" y="639"/>
                  </a:lnTo>
                  <a:lnTo>
                    <a:pt x="48" y="606"/>
                  </a:lnTo>
                  <a:lnTo>
                    <a:pt x="34" y="558"/>
                  </a:lnTo>
                  <a:lnTo>
                    <a:pt x="20" y="494"/>
                  </a:lnTo>
                  <a:lnTo>
                    <a:pt x="20" y="435"/>
                  </a:lnTo>
                  <a:lnTo>
                    <a:pt x="54" y="387"/>
                  </a:lnTo>
                  <a:lnTo>
                    <a:pt x="109" y="354"/>
                  </a:lnTo>
                  <a:lnTo>
                    <a:pt x="172" y="338"/>
                  </a:lnTo>
                  <a:lnTo>
                    <a:pt x="213" y="343"/>
                  </a:lnTo>
                  <a:lnTo>
                    <a:pt x="241" y="354"/>
                  </a:lnTo>
                  <a:lnTo>
                    <a:pt x="193" y="328"/>
                  </a:lnTo>
                  <a:lnTo>
                    <a:pt x="186" y="290"/>
                  </a:lnTo>
                  <a:lnTo>
                    <a:pt x="199" y="242"/>
                  </a:lnTo>
                  <a:lnTo>
                    <a:pt x="247" y="188"/>
                  </a:lnTo>
                  <a:lnTo>
                    <a:pt x="317" y="134"/>
                  </a:lnTo>
                  <a:lnTo>
                    <a:pt x="420" y="97"/>
                  </a:lnTo>
                  <a:lnTo>
                    <a:pt x="517" y="75"/>
                  </a:lnTo>
                  <a:lnTo>
                    <a:pt x="593" y="75"/>
                  </a:lnTo>
                  <a:lnTo>
                    <a:pt x="613" y="81"/>
                  </a:lnTo>
                  <a:lnTo>
                    <a:pt x="613" y="64"/>
                  </a:lnTo>
                  <a:lnTo>
                    <a:pt x="669" y="38"/>
                  </a:lnTo>
                  <a:lnTo>
                    <a:pt x="758" y="10"/>
                  </a:lnTo>
                  <a:lnTo>
                    <a:pt x="855" y="0"/>
                  </a:lnTo>
                  <a:lnTo>
                    <a:pt x="944" y="0"/>
                  </a:lnTo>
                  <a:lnTo>
                    <a:pt x="1027" y="27"/>
                  </a:lnTo>
                  <a:lnTo>
                    <a:pt x="1055" y="64"/>
                  </a:lnTo>
                  <a:lnTo>
                    <a:pt x="1041" y="103"/>
                  </a:lnTo>
                  <a:lnTo>
                    <a:pt x="1013" y="134"/>
                  </a:lnTo>
                  <a:lnTo>
                    <a:pt x="1021" y="140"/>
                  </a:lnTo>
                  <a:lnTo>
                    <a:pt x="1082" y="144"/>
                  </a:lnTo>
                  <a:lnTo>
                    <a:pt x="1158" y="144"/>
                  </a:lnTo>
                  <a:lnTo>
                    <a:pt x="1227" y="166"/>
                  </a:lnTo>
                  <a:lnTo>
                    <a:pt x="1269" y="209"/>
                  </a:lnTo>
                  <a:lnTo>
                    <a:pt x="1282" y="268"/>
                  </a:lnTo>
                  <a:lnTo>
                    <a:pt x="1261" y="338"/>
                  </a:lnTo>
                  <a:lnTo>
                    <a:pt x="1227" y="392"/>
                  </a:lnTo>
                  <a:lnTo>
                    <a:pt x="1221" y="422"/>
                  </a:lnTo>
                  <a:lnTo>
                    <a:pt x="1169" y="437"/>
                  </a:lnTo>
                  <a:lnTo>
                    <a:pt x="1224" y="432"/>
                  </a:lnTo>
                  <a:lnTo>
                    <a:pt x="1269" y="456"/>
                  </a:lnTo>
                  <a:lnTo>
                    <a:pt x="1365" y="473"/>
                  </a:lnTo>
                  <a:lnTo>
                    <a:pt x="1427" y="494"/>
                  </a:lnTo>
                  <a:lnTo>
                    <a:pt x="1448" y="526"/>
                  </a:lnTo>
                  <a:lnTo>
                    <a:pt x="1427" y="580"/>
                  </a:lnTo>
                  <a:lnTo>
                    <a:pt x="1358" y="639"/>
                  </a:lnTo>
                  <a:lnTo>
                    <a:pt x="1303" y="687"/>
                  </a:lnTo>
                  <a:lnTo>
                    <a:pt x="1245" y="692"/>
                  </a:lnTo>
                  <a:lnTo>
                    <a:pt x="1311" y="700"/>
                  </a:lnTo>
                  <a:lnTo>
                    <a:pt x="1345" y="740"/>
                  </a:lnTo>
                  <a:lnTo>
                    <a:pt x="1406" y="762"/>
                  </a:lnTo>
                  <a:lnTo>
                    <a:pt x="1414" y="794"/>
                  </a:lnTo>
                  <a:lnTo>
                    <a:pt x="1365" y="826"/>
                  </a:lnTo>
                  <a:lnTo>
                    <a:pt x="1261" y="842"/>
                  </a:lnTo>
                  <a:lnTo>
                    <a:pt x="1151" y="853"/>
                  </a:lnTo>
                  <a:lnTo>
                    <a:pt x="1089" y="842"/>
                  </a:lnTo>
                  <a:lnTo>
                    <a:pt x="1082" y="837"/>
                  </a:lnTo>
                  <a:lnTo>
                    <a:pt x="1082" y="826"/>
                  </a:lnTo>
                  <a:lnTo>
                    <a:pt x="1089" y="820"/>
                  </a:lnTo>
                  <a:lnTo>
                    <a:pt x="392" y="768"/>
                  </a:lnTo>
                  <a:close/>
                </a:path>
              </a:pathLst>
            </a:custGeom>
            <a:solidFill>
              <a:srgbClr val="00C000"/>
            </a:solidFill>
            <a:ln w="0">
              <a:solidFill>
                <a:srgbClr val="00C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08" name="Freeform 48"/>
            <p:cNvSpPr>
              <a:spLocks/>
            </p:cNvSpPr>
            <p:nvPr/>
          </p:nvSpPr>
          <p:spPr bwMode="auto">
            <a:xfrm>
              <a:off x="497" y="3156"/>
              <a:ext cx="359" cy="325"/>
            </a:xfrm>
            <a:custGeom>
              <a:avLst/>
              <a:gdLst>
                <a:gd name="T0" fmla="*/ 152 w 1078"/>
                <a:gd name="T1" fmla="*/ 184 h 974"/>
                <a:gd name="T2" fmla="*/ 144 w 1078"/>
                <a:gd name="T3" fmla="*/ 214 h 974"/>
                <a:gd name="T4" fmla="*/ 141 w 1078"/>
                <a:gd name="T5" fmla="*/ 280 h 974"/>
                <a:gd name="T6" fmla="*/ 120 w 1078"/>
                <a:gd name="T7" fmla="*/ 303 h 974"/>
                <a:gd name="T8" fmla="*/ 40 w 1078"/>
                <a:gd name="T9" fmla="*/ 325 h 974"/>
                <a:gd name="T10" fmla="*/ 296 w 1078"/>
                <a:gd name="T11" fmla="*/ 316 h 974"/>
                <a:gd name="T12" fmla="*/ 259 w 1078"/>
                <a:gd name="T13" fmla="*/ 315 h 974"/>
                <a:gd name="T14" fmla="*/ 228 w 1078"/>
                <a:gd name="T15" fmla="*/ 282 h 974"/>
                <a:gd name="T16" fmla="*/ 215 w 1078"/>
                <a:gd name="T17" fmla="*/ 185 h 974"/>
                <a:gd name="T18" fmla="*/ 289 w 1078"/>
                <a:gd name="T19" fmla="*/ 136 h 974"/>
                <a:gd name="T20" fmla="*/ 340 w 1078"/>
                <a:gd name="T21" fmla="*/ 116 h 974"/>
                <a:gd name="T22" fmla="*/ 335 w 1078"/>
                <a:gd name="T23" fmla="*/ 106 h 974"/>
                <a:gd name="T24" fmla="*/ 282 w 1078"/>
                <a:gd name="T25" fmla="*/ 130 h 974"/>
                <a:gd name="T26" fmla="*/ 234 w 1078"/>
                <a:gd name="T27" fmla="*/ 142 h 974"/>
                <a:gd name="T28" fmla="*/ 188 w 1078"/>
                <a:gd name="T29" fmla="*/ 142 h 974"/>
                <a:gd name="T30" fmla="*/ 250 w 1078"/>
                <a:gd name="T31" fmla="*/ 88 h 974"/>
                <a:gd name="T32" fmla="*/ 282 w 1078"/>
                <a:gd name="T33" fmla="*/ 51 h 974"/>
                <a:gd name="T34" fmla="*/ 229 w 1078"/>
                <a:gd name="T35" fmla="*/ 88 h 974"/>
                <a:gd name="T36" fmla="*/ 172 w 1078"/>
                <a:gd name="T37" fmla="*/ 126 h 974"/>
                <a:gd name="T38" fmla="*/ 165 w 1078"/>
                <a:gd name="T39" fmla="*/ 67 h 974"/>
                <a:gd name="T40" fmla="*/ 158 w 1078"/>
                <a:gd name="T41" fmla="*/ 24 h 974"/>
                <a:gd name="T42" fmla="*/ 146 w 1078"/>
                <a:gd name="T43" fmla="*/ 0 h 974"/>
                <a:gd name="T44" fmla="*/ 140 w 1078"/>
                <a:gd name="T45" fmla="*/ 56 h 974"/>
                <a:gd name="T46" fmla="*/ 118 w 1078"/>
                <a:gd name="T47" fmla="*/ 61 h 974"/>
                <a:gd name="T48" fmla="*/ 47 w 1078"/>
                <a:gd name="T49" fmla="*/ 46 h 974"/>
                <a:gd name="T50" fmla="*/ 70 w 1078"/>
                <a:gd name="T51" fmla="*/ 71 h 974"/>
                <a:gd name="T52" fmla="*/ 142 w 1078"/>
                <a:gd name="T53" fmla="*/ 97 h 974"/>
                <a:gd name="T54" fmla="*/ 142 w 1078"/>
                <a:gd name="T55" fmla="*/ 136 h 974"/>
                <a:gd name="T56" fmla="*/ 135 w 1078"/>
                <a:gd name="T57" fmla="*/ 140 h 974"/>
                <a:gd name="T58" fmla="*/ 73 w 1078"/>
                <a:gd name="T59" fmla="*/ 140 h 974"/>
                <a:gd name="T60" fmla="*/ 27 w 1078"/>
                <a:gd name="T61" fmla="*/ 135 h 974"/>
                <a:gd name="T62" fmla="*/ 0 w 1078"/>
                <a:gd name="T63" fmla="*/ 140 h 974"/>
                <a:gd name="T64" fmla="*/ 57 w 1078"/>
                <a:gd name="T65" fmla="*/ 147 h 974"/>
                <a:gd name="T66" fmla="*/ 122 w 1078"/>
                <a:gd name="T67" fmla="*/ 158 h 97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078" h="974">
                  <a:moveTo>
                    <a:pt x="430" y="498"/>
                  </a:moveTo>
                  <a:lnTo>
                    <a:pt x="455" y="552"/>
                  </a:lnTo>
                  <a:lnTo>
                    <a:pt x="441" y="586"/>
                  </a:lnTo>
                  <a:lnTo>
                    <a:pt x="433" y="640"/>
                  </a:lnTo>
                  <a:lnTo>
                    <a:pt x="433" y="764"/>
                  </a:lnTo>
                  <a:lnTo>
                    <a:pt x="423" y="839"/>
                  </a:lnTo>
                  <a:lnTo>
                    <a:pt x="406" y="864"/>
                  </a:lnTo>
                  <a:lnTo>
                    <a:pt x="361" y="907"/>
                  </a:lnTo>
                  <a:lnTo>
                    <a:pt x="272" y="938"/>
                  </a:lnTo>
                  <a:lnTo>
                    <a:pt x="119" y="974"/>
                  </a:lnTo>
                  <a:lnTo>
                    <a:pt x="965" y="974"/>
                  </a:lnTo>
                  <a:lnTo>
                    <a:pt x="890" y="946"/>
                  </a:lnTo>
                  <a:lnTo>
                    <a:pt x="840" y="938"/>
                  </a:lnTo>
                  <a:lnTo>
                    <a:pt x="779" y="944"/>
                  </a:lnTo>
                  <a:lnTo>
                    <a:pt x="727" y="909"/>
                  </a:lnTo>
                  <a:lnTo>
                    <a:pt x="686" y="845"/>
                  </a:lnTo>
                  <a:lnTo>
                    <a:pt x="655" y="675"/>
                  </a:lnTo>
                  <a:lnTo>
                    <a:pt x="647" y="554"/>
                  </a:lnTo>
                  <a:lnTo>
                    <a:pt x="621" y="498"/>
                  </a:lnTo>
                  <a:lnTo>
                    <a:pt x="869" y="409"/>
                  </a:lnTo>
                  <a:lnTo>
                    <a:pt x="938" y="394"/>
                  </a:lnTo>
                  <a:lnTo>
                    <a:pt x="1020" y="348"/>
                  </a:lnTo>
                  <a:lnTo>
                    <a:pt x="1078" y="318"/>
                  </a:lnTo>
                  <a:lnTo>
                    <a:pt x="1007" y="318"/>
                  </a:lnTo>
                  <a:lnTo>
                    <a:pt x="916" y="361"/>
                  </a:lnTo>
                  <a:lnTo>
                    <a:pt x="848" y="389"/>
                  </a:lnTo>
                  <a:lnTo>
                    <a:pt x="758" y="415"/>
                  </a:lnTo>
                  <a:lnTo>
                    <a:pt x="702" y="426"/>
                  </a:lnTo>
                  <a:lnTo>
                    <a:pt x="603" y="448"/>
                  </a:lnTo>
                  <a:lnTo>
                    <a:pt x="565" y="426"/>
                  </a:lnTo>
                  <a:lnTo>
                    <a:pt x="641" y="391"/>
                  </a:lnTo>
                  <a:lnTo>
                    <a:pt x="751" y="265"/>
                  </a:lnTo>
                  <a:lnTo>
                    <a:pt x="796" y="222"/>
                  </a:lnTo>
                  <a:lnTo>
                    <a:pt x="848" y="152"/>
                  </a:lnTo>
                  <a:lnTo>
                    <a:pt x="854" y="88"/>
                  </a:lnTo>
                  <a:lnTo>
                    <a:pt x="689" y="265"/>
                  </a:lnTo>
                  <a:lnTo>
                    <a:pt x="655" y="303"/>
                  </a:lnTo>
                  <a:lnTo>
                    <a:pt x="517" y="378"/>
                  </a:lnTo>
                  <a:lnTo>
                    <a:pt x="506" y="259"/>
                  </a:lnTo>
                  <a:lnTo>
                    <a:pt x="496" y="201"/>
                  </a:lnTo>
                  <a:lnTo>
                    <a:pt x="483" y="163"/>
                  </a:lnTo>
                  <a:lnTo>
                    <a:pt x="475" y="71"/>
                  </a:lnTo>
                  <a:lnTo>
                    <a:pt x="468" y="34"/>
                  </a:lnTo>
                  <a:lnTo>
                    <a:pt x="438" y="0"/>
                  </a:lnTo>
                  <a:lnTo>
                    <a:pt x="427" y="104"/>
                  </a:lnTo>
                  <a:lnTo>
                    <a:pt x="421" y="168"/>
                  </a:lnTo>
                  <a:lnTo>
                    <a:pt x="441" y="227"/>
                  </a:lnTo>
                  <a:lnTo>
                    <a:pt x="354" y="184"/>
                  </a:lnTo>
                  <a:lnTo>
                    <a:pt x="209" y="179"/>
                  </a:lnTo>
                  <a:lnTo>
                    <a:pt x="140" y="138"/>
                  </a:lnTo>
                  <a:lnTo>
                    <a:pt x="137" y="179"/>
                  </a:lnTo>
                  <a:lnTo>
                    <a:pt x="209" y="214"/>
                  </a:lnTo>
                  <a:lnTo>
                    <a:pt x="333" y="216"/>
                  </a:lnTo>
                  <a:lnTo>
                    <a:pt x="427" y="292"/>
                  </a:lnTo>
                  <a:lnTo>
                    <a:pt x="433" y="389"/>
                  </a:lnTo>
                  <a:lnTo>
                    <a:pt x="427" y="409"/>
                  </a:lnTo>
                  <a:lnTo>
                    <a:pt x="406" y="420"/>
                  </a:lnTo>
                  <a:lnTo>
                    <a:pt x="317" y="431"/>
                  </a:lnTo>
                  <a:lnTo>
                    <a:pt x="220" y="420"/>
                  </a:lnTo>
                  <a:lnTo>
                    <a:pt x="137" y="409"/>
                  </a:lnTo>
                  <a:lnTo>
                    <a:pt x="82" y="404"/>
                  </a:lnTo>
                  <a:lnTo>
                    <a:pt x="13" y="400"/>
                  </a:lnTo>
                  <a:lnTo>
                    <a:pt x="0" y="420"/>
                  </a:lnTo>
                  <a:lnTo>
                    <a:pt x="76" y="426"/>
                  </a:lnTo>
                  <a:lnTo>
                    <a:pt x="172" y="441"/>
                  </a:lnTo>
                  <a:lnTo>
                    <a:pt x="269" y="458"/>
                  </a:lnTo>
                  <a:lnTo>
                    <a:pt x="365" y="474"/>
                  </a:lnTo>
                  <a:lnTo>
                    <a:pt x="430" y="498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09" name="Freeform 49"/>
            <p:cNvSpPr>
              <a:spLocks/>
            </p:cNvSpPr>
            <p:nvPr/>
          </p:nvSpPr>
          <p:spPr bwMode="auto">
            <a:xfrm>
              <a:off x="4454" y="3362"/>
              <a:ext cx="482" cy="285"/>
            </a:xfrm>
            <a:custGeom>
              <a:avLst/>
              <a:gdLst>
                <a:gd name="T0" fmla="*/ 128 w 1448"/>
                <a:gd name="T1" fmla="*/ 256 h 853"/>
                <a:gd name="T2" fmla="*/ 120 w 1448"/>
                <a:gd name="T3" fmla="*/ 258 h 853"/>
                <a:gd name="T4" fmla="*/ 76 w 1448"/>
                <a:gd name="T5" fmla="*/ 269 h 853"/>
                <a:gd name="T6" fmla="*/ 23 w 1448"/>
                <a:gd name="T7" fmla="*/ 258 h 853"/>
                <a:gd name="T8" fmla="*/ 0 w 1448"/>
                <a:gd name="T9" fmla="*/ 237 h 853"/>
                <a:gd name="T10" fmla="*/ 14 w 1448"/>
                <a:gd name="T11" fmla="*/ 219 h 853"/>
                <a:gd name="T12" fmla="*/ 25 w 1448"/>
                <a:gd name="T13" fmla="*/ 213 h 853"/>
                <a:gd name="T14" fmla="*/ 11 w 1448"/>
                <a:gd name="T15" fmla="*/ 186 h 853"/>
                <a:gd name="T16" fmla="*/ 7 w 1448"/>
                <a:gd name="T17" fmla="*/ 145 h 853"/>
                <a:gd name="T18" fmla="*/ 37 w 1448"/>
                <a:gd name="T19" fmla="*/ 118 h 853"/>
                <a:gd name="T20" fmla="*/ 71 w 1448"/>
                <a:gd name="T21" fmla="*/ 115 h 853"/>
                <a:gd name="T22" fmla="*/ 64 w 1448"/>
                <a:gd name="T23" fmla="*/ 109 h 853"/>
                <a:gd name="T24" fmla="*/ 67 w 1448"/>
                <a:gd name="T25" fmla="*/ 81 h 853"/>
                <a:gd name="T26" fmla="*/ 105 w 1448"/>
                <a:gd name="T27" fmla="*/ 45 h 853"/>
                <a:gd name="T28" fmla="*/ 172 w 1448"/>
                <a:gd name="T29" fmla="*/ 25 h 853"/>
                <a:gd name="T30" fmla="*/ 204 w 1448"/>
                <a:gd name="T31" fmla="*/ 27 h 853"/>
                <a:gd name="T32" fmla="*/ 204 w 1448"/>
                <a:gd name="T33" fmla="*/ 27 h 853"/>
                <a:gd name="T34" fmla="*/ 222 w 1448"/>
                <a:gd name="T35" fmla="*/ 12 h 853"/>
                <a:gd name="T36" fmla="*/ 285 w 1448"/>
                <a:gd name="T37" fmla="*/ 0 h 853"/>
                <a:gd name="T38" fmla="*/ 342 w 1448"/>
                <a:gd name="T39" fmla="*/ 9 h 853"/>
                <a:gd name="T40" fmla="*/ 347 w 1448"/>
                <a:gd name="T41" fmla="*/ 34 h 853"/>
                <a:gd name="T42" fmla="*/ 340 w 1448"/>
                <a:gd name="T43" fmla="*/ 46 h 853"/>
                <a:gd name="T44" fmla="*/ 386 w 1448"/>
                <a:gd name="T45" fmla="*/ 48 h 853"/>
                <a:gd name="T46" fmla="*/ 422 w 1448"/>
                <a:gd name="T47" fmla="*/ 70 h 853"/>
                <a:gd name="T48" fmla="*/ 420 w 1448"/>
                <a:gd name="T49" fmla="*/ 113 h 853"/>
                <a:gd name="T50" fmla="*/ 406 w 1448"/>
                <a:gd name="T51" fmla="*/ 141 h 853"/>
                <a:gd name="T52" fmla="*/ 407 w 1448"/>
                <a:gd name="T53" fmla="*/ 144 h 853"/>
                <a:gd name="T54" fmla="*/ 454 w 1448"/>
                <a:gd name="T55" fmla="*/ 158 h 853"/>
                <a:gd name="T56" fmla="*/ 482 w 1448"/>
                <a:gd name="T57" fmla="*/ 176 h 853"/>
                <a:gd name="T58" fmla="*/ 452 w 1448"/>
                <a:gd name="T59" fmla="*/ 213 h 853"/>
                <a:gd name="T60" fmla="*/ 414 w 1448"/>
                <a:gd name="T61" fmla="*/ 231 h 853"/>
                <a:gd name="T62" fmla="*/ 447 w 1448"/>
                <a:gd name="T63" fmla="*/ 247 h 853"/>
                <a:gd name="T64" fmla="*/ 470 w 1448"/>
                <a:gd name="T65" fmla="*/ 265 h 853"/>
                <a:gd name="T66" fmla="*/ 420 w 1448"/>
                <a:gd name="T67" fmla="*/ 281 h 853"/>
                <a:gd name="T68" fmla="*/ 363 w 1448"/>
                <a:gd name="T69" fmla="*/ 281 h 853"/>
                <a:gd name="T70" fmla="*/ 361 w 1448"/>
                <a:gd name="T71" fmla="*/ 276 h 853"/>
                <a:gd name="T72" fmla="*/ 131 w 1448"/>
                <a:gd name="T73" fmla="*/ 256 h 85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448" h="853">
                  <a:moveTo>
                    <a:pt x="393" y="767"/>
                  </a:moveTo>
                  <a:lnTo>
                    <a:pt x="385" y="767"/>
                  </a:lnTo>
                  <a:lnTo>
                    <a:pt x="379" y="767"/>
                  </a:lnTo>
                  <a:lnTo>
                    <a:pt x="359" y="773"/>
                  </a:lnTo>
                  <a:lnTo>
                    <a:pt x="303" y="794"/>
                  </a:lnTo>
                  <a:lnTo>
                    <a:pt x="227" y="804"/>
                  </a:lnTo>
                  <a:lnTo>
                    <a:pt x="137" y="794"/>
                  </a:lnTo>
                  <a:lnTo>
                    <a:pt x="69" y="773"/>
                  </a:lnTo>
                  <a:lnTo>
                    <a:pt x="20" y="745"/>
                  </a:lnTo>
                  <a:lnTo>
                    <a:pt x="0" y="708"/>
                  </a:lnTo>
                  <a:lnTo>
                    <a:pt x="7" y="682"/>
                  </a:lnTo>
                  <a:lnTo>
                    <a:pt x="41" y="654"/>
                  </a:lnTo>
                  <a:lnTo>
                    <a:pt x="76" y="644"/>
                  </a:lnTo>
                  <a:lnTo>
                    <a:pt x="76" y="639"/>
                  </a:lnTo>
                  <a:lnTo>
                    <a:pt x="47" y="606"/>
                  </a:lnTo>
                  <a:lnTo>
                    <a:pt x="34" y="558"/>
                  </a:lnTo>
                  <a:lnTo>
                    <a:pt x="20" y="494"/>
                  </a:lnTo>
                  <a:lnTo>
                    <a:pt x="20" y="435"/>
                  </a:lnTo>
                  <a:lnTo>
                    <a:pt x="55" y="386"/>
                  </a:lnTo>
                  <a:lnTo>
                    <a:pt x="110" y="353"/>
                  </a:lnTo>
                  <a:lnTo>
                    <a:pt x="171" y="338"/>
                  </a:lnTo>
                  <a:lnTo>
                    <a:pt x="214" y="344"/>
                  </a:lnTo>
                  <a:lnTo>
                    <a:pt x="241" y="353"/>
                  </a:lnTo>
                  <a:lnTo>
                    <a:pt x="192" y="327"/>
                  </a:lnTo>
                  <a:lnTo>
                    <a:pt x="186" y="290"/>
                  </a:lnTo>
                  <a:lnTo>
                    <a:pt x="200" y="241"/>
                  </a:lnTo>
                  <a:lnTo>
                    <a:pt x="247" y="188"/>
                  </a:lnTo>
                  <a:lnTo>
                    <a:pt x="316" y="134"/>
                  </a:lnTo>
                  <a:lnTo>
                    <a:pt x="420" y="97"/>
                  </a:lnTo>
                  <a:lnTo>
                    <a:pt x="517" y="75"/>
                  </a:lnTo>
                  <a:lnTo>
                    <a:pt x="593" y="75"/>
                  </a:lnTo>
                  <a:lnTo>
                    <a:pt x="614" y="80"/>
                  </a:lnTo>
                  <a:lnTo>
                    <a:pt x="614" y="64"/>
                  </a:lnTo>
                  <a:lnTo>
                    <a:pt x="668" y="37"/>
                  </a:lnTo>
                  <a:lnTo>
                    <a:pt x="758" y="10"/>
                  </a:lnTo>
                  <a:lnTo>
                    <a:pt x="855" y="0"/>
                  </a:lnTo>
                  <a:lnTo>
                    <a:pt x="945" y="0"/>
                  </a:lnTo>
                  <a:lnTo>
                    <a:pt x="1027" y="26"/>
                  </a:lnTo>
                  <a:lnTo>
                    <a:pt x="1055" y="64"/>
                  </a:lnTo>
                  <a:lnTo>
                    <a:pt x="1041" y="102"/>
                  </a:lnTo>
                  <a:lnTo>
                    <a:pt x="1013" y="134"/>
                  </a:lnTo>
                  <a:lnTo>
                    <a:pt x="1021" y="139"/>
                  </a:lnTo>
                  <a:lnTo>
                    <a:pt x="1083" y="145"/>
                  </a:lnTo>
                  <a:lnTo>
                    <a:pt x="1159" y="145"/>
                  </a:lnTo>
                  <a:lnTo>
                    <a:pt x="1227" y="166"/>
                  </a:lnTo>
                  <a:lnTo>
                    <a:pt x="1268" y="209"/>
                  </a:lnTo>
                  <a:lnTo>
                    <a:pt x="1283" y="268"/>
                  </a:lnTo>
                  <a:lnTo>
                    <a:pt x="1262" y="338"/>
                  </a:lnTo>
                  <a:lnTo>
                    <a:pt x="1227" y="392"/>
                  </a:lnTo>
                  <a:lnTo>
                    <a:pt x="1220" y="421"/>
                  </a:lnTo>
                  <a:lnTo>
                    <a:pt x="1169" y="437"/>
                  </a:lnTo>
                  <a:lnTo>
                    <a:pt x="1223" y="432"/>
                  </a:lnTo>
                  <a:lnTo>
                    <a:pt x="1268" y="455"/>
                  </a:lnTo>
                  <a:lnTo>
                    <a:pt x="1365" y="472"/>
                  </a:lnTo>
                  <a:lnTo>
                    <a:pt x="1426" y="494"/>
                  </a:lnTo>
                  <a:lnTo>
                    <a:pt x="1448" y="526"/>
                  </a:lnTo>
                  <a:lnTo>
                    <a:pt x="1426" y="580"/>
                  </a:lnTo>
                  <a:lnTo>
                    <a:pt x="1358" y="639"/>
                  </a:lnTo>
                  <a:lnTo>
                    <a:pt x="1302" y="686"/>
                  </a:lnTo>
                  <a:lnTo>
                    <a:pt x="1244" y="691"/>
                  </a:lnTo>
                  <a:lnTo>
                    <a:pt x="1310" y="700"/>
                  </a:lnTo>
                  <a:lnTo>
                    <a:pt x="1344" y="740"/>
                  </a:lnTo>
                  <a:lnTo>
                    <a:pt x="1407" y="762"/>
                  </a:lnTo>
                  <a:lnTo>
                    <a:pt x="1413" y="794"/>
                  </a:lnTo>
                  <a:lnTo>
                    <a:pt x="1365" y="826"/>
                  </a:lnTo>
                  <a:lnTo>
                    <a:pt x="1262" y="842"/>
                  </a:lnTo>
                  <a:lnTo>
                    <a:pt x="1151" y="853"/>
                  </a:lnTo>
                  <a:lnTo>
                    <a:pt x="1090" y="842"/>
                  </a:lnTo>
                  <a:lnTo>
                    <a:pt x="1083" y="836"/>
                  </a:lnTo>
                  <a:lnTo>
                    <a:pt x="1083" y="826"/>
                  </a:lnTo>
                  <a:lnTo>
                    <a:pt x="1090" y="820"/>
                  </a:lnTo>
                  <a:lnTo>
                    <a:pt x="393" y="767"/>
                  </a:lnTo>
                  <a:close/>
                </a:path>
              </a:pathLst>
            </a:custGeom>
            <a:solidFill>
              <a:srgbClr val="00C000"/>
            </a:solidFill>
            <a:ln w="0">
              <a:solidFill>
                <a:srgbClr val="00C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10" name="Freeform 50"/>
            <p:cNvSpPr>
              <a:spLocks/>
            </p:cNvSpPr>
            <p:nvPr/>
          </p:nvSpPr>
          <p:spPr bwMode="auto">
            <a:xfrm>
              <a:off x="4523" y="3424"/>
              <a:ext cx="359" cy="325"/>
            </a:xfrm>
            <a:custGeom>
              <a:avLst/>
              <a:gdLst>
                <a:gd name="T0" fmla="*/ 151 w 1079"/>
                <a:gd name="T1" fmla="*/ 184 h 973"/>
                <a:gd name="T2" fmla="*/ 144 w 1079"/>
                <a:gd name="T3" fmla="*/ 214 h 973"/>
                <a:gd name="T4" fmla="*/ 141 w 1079"/>
                <a:gd name="T5" fmla="*/ 280 h 973"/>
                <a:gd name="T6" fmla="*/ 120 w 1079"/>
                <a:gd name="T7" fmla="*/ 303 h 973"/>
                <a:gd name="T8" fmla="*/ 40 w 1079"/>
                <a:gd name="T9" fmla="*/ 325 h 973"/>
                <a:gd name="T10" fmla="*/ 296 w 1079"/>
                <a:gd name="T11" fmla="*/ 316 h 973"/>
                <a:gd name="T12" fmla="*/ 259 w 1079"/>
                <a:gd name="T13" fmla="*/ 315 h 973"/>
                <a:gd name="T14" fmla="*/ 228 w 1079"/>
                <a:gd name="T15" fmla="*/ 282 h 973"/>
                <a:gd name="T16" fmla="*/ 216 w 1079"/>
                <a:gd name="T17" fmla="*/ 185 h 973"/>
                <a:gd name="T18" fmla="*/ 289 w 1079"/>
                <a:gd name="T19" fmla="*/ 137 h 973"/>
                <a:gd name="T20" fmla="*/ 339 w 1079"/>
                <a:gd name="T21" fmla="*/ 116 h 973"/>
                <a:gd name="T22" fmla="*/ 335 w 1079"/>
                <a:gd name="T23" fmla="*/ 106 h 973"/>
                <a:gd name="T24" fmla="*/ 282 w 1079"/>
                <a:gd name="T25" fmla="*/ 130 h 973"/>
                <a:gd name="T26" fmla="*/ 234 w 1079"/>
                <a:gd name="T27" fmla="*/ 142 h 973"/>
                <a:gd name="T28" fmla="*/ 188 w 1079"/>
                <a:gd name="T29" fmla="*/ 142 h 973"/>
                <a:gd name="T30" fmla="*/ 250 w 1079"/>
                <a:gd name="T31" fmla="*/ 89 h 973"/>
                <a:gd name="T32" fmla="*/ 282 w 1079"/>
                <a:gd name="T33" fmla="*/ 51 h 973"/>
                <a:gd name="T34" fmla="*/ 229 w 1079"/>
                <a:gd name="T35" fmla="*/ 89 h 973"/>
                <a:gd name="T36" fmla="*/ 172 w 1079"/>
                <a:gd name="T37" fmla="*/ 126 h 973"/>
                <a:gd name="T38" fmla="*/ 165 w 1079"/>
                <a:gd name="T39" fmla="*/ 67 h 973"/>
                <a:gd name="T40" fmla="*/ 158 w 1079"/>
                <a:gd name="T41" fmla="*/ 24 h 973"/>
                <a:gd name="T42" fmla="*/ 145 w 1079"/>
                <a:gd name="T43" fmla="*/ 0 h 973"/>
                <a:gd name="T44" fmla="*/ 140 w 1079"/>
                <a:gd name="T45" fmla="*/ 56 h 973"/>
                <a:gd name="T46" fmla="*/ 118 w 1079"/>
                <a:gd name="T47" fmla="*/ 61 h 973"/>
                <a:gd name="T48" fmla="*/ 47 w 1079"/>
                <a:gd name="T49" fmla="*/ 46 h 973"/>
                <a:gd name="T50" fmla="*/ 70 w 1079"/>
                <a:gd name="T51" fmla="*/ 71 h 973"/>
                <a:gd name="T52" fmla="*/ 142 w 1079"/>
                <a:gd name="T53" fmla="*/ 97 h 973"/>
                <a:gd name="T54" fmla="*/ 142 w 1079"/>
                <a:gd name="T55" fmla="*/ 137 h 973"/>
                <a:gd name="T56" fmla="*/ 135 w 1079"/>
                <a:gd name="T57" fmla="*/ 140 h 973"/>
                <a:gd name="T58" fmla="*/ 73 w 1079"/>
                <a:gd name="T59" fmla="*/ 140 h 973"/>
                <a:gd name="T60" fmla="*/ 27 w 1079"/>
                <a:gd name="T61" fmla="*/ 135 h 973"/>
                <a:gd name="T62" fmla="*/ 0 w 1079"/>
                <a:gd name="T63" fmla="*/ 140 h 973"/>
                <a:gd name="T64" fmla="*/ 57 w 1079"/>
                <a:gd name="T65" fmla="*/ 148 h 973"/>
                <a:gd name="T66" fmla="*/ 122 w 1079"/>
                <a:gd name="T67" fmla="*/ 158 h 9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079" h="973">
                  <a:moveTo>
                    <a:pt x="431" y="498"/>
                  </a:moveTo>
                  <a:lnTo>
                    <a:pt x="455" y="552"/>
                  </a:lnTo>
                  <a:lnTo>
                    <a:pt x="441" y="587"/>
                  </a:lnTo>
                  <a:lnTo>
                    <a:pt x="434" y="640"/>
                  </a:lnTo>
                  <a:lnTo>
                    <a:pt x="434" y="764"/>
                  </a:lnTo>
                  <a:lnTo>
                    <a:pt x="424" y="839"/>
                  </a:lnTo>
                  <a:lnTo>
                    <a:pt x="407" y="863"/>
                  </a:lnTo>
                  <a:lnTo>
                    <a:pt x="362" y="906"/>
                  </a:lnTo>
                  <a:lnTo>
                    <a:pt x="272" y="938"/>
                  </a:lnTo>
                  <a:lnTo>
                    <a:pt x="120" y="973"/>
                  </a:lnTo>
                  <a:lnTo>
                    <a:pt x="965" y="973"/>
                  </a:lnTo>
                  <a:lnTo>
                    <a:pt x="889" y="946"/>
                  </a:lnTo>
                  <a:lnTo>
                    <a:pt x="841" y="938"/>
                  </a:lnTo>
                  <a:lnTo>
                    <a:pt x="778" y="943"/>
                  </a:lnTo>
                  <a:lnTo>
                    <a:pt x="727" y="908"/>
                  </a:lnTo>
                  <a:lnTo>
                    <a:pt x="685" y="845"/>
                  </a:lnTo>
                  <a:lnTo>
                    <a:pt x="656" y="676"/>
                  </a:lnTo>
                  <a:lnTo>
                    <a:pt x="648" y="554"/>
                  </a:lnTo>
                  <a:lnTo>
                    <a:pt x="620" y="498"/>
                  </a:lnTo>
                  <a:lnTo>
                    <a:pt x="868" y="410"/>
                  </a:lnTo>
                  <a:lnTo>
                    <a:pt x="938" y="394"/>
                  </a:lnTo>
                  <a:lnTo>
                    <a:pt x="1020" y="347"/>
                  </a:lnTo>
                  <a:lnTo>
                    <a:pt x="1079" y="319"/>
                  </a:lnTo>
                  <a:lnTo>
                    <a:pt x="1007" y="318"/>
                  </a:lnTo>
                  <a:lnTo>
                    <a:pt x="917" y="361"/>
                  </a:lnTo>
                  <a:lnTo>
                    <a:pt x="848" y="388"/>
                  </a:lnTo>
                  <a:lnTo>
                    <a:pt x="758" y="414"/>
                  </a:lnTo>
                  <a:lnTo>
                    <a:pt x="703" y="425"/>
                  </a:lnTo>
                  <a:lnTo>
                    <a:pt x="603" y="447"/>
                  </a:lnTo>
                  <a:lnTo>
                    <a:pt x="566" y="425"/>
                  </a:lnTo>
                  <a:lnTo>
                    <a:pt x="641" y="390"/>
                  </a:lnTo>
                  <a:lnTo>
                    <a:pt x="751" y="265"/>
                  </a:lnTo>
                  <a:lnTo>
                    <a:pt x="796" y="221"/>
                  </a:lnTo>
                  <a:lnTo>
                    <a:pt x="848" y="152"/>
                  </a:lnTo>
                  <a:lnTo>
                    <a:pt x="855" y="87"/>
                  </a:lnTo>
                  <a:lnTo>
                    <a:pt x="688" y="265"/>
                  </a:lnTo>
                  <a:lnTo>
                    <a:pt x="656" y="302"/>
                  </a:lnTo>
                  <a:lnTo>
                    <a:pt x="517" y="377"/>
                  </a:lnTo>
                  <a:lnTo>
                    <a:pt x="506" y="260"/>
                  </a:lnTo>
                  <a:lnTo>
                    <a:pt x="495" y="200"/>
                  </a:lnTo>
                  <a:lnTo>
                    <a:pt x="482" y="162"/>
                  </a:lnTo>
                  <a:lnTo>
                    <a:pt x="476" y="71"/>
                  </a:lnTo>
                  <a:lnTo>
                    <a:pt x="468" y="34"/>
                  </a:lnTo>
                  <a:lnTo>
                    <a:pt x="437" y="0"/>
                  </a:lnTo>
                  <a:lnTo>
                    <a:pt x="427" y="104"/>
                  </a:lnTo>
                  <a:lnTo>
                    <a:pt x="421" y="167"/>
                  </a:lnTo>
                  <a:lnTo>
                    <a:pt x="441" y="228"/>
                  </a:lnTo>
                  <a:lnTo>
                    <a:pt x="355" y="184"/>
                  </a:lnTo>
                  <a:lnTo>
                    <a:pt x="210" y="178"/>
                  </a:lnTo>
                  <a:lnTo>
                    <a:pt x="141" y="139"/>
                  </a:lnTo>
                  <a:lnTo>
                    <a:pt x="138" y="178"/>
                  </a:lnTo>
                  <a:lnTo>
                    <a:pt x="210" y="214"/>
                  </a:lnTo>
                  <a:lnTo>
                    <a:pt x="334" y="216"/>
                  </a:lnTo>
                  <a:lnTo>
                    <a:pt x="427" y="291"/>
                  </a:lnTo>
                  <a:lnTo>
                    <a:pt x="434" y="388"/>
                  </a:lnTo>
                  <a:lnTo>
                    <a:pt x="427" y="410"/>
                  </a:lnTo>
                  <a:lnTo>
                    <a:pt x="407" y="420"/>
                  </a:lnTo>
                  <a:lnTo>
                    <a:pt x="317" y="431"/>
                  </a:lnTo>
                  <a:lnTo>
                    <a:pt x="220" y="420"/>
                  </a:lnTo>
                  <a:lnTo>
                    <a:pt x="138" y="410"/>
                  </a:lnTo>
                  <a:lnTo>
                    <a:pt x="82" y="404"/>
                  </a:lnTo>
                  <a:lnTo>
                    <a:pt x="14" y="399"/>
                  </a:lnTo>
                  <a:lnTo>
                    <a:pt x="0" y="420"/>
                  </a:lnTo>
                  <a:lnTo>
                    <a:pt x="75" y="425"/>
                  </a:lnTo>
                  <a:lnTo>
                    <a:pt x="172" y="442"/>
                  </a:lnTo>
                  <a:lnTo>
                    <a:pt x="268" y="458"/>
                  </a:lnTo>
                  <a:lnTo>
                    <a:pt x="366" y="474"/>
                  </a:lnTo>
                  <a:lnTo>
                    <a:pt x="431" y="498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11" name="Freeform 51"/>
            <p:cNvSpPr>
              <a:spLocks/>
            </p:cNvSpPr>
            <p:nvPr/>
          </p:nvSpPr>
          <p:spPr bwMode="auto">
            <a:xfrm>
              <a:off x="495" y="1989"/>
              <a:ext cx="1761" cy="2242"/>
            </a:xfrm>
            <a:custGeom>
              <a:avLst/>
              <a:gdLst>
                <a:gd name="T0" fmla="*/ 0 w 5284"/>
                <a:gd name="T1" fmla="*/ 408 h 6728"/>
                <a:gd name="T2" fmla="*/ 13 w 5284"/>
                <a:gd name="T3" fmla="*/ 390 h 6728"/>
                <a:gd name="T4" fmla="*/ 51 w 5284"/>
                <a:gd name="T5" fmla="*/ 344 h 6728"/>
                <a:gd name="T6" fmla="*/ 112 w 5284"/>
                <a:gd name="T7" fmla="*/ 281 h 6728"/>
                <a:gd name="T8" fmla="*/ 150 w 5284"/>
                <a:gd name="T9" fmla="*/ 248 h 6728"/>
                <a:gd name="T10" fmla="*/ 193 w 5284"/>
                <a:gd name="T11" fmla="*/ 214 h 6728"/>
                <a:gd name="T12" fmla="*/ 248 w 5284"/>
                <a:gd name="T13" fmla="*/ 176 h 6728"/>
                <a:gd name="T14" fmla="*/ 284 w 5284"/>
                <a:gd name="T15" fmla="*/ 156 h 6728"/>
                <a:gd name="T16" fmla="*/ 323 w 5284"/>
                <a:gd name="T17" fmla="*/ 141 h 6728"/>
                <a:gd name="T18" fmla="*/ 386 w 5284"/>
                <a:gd name="T19" fmla="*/ 118 h 6728"/>
                <a:gd name="T20" fmla="*/ 503 w 5284"/>
                <a:gd name="T21" fmla="*/ 74 h 6728"/>
                <a:gd name="T22" fmla="*/ 575 w 5284"/>
                <a:gd name="T23" fmla="*/ 51 h 6728"/>
                <a:gd name="T24" fmla="*/ 650 w 5284"/>
                <a:gd name="T25" fmla="*/ 37 h 6728"/>
                <a:gd name="T26" fmla="*/ 772 w 5284"/>
                <a:gd name="T27" fmla="*/ 21 h 6728"/>
                <a:gd name="T28" fmla="*/ 861 w 5284"/>
                <a:gd name="T29" fmla="*/ 13 h 6728"/>
                <a:gd name="T30" fmla="*/ 916 w 5284"/>
                <a:gd name="T31" fmla="*/ 14 h 6728"/>
                <a:gd name="T32" fmla="*/ 971 w 5284"/>
                <a:gd name="T33" fmla="*/ 18 h 6728"/>
                <a:gd name="T34" fmla="*/ 1062 w 5284"/>
                <a:gd name="T35" fmla="*/ 21 h 6728"/>
                <a:gd name="T36" fmla="*/ 1131 w 5284"/>
                <a:gd name="T37" fmla="*/ 19 h 6728"/>
                <a:gd name="T38" fmla="*/ 1184 w 5284"/>
                <a:gd name="T39" fmla="*/ 14 h 6728"/>
                <a:gd name="T40" fmla="*/ 1259 w 5284"/>
                <a:gd name="T41" fmla="*/ 3 h 6728"/>
                <a:gd name="T42" fmla="*/ 1293 w 5284"/>
                <a:gd name="T43" fmla="*/ 0 h 6728"/>
                <a:gd name="T44" fmla="*/ 1332 w 5284"/>
                <a:gd name="T45" fmla="*/ 1 h 6728"/>
                <a:gd name="T46" fmla="*/ 1382 w 5284"/>
                <a:gd name="T47" fmla="*/ 7 h 6728"/>
                <a:gd name="T48" fmla="*/ 1448 w 5284"/>
                <a:gd name="T49" fmla="*/ 21 h 6728"/>
                <a:gd name="T50" fmla="*/ 1487 w 5284"/>
                <a:gd name="T51" fmla="*/ 32 h 6728"/>
                <a:gd name="T52" fmla="*/ 1518 w 5284"/>
                <a:gd name="T53" fmla="*/ 44 h 6728"/>
                <a:gd name="T54" fmla="*/ 1567 w 5284"/>
                <a:gd name="T55" fmla="*/ 70 h 6728"/>
                <a:gd name="T56" fmla="*/ 1604 w 5284"/>
                <a:gd name="T57" fmla="*/ 95 h 6728"/>
                <a:gd name="T58" fmla="*/ 1641 w 5284"/>
                <a:gd name="T59" fmla="*/ 118 h 6728"/>
                <a:gd name="T60" fmla="*/ 1664 w 5284"/>
                <a:gd name="T61" fmla="*/ 154 h 6728"/>
                <a:gd name="T62" fmla="*/ 1689 w 5284"/>
                <a:gd name="T63" fmla="*/ 192 h 6728"/>
                <a:gd name="T64" fmla="*/ 1715 w 5284"/>
                <a:gd name="T65" fmla="*/ 241 h 6728"/>
                <a:gd name="T66" fmla="*/ 1727 w 5284"/>
                <a:gd name="T67" fmla="*/ 272 h 6728"/>
                <a:gd name="T68" fmla="*/ 1738 w 5284"/>
                <a:gd name="T69" fmla="*/ 311 h 6728"/>
                <a:gd name="T70" fmla="*/ 1753 w 5284"/>
                <a:gd name="T71" fmla="*/ 371 h 6728"/>
                <a:gd name="T72" fmla="*/ 1761 w 5284"/>
                <a:gd name="T73" fmla="*/ 411 h 6728"/>
                <a:gd name="T74" fmla="*/ 1757 w 5284"/>
                <a:gd name="T75" fmla="*/ 450 h 6728"/>
                <a:gd name="T76" fmla="*/ 1738 w 5284"/>
                <a:gd name="T77" fmla="*/ 504 h 6728"/>
                <a:gd name="T78" fmla="*/ 1718 w 5284"/>
                <a:gd name="T79" fmla="*/ 545 h 6728"/>
                <a:gd name="T80" fmla="*/ 1698 w 5284"/>
                <a:gd name="T81" fmla="*/ 572 h 6728"/>
                <a:gd name="T82" fmla="*/ 1678 w 5284"/>
                <a:gd name="T83" fmla="*/ 591 h 6728"/>
                <a:gd name="T84" fmla="*/ 1657 w 5284"/>
                <a:gd name="T85" fmla="*/ 605 h 6728"/>
                <a:gd name="T86" fmla="*/ 1607 w 5284"/>
                <a:gd name="T87" fmla="*/ 636 h 6728"/>
                <a:gd name="T88" fmla="*/ 1578 w 5284"/>
                <a:gd name="T89" fmla="*/ 660 h 6728"/>
                <a:gd name="T90" fmla="*/ 1545 w 5284"/>
                <a:gd name="T91" fmla="*/ 697 h 6728"/>
                <a:gd name="T92" fmla="*/ 1475 w 5284"/>
                <a:gd name="T93" fmla="*/ 781 h 6728"/>
                <a:gd name="T94" fmla="*/ 1434 w 5284"/>
                <a:gd name="T95" fmla="*/ 833 h 6728"/>
                <a:gd name="T96" fmla="*/ 1400 w 5284"/>
                <a:gd name="T97" fmla="*/ 890 h 6728"/>
                <a:gd name="T98" fmla="*/ 1352 w 5284"/>
                <a:gd name="T99" fmla="*/ 987 h 6728"/>
                <a:gd name="T100" fmla="*/ 1312 w 5284"/>
                <a:gd name="T101" fmla="*/ 1073 h 6728"/>
                <a:gd name="T102" fmla="*/ 1292 w 5284"/>
                <a:gd name="T103" fmla="*/ 1127 h 6728"/>
                <a:gd name="T104" fmla="*/ 1278 w 5284"/>
                <a:gd name="T105" fmla="*/ 1184 h 6728"/>
                <a:gd name="T106" fmla="*/ 1255 w 5284"/>
                <a:gd name="T107" fmla="*/ 1277 h 6728"/>
                <a:gd name="T108" fmla="*/ 1218 w 5284"/>
                <a:gd name="T109" fmla="*/ 1425 h 6728"/>
                <a:gd name="T110" fmla="*/ 1200 w 5284"/>
                <a:gd name="T111" fmla="*/ 1516 h 6728"/>
                <a:gd name="T112" fmla="*/ 1186 w 5284"/>
                <a:gd name="T113" fmla="*/ 1608 h 6728"/>
                <a:gd name="T114" fmla="*/ 1175 w 5284"/>
                <a:gd name="T115" fmla="*/ 1673 h 6728"/>
                <a:gd name="T116" fmla="*/ 1158 w 5284"/>
                <a:gd name="T117" fmla="*/ 1759 h 6728"/>
                <a:gd name="T118" fmla="*/ 1090 w 5284"/>
                <a:gd name="T119" fmla="*/ 2100 h 6728"/>
                <a:gd name="T120" fmla="*/ 1062 w 5284"/>
                <a:gd name="T121" fmla="*/ 2242 h 672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5284" h="6728">
                  <a:moveTo>
                    <a:pt x="0" y="1223"/>
                  </a:moveTo>
                  <a:lnTo>
                    <a:pt x="40" y="1169"/>
                  </a:lnTo>
                  <a:lnTo>
                    <a:pt x="154" y="1031"/>
                  </a:lnTo>
                  <a:lnTo>
                    <a:pt x="336" y="844"/>
                  </a:lnTo>
                  <a:lnTo>
                    <a:pt x="450" y="743"/>
                  </a:lnTo>
                  <a:lnTo>
                    <a:pt x="580" y="643"/>
                  </a:lnTo>
                  <a:lnTo>
                    <a:pt x="744" y="528"/>
                  </a:lnTo>
                  <a:lnTo>
                    <a:pt x="852" y="467"/>
                  </a:lnTo>
                  <a:lnTo>
                    <a:pt x="968" y="422"/>
                  </a:lnTo>
                  <a:lnTo>
                    <a:pt x="1159" y="353"/>
                  </a:lnTo>
                  <a:lnTo>
                    <a:pt x="1508" y="223"/>
                  </a:lnTo>
                  <a:lnTo>
                    <a:pt x="1725" y="153"/>
                  </a:lnTo>
                  <a:lnTo>
                    <a:pt x="1949" y="110"/>
                  </a:lnTo>
                  <a:lnTo>
                    <a:pt x="2317" y="64"/>
                  </a:lnTo>
                  <a:lnTo>
                    <a:pt x="2584" y="39"/>
                  </a:lnTo>
                  <a:lnTo>
                    <a:pt x="2749" y="42"/>
                  </a:lnTo>
                  <a:lnTo>
                    <a:pt x="2913" y="55"/>
                  </a:lnTo>
                  <a:lnTo>
                    <a:pt x="3186" y="64"/>
                  </a:lnTo>
                  <a:lnTo>
                    <a:pt x="3395" y="57"/>
                  </a:lnTo>
                  <a:lnTo>
                    <a:pt x="3552" y="43"/>
                  </a:lnTo>
                  <a:lnTo>
                    <a:pt x="3778" y="10"/>
                  </a:lnTo>
                  <a:lnTo>
                    <a:pt x="3881" y="0"/>
                  </a:lnTo>
                  <a:lnTo>
                    <a:pt x="3998" y="3"/>
                  </a:lnTo>
                  <a:lnTo>
                    <a:pt x="4147" y="22"/>
                  </a:lnTo>
                  <a:lnTo>
                    <a:pt x="4346" y="64"/>
                  </a:lnTo>
                  <a:lnTo>
                    <a:pt x="4461" y="96"/>
                  </a:lnTo>
                  <a:lnTo>
                    <a:pt x="4555" y="131"/>
                  </a:lnTo>
                  <a:lnTo>
                    <a:pt x="4701" y="209"/>
                  </a:lnTo>
                  <a:lnTo>
                    <a:pt x="4814" y="285"/>
                  </a:lnTo>
                  <a:lnTo>
                    <a:pt x="4925" y="353"/>
                  </a:lnTo>
                  <a:lnTo>
                    <a:pt x="4992" y="463"/>
                  </a:lnTo>
                  <a:lnTo>
                    <a:pt x="5069" y="576"/>
                  </a:lnTo>
                  <a:lnTo>
                    <a:pt x="5147" y="722"/>
                  </a:lnTo>
                  <a:lnTo>
                    <a:pt x="5182" y="817"/>
                  </a:lnTo>
                  <a:lnTo>
                    <a:pt x="5215" y="933"/>
                  </a:lnTo>
                  <a:lnTo>
                    <a:pt x="5260" y="1113"/>
                  </a:lnTo>
                  <a:lnTo>
                    <a:pt x="5284" y="1234"/>
                  </a:lnTo>
                  <a:lnTo>
                    <a:pt x="5272" y="1349"/>
                  </a:lnTo>
                  <a:lnTo>
                    <a:pt x="5215" y="1512"/>
                  </a:lnTo>
                  <a:lnTo>
                    <a:pt x="5156" y="1634"/>
                  </a:lnTo>
                  <a:lnTo>
                    <a:pt x="5096" y="1717"/>
                  </a:lnTo>
                  <a:lnTo>
                    <a:pt x="5036" y="1774"/>
                  </a:lnTo>
                  <a:lnTo>
                    <a:pt x="4971" y="1816"/>
                  </a:lnTo>
                  <a:lnTo>
                    <a:pt x="4823" y="1909"/>
                  </a:lnTo>
                  <a:lnTo>
                    <a:pt x="4735" y="1982"/>
                  </a:lnTo>
                  <a:lnTo>
                    <a:pt x="4635" y="2092"/>
                  </a:lnTo>
                  <a:lnTo>
                    <a:pt x="4426" y="2343"/>
                  </a:lnTo>
                  <a:lnTo>
                    <a:pt x="4303" y="2501"/>
                  </a:lnTo>
                  <a:lnTo>
                    <a:pt x="4201" y="2671"/>
                  </a:lnTo>
                  <a:lnTo>
                    <a:pt x="4056" y="2962"/>
                  </a:lnTo>
                  <a:lnTo>
                    <a:pt x="3936" y="3219"/>
                  </a:lnTo>
                  <a:lnTo>
                    <a:pt x="3876" y="3382"/>
                  </a:lnTo>
                  <a:lnTo>
                    <a:pt x="3835" y="3553"/>
                  </a:lnTo>
                  <a:lnTo>
                    <a:pt x="3767" y="3831"/>
                  </a:lnTo>
                  <a:lnTo>
                    <a:pt x="3655" y="4277"/>
                  </a:lnTo>
                  <a:lnTo>
                    <a:pt x="3602" y="4550"/>
                  </a:lnTo>
                  <a:lnTo>
                    <a:pt x="3559" y="4826"/>
                  </a:lnTo>
                  <a:lnTo>
                    <a:pt x="3525" y="5020"/>
                  </a:lnTo>
                  <a:lnTo>
                    <a:pt x="3476" y="5280"/>
                  </a:lnTo>
                  <a:lnTo>
                    <a:pt x="3270" y="6303"/>
                  </a:lnTo>
                  <a:lnTo>
                    <a:pt x="3186" y="6728"/>
                  </a:lnTo>
                </a:path>
              </a:pathLst>
            </a:custGeom>
            <a:noFill/>
            <a:ln w="0">
              <a:solidFill>
                <a:srgbClr val="FFFFFF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12" name="Freeform 52"/>
            <p:cNvSpPr>
              <a:spLocks/>
            </p:cNvSpPr>
            <p:nvPr/>
          </p:nvSpPr>
          <p:spPr bwMode="auto">
            <a:xfrm>
              <a:off x="2136" y="2106"/>
              <a:ext cx="3187" cy="773"/>
            </a:xfrm>
            <a:custGeom>
              <a:avLst/>
              <a:gdLst>
                <a:gd name="T0" fmla="*/ 0 w 9559"/>
                <a:gd name="T1" fmla="*/ 0 h 2318"/>
                <a:gd name="T2" fmla="*/ 55 w 9559"/>
                <a:gd name="T3" fmla="*/ 31 h 2318"/>
                <a:gd name="T4" fmla="*/ 116 w 9559"/>
                <a:gd name="T5" fmla="*/ 62 h 2318"/>
                <a:gd name="T6" fmla="*/ 193 w 9559"/>
                <a:gd name="T7" fmla="*/ 97 h 2318"/>
                <a:gd name="T8" fmla="*/ 281 w 9559"/>
                <a:gd name="T9" fmla="*/ 135 h 2318"/>
                <a:gd name="T10" fmla="*/ 335 w 9559"/>
                <a:gd name="T11" fmla="*/ 159 h 2318"/>
                <a:gd name="T12" fmla="*/ 390 w 9559"/>
                <a:gd name="T13" fmla="*/ 176 h 2318"/>
                <a:gd name="T14" fmla="*/ 483 w 9559"/>
                <a:gd name="T15" fmla="*/ 193 h 2318"/>
                <a:gd name="T16" fmla="*/ 601 w 9559"/>
                <a:gd name="T17" fmla="*/ 212 h 2318"/>
                <a:gd name="T18" fmla="*/ 690 w 9559"/>
                <a:gd name="T19" fmla="*/ 224 h 2318"/>
                <a:gd name="T20" fmla="*/ 759 w 9559"/>
                <a:gd name="T21" fmla="*/ 231 h 2318"/>
                <a:gd name="T22" fmla="*/ 820 w 9559"/>
                <a:gd name="T23" fmla="*/ 232 h 2318"/>
                <a:gd name="T24" fmla="*/ 879 w 9559"/>
                <a:gd name="T25" fmla="*/ 229 h 2318"/>
                <a:gd name="T26" fmla="*/ 949 w 9559"/>
                <a:gd name="T27" fmla="*/ 221 h 2318"/>
                <a:gd name="T28" fmla="*/ 1039 w 9559"/>
                <a:gd name="T29" fmla="*/ 209 h 2318"/>
                <a:gd name="T30" fmla="*/ 1159 w 9559"/>
                <a:gd name="T31" fmla="*/ 193 h 2318"/>
                <a:gd name="T32" fmla="*/ 1229 w 9559"/>
                <a:gd name="T33" fmla="*/ 182 h 2318"/>
                <a:gd name="T34" fmla="*/ 1280 w 9559"/>
                <a:gd name="T35" fmla="*/ 171 h 2318"/>
                <a:gd name="T36" fmla="*/ 1319 w 9559"/>
                <a:gd name="T37" fmla="*/ 158 h 2318"/>
                <a:gd name="T38" fmla="*/ 1352 w 9559"/>
                <a:gd name="T39" fmla="*/ 145 h 2318"/>
                <a:gd name="T40" fmla="*/ 1385 w 9559"/>
                <a:gd name="T41" fmla="*/ 132 h 2318"/>
                <a:gd name="T42" fmla="*/ 1424 w 9559"/>
                <a:gd name="T43" fmla="*/ 119 h 2318"/>
                <a:gd name="T44" fmla="*/ 1475 w 9559"/>
                <a:gd name="T45" fmla="*/ 107 h 2318"/>
                <a:gd name="T46" fmla="*/ 1545 w 9559"/>
                <a:gd name="T47" fmla="*/ 97 h 2318"/>
                <a:gd name="T48" fmla="*/ 1613 w 9559"/>
                <a:gd name="T49" fmla="*/ 89 h 2318"/>
                <a:gd name="T50" fmla="*/ 1664 w 9559"/>
                <a:gd name="T51" fmla="*/ 86 h 2318"/>
                <a:gd name="T52" fmla="*/ 1737 w 9559"/>
                <a:gd name="T53" fmla="*/ 87 h 2318"/>
                <a:gd name="T54" fmla="*/ 1810 w 9559"/>
                <a:gd name="T55" fmla="*/ 93 h 2318"/>
                <a:gd name="T56" fmla="*/ 1862 w 9559"/>
                <a:gd name="T57" fmla="*/ 96 h 2318"/>
                <a:gd name="T58" fmla="*/ 1931 w 9559"/>
                <a:gd name="T59" fmla="*/ 97 h 2318"/>
                <a:gd name="T60" fmla="*/ 2022 w 9559"/>
                <a:gd name="T61" fmla="*/ 94 h 2318"/>
                <a:gd name="T62" fmla="*/ 2077 w 9559"/>
                <a:gd name="T63" fmla="*/ 89 h 2318"/>
                <a:gd name="T64" fmla="*/ 2132 w 9559"/>
                <a:gd name="T65" fmla="*/ 88 h 2318"/>
                <a:gd name="T66" fmla="*/ 2221 w 9559"/>
                <a:gd name="T67" fmla="*/ 97 h 2318"/>
                <a:gd name="T68" fmla="*/ 2345 w 9559"/>
                <a:gd name="T69" fmla="*/ 111 h 2318"/>
                <a:gd name="T70" fmla="*/ 2421 w 9559"/>
                <a:gd name="T71" fmla="*/ 122 h 2318"/>
                <a:gd name="T72" fmla="*/ 2494 w 9559"/>
                <a:gd name="T73" fmla="*/ 145 h 2318"/>
                <a:gd name="T74" fmla="*/ 2608 w 9559"/>
                <a:gd name="T75" fmla="*/ 193 h 2318"/>
                <a:gd name="T76" fmla="*/ 2706 w 9559"/>
                <a:gd name="T77" fmla="*/ 238 h 2318"/>
                <a:gd name="T78" fmla="*/ 2766 w 9559"/>
                <a:gd name="T79" fmla="*/ 270 h 2318"/>
                <a:gd name="T80" fmla="*/ 2818 w 9559"/>
                <a:gd name="T81" fmla="*/ 312 h 2318"/>
                <a:gd name="T82" fmla="*/ 2897 w 9559"/>
                <a:gd name="T83" fmla="*/ 387 h 2318"/>
                <a:gd name="T84" fmla="*/ 2964 w 9559"/>
                <a:gd name="T85" fmla="*/ 455 h 2318"/>
                <a:gd name="T86" fmla="*/ 3023 w 9559"/>
                <a:gd name="T87" fmla="*/ 523 h 2318"/>
                <a:gd name="T88" fmla="*/ 3073 w 9559"/>
                <a:gd name="T89" fmla="*/ 588 h 2318"/>
                <a:gd name="T90" fmla="*/ 3113 w 9559"/>
                <a:gd name="T91" fmla="*/ 647 h 2318"/>
                <a:gd name="T92" fmla="*/ 3145 w 9559"/>
                <a:gd name="T93" fmla="*/ 698 h 2318"/>
                <a:gd name="T94" fmla="*/ 3168 w 9559"/>
                <a:gd name="T95" fmla="*/ 738 h 2318"/>
                <a:gd name="T96" fmla="*/ 3187 w 9559"/>
                <a:gd name="T97" fmla="*/ 773 h 23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559" h="2318">
                  <a:moveTo>
                    <a:pt x="0" y="0"/>
                  </a:moveTo>
                  <a:lnTo>
                    <a:pt x="166" y="94"/>
                  </a:lnTo>
                  <a:lnTo>
                    <a:pt x="349" y="187"/>
                  </a:lnTo>
                  <a:lnTo>
                    <a:pt x="579" y="290"/>
                  </a:lnTo>
                  <a:lnTo>
                    <a:pt x="842" y="405"/>
                  </a:lnTo>
                  <a:lnTo>
                    <a:pt x="1004" y="478"/>
                  </a:lnTo>
                  <a:lnTo>
                    <a:pt x="1170" y="528"/>
                  </a:lnTo>
                  <a:lnTo>
                    <a:pt x="1448" y="580"/>
                  </a:lnTo>
                  <a:lnTo>
                    <a:pt x="1803" y="636"/>
                  </a:lnTo>
                  <a:lnTo>
                    <a:pt x="2070" y="673"/>
                  </a:lnTo>
                  <a:lnTo>
                    <a:pt x="2278" y="693"/>
                  </a:lnTo>
                  <a:lnTo>
                    <a:pt x="2458" y="697"/>
                  </a:lnTo>
                  <a:lnTo>
                    <a:pt x="2636" y="686"/>
                  </a:lnTo>
                  <a:lnTo>
                    <a:pt x="2847" y="662"/>
                  </a:lnTo>
                  <a:lnTo>
                    <a:pt x="3116" y="626"/>
                  </a:lnTo>
                  <a:lnTo>
                    <a:pt x="3476" y="580"/>
                  </a:lnTo>
                  <a:lnTo>
                    <a:pt x="3685" y="547"/>
                  </a:lnTo>
                  <a:lnTo>
                    <a:pt x="3839" y="512"/>
                  </a:lnTo>
                  <a:lnTo>
                    <a:pt x="3956" y="475"/>
                  </a:lnTo>
                  <a:lnTo>
                    <a:pt x="4055" y="435"/>
                  </a:lnTo>
                  <a:lnTo>
                    <a:pt x="4154" y="396"/>
                  </a:lnTo>
                  <a:lnTo>
                    <a:pt x="4270" y="357"/>
                  </a:lnTo>
                  <a:lnTo>
                    <a:pt x="4424" y="322"/>
                  </a:lnTo>
                  <a:lnTo>
                    <a:pt x="4634" y="290"/>
                  </a:lnTo>
                  <a:lnTo>
                    <a:pt x="4838" y="267"/>
                  </a:lnTo>
                  <a:lnTo>
                    <a:pt x="4991" y="257"/>
                  </a:lnTo>
                  <a:lnTo>
                    <a:pt x="5209" y="261"/>
                  </a:lnTo>
                  <a:lnTo>
                    <a:pt x="5430" y="279"/>
                  </a:lnTo>
                  <a:lnTo>
                    <a:pt x="5584" y="287"/>
                  </a:lnTo>
                  <a:lnTo>
                    <a:pt x="5793" y="290"/>
                  </a:lnTo>
                  <a:lnTo>
                    <a:pt x="6064" y="281"/>
                  </a:lnTo>
                  <a:lnTo>
                    <a:pt x="6229" y="268"/>
                  </a:lnTo>
                  <a:lnTo>
                    <a:pt x="6394" y="265"/>
                  </a:lnTo>
                  <a:lnTo>
                    <a:pt x="6663" y="290"/>
                  </a:lnTo>
                  <a:lnTo>
                    <a:pt x="7033" y="332"/>
                  </a:lnTo>
                  <a:lnTo>
                    <a:pt x="7262" y="366"/>
                  </a:lnTo>
                  <a:lnTo>
                    <a:pt x="7480" y="435"/>
                  </a:lnTo>
                  <a:lnTo>
                    <a:pt x="7821" y="580"/>
                  </a:lnTo>
                  <a:lnTo>
                    <a:pt x="8117" y="713"/>
                  </a:lnTo>
                  <a:lnTo>
                    <a:pt x="8295" y="809"/>
                  </a:lnTo>
                  <a:lnTo>
                    <a:pt x="8452" y="936"/>
                  </a:lnTo>
                  <a:lnTo>
                    <a:pt x="8690" y="1159"/>
                  </a:lnTo>
                  <a:lnTo>
                    <a:pt x="8891" y="1364"/>
                  </a:lnTo>
                  <a:lnTo>
                    <a:pt x="9066" y="1568"/>
                  </a:lnTo>
                  <a:lnTo>
                    <a:pt x="9216" y="1763"/>
                  </a:lnTo>
                  <a:lnTo>
                    <a:pt x="9338" y="1941"/>
                  </a:lnTo>
                  <a:lnTo>
                    <a:pt x="9434" y="2093"/>
                  </a:lnTo>
                  <a:lnTo>
                    <a:pt x="9503" y="2213"/>
                  </a:lnTo>
                  <a:lnTo>
                    <a:pt x="9559" y="2318"/>
                  </a:lnTo>
                </a:path>
              </a:pathLst>
            </a:custGeom>
            <a:noFill/>
            <a:ln w="0">
              <a:solidFill>
                <a:srgbClr val="FFFFFF"/>
              </a:solidFill>
              <a:prstDash val="sysDash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13" name="Freeform 53"/>
            <p:cNvSpPr>
              <a:spLocks/>
            </p:cNvSpPr>
            <p:nvPr/>
          </p:nvSpPr>
          <p:spPr bwMode="auto">
            <a:xfrm>
              <a:off x="1198" y="1277"/>
              <a:ext cx="117" cy="105"/>
            </a:xfrm>
            <a:custGeom>
              <a:avLst/>
              <a:gdLst>
                <a:gd name="T0" fmla="*/ 35 w 349"/>
                <a:gd name="T1" fmla="*/ 92 h 315"/>
                <a:gd name="T2" fmla="*/ 50 w 349"/>
                <a:gd name="T3" fmla="*/ 83 h 315"/>
                <a:gd name="T4" fmla="*/ 59 w 349"/>
                <a:gd name="T5" fmla="*/ 73 h 315"/>
                <a:gd name="T6" fmla="*/ 61 w 349"/>
                <a:gd name="T7" fmla="*/ 60 h 315"/>
                <a:gd name="T8" fmla="*/ 74 w 349"/>
                <a:gd name="T9" fmla="*/ 50 h 315"/>
                <a:gd name="T10" fmla="*/ 95 w 349"/>
                <a:gd name="T11" fmla="*/ 41 h 315"/>
                <a:gd name="T12" fmla="*/ 103 w 349"/>
                <a:gd name="T13" fmla="*/ 27 h 315"/>
                <a:gd name="T14" fmla="*/ 112 w 349"/>
                <a:gd name="T15" fmla="*/ 10 h 315"/>
                <a:gd name="T16" fmla="*/ 112 w 349"/>
                <a:gd name="T17" fmla="*/ 6 h 315"/>
                <a:gd name="T18" fmla="*/ 104 w 349"/>
                <a:gd name="T19" fmla="*/ 16 h 315"/>
                <a:gd name="T20" fmla="*/ 96 w 349"/>
                <a:gd name="T21" fmla="*/ 32 h 315"/>
                <a:gd name="T22" fmla="*/ 89 w 349"/>
                <a:gd name="T23" fmla="*/ 33 h 315"/>
                <a:gd name="T24" fmla="*/ 82 w 349"/>
                <a:gd name="T25" fmla="*/ 21 h 315"/>
                <a:gd name="T26" fmla="*/ 78 w 349"/>
                <a:gd name="T27" fmla="*/ 7 h 315"/>
                <a:gd name="T28" fmla="*/ 79 w 349"/>
                <a:gd name="T29" fmla="*/ 1 h 315"/>
                <a:gd name="T30" fmla="*/ 75 w 349"/>
                <a:gd name="T31" fmla="*/ 3 h 315"/>
                <a:gd name="T32" fmla="*/ 76 w 349"/>
                <a:gd name="T33" fmla="*/ 12 h 315"/>
                <a:gd name="T34" fmla="*/ 80 w 349"/>
                <a:gd name="T35" fmla="*/ 26 h 315"/>
                <a:gd name="T36" fmla="*/ 84 w 349"/>
                <a:gd name="T37" fmla="*/ 36 h 315"/>
                <a:gd name="T38" fmla="*/ 77 w 349"/>
                <a:gd name="T39" fmla="*/ 39 h 315"/>
                <a:gd name="T40" fmla="*/ 65 w 349"/>
                <a:gd name="T41" fmla="*/ 40 h 315"/>
                <a:gd name="T42" fmla="*/ 56 w 349"/>
                <a:gd name="T43" fmla="*/ 46 h 315"/>
                <a:gd name="T44" fmla="*/ 50 w 349"/>
                <a:gd name="T45" fmla="*/ 43 h 315"/>
                <a:gd name="T46" fmla="*/ 42 w 349"/>
                <a:gd name="T47" fmla="*/ 38 h 315"/>
                <a:gd name="T48" fmla="*/ 33 w 349"/>
                <a:gd name="T49" fmla="*/ 30 h 315"/>
                <a:gd name="T50" fmla="*/ 29 w 349"/>
                <a:gd name="T51" fmla="*/ 28 h 315"/>
                <a:gd name="T52" fmla="*/ 35 w 349"/>
                <a:gd name="T53" fmla="*/ 37 h 315"/>
                <a:gd name="T54" fmla="*/ 46 w 349"/>
                <a:gd name="T55" fmla="*/ 44 h 315"/>
                <a:gd name="T56" fmla="*/ 47 w 349"/>
                <a:gd name="T57" fmla="*/ 49 h 315"/>
                <a:gd name="T58" fmla="*/ 34 w 349"/>
                <a:gd name="T59" fmla="*/ 52 h 315"/>
                <a:gd name="T60" fmla="*/ 27 w 349"/>
                <a:gd name="T61" fmla="*/ 59 h 315"/>
                <a:gd name="T62" fmla="*/ 25 w 349"/>
                <a:gd name="T63" fmla="*/ 54 h 315"/>
                <a:gd name="T64" fmla="*/ 19 w 349"/>
                <a:gd name="T65" fmla="*/ 43 h 315"/>
                <a:gd name="T66" fmla="*/ 18 w 349"/>
                <a:gd name="T67" fmla="*/ 25 h 315"/>
                <a:gd name="T68" fmla="*/ 20 w 349"/>
                <a:gd name="T69" fmla="*/ 12 h 315"/>
                <a:gd name="T70" fmla="*/ 19 w 349"/>
                <a:gd name="T71" fmla="*/ 7 h 315"/>
                <a:gd name="T72" fmla="*/ 17 w 349"/>
                <a:gd name="T73" fmla="*/ 13 h 315"/>
                <a:gd name="T74" fmla="*/ 15 w 349"/>
                <a:gd name="T75" fmla="*/ 24 h 315"/>
                <a:gd name="T76" fmla="*/ 14 w 349"/>
                <a:gd name="T77" fmla="*/ 38 h 315"/>
                <a:gd name="T78" fmla="*/ 10 w 349"/>
                <a:gd name="T79" fmla="*/ 43 h 315"/>
                <a:gd name="T80" fmla="*/ 6 w 349"/>
                <a:gd name="T81" fmla="*/ 31 h 315"/>
                <a:gd name="T82" fmla="*/ 6 w 349"/>
                <a:gd name="T83" fmla="*/ 20 h 315"/>
                <a:gd name="T84" fmla="*/ 2 w 349"/>
                <a:gd name="T85" fmla="*/ 11 h 315"/>
                <a:gd name="T86" fmla="*/ 1 w 349"/>
                <a:gd name="T87" fmla="*/ 21 h 315"/>
                <a:gd name="T88" fmla="*/ 1 w 349"/>
                <a:gd name="T89" fmla="*/ 39 h 315"/>
                <a:gd name="T90" fmla="*/ 8 w 349"/>
                <a:gd name="T91" fmla="*/ 57 h 315"/>
                <a:gd name="T92" fmla="*/ 8 w 349"/>
                <a:gd name="T93" fmla="*/ 76 h 315"/>
                <a:gd name="T94" fmla="*/ 2 w 349"/>
                <a:gd name="T95" fmla="*/ 90 h 3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49" h="315">
                  <a:moveTo>
                    <a:pt x="91" y="315"/>
                  </a:moveTo>
                  <a:lnTo>
                    <a:pt x="96" y="290"/>
                  </a:lnTo>
                  <a:lnTo>
                    <a:pt x="103" y="277"/>
                  </a:lnTo>
                  <a:lnTo>
                    <a:pt x="116" y="267"/>
                  </a:lnTo>
                  <a:lnTo>
                    <a:pt x="134" y="257"/>
                  </a:lnTo>
                  <a:lnTo>
                    <a:pt x="149" y="250"/>
                  </a:lnTo>
                  <a:lnTo>
                    <a:pt x="164" y="240"/>
                  </a:lnTo>
                  <a:lnTo>
                    <a:pt x="171" y="231"/>
                  </a:lnTo>
                  <a:lnTo>
                    <a:pt x="175" y="219"/>
                  </a:lnTo>
                  <a:lnTo>
                    <a:pt x="176" y="200"/>
                  </a:lnTo>
                  <a:lnTo>
                    <a:pt x="178" y="189"/>
                  </a:lnTo>
                  <a:lnTo>
                    <a:pt x="181" y="181"/>
                  </a:lnTo>
                  <a:lnTo>
                    <a:pt x="190" y="170"/>
                  </a:lnTo>
                  <a:lnTo>
                    <a:pt x="205" y="159"/>
                  </a:lnTo>
                  <a:lnTo>
                    <a:pt x="221" y="150"/>
                  </a:lnTo>
                  <a:lnTo>
                    <a:pt x="243" y="142"/>
                  </a:lnTo>
                  <a:lnTo>
                    <a:pt x="263" y="133"/>
                  </a:lnTo>
                  <a:lnTo>
                    <a:pt x="282" y="122"/>
                  </a:lnTo>
                  <a:lnTo>
                    <a:pt x="292" y="113"/>
                  </a:lnTo>
                  <a:lnTo>
                    <a:pt x="301" y="99"/>
                  </a:lnTo>
                  <a:lnTo>
                    <a:pt x="308" y="81"/>
                  </a:lnTo>
                  <a:lnTo>
                    <a:pt x="317" y="58"/>
                  </a:lnTo>
                  <a:lnTo>
                    <a:pt x="325" y="42"/>
                  </a:lnTo>
                  <a:lnTo>
                    <a:pt x="334" y="31"/>
                  </a:lnTo>
                  <a:lnTo>
                    <a:pt x="341" y="24"/>
                  </a:lnTo>
                  <a:lnTo>
                    <a:pt x="349" y="19"/>
                  </a:lnTo>
                  <a:lnTo>
                    <a:pt x="335" y="17"/>
                  </a:lnTo>
                  <a:lnTo>
                    <a:pt x="326" y="24"/>
                  </a:lnTo>
                  <a:lnTo>
                    <a:pt x="318" y="34"/>
                  </a:lnTo>
                  <a:lnTo>
                    <a:pt x="311" y="47"/>
                  </a:lnTo>
                  <a:lnTo>
                    <a:pt x="304" y="65"/>
                  </a:lnTo>
                  <a:lnTo>
                    <a:pt x="295" y="83"/>
                  </a:lnTo>
                  <a:lnTo>
                    <a:pt x="286" y="97"/>
                  </a:lnTo>
                  <a:lnTo>
                    <a:pt x="276" y="108"/>
                  </a:lnTo>
                  <a:lnTo>
                    <a:pt x="267" y="113"/>
                  </a:lnTo>
                  <a:lnTo>
                    <a:pt x="265" y="99"/>
                  </a:lnTo>
                  <a:lnTo>
                    <a:pt x="259" y="87"/>
                  </a:lnTo>
                  <a:lnTo>
                    <a:pt x="251" y="75"/>
                  </a:lnTo>
                  <a:lnTo>
                    <a:pt x="245" y="62"/>
                  </a:lnTo>
                  <a:lnTo>
                    <a:pt x="239" y="48"/>
                  </a:lnTo>
                  <a:lnTo>
                    <a:pt x="237" y="34"/>
                  </a:lnTo>
                  <a:lnTo>
                    <a:pt x="234" y="20"/>
                  </a:lnTo>
                  <a:lnTo>
                    <a:pt x="233" y="15"/>
                  </a:lnTo>
                  <a:lnTo>
                    <a:pt x="233" y="8"/>
                  </a:lnTo>
                  <a:lnTo>
                    <a:pt x="236" y="2"/>
                  </a:lnTo>
                  <a:lnTo>
                    <a:pt x="229" y="0"/>
                  </a:lnTo>
                  <a:lnTo>
                    <a:pt x="225" y="8"/>
                  </a:lnTo>
                  <a:lnTo>
                    <a:pt x="225" y="15"/>
                  </a:lnTo>
                  <a:lnTo>
                    <a:pt x="225" y="21"/>
                  </a:lnTo>
                  <a:lnTo>
                    <a:pt x="228" y="35"/>
                  </a:lnTo>
                  <a:lnTo>
                    <a:pt x="231" y="51"/>
                  </a:lnTo>
                  <a:lnTo>
                    <a:pt x="233" y="65"/>
                  </a:lnTo>
                  <a:lnTo>
                    <a:pt x="238" y="79"/>
                  </a:lnTo>
                  <a:lnTo>
                    <a:pt x="246" y="92"/>
                  </a:lnTo>
                  <a:lnTo>
                    <a:pt x="250" y="102"/>
                  </a:lnTo>
                  <a:lnTo>
                    <a:pt x="250" y="108"/>
                  </a:lnTo>
                  <a:lnTo>
                    <a:pt x="248" y="111"/>
                  </a:lnTo>
                  <a:lnTo>
                    <a:pt x="243" y="115"/>
                  </a:lnTo>
                  <a:lnTo>
                    <a:pt x="231" y="117"/>
                  </a:lnTo>
                  <a:lnTo>
                    <a:pt x="217" y="116"/>
                  </a:lnTo>
                  <a:lnTo>
                    <a:pt x="204" y="116"/>
                  </a:lnTo>
                  <a:lnTo>
                    <a:pt x="195" y="119"/>
                  </a:lnTo>
                  <a:lnTo>
                    <a:pt x="188" y="125"/>
                  </a:lnTo>
                  <a:lnTo>
                    <a:pt x="179" y="130"/>
                  </a:lnTo>
                  <a:lnTo>
                    <a:pt x="167" y="138"/>
                  </a:lnTo>
                  <a:lnTo>
                    <a:pt x="154" y="145"/>
                  </a:lnTo>
                  <a:lnTo>
                    <a:pt x="153" y="136"/>
                  </a:lnTo>
                  <a:lnTo>
                    <a:pt x="148" y="128"/>
                  </a:lnTo>
                  <a:lnTo>
                    <a:pt x="143" y="122"/>
                  </a:lnTo>
                  <a:lnTo>
                    <a:pt x="134" y="117"/>
                  </a:lnTo>
                  <a:lnTo>
                    <a:pt x="124" y="113"/>
                  </a:lnTo>
                  <a:lnTo>
                    <a:pt x="112" y="107"/>
                  </a:lnTo>
                  <a:lnTo>
                    <a:pt x="104" y="99"/>
                  </a:lnTo>
                  <a:lnTo>
                    <a:pt x="99" y="91"/>
                  </a:lnTo>
                  <a:lnTo>
                    <a:pt x="94" y="81"/>
                  </a:lnTo>
                  <a:lnTo>
                    <a:pt x="87" y="83"/>
                  </a:lnTo>
                  <a:lnTo>
                    <a:pt x="90" y="92"/>
                  </a:lnTo>
                  <a:lnTo>
                    <a:pt x="97" y="103"/>
                  </a:lnTo>
                  <a:lnTo>
                    <a:pt x="104" y="111"/>
                  </a:lnTo>
                  <a:lnTo>
                    <a:pt x="116" y="119"/>
                  </a:lnTo>
                  <a:lnTo>
                    <a:pt x="128" y="126"/>
                  </a:lnTo>
                  <a:lnTo>
                    <a:pt x="136" y="132"/>
                  </a:lnTo>
                  <a:lnTo>
                    <a:pt x="142" y="142"/>
                  </a:lnTo>
                  <a:lnTo>
                    <a:pt x="142" y="144"/>
                  </a:lnTo>
                  <a:lnTo>
                    <a:pt x="141" y="147"/>
                  </a:lnTo>
                  <a:lnTo>
                    <a:pt x="130" y="150"/>
                  </a:lnTo>
                  <a:lnTo>
                    <a:pt x="114" y="153"/>
                  </a:lnTo>
                  <a:lnTo>
                    <a:pt x="102" y="156"/>
                  </a:lnTo>
                  <a:lnTo>
                    <a:pt x="93" y="161"/>
                  </a:lnTo>
                  <a:lnTo>
                    <a:pt x="87" y="167"/>
                  </a:lnTo>
                  <a:lnTo>
                    <a:pt x="82" y="177"/>
                  </a:lnTo>
                  <a:lnTo>
                    <a:pt x="79" y="192"/>
                  </a:lnTo>
                  <a:lnTo>
                    <a:pt x="78" y="167"/>
                  </a:lnTo>
                  <a:lnTo>
                    <a:pt x="76" y="162"/>
                  </a:lnTo>
                  <a:lnTo>
                    <a:pt x="74" y="155"/>
                  </a:lnTo>
                  <a:lnTo>
                    <a:pt x="67" y="145"/>
                  </a:lnTo>
                  <a:lnTo>
                    <a:pt x="58" y="130"/>
                  </a:lnTo>
                  <a:lnTo>
                    <a:pt x="54" y="110"/>
                  </a:lnTo>
                  <a:lnTo>
                    <a:pt x="54" y="91"/>
                  </a:lnTo>
                  <a:lnTo>
                    <a:pt x="55" y="74"/>
                  </a:lnTo>
                  <a:lnTo>
                    <a:pt x="55" y="71"/>
                  </a:lnTo>
                  <a:lnTo>
                    <a:pt x="57" y="49"/>
                  </a:lnTo>
                  <a:lnTo>
                    <a:pt x="60" y="37"/>
                  </a:lnTo>
                  <a:lnTo>
                    <a:pt x="65" y="26"/>
                  </a:lnTo>
                  <a:lnTo>
                    <a:pt x="71" y="17"/>
                  </a:lnTo>
                  <a:lnTo>
                    <a:pt x="58" y="21"/>
                  </a:lnTo>
                  <a:lnTo>
                    <a:pt x="54" y="29"/>
                  </a:lnTo>
                  <a:lnTo>
                    <a:pt x="50" y="39"/>
                  </a:lnTo>
                  <a:lnTo>
                    <a:pt x="47" y="53"/>
                  </a:lnTo>
                  <a:lnTo>
                    <a:pt x="45" y="71"/>
                  </a:lnTo>
                  <a:lnTo>
                    <a:pt x="45" y="82"/>
                  </a:lnTo>
                  <a:lnTo>
                    <a:pt x="43" y="97"/>
                  </a:lnTo>
                  <a:lnTo>
                    <a:pt x="43" y="113"/>
                  </a:lnTo>
                  <a:lnTo>
                    <a:pt x="42" y="125"/>
                  </a:lnTo>
                  <a:lnTo>
                    <a:pt x="37" y="142"/>
                  </a:lnTo>
                  <a:lnTo>
                    <a:pt x="30" y="130"/>
                  </a:lnTo>
                  <a:lnTo>
                    <a:pt x="23" y="118"/>
                  </a:lnTo>
                  <a:lnTo>
                    <a:pt x="20" y="107"/>
                  </a:lnTo>
                  <a:lnTo>
                    <a:pt x="18" y="93"/>
                  </a:lnTo>
                  <a:lnTo>
                    <a:pt x="18" y="77"/>
                  </a:lnTo>
                  <a:lnTo>
                    <a:pt x="18" y="65"/>
                  </a:lnTo>
                  <a:lnTo>
                    <a:pt x="19" y="60"/>
                  </a:lnTo>
                  <a:lnTo>
                    <a:pt x="20" y="42"/>
                  </a:lnTo>
                  <a:lnTo>
                    <a:pt x="22" y="34"/>
                  </a:lnTo>
                  <a:lnTo>
                    <a:pt x="7" y="34"/>
                  </a:lnTo>
                  <a:lnTo>
                    <a:pt x="6" y="48"/>
                  </a:lnTo>
                  <a:lnTo>
                    <a:pt x="3" y="62"/>
                  </a:lnTo>
                  <a:lnTo>
                    <a:pt x="1" y="80"/>
                  </a:lnTo>
                  <a:lnTo>
                    <a:pt x="0" y="96"/>
                  </a:lnTo>
                  <a:lnTo>
                    <a:pt x="3" y="117"/>
                  </a:lnTo>
                  <a:lnTo>
                    <a:pt x="9" y="135"/>
                  </a:lnTo>
                  <a:lnTo>
                    <a:pt x="17" y="154"/>
                  </a:lnTo>
                  <a:lnTo>
                    <a:pt x="23" y="170"/>
                  </a:lnTo>
                  <a:lnTo>
                    <a:pt x="26" y="187"/>
                  </a:lnTo>
                  <a:lnTo>
                    <a:pt x="28" y="207"/>
                  </a:lnTo>
                  <a:lnTo>
                    <a:pt x="25" y="229"/>
                  </a:lnTo>
                  <a:lnTo>
                    <a:pt x="21" y="245"/>
                  </a:lnTo>
                  <a:lnTo>
                    <a:pt x="13" y="262"/>
                  </a:lnTo>
                  <a:lnTo>
                    <a:pt x="5" y="271"/>
                  </a:lnTo>
                  <a:lnTo>
                    <a:pt x="91" y="315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14" name="Freeform 54"/>
            <p:cNvSpPr>
              <a:spLocks/>
            </p:cNvSpPr>
            <p:nvPr/>
          </p:nvSpPr>
          <p:spPr bwMode="auto">
            <a:xfrm>
              <a:off x="1160" y="1367"/>
              <a:ext cx="101" cy="160"/>
            </a:xfrm>
            <a:custGeom>
              <a:avLst/>
              <a:gdLst>
                <a:gd name="T0" fmla="*/ 31 w 304"/>
                <a:gd name="T1" fmla="*/ 14 h 479"/>
                <a:gd name="T2" fmla="*/ 30 w 304"/>
                <a:gd name="T3" fmla="*/ 22 h 479"/>
                <a:gd name="T4" fmla="*/ 25 w 304"/>
                <a:gd name="T5" fmla="*/ 31 h 479"/>
                <a:gd name="T6" fmla="*/ 22 w 304"/>
                <a:gd name="T7" fmla="*/ 43 h 479"/>
                <a:gd name="T8" fmla="*/ 24 w 304"/>
                <a:gd name="T9" fmla="*/ 54 h 479"/>
                <a:gd name="T10" fmla="*/ 24 w 304"/>
                <a:gd name="T11" fmla="*/ 61 h 479"/>
                <a:gd name="T12" fmla="*/ 21 w 304"/>
                <a:gd name="T13" fmla="*/ 71 h 479"/>
                <a:gd name="T14" fmla="*/ 21 w 304"/>
                <a:gd name="T15" fmla="*/ 85 h 479"/>
                <a:gd name="T16" fmla="*/ 21 w 304"/>
                <a:gd name="T17" fmla="*/ 97 h 479"/>
                <a:gd name="T18" fmla="*/ 23 w 304"/>
                <a:gd name="T19" fmla="*/ 110 h 479"/>
                <a:gd name="T20" fmla="*/ 23 w 304"/>
                <a:gd name="T21" fmla="*/ 127 h 479"/>
                <a:gd name="T22" fmla="*/ 20 w 304"/>
                <a:gd name="T23" fmla="*/ 139 h 479"/>
                <a:gd name="T24" fmla="*/ 12 w 304"/>
                <a:gd name="T25" fmla="*/ 146 h 479"/>
                <a:gd name="T26" fmla="*/ 6 w 304"/>
                <a:gd name="T27" fmla="*/ 151 h 479"/>
                <a:gd name="T28" fmla="*/ 19 w 304"/>
                <a:gd name="T29" fmla="*/ 151 h 479"/>
                <a:gd name="T30" fmla="*/ 32 w 304"/>
                <a:gd name="T31" fmla="*/ 154 h 479"/>
                <a:gd name="T32" fmla="*/ 40 w 304"/>
                <a:gd name="T33" fmla="*/ 154 h 479"/>
                <a:gd name="T34" fmla="*/ 46 w 304"/>
                <a:gd name="T35" fmla="*/ 149 h 479"/>
                <a:gd name="T36" fmla="*/ 47 w 304"/>
                <a:gd name="T37" fmla="*/ 149 h 479"/>
                <a:gd name="T38" fmla="*/ 46 w 304"/>
                <a:gd name="T39" fmla="*/ 159 h 479"/>
                <a:gd name="T40" fmla="*/ 48 w 304"/>
                <a:gd name="T41" fmla="*/ 157 h 479"/>
                <a:gd name="T42" fmla="*/ 54 w 304"/>
                <a:gd name="T43" fmla="*/ 149 h 479"/>
                <a:gd name="T44" fmla="*/ 63 w 304"/>
                <a:gd name="T45" fmla="*/ 145 h 479"/>
                <a:gd name="T46" fmla="*/ 76 w 304"/>
                <a:gd name="T47" fmla="*/ 145 h 479"/>
                <a:gd name="T48" fmla="*/ 88 w 304"/>
                <a:gd name="T49" fmla="*/ 146 h 479"/>
                <a:gd name="T50" fmla="*/ 101 w 304"/>
                <a:gd name="T51" fmla="*/ 149 h 479"/>
                <a:gd name="T52" fmla="*/ 91 w 304"/>
                <a:gd name="T53" fmla="*/ 142 h 479"/>
                <a:gd name="T54" fmla="*/ 86 w 304"/>
                <a:gd name="T55" fmla="*/ 138 h 479"/>
                <a:gd name="T56" fmla="*/ 80 w 304"/>
                <a:gd name="T57" fmla="*/ 123 h 479"/>
                <a:gd name="T58" fmla="*/ 75 w 304"/>
                <a:gd name="T59" fmla="*/ 108 h 479"/>
                <a:gd name="T60" fmla="*/ 66 w 304"/>
                <a:gd name="T61" fmla="*/ 93 h 479"/>
                <a:gd name="T62" fmla="*/ 53 w 304"/>
                <a:gd name="T63" fmla="*/ 73 h 479"/>
                <a:gd name="T64" fmla="*/ 52 w 304"/>
                <a:gd name="T65" fmla="*/ 59 h 479"/>
                <a:gd name="T66" fmla="*/ 54 w 304"/>
                <a:gd name="T67" fmla="*/ 48 h 479"/>
                <a:gd name="T68" fmla="*/ 61 w 304"/>
                <a:gd name="T69" fmla="*/ 37 h 479"/>
                <a:gd name="T70" fmla="*/ 65 w 304"/>
                <a:gd name="T71" fmla="*/ 29 h 479"/>
                <a:gd name="T72" fmla="*/ 69 w 304"/>
                <a:gd name="T73" fmla="*/ 14 h 479"/>
                <a:gd name="T74" fmla="*/ 29 w 304"/>
                <a:gd name="T75" fmla="*/ 9 h 47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04" h="479">
                  <a:moveTo>
                    <a:pt x="88" y="28"/>
                  </a:moveTo>
                  <a:lnTo>
                    <a:pt x="93" y="41"/>
                  </a:lnTo>
                  <a:lnTo>
                    <a:pt x="94" y="54"/>
                  </a:lnTo>
                  <a:lnTo>
                    <a:pt x="91" y="66"/>
                  </a:lnTo>
                  <a:lnTo>
                    <a:pt x="83" y="79"/>
                  </a:lnTo>
                  <a:lnTo>
                    <a:pt x="74" y="93"/>
                  </a:lnTo>
                  <a:lnTo>
                    <a:pt x="68" y="109"/>
                  </a:lnTo>
                  <a:lnTo>
                    <a:pt x="66" y="129"/>
                  </a:lnTo>
                  <a:lnTo>
                    <a:pt x="66" y="145"/>
                  </a:lnTo>
                  <a:lnTo>
                    <a:pt x="71" y="162"/>
                  </a:lnTo>
                  <a:lnTo>
                    <a:pt x="74" y="174"/>
                  </a:lnTo>
                  <a:lnTo>
                    <a:pt x="73" y="184"/>
                  </a:lnTo>
                  <a:lnTo>
                    <a:pt x="67" y="198"/>
                  </a:lnTo>
                  <a:lnTo>
                    <a:pt x="63" y="214"/>
                  </a:lnTo>
                  <a:lnTo>
                    <a:pt x="62" y="230"/>
                  </a:lnTo>
                  <a:lnTo>
                    <a:pt x="63" y="254"/>
                  </a:lnTo>
                  <a:lnTo>
                    <a:pt x="62" y="275"/>
                  </a:lnTo>
                  <a:lnTo>
                    <a:pt x="62" y="291"/>
                  </a:lnTo>
                  <a:lnTo>
                    <a:pt x="66" y="312"/>
                  </a:lnTo>
                  <a:lnTo>
                    <a:pt x="69" y="329"/>
                  </a:lnTo>
                  <a:lnTo>
                    <a:pt x="71" y="350"/>
                  </a:lnTo>
                  <a:lnTo>
                    <a:pt x="70" y="379"/>
                  </a:lnTo>
                  <a:lnTo>
                    <a:pt x="66" y="400"/>
                  </a:lnTo>
                  <a:lnTo>
                    <a:pt x="59" y="415"/>
                  </a:lnTo>
                  <a:lnTo>
                    <a:pt x="49" y="429"/>
                  </a:lnTo>
                  <a:lnTo>
                    <a:pt x="35" y="438"/>
                  </a:lnTo>
                  <a:lnTo>
                    <a:pt x="0" y="458"/>
                  </a:lnTo>
                  <a:lnTo>
                    <a:pt x="18" y="453"/>
                  </a:lnTo>
                  <a:lnTo>
                    <a:pt x="37" y="452"/>
                  </a:lnTo>
                  <a:lnTo>
                    <a:pt x="58" y="453"/>
                  </a:lnTo>
                  <a:lnTo>
                    <a:pt x="77" y="457"/>
                  </a:lnTo>
                  <a:lnTo>
                    <a:pt x="95" y="462"/>
                  </a:lnTo>
                  <a:lnTo>
                    <a:pt x="110" y="464"/>
                  </a:lnTo>
                  <a:lnTo>
                    <a:pt x="121" y="462"/>
                  </a:lnTo>
                  <a:lnTo>
                    <a:pt x="129" y="456"/>
                  </a:lnTo>
                  <a:lnTo>
                    <a:pt x="137" y="445"/>
                  </a:lnTo>
                  <a:lnTo>
                    <a:pt x="146" y="425"/>
                  </a:lnTo>
                  <a:lnTo>
                    <a:pt x="141" y="445"/>
                  </a:lnTo>
                  <a:lnTo>
                    <a:pt x="139" y="459"/>
                  </a:lnTo>
                  <a:lnTo>
                    <a:pt x="137" y="475"/>
                  </a:lnTo>
                  <a:lnTo>
                    <a:pt x="137" y="479"/>
                  </a:lnTo>
                  <a:lnTo>
                    <a:pt x="145" y="470"/>
                  </a:lnTo>
                  <a:lnTo>
                    <a:pt x="153" y="458"/>
                  </a:lnTo>
                  <a:lnTo>
                    <a:pt x="163" y="447"/>
                  </a:lnTo>
                  <a:lnTo>
                    <a:pt x="178" y="438"/>
                  </a:lnTo>
                  <a:lnTo>
                    <a:pt x="191" y="434"/>
                  </a:lnTo>
                  <a:lnTo>
                    <a:pt x="212" y="432"/>
                  </a:lnTo>
                  <a:lnTo>
                    <a:pt x="230" y="433"/>
                  </a:lnTo>
                  <a:lnTo>
                    <a:pt x="250" y="434"/>
                  </a:lnTo>
                  <a:lnTo>
                    <a:pt x="266" y="437"/>
                  </a:lnTo>
                  <a:lnTo>
                    <a:pt x="287" y="442"/>
                  </a:lnTo>
                  <a:lnTo>
                    <a:pt x="304" y="445"/>
                  </a:lnTo>
                  <a:lnTo>
                    <a:pt x="287" y="437"/>
                  </a:lnTo>
                  <a:lnTo>
                    <a:pt x="273" y="426"/>
                  </a:lnTo>
                  <a:lnTo>
                    <a:pt x="265" y="419"/>
                  </a:lnTo>
                  <a:lnTo>
                    <a:pt x="260" y="412"/>
                  </a:lnTo>
                  <a:lnTo>
                    <a:pt x="248" y="389"/>
                  </a:lnTo>
                  <a:lnTo>
                    <a:pt x="240" y="367"/>
                  </a:lnTo>
                  <a:lnTo>
                    <a:pt x="234" y="345"/>
                  </a:lnTo>
                  <a:lnTo>
                    <a:pt x="226" y="323"/>
                  </a:lnTo>
                  <a:lnTo>
                    <a:pt x="215" y="304"/>
                  </a:lnTo>
                  <a:lnTo>
                    <a:pt x="200" y="279"/>
                  </a:lnTo>
                  <a:lnTo>
                    <a:pt x="179" y="250"/>
                  </a:lnTo>
                  <a:lnTo>
                    <a:pt x="160" y="218"/>
                  </a:lnTo>
                  <a:lnTo>
                    <a:pt x="158" y="197"/>
                  </a:lnTo>
                  <a:lnTo>
                    <a:pt x="158" y="178"/>
                  </a:lnTo>
                  <a:lnTo>
                    <a:pt x="160" y="160"/>
                  </a:lnTo>
                  <a:lnTo>
                    <a:pt x="164" y="143"/>
                  </a:lnTo>
                  <a:lnTo>
                    <a:pt x="172" y="126"/>
                  </a:lnTo>
                  <a:lnTo>
                    <a:pt x="183" y="111"/>
                  </a:lnTo>
                  <a:lnTo>
                    <a:pt x="191" y="99"/>
                  </a:lnTo>
                  <a:lnTo>
                    <a:pt x="195" y="87"/>
                  </a:lnTo>
                  <a:lnTo>
                    <a:pt x="201" y="62"/>
                  </a:lnTo>
                  <a:lnTo>
                    <a:pt x="207" y="43"/>
                  </a:lnTo>
                  <a:lnTo>
                    <a:pt x="121" y="0"/>
                  </a:lnTo>
                  <a:lnTo>
                    <a:pt x="88" y="28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15" name="Freeform 55"/>
            <p:cNvSpPr>
              <a:spLocks/>
            </p:cNvSpPr>
            <p:nvPr/>
          </p:nvSpPr>
          <p:spPr bwMode="auto">
            <a:xfrm>
              <a:off x="972" y="1276"/>
              <a:ext cx="228" cy="101"/>
            </a:xfrm>
            <a:custGeom>
              <a:avLst/>
              <a:gdLst>
                <a:gd name="T0" fmla="*/ 198 w 684"/>
                <a:gd name="T1" fmla="*/ 88 h 302"/>
                <a:gd name="T2" fmla="*/ 168 w 684"/>
                <a:gd name="T3" fmla="*/ 78 h 302"/>
                <a:gd name="T4" fmla="*/ 146 w 684"/>
                <a:gd name="T5" fmla="*/ 65 h 302"/>
                <a:gd name="T6" fmla="*/ 125 w 684"/>
                <a:gd name="T7" fmla="*/ 48 h 302"/>
                <a:gd name="T8" fmla="*/ 99 w 684"/>
                <a:gd name="T9" fmla="*/ 45 h 302"/>
                <a:gd name="T10" fmla="*/ 67 w 684"/>
                <a:gd name="T11" fmla="*/ 49 h 302"/>
                <a:gd name="T12" fmla="*/ 41 w 684"/>
                <a:gd name="T13" fmla="*/ 43 h 302"/>
                <a:gd name="T14" fmla="*/ 21 w 684"/>
                <a:gd name="T15" fmla="*/ 30 h 302"/>
                <a:gd name="T16" fmla="*/ 3 w 684"/>
                <a:gd name="T17" fmla="*/ 24 h 302"/>
                <a:gd name="T18" fmla="*/ 3 w 684"/>
                <a:gd name="T19" fmla="*/ 20 h 302"/>
                <a:gd name="T20" fmla="*/ 23 w 684"/>
                <a:gd name="T21" fmla="*/ 28 h 302"/>
                <a:gd name="T22" fmla="*/ 30 w 684"/>
                <a:gd name="T23" fmla="*/ 22 h 302"/>
                <a:gd name="T24" fmla="*/ 33 w 684"/>
                <a:gd name="T25" fmla="*/ 6 h 302"/>
                <a:gd name="T26" fmla="*/ 35 w 684"/>
                <a:gd name="T27" fmla="*/ 28 h 302"/>
                <a:gd name="T28" fmla="*/ 47 w 684"/>
                <a:gd name="T29" fmla="*/ 36 h 302"/>
                <a:gd name="T30" fmla="*/ 58 w 684"/>
                <a:gd name="T31" fmla="*/ 36 h 302"/>
                <a:gd name="T32" fmla="*/ 45 w 684"/>
                <a:gd name="T33" fmla="*/ 20 h 302"/>
                <a:gd name="T34" fmla="*/ 47 w 684"/>
                <a:gd name="T35" fmla="*/ 7 h 302"/>
                <a:gd name="T36" fmla="*/ 51 w 684"/>
                <a:gd name="T37" fmla="*/ 23 h 302"/>
                <a:gd name="T38" fmla="*/ 68 w 684"/>
                <a:gd name="T39" fmla="*/ 37 h 302"/>
                <a:gd name="T40" fmla="*/ 92 w 684"/>
                <a:gd name="T41" fmla="*/ 32 h 302"/>
                <a:gd name="T42" fmla="*/ 117 w 684"/>
                <a:gd name="T43" fmla="*/ 32 h 302"/>
                <a:gd name="T44" fmla="*/ 96 w 684"/>
                <a:gd name="T45" fmla="*/ 19 h 302"/>
                <a:gd name="T46" fmla="*/ 89 w 684"/>
                <a:gd name="T47" fmla="*/ 11 h 302"/>
                <a:gd name="T48" fmla="*/ 83 w 684"/>
                <a:gd name="T49" fmla="*/ 0 h 302"/>
                <a:gd name="T50" fmla="*/ 89 w 684"/>
                <a:gd name="T51" fmla="*/ 6 h 302"/>
                <a:gd name="T52" fmla="*/ 98 w 684"/>
                <a:gd name="T53" fmla="*/ 16 h 302"/>
                <a:gd name="T54" fmla="*/ 118 w 684"/>
                <a:gd name="T55" fmla="*/ 28 h 302"/>
                <a:gd name="T56" fmla="*/ 122 w 684"/>
                <a:gd name="T57" fmla="*/ 18 h 302"/>
                <a:gd name="T58" fmla="*/ 123 w 684"/>
                <a:gd name="T59" fmla="*/ 6 h 302"/>
                <a:gd name="T60" fmla="*/ 127 w 684"/>
                <a:gd name="T61" fmla="*/ 14 h 302"/>
                <a:gd name="T62" fmla="*/ 130 w 684"/>
                <a:gd name="T63" fmla="*/ 34 h 302"/>
                <a:gd name="T64" fmla="*/ 152 w 684"/>
                <a:gd name="T65" fmla="*/ 45 h 302"/>
                <a:gd name="T66" fmla="*/ 167 w 684"/>
                <a:gd name="T67" fmla="*/ 55 h 302"/>
                <a:gd name="T68" fmla="*/ 195 w 684"/>
                <a:gd name="T69" fmla="*/ 65 h 302"/>
                <a:gd name="T70" fmla="*/ 207 w 684"/>
                <a:gd name="T71" fmla="*/ 71 h 302"/>
                <a:gd name="T72" fmla="*/ 195 w 684"/>
                <a:gd name="T73" fmla="*/ 56 h 302"/>
                <a:gd name="T74" fmla="*/ 186 w 684"/>
                <a:gd name="T75" fmla="*/ 40 h 302"/>
                <a:gd name="T76" fmla="*/ 189 w 684"/>
                <a:gd name="T77" fmla="*/ 25 h 302"/>
                <a:gd name="T78" fmla="*/ 177 w 684"/>
                <a:gd name="T79" fmla="*/ 11 h 302"/>
                <a:gd name="T80" fmla="*/ 187 w 684"/>
                <a:gd name="T81" fmla="*/ 17 h 302"/>
                <a:gd name="T82" fmla="*/ 193 w 684"/>
                <a:gd name="T83" fmla="*/ 32 h 302"/>
                <a:gd name="T84" fmla="*/ 201 w 684"/>
                <a:gd name="T85" fmla="*/ 14 h 302"/>
                <a:gd name="T86" fmla="*/ 205 w 684"/>
                <a:gd name="T87" fmla="*/ 16 h 302"/>
                <a:gd name="T88" fmla="*/ 196 w 684"/>
                <a:gd name="T89" fmla="*/ 37 h 302"/>
                <a:gd name="T90" fmla="*/ 198 w 684"/>
                <a:gd name="T91" fmla="*/ 53 h 302"/>
                <a:gd name="T92" fmla="*/ 215 w 684"/>
                <a:gd name="T93" fmla="*/ 71 h 302"/>
                <a:gd name="T94" fmla="*/ 226 w 684"/>
                <a:gd name="T95" fmla="*/ 88 h 302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84" h="302">
                  <a:moveTo>
                    <a:pt x="651" y="302"/>
                  </a:moveTo>
                  <a:lnTo>
                    <a:pt x="641" y="291"/>
                  </a:lnTo>
                  <a:lnTo>
                    <a:pt x="619" y="276"/>
                  </a:lnTo>
                  <a:lnTo>
                    <a:pt x="594" y="262"/>
                  </a:lnTo>
                  <a:lnTo>
                    <a:pt x="567" y="249"/>
                  </a:lnTo>
                  <a:lnTo>
                    <a:pt x="544" y="243"/>
                  </a:lnTo>
                  <a:lnTo>
                    <a:pt x="525" y="240"/>
                  </a:lnTo>
                  <a:lnTo>
                    <a:pt x="504" y="234"/>
                  </a:lnTo>
                  <a:lnTo>
                    <a:pt x="485" y="226"/>
                  </a:lnTo>
                  <a:lnTo>
                    <a:pt x="465" y="217"/>
                  </a:lnTo>
                  <a:lnTo>
                    <a:pt x="454" y="208"/>
                  </a:lnTo>
                  <a:lnTo>
                    <a:pt x="438" y="195"/>
                  </a:lnTo>
                  <a:lnTo>
                    <a:pt x="421" y="178"/>
                  </a:lnTo>
                  <a:lnTo>
                    <a:pt x="404" y="162"/>
                  </a:lnTo>
                  <a:lnTo>
                    <a:pt x="391" y="152"/>
                  </a:lnTo>
                  <a:lnTo>
                    <a:pt x="375" y="145"/>
                  </a:lnTo>
                  <a:lnTo>
                    <a:pt x="358" y="139"/>
                  </a:lnTo>
                  <a:lnTo>
                    <a:pt x="338" y="136"/>
                  </a:lnTo>
                  <a:lnTo>
                    <a:pt x="316" y="134"/>
                  </a:lnTo>
                  <a:lnTo>
                    <a:pt x="296" y="135"/>
                  </a:lnTo>
                  <a:lnTo>
                    <a:pt x="270" y="138"/>
                  </a:lnTo>
                  <a:lnTo>
                    <a:pt x="246" y="140"/>
                  </a:lnTo>
                  <a:lnTo>
                    <a:pt x="224" y="145"/>
                  </a:lnTo>
                  <a:lnTo>
                    <a:pt x="200" y="148"/>
                  </a:lnTo>
                  <a:lnTo>
                    <a:pt x="178" y="148"/>
                  </a:lnTo>
                  <a:lnTo>
                    <a:pt x="157" y="145"/>
                  </a:lnTo>
                  <a:lnTo>
                    <a:pt x="141" y="139"/>
                  </a:lnTo>
                  <a:lnTo>
                    <a:pt x="123" y="129"/>
                  </a:lnTo>
                  <a:lnTo>
                    <a:pt x="109" y="117"/>
                  </a:lnTo>
                  <a:lnTo>
                    <a:pt x="94" y="106"/>
                  </a:lnTo>
                  <a:lnTo>
                    <a:pt x="80" y="97"/>
                  </a:lnTo>
                  <a:lnTo>
                    <a:pt x="64" y="91"/>
                  </a:lnTo>
                  <a:lnTo>
                    <a:pt x="46" y="86"/>
                  </a:lnTo>
                  <a:lnTo>
                    <a:pt x="26" y="80"/>
                  </a:lnTo>
                  <a:lnTo>
                    <a:pt x="14" y="76"/>
                  </a:lnTo>
                  <a:lnTo>
                    <a:pt x="9" y="71"/>
                  </a:lnTo>
                  <a:lnTo>
                    <a:pt x="5" y="65"/>
                  </a:lnTo>
                  <a:lnTo>
                    <a:pt x="0" y="52"/>
                  </a:lnTo>
                  <a:lnTo>
                    <a:pt x="8" y="50"/>
                  </a:lnTo>
                  <a:lnTo>
                    <a:pt x="10" y="60"/>
                  </a:lnTo>
                  <a:lnTo>
                    <a:pt x="16" y="66"/>
                  </a:lnTo>
                  <a:lnTo>
                    <a:pt x="24" y="71"/>
                  </a:lnTo>
                  <a:lnTo>
                    <a:pt x="45" y="77"/>
                  </a:lnTo>
                  <a:lnTo>
                    <a:pt x="69" y="84"/>
                  </a:lnTo>
                  <a:lnTo>
                    <a:pt x="87" y="87"/>
                  </a:lnTo>
                  <a:lnTo>
                    <a:pt x="92" y="90"/>
                  </a:lnTo>
                  <a:lnTo>
                    <a:pt x="90" y="78"/>
                  </a:lnTo>
                  <a:lnTo>
                    <a:pt x="90" y="66"/>
                  </a:lnTo>
                  <a:lnTo>
                    <a:pt x="90" y="50"/>
                  </a:lnTo>
                  <a:lnTo>
                    <a:pt x="92" y="32"/>
                  </a:lnTo>
                  <a:lnTo>
                    <a:pt x="92" y="19"/>
                  </a:lnTo>
                  <a:lnTo>
                    <a:pt x="99" y="19"/>
                  </a:lnTo>
                  <a:lnTo>
                    <a:pt x="98" y="30"/>
                  </a:lnTo>
                  <a:lnTo>
                    <a:pt x="98" y="49"/>
                  </a:lnTo>
                  <a:lnTo>
                    <a:pt x="99" y="67"/>
                  </a:lnTo>
                  <a:lnTo>
                    <a:pt x="104" y="83"/>
                  </a:lnTo>
                  <a:lnTo>
                    <a:pt x="111" y="90"/>
                  </a:lnTo>
                  <a:lnTo>
                    <a:pt x="118" y="96"/>
                  </a:lnTo>
                  <a:lnTo>
                    <a:pt x="130" y="102"/>
                  </a:lnTo>
                  <a:lnTo>
                    <a:pt x="142" y="108"/>
                  </a:lnTo>
                  <a:lnTo>
                    <a:pt x="157" y="112"/>
                  </a:lnTo>
                  <a:lnTo>
                    <a:pt x="175" y="116"/>
                  </a:lnTo>
                  <a:lnTo>
                    <a:pt x="188" y="116"/>
                  </a:lnTo>
                  <a:lnTo>
                    <a:pt x="175" y="107"/>
                  </a:lnTo>
                  <a:lnTo>
                    <a:pt x="160" y="96"/>
                  </a:lnTo>
                  <a:lnTo>
                    <a:pt x="150" y="85"/>
                  </a:lnTo>
                  <a:lnTo>
                    <a:pt x="141" y="71"/>
                  </a:lnTo>
                  <a:lnTo>
                    <a:pt x="136" y="59"/>
                  </a:lnTo>
                  <a:lnTo>
                    <a:pt x="134" y="43"/>
                  </a:lnTo>
                  <a:lnTo>
                    <a:pt x="133" y="32"/>
                  </a:lnTo>
                  <a:lnTo>
                    <a:pt x="134" y="21"/>
                  </a:lnTo>
                  <a:lnTo>
                    <a:pt x="141" y="21"/>
                  </a:lnTo>
                  <a:lnTo>
                    <a:pt x="141" y="29"/>
                  </a:lnTo>
                  <a:lnTo>
                    <a:pt x="142" y="43"/>
                  </a:lnTo>
                  <a:lnTo>
                    <a:pt x="145" y="57"/>
                  </a:lnTo>
                  <a:lnTo>
                    <a:pt x="152" y="69"/>
                  </a:lnTo>
                  <a:lnTo>
                    <a:pt x="161" y="83"/>
                  </a:lnTo>
                  <a:lnTo>
                    <a:pt x="173" y="94"/>
                  </a:lnTo>
                  <a:lnTo>
                    <a:pt x="189" y="102"/>
                  </a:lnTo>
                  <a:lnTo>
                    <a:pt x="205" y="110"/>
                  </a:lnTo>
                  <a:lnTo>
                    <a:pt x="220" y="111"/>
                  </a:lnTo>
                  <a:lnTo>
                    <a:pt x="236" y="107"/>
                  </a:lnTo>
                  <a:lnTo>
                    <a:pt x="255" y="100"/>
                  </a:lnTo>
                  <a:lnTo>
                    <a:pt x="276" y="95"/>
                  </a:lnTo>
                  <a:lnTo>
                    <a:pt x="297" y="90"/>
                  </a:lnTo>
                  <a:lnTo>
                    <a:pt x="313" y="90"/>
                  </a:lnTo>
                  <a:lnTo>
                    <a:pt x="329" y="90"/>
                  </a:lnTo>
                  <a:lnTo>
                    <a:pt x="350" y="95"/>
                  </a:lnTo>
                  <a:lnTo>
                    <a:pt x="329" y="78"/>
                  </a:lnTo>
                  <a:lnTo>
                    <a:pt x="316" y="69"/>
                  </a:lnTo>
                  <a:lnTo>
                    <a:pt x="301" y="62"/>
                  </a:lnTo>
                  <a:lnTo>
                    <a:pt x="288" y="56"/>
                  </a:lnTo>
                  <a:lnTo>
                    <a:pt x="279" y="51"/>
                  </a:lnTo>
                  <a:lnTo>
                    <a:pt x="274" y="46"/>
                  </a:lnTo>
                  <a:lnTo>
                    <a:pt x="272" y="43"/>
                  </a:lnTo>
                  <a:lnTo>
                    <a:pt x="266" y="32"/>
                  </a:lnTo>
                  <a:lnTo>
                    <a:pt x="262" y="22"/>
                  </a:lnTo>
                  <a:lnTo>
                    <a:pt x="258" y="14"/>
                  </a:lnTo>
                  <a:lnTo>
                    <a:pt x="249" y="1"/>
                  </a:lnTo>
                  <a:lnTo>
                    <a:pt x="256" y="0"/>
                  </a:lnTo>
                  <a:lnTo>
                    <a:pt x="263" y="9"/>
                  </a:lnTo>
                  <a:lnTo>
                    <a:pt x="268" y="18"/>
                  </a:lnTo>
                  <a:lnTo>
                    <a:pt x="272" y="27"/>
                  </a:lnTo>
                  <a:lnTo>
                    <a:pt x="276" y="35"/>
                  </a:lnTo>
                  <a:lnTo>
                    <a:pt x="282" y="43"/>
                  </a:lnTo>
                  <a:lnTo>
                    <a:pt x="293" y="49"/>
                  </a:lnTo>
                  <a:lnTo>
                    <a:pt x="308" y="56"/>
                  </a:lnTo>
                  <a:lnTo>
                    <a:pt x="326" y="64"/>
                  </a:lnTo>
                  <a:lnTo>
                    <a:pt x="341" y="74"/>
                  </a:lnTo>
                  <a:lnTo>
                    <a:pt x="355" y="83"/>
                  </a:lnTo>
                  <a:lnTo>
                    <a:pt x="371" y="95"/>
                  </a:lnTo>
                  <a:lnTo>
                    <a:pt x="367" y="78"/>
                  </a:lnTo>
                  <a:lnTo>
                    <a:pt x="364" y="65"/>
                  </a:lnTo>
                  <a:lnTo>
                    <a:pt x="367" y="53"/>
                  </a:lnTo>
                  <a:lnTo>
                    <a:pt x="370" y="40"/>
                  </a:lnTo>
                  <a:lnTo>
                    <a:pt x="371" y="28"/>
                  </a:lnTo>
                  <a:lnTo>
                    <a:pt x="370" y="19"/>
                  </a:lnTo>
                  <a:lnTo>
                    <a:pt x="382" y="22"/>
                  </a:lnTo>
                  <a:lnTo>
                    <a:pt x="382" y="28"/>
                  </a:lnTo>
                  <a:lnTo>
                    <a:pt x="381" y="41"/>
                  </a:lnTo>
                  <a:lnTo>
                    <a:pt x="376" y="57"/>
                  </a:lnTo>
                  <a:lnTo>
                    <a:pt x="376" y="69"/>
                  </a:lnTo>
                  <a:lnTo>
                    <a:pt x="382" y="86"/>
                  </a:lnTo>
                  <a:lnTo>
                    <a:pt x="390" y="101"/>
                  </a:lnTo>
                  <a:lnTo>
                    <a:pt x="397" y="111"/>
                  </a:lnTo>
                  <a:lnTo>
                    <a:pt x="408" y="120"/>
                  </a:lnTo>
                  <a:lnTo>
                    <a:pt x="425" y="125"/>
                  </a:lnTo>
                  <a:lnTo>
                    <a:pt x="455" y="135"/>
                  </a:lnTo>
                  <a:lnTo>
                    <a:pt x="477" y="145"/>
                  </a:lnTo>
                  <a:lnTo>
                    <a:pt x="485" y="151"/>
                  </a:lnTo>
                  <a:lnTo>
                    <a:pt x="494" y="158"/>
                  </a:lnTo>
                  <a:lnTo>
                    <a:pt x="500" y="163"/>
                  </a:lnTo>
                  <a:lnTo>
                    <a:pt x="509" y="166"/>
                  </a:lnTo>
                  <a:lnTo>
                    <a:pt x="540" y="176"/>
                  </a:lnTo>
                  <a:lnTo>
                    <a:pt x="565" y="185"/>
                  </a:lnTo>
                  <a:lnTo>
                    <a:pt x="585" y="193"/>
                  </a:lnTo>
                  <a:lnTo>
                    <a:pt x="608" y="207"/>
                  </a:lnTo>
                  <a:lnTo>
                    <a:pt x="621" y="215"/>
                  </a:lnTo>
                  <a:lnTo>
                    <a:pt x="621" y="211"/>
                  </a:lnTo>
                  <a:lnTo>
                    <a:pt x="617" y="203"/>
                  </a:lnTo>
                  <a:lnTo>
                    <a:pt x="608" y="190"/>
                  </a:lnTo>
                  <a:lnTo>
                    <a:pt x="596" y="178"/>
                  </a:lnTo>
                  <a:lnTo>
                    <a:pt x="584" y="167"/>
                  </a:lnTo>
                  <a:lnTo>
                    <a:pt x="574" y="158"/>
                  </a:lnTo>
                  <a:lnTo>
                    <a:pt x="566" y="148"/>
                  </a:lnTo>
                  <a:lnTo>
                    <a:pt x="561" y="134"/>
                  </a:lnTo>
                  <a:lnTo>
                    <a:pt x="559" y="119"/>
                  </a:lnTo>
                  <a:lnTo>
                    <a:pt x="562" y="102"/>
                  </a:lnTo>
                  <a:lnTo>
                    <a:pt x="566" y="90"/>
                  </a:lnTo>
                  <a:lnTo>
                    <a:pt x="567" y="82"/>
                  </a:lnTo>
                  <a:lnTo>
                    <a:pt x="567" y="75"/>
                  </a:lnTo>
                  <a:lnTo>
                    <a:pt x="565" y="66"/>
                  </a:lnTo>
                  <a:lnTo>
                    <a:pt x="561" y="61"/>
                  </a:lnTo>
                  <a:lnTo>
                    <a:pt x="546" y="49"/>
                  </a:lnTo>
                  <a:lnTo>
                    <a:pt x="531" y="33"/>
                  </a:lnTo>
                  <a:lnTo>
                    <a:pt x="541" y="32"/>
                  </a:lnTo>
                  <a:lnTo>
                    <a:pt x="551" y="41"/>
                  </a:lnTo>
                  <a:lnTo>
                    <a:pt x="562" y="50"/>
                  </a:lnTo>
                  <a:lnTo>
                    <a:pt x="568" y="57"/>
                  </a:lnTo>
                  <a:lnTo>
                    <a:pt x="575" y="66"/>
                  </a:lnTo>
                  <a:lnTo>
                    <a:pt x="578" y="77"/>
                  </a:lnTo>
                  <a:lnTo>
                    <a:pt x="578" y="95"/>
                  </a:lnTo>
                  <a:lnTo>
                    <a:pt x="585" y="82"/>
                  </a:lnTo>
                  <a:lnTo>
                    <a:pt x="593" y="67"/>
                  </a:lnTo>
                  <a:lnTo>
                    <a:pt x="598" y="52"/>
                  </a:lnTo>
                  <a:lnTo>
                    <a:pt x="602" y="41"/>
                  </a:lnTo>
                  <a:lnTo>
                    <a:pt x="607" y="31"/>
                  </a:lnTo>
                  <a:lnTo>
                    <a:pt x="615" y="34"/>
                  </a:lnTo>
                  <a:lnTo>
                    <a:pt x="620" y="40"/>
                  </a:lnTo>
                  <a:lnTo>
                    <a:pt x="615" y="49"/>
                  </a:lnTo>
                  <a:lnTo>
                    <a:pt x="608" y="64"/>
                  </a:lnTo>
                  <a:lnTo>
                    <a:pt x="601" y="80"/>
                  </a:lnTo>
                  <a:lnTo>
                    <a:pt x="594" y="98"/>
                  </a:lnTo>
                  <a:lnTo>
                    <a:pt x="587" y="111"/>
                  </a:lnTo>
                  <a:lnTo>
                    <a:pt x="584" y="123"/>
                  </a:lnTo>
                  <a:lnTo>
                    <a:pt x="584" y="136"/>
                  </a:lnTo>
                  <a:lnTo>
                    <a:pt x="587" y="148"/>
                  </a:lnTo>
                  <a:lnTo>
                    <a:pt x="595" y="159"/>
                  </a:lnTo>
                  <a:lnTo>
                    <a:pt x="607" y="169"/>
                  </a:lnTo>
                  <a:lnTo>
                    <a:pt x="620" y="183"/>
                  </a:lnTo>
                  <a:lnTo>
                    <a:pt x="634" y="198"/>
                  </a:lnTo>
                  <a:lnTo>
                    <a:pt x="646" y="211"/>
                  </a:lnTo>
                  <a:lnTo>
                    <a:pt x="659" y="226"/>
                  </a:lnTo>
                  <a:lnTo>
                    <a:pt x="667" y="238"/>
                  </a:lnTo>
                  <a:lnTo>
                    <a:pt x="674" y="249"/>
                  </a:lnTo>
                  <a:lnTo>
                    <a:pt x="679" y="262"/>
                  </a:lnTo>
                  <a:lnTo>
                    <a:pt x="684" y="274"/>
                  </a:lnTo>
                  <a:lnTo>
                    <a:pt x="651" y="302"/>
                  </a:lnTo>
                  <a:close/>
                </a:path>
              </a:pathLst>
            </a:custGeom>
            <a:solidFill>
              <a:srgbClr val="FFFFFF"/>
            </a:solidFill>
            <a:ln w="0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16" name="Freeform 56"/>
            <p:cNvSpPr>
              <a:spLocks/>
            </p:cNvSpPr>
            <p:nvPr/>
          </p:nvSpPr>
          <p:spPr bwMode="auto">
            <a:xfrm>
              <a:off x="1208" y="1427"/>
              <a:ext cx="5" cy="13"/>
            </a:xfrm>
            <a:custGeom>
              <a:avLst/>
              <a:gdLst>
                <a:gd name="T0" fmla="*/ 5 w 14"/>
                <a:gd name="T1" fmla="*/ 13 h 40"/>
                <a:gd name="T2" fmla="*/ 3 w 14"/>
                <a:gd name="T3" fmla="*/ 8 h 40"/>
                <a:gd name="T4" fmla="*/ 1 w 14"/>
                <a:gd name="T5" fmla="*/ 6 h 40"/>
                <a:gd name="T6" fmla="*/ 0 w 14"/>
                <a:gd name="T7" fmla="*/ 3 h 40"/>
                <a:gd name="T8" fmla="*/ 0 w 14"/>
                <a:gd name="T9" fmla="*/ 0 h 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40">
                  <a:moveTo>
                    <a:pt x="14" y="40"/>
                  </a:moveTo>
                  <a:lnTo>
                    <a:pt x="7" y="26"/>
                  </a:lnTo>
                  <a:lnTo>
                    <a:pt x="2" y="17"/>
                  </a:ln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17" name="Freeform 57"/>
            <p:cNvSpPr>
              <a:spLocks/>
            </p:cNvSpPr>
            <p:nvPr/>
          </p:nvSpPr>
          <p:spPr bwMode="auto">
            <a:xfrm>
              <a:off x="1019" y="1277"/>
              <a:ext cx="70" cy="36"/>
            </a:xfrm>
            <a:custGeom>
              <a:avLst/>
              <a:gdLst>
                <a:gd name="T0" fmla="*/ 0 w 208"/>
                <a:gd name="T1" fmla="*/ 6 h 108"/>
                <a:gd name="T2" fmla="*/ 0 w 208"/>
                <a:gd name="T3" fmla="*/ 9 h 108"/>
                <a:gd name="T4" fmla="*/ 0 w 208"/>
                <a:gd name="T5" fmla="*/ 14 h 108"/>
                <a:gd name="T6" fmla="*/ 1 w 208"/>
                <a:gd name="T7" fmla="*/ 18 h 108"/>
                <a:gd name="T8" fmla="*/ 4 w 208"/>
                <a:gd name="T9" fmla="*/ 22 h 108"/>
                <a:gd name="T10" fmla="*/ 7 w 208"/>
                <a:gd name="T11" fmla="*/ 27 h 108"/>
                <a:gd name="T12" fmla="*/ 11 w 208"/>
                <a:gd name="T13" fmla="*/ 30 h 108"/>
                <a:gd name="T14" fmla="*/ 16 w 208"/>
                <a:gd name="T15" fmla="*/ 33 h 108"/>
                <a:gd name="T16" fmla="*/ 22 w 208"/>
                <a:gd name="T17" fmla="*/ 36 h 108"/>
                <a:gd name="T18" fmla="*/ 27 w 208"/>
                <a:gd name="T19" fmla="*/ 36 h 108"/>
                <a:gd name="T20" fmla="*/ 32 w 208"/>
                <a:gd name="T21" fmla="*/ 35 h 108"/>
                <a:gd name="T22" fmla="*/ 38 w 208"/>
                <a:gd name="T23" fmla="*/ 32 h 108"/>
                <a:gd name="T24" fmla="*/ 45 w 208"/>
                <a:gd name="T25" fmla="*/ 31 h 108"/>
                <a:gd name="T26" fmla="*/ 52 w 208"/>
                <a:gd name="T27" fmla="*/ 29 h 108"/>
                <a:gd name="T28" fmla="*/ 58 w 208"/>
                <a:gd name="T29" fmla="*/ 29 h 108"/>
                <a:gd name="T30" fmla="*/ 63 w 208"/>
                <a:gd name="T31" fmla="*/ 29 h 108"/>
                <a:gd name="T32" fmla="*/ 70 w 208"/>
                <a:gd name="T33" fmla="*/ 31 h 108"/>
                <a:gd name="T34" fmla="*/ 63 w 208"/>
                <a:gd name="T35" fmla="*/ 25 h 108"/>
                <a:gd name="T36" fmla="*/ 59 w 208"/>
                <a:gd name="T37" fmla="*/ 22 h 108"/>
                <a:gd name="T38" fmla="*/ 54 w 208"/>
                <a:gd name="T39" fmla="*/ 20 h 108"/>
                <a:gd name="T40" fmla="*/ 49 w 208"/>
                <a:gd name="T41" fmla="*/ 18 h 108"/>
                <a:gd name="T42" fmla="*/ 46 w 208"/>
                <a:gd name="T43" fmla="*/ 16 h 108"/>
                <a:gd name="T44" fmla="*/ 44 w 208"/>
                <a:gd name="T45" fmla="*/ 15 h 108"/>
                <a:gd name="T46" fmla="*/ 44 w 208"/>
                <a:gd name="T47" fmla="*/ 14 h 108"/>
                <a:gd name="T48" fmla="*/ 42 w 208"/>
                <a:gd name="T49" fmla="*/ 10 h 108"/>
                <a:gd name="T50" fmla="*/ 40 w 208"/>
                <a:gd name="T51" fmla="*/ 7 h 108"/>
                <a:gd name="T52" fmla="*/ 39 w 208"/>
                <a:gd name="T53" fmla="*/ 4 h 108"/>
                <a:gd name="T54" fmla="*/ 36 w 208"/>
                <a:gd name="T55" fmla="*/ 0 h 108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08" h="108">
                  <a:moveTo>
                    <a:pt x="0" y="19"/>
                  </a:moveTo>
                  <a:lnTo>
                    <a:pt x="0" y="27"/>
                  </a:lnTo>
                  <a:lnTo>
                    <a:pt x="1" y="41"/>
                  </a:lnTo>
                  <a:lnTo>
                    <a:pt x="4" y="54"/>
                  </a:lnTo>
                  <a:lnTo>
                    <a:pt x="11" y="66"/>
                  </a:lnTo>
                  <a:lnTo>
                    <a:pt x="20" y="80"/>
                  </a:lnTo>
                  <a:lnTo>
                    <a:pt x="32" y="91"/>
                  </a:lnTo>
                  <a:lnTo>
                    <a:pt x="48" y="99"/>
                  </a:lnTo>
                  <a:lnTo>
                    <a:pt x="64" y="107"/>
                  </a:lnTo>
                  <a:lnTo>
                    <a:pt x="79" y="108"/>
                  </a:lnTo>
                  <a:lnTo>
                    <a:pt x="95" y="104"/>
                  </a:lnTo>
                  <a:lnTo>
                    <a:pt x="113" y="97"/>
                  </a:lnTo>
                  <a:lnTo>
                    <a:pt x="133" y="92"/>
                  </a:lnTo>
                  <a:lnTo>
                    <a:pt x="155" y="87"/>
                  </a:lnTo>
                  <a:lnTo>
                    <a:pt x="171" y="87"/>
                  </a:lnTo>
                  <a:lnTo>
                    <a:pt x="187" y="87"/>
                  </a:lnTo>
                  <a:lnTo>
                    <a:pt x="208" y="92"/>
                  </a:lnTo>
                  <a:lnTo>
                    <a:pt x="187" y="75"/>
                  </a:lnTo>
                  <a:lnTo>
                    <a:pt x="174" y="66"/>
                  </a:lnTo>
                  <a:lnTo>
                    <a:pt x="159" y="59"/>
                  </a:lnTo>
                  <a:lnTo>
                    <a:pt x="145" y="53"/>
                  </a:lnTo>
                  <a:lnTo>
                    <a:pt x="137" y="49"/>
                  </a:lnTo>
                  <a:lnTo>
                    <a:pt x="132" y="45"/>
                  </a:lnTo>
                  <a:lnTo>
                    <a:pt x="130" y="41"/>
                  </a:lnTo>
                  <a:lnTo>
                    <a:pt x="124" y="30"/>
                  </a:lnTo>
                  <a:lnTo>
                    <a:pt x="120" y="20"/>
                  </a:lnTo>
                  <a:lnTo>
                    <a:pt x="116" y="12"/>
                  </a:lnTo>
                  <a:lnTo>
                    <a:pt x="10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18" name="Freeform 58"/>
            <p:cNvSpPr>
              <a:spLocks/>
            </p:cNvSpPr>
            <p:nvPr/>
          </p:nvSpPr>
          <p:spPr bwMode="auto">
            <a:xfrm>
              <a:off x="1005" y="1283"/>
              <a:ext cx="30" cy="32"/>
            </a:xfrm>
            <a:custGeom>
              <a:avLst/>
              <a:gdLst>
                <a:gd name="T0" fmla="*/ 12 w 90"/>
                <a:gd name="T1" fmla="*/ 1 h 97"/>
                <a:gd name="T2" fmla="*/ 12 w 90"/>
                <a:gd name="T3" fmla="*/ 4 h 97"/>
                <a:gd name="T4" fmla="*/ 12 w 90"/>
                <a:gd name="T5" fmla="*/ 8 h 97"/>
                <a:gd name="T6" fmla="*/ 13 w 90"/>
                <a:gd name="T7" fmla="*/ 14 h 97"/>
                <a:gd name="T8" fmla="*/ 14 w 90"/>
                <a:gd name="T9" fmla="*/ 17 h 97"/>
                <a:gd name="T10" fmla="*/ 17 w 90"/>
                <a:gd name="T11" fmla="*/ 22 h 97"/>
                <a:gd name="T12" fmla="*/ 21 w 90"/>
                <a:gd name="T13" fmla="*/ 25 h 97"/>
                <a:gd name="T14" fmla="*/ 26 w 90"/>
                <a:gd name="T15" fmla="*/ 29 h 97"/>
                <a:gd name="T16" fmla="*/ 30 w 90"/>
                <a:gd name="T17" fmla="*/ 32 h 97"/>
                <a:gd name="T18" fmla="*/ 26 w 90"/>
                <a:gd name="T19" fmla="*/ 32 h 97"/>
                <a:gd name="T20" fmla="*/ 20 w 90"/>
                <a:gd name="T21" fmla="*/ 31 h 97"/>
                <a:gd name="T22" fmla="*/ 15 w 90"/>
                <a:gd name="T23" fmla="*/ 29 h 97"/>
                <a:gd name="T24" fmla="*/ 11 w 90"/>
                <a:gd name="T25" fmla="*/ 27 h 97"/>
                <a:gd name="T26" fmla="*/ 7 w 90"/>
                <a:gd name="T27" fmla="*/ 25 h 97"/>
                <a:gd name="T28" fmla="*/ 4 w 90"/>
                <a:gd name="T29" fmla="*/ 23 h 97"/>
                <a:gd name="T30" fmla="*/ 2 w 90"/>
                <a:gd name="T31" fmla="*/ 21 h 97"/>
                <a:gd name="T32" fmla="*/ 0 w 90"/>
                <a:gd name="T33" fmla="*/ 16 h 97"/>
                <a:gd name="T34" fmla="*/ 0 w 90"/>
                <a:gd name="T35" fmla="*/ 10 h 97"/>
                <a:gd name="T36" fmla="*/ 0 w 90"/>
                <a:gd name="T37" fmla="*/ 4 h 97"/>
                <a:gd name="T38" fmla="*/ 0 w 90"/>
                <a:gd name="T39" fmla="*/ 0 h 97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90" h="97">
                  <a:moveTo>
                    <a:pt x="36" y="3"/>
                  </a:moveTo>
                  <a:lnTo>
                    <a:pt x="35" y="13"/>
                  </a:lnTo>
                  <a:lnTo>
                    <a:pt x="36" y="24"/>
                  </a:lnTo>
                  <a:lnTo>
                    <a:pt x="38" y="41"/>
                  </a:lnTo>
                  <a:lnTo>
                    <a:pt x="43" y="52"/>
                  </a:lnTo>
                  <a:lnTo>
                    <a:pt x="52" y="66"/>
                  </a:lnTo>
                  <a:lnTo>
                    <a:pt x="62" y="77"/>
                  </a:lnTo>
                  <a:lnTo>
                    <a:pt x="77" y="88"/>
                  </a:lnTo>
                  <a:lnTo>
                    <a:pt x="90" y="97"/>
                  </a:lnTo>
                  <a:lnTo>
                    <a:pt x="77" y="97"/>
                  </a:lnTo>
                  <a:lnTo>
                    <a:pt x="59" y="93"/>
                  </a:lnTo>
                  <a:lnTo>
                    <a:pt x="44" y="89"/>
                  </a:lnTo>
                  <a:lnTo>
                    <a:pt x="32" y="83"/>
                  </a:lnTo>
                  <a:lnTo>
                    <a:pt x="20" y="77"/>
                  </a:lnTo>
                  <a:lnTo>
                    <a:pt x="13" y="71"/>
                  </a:lnTo>
                  <a:lnTo>
                    <a:pt x="6" y="64"/>
                  </a:lnTo>
                  <a:lnTo>
                    <a:pt x="1" y="48"/>
                  </a:lnTo>
                  <a:lnTo>
                    <a:pt x="0" y="30"/>
                  </a:lnTo>
                  <a:lnTo>
                    <a:pt x="0" y="12"/>
                  </a:lnTo>
                  <a:lnTo>
                    <a:pt x="1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19" name="Freeform 59"/>
            <p:cNvSpPr>
              <a:spLocks/>
            </p:cNvSpPr>
            <p:nvPr/>
          </p:nvSpPr>
          <p:spPr bwMode="auto">
            <a:xfrm>
              <a:off x="975" y="1283"/>
              <a:ext cx="28" cy="23"/>
            </a:xfrm>
            <a:custGeom>
              <a:avLst/>
              <a:gdLst>
                <a:gd name="T0" fmla="*/ 28 w 83"/>
                <a:gd name="T1" fmla="*/ 0 h 71"/>
                <a:gd name="T2" fmla="*/ 28 w 83"/>
                <a:gd name="T3" fmla="*/ 4 h 71"/>
                <a:gd name="T4" fmla="*/ 27 w 83"/>
                <a:gd name="T5" fmla="*/ 10 h 71"/>
                <a:gd name="T6" fmla="*/ 27 w 83"/>
                <a:gd name="T7" fmla="*/ 15 h 71"/>
                <a:gd name="T8" fmla="*/ 27 w 83"/>
                <a:gd name="T9" fmla="*/ 19 h 71"/>
                <a:gd name="T10" fmla="*/ 28 w 83"/>
                <a:gd name="T11" fmla="*/ 23 h 71"/>
                <a:gd name="T12" fmla="*/ 27 w 83"/>
                <a:gd name="T13" fmla="*/ 22 h 71"/>
                <a:gd name="T14" fmla="*/ 21 w 83"/>
                <a:gd name="T15" fmla="*/ 21 h 71"/>
                <a:gd name="T16" fmla="*/ 12 w 83"/>
                <a:gd name="T17" fmla="*/ 19 h 71"/>
                <a:gd name="T18" fmla="*/ 5 w 83"/>
                <a:gd name="T19" fmla="*/ 17 h 71"/>
                <a:gd name="T20" fmla="*/ 3 w 83"/>
                <a:gd name="T21" fmla="*/ 15 h 71"/>
                <a:gd name="T22" fmla="*/ 1 w 83"/>
                <a:gd name="T23" fmla="*/ 13 h 71"/>
                <a:gd name="T24" fmla="*/ 0 w 83"/>
                <a:gd name="T25" fmla="*/ 10 h 7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3" h="71">
                  <a:moveTo>
                    <a:pt x="83" y="0"/>
                  </a:moveTo>
                  <a:lnTo>
                    <a:pt x="83" y="13"/>
                  </a:lnTo>
                  <a:lnTo>
                    <a:pt x="81" y="31"/>
                  </a:lnTo>
                  <a:lnTo>
                    <a:pt x="81" y="47"/>
                  </a:lnTo>
                  <a:lnTo>
                    <a:pt x="81" y="59"/>
                  </a:lnTo>
                  <a:lnTo>
                    <a:pt x="83" y="71"/>
                  </a:lnTo>
                  <a:lnTo>
                    <a:pt x="79" y="68"/>
                  </a:lnTo>
                  <a:lnTo>
                    <a:pt x="61" y="65"/>
                  </a:lnTo>
                  <a:lnTo>
                    <a:pt x="37" y="58"/>
                  </a:lnTo>
                  <a:lnTo>
                    <a:pt x="16" y="52"/>
                  </a:lnTo>
                  <a:lnTo>
                    <a:pt x="8" y="47"/>
                  </a:lnTo>
                  <a:lnTo>
                    <a:pt x="2" y="41"/>
                  </a:lnTo>
                  <a:lnTo>
                    <a:pt x="0" y="3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20" name="Freeform 60"/>
            <p:cNvSpPr>
              <a:spLocks/>
            </p:cNvSpPr>
            <p:nvPr/>
          </p:nvSpPr>
          <p:spPr bwMode="auto">
            <a:xfrm>
              <a:off x="1058" y="1276"/>
              <a:ext cx="38" cy="32"/>
            </a:xfrm>
            <a:custGeom>
              <a:avLst/>
              <a:gdLst>
                <a:gd name="T0" fmla="*/ 0 w 114"/>
                <a:gd name="T1" fmla="*/ 0 h 95"/>
                <a:gd name="T2" fmla="*/ 2 w 114"/>
                <a:gd name="T3" fmla="*/ 3 h 95"/>
                <a:gd name="T4" fmla="*/ 4 w 114"/>
                <a:gd name="T5" fmla="*/ 6 h 95"/>
                <a:gd name="T6" fmla="*/ 5 w 114"/>
                <a:gd name="T7" fmla="*/ 9 h 95"/>
                <a:gd name="T8" fmla="*/ 7 w 114"/>
                <a:gd name="T9" fmla="*/ 12 h 95"/>
                <a:gd name="T10" fmla="*/ 9 w 114"/>
                <a:gd name="T11" fmla="*/ 15 h 95"/>
                <a:gd name="T12" fmla="*/ 12 w 114"/>
                <a:gd name="T13" fmla="*/ 17 h 95"/>
                <a:gd name="T14" fmla="*/ 17 w 114"/>
                <a:gd name="T15" fmla="*/ 19 h 95"/>
                <a:gd name="T16" fmla="*/ 23 w 114"/>
                <a:gd name="T17" fmla="*/ 22 h 95"/>
                <a:gd name="T18" fmla="*/ 28 w 114"/>
                <a:gd name="T19" fmla="*/ 25 h 95"/>
                <a:gd name="T20" fmla="*/ 33 w 114"/>
                <a:gd name="T21" fmla="*/ 28 h 95"/>
                <a:gd name="T22" fmla="*/ 38 w 114"/>
                <a:gd name="T23" fmla="*/ 32 h 95"/>
                <a:gd name="T24" fmla="*/ 37 w 114"/>
                <a:gd name="T25" fmla="*/ 26 h 95"/>
                <a:gd name="T26" fmla="*/ 36 w 114"/>
                <a:gd name="T27" fmla="*/ 22 h 95"/>
                <a:gd name="T28" fmla="*/ 37 w 114"/>
                <a:gd name="T29" fmla="*/ 18 h 95"/>
                <a:gd name="T30" fmla="*/ 38 w 114"/>
                <a:gd name="T31" fmla="*/ 14 h 95"/>
                <a:gd name="T32" fmla="*/ 38 w 114"/>
                <a:gd name="T33" fmla="*/ 9 h 95"/>
                <a:gd name="T34" fmla="*/ 38 w 114"/>
                <a:gd name="T35" fmla="*/ 7 h 9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14" h="95">
                  <a:moveTo>
                    <a:pt x="0" y="0"/>
                  </a:moveTo>
                  <a:lnTo>
                    <a:pt x="7" y="10"/>
                  </a:lnTo>
                  <a:lnTo>
                    <a:pt x="12" y="18"/>
                  </a:lnTo>
                  <a:lnTo>
                    <a:pt x="16" y="28"/>
                  </a:lnTo>
                  <a:lnTo>
                    <a:pt x="20" y="35"/>
                  </a:lnTo>
                  <a:lnTo>
                    <a:pt x="26" y="44"/>
                  </a:lnTo>
                  <a:lnTo>
                    <a:pt x="37" y="49"/>
                  </a:lnTo>
                  <a:lnTo>
                    <a:pt x="52" y="56"/>
                  </a:lnTo>
                  <a:lnTo>
                    <a:pt x="70" y="64"/>
                  </a:lnTo>
                  <a:lnTo>
                    <a:pt x="84" y="74"/>
                  </a:lnTo>
                  <a:lnTo>
                    <a:pt x="99" y="83"/>
                  </a:lnTo>
                  <a:lnTo>
                    <a:pt x="114" y="95"/>
                  </a:lnTo>
                  <a:lnTo>
                    <a:pt x="111" y="78"/>
                  </a:lnTo>
                  <a:lnTo>
                    <a:pt x="108" y="65"/>
                  </a:lnTo>
                  <a:lnTo>
                    <a:pt x="111" y="53"/>
                  </a:lnTo>
                  <a:lnTo>
                    <a:pt x="113" y="41"/>
                  </a:lnTo>
                  <a:lnTo>
                    <a:pt x="114" y="28"/>
                  </a:lnTo>
                  <a:lnTo>
                    <a:pt x="113" y="2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21" name="Freeform 61"/>
            <p:cNvSpPr>
              <a:spLocks/>
            </p:cNvSpPr>
            <p:nvPr/>
          </p:nvSpPr>
          <p:spPr bwMode="auto">
            <a:xfrm>
              <a:off x="1152" y="1287"/>
              <a:ext cx="22" cy="21"/>
            </a:xfrm>
            <a:custGeom>
              <a:avLst/>
              <a:gdLst>
                <a:gd name="T0" fmla="*/ 22 w 66"/>
                <a:gd name="T1" fmla="*/ 0 h 64"/>
                <a:gd name="T2" fmla="*/ 20 w 66"/>
                <a:gd name="T3" fmla="*/ 3 h 64"/>
                <a:gd name="T4" fmla="*/ 19 w 66"/>
                <a:gd name="T5" fmla="*/ 7 h 64"/>
                <a:gd name="T6" fmla="*/ 17 w 66"/>
                <a:gd name="T7" fmla="*/ 12 h 64"/>
                <a:gd name="T8" fmla="*/ 15 w 66"/>
                <a:gd name="T9" fmla="*/ 17 h 64"/>
                <a:gd name="T10" fmla="*/ 12 w 66"/>
                <a:gd name="T11" fmla="*/ 21 h 64"/>
                <a:gd name="T12" fmla="*/ 12 w 66"/>
                <a:gd name="T13" fmla="*/ 15 h 64"/>
                <a:gd name="T14" fmla="*/ 11 w 66"/>
                <a:gd name="T15" fmla="*/ 11 h 64"/>
                <a:gd name="T16" fmla="*/ 9 w 66"/>
                <a:gd name="T17" fmla="*/ 9 h 64"/>
                <a:gd name="T18" fmla="*/ 7 w 66"/>
                <a:gd name="T19" fmla="*/ 6 h 64"/>
                <a:gd name="T20" fmla="*/ 3 w 66"/>
                <a:gd name="T21" fmla="*/ 3 h 64"/>
                <a:gd name="T22" fmla="*/ 0 w 66"/>
                <a:gd name="T23" fmla="*/ 0 h 6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6" h="64">
                  <a:moveTo>
                    <a:pt x="66" y="0"/>
                  </a:moveTo>
                  <a:lnTo>
                    <a:pt x="61" y="10"/>
                  </a:lnTo>
                  <a:lnTo>
                    <a:pt x="57" y="21"/>
                  </a:lnTo>
                  <a:lnTo>
                    <a:pt x="51" y="36"/>
                  </a:lnTo>
                  <a:lnTo>
                    <a:pt x="44" y="51"/>
                  </a:lnTo>
                  <a:lnTo>
                    <a:pt x="37" y="64"/>
                  </a:lnTo>
                  <a:lnTo>
                    <a:pt x="37" y="46"/>
                  </a:lnTo>
                  <a:lnTo>
                    <a:pt x="34" y="35"/>
                  </a:lnTo>
                  <a:lnTo>
                    <a:pt x="27" y="26"/>
                  </a:lnTo>
                  <a:lnTo>
                    <a:pt x="21" y="19"/>
                  </a:lnTo>
                  <a:lnTo>
                    <a:pt x="10" y="10"/>
                  </a:lnTo>
                  <a:lnTo>
                    <a:pt x="0" y="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22" name="Freeform 62"/>
            <p:cNvSpPr>
              <a:spLocks/>
            </p:cNvSpPr>
            <p:nvPr/>
          </p:nvSpPr>
          <p:spPr bwMode="auto">
            <a:xfrm>
              <a:off x="1098" y="1284"/>
              <a:ext cx="81" cy="64"/>
            </a:xfrm>
            <a:custGeom>
              <a:avLst/>
              <a:gdLst>
                <a:gd name="T0" fmla="*/ 51 w 245"/>
                <a:gd name="T1" fmla="*/ 4 h 192"/>
                <a:gd name="T2" fmla="*/ 56 w 245"/>
                <a:gd name="T3" fmla="*/ 9 h 192"/>
                <a:gd name="T4" fmla="*/ 61 w 245"/>
                <a:gd name="T5" fmla="*/ 13 h 192"/>
                <a:gd name="T6" fmla="*/ 62 w 245"/>
                <a:gd name="T7" fmla="*/ 14 h 192"/>
                <a:gd name="T8" fmla="*/ 63 w 245"/>
                <a:gd name="T9" fmla="*/ 18 h 192"/>
                <a:gd name="T10" fmla="*/ 63 w 245"/>
                <a:gd name="T11" fmla="*/ 20 h 192"/>
                <a:gd name="T12" fmla="*/ 63 w 245"/>
                <a:gd name="T13" fmla="*/ 22 h 192"/>
                <a:gd name="T14" fmla="*/ 61 w 245"/>
                <a:gd name="T15" fmla="*/ 27 h 192"/>
                <a:gd name="T16" fmla="*/ 61 w 245"/>
                <a:gd name="T17" fmla="*/ 32 h 192"/>
                <a:gd name="T18" fmla="*/ 61 w 245"/>
                <a:gd name="T19" fmla="*/ 37 h 192"/>
                <a:gd name="T20" fmla="*/ 63 w 245"/>
                <a:gd name="T21" fmla="*/ 42 h 192"/>
                <a:gd name="T22" fmla="*/ 65 w 245"/>
                <a:gd name="T23" fmla="*/ 45 h 192"/>
                <a:gd name="T24" fmla="*/ 69 w 245"/>
                <a:gd name="T25" fmla="*/ 48 h 192"/>
                <a:gd name="T26" fmla="*/ 73 w 245"/>
                <a:gd name="T27" fmla="*/ 52 h 192"/>
                <a:gd name="T28" fmla="*/ 77 w 245"/>
                <a:gd name="T29" fmla="*/ 56 h 192"/>
                <a:gd name="T30" fmla="*/ 80 w 245"/>
                <a:gd name="T31" fmla="*/ 60 h 192"/>
                <a:gd name="T32" fmla="*/ 81 w 245"/>
                <a:gd name="T33" fmla="*/ 63 h 192"/>
                <a:gd name="T34" fmla="*/ 81 w 245"/>
                <a:gd name="T35" fmla="*/ 64 h 192"/>
                <a:gd name="T36" fmla="*/ 77 w 245"/>
                <a:gd name="T37" fmla="*/ 61 h 192"/>
                <a:gd name="T38" fmla="*/ 69 w 245"/>
                <a:gd name="T39" fmla="*/ 57 h 192"/>
                <a:gd name="T40" fmla="*/ 62 w 245"/>
                <a:gd name="T41" fmla="*/ 54 h 192"/>
                <a:gd name="T42" fmla="*/ 54 w 245"/>
                <a:gd name="T43" fmla="*/ 51 h 192"/>
                <a:gd name="T44" fmla="*/ 44 w 245"/>
                <a:gd name="T45" fmla="*/ 48 h 192"/>
                <a:gd name="T46" fmla="*/ 41 w 245"/>
                <a:gd name="T47" fmla="*/ 47 h 192"/>
                <a:gd name="T48" fmla="*/ 39 w 245"/>
                <a:gd name="T49" fmla="*/ 45 h 192"/>
                <a:gd name="T50" fmla="*/ 36 w 245"/>
                <a:gd name="T51" fmla="*/ 43 h 192"/>
                <a:gd name="T52" fmla="*/ 33 w 245"/>
                <a:gd name="T53" fmla="*/ 41 h 192"/>
                <a:gd name="T54" fmla="*/ 26 w 245"/>
                <a:gd name="T55" fmla="*/ 37 h 192"/>
                <a:gd name="T56" fmla="*/ 16 w 245"/>
                <a:gd name="T57" fmla="*/ 34 h 192"/>
                <a:gd name="T58" fmla="*/ 11 w 245"/>
                <a:gd name="T59" fmla="*/ 32 h 192"/>
                <a:gd name="T60" fmla="*/ 7 w 245"/>
                <a:gd name="T61" fmla="*/ 30 h 192"/>
                <a:gd name="T62" fmla="*/ 5 w 245"/>
                <a:gd name="T63" fmla="*/ 26 h 192"/>
                <a:gd name="T64" fmla="*/ 2 w 245"/>
                <a:gd name="T65" fmla="*/ 21 h 192"/>
                <a:gd name="T66" fmla="*/ 0 w 245"/>
                <a:gd name="T67" fmla="*/ 16 h 192"/>
                <a:gd name="T68" fmla="*/ 0 w 245"/>
                <a:gd name="T69" fmla="*/ 12 h 192"/>
                <a:gd name="T70" fmla="*/ 2 w 245"/>
                <a:gd name="T71" fmla="*/ 6 h 192"/>
                <a:gd name="T72" fmla="*/ 2 w 245"/>
                <a:gd name="T73" fmla="*/ 2 h 192"/>
                <a:gd name="T74" fmla="*/ 2 w 245"/>
                <a:gd name="T75" fmla="*/ 0 h 19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45" h="192">
                  <a:moveTo>
                    <a:pt x="155" y="11"/>
                  </a:moveTo>
                  <a:lnTo>
                    <a:pt x="170" y="27"/>
                  </a:lnTo>
                  <a:lnTo>
                    <a:pt x="185" y="39"/>
                  </a:lnTo>
                  <a:lnTo>
                    <a:pt x="189" y="43"/>
                  </a:lnTo>
                  <a:lnTo>
                    <a:pt x="191" y="53"/>
                  </a:lnTo>
                  <a:lnTo>
                    <a:pt x="191" y="60"/>
                  </a:lnTo>
                  <a:lnTo>
                    <a:pt x="190" y="67"/>
                  </a:lnTo>
                  <a:lnTo>
                    <a:pt x="186" y="81"/>
                  </a:lnTo>
                  <a:lnTo>
                    <a:pt x="183" y="96"/>
                  </a:lnTo>
                  <a:lnTo>
                    <a:pt x="185" y="111"/>
                  </a:lnTo>
                  <a:lnTo>
                    <a:pt x="190" y="125"/>
                  </a:lnTo>
                  <a:lnTo>
                    <a:pt x="198" y="135"/>
                  </a:lnTo>
                  <a:lnTo>
                    <a:pt x="208" y="144"/>
                  </a:lnTo>
                  <a:lnTo>
                    <a:pt x="220" y="155"/>
                  </a:lnTo>
                  <a:lnTo>
                    <a:pt x="232" y="167"/>
                  </a:lnTo>
                  <a:lnTo>
                    <a:pt x="241" y="180"/>
                  </a:lnTo>
                  <a:lnTo>
                    <a:pt x="245" y="188"/>
                  </a:lnTo>
                  <a:lnTo>
                    <a:pt x="245" y="192"/>
                  </a:lnTo>
                  <a:lnTo>
                    <a:pt x="232" y="184"/>
                  </a:lnTo>
                  <a:lnTo>
                    <a:pt x="209" y="170"/>
                  </a:lnTo>
                  <a:lnTo>
                    <a:pt x="189" y="162"/>
                  </a:lnTo>
                  <a:lnTo>
                    <a:pt x="164" y="153"/>
                  </a:lnTo>
                  <a:lnTo>
                    <a:pt x="133" y="143"/>
                  </a:lnTo>
                  <a:lnTo>
                    <a:pt x="124" y="140"/>
                  </a:lnTo>
                  <a:lnTo>
                    <a:pt x="118" y="135"/>
                  </a:lnTo>
                  <a:lnTo>
                    <a:pt x="109" y="128"/>
                  </a:lnTo>
                  <a:lnTo>
                    <a:pt x="101" y="122"/>
                  </a:lnTo>
                  <a:lnTo>
                    <a:pt x="79" y="112"/>
                  </a:lnTo>
                  <a:lnTo>
                    <a:pt x="49" y="102"/>
                  </a:lnTo>
                  <a:lnTo>
                    <a:pt x="32" y="97"/>
                  </a:lnTo>
                  <a:lnTo>
                    <a:pt x="21" y="89"/>
                  </a:lnTo>
                  <a:lnTo>
                    <a:pt x="14" y="79"/>
                  </a:lnTo>
                  <a:lnTo>
                    <a:pt x="6" y="64"/>
                  </a:lnTo>
                  <a:lnTo>
                    <a:pt x="0" y="48"/>
                  </a:lnTo>
                  <a:lnTo>
                    <a:pt x="0" y="36"/>
                  </a:lnTo>
                  <a:lnTo>
                    <a:pt x="5" y="19"/>
                  </a:lnTo>
                  <a:lnTo>
                    <a:pt x="6" y="6"/>
                  </a:lnTo>
                  <a:lnTo>
                    <a:pt x="6" y="0"/>
                  </a:lnTo>
                </a:path>
              </a:pathLst>
            </a:custGeom>
            <a:noFill/>
            <a:ln w="0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23" name="Freeform 63"/>
            <p:cNvSpPr>
              <a:spLocks/>
            </p:cNvSpPr>
            <p:nvPr/>
          </p:nvSpPr>
          <p:spPr bwMode="auto">
            <a:xfrm>
              <a:off x="1230" y="1277"/>
              <a:ext cx="51" cy="49"/>
            </a:xfrm>
            <a:custGeom>
              <a:avLst/>
              <a:gdLst>
                <a:gd name="T0" fmla="*/ 44 w 155"/>
                <a:gd name="T1" fmla="*/ 0 h 145"/>
                <a:gd name="T2" fmla="*/ 43 w 155"/>
                <a:gd name="T3" fmla="*/ 3 h 145"/>
                <a:gd name="T4" fmla="*/ 43 w 155"/>
                <a:gd name="T5" fmla="*/ 5 h 145"/>
                <a:gd name="T6" fmla="*/ 43 w 155"/>
                <a:gd name="T7" fmla="*/ 7 h 145"/>
                <a:gd name="T8" fmla="*/ 44 w 155"/>
                <a:gd name="T9" fmla="*/ 12 h 145"/>
                <a:gd name="T10" fmla="*/ 45 w 155"/>
                <a:gd name="T11" fmla="*/ 18 h 145"/>
                <a:gd name="T12" fmla="*/ 45 w 155"/>
                <a:gd name="T13" fmla="*/ 22 h 145"/>
                <a:gd name="T14" fmla="*/ 47 w 155"/>
                <a:gd name="T15" fmla="*/ 27 h 145"/>
                <a:gd name="T16" fmla="*/ 50 w 155"/>
                <a:gd name="T17" fmla="*/ 31 h 145"/>
                <a:gd name="T18" fmla="*/ 51 w 155"/>
                <a:gd name="T19" fmla="*/ 34 h 145"/>
                <a:gd name="T20" fmla="*/ 51 w 155"/>
                <a:gd name="T21" fmla="*/ 36 h 145"/>
                <a:gd name="T22" fmla="*/ 50 w 155"/>
                <a:gd name="T23" fmla="*/ 38 h 145"/>
                <a:gd name="T24" fmla="*/ 48 w 155"/>
                <a:gd name="T25" fmla="*/ 39 h 145"/>
                <a:gd name="T26" fmla="*/ 45 w 155"/>
                <a:gd name="T27" fmla="*/ 40 h 145"/>
                <a:gd name="T28" fmla="*/ 40 w 155"/>
                <a:gd name="T29" fmla="*/ 39 h 145"/>
                <a:gd name="T30" fmla="*/ 36 w 155"/>
                <a:gd name="T31" fmla="*/ 39 h 145"/>
                <a:gd name="T32" fmla="*/ 33 w 155"/>
                <a:gd name="T33" fmla="*/ 40 h 145"/>
                <a:gd name="T34" fmla="*/ 31 w 155"/>
                <a:gd name="T35" fmla="*/ 42 h 145"/>
                <a:gd name="T36" fmla="*/ 28 w 155"/>
                <a:gd name="T37" fmla="*/ 44 h 145"/>
                <a:gd name="T38" fmla="*/ 24 w 155"/>
                <a:gd name="T39" fmla="*/ 47 h 145"/>
                <a:gd name="T40" fmla="*/ 20 w 155"/>
                <a:gd name="T41" fmla="*/ 49 h 145"/>
                <a:gd name="T42" fmla="*/ 19 w 155"/>
                <a:gd name="T43" fmla="*/ 46 h 145"/>
                <a:gd name="T44" fmla="*/ 18 w 155"/>
                <a:gd name="T45" fmla="*/ 43 h 145"/>
                <a:gd name="T46" fmla="*/ 16 w 155"/>
                <a:gd name="T47" fmla="*/ 41 h 145"/>
                <a:gd name="T48" fmla="*/ 13 w 155"/>
                <a:gd name="T49" fmla="*/ 40 h 145"/>
                <a:gd name="T50" fmla="*/ 10 w 155"/>
                <a:gd name="T51" fmla="*/ 38 h 145"/>
                <a:gd name="T52" fmla="*/ 6 w 155"/>
                <a:gd name="T53" fmla="*/ 36 h 145"/>
                <a:gd name="T54" fmla="*/ 3 w 155"/>
                <a:gd name="T55" fmla="*/ 33 h 145"/>
                <a:gd name="T56" fmla="*/ 2 w 155"/>
                <a:gd name="T57" fmla="*/ 31 h 145"/>
                <a:gd name="T58" fmla="*/ 0 w 155"/>
                <a:gd name="T59" fmla="*/ 27 h 14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55" h="145">
                  <a:moveTo>
                    <a:pt x="134" y="0"/>
                  </a:moveTo>
                  <a:lnTo>
                    <a:pt x="131" y="8"/>
                  </a:lnTo>
                  <a:lnTo>
                    <a:pt x="131" y="15"/>
                  </a:lnTo>
                  <a:lnTo>
                    <a:pt x="131" y="21"/>
                  </a:lnTo>
                  <a:lnTo>
                    <a:pt x="133" y="36"/>
                  </a:lnTo>
                  <a:lnTo>
                    <a:pt x="137" y="52"/>
                  </a:lnTo>
                  <a:lnTo>
                    <a:pt x="138" y="66"/>
                  </a:lnTo>
                  <a:lnTo>
                    <a:pt x="144" y="79"/>
                  </a:lnTo>
                  <a:lnTo>
                    <a:pt x="151" y="92"/>
                  </a:lnTo>
                  <a:lnTo>
                    <a:pt x="155" y="102"/>
                  </a:lnTo>
                  <a:lnTo>
                    <a:pt x="155" y="108"/>
                  </a:lnTo>
                  <a:lnTo>
                    <a:pt x="153" y="111"/>
                  </a:lnTo>
                  <a:lnTo>
                    <a:pt x="147" y="115"/>
                  </a:lnTo>
                  <a:lnTo>
                    <a:pt x="137" y="117"/>
                  </a:lnTo>
                  <a:lnTo>
                    <a:pt x="122" y="116"/>
                  </a:lnTo>
                  <a:lnTo>
                    <a:pt x="109" y="116"/>
                  </a:lnTo>
                  <a:lnTo>
                    <a:pt x="101" y="119"/>
                  </a:lnTo>
                  <a:lnTo>
                    <a:pt x="93" y="125"/>
                  </a:lnTo>
                  <a:lnTo>
                    <a:pt x="84" y="130"/>
                  </a:lnTo>
                  <a:lnTo>
                    <a:pt x="73" y="138"/>
                  </a:lnTo>
                  <a:lnTo>
                    <a:pt x="60" y="145"/>
                  </a:lnTo>
                  <a:lnTo>
                    <a:pt x="59" y="136"/>
                  </a:lnTo>
                  <a:lnTo>
                    <a:pt x="54" y="128"/>
                  </a:lnTo>
                  <a:lnTo>
                    <a:pt x="49" y="122"/>
                  </a:lnTo>
                  <a:lnTo>
                    <a:pt x="40" y="117"/>
                  </a:lnTo>
                  <a:lnTo>
                    <a:pt x="30" y="113"/>
                  </a:lnTo>
                  <a:lnTo>
                    <a:pt x="18" y="107"/>
                  </a:lnTo>
                  <a:lnTo>
                    <a:pt x="10" y="99"/>
                  </a:lnTo>
                  <a:lnTo>
                    <a:pt x="5" y="91"/>
                  </a:lnTo>
                  <a:lnTo>
                    <a:pt x="0" y="81"/>
                  </a:lnTo>
                </a:path>
              </a:pathLst>
            </a:custGeom>
            <a:noFill/>
            <a:ln w="0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24" name="Freeform 64"/>
            <p:cNvSpPr>
              <a:spLocks/>
            </p:cNvSpPr>
            <p:nvPr/>
          </p:nvSpPr>
          <p:spPr bwMode="auto">
            <a:xfrm>
              <a:off x="1276" y="1278"/>
              <a:ext cx="34" cy="37"/>
            </a:xfrm>
            <a:custGeom>
              <a:avLst/>
              <a:gdLst>
                <a:gd name="T0" fmla="*/ 34 w 102"/>
                <a:gd name="T1" fmla="*/ 5 h 110"/>
                <a:gd name="T2" fmla="*/ 31 w 102"/>
                <a:gd name="T3" fmla="*/ 7 h 110"/>
                <a:gd name="T4" fmla="*/ 28 w 102"/>
                <a:gd name="T5" fmla="*/ 11 h 110"/>
                <a:gd name="T6" fmla="*/ 26 w 102"/>
                <a:gd name="T7" fmla="*/ 15 h 110"/>
                <a:gd name="T8" fmla="*/ 23 w 102"/>
                <a:gd name="T9" fmla="*/ 21 h 110"/>
                <a:gd name="T10" fmla="*/ 20 w 102"/>
                <a:gd name="T11" fmla="*/ 27 h 110"/>
                <a:gd name="T12" fmla="*/ 17 w 102"/>
                <a:gd name="T13" fmla="*/ 32 h 110"/>
                <a:gd name="T14" fmla="*/ 14 w 102"/>
                <a:gd name="T15" fmla="*/ 35 h 110"/>
                <a:gd name="T16" fmla="*/ 11 w 102"/>
                <a:gd name="T17" fmla="*/ 37 h 110"/>
                <a:gd name="T18" fmla="*/ 11 w 102"/>
                <a:gd name="T19" fmla="*/ 32 h 110"/>
                <a:gd name="T20" fmla="*/ 9 w 102"/>
                <a:gd name="T21" fmla="*/ 28 h 110"/>
                <a:gd name="T22" fmla="*/ 6 w 102"/>
                <a:gd name="T23" fmla="*/ 24 h 110"/>
                <a:gd name="T24" fmla="*/ 4 w 102"/>
                <a:gd name="T25" fmla="*/ 20 h 110"/>
                <a:gd name="T26" fmla="*/ 2 w 102"/>
                <a:gd name="T27" fmla="*/ 15 h 110"/>
                <a:gd name="T28" fmla="*/ 1 w 102"/>
                <a:gd name="T29" fmla="*/ 11 h 110"/>
                <a:gd name="T30" fmla="*/ 0 w 102"/>
                <a:gd name="T31" fmla="*/ 6 h 110"/>
                <a:gd name="T32" fmla="*/ 0 w 102"/>
                <a:gd name="T33" fmla="*/ 4 h 110"/>
                <a:gd name="T34" fmla="*/ 0 w 102"/>
                <a:gd name="T35" fmla="*/ 2 h 110"/>
                <a:gd name="T36" fmla="*/ 1 w 102"/>
                <a:gd name="T37" fmla="*/ 0 h 11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02" h="110">
                  <a:moveTo>
                    <a:pt x="102" y="14"/>
                  </a:moveTo>
                  <a:lnTo>
                    <a:pt x="93" y="21"/>
                  </a:lnTo>
                  <a:lnTo>
                    <a:pt x="85" y="32"/>
                  </a:lnTo>
                  <a:lnTo>
                    <a:pt x="77" y="44"/>
                  </a:lnTo>
                  <a:lnTo>
                    <a:pt x="70" y="62"/>
                  </a:lnTo>
                  <a:lnTo>
                    <a:pt x="61" y="80"/>
                  </a:lnTo>
                  <a:lnTo>
                    <a:pt x="52" y="94"/>
                  </a:lnTo>
                  <a:lnTo>
                    <a:pt x="43" y="105"/>
                  </a:lnTo>
                  <a:lnTo>
                    <a:pt x="34" y="110"/>
                  </a:lnTo>
                  <a:lnTo>
                    <a:pt x="32" y="96"/>
                  </a:lnTo>
                  <a:lnTo>
                    <a:pt x="26" y="84"/>
                  </a:lnTo>
                  <a:lnTo>
                    <a:pt x="18" y="72"/>
                  </a:lnTo>
                  <a:lnTo>
                    <a:pt x="12" y="59"/>
                  </a:lnTo>
                  <a:lnTo>
                    <a:pt x="6" y="45"/>
                  </a:lnTo>
                  <a:lnTo>
                    <a:pt x="4" y="32"/>
                  </a:lnTo>
                  <a:lnTo>
                    <a:pt x="1" y="17"/>
                  </a:lnTo>
                  <a:lnTo>
                    <a:pt x="0" y="12"/>
                  </a:lnTo>
                  <a:lnTo>
                    <a:pt x="0" y="6"/>
                  </a:lnTo>
                  <a:lnTo>
                    <a:pt x="3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25" name="Freeform 65"/>
            <p:cNvSpPr>
              <a:spLocks/>
            </p:cNvSpPr>
            <p:nvPr/>
          </p:nvSpPr>
          <p:spPr bwMode="auto">
            <a:xfrm>
              <a:off x="972" y="1283"/>
              <a:ext cx="343" cy="244"/>
            </a:xfrm>
            <a:custGeom>
              <a:avLst/>
              <a:gdLst>
                <a:gd name="T0" fmla="*/ 338 w 1028"/>
                <a:gd name="T1" fmla="*/ 4 h 731"/>
                <a:gd name="T2" fmla="*/ 329 w 1028"/>
                <a:gd name="T3" fmla="*/ 21 h 731"/>
                <a:gd name="T4" fmla="*/ 321 w 1028"/>
                <a:gd name="T5" fmla="*/ 34 h 731"/>
                <a:gd name="T6" fmla="*/ 300 w 1028"/>
                <a:gd name="T7" fmla="*/ 44 h 731"/>
                <a:gd name="T8" fmla="*/ 287 w 1028"/>
                <a:gd name="T9" fmla="*/ 54 h 731"/>
                <a:gd name="T10" fmla="*/ 285 w 1028"/>
                <a:gd name="T11" fmla="*/ 67 h 731"/>
                <a:gd name="T12" fmla="*/ 276 w 1028"/>
                <a:gd name="T13" fmla="*/ 77 h 731"/>
                <a:gd name="T14" fmla="*/ 261 w 1028"/>
                <a:gd name="T15" fmla="*/ 86 h 731"/>
                <a:gd name="T16" fmla="*/ 255 w 1028"/>
                <a:gd name="T17" fmla="*/ 105 h 731"/>
                <a:gd name="T18" fmla="*/ 249 w 1028"/>
                <a:gd name="T19" fmla="*/ 121 h 731"/>
                <a:gd name="T20" fmla="*/ 241 w 1028"/>
                <a:gd name="T21" fmla="*/ 138 h 731"/>
                <a:gd name="T22" fmla="*/ 241 w 1028"/>
                <a:gd name="T23" fmla="*/ 157 h 731"/>
                <a:gd name="T24" fmla="*/ 260 w 1028"/>
                <a:gd name="T25" fmla="*/ 186 h 731"/>
                <a:gd name="T26" fmla="*/ 268 w 1028"/>
                <a:gd name="T27" fmla="*/ 207 h 731"/>
                <a:gd name="T28" fmla="*/ 276 w 1028"/>
                <a:gd name="T29" fmla="*/ 224 h 731"/>
                <a:gd name="T30" fmla="*/ 289 w 1028"/>
                <a:gd name="T31" fmla="*/ 233 h 731"/>
                <a:gd name="T32" fmla="*/ 271 w 1028"/>
                <a:gd name="T33" fmla="*/ 229 h 731"/>
                <a:gd name="T34" fmla="*/ 252 w 1028"/>
                <a:gd name="T35" fmla="*/ 229 h 731"/>
                <a:gd name="T36" fmla="*/ 239 w 1028"/>
                <a:gd name="T37" fmla="*/ 237 h 731"/>
                <a:gd name="T38" fmla="*/ 234 w 1028"/>
                <a:gd name="T39" fmla="*/ 243 h 731"/>
                <a:gd name="T40" fmla="*/ 237 w 1028"/>
                <a:gd name="T41" fmla="*/ 226 h 731"/>
                <a:gd name="T42" fmla="*/ 228 w 1028"/>
                <a:gd name="T43" fmla="*/ 238 h 731"/>
                <a:gd name="T44" fmla="*/ 214 w 1028"/>
                <a:gd name="T45" fmla="*/ 237 h 731"/>
                <a:gd name="T46" fmla="*/ 194 w 1028"/>
                <a:gd name="T47" fmla="*/ 235 h 731"/>
                <a:gd name="T48" fmla="*/ 204 w 1028"/>
                <a:gd name="T49" fmla="*/ 227 h 731"/>
                <a:gd name="T50" fmla="*/ 211 w 1028"/>
                <a:gd name="T51" fmla="*/ 211 h 731"/>
                <a:gd name="T52" fmla="*/ 210 w 1028"/>
                <a:gd name="T53" fmla="*/ 188 h 731"/>
                <a:gd name="T54" fmla="*/ 209 w 1028"/>
                <a:gd name="T55" fmla="*/ 169 h 731"/>
                <a:gd name="T56" fmla="*/ 210 w 1028"/>
                <a:gd name="T57" fmla="*/ 150 h 731"/>
                <a:gd name="T58" fmla="*/ 212 w 1028"/>
                <a:gd name="T59" fmla="*/ 138 h 731"/>
                <a:gd name="T60" fmla="*/ 211 w 1028"/>
                <a:gd name="T61" fmla="*/ 120 h 731"/>
                <a:gd name="T62" fmla="*/ 218 w 1028"/>
                <a:gd name="T63" fmla="*/ 106 h 731"/>
                <a:gd name="T64" fmla="*/ 217 w 1028"/>
                <a:gd name="T65" fmla="*/ 93 h 731"/>
                <a:gd name="T66" fmla="*/ 198 w 1028"/>
                <a:gd name="T67" fmla="*/ 80 h 731"/>
                <a:gd name="T68" fmla="*/ 175 w 1028"/>
                <a:gd name="T69" fmla="*/ 72 h 731"/>
                <a:gd name="T70" fmla="*/ 155 w 1028"/>
                <a:gd name="T71" fmla="*/ 65 h 731"/>
                <a:gd name="T72" fmla="*/ 140 w 1028"/>
                <a:gd name="T73" fmla="*/ 52 h 731"/>
                <a:gd name="T74" fmla="*/ 125 w 1028"/>
                <a:gd name="T75" fmla="*/ 41 h 731"/>
                <a:gd name="T76" fmla="*/ 105 w 1028"/>
                <a:gd name="T77" fmla="*/ 37 h 731"/>
                <a:gd name="T78" fmla="*/ 82 w 1028"/>
                <a:gd name="T79" fmla="*/ 39 h 731"/>
                <a:gd name="T80" fmla="*/ 59 w 1028"/>
                <a:gd name="T81" fmla="*/ 42 h 731"/>
                <a:gd name="T82" fmla="*/ 41 w 1028"/>
                <a:gd name="T83" fmla="*/ 36 h 731"/>
                <a:gd name="T84" fmla="*/ 27 w 1028"/>
                <a:gd name="T85" fmla="*/ 25 h 731"/>
                <a:gd name="T86" fmla="*/ 9 w 1028"/>
                <a:gd name="T87" fmla="*/ 19 h 731"/>
                <a:gd name="T88" fmla="*/ 1 w 1028"/>
                <a:gd name="T89" fmla="*/ 14 h 73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28" h="731">
                  <a:moveTo>
                    <a:pt x="1028" y="0"/>
                  </a:moveTo>
                  <a:lnTo>
                    <a:pt x="1020" y="5"/>
                  </a:lnTo>
                  <a:lnTo>
                    <a:pt x="1013" y="12"/>
                  </a:lnTo>
                  <a:lnTo>
                    <a:pt x="1004" y="23"/>
                  </a:lnTo>
                  <a:lnTo>
                    <a:pt x="996" y="39"/>
                  </a:lnTo>
                  <a:lnTo>
                    <a:pt x="987" y="62"/>
                  </a:lnTo>
                  <a:lnTo>
                    <a:pt x="980" y="80"/>
                  </a:lnTo>
                  <a:lnTo>
                    <a:pt x="971" y="93"/>
                  </a:lnTo>
                  <a:lnTo>
                    <a:pt x="961" y="103"/>
                  </a:lnTo>
                  <a:lnTo>
                    <a:pt x="942" y="114"/>
                  </a:lnTo>
                  <a:lnTo>
                    <a:pt x="922" y="123"/>
                  </a:lnTo>
                  <a:lnTo>
                    <a:pt x="900" y="131"/>
                  </a:lnTo>
                  <a:lnTo>
                    <a:pt x="884" y="140"/>
                  </a:lnTo>
                  <a:lnTo>
                    <a:pt x="869" y="151"/>
                  </a:lnTo>
                  <a:lnTo>
                    <a:pt x="860" y="162"/>
                  </a:lnTo>
                  <a:lnTo>
                    <a:pt x="857" y="170"/>
                  </a:lnTo>
                  <a:lnTo>
                    <a:pt x="855" y="181"/>
                  </a:lnTo>
                  <a:lnTo>
                    <a:pt x="854" y="200"/>
                  </a:lnTo>
                  <a:lnTo>
                    <a:pt x="850" y="212"/>
                  </a:lnTo>
                  <a:lnTo>
                    <a:pt x="843" y="221"/>
                  </a:lnTo>
                  <a:lnTo>
                    <a:pt x="828" y="231"/>
                  </a:lnTo>
                  <a:lnTo>
                    <a:pt x="813" y="238"/>
                  </a:lnTo>
                  <a:lnTo>
                    <a:pt x="795" y="248"/>
                  </a:lnTo>
                  <a:lnTo>
                    <a:pt x="782" y="258"/>
                  </a:lnTo>
                  <a:lnTo>
                    <a:pt x="775" y="271"/>
                  </a:lnTo>
                  <a:lnTo>
                    <a:pt x="770" y="295"/>
                  </a:lnTo>
                  <a:lnTo>
                    <a:pt x="764" y="314"/>
                  </a:lnTo>
                  <a:lnTo>
                    <a:pt x="758" y="339"/>
                  </a:lnTo>
                  <a:lnTo>
                    <a:pt x="754" y="351"/>
                  </a:lnTo>
                  <a:lnTo>
                    <a:pt x="746" y="363"/>
                  </a:lnTo>
                  <a:lnTo>
                    <a:pt x="735" y="378"/>
                  </a:lnTo>
                  <a:lnTo>
                    <a:pt x="727" y="395"/>
                  </a:lnTo>
                  <a:lnTo>
                    <a:pt x="723" y="412"/>
                  </a:lnTo>
                  <a:lnTo>
                    <a:pt x="721" y="430"/>
                  </a:lnTo>
                  <a:lnTo>
                    <a:pt x="721" y="449"/>
                  </a:lnTo>
                  <a:lnTo>
                    <a:pt x="723" y="470"/>
                  </a:lnTo>
                  <a:lnTo>
                    <a:pt x="742" y="502"/>
                  </a:lnTo>
                  <a:lnTo>
                    <a:pt x="763" y="531"/>
                  </a:lnTo>
                  <a:lnTo>
                    <a:pt x="778" y="556"/>
                  </a:lnTo>
                  <a:lnTo>
                    <a:pt x="789" y="575"/>
                  </a:lnTo>
                  <a:lnTo>
                    <a:pt x="797" y="597"/>
                  </a:lnTo>
                  <a:lnTo>
                    <a:pt x="803" y="619"/>
                  </a:lnTo>
                  <a:lnTo>
                    <a:pt x="811" y="641"/>
                  </a:lnTo>
                  <a:lnTo>
                    <a:pt x="823" y="664"/>
                  </a:lnTo>
                  <a:lnTo>
                    <a:pt x="828" y="671"/>
                  </a:lnTo>
                  <a:lnTo>
                    <a:pt x="836" y="678"/>
                  </a:lnTo>
                  <a:lnTo>
                    <a:pt x="850" y="689"/>
                  </a:lnTo>
                  <a:lnTo>
                    <a:pt x="867" y="697"/>
                  </a:lnTo>
                  <a:lnTo>
                    <a:pt x="850" y="694"/>
                  </a:lnTo>
                  <a:lnTo>
                    <a:pt x="829" y="689"/>
                  </a:lnTo>
                  <a:lnTo>
                    <a:pt x="813" y="686"/>
                  </a:lnTo>
                  <a:lnTo>
                    <a:pt x="793" y="685"/>
                  </a:lnTo>
                  <a:lnTo>
                    <a:pt x="775" y="684"/>
                  </a:lnTo>
                  <a:lnTo>
                    <a:pt x="754" y="686"/>
                  </a:lnTo>
                  <a:lnTo>
                    <a:pt x="741" y="690"/>
                  </a:lnTo>
                  <a:lnTo>
                    <a:pt x="726" y="699"/>
                  </a:lnTo>
                  <a:lnTo>
                    <a:pt x="716" y="710"/>
                  </a:lnTo>
                  <a:lnTo>
                    <a:pt x="708" y="722"/>
                  </a:lnTo>
                  <a:lnTo>
                    <a:pt x="700" y="731"/>
                  </a:lnTo>
                  <a:lnTo>
                    <a:pt x="700" y="727"/>
                  </a:lnTo>
                  <a:lnTo>
                    <a:pt x="702" y="711"/>
                  </a:lnTo>
                  <a:lnTo>
                    <a:pt x="704" y="697"/>
                  </a:lnTo>
                  <a:lnTo>
                    <a:pt x="709" y="677"/>
                  </a:lnTo>
                  <a:lnTo>
                    <a:pt x="700" y="697"/>
                  </a:lnTo>
                  <a:lnTo>
                    <a:pt x="692" y="708"/>
                  </a:lnTo>
                  <a:lnTo>
                    <a:pt x="684" y="714"/>
                  </a:lnTo>
                  <a:lnTo>
                    <a:pt x="673" y="716"/>
                  </a:lnTo>
                  <a:lnTo>
                    <a:pt x="658" y="714"/>
                  </a:lnTo>
                  <a:lnTo>
                    <a:pt x="640" y="709"/>
                  </a:lnTo>
                  <a:lnTo>
                    <a:pt x="621" y="705"/>
                  </a:lnTo>
                  <a:lnTo>
                    <a:pt x="600" y="704"/>
                  </a:lnTo>
                  <a:lnTo>
                    <a:pt x="581" y="705"/>
                  </a:lnTo>
                  <a:lnTo>
                    <a:pt x="563" y="710"/>
                  </a:lnTo>
                  <a:lnTo>
                    <a:pt x="598" y="690"/>
                  </a:lnTo>
                  <a:lnTo>
                    <a:pt x="612" y="681"/>
                  </a:lnTo>
                  <a:lnTo>
                    <a:pt x="622" y="667"/>
                  </a:lnTo>
                  <a:lnTo>
                    <a:pt x="629" y="652"/>
                  </a:lnTo>
                  <a:lnTo>
                    <a:pt x="633" y="631"/>
                  </a:lnTo>
                  <a:lnTo>
                    <a:pt x="634" y="602"/>
                  </a:lnTo>
                  <a:lnTo>
                    <a:pt x="632" y="581"/>
                  </a:lnTo>
                  <a:lnTo>
                    <a:pt x="629" y="564"/>
                  </a:lnTo>
                  <a:lnTo>
                    <a:pt x="625" y="543"/>
                  </a:lnTo>
                  <a:lnTo>
                    <a:pt x="625" y="527"/>
                  </a:lnTo>
                  <a:lnTo>
                    <a:pt x="626" y="506"/>
                  </a:lnTo>
                  <a:lnTo>
                    <a:pt x="625" y="482"/>
                  </a:lnTo>
                  <a:lnTo>
                    <a:pt x="626" y="466"/>
                  </a:lnTo>
                  <a:lnTo>
                    <a:pt x="630" y="450"/>
                  </a:lnTo>
                  <a:lnTo>
                    <a:pt x="636" y="436"/>
                  </a:lnTo>
                  <a:lnTo>
                    <a:pt x="637" y="426"/>
                  </a:lnTo>
                  <a:lnTo>
                    <a:pt x="634" y="414"/>
                  </a:lnTo>
                  <a:lnTo>
                    <a:pt x="629" y="397"/>
                  </a:lnTo>
                  <a:lnTo>
                    <a:pt x="629" y="381"/>
                  </a:lnTo>
                  <a:lnTo>
                    <a:pt x="631" y="361"/>
                  </a:lnTo>
                  <a:lnTo>
                    <a:pt x="637" y="345"/>
                  </a:lnTo>
                  <a:lnTo>
                    <a:pt x="646" y="331"/>
                  </a:lnTo>
                  <a:lnTo>
                    <a:pt x="654" y="318"/>
                  </a:lnTo>
                  <a:lnTo>
                    <a:pt x="657" y="306"/>
                  </a:lnTo>
                  <a:lnTo>
                    <a:pt x="656" y="293"/>
                  </a:lnTo>
                  <a:lnTo>
                    <a:pt x="651" y="280"/>
                  </a:lnTo>
                  <a:lnTo>
                    <a:pt x="641" y="269"/>
                  </a:lnTo>
                  <a:lnTo>
                    <a:pt x="619" y="254"/>
                  </a:lnTo>
                  <a:lnTo>
                    <a:pt x="594" y="239"/>
                  </a:lnTo>
                  <a:lnTo>
                    <a:pt x="567" y="227"/>
                  </a:lnTo>
                  <a:lnTo>
                    <a:pt x="544" y="221"/>
                  </a:lnTo>
                  <a:lnTo>
                    <a:pt x="524" y="217"/>
                  </a:lnTo>
                  <a:lnTo>
                    <a:pt x="504" y="212"/>
                  </a:lnTo>
                  <a:lnTo>
                    <a:pt x="485" y="204"/>
                  </a:lnTo>
                  <a:lnTo>
                    <a:pt x="465" y="194"/>
                  </a:lnTo>
                  <a:lnTo>
                    <a:pt x="454" y="186"/>
                  </a:lnTo>
                  <a:lnTo>
                    <a:pt x="438" y="172"/>
                  </a:lnTo>
                  <a:lnTo>
                    <a:pt x="421" y="156"/>
                  </a:lnTo>
                  <a:lnTo>
                    <a:pt x="404" y="140"/>
                  </a:lnTo>
                  <a:lnTo>
                    <a:pt x="391" y="130"/>
                  </a:lnTo>
                  <a:lnTo>
                    <a:pt x="375" y="123"/>
                  </a:lnTo>
                  <a:lnTo>
                    <a:pt x="358" y="117"/>
                  </a:lnTo>
                  <a:lnTo>
                    <a:pt x="338" y="114"/>
                  </a:lnTo>
                  <a:lnTo>
                    <a:pt x="316" y="112"/>
                  </a:lnTo>
                  <a:lnTo>
                    <a:pt x="296" y="113"/>
                  </a:lnTo>
                  <a:lnTo>
                    <a:pt x="270" y="115"/>
                  </a:lnTo>
                  <a:lnTo>
                    <a:pt x="246" y="118"/>
                  </a:lnTo>
                  <a:lnTo>
                    <a:pt x="224" y="123"/>
                  </a:lnTo>
                  <a:lnTo>
                    <a:pt x="200" y="126"/>
                  </a:lnTo>
                  <a:lnTo>
                    <a:pt x="178" y="126"/>
                  </a:lnTo>
                  <a:lnTo>
                    <a:pt x="157" y="123"/>
                  </a:lnTo>
                  <a:lnTo>
                    <a:pt x="140" y="117"/>
                  </a:lnTo>
                  <a:lnTo>
                    <a:pt x="123" y="107"/>
                  </a:lnTo>
                  <a:lnTo>
                    <a:pt x="109" y="95"/>
                  </a:lnTo>
                  <a:lnTo>
                    <a:pt x="94" y="84"/>
                  </a:lnTo>
                  <a:lnTo>
                    <a:pt x="80" y="75"/>
                  </a:lnTo>
                  <a:lnTo>
                    <a:pt x="64" y="69"/>
                  </a:lnTo>
                  <a:lnTo>
                    <a:pt x="46" y="64"/>
                  </a:lnTo>
                  <a:lnTo>
                    <a:pt x="26" y="58"/>
                  </a:lnTo>
                  <a:lnTo>
                    <a:pt x="14" y="54"/>
                  </a:lnTo>
                  <a:lnTo>
                    <a:pt x="9" y="48"/>
                  </a:lnTo>
                  <a:lnTo>
                    <a:pt x="4" y="43"/>
                  </a:lnTo>
                  <a:lnTo>
                    <a:pt x="0" y="30"/>
                  </a:lnTo>
                </a:path>
              </a:pathLst>
            </a:custGeom>
            <a:noFill/>
            <a:ln w="0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26" name="Freeform 66"/>
            <p:cNvSpPr>
              <a:spLocks/>
            </p:cNvSpPr>
            <p:nvPr/>
          </p:nvSpPr>
          <p:spPr bwMode="auto">
            <a:xfrm>
              <a:off x="1216" y="1283"/>
              <a:ext cx="30" cy="58"/>
            </a:xfrm>
            <a:custGeom>
              <a:avLst/>
              <a:gdLst>
                <a:gd name="T0" fmla="*/ 11 w 88"/>
                <a:gd name="T1" fmla="*/ 22 h 174"/>
                <a:gd name="T2" fmla="*/ 12 w 88"/>
                <a:gd name="T3" fmla="*/ 25 h 174"/>
                <a:gd name="T4" fmla="*/ 15 w 88"/>
                <a:gd name="T5" fmla="*/ 29 h 174"/>
                <a:gd name="T6" fmla="*/ 17 w 88"/>
                <a:gd name="T7" fmla="*/ 31 h 174"/>
                <a:gd name="T8" fmla="*/ 21 w 88"/>
                <a:gd name="T9" fmla="*/ 34 h 174"/>
                <a:gd name="T10" fmla="*/ 25 w 88"/>
                <a:gd name="T11" fmla="*/ 36 h 174"/>
                <a:gd name="T12" fmla="*/ 28 w 88"/>
                <a:gd name="T13" fmla="*/ 38 h 174"/>
                <a:gd name="T14" fmla="*/ 30 w 88"/>
                <a:gd name="T15" fmla="*/ 41 h 174"/>
                <a:gd name="T16" fmla="*/ 30 w 88"/>
                <a:gd name="T17" fmla="*/ 42 h 174"/>
                <a:gd name="T18" fmla="*/ 30 w 88"/>
                <a:gd name="T19" fmla="*/ 43 h 174"/>
                <a:gd name="T20" fmla="*/ 26 w 88"/>
                <a:gd name="T21" fmla="*/ 44 h 174"/>
                <a:gd name="T22" fmla="*/ 20 w 88"/>
                <a:gd name="T23" fmla="*/ 45 h 174"/>
                <a:gd name="T24" fmla="*/ 16 w 88"/>
                <a:gd name="T25" fmla="*/ 46 h 174"/>
                <a:gd name="T26" fmla="*/ 13 w 88"/>
                <a:gd name="T27" fmla="*/ 48 h 174"/>
                <a:gd name="T28" fmla="*/ 11 w 88"/>
                <a:gd name="T29" fmla="*/ 50 h 174"/>
                <a:gd name="T30" fmla="*/ 10 w 88"/>
                <a:gd name="T31" fmla="*/ 53 h 174"/>
                <a:gd name="T32" fmla="*/ 9 w 88"/>
                <a:gd name="T33" fmla="*/ 58 h 174"/>
                <a:gd name="T34" fmla="*/ 8 w 88"/>
                <a:gd name="T35" fmla="*/ 50 h 174"/>
                <a:gd name="T36" fmla="*/ 7 w 88"/>
                <a:gd name="T37" fmla="*/ 48 h 174"/>
                <a:gd name="T38" fmla="*/ 7 w 88"/>
                <a:gd name="T39" fmla="*/ 46 h 174"/>
                <a:gd name="T40" fmla="*/ 4 w 88"/>
                <a:gd name="T41" fmla="*/ 42 h 174"/>
                <a:gd name="T42" fmla="*/ 1 w 88"/>
                <a:gd name="T43" fmla="*/ 37 h 174"/>
                <a:gd name="T44" fmla="*/ 0 w 88"/>
                <a:gd name="T45" fmla="*/ 31 h 174"/>
                <a:gd name="T46" fmla="*/ 0 w 88"/>
                <a:gd name="T47" fmla="*/ 25 h 174"/>
                <a:gd name="T48" fmla="*/ 0 w 88"/>
                <a:gd name="T49" fmla="*/ 19 h 174"/>
                <a:gd name="T50" fmla="*/ 0 w 88"/>
                <a:gd name="T51" fmla="*/ 18 h 174"/>
                <a:gd name="T52" fmla="*/ 1 w 88"/>
                <a:gd name="T53" fmla="*/ 10 h 174"/>
                <a:gd name="T54" fmla="*/ 2 w 88"/>
                <a:gd name="T55" fmla="*/ 7 h 174"/>
                <a:gd name="T56" fmla="*/ 4 w 88"/>
                <a:gd name="T57" fmla="*/ 3 h 174"/>
                <a:gd name="T58" fmla="*/ 6 w 88"/>
                <a:gd name="T59" fmla="*/ 0 h 17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8" h="174">
                  <a:moveTo>
                    <a:pt x="33" y="66"/>
                  </a:moveTo>
                  <a:lnTo>
                    <a:pt x="36" y="75"/>
                  </a:lnTo>
                  <a:lnTo>
                    <a:pt x="43" y="86"/>
                  </a:lnTo>
                  <a:lnTo>
                    <a:pt x="50" y="93"/>
                  </a:lnTo>
                  <a:lnTo>
                    <a:pt x="62" y="101"/>
                  </a:lnTo>
                  <a:lnTo>
                    <a:pt x="74" y="108"/>
                  </a:lnTo>
                  <a:lnTo>
                    <a:pt x="82" y="114"/>
                  </a:lnTo>
                  <a:lnTo>
                    <a:pt x="88" y="124"/>
                  </a:lnTo>
                  <a:lnTo>
                    <a:pt x="88" y="126"/>
                  </a:lnTo>
                  <a:lnTo>
                    <a:pt x="87" y="129"/>
                  </a:lnTo>
                  <a:lnTo>
                    <a:pt x="76" y="132"/>
                  </a:lnTo>
                  <a:lnTo>
                    <a:pt x="60" y="135"/>
                  </a:lnTo>
                  <a:lnTo>
                    <a:pt x="48" y="138"/>
                  </a:lnTo>
                  <a:lnTo>
                    <a:pt x="39" y="143"/>
                  </a:lnTo>
                  <a:lnTo>
                    <a:pt x="33" y="149"/>
                  </a:lnTo>
                  <a:lnTo>
                    <a:pt x="28" y="159"/>
                  </a:lnTo>
                  <a:lnTo>
                    <a:pt x="25" y="174"/>
                  </a:lnTo>
                  <a:lnTo>
                    <a:pt x="24" y="149"/>
                  </a:lnTo>
                  <a:lnTo>
                    <a:pt x="22" y="144"/>
                  </a:lnTo>
                  <a:lnTo>
                    <a:pt x="20" y="137"/>
                  </a:lnTo>
                  <a:lnTo>
                    <a:pt x="13" y="127"/>
                  </a:lnTo>
                  <a:lnTo>
                    <a:pt x="4" y="112"/>
                  </a:lnTo>
                  <a:lnTo>
                    <a:pt x="0" y="92"/>
                  </a:lnTo>
                  <a:lnTo>
                    <a:pt x="0" y="74"/>
                  </a:lnTo>
                  <a:lnTo>
                    <a:pt x="1" y="57"/>
                  </a:lnTo>
                  <a:lnTo>
                    <a:pt x="1" y="53"/>
                  </a:lnTo>
                  <a:lnTo>
                    <a:pt x="3" y="31"/>
                  </a:lnTo>
                  <a:lnTo>
                    <a:pt x="6" y="20"/>
                  </a:lnTo>
                  <a:lnTo>
                    <a:pt x="11" y="9"/>
                  </a:lnTo>
                  <a:lnTo>
                    <a:pt x="17" y="0"/>
                  </a:lnTo>
                </a:path>
              </a:pathLst>
            </a:custGeom>
            <a:noFill/>
            <a:ln w="0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27" name="Freeform 67"/>
            <p:cNvSpPr>
              <a:spLocks/>
            </p:cNvSpPr>
            <p:nvPr/>
          </p:nvSpPr>
          <p:spPr bwMode="auto">
            <a:xfrm>
              <a:off x="1204" y="1285"/>
              <a:ext cx="14" cy="40"/>
            </a:xfrm>
            <a:custGeom>
              <a:avLst/>
              <a:gdLst>
                <a:gd name="T0" fmla="*/ 14 w 40"/>
                <a:gd name="T1" fmla="*/ 0 h 119"/>
                <a:gd name="T2" fmla="*/ 13 w 40"/>
                <a:gd name="T3" fmla="*/ 2 h 119"/>
                <a:gd name="T4" fmla="*/ 11 w 40"/>
                <a:gd name="T5" fmla="*/ 6 h 119"/>
                <a:gd name="T6" fmla="*/ 10 w 40"/>
                <a:gd name="T7" fmla="*/ 10 h 119"/>
                <a:gd name="T8" fmla="*/ 9 w 40"/>
                <a:gd name="T9" fmla="*/ 16 h 119"/>
                <a:gd name="T10" fmla="*/ 9 w 40"/>
                <a:gd name="T11" fmla="*/ 16 h 119"/>
                <a:gd name="T12" fmla="*/ 9 w 40"/>
                <a:gd name="T13" fmla="*/ 20 h 119"/>
                <a:gd name="T14" fmla="*/ 9 w 40"/>
                <a:gd name="T15" fmla="*/ 25 h 119"/>
                <a:gd name="T16" fmla="*/ 9 w 40"/>
                <a:gd name="T17" fmla="*/ 30 h 119"/>
                <a:gd name="T18" fmla="*/ 8 w 40"/>
                <a:gd name="T19" fmla="*/ 34 h 119"/>
                <a:gd name="T20" fmla="*/ 7 w 40"/>
                <a:gd name="T21" fmla="*/ 40 h 119"/>
                <a:gd name="T22" fmla="*/ 4 w 40"/>
                <a:gd name="T23" fmla="*/ 36 h 119"/>
                <a:gd name="T24" fmla="*/ 2 w 40"/>
                <a:gd name="T25" fmla="*/ 32 h 119"/>
                <a:gd name="T26" fmla="*/ 1 w 40"/>
                <a:gd name="T27" fmla="*/ 28 h 119"/>
                <a:gd name="T28" fmla="*/ 0 w 40"/>
                <a:gd name="T29" fmla="*/ 24 h 119"/>
                <a:gd name="T30" fmla="*/ 0 w 40"/>
                <a:gd name="T31" fmla="*/ 19 h 119"/>
                <a:gd name="T32" fmla="*/ 0 w 40"/>
                <a:gd name="T33" fmla="*/ 14 h 119"/>
                <a:gd name="T34" fmla="*/ 0 w 40"/>
                <a:gd name="T35" fmla="*/ 13 h 119"/>
                <a:gd name="T36" fmla="*/ 1 w 40"/>
                <a:gd name="T37" fmla="*/ 7 h 119"/>
                <a:gd name="T38" fmla="*/ 1 w 40"/>
                <a:gd name="T39" fmla="*/ 4 h 11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0" h="119">
                  <a:moveTo>
                    <a:pt x="40" y="0"/>
                  </a:moveTo>
                  <a:lnTo>
                    <a:pt x="36" y="7"/>
                  </a:lnTo>
                  <a:lnTo>
                    <a:pt x="32" y="17"/>
                  </a:lnTo>
                  <a:lnTo>
                    <a:pt x="29" y="31"/>
                  </a:lnTo>
                  <a:lnTo>
                    <a:pt x="27" y="49"/>
                  </a:lnTo>
                  <a:lnTo>
                    <a:pt x="27" y="59"/>
                  </a:lnTo>
                  <a:lnTo>
                    <a:pt x="25" y="74"/>
                  </a:lnTo>
                  <a:lnTo>
                    <a:pt x="25" y="90"/>
                  </a:lnTo>
                  <a:lnTo>
                    <a:pt x="24" y="102"/>
                  </a:lnTo>
                  <a:lnTo>
                    <a:pt x="19" y="119"/>
                  </a:lnTo>
                  <a:lnTo>
                    <a:pt x="12" y="107"/>
                  </a:lnTo>
                  <a:lnTo>
                    <a:pt x="5" y="95"/>
                  </a:lnTo>
                  <a:lnTo>
                    <a:pt x="2" y="84"/>
                  </a:lnTo>
                  <a:lnTo>
                    <a:pt x="0" y="70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1" y="38"/>
                  </a:lnTo>
                  <a:lnTo>
                    <a:pt x="2" y="20"/>
                  </a:lnTo>
                  <a:lnTo>
                    <a:pt x="4" y="12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28" name="Freeform 68"/>
            <p:cNvSpPr>
              <a:spLocks/>
            </p:cNvSpPr>
            <p:nvPr/>
          </p:nvSpPr>
          <p:spPr bwMode="auto">
            <a:xfrm>
              <a:off x="1167" y="1289"/>
              <a:ext cx="40" cy="79"/>
            </a:xfrm>
            <a:custGeom>
              <a:avLst/>
              <a:gdLst>
                <a:gd name="T0" fmla="*/ 33 w 121"/>
                <a:gd name="T1" fmla="*/ 0 h 237"/>
                <a:gd name="T2" fmla="*/ 33 w 121"/>
                <a:gd name="T3" fmla="*/ 5 h 237"/>
                <a:gd name="T4" fmla="*/ 32 w 121"/>
                <a:gd name="T5" fmla="*/ 9 h 237"/>
                <a:gd name="T6" fmla="*/ 32 w 121"/>
                <a:gd name="T7" fmla="*/ 9 h 237"/>
                <a:gd name="T8" fmla="*/ 31 w 121"/>
                <a:gd name="T9" fmla="*/ 15 h 237"/>
                <a:gd name="T10" fmla="*/ 31 w 121"/>
                <a:gd name="T11" fmla="*/ 21 h 237"/>
                <a:gd name="T12" fmla="*/ 32 w 121"/>
                <a:gd name="T13" fmla="*/ 28 h 237"/>
                <a:gd name="T14" fmla="*/ 34 w 121"/>
                <a:gd name="T15" fmla="*/ 34 h 237"/>
                <a:gd name="T16" fmla="*/ 36 w 121"/>
                <a:gd name="T17" fmla="*/ 40 h 237"/>
                <a:gd name="T18" fmla="*/ 39 w 121"/>
                <a:gd name="T19" fmla="*/ 45 h 237"/>
                <a:gd name="T20" fmla="*/ 40 w 121"/>
                <a:gd name="T21" fmla="*/ 51 h 237"/>
                <a:gd name="T22" fmla="*/ 40 w 121"/>
                <a:gd name="T23" fmla="*/ 58 h 237"/>
                <a:gd name="T24" fmla="*/ 39 w 121"/>
                <a:gd name="T25" fmla="*/ 65 h 237"/>
                <a:gd name="T26" fmla="*/ 38 w 121"/>
                <a:gd name="T27" fmla="*/ 70 h 237"/>
                <a:gd name="T28" fmla="*/ 36 w 121"/>
                <a:gd name="T29" fmla="*/ 76 h 237"/>
                <a:gd name="T30" fmla="*/ 33 w 121"/>
                <a:gd name="T31" fmla="*/ 79 h 237"/>
                <a:gd name="T32" fmla="*/ 31 w 121"/>
                <a:gd name="T33" fmla="*/ 75 h 237"/>
                <a:gd name="T34" fmla="*/ 29 w 121"/>
                <a:gd name="T35" fmla="*/ 71 h 237"/>
                <a:gd name="T36" fmla="*/ 27 w 121"/>
                <a:gd name="T37" fmla="*/ 67 h 237"/>
                <a:gd name="T38" fmla="*/ 24 w 121"/>
                <a:gd name="T39" fmla="*/ 63 h 237"/>
                <a:gd name="T40" fmla="*/ 20 w 121"/>
                <a:gd name="T41" fmla="*/ 58 h 237"/>
                <a:gd name="T42" fmla="*/ 17 w 121"/>
                <a:gd name="T43" fmla="*/ 54 h 237"/>
                <a:gd name="T44" fmla="*/ 12 w 121"/>
                <a:gd name="T45" fmla="*/ 49 h 237"/>
                <a:gd name="T46" fmla="*/ 8 w 121"/>
                <a:gd name="T47" fmla="*/ 44 h 237"/>
                <a:gd name="T48" fmla="*/ 4 w 121"/>
                <a:gd name="T49" fmla="*/ 41 h 237"/>
                <a:gd name="T50" fmla="*/ 1 w 121"/>
                <a:gd name="T51" fmla="*/ 37 h 237"/>
                <a:gd name="T52" fmla="*/ 0 w 121"/>
                <a:gd name="T53" fmla="*/ 33 h 237"/>
                <a:gd name="T54" fmla="*/ 0 w 121"/>
                <a:gd name="T55" fmla="*/ 29 h 237"/>
                <a:gd name="T56" fmla="*/ 1 w 121"/>
                <a:gd name="T57" fmla="*/ 25 h 237"/>
                <a:gd name="T58" fmla="*/ 3 w 121"/>
                <a:gd name="T59" fmla="*/ 20 h 237"/>
                <a:gd name="T60" fmla="*/ 6 w 121"/>
                <a:gd name="T61" fmla="*/ 14 h 237"/>
                <a:gd name="T62" fmla="*/ 8 w 121"/>
                <a:gd name="T63" fmla="*/ 9 h 237"/>
                <a:gd name="T64" fmla="*/ 10 w 121"/>
                <a:gd name="T65" fmla="*/ 4 h 237"/>
                <a:gd name="T66" fmla="*/ 12 w 121"/>
                <a:gd name="T67" fmla="*/ 1 h 23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1" h="237">
                  <a:moveTo>
                    <a:pt x="101" y="0"/>
                  </a:moveTo>
                  <a:lnTo>
                    <a:pt x="100" y="14"/>
                  </a:lnTo>
                  <a:lnTo>
                    <a:pt x="98" y="28"/>
                  </a:lnTo>
                  <a:lnTo>
                    <a:pt x="95" y="46"/>
                  </a:lnTo>
                  <a:lnTo>
                    <a:pt x="94" y="62"/>
                  </a:lnTo>
                  <a:lnTo>
                    <a:pt x="98" y="83"/>
                  </a:lnTo>
                  <a:lnTo>
                    <a:pt x="104" y="101"/>
                  </a:lnTo>
                  <a:lnTo>
                    <a:pt x="110" y="120"/>
                  </a:lnTo>
                  <a:lnTo>
                    <a:pt x="118" y="136"/>
                  </a:lnTo>
                  <a:lnTo>
                    <a:pt x="120" y="153"/>
                  </a:lnTo>
                  <a:lnTo>
                    <a:pt x="121" y="173"/>
                  </a:lnTo>
                  <a:lnTo>
                    <a:pt x="119" y="195"/>
                  </a:lnTo>
                  <a:lnTo>
                    <a:pt x="115" y="211"/>
                  </a:lnTo>
                  <a:lnTo>
                    <a:pt x="108" y="228"/>
                  </a:lnTo>
                  <a:lnTo>
                    <a:pt x="100" y="237"/>
                  </a:lnTo>
                  <a:lnTo>
                    <a:pt x="94" y="225"/>
                  </a:lnTo>
                  <a:lnTo>
                    <a:pt x="89" y="212"/>
                  </a:lnTo>
                  <a:lnTo>
                    <a:pt x="83" y="201"/>
                  </a:lnTo>
                  <a:lnTo>
                    <a:pt x="74" y="189"/>
                  </a:lnTo>
                  <a:lnTo>
                    <a:pt x="62" y="174"/>
                  </a:lnTo>
                  <a:lnTo>
                    <a:pt x="50" y="161"/>
                  </a:lnTo>
                  <a:lnTo>
                    <a:pt x="36" y="146"/>
                  </a:lnTo>
                  <a:lnTo>
                    <a:pt x="23" y="132"/>
                  </a:lnTo>
                  <a:lnTo>
                    <a:pt x="11" y="122"/>
                  </a:lnTo>
                  <a:lnTo>
                    <a:pt x="3" y="111"/>
                  </a:lnTo>
                  <a:lnTo>
                    <a:pt x="0" y="99"/>
                  </a:lnTo>
                  <a:lnTo>
                    <a:pt x="0" y="86"/>
                  </a:lnTo>
                  <a:lnTo>
                    <a:pt x="3" y="74"/>
                  </a:lnTo>
                  <a:lnTo>
                    <a:pt x="10" y="61"/>
                  </a:lnTo>
                  <a:lnTo>
                    <a:pt x="17" y="43"/>
                  </a:lnTo>
                  <a:lnTo>
                    <a:pt x="24" y="27"/>
                  </a:lnTo>
                  <a:lnTo>
                    <a:pt x="30" y="12"/>
                  </a:lnTo>
                  <a:lnTo>
                    <a:pt x="36" y="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29" name="Freeform 69"/>
            <p:cNvSpPr>
              <a:spLocks/>
            </p:cNvSpPr>
            <p:nvPr/>
          </p:nvSpPr>
          <p:spPr bwMode="auto">
            <a:xfrm>
              <a:off x="1159" y="1176"/>
              <a:ext cx="219" cy="113"/>
            </a:xfrm>
            <a:custGeom>
              <a:avLst/>
              <a:gdLst>
                <a:gd name="T0" fmla="*/ 140 w 659"/>
                <a:gd name="T1" fmla="*/ 5 h 337"/>
                <a:gd name="T2" fmla="*/ 149 w 659"/>
                <a:gd name="T3" fmla="*/ 1 h 337"/>
                <a:gd name="T4" fmla="*/ 156 w 659"/>
                <a:gd name="T5" fmla="*/ 0 h 337"/>
                <a:gd name="T6" fmla="*/ 163 w 659"/>
                <a:gd name="T7" fmla="*/ 3 h 337"/>
                <a:gd name="T8" fmla="*/ 167 w 659"/>
                <a:gd name="T9" fmla="*/ 13 h 337"/>
                <a:gd name="T10" fmla="*/ 173 w 659"/>
                <a:gd name="T11" fmla="*/ 25 h 337"/>
                <a:gd name="T12" fmla="*/ 177 w 659"/>
                <a:gd name="T13" fmla="*/ 32 h 337"/>
                <a:gd name="T14" fmla="*/ 186 w 659"/>
                <a:gd name="T15" fmla="*/ 36 h 337"/>
                <a:gd name="T16" fmla="*/ 200 w 659"/>
                <a:gd name="T17" fmla="*/ 44 h 337"/>
                <a:gd name="T18" fmla="*/ 211 w 659"/>
                <a:gd name="T19" fmla="*/ 54 h 337"/>
                <a:gd name="T20" fmla="*/ 218 w 659"/>
                <a:gd name="T21" fmla="*/ 68 h 337"/>
                <a:gd name="T22" fmla="*/ 219 w 659"/>
                <a:gd name="T23" fmla="*/ 83 h 337"/>
                <a:gd name="T24" fmla="*/ 215 w 659"/>
                <a:gd name="T25" fmla="*/ 94 h 337"/>
                <a:gd name="T26" fmla="*/ 207 w 659"/>
                <a:gd name="T27" fmla="*/ 101 h 337"/>
                <a:gd name="T28" fmla="*/ 196 w 659"/>
                <a:gd name="T29" fmla="*/ 104 h 337"/>
                <a:gd name="T30" fmla="*/ 189 w 659"/>
                <a:gd name="T31" fmla="*/ 107 h 337"/>
                <a:gd name="T32" fmla="*/ 181 w 659"/>
                <a:gd name="T33" fmla="*/ 112 h 337"/>
                <a:gd name="T34" fmla="*/ 172 w 659"/>
                <a:gd name="T35" fmla="*/ 112 h 337"/>
                <a:gd name="T36" fmla="*/ 156 w 659"/>
                <a:gd name="T37" fmla="*/ 108 h 337"/>
                <a:gd name="T38" fmla="*/ 146 w 659"/>
                <a:gd name="T39" fmla="*/ 107 h 337"/>
                <a:gd name="T40" fmla="*/ 136 w 659"/>
                <a:gd name="T41" fmla="*/ 107 h 337"/>
                <a:gd name="T42" fmla="*/ 123 w 659"/>
                <a:gd name="T43" fmla="*/ 103 h 337"/>
                <a:gd name="T44" fmla="*/ 113 w 659"/>
                <a:gd name="T45" fmla="*/ 101 h 337"/>
                <a:gd name="T46" fmla="*/ 103 w 659"/>
                <a:gd name="T47" fmla="*/ 97 h 337"/>
                <a:gd name="T48" fmla="*/ 92 w 659"/>
                <a:gd name="T49" fmla="*/ 96 h 337"/>
                <a:gd name="T50" fmla="*/ 83 w 659"/>
                <a:gd name="T51" fmla="*/ 99 h 337"/>
                <a:gd name="T52" fmla="*/ 71 w 659"/>
                <a:gd name="T53" fmla="*/ 104 h 337"/>
                <a:gd name="T54" fmla="*/ 63 w 659"/>
                <a:gd name="T55" fmla="*/ 107 h 337"/>
                <a:gd name="T56" fmla="*/ 54 w 659"/>
                <a:gd name="T57" fmla="*/ 111 h 337"/>
                <a:gd name="T58" fmla="*/ 47 w 659"/>
                <a:gd name="T59" fmla="*/ 113 h 337"/>
                <a:gd name="T60" fmla="*/ 42 w 659"/>
                <a:gd name="T61" fmla="*/ 113 h 337"/>
                <a:gd name="T62" fmla="*/ 31 w 659"/>
                <a:gd name="T63" fmla="*/ 109 h 337"/>
                <a:gd name="T64" fmla="*/ 21 w 659"/>
                <a:gd name="T65" fmla="*/ 102 h 337"/>
                <a:gd name="T66" fmla="*/ 14 w 659"/>
                <a:gd name="T67" fmla="*/ 92 h 337"/>
                <a:gd name="T68" fmla="*/ 10 w 659"/>
                <a:gd name="T69" fmla="*/ 76 h 337"/>
                <a:gd name="T70" fmla="*/ 4 w 659"/>
                <a:gd name="T71" fmla="*/ 63 h 337"/>
                <a:gd name="T72" fmla="*/ 0 w 659"/>
                <a:gd name="T73" fmla="*/ 53 h 337"/>
                <a:gd name="T74" fmla="*/ 1 w 659"/>
                <a:gd name="T75" fmla="*/ 44 h 337"/>
                <a:gd name="T76" fmla="*/ 8 w 659"/>
                <a:gd name="T77" fmla="*/ 34 h 337"/>
                <a:gd name="T78" fmla="*/ 16 w 659"/>
                <a:gd name="T79" fmla="*/ 26 h 337"/>
                <a:gd name="T80" fmla="*/ 21 w 659"/>
                <a:gd name="T81" fmla="*/ 20 h 337"/>
                <a:gd name="T82" fmla="*/ 32 w 659"/>
                <a:gd name="T83" fmla="*/ 16 h 337"/>
                <a:gd name="T84" fmla="*/ 48 w 659"/>
                <a:gd name="T85" fmla="*/ 17 h 337"/>
                <a:gd name="T86" fmla="*/ 74 w 659"/>
                <a:gd name="T87" fmla="*/ 20 h 337"/>
                <a:gd name="T88" fmla="*/ 92 w 659"/>
                <a:gd name="T89" fmla="*/ 19 h 337"/>
                <a:gd name="T90" fmla="*/ 110 w 659"/>
                <a:gd name="T91" fmla="*/ 15 h 337"/>
                <a:gd name="T92" fmla="*/ 123 w 659"/>
                <a:gd name="T93" fmla="*/ 10 h 337"/>
                <a:gd name="T94" fmla="*/ 132 w 659"/>
                <a:gd name="T95" fmla="*/ 6 h 33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59" h="337">
                  <a:moveTo>
                    <a:pt x="407" y="15"/>
                  </a:moveTo>
                  <a:lnTo>
                    <a:pt x="422" y="14"/>
                  </a:lnTo>
                  <a:lnTo>
                    <a:pt x="434" y="10"/>
                  </a:lnTo>
                  <a:lnTo>
                    <a:pt x="447" y="3"/>
                  </a:lnTo>
                  <a:lnTo>
                    <a:pt x="458" y="0"/>
                  </a:lnTo>
                  <a:lnTo>
                    <a:pt x="469" y="0"/>
                  </a:lnTo>
                  <a:lnTo>
                    <a:pt x="480" y="3"/>
                  </a:lnTo>
                  <a:lnTo>
                    <a:pt x="489" y="8"/>
                  </a:lnTo>
                  <a:lnTo>
                    <a:pt x="497" y="20"/>
                  </a:lnTo>
                  <a:lnTo>
                    <a:pt x="503" y="38"/>
                  </a:lnTo>
                  <a:lnTo>
                    <a:pt x="512" y="62"/>
                  </a:lnTo>
                  <a:lnTo>
                    <a:pt x="520" y="76"/>
                  </a:lnTo>
                  <a:lnTo>
                    <a:pt x="527" y="89"/>
                  </a:lnTo>
                  <a:lnTo>
                    <a:pt x="533" y="94"/>
                  </a:lnTo>
                  <a:lnTo>
                    <a:pt x="543" y="100"/>
                  </a:lnTo>
                  <a:lnTo>
                    <a:pt x="560" y="107"/>
                  </a:lnTo>
                  <a:lnTo>
                    <a:pt x="582" y="118"/>
                  </a:lnTo>
                  <a:lnTo>
                    <a:pt x="603" y="131"/>
                  </a:lnTo>
                  <a:lnTo>
                    <a:pt x="619" y="143"/>
                  </a:lnTo>
                  <a:lnTo>
                    <a:pt x="636" y="162"/>
                  </a:lnTo>
                  <a:lnTo>
                    <a:pt x="649" y="181"/>
                  </a:lnTo>
                  <a:lnTo>
                    <a:pt x="656" y="204"/>
                  </a:lnTo>
                  <a:lnTo>
                    <a:pt x="659" y="226"/>
                  </a:lnTo>
                  <a:lnTo>
                    <a:pt x="658" y="249"/>
                  </a:lnTo>
                  <a:lnTo>
                    <a:pt x="655" y="265"/>
                  </a:lnTo>
                  <a:lnTo>
                    <a:pt x="647" y="279"/>
                  </a:lnTo>
                  <a:lnTo>
                    <a:pt x="637" y="292"/>
                  </a:lnTo>
                  <a:lnTo>
                    <a:pt x="623" y="300"/>
                  </a:lnTo>
                  <a:lnTo>
                    <a:pt x="606" y="307"/>
                  </a:lnTo>
                  <a:lnTo>
                    <a:pt x="590" y="310"/>
                  </a:lnTo>
                  <a:lnTo>
                    <a:pt x="579" y="314"/>
                  </a:lnTo>
                  <a:lnTo>
                    <a:pt x="569" y="319"/>
                  </a:lnTo>
                  <a:lnTo>
                    <a:pt x="557" y="328"/>
                  </a:lnTo>
                  <a:lnTo>
                    <a:pt x="546" y="333"/>
                  </a:lnTo>
                  <a:lnTo>
                    <a:pt x="533" y="337"/>
                  </a:lnTo>
                  <a:lnTo>
                    <a:pt x="518" y="335"/>
                  </a:lnTo>
                  <a:lnTo>
                    <a:pt x="495" y="329"/>
                  </a:lnTo>
                  <a:lnTo>
                    <a:pt x="468" y="322"/>
                  </a:lnTo>
                  <a:lnTo>
                    <a:pt x="454" y="320"/>
                  </a:lnTo>
                  <a:lnTo>
                    <a:pt x="439" y="320"/>
                  </a:lnTo>
                  <a:lnTo>
                    <a:pt x="423" y="322"/>
                  </a:lnTo>
                  <a:lnTo>
                    <a:pt x="408" y="320"/>
                  </a:lnTo>
                  <a:lnTo>
                    <a:pt x="393" y="315"/>
                  </a:lnTo>
                  <a:lnTo>
                    <a:pt x="371" y="308"/>
                  </a:lnTo>
                  <a:lnTo>
                    <a:pt x="355" y="305"/>
                  </a:lnTo>
                  <a:lnTo>
                    <a:pt x="340" y="300"/>
                  </a:lnTo>
                  <a:lnTo>
                    <a:pt x="328" y="296"/>
                  </a:lnTo>
                  <a:lnTo>
                    <a:pt x="309" y="289"/>
                  </a:lnTo>
                  <a:lnTo>
                    <a:pt x="295" y="286"/>
                  </a:lnTo>
                  <a:lnTo>
                    <a:pt x="277" y="286"/>
                  </a:lnTo>
                  <a:lnTo>
                    <a:pt x="262" y="288"/>
                  </a:lnTo>
                  <a:lnTo>
                    <a:pt x="249" y="295"/>
                  </a:lnTo>
                  <a:lnTo>
                    <a:pt x="231" y="304"/>
                  </a:lnTo>
                  <a:lnTo>
                    <a:pt x="215" y="311"/>
                  </a:lnTo>
                  <a:lnTo>
                    <a:pt x="201" y="316"/>
                  </a:lnTo>
                  <a:lnTo>
                    <a:pt x="190" y="320"/>
                  </a:lnTo>
                  <a:lnTo>
                    <a:pt x="177" y="324"/>
                  </a:lnTo>
                  <a:lnTo>
                    <a:pt x="161" y="330"/>
                  </a:lnTo>
                  <a:lnTo>
                    <a:pt x="153" y="334"/>
                  </a:lnTo>
                  <a:lnTo>
                    <a:pt x="141" y="337"/>
                  </a:lnTo>
                  <a:lnTo>
                    <a:pt x="126" y="337"/>
                  </a:lnTo>
                  <a:lnTo>
                    <a:pt x="109" y="332"/>
                  </a:lnTo>
                  <a:lnTo>
                    <a:pt x="92" y="326"/>
                  </a:lnTo>
                  <a:lnTo>
                    <a:pt x="75" y="315"/>
                  </a:lnTo>
                  <a:lnTo>
                    <a:pt x="62" y="303"/>
                  </a:lnTo>
                  <a:lnTo>
                    <a:pt x="50" y="286"/>
                  </a:lnTo>
                  <a:lnTo>
                    <a:pt x="43" y="273"/>
                  </a:lnTo>
                  <a:lnTo>
                    <a:pt x="36" y="247"/>
                  </a:lnTo>
                  <a:lnTo>
                    <a:pt x="30" y="227"/>
                  </a:lnTo>
                  <a:lnTo>
                    <a:pt x="21" y="207"/>
                  </a:lnTo>
                  <a:lnTo>
                    <a:pt x="11" y="189"/>
                  </a:lnTo>
                  <a:lnTo>
                    <a:pt x="3" y="174"/>
                  </a:lnTo>
                  <a:lnTo>
                    <a:pt x="0" y="158"/>
                  </a:lnTo>
                  <a:lnTo>
                    <a:pt x="1" y="143"/>
                  </a:lnTo>
                  <a:lnTo>
                    <a:pt x="4" y="130"/>
                  </a:lnTo>
                  <a:lnTo>
                    <a:pt x="13" y="115"/>
                  </a:lnTo>
                  <a:lnTo>
                    <a:pt x="23" y="100"/>
                  </a:lnTo>
                  <a:lnTo>
                    <a:pt x="35" y="87"/>
                  </a:lnTo>
                  <a:lnTo>
                    <a:pt x="47" y="78"/>
                  </a:lnTo>
                  <a:lnTo>
                    <a:pt x="56" y="67"/>
                  </a:lnTo>
                  <a:lnTo>
                    <a:pt x="64" y="59"/>
                  </a:lnTo>
                  <a:lnTo>
                    <a:pt x="80" y="52"/>
                  </a:lnTo>
                  <a:lnTo>
                    <a:pt x="97" y="49"/>
                  </a:lnTo>
                  <a:lnTo>
                    <a:pt x="115" y="48"/>
                  </a:lnTo>
                  <a:lnTo>
                    <a:pt x="144" y="50"/>
                  </a:lnTo>
                  <a:lnTo>
                    <a:pt x="183" y="56"/>
                  </a:lnTo>
                  <a:lnTo>
                    <a:pt x="223" y="60"/>
                  </a:lnTo>
                  <a:lnTo>
                    <a:pt x="246" y="60"/>
                  </a:lnTo>
                  <a:lnTo>
                    <a:pt x="277" y="57"/>
                  </a:lnTo>
                  <a:lnTo>
                    <a:pt x="305" y="51"/>
                  </a:lnTo>
                  <a:lnTo>
                    <a:pt x="330" y="45"/>
                  </a:lnTo>
                  <a:lnTo>
                    <a:pt x="350" y="39"/>
                  </a:lnTo>
                  <a:lnTo>
                    <a:pt x="370" y="31"/>
                  </a:lnTo>
                  <a:lnTo>
                    <a:pt x="387" y="23"/>
                  </a:lnTo>
                  <a:lnTo>
                    <a:pt x="398" y="18"/>
                  </a:lnTo>
                  <a:lnTo>
                    <a:pt x="407" y="15"/>
                  </a:lnTo>
                  <a:close/>
                </a:path>
              </a:pathLst>
            </a:custGeom>
            <a:solidFill>
              <a:srgbClr val="00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30" name="Freeform 70"/>
            <p:cNvSpPr>
              <a:spLocks/>
            </p:cNvSpPr>
            <p:nvPr/>
          </p:nvSpPr>
          <p:spPr bwMode="auto">
            <a:xfrm>
              <a:off x="1008" y="1141"/>
              <a:ext cx="286" cy="157"/>
            </a:xfrm>
            <a:custGeom>
              <a:avLst/>
              <a:gdLst>
                <a:gd name="T0" fmla="*/ 192 w 859"/>
                <a:gd name="T1" fmla="*/ 152 h 471"/>
                <a:gd name="T2" fmla="*/ 191 w 859"/>
                <a:gd name="T3" fmla="*/ 157 h 471"/>
                <a:gd name="T4" fmla="*/ 178 w 859"/>
                <a:gd name="T5" fmla="*/ 154 h 471"/>
                <a:gd name="T6" fmla="*/ 170 w 859"/>
                <a:gd name="T7" fmla="*/ 149 h 471"/>
                <a:gd name="T8" fmla="*/ 168 w 859"/>
                <a:gd name="T9" fmla="*/ 147 h 471"/>
                <a:gd name="T10" fmla="*/ 166 w 859"/>
                <a:gd name="T11" fmla="*/ 146 h 471"/>
                <a:gd name="T12" fmla="*/ 157 w 859"/>
                <a:gd name="T13" fmla="*/ 146 h 471"/>
                <a:gd name="T14" fmla="*/ 144 w 859"/>
                <a:gd name="T15" fmla="*/ 146 h 471"/>
                <a:gd name="T16" fmla="*/ 137 w 859"/>
                <a:gd name="T17" fmla="*/ 148 h 471"/>
                <a:gd name="T18" fmla="*/ 125 w 859"/>
                <a:gd name="T19" fmla="*/ 149 h 471"/>
                <a:gd name="T20" fmla="*/ 107 w 859"/>
                <a:gd name="T21" fmla="*/ 146 h 471"/>
                <a:gd name="T22" fmla="*/ 91 w 859"/>
                <a:gd name="T23" fmla="*/ 143 h 471"/>
                <a:gd name="T24" fmla="*/ 82 w 859"/>
                <a:gd name="T25" fmla="*/ 140 h 471"/>
                <a:gd name="T26" fmla="*/ 70 w 859"/>
                <a:gd name="T27" fmla="*/ 135 h 471"/>
                <a:gd name="T28" fmla="*/ 56 w 859"/>
                <a:gd name="T29" fmla="*/ 130 h 471"/>
                <a:gd name="T30" fmla="*/ 47 w 859"/>
                <a:gd name="T31" fmla="*/ 124 h 471"/>
                <a:gd name="T32" fmla="*/ 35 w 859"/>
                <a:gd name="T33" fmla="*/ 113 h 471"/>
                <a:gd name="T34" fmla="*/ 21 w 859"/>
                <a:gd name="T35" fmla="*/ 107 h 471"/>
                <a:gd name="T36" fmla="*/ 8 w 859"/>
                <a:gd name="T37" fmla="*/ 100 h 471"/>
                <a:gd name="T38" fmla="*/ 2 w 859"/>
                <a:gd name="T39" fmla="*/ 90 h 471"/>
                <a:gd name="T40" fmla="*/ 0 w 859"/>
                <a:gd name="T41" fmla="*/ 74 h 471"/>
                <a:gd name="T42" fmla="*/ 4 w 859"/>
                <a:gd name="T43" fmla="*/ 59 h 471"/>
                <a:gd name="T44" fmla="*/ 7 w 859"/>
                <a:gd name="T45" fmla="*/ 53 h 471"/>
                <a:gd name="T46" fmla="*/ 18 w 859"/>
                <a:gd name="T47" fmla="*/ 42 h 471"/>
                <a:gd name="T48" fmla="*/ 32 w 859"/>
                <a:gd name="T49" fmla="*/ 35 h 471"/>
                <a:gd name="T50" fmla="*/ 53 w 859"/>
                <a:gd name="T51" fmla="*/ 29 h 471"/>
                <a:gd name="T52" fmla="*/ 69 w 859"/>
                <a:gd name="T53" fmla="*/ 22 h 471"/>
                <a:gd name="T54" fmla="*/ 85 w 859"/>
                <a:gd name="T55" fmla="*/ 11 h 471"/>
                <a:gd name="T56" fmla="*/ 102 w 859"/>
                <a:gd name="T57" fmla="*/ 3 h 471"/>
                <a:gd name="T58" fmla="*/ 122 w 859"/>
                <a:gd name="T59" fmla="*/ 0 h 471"/>
                <a:gd name="T60" fmla="*/ 144 w 859"/>
                <a:gd name="T61" fmla="*/ 2 h 471"/>
                <a:gd name="T62" fmla="*/ 164 w 859"/>
                <a:gd name="T63" fmla="*/ 4 h 471"/>
                <a:gd name="T64" fmla="*/ 180 w 859"/>
                <a:gd name="T65" fmla="*/ 6 h 471"/>
                <a:gd name="T66" fmla="*/ 203 w 859"/>
                <a:gd name="T67" fmla="*/ 14 h 471"/>
                <a:gd name="T68" fmla="*/ 220 w 859"/>
                <a:gd name="T69" fmla="*/ 15 h 471"/>
                <a:gd name="T70" fmla="*/ 236 w 859"/>
                <a:gd name="T71" fmla="*/ 13 h 471"/>
                <a:gd name="T72" fmla="*/ 250 w 859"/>
                <a:gd name="T73" fmla="*/ 14 h 471"/>
                <a:gd name="T74" fmla="*/ 264 w 859"/>
                <a:gd name="T75" fmla="*/ 21 h 471"/>
                <a:gd name="T76" fmla="*/ 284 w 859"/>
                <a:gd name="T77" fmla="*/ 35 h 471"/>
                <a:gd name="T78" fmla="*/ 286 w 859"/>
                <a:gd name="T79" fmla="*/ 40 h 471"/>
                <a:gd name="T80" fmla="*/ 279 w 859"/>
                <a:gd name="T81" fmla="*/ 43 h 471"/>
                <a:gd name="T82" fmla="*/ 267 w 859"/>
                <a:gd name="T83" fmla="*/ 48 h 471"/>
                <a:gd name="T84" fmla="*/ 252 w 859"/>
                <a:gd name="T85" fmla="*/ 52 h 471"/>
                <a:gd name="T86" fmla="*/ 232 w 859"/>
                <a:gd name="T87" fmla="*/ 55 h 471"/>
                <a:gd name="T88" fmla="*/ 211 w 859"/>
                <a:gd name="T89" fmla="*/ 54 h 471"/>
                <a:gd name="T90" fmla="*/ 189 w 859"/>
                <a:gd name="T91" fmla="*/ 51 h 471"/>
                <a:gd name="T92" fmla="*/ 177 w 859"/>
                <a:gd name="T93" fmla="*/ 53 h 471"/>
                <a:gd name="T94" fmla="*/ 169 w 859"/>
                <a:gd name="T95" fmla="*/ 58 h 471"/>
                <a:gd name="T96" fmla="*/ 162 w 859"/>
                <a:gd name="T97" fmla="*/ 64 h 471"/>
                <a:gd name="T98" fmla="*/ 155 w 859"/>
                <a:gd name="T99" fmla="*/ 74 h 471"/>
                <a:gd name="T100" fmla="*/ 151 w 859"/>
                <a:gd name="T101" fmla="*/ 83 h 471"/>
                <a:gd name="T102" fmla="*/ 151 w 859"/>
                <a:gd name="T103" fmla="*/ 93 h 471"/>
                <a:gd name="T104" fmla="*/ 157 w 859"/>
                <a:gd name="T105" fmla="*/ 104 h 471"/>
                <a:gd name="T106" fmla="*/ 162 w 859"/>
                <a:gd name="T107" fmla="*/ 118 h 471"/>
                <a:gd name="T108" fmla="*/ 167 w 859"/>
                <a:gd name="T109" fmla="*/ 131 h 471"/>
                <a:gd name="T110" fmla="*/ 175 w 859"/>
                <a:gd name="T111" fmla="*/ 140 h 471"/>
                <a:gd name="T112" fmla="*/ 187 w 859"/>
                <a:gd name="T113" fmla="*/ 146 h 47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859" h="471">
                  <a:moveTo>
                    <a:pt x="578" y="443"/>
                  </a:moveTo>
                  <a:lnTo>
                    <a:pt x="577" y="457"/>
                  </a:lnTo>
                  <a:lnTo>
                    <a:pt x="574" y="471"/>
                  </a:lnTo>
                  <a:lnTo>
                    <a:pt x="554" y="468"/>
                  </a:lnTo>
                  <a:lnTo>
                    <a:pt x="535" y="462"/>
                  </a:lnTo>
                  <a:lnTo>
                    <a:pt x="521" y="454"/>
                  </a:lnTo>
                  <a:lnTo>
                    <a:pt x="512" y="446"/>
                  </a:lnTo>
                  <a:lnTo>
                    <a:pt x="506" y="440"/>
                  </a:lnTo>
                  <a:lnTo>
                    <a:pt x="499" y="437"/>
                  </a:lnTo>
                  <a:lnTo>
                    <a:pt x="486" y="436"/>
                  </a:lnTo>
                  <a:lnTo>
                    <a:pt x="471" y="438"/>
                  </a:lnTo>
                  <a:lnTo>
                    <a:pt x="447" y="436"/>
                  </a:lnTo>
                  <a:lnTo>
                    <a:pt x="433" y="438"/>
                  </a:lnTo>
                  <a:lnTo>
                    <a:pt x="423" y="439"/>
                  </a:lnTo>
                  <a:lnTo>
                    <a:pt x="410" y="443"/>
                  </a:lnTo>
                  <a:lnTo>
                    <a:pt x="393" y="446"/>
                  </a:lnTo>
                  <a:lnTo>
                    <a:pt x="375" y="447"/>
                  </a:lnTo>
                  <a:lnTo>
                    <a:pt x="348" y="444"/>
                  </a:lnTo>
                  <a:lnTo>
                    <a:pt x="321" y="438"/>
                  </a:lnTo>
                  <a:lnTo>
                    <a:pt x="297" y="433"/>
                  </a:lnTo>
                  <a:lnTo>
                    <a:pt x="274" y="428"/>
                  </a:lnTo>
                  <a:lnTo>
                    <a:pt x="262" y="425"/>
                  </a:lnTo>
                  <a:lnTo>
                    <a:pt x="246" y="420"/>
                  </a:lnTo>
                  <a:lnTo>
                    <a:pt x="227" y="412"/>
                  </a:lnTo>
                  <a:lnTo>
                    <a:pt x="209" y="406"/>
                  </a:lnTo>
                  <a:lnTo>
                    <a:pt x="188" y="400"/>
                  </a:lnTo>
                  <a:lnTo>
                    <a:pt x="167" y="391"/>
                  </a:lnTo>
                  <a:lnTo>
                    <a:pt x="154" y="382"/>
                  </a:lnTo>
                  <a:lnTo>
                    <a:pt x="141" y="371"/>
                  </a:lnTo>
                  <a:lnTo>
                    <a:pt x="124" y="355"/>
                  </a:lnTo>
                  <a:lnTo>
                    <a:pt x="106" y="340"/>
                  </a:lnTo>
                  <a:lnTo>
                    <a:pt x="86" y="330"/>
                  </a:lnTo>
                  <a:lnTo>
                    <a:pt x="63" y="321"/>
                  </a:lnTo>
                  <a:lnTo>
                    <a:pt x="41" y="311"/>
                  </a:lnTo>
                  <a:lnTo>
                    <a:pt x="25" y="301"/>
                  </a:lnTo>
                  <a:lnTo>
                    <a:pt x="14" y="287"/>
                  </a:lnTo>
                  <a:lnTo>
                    <a:pt x="5" y="270"/>
                  </a:lnTo>
                  <a:lnTo>
                    <a:pt x="0" y="247"/>
                  </a:lnTo>
                  <a:lnTo>
                    <a:pt x="1" y="221"/>
                  </a:lnTo>
                  <a:lnTo>
                    <a:pt x="4" y="198"/>
                  </a:lnTo>
                  <a:lnTo>
                    <a:pt x="12" y="177"/>
                  </a:lnTo>
                  <a:lnTo>
                    <a:pt x="22" y="158"/>
                  </a:lnTo>
                  <a:lnTo>
                    <a:pt x="35" y="141"/>
                  </a:lnTo>
                  <a:lnTo>
                    <a:pt x="53" y="125"/>
                  </a:lnTo>
                  <a:lnTo>
                    <a:pt x="75" y="112"/>
                  </a:lnTo>
                  <a:lnTo>
                    <a:pt x="97" y="105"/>
                  </a:lnTo>
                  <a:lnTo>
                    <a:pt x="127" y="96"/>
                  </a:lnTo>
                  <a:lnTo>
                    <a:pt x="159" y="88"/>
                  </a:lnTo>
                  <a:lnTo>
                    <a:pt x="184" y="78"/>
                  </a:lnTo>
                  <a:lnTo>
                    <a:pt x="208" y="67"/>
                  </a:lnTo>
                  <a:lnTo>
                    <a:pt x="229" y="53"/>
                  </a:lnTo>
                  <a:lnTo>
                    <a:pt x="255" y="33"/>
                  </a:lnTo>
                  <a:lnTo>
                    <a:pt x="278" y="19"/>
                  </a:lnTo>
                  <a:lnTo>
                    <a:pt x="305" y="9"/>
                  </a:lnTo>
                  <a:lnTo>
                    <a:pt x="333" y="2"/>
                  </a:lnTo>
                  <a:lnTo>
                    <a:pt x="367" y="0"/>
                  </a:lnTo>
                  <a:lnTo>
                    <a:pt x="395" y="0"/>
                  </a:lnTo>
                  <a:lnTo>
                    <a:pt x="434" y="5"/>
                  </a:lnTo>
                  <a:lnTo>
                    <a:pt x="466" y="10"/>
                  </a:lnTo>
                  <a:lnTo>
                    <a:pt x="493" y="12"/>
                  </a:lnTo>
                  <a:lnTo>
                    <a:pt x="518" y="13"/>
                  </a:lnTo>
                  <a:lnTo>
                    <a:pt x="540" y="18"/>
                  </a:lnTo>
                  <a:lnTo>
                    <a:pt x="577" y="32"/>
                  </a:lnTo>
                  <a:lnTo>
                    <a:pt x="611" y="42"/>
                  </a:lnTo>
                  <a:lnTo>
                    <a:pt x="638" y="46"/>
                  </a:lnTo>
                  <a:lnTo>
                    <a:pt x="660" y="46"/>
                  </a:lnTo>
                  <a:lnTo>
                    <a:pt x="687" y="41"/>
                  </a:lnTo>
                  <a:lnTo>
                    <a:pt x="709" y="38"/>
                  </a:lnTo>
                  <a:lnTo>
                    <a:pt x="729" y="38"/>
                  </a:lnTo>
                  <a:lnTo>
                    <a:pt x="750" y="42"/>
                  </a:lnTo>
                  <a:lnTo>
                    <a:pt x="768" y="49"/>
                  </a:lnTo>
                  <a:lnTo>
                    <a:pt x="794" y="62"/>
                  </a:lnTo>
                  <a:lnTo>
                    <a:pt x="837" y="89"/>
                  </a:lnTo>
                  <a:lnTo>
                    <a:pt x="854" y="105"/>
                  </a:lnTo>
                  <a:lnTo>
                    <a:pt x="859" y="113"/>
                  </a:lnTo>
                  <a:lnTo>
                    <a:pt x="859" y="121"/>
                  </a:lnTo>
                  <a:lnTo>
                    <a:pt x="850" y="124"/>
                  </a:lnTo>
                  <a:lnTo>
                    <a:pt x="839" y="129"/>
                  </a:lnTo>
                  <a:lnTo>
                    <a:pt x="822" y="137"/>
                  </a:lnTo>
                  <a:lnTo>
                    <a:pt x="802" y="145"/>
                  </a:lnTo>
                  <a:lnTo>
                    <a:pt x="782" y="151"/>
                  </a:lnTo>
                  <a:lnTo>
                    <a:pt x="757" y="157"/>
                  </a:lnTo>
                  <a:lnTo>
                    <a:pt x="729" y="163"/>
                  </a:lnTo>
                  <a:lnTo>
                    <a:pt x="698" y="166"/>
                  </a:lnTo>
                  <a:lnTo>
                    <a:pt x="675" y="166"/>
                  </a:lnTo>
                  <a:lnTo>
                    <a:pt x="635" y="162"/>
                  </a:lnTo>
                  <a:lnTo>
                    <a:pt x="596" y="156"/>
                  </a:lnTo>
                  <a:lnTo>
                    <a:pt x="567" y="154"/>
                  </a:lnTo>
                  <a:lnTo>
                    <a:pt x="549" y="155"/>
                  </a:lnTo>
                  <a:lnTo>
                    <a:pt x="532" y="158"/>
                  </a:lnTo>
                  <a:lnTo>
                    <a:pt x="516" y="165"/>
                  </a:lnTo>
                  <a:lnTo>
                    <a:pt x="508" y="173"/>
                  </a:lnTo>
                  <a:lnTo>
                    <a:pt x="499" y="184"/>
                  </a:lnTo>
                  <a:lnTo>
                    <a:pt x="487" y="193"/>
                  </a:lnTo>
                  <a:lnTo>
                    <a:pt x="475" y="206"/>
                  </a:lnTo>
                  <a:lnTo>
                    <a:pt x="465" y="221"/>
                  </a:lnTo>
                  <a:lnTo>
                    <a:pt x="456" y="236"/>
                  </a:lnTo>
                  <a:lnTo>
                    <a:pt x="453" y="249"/>
                  </a:lnTo>
                  <a:lnTo>
                    <a:pt x="452" y="264"/>
                  </a:lnTo>
                  <a:lnTo>
                    <a:pt x="455" y="280"/>
                  </a:lnTo>
                  <a:lnTo>
                    <a:pt x="463" y="295"/>
                  </a:lnTo>
                  <a:lnTo>
                    <a:pt x="473" y="313"/>
                  </a:lnTo>
                  <a:lnTo>
                    <a:pt x="482" y="333"/>
                  </a:lnTo>
                  <a:lnTo>
                    <a:pt x="488" y="353"/>
                  </a:lnTo>
                  <a:lnTo>
                    <a:pt x="495" y="379"/>
                  </a:lnTo>
                  <a:lnTo>
                    <a:pt x="502" y="392"/>
                  </a:lnTo>
                  <a:lnTo>
                    <a:pt x="514" y="409"/>
                  </a:lnTo>
                  <a:lnTo>
                    <a:pt x="527" y="421"/>
                  </a:lnTo>
                  <a:lnTo>
                    <a:pt x="544" y="432"/>
                  </a:lnTo>
                  <a:lnTo>
                    <a:pt x="561" y="438"/>
                  </a:lnTo>
                  <a:lnTo>
                    <a:pt x="578" y="443"/>
                  </a:lnTo>
                  <a:close/>
                </a:path>
              </a:pathLst>
            </a:custGeom>
            <a:solidFill>
              <a:srgbClr val="00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31" name="Freeform 71"/>
            <p:cNvSpPr>
              <a:spLocks/>
            </p:cNvSpPr>
            <p:nvPr/>
          </p:nvSpPr>
          <p:spPr bwMode="auto">
            <a:xfrm>
              <a:off x="905" y="1195"/>
              <a:ext cx="159" cy="103"/>
            </a:xfrm>
            <a:custGeom>
              <a:avLst/>
              <a:gdLst>
                <a:gd name="T0" fmla="*/ 102 w 478"/>
                <a:gd name="T1" fmla="*/ 2 h 310"/>
                <a:gd name="T2" fmla="*/ 92 w 478"/>
                <a:gd name="T3" fmla="*/ 0 h 310"/>
                <a:gd name="T4" fmla="*/ 82 w 478"/>
                <a:gd name="T5" fmla="*/ 0 h 310"/>
                <a:gd name="T6" fmla="*/ 73 w 478"/>
                <a:gd name="T7" fmla="*/ 2 h 310"/>
                <a:gd name="T8" fmla="*/ 62 w 478"/>
                <a:gd name="T9" fmla="*/ 8 h 310"/>
                <a:gd name="T10" fmla="*/ 54 w 478"/>
                <a:gd name="T11" fmla="*/ 16 h 310"/>
                <a:gd name="T12" fmla="*/ 47 w 478"/>
                <a:gd name="T13" fmla="*/ 24 h 310"/>
                <a:gd name="T14" fmla="*/ 35 w 478"/>
                <a:gd name="T15" fmla="*/ 26 h 310"/>
                <a:gd name="T16" fmla="*/ 17 w 478"/>
                <a:gd name="T17" fmla="*/ 28 h 310"/>
                <a:gd name="T18" fmla="*/ 11 w 478"/>
                <a:gd name="T19" fmla="*/ 31 h 310"/>
                <a:gd name="T20" fmla="*/ 8 w 478"/>
                <a:gd name="T21" fmla="*/ 38 h 310"/>
                <a:gd name="T22" fmla="*/ 6 w 478"/>
                <a:gd name="T23" fmla="*/ 46 h 310"/>
                <a:gd name="T24" fmla="*/ 2 w 478"/>
                <a:gd name="T25" fmla="*/ 55 h 310"/>
                <a:gd name="T26" fmla="*/ 0 w 478"/>
                <a:gd name="T27" fmla="*/ 64 h 310"/>
                <a:gd name="T28" fmla="*/ 3 w 478"/>
                <a:gd name="T29" fmla="*/ 70 h 310"/>
                <a:gd name="T30" fmla="*/ 11 w 478"/>
                <a:gd name="T31" fmla="*/ 76 h 310"/>
                <a:gd name="T32" fmla="*/ 22 w 478"/>
                <a:gd name="T33" fmla="*/ 82 h 310"/>
                <a:gd name="T34" fmla="*/ 28 w 478"/>
                <a:gd name="T35" fmla="*/ 88 h 310"/>
                <a:gd name="T36" fmla="*/ 34 w 478"/>
                <a:gd name="T37" fmla="*/ 99 h 310"/>
                <a:gd name="T38" fmla="*/ 41 w 478"/>
                <a:gd name="T39" fmla="*/ 103 h 310"/>
                <a:gd name="T40" fmla="*/ 53 w 478"/>
                <a:gd name="T41" fmla="*/ 103 h 310"/>
                <a:gd name="T42" fmla="*/ 67 w 478"/>
                <a:gd name="T43" fmla="*/ 98 h 310"/>
                <a:gd name="T44" fmla="*/ 70 w 478"/>
                <a:gd name="T45" fmla="*/ 98 h 310"/>
                <a:gd name="T46" fmla="*/ 80 w 478"/>
                <a:gd name="T47" fmla="*/ 95 h 310"/>
                <a:gd name="T48" fmla="*/ 89 w 478"/>
                <a:gd name="T49" fmla="*/ 90 h 310"/>
                <a:gd name="T50" fmla="*/ 98 w 478"/>
                <a:gd name="T51" fmla="*/ 87 h 310"/>
                <a:gd name="T52" fmla="*/ 100 w 478"/>
                <a:gd name="T53" fmla="*/ 87 h 310"/>
                <a:gd name="T54" fmla="*/ 112 w 478"/>
                <a:gd name="T55" fmla="*/ 88 h 310"/>
                <a:gd name="T56" fmla="*/ 114 w 478"/>
                <a:gd name="T57" fmla="*/ 88 h 310"/>
                <a:gd name="T58" fmla="*/ 122 w 478"/>
                <a:gd name="T59" fmla="*/ 89 h 310"/>
                <a:gd name="T60" fmla="*/ 135 w 478"/>
                <a:gd name="T61" fmla="*/ 88 h 310"/>
                <a:gd name="T62" fmla="*/ 142 w 478"/>
                <a:gd name="T63" fmla="*/ 84 h 310"/>
                <a:gd name="T64" fmla="*/ 148 w 478"/>
                <a:gd name="T65" fmla="*/ 82 h 310"/>
                <a:gd name="T66" fmla="*/ 152 w 478"/>
                <a:gd name="T67" fmla="*/ 81 h 310"/>
                <a:gd name="T68" fmla="*/ 154 w 478"/>
                <a:gd name="T69" fmla="*/ 80 h 310"/>
                <a:gd name="T70" fmla="*/ 158 w 478"/>
                <a:gd name="T71" fmla="*/ 77 h 310"/>
                <a:gd name="T72" fmla="*/ 154 w 478"/>
                <a:gd name="T73" fmla="*/ 73 h 310"/>
                <a:gd name="T74" fmla="*/ 144 w 478"/>
                <a:gd name="T75" fmla="*/ 64 h 310"/>
                <a:gd name="T76" fmla="*/ 132 w 478"/>
                <a:gd name="T77" fmla="*/ 56 h 310"/>
                <a:gd name="T78" fmla="*/ 117 w 478"/>
                <a:gd name="T79" fmla="*/ 50 h 310"/>
                <a:gd name="T80" fmla="*/ 108 w 478"/>
                <a:gd name="T81" fmla="*/ 42 h 310"/>
                <a:gd name="T82" fmla="*/ 103 w 478"/>
                <a:gd name="T83" fmla="*/ 28 h 310"/>
                <a:gd name="T84" fmla="*/ 104 w 478"/>
                <a:gd name="T85" fmla="*/ 12 h 31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78" h="310">
                  <a:moveTo>
                    <a:pt x="322" y="15"/>
                  </a:moveTo>
                  <a:lnTo>
                    <a:pt x="306" y="7"/>
                  </a:lnTo>
                  <a:lnTo>
                    <a:pt x="293" y="3"/>
                  </a:lnTo>
                  <a:lnTo>
                    <a:pt x="278" y="1"/>
                  </a:lnTo>
                  <a:lnTo>
                    <a:pt x="265" y="0"/>
                  </a:lnTo>
                  <a:lnTo>
                    <a:pt x="248" y="1"/>
                  </a:lnTo>
                  <a:lnTo>
                    <a:pt x="234" y="2"/>
                  </a:lnTo>
                  <a:lnTo>
                    <a:pt x="218" y="6"/>
                  </a:lnTo>
                  <a:lnTo>
                    <a:pt x="200" y="14"/>
                  </a:lnTo>
                  <a:lnTo>
                    <a:pt x="187" y="23"/>
                  </a:lnTo>
                  <a:lnTo>
                    <a:pt x="173" y="35"/>
                  </a:lnTo>
                  <a:lnTo>
                    <a:pt x="162" y="47"/>
                  </a:lnTo>
                  <a:lnTo>
                    <a:pt x="149" y="64"/>
                  </a:lnTo>
                  <a:lnTo>
                    <a:pt x="141" y="71"/>
                  </a:lnTo>
                  <a:lnTo>
                    <a:pt x="129" y="75"/>
                  </a:lnTo>
                  <a:lnTo>
                    <a:pt x="105" y="79"/>
                  </a:lnTo>
                  <a:lnTo>
                    <a:pt x="64" y="82"/>
                  </a:lnTo>
                  <a:lnTo>
                    <a:pt x="51" y="84"/>
                  </a:lnTo>
                  <a:lnTo>
                    <a:pt x="40" y="89"/>
                  </a:lnTo>
                  <a:lnTo>
                    <a:pt x="32" y="94"/>
                  </a:lnTo>
                  <a:lnTo>
                    <a:pt x="28" y="102"/>
                  </a:lnTo>
                  <a:lnTo>
                    <a:pt x="24" y="113"/>
                  </a:lnTo>
                  <a:lnTo>
                    <a:pt x="22" y="125"/>
                  </a:lnTo>
                  <a:lnTo>
                    <a:pt x="19" y="137"/>
                  </a:lnTo>
                  <a:lnTo>
                    <a:pt x="15" y="148"/>
                  </a:lnTo>
                  <a:lnTo>
                    <a:pt x="6" y="165"/>
                  </a:lnTo>
                  <a:lnTo>
                    <a:pt x="1" y="178"/>
                  </a:lnTo>
                  <a:lnTo>
                    <a:pt x="0" y="192"/>
                  </a:lnTo>
                  <a:lnTo>
                    <a:pt x="2" y="202"/>
                  </a:lnTo>
                  <a:lnTo>
                    <a:pt x="8" y="211"/>
                  </a:lnTo>
                  <a:lnTo>
                    <a:pt x="15" y="218"/>
                  </a:lnTo>
                  <a:lnTo>
                    <a:pt x="34" y="228"/>
                  </a:lnTo>
                  <a:lnTo>
                    <a:pt x="53" y="237"/>
                  </a:lnTo>
                  <a:lnTo>
                    <a:pt x="67" y="247"/>
                  </a:lnTo>
                  <a:lnTo>
                    <a:pt x="76" y="255"/>
                  </a:lnTo>
                  <a:lnTo>
                    <a:pt x="84" y="266"/>
                  </a:lnTo>
                  <a:lnTo>
                    <a:pt x="94" y="287"/>
                  </a:lnTo>
                  <a:lnTo>
                    <a:pt x="102" y="298"/>
                  </a:lnTo>
                  <a:lnTo>
                    <a:pt x="111" y="305"/>
                  </a:lnTo>
                  <a:lnTo>
                    <a:pt x="123" y="309"/>
                  </a:lnTo>
                  <a:lnTo>
                    <a:pt x="140" y="310"/>
                  </a:lnTo>
                  <a:lnTo>
                    <a:pt x="159" y="309"/>
                  </a:lnTo>
                  <a:lnTo>
                    <a:pt x="180" y="305"/>
                  </a:lnTo>
                  <a:lnTo>
                    <a:pt x="202" y="296"/>
                  </a:lnTo>
                  <a:lnTo>
                    <a:pt x="210" y="294"/>
                  </a:lnTo>
                  <a:lnTo>
                    <a:pt x="224" y="289"/>
                  </a:lnTo>
                  <a:lnTo>
                    <a:pt x="239" y="285"/>
                  </a:lnTo>
                  <a:lnTo>
                    <a:pt x="250" y="279"/>
                  </a:lnTo>
                  <a:lnTo>
                    <a:pt x="268" y="270"/>
                  </a:lnTo>
                  <a:lnTo>
                    <a:pt x="279" y="265"/>
                  </a:lnTo>
                  <a:lnTo>
                    <a:pt x="294" y="263"/>
                  </a:lnTo>
                  <a:lnTo>
                    <a:pt x="301" y="263"/>
                  </a:lnTo>
                  <a:lnTo>
                    <a:pt x="317" y="263"/>
                  </a:lnTo>
                  <a:lnTo>
                    <a:pt x="336" y="265"/>
                  </a:lnTo>
                  <a:lnTo>
                    <a:pt x="343" y="265"/>
                  </a:lnTo>
                  <a:lnTo>
                    <a:pt x="366" y="267"/>
                  </a:lnTo>
                  <a:lnTo>
                    <a:pt x="394" y="266"/>
                  </a:lnTo>
                  <a:lnTo>
                    <a:pt x="406" y="265"/>
                  </a:lnTo>
                  <a:lnTo>
                    <a:pt x="417" y="261"/>
                  </a:lnTo>
                  <a:lnTo>
                    <a:pt x="427" y="254"/>
                  </a:lnTo>
                  <a:lnTo>
                    <a:pt x="436" y="250"/>
                  </a:lnTo>
                  <a:lnTo>
                    <a:pt x="446" y="247"/>
                  </a:lnTo>
                  <a:lnTo>
                    <a:pt x="451" y="245"/>
                  </a:lnTo>
                  <a:lnTo>
                    <a:pt x="458" y="244"/>
                  </a:lnTo>
                  <a:lnTo>
                    <a:pt x="464" y="242"/>
                  </a:lnTo>
                  <a:lnTo>
                    <a:pt x="471" y="239"/>
                  </a:lnTo>
                  <a:lnTo>
                    <a:pt x="476" y="233"/>
                  </a:lnTo>
                  <a:lnTo>
                    <a:pt x="478" y="229"/>
                  </a:lnTo>
                  <a:lnTo>
                    <a:pt x="464" y="220"/>
                  </a:lnTo>
                  <a:lnTo>
                    <a:pt x="451" y="209"/>
                  </a:lnTo>
                  <a:lnTo>
                    <a:pt x="434" y="193"/>
                  </a:lnTo>
                  <a:lnTo>
                    <a:pt x="416" y="178"/>
                  </a:lnTo>
                  <a:lnTo>
                    <a:pt x="396" y="168"/>
                  </a:lnTo>
                  <a:lnTo>
                    <a:pt x="373" y="159"/>
                  </a:lnTo>
                  <a:lnTo>
                    <a:pt x="351" y="149"/>
                  </a:lnTo>
                  <a:lnTo>
                    <a:pt x="335" y="139"/>
                  </a:lnTo>
                  <a:lnTo>
                    <a:pt x="324" y="125"/>
                  </a:lnTo>
                  <a:lnTo>
                    <a:pt x="315" y="108"/>
                  </a:lnTo>
                  <a:lnTo>
                    <a:pt x="310" y="85"/>
                  </a:lnTo>
                  <a:lnTo>
                    <a:pt x="311" y="59"/>
                  </a:lnTo>
                  <a:lnTo>
                    <a:pt x="314" y="36"/>
                  </a:lnTo>
                  <a:lnTo>
                    <a:pt x="322" y="15"/>
                  </a:lnTo>
                  <a:close/>
                </a:path>
              </a:pathLst>
            </a:custGeom>
            <a:solidFill>
              <a:srgbClr val="00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32" name="Freeform 72"/>
            <p:cNvSpPr>
              <a:spLocks/>
            </p:cNvSpPr>
            <p:nvPr/>
          </p:nvSpPr>
          <p:spPr bwMode="auto">
            <a:xfrm>
              <a:off x="1217" y="1272"/>
              <a:ext cx="55" cy="33"/>
            </a:xfrm>
            <a:custGeom>
              <a:avLst/>
              <a:gdLst>
                <a:gd name="T0" fmla="*/ 55 w 165"/>
                <a:gd name="T1" fmla="*/ 5 h 100"/>
                <a:gd name="T2" fmla="*/ 53 w 165"/>
                <a:gd name="T3" fmla="*/ 6 h 100"/>
                <a:gd name="T4" fmla="*/ 48 w 165"/>
                <a:gd name="T5" fmla="*/ 6 h 100"/>
                <a:gd name="T6" fmla="*/ 45 w 165"/>
                <a:gd name="T7" fmla="*/ 8 h 100"/>
                <a:gd name="T8" fmla="*/ 39 w 165"/>
                <a:gd name="T9" fmla="*/ 12 h 100"/>
                <a:gd name="T10" fmla="*/ 31 w 165"/>
                <a:gd name="T11" fmla="*/ 19 h 100"/>
                <a:gd name="T12" fmla="*/ 24 w 165"/>
                <a:gd name="T13" fmla="*/ 26 h 100"/>
                <a:gd name="T14" fmla="*/ 18 w 165"/>
                <a:gd name="T15" fmla="*/ 30 h 100"/>
                <a:gd name="T16" fmla="*/ 13 w 165"/>
                <a:gd name="T17" fmla="*/ 32 h 100"/>
                <a:gd name="T18" fmla="*/ 13 w 165"/>
                <a:gd name="T19" fmla="*/ 32 h 100"/>
                <a:gd name="T20" fmla="*/ 11 w 165"/>
                <a:gd name="T21" fmla="*/ 33 h 100"/>
                <a:gd name="T22" fmla="*/ 11 w 165"/>
                <a:gd name="T23" fmla="*/ 33 h 100"/>
                <a:gd name="T24" fmla="*/ 8 w 165"/>
                <a:gd name="T25" fmla="*/ 33 h 100"/>
                <a:gd name="T26" fmla="*/ 5 w 165"/>
                <a:gd name="T27" fmla="*/ 32 h 100"/>
                <a:gd name="T28" fmla="*/ 3 w 165"/>
                <a:gd name="T29" fmla="*/ 31 h 100"/>
                <a:gd name="T30" fmla="*/ 0 w 165"/>
                <a:gd name="T31" fmla="*/ 30 h 100"/>
                <a:gd name="T32" fmla="*/ 0 w 165"/>
                <a:gd name="T33" fmla="*/ 29 h 100"/>
                <a:gd name="T34" fmla="*/ 1 w 165"/>
                <a:gd name="T35" fmla="*/ 22 h 100"/>
                <a:gd name="T36" fmla="*/ 2 w 165"/>
                <a:gd name="T37" fmla="*/ 18 h 100"/>
                <a:gd name="T38" fmla="*/ 3 w 165"/>
                <a:gd name="T39" fmla="*/ 14 h 100"/>
                <a:gd name="T40" fmla="*/ 5 w 165"/>
                <a:gd name="T41" fmla="*/ 12 h 100"/>
                <a:gd name="T42" fmla="*/ 9 w 165"/>
                <a:gd name="T43" fmla="*/ 10 h 100"/>
                <a:gd name="T44" fmla="*/ 14 w 165"/>
                <a:gd name="T45" fmla="*/ 8 h 100"/>
                <a:gd name="T46" fmla="*/ 19 w 165"/>
                <a:gd name="T47" fmla="*/ 6 h 100"/>
                <a:gd name="T48" fmla="*/ 25 w 165"/>
                <a:gd name="T49" fmla="*/ 3 h 100"/>
                <a:gd name="T50" fmla="*/ 29 w 165"/>
                <a:gd name="T51" fmla="*/ 1 h 100"/>
                <a:gd name="T52" fmla="*/ 34 w 165"/>
                <a:gd name="T53" fmla="*/ 0 h 100"/>
                <a:gd name="T54" fmla="*/ 40 w 165"/>
                <a:gd name="T55" fmla="*/ 0 h 100"/>
                <a:gd name="T56" fmla="*/ 45 w 165"/>
                <a:gd name="T57" fmla="*/ 1 h 100"/>
                <a:gd name="T58" fmla="*/ 51 w 165"/>
                <a:gd name="T59" fmla="*/ 4 h 100"/>
                <a:gd name="T60" fmla="*/ 55 w 165"/>
                <a:gd name="T61" fmla="*/ 5 h 10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65" h="100">
                  <a:moveTo>
                    <a:pt x="165" y="14"/>
                  </a:moveTo>
                  <a:lnTo>
                    <a:pt x="158" y="17"/>
                  </a:lnTo>
                  <a:lnTo>
                    <a:pt x="145" y="19"/>
                  </a:lnTo>
                  <a:lnTo>
                    <a:pt x="134" y="25"/>
                  </a:lnTo>
                  <a:lnTo>
                    <a:pt x="116" y="37"/>
                  </a:lnTo>
                  <a:lnTo>
                    <a:pt x="93" y="58"/>
                  </a:lnTo>
                  <a:lnTo>
                    <a:pt x="72" y="78"/>
                  </a:lnTo>
                  <a:lnTo>
                    <a:pt x="54" y="92"/>
                  </a:lnTo>
                  <a:lnTo>
                    <a:pt x="39" y="98"/>
                  </a:lnTo>
                  <a:lnTo>
                    <a:pt x="32" y="100"/>
                  </a:lnTo>
                  <a:lnTo>
                    <a:pt x="25" y="99"/>
                  </a:lnTo>
                  <a:lnTo>
                    <a:pt x="16" y="98"/>
                  </a:lnTo>
                  <a:lnTo>
                    <a:pt x="10" y="94"/>
                  </a:lnTo>
                  <a:lnTo>
                    <a:pt x="0" y="91"/>
                  </a:lnTo>
                  <a:lnTo>
                    <a:pt x="0" y="88"/>
                  </a:lnTo>
                  <a:lnTo>
                    <a:pt x="2" y="66"/>
                  </a:lnTo>
                  <a:lnTo>
                    <a:pt x="5" y="54"/>
                  </a:lnTo>
                  <a:lnTo>
                    <a:pt x="10" y="43"/>
                  </a:lnTo>
                  <a:lnTo>
                    <a:pt x="16" y="35"/>
                  </a:lnTo>
                  <a:lnTo>
                    <a:pt x="27" y="31"/>
                  </a:lnTo>
                  <a:lnTo>
                    <a:pt x="41" y="25"/>
                  </a:lnTo>
                  <a:lnTo>
                    <a:pt x="57" y="18"/>
                  </a:lnTo>
                  <a:lnTo>
                    <a:pt x="75" y="10"/>
                  </a:lnTo>
                  <a:lnTo>
                    <a:pt x="87" y="3"/>
                  </a:lnTo>
                  <a:lnTo>
                    <a:pt x="102" y="0"/>
                  </a:lnTo>
                  <a:lnTo>
                    <a:pt x="120" y="0"/>
                  </a:lnTo>
                  <a:lnTo>
                    <a:pt x="134" y="4"/>
                  </a:lnTo>
                  <a:lnTo>
                    <a:pt x="152" y="11"/>
                  </a:lnTo>
                  <a:lnTo>
                    <a:pt x="165" y="14"/>
                  </a:lnTo>
                  <a:close/>
                </a:path>
              </a:pathLst>
            </a:custGeom>
            <a:solidFill>
              <a:srgbClr val="00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33" name="Freeform 73"/>
            <p:cNvSpPr>
              <a:spLocks/>
            </p:cNvSpPr>
            <p:nvPr/>
          </p:nvSpPr>
          <p:spPr bwMode="auto">
            <a:xfrm>
              <a:off x="1008" y="1200"/>
              <a:ext cx="56" cy="71"/>
            </a:xfrm>
            <a:custGeom>
              <a:avLst/>
              <a:gdLst>
                <a:gd name="T0" fmla="*/ 56 w 166"/>
                <a:gd name="T1" fmla="*/ 71 h 213"/>
                <a:gd name="T2" fmla="*/ 52 w 166"/>
                <a:gd name="T3" fmla="*/ 68 h 213"/>
                <a:gd name="T4" fmla="*/ 48 w 166"/>
                <a:gd name="T5" fmla="*/ 64 h 213"/>
                <a:gd name="T6" fmla="*/ 41 w 166"/>
                <a:gd name="T7" fmla="*/ 59 h 213"/>
                <a:gd name="T8" fmla="*/ 35 w 166"/>
                <a:gd name="T9" fmla="*/ 54 h 213"/>
                <a:gd name="T10" fmla="*/ 29 w 166"/>
                <a:gd name="T11" fmla="*/ 51 h 213"/>
                <a:gd name="T12" fmla="*/ 21 w 166"/>
                <a:gd name="T13" fmla="*/ 48 h 213"/>
                <a:gd name="T14" fmla="*/ 14 w 166"/>
                <a:gd name="T15" fmla="*/ 44 h 213"/>
                <a:gd name="T16" fmla="*/ 8 w 166"/>
                <a:gd name="T17" fmla="*/ 41 h 213"/>
                <a:gd name="T18" fmla="*/ 5 w 166"/>
                <a:gd name="T19" fmla="*/ 36 h 213"/>
                <a:gd name="T20" fmla="*/ 2 w 166"/>
                <a:gd name="T21" fmla="*/ 31 h 213"/>
                <a:gd name="T22" fmla="*/ 0 w 166"/>
                <a:gd name="T23" fmla="*/ 23 h 213"/>
                <a:gd name="T24" fmla="*/ 0 w 166"/>
                <a:gd name="T25" fmla="*/ 15 h 213"/>
                <a:gd name="T26" fmla="*/ 1 w 166"/>
                <a:gd name="T27" fmla="*/ 7 h 213"/>
                <a:gd name="T28" fmla="*/ 4 w 166"/>
                <a:gd name="T29" fmla="*/ 0 h 21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66" h="213">
                  <a:moveTo>
                    <a:pt x="166" y="213"/>
                  </a:moveTo>
                  <a:lnTo>
                    <a:pt x="153" y="204"/>
                  </a:lnTo>
                  <a:lnTo>
                    <a:pt x="141" y="193"/>
                  </a:lnTo>
                  <a:lnTo>
                    <a:pt x="123" y="177"/>
                  </a:lnTo>
                  <a:lnTo>
                    <a:pt x="105" y="162"/>
                  </a:lnTo>
                  <a:lnTo>
                    <a:pt x="86" y="152"/>
                  </a:lnTo>
                  <a:lnTo>
                    <a:pt x="63" y="143"/>
                  </a:lnTo>
                  <a:lnTo>
                    <a:pt x="41" y="133"/>
                  </a:lnTo>
                  <a:lnTo>
                    <a:pt x="25" y="123"/>
                  </a:lnTo>
                  <a:lnTo>
                    <a:pt x="14" y="109"/>
                  </a:lnTo>
                  <a:lnTo>
                    <a:pt x="5" y="93"/>
                  </a:lnTo>
                  <a:lnTo>
                    <a:pt x="0" y="70"/>
                  </a:lnTo>
                  <a:lnTo>
                    <a:pt x="1" y="44"/>
                  </a:lnTo>
                  <a:lnTo>
                    <a:pt x="4" y="21"/>
                  </a:lnTo>
                  <a:lnTo>
                    <a:pt x="1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34" name="Freeform 74"/>
            <p:cNvSpPr>
              <a:spLocks/>
            </p:cNvSpPr>
            <p:nvPr/>
          </p:nvSpPr>
          <p:spPr bwMode="auto">
            <a:xfrm>
              <a:off x="4077" y="1404"/>
              <a:ext cx="116" cy="105"/>
            </a:xfrm>
            <a:custGeom>
              <a:avLst/>
              <a:gdLst>
                <a:gd name="T0" fmla="*/ 82 w 348"/>
                <a:gd name="T1" fmla="*/ 93 h 315"/>
                <a:gd name="T2" fmla="*/ 66 w 348"/>
                <a:gd name="T3" fmla="*/ 83 h 315"/>
                <a:gd name="T4" fmla="*/ 58 w 348"/>
                <a:gd name="T5" fmla="*/ 73 h 315"/>
                <a:gd name="T6" fmla="*/ 56 w 348"/>
                <a:gd name="T7" fmla="*/ 60 h 315"/>
                <a:gd name="T8" fmla="*/ 42 w 348"/>
                <a:gd name="T9" fmla="*/ 50 h 315"/>
                <a:gd name="T10" fmla="*/ 22 w 348"/>
                <a:gd name="T11" fmla="*/ 41 h 315"/>
                <a:gd name="T12" fmla="*/ 14 w 348"/>
                <a:gd name="T13" fmla="*/ 27 h 315"/>
                <a:gd name="T14" fmla="*/ 5 w 348"/>
                <a:gd name="T15" fmla="*/ 11 h 315"/>
                <a:gd name="T16" fmla="*/ 5 w 348"/>
                <a:gd name="T17" fmla="*/ 6 h 315"/>
                <a:gd name="T18" fmla="*/ 13 w 348"/>
                <a:gd name="T19" fmla="*/ 16 h 315"/>
                <a:gd name="T20" fmla="*/ 21 w 348"/>
                <a:gd name="T21" fmla="*/ 33 h 315"/>
                <a:gd name="T22" fmla="*/ 28 w 348"/>
                <a:gd name="T23" fmla="*/ 33 h 315"/>
                <a:gd name="T24" fmla="*/ 35 w 348"/>
                <a:gd name="T25" fmla="*/ 21 h 315"/>
                <a:gd name="T26" fmla="*/ 38 w 348"/>
                <a:gd name="T27" fmla="*/ 7 h 315"/>
                <a:gd name="T28" fmla="*/ 37 w 348"/>
                <a:gd name="T29" fmla="*/ 1 h 315"/>
                <a:gd name="T30" fmla="*/ 41 w 348"/>
                <a:gd name="T31" fmla="*/ 3 h 315"/>
                <a:gd name="T32" fmla="*/ 40 w 348"/>
                <a:gd name="T33" fmla="*/ 11 h 315"/>
                <a:gd name="T34" fmla="*/ 37 w 348"/>
                <a:gd name="T35" fmla="*/ 26 h 315"/>
                <a:gd name="T36" fmla="*/ 33 w 348"/>
                <a:gd name="T37" fmla="*/ 36 h 315"/>
                <a:gd name="T38" fmla="*/ 40 w 348"/>
                <a:gd name="T39" fmla="*/ 39 h 315"/>
                <a:gd name="T40" fmla="*/ 51 w 348"/>
                <a:gd name="T41" fmla="*/ 40 h 315"/>
                <a:gd name="T42" fmla="*/ 61 w 348"/>
                <a:gd name="T43" fmla="*/ 46 h 315"/>
                <a:gd name="T44" fmla="*/ 67 w 348"/>
                <a:gd name="T45" fmla="*/ 43 h 315"/>
                <a:gd name="T46" fmla="*/ 75 w 348"/>
                <a:gd name="T47" fmla="*/ 38 h 315"/>
                <a:gd name="T48" fmla="*/ 83 w 348"/>
                <a:gd name="T49" fmla="*/ 30 h 315"/>
                <a:gd name="T50" fmla="*/ 87 w 348"/>
                <a:gd name="T51" fmla="*/ 28 h 315"/>
                <a:gd name="T52" fmla="*/ 82 w 348"/>
                <a:gd name="T53" fmla="*/ 37 h 315"/>
                <a:gd name="T54" fmla="*/ 71 w 348"/>
                <a:gd name="T55" fmla="*/ 44 h 315"/>
                <a:gd name="T56" fmla="*/ 70 w 348"/>
                <a:gd name="T57" fmla="*/ 49 h 315"/>
                <a:gd name="T58" fmla="*/ 82 w 348"/>
                <a:gd name="T59" fmla="*/ 52 h 315"/>
                <a:gd name="T60" fmla="*/ 89 w 348"/>
                <a:gd name="T61" fmla="*/ 59 h 315"/>
                <a:gd name="T62" fmla="*/ 91 w 348"/>
                <a:gd name="T63" fmla="*/ 54 h 315"/>
                <a:gd name="T64" fmla="*/ 97 w 348"/>
                <a:gd name="T65" fmla="*/ 43 h 315"/>
                <a:gd name="T66" fmla="*/ 98 w 348"/>
                <a:gd name="T67" fmla="*/ 25 h 315"/>
                <a:gd name="T68" fmla="*/ 96 w 348"/>
                <a:gd name="T69" fmla="*/ 12 h 315"/>
                <a:gd name="T70" fmla="*/ 97 w 348"/>
                <a:gd name="T71" fmla="*/ 7 h 315"/>
                <a:gd name="T72" fmla="*/ 100 w 348"/>
                <a:gd name="T73" fmla="*/ 13 h 315"/>
                <a:gd name="T74" fmla="*/ 101 w 348"/>
                <a:gd name="T75" fmla="*/ 24 h 315"/>
                <a:gd name="T76" fmla="*/ 102 w 348"/>
                <a:gd name="T77" fmla="*/ 38 h 315"/>
                <a:gd name="T78" fmla="*/ 106 w 348"/>
                <a:gd name="T79" fmla="*/ 44 h 315"/>
                <a:gd name="T80" fmla="*/ 110 w 348"/>
                <a:gd name="T81" fmla="*/ 31 h 315"/>
                <a:gd name="T82" fmla="*/ 110 w 348"/>
                <a:gd name="T83" fmla="*/ 20 h 315"/>
                <a:gd name="T84" fmla="*/ 114 w 348"/>
                <a:gd name="T85" fmla="*/ 11 h 315"/>
                <a:gd name="T86" fmla="*/ 115 w 348"/>
                <a:gd name="T87" fmla="*/ 21 h 315"/>
                <a:gd name="T88" fmla="*/ 115 w 348"/>
                <a:gd name="T89" fmla="*/ 39 h 315"/>
                <a:gd name="T90" fmla="*/ 109 w 348"/>
                <a:gd name="T91" fmla="*/ 57 h 315"/>
                <a:gd name="T92" fmla="*/ 108 w 348"/>
                <a:gd name="T93" fmla="*/ 77 h 315"/>
                <a:gd name="T94" fmla="*/ 115 w 348"/>
                <a:gd name="T95" fmla="*/ 90 h 31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48" h="315">
                  <a:moveTo>
                    <a:pt x="258" y="315"/>
                  </a:moveTo>
                  <a:lnTo>
                    <a:pt x="254" y="290"/>
                  </a:lnTo>
                  <a:lnTo>
                    <a:pt x="246" y="278"/>
                  </a:lnTo>
                  <a:lnTo>
                    <a:pt x="233" y="267"/>
                  </a:lnTo>
                  <a:lnTo>
                    <a:pt x="215" y="258"/>
                  </a:lnTo>
                  <a:lnTo>
                    <a:pt x="199" y="249"/>
                  </a:lnTo>
                  <a:lnTo>
                    <a:pt x="184" y="240"/>
                  </a:lnTo>
                  <a:lnTo>
                    <a:pt x="178" y="232"/>
                  </a:lnTo>
                  <a:lnTo>
                    <a:pt x="175" y="220"/>
                  </a:lnTo>
                  <a:lnTo>
                    <a:pt x="174" y="200"/>
                  </a:lnTo>
                  <a:lnTo>
                    <a:pt x="171" y="190"/>
                  </a:lnTo>
                  <a:lnTo>
                    <a:pt x="168" y="180"/>
                  </a:lnTo>
                  <a:lnTo>
                    <a:pt x="159" y="169"/>
                  </a:lnTo>
                  <a:lnTo>
                    <a:pt x="144" y="158"/>
                  </a:lnTo>
                  <a:lnTo>
                    <a:pt x="127" y="151"/>
                  </a:lnTo>
                  <a:lnTo>
                    <a:pt x="107" y="142"/>
                  </a:lnTo>
                  <a:lnTo>
                    <a:pt x="86" y="133"/>
                  </a:lnTo>
                  <a:lnTo>
                    <a:pt x="67" y="123"/>
                  </a:lnTo>
                  <a:lnTo>
                    <a:pt x="57" y="112"/>
                  </a:lnTo>
                  <a:lnTo>
                    <a:pt x="48" y="100"/>
                  </a:lnTo>
                  <a:lnTo>
                    <a:pt x="41" y="81"/>
                  </a:lnTo>
                  <a:lnTo>
                    <a:pt x="32" y="58"/>
                  </a:lnTo>
                  <a:lnTo>
                    <a:pt x="24" y="42"/>
                  </a:lnTo>
                  <a:lnTo>
                    <a:pt x="16" y="32"/>
                  </a:lnTo>
                  <a:lnTo>
                    <a:pt x="7" y="23"/>
                  </a:lnTo>
                  <a:lnTo>
                    <a:pt x="0" y="19"/>
                  </a:lnTo>
                  <a:lnTo>
                    <a:pt x="14" y="17"/>
                  </a:lnTo>
                  <a:lnTo>
                    <a:pt x="22" y="23"/>
                  </a:lnTo>
                  <a:lnTo>
                    <a:pt x="31" y="34"/>
                  </a:lnTo>
                  <a:lnTo>
                    <a:pt x="39" y="47"/>
                  </a:lnTo>
                  <a:lnTo>
                    <a:pt x="45" y="66"/>
                  </a:lnTo>
                  <a:lnTo>
                    <a:pt x="54" y="84"/>
                  </a:lnTo>
                  <a:lnTo>
                    <a:pt x="62" y="98"/>
                  </a:lnTo>
                  <a:lnTo>
                    <a:pt x="74" y="108"/>
                  </a:lnTo>
                  <a:lnTo>
                    <a:pt x="82" y="112"/>
                  </a:lnTo>
                  <a:lnTo>
                    <a:pt x="85" y="99"/>
                  </a:lnTo>
                  <a:lnTo>
                    <a:pt x="90" y="88"/>
                  </a:lnTo>
                  <a:lnTo>
                    <a:pt x="98" y="75"/>
                  </a:lnTo>
                  <a:lnTo>
                    <a:pt x="104" y="63"/>
                  </a:lnTo>
                  <a:lnTo>
                    <a:pt x="109" y="49"/>
                  </a:lnTo>
                  <a:lnTo>
                    <a:pt x="111" y="34"/>
                  </a:lnTo>
                  <a:lnTo>
                    <a:pt x="115" y="21"/>
                  </a:lnTo>
                  <a:lnTo>
                    <a:pt x="116" y="15"/>
                  </a:lnTo>
                  <a:lnTo>
                    <a:pt x="115" y="8"/>
                  </a:lnTo>
                  <a:lnTo>
                    <a:pt x="112" y="2"/>
                  </a:lnTo>
                  <a:lnTo>
                    <a:pt x="120" y="0"/>
                  </a:lnTo>
                  <a:lnTo>
                    <a:pt x="124" y="8"/>
                  </a:lnTo>
                  <a:lnTo>
                    <a:pt x="124" y="15"/>
                  </a:lnTo>
                  <a:lnTo>
                    <a:pt x="124" y="21"/>
                  </a:lnTo>
                  <a:lnTo>
                    <a:pt x="121" y="34"/>
                  </a:lnTo>
                  <a:lnTo>
                    <a:pt x="119" y="51"/>
                  </a:lnTo>
                  <a:lnTo>
                    <a:pt x="115" y="66"/>
                  </a:lnTo>
                  <a:lnTo>
                    <a:pt x="110" y="79"/>
                  </a:lnTo>
                  <a:lnTo>
                    <a:pt x="103" y="91"/>
                  </a:lnTo>
                  <a:lnTo>
                    <a:pt x="99" y="102"/>
                  </a:lnTo>
                  <a:lnTo>
                    <a:pt x="99" y="108"/>
                  </a:lnTo>
                  <a:lnTo>
                    <a:pt x="101" y="111"/>
                  </a:lnTo>
                  <a:lnTo>
                    <a:pt x="107" y="114"/>
                  </a:lnTo>
                  <a:lnTo>
                    <a:pt x="119" y="117"/>
                  </a:lnTo>
                  <a:lnTo>
                    <a:pt x="132" y="115"/>
                  </a:lnTo>
                  <a:lnTo>
                    <a:pt x="145" y="117"/>
                  </a:lnTo>
                  <a:lnTo>
                    <a:pt x="153" y="119"/>
                  </a:lnTo>
                  <a:lnTo>
                    <a:pt x="161" y="124"/>
                  </a:lnTo>
                  <a:lnTo>
                    <a:pt x="170" y="131"/>
                  </a:lnTo>
                  <a:lnTo>
                    <a:pt x="182" y="137"/>
                  </a:lnTo>
                  <a:lnTo>
                    <a:pt x="195" y="145"/>
                  </a:lnTo>
                  <a:lnTo>
                    <a:pt x="197" y="136"/>
                  </a:lnTo>
                  <a:lnTo>
                    <a:pt x="200" y="129"/>
                  </a:lnTo>
                  <a:lnTo>
                    <a:pt x="206" y="123"/>
                  </a:lnTo>
                  <a:lnTo>
                    <a:pt x="215" y="117"/>
                  </a:lnTo>
                  <a:lnTo>
                    <a:pt x="225" y="113"/>
                  </a:lnTo>
                  <a:lnTo>
                    <a:pt x="236" y="108"/>
                  </a:lnTo>
                  <a:lnTo>
                    <a:pt x="245" y="99"/>
                  </a:lnTo>
                  <a:lnTo>
                    <a:pt x="250" y="90"/>
                  </a:lnTo>
                  <a:lnTo>
                    <a:pt x="254" y="81"/>
                  </a:lnTo>
                  <a:lnTo>
                    <a:pt x="261" y="84"/>
                  </a:lnTo>
                  <a:lnTo>
                    <a:pt x="258" y="91"/>
                  </a:lnTo>
                  <a:lnTo>
                    <a:pt x="253" y="103"/>
                  </a:lnTo>
                  <a:lnTo>
                    <a:pt x="245" y="112"/>
                  </a:lnTo>
                  <a:lnTo>
                    <a:pt x="233" y="120"/>
                  </a:lnTo>
                  <a:lnTo>
                    <a:pt x="220" y="126"/>
                  </a:lnTo>
                  <a:lnTo>
                    <a:pt x="213" y="132"/>
                  </a:lnTo>
                  <a:lnTo>
                    <a:pt x="206" y="142"/>
                  </a:lnTo>
                  <a:lnTo>
                    <a:pt x="206" y="144"/>
                  </a:lnTo>
                  <a:lnTo>
                    <a:pt x="209" y="147"/>
                  </a:lnTo>
                  <a:lnTo>
                    <a:pt x="220" y="151"/>
                  </a:lnTo>
                  <a:lnTo>
                    <a:pt x="235" y="153"/>
                  </a:lnTo>
                  <a:lnTo>
                    <a:pt x="247" y="157"/>
                  </a:lnTo>
                  <a:lnTo>
                    <a:pt x="256" y="160"/>
                  </a:lnTo>
                  <a:lnTo>
                    <a:pt x="262" y="168"/>
                  </a:lnTo>
                  <a:lnTo>
                    <a:pt x="267" y="177"/>
                  </a:lnTo>
                  <a:lnTo>
                    <a:pt x="270" y="191"/>
                  </a:lnTo>
                  <a:lnTo>
                    <a:pt x="271" y="167"/>
                  </a:lnTo>
                  <a:lnTo>
                    <a:pt x="272" y="162"/>
                  </a:lnTo>
                  <a:lnTo>
                    <a:pt x="274" y="156"/>
                  </a:lnTo>
                  <a:lnTo>
                    <a:pt x="282" y="146"/>
                  </a:lnTo>
                  <a:lnTo>
                    <a:pt x="290" y="130"/>
                  </a:lnTo>
                  <a:lnTo>
                    <a:pt x="295" y="110"/>
                  </a:lnTo>
                  <a:lnTo>
                    <a:pt x="295" y="90"/>
                  </a:lnTo>
                  <a:lnTo>
                    <a:pt x="294" y="74"/>
                  </a:lnTo>
                  <a:lnTo>
                    <a:pt x="294" y="70"/>
                  </a:lnTo>
                  <a:lnTo>
                    <a:pt x="292" y="50"/>
                  </a:lnTo>
                  <a:lnTo>
                    <a:pt x="289" y="36"/>
                  </a:lnTo>
                  <a:lnTo>
                    <a:pt x="284" y="25"/>
                  </a:lnTo>
                  <a:lnTo>
                    <a:pt x="278" y="17"/>
                  </a:lnTo>
                  <a:lnTo>
                    <a:pt x="290" y="21"/>
                  </a:lnTo>
                  <a:lnTo>
                    <a:pt x="294" y="29"/>
                  </a:lnTo>
                  <a:lnTo>
                    <a:pt x="300" y="40"/>
                  </a:lnTo>
                  <a:lnTo>
                    <a:pt x="302" y="54"/>
                  </a:lnTo>
                  <a:lnTo>
                    <a:pt x="304" y="72"/>
                  </a:lnTo>
                  <a:lnTo>
                    <a:pt x="304" y="81"/>
                  </a:lnTo>
                  <a:lnTo>
                    <a:pt x="306" y="98"/>
                  </a:lnTo>
                  <a:lnTo>
                    <a:pt x="306" y="113"/>
                  </a:lnTo>
                  <a:lnTo>
                    <a:pt x="307" y="125"/>
                  </a:lnTo>
                  <a:lnTo>
                    <a:pt x="311" y="142"/>
                  </a:lnTo>
                  <a:lnTo>
                    <a:pt x="319" y="131"/>
                  </a:lnTo>
                  <a:lnTo>
                    <a:pt x="325" y="119"/>
                  </a:lnTo>
                  <a:lnTo>
                    <a:pt x="329" y="108"/>
                  </a:lnTo>
                  <a:lnTo>
                    <a:pt x="331" y="92"/>
                  </a:lnTo>
                  <a:lnTo>
                    <a:pt x="331" y="78"/>
                  </a:lnTo>
                  <a:lnTo>
                    <a:pt x="331" y="66"/>
                  </a:lnTo>
                  <a:lnTo>
                    <a:pt x="330" y="60"/>
                  </a:lnTo>
                  <a:lnTo>
                    <a:pt x="328" y="43"/>
                  </a:lnTo>
                  <a:lnTo>
                    <a:pt x="326" y="34"/>
                  </a:lnTo>
                  <a:lnTo>
                    <a:pt x="342" y="34"/>
                  </a:lnTo>
                  <a:lnTo>
                    <a:pt x="344" y="47"/>
                  </a:lnTo>
                  <a:lnTo>
                    <a:pt x="346" y="63"/>
                  </a:lnTo>
                  <a:lnTo>
                    <a:pt x="348" y="79"/>
                  </a:lnTo>
                  <a:lnTo>
                    <a:pt x="348" y="96"/>
                  </a:lnTo>
                  <a:lnTo>
                    <a:pt x="346" y="117"/>
                  </a:lnTo>
                  <a:lnTo>
                    <a:pt x="340" y="134"/>
                  </a:lnTo>
                  <a:lnTo>
                    <a:pt x="331" y="154"/>
                  </a:lnTo>
                  <a:lnTo>
                    <a:pt x="326" y="170"/>
                  </a:lnTo>
                  <a:lnTo>
                    <a:pt x="323" y="188"/>
                  </a:lnTo>
                  <a:lnTo>
                    <a:pt x="322" y="207"/>
                  </a:lnTo>
                  <a:lnTo>
                    <a:pt x="324" y="230"/>
                  </a:lnTo>
                  <a:lnTo>
                    <a:pt x="328" y="246"/>
                  </a:lnTo>
                  <a:lnTo>
                    <a:pt x="336" y="263"/>
                  </a:lnTo>
                  <a:lnTo>
                    <a:pt x="345" y="271"/>
                  </a:lnTo>
                  <a:lnTo>
                    <a:pt x="258" y="315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35" name="Freeform 75"/>
            <p:cNvSpPr>
              <a:spLocks/>
            </p:cNvSpPr>
            <p:nvPr/>
          </p:nvSpPr>
          <p:spPr bwMode="auto">
            <a:xfrm>
              <a:off x="4130" y="1494"/>
              <a:ext cx="102" cy="160"/>
            </a:xfrm>
            <a:custGeom>
              <a:avLst/>
              <a:gdLst>
                <a:gd name="T0" fmla="*/ 71 w 304"/>
                <a:gd name="T1" fmla="*/ 14 h 479"/>
                <a:gd name="T2" fmla="*/ 71 w 304"/>
                <a:gd name="T3" fmla="*/ 22 h 479"/>
                <a:gd name="T4" fmla="*/ 77 w 304"/>
                <a:gd name="T5" fmla="*/ 31 h 479"/>
                <a:gd name="T6" fmla="*/ 80 w 304"/>
                <a:gd name="T7" fmla="*/ 43 h 479"/>
                <a:gd name="T8" fmla="*/ 78 w 304"/>
                <a:gd name="T9" fmla="*/ 54 h 479"/>
                <a:gd name="T10" fmla="*/ 78 w 304"/>
                <a:gd name="T11" fmla="*/ 61 h 479"/>
                <a:gd name="T12" fmla="*/ 81 w 304"/>
                <a:gd name="T13" fmla="*/ 71 h 479"/>
                <a:gd name="T14" fmla="*/ 81 w 304"/>
                <a:gd name="T15" fmla="*/ 85 h 479"/>
                <a:gd name="T16" fmla="*/ 81 w 304"/>
                <a:gd name="T17" fmla="*/ 98 h 479"/>
                <a:gd name="T18" fmla="*/ 79 w 304"/>
                <a:gd name="T19" fmla="*/ 110 h 479"/>
                <a:gd name="T20" fmla="*/ 79 w 304"/>
                <a:gd name="T21" fmla="*/ 127 h 479"/>
                <a:gd name="T22" fmla="*/ 82 w 304"/>
                <a:gd name="T23" fmla="*/ 139 h 479"/>
                <a:gd name="T24" fmla="*/ 90 w 304"/>
                <a:gd name="T25" fmla="*/ 147 h 479"/>
                <a:gd name="T26" fmla="*/ 96 w 304"/>
                <a:gd name="T27" fmla="*/ 152 h 479"/>
                <a:gd name="T28" fmla="*/ 83 w 304"/>
                <a:gd name="T29" fmla="*/ 152 h 479"/>
                <a:gd name="T30" fmla="*/ 70 w 304"/>
                <a:gd name="T31" fmla="*/ 154 h 479"/>
                <a:gd name="T32" fmla="*/ 62 w 304"/>
                <a:gd name="T33" fmla="*/ 154 h 479"/>
                <a:gd name="T34" fmla="*/ 56 w 304"/>
                <a:gd name="T35" fmla="*/ 149 h 479"/>
                <a:gd name="T36" fmla="*/ 55 w 304"/>
                <a:gd name="T37" fmla="*/ 149 h 479"/>
                <a:gd name="T38" fmla="*/ 56 w 304"/>
                <a:gd name="T39" fmla="*/ 159 h 479"/>
                <a:gd name="T40" fmla="*/ 54 w 304"/>
                <a:gd name="T41" fmla="*/ 157 h 479"/>
                <a:gd name="T42" fmla="*/ 47 w 304"/>
                <a:gd name="T43" fmla="*/ 150 h 479"/>
                <a:gd name="T44" fmla="*/ 38 w 304"/>
                <a:gd name="T45" fmla="*/ 145 h 479"/>
                <a:gd name="T46" fmla="*/ 25 w 304"/>
                <a:gd name="T47" fmla="*/ 145 h 479"/>
                <a:gd name="T48" fmla="*/ 13 w 304"/>
                <a:gd name="T49" fmla="*/ 146 h 479"/>
                <a:gd name="T50" fmla="*/ 0 w 304"/>
                <a:gd name="T51" fmla="*/ 149 h 479"/>
                <a:gd name="T52" fmla="*/ 10 w 304"/>
                <a:gd name="T53" fmla="*/ 143 h 479"/>
                <a:gd name="T54" fmla="*/ 14 w 304"/>
                <a:gd name="T55" fmla="*/ 138 h 479"/>
                <a:gd name="T56" fmla="*/ 21 w 304"/>
                <a:gd name="T57" fmla="*/ 123 h 479"/>
                <a:gd name="T58" fmla="*/ 26 w 304"/>
                <a:gd name="T59" fmla="*/ 108 h 479"/>
                <a:gd name="T60" fmla="*/ 35 w 304"/>
                <a:gd name="T61" fmla="*/ 93 h 479"/>
                <a:gd name="T62" fmla="*/ 48 w 304"/>
                <a:gd name="T63" fmla="*/ 73 h 479"/>
                <a:gd name="T64" fmla="*/ 49 w 304"/>
                <a:gd name="T65" fmla="*/ 60 h 479"/>
                <a:gd name="T66" fmla="*/ 47 w 304"/>
                <a:gd name="T67" fmla="*/ 48 h 479"/>
                <a:gd name="T68" fmla="*/ 41 w 304"/>
                <a:gd name="T69" fmla="*/ 37 h 479"/>
                <a:gd name="T70" fmla="*/ 37 w 304"/>
                <a:gd name="T71" fmla="*/ 29 h 479"/>
                <a:gd name="T72" fmla="*/ 33 w 304"/>
                <a:gd name="T73" fmla="*/ 15 h 479"/>
                <a:gd name="T74" fmla="*/ 73 w 304"/>
                <a:gd name="T75" fmla="*/ 10 h 479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04" h="479">
                  <a:moveTo>
                    <a:pt x="217" y="29"/>
                  </a:moveTo>
                  <a:lnTo>
                    <a:pt x="211" y="42"/>
                  </a:lnTo>
                  <a:lnTo>
                    <a:pt x="210" y="55"/>
                  </a:lnTo>
                  <a:lnTo>
                    <a:pt x="213" y="67"/>
                  </a:lnTo>
                  <a:lnTo>
                    <a:pt x="221" y="79"/>
                  </a:lnTo>
                  <a:lnTo>
                    <a:pt x="230" y="94"/>
                  </a:lnTo>
                  <a:lnTo>
                    <a:pt x="236" y="110"/>
                  </a:lnTo>
                  <a:lnTo>
                    <a:pt x="239" y="129"/>
                  </a:lnTo>
                  <a:lnTo>
                    <a:pt x="237" y="146"/>
                  </a:lnTo>
                  <a:lnTo>
                    <a:pt x="233" y="163"/>
                  </a:lnTo>
                  <a:lnTo>
                    <a:pt x="230" y="175"/>
                  </a:lnTo>
                  <a:lnTo>
                    <a:pt x="231" y="184"/>
                  </a:lnTo>
                  <a:lnTo>
                    <a:pt x="236" y="199"/>
                  </a:lnTo>
                  <a:lnTo>
                    <a:pt x="240" y="213"/>
                  </a:lnTo>
                  <a:lnTo>
                    <a:pt x="242" y="231"/>
                  </a:lnTo>
                  <a:lnTo>
                    <a:pt x="241" y="255"/>
                  </a:lnTo>
                  <a:lnTo>
                    <a:pt x="242" y="275"/>
                  </a:lnTo>
                  <a:lnTo>
                    <a:pt x="242" y="292"/>
                  </a:lnTo>
                  <a:lnTo>
                    <a:pt x="237" y="313"/>
                  </a:lnTo>
                  <a:lnTo>
                    <a:pt x="235" y="330"/>
                  </a:lnTo>
                  <a:lnTo>
                    <a:pt x="233" y="350"/>
                  </a:lnTo>
                  <a:lnTo>
                    <a:pt x="234" y="380"/>
                  </a:lnTo>
                  <a:lnTo>
                    <a:pt x="239" y="400"/>
                  </a:lnTo>
                  <a:lnTo>
                    <a:pt x="244" y="416"/>
                  </a:lnTo>
                  <a:lnTo>
                    <a:pt x="255" y="428"/>
                  </a:lnTo>
                  <a:lnTo>
                    <a:pt x="269" y="439"/>
                  </a:lnTo>
                  <a:lnTo>
                    <a:pt x="304" y="458"/>
                  </a:lnTo>
                  <a:lnTo>
                    <a:pt x="286" y="454"/>
                  </a:lnTo>
                  <a:lnTo>
                    <a:pt x="267" y="451"/>
                  </a:lnTo>
                  <a:lnTo>
                    <a:pt x="246" y="454"/>
                  </a:lnTo>
                  <a:lnTo>
                    <a:pt x="226" y="458"/>
                  </a:lnTo>
                  <a:lnTo>
                    <a:pt x="209" y="462"/>
                  </a:lnTo>
                  <a:lnTo>
                    <a:pt x="195" y="465"/>
                  </a:lnTo>
                  <a:lnTo>
                    <a:pt x="184" y="462"/>
                  </a:lnTo>
                  <a:lnTo>
                    <a:pt x="175" y="456"/>
                  </a:lnTo>
                  <a:lnTo>
                    <a:pt x="167" y="446"/>
                  </a:lnTo>
                  <a:lnTo>
                    <a:pt x="158" y="426"/>
                  </a:lnTo>
                  <a:lnTo>
                    <a:pt x="163" y="446"/>
                  </a:lnTo>
                  <a:lnTo>
                    <a:pt x="164" y="459"/>
                  </a:lnTo>
                  <a:lnTo>
                    <a:pt x="167" y="476"/>
                  </a:lnTo>
                  <a:lnTo>
                    <a:pt x="167" y="479"/>
                  </a:lnTo>
                  <a:lnTo>
                    <a:pt x="160" y="471"/>
                  </a:lnTo>
                  <a:lnTo>
                    <a:pt x="151" y="459"/>
                  </a:lnTo>
                  <a:lnTo>
                    <a:pt x="141" y="448"/>
                  </a:lnTo>
                  <a:lnTo>
                    <a:pt x="127" y="438"/>
                  </a:lnTo>
                  <a:lnTo>
                    <a:pt x="112" y="434"/>
                  </a:lnTo>
                  <a:lnTo>
                    <a:pt x="93" y="433"/>
                  </a:lnTo>
                  <a:lnTo>
                    <a:pt x="74" y="433"/>
                  </a:lnTo>
                  <a:lnTo>
                    <a:pt x="54" y="435"/>
                  </a:lnTo>
                  <a:lnTo>
                    <a:pt x="38" y="438"/>
                  </a:lnTo>
                  <a:lnTo>
                    <a:pt x="17" y="442"/>
                  </a:lnTo>
                  <a:lnTo>
                    <a:pt x="0" y="446"/>
                  </a:lnTo>
                  <a:lnTo>
                    <a:pt x="17" y="438"/>
                  </a:lnTo>
                  <a:lnTo>
                    <a:pt x="31" y="427"/>
                  </a:lnTo>
                  <a:lnTo>
                    <a:pt x="39" y="420"/>
                  </a:lnTo>
                  <a:lnTo>
                    <a:pt x="43" y="412"/>
                  </a:lnTo>
                  <a:lnTo>
                    <a:pt x="56" y="390"/>
                  </a:lnTo>
                  <a:lnTo>
                    <a:pt x="64" y="368"/>
                  </a:lnTo>
                  <a:lnTo>
                    <a:pt x="71" y="346"/>
                  </a:lnTo>
                  <a:lnTo>
                    <a:pt x="78" y="324"/>
                  </a:lnTo>
                  <a:lnTo>
                    <a:pt x="89" y="304"/>
                  </a:lnTo>
                  <a:lnTo>
                    <a:pt x="105" y="279"/>
                  </a:lnTo>
                  <a:lnTo>
                    <a:pt x="126" y="251"/>
                  </a:lnTo>
                  <a:lnTo>
                    <a:pt x="144" y="218"/>
                  </a:lnTo>
                  <a:lnTo>
                    <a:pt x="146" y="198"/>
                  </a:lnTo>
                  <a:lnTo>
                    <a:pt x="146" y="179"/>
                  </a:lnTo>
                  <a:lnTo>
                    <a:pt x="144" y="159"/>
                  </a:lnTo>
                  <a:lnTo>
                    <a:pt x="140" y="144"/>
                  </a:lnTo>
                  <a:lnTo>
                    <a:pt x="131" y="125"/>
                  </a:lnTo>
                  <a:lnTo>
                    <a:pt x="121" y="111"/>
                  </a:lnTo>
                  <a:lnTo>
                    <a:pt x="113" y="99"/>
                  </a:lnTo>
                  <a:lnTo>
                    <a:pt x="109" y="88"/>
                  </a:lnTo>
                  <a:lnTo>
                    <a:pt x="104" y="62"/>
                  </a:lnTo>
                  <a:lnTo>
                    <a:pt x="97" y="44"/>
                  </a:lnTo>
                  <a:lnTo>
                    <a:pt x="184" y="0"/>
                  </a:lnTo>
                  <a:lnTo>
                    <a:pt x="217" y="29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36" name="Freeform 76"/>
            <p:cNvSpPr>
              <a:spLocks/>
            </p:cNvSpPr>
            <p:nvPr/>
          </p:nvSpPr>
          <p:spPr bwMode="auto">
            <a:xfrm>
              <a:off x="4192" y="1403"/>
              <a:ext cx="227" cy="101"/>
            </a:xfrm>
            <a:custGeom>
              <a:avLst/>
              <a:gdLst>
                <a:gd name="T0" fmla="*/ 30 w 683"/>
                <a:gd name="T1" fmla="*/ 87 h 303"/>
                <a:gd name="T2" fmla="*/ 59 w 683"/>
                <a:gd name="T3" fmla="*/ 78 h 303"/>
                <a:gd name="T4" fmla="*/ 81 w 683"/>
                <a:gd name="T5" fmla="*/ 65 h 303"/>
                <a:gd name="T6" fmla="*/ 102 w 683"/>
                <a:gd name="T7" fmla="*/ 48 h 303"/>
                <a:gd name="T8" fmla="*/ 129 w 683"/>
                <a:gd name="T9" fmla="*/ 45 h 303"/>
                <a:gd name="T10" fmla="*/ 161 w 683"/>
                <a:gd name="T11" fmla="*/ 50 h 303"/>
                <a:gd name="T12" fmla="*/ 186 w 683"/>
                <a:gd name="T13" fmla="*/ 43 h 303"/>
                <a:gd name="T14" fmla="*/ 205 w 683"/>
                <a:gd name="T15" fmla="*/ 31 h 303"/>
                <a:gd name="T16" fmla="*/ 224 w 683"/>
                <a:gd name="T17" fmla="*/ 24 h 303"/>
                <a:gd name="T18" fmla="*/ 223 w 683"/>
                <a:gd name="T19" fmla="*/ 20 h 303"/>
                <a:gd name="T20" fmla="*/ 204 w 683"/>
                <a:gd name="T21" fmla="*/ 28 h 303"/>
                <a:gd name="T22" fmla="*/ 197 w 683"/>
                <a:gd name="T23" fmla="*/ 22 h 303"/>
                <a:gd name="T24" fmla="*/ 194 w 683"/>
                <a:gd name="T25" fmla="*/ 6 h 303"/>
                <a:gd name="T26" fmla="*/ 192 w 683"/>
                <a:gd name="T27" fmla="*/ 27 h 303"/>
                <a:gd name="T28" fmla="*/ 180 w 683"/>
                <a:gd name="T29" fmla="*/ 36 h 303"/>
                <a:gd name="T30" fmla="*/ 169 w 683"/>
                <a:gd name="T31" fmla="*/ 36 h 303"/>
                <a:gd name="T32" fmla="*/ 181 w 683"/>
                <a:gd name="T33" fmla="*/ 19 h 303"/>
                <a:gd name="T34" fmla="*/ 180 w 683"/>
                <a:gd name="T35" fmla="*/ 7 h 303"/>
                <a:gd name="T36" fmla="*/ 177 w 683"/>
                <a:gd name="T37" fmla="*/ 23 h 303"/>
                <a:gd name="T38" fmla="*/ 159 w 683"/>
                <a:gd name="T39" fmla="*/ 37 h 303"/>
                <a:gd name="T40" fmla="*/ 136 w 683"/>
                <a:gd name="T41" fmla="*/ 31 h 303"/>
                <a:gd name="T42" fmla="*/ 111 w 683"/>
                <a:gd name="T43" fmla="*/ 31 h 303"/>
                <a:gd name="T44" fmla="*/ 132 w 683"/>
                <a:gd name="T45" fmla="*/ 19 h 303"/>
                <a:gd name="T46" fmla="*/ 139 w 683"/>
                <a:gd name="T47" fmla="*/ 11 h 303"/>
                <a:gd name="T48" fmla="*/ 144 w 683"/>
                <a:gd name="T49" fmla="*/ 0 h 303"/>
                <a:gd name="T50" fmla="*/ 138 w 683"/>
                <a:gd name="T51" fmla="*/ 6 h 303"/>
                <a:gd name="T52" fmla="*/ 130 w 683"/>
                <a:gd name="T53" fmla="*/ 16 h 303"/>
                <a:gd name="T54" fmla="*/ 109 w 683"/>
                <a:gd name="T55" fmla="*/ 27 h 303"/>
                <a:gd name="T56" fmla="*/ 105 w 683"/>
                <a:gd name="T57" fmla="*/ 18 h 303"/>
                <a:gd name="T58" fmla="*/ 104 w 683"/>
                <a:gd name="T59" fmla="*/ 6 h 303"/>
                <a:gd name="T60" fmla="*/ 100 w 683"/>
                <a:gd name="T61" fmla="*/ 14 h 303"/>
                <a:gd name="T62" fmla="*/ 98 w 683"/>
                <a:gd name="T63" fmla="*/ 34 h 303"/>
                <a:gd name="T64" fmla="*/ 76 w 683"/>
                <a:gd name="T65" fmla="*/ 45 h 303"/>
                <a:gd name="T66" fmla="*/ 60 w 683"/>
                <a:gd name="T67" fmla="*/ 54 h 303"/>
                <a:gd name="T68" fmla="*/ 33 w 683"/>
                <a:gd name="T69" fmla="*/ 65 h 303"/>
                <a:gd name="T70" fmla="*/ 21 w 683"/>
                <a:gd name="T71" fmla="*/ 71 h 303"/>
                <a:gd name="T72" fmla="*/ 33 w 683"/>
                <a:gd name="T73" fmla="*/ 56 h 303"/>
                <a:gd name="T74" fmla="*/ 41 w 683"/>
                <a:gd name="T75" fmla="*/ 39 h 303"/>
                <a:gd name="T76" fmla="*/ 39 w 683"/>
                <a:gd name="T77" fmla="*/ 25 h 303"/>
                <a:gd name="T78" fmla="*/ 51 w 683"/>
                <a:gd name="T79" fmla="*/ 11 h 303"/>
                <a:gd name="T80" fmla="*/ 40 w 683"/>
                <a:gd name="T81" fmla="*/ 16 h 303"/>
                <a:gd name="T82" fmla="*/ 35 w 683"/>
                <a:gd name="T83" fmla="*/ 31 h 303"/>
                <a:gd name="T84" fmla="*/ 27 w 683"/>
                <a:gd name="T85" fmla="*/ 14 h 303"/>
                <a:gd name="T86" fmla="*/ 23 w 683"/>
                <a:gd name="T87" fmla="*/ 16 h 303"/>
                <a:gd name="T88" fmla="*/ 32 w 683"/>
                <a:gd name="T89" fmla="*/ 37 h 303"/>
                <a:gd name="T90" fmla="*/ 29 w 683"/>
                <a:gd name="T91" fmla="*/ 53 h 303"/>
                <a:gd name="T92" fmla="*/ 12 w 683"/>
                <a:gd name="T93" fmla="*/ 70 h 303"/>
                <a:gd name="T94" fmla="*/ 1 w 683"/>
                <a:gd name="T95" fmla="*/ 87 h 30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83" h="303">
                  <a:moveTo>
                    <a:pt x="33" y="303"/>
                  </a:moveTo>
                  <a:lnTo>
                    <a:pt x="42" y="292"/>
                  </a:lnTo>
                  <a:lnTo>
                    <a:pt x="64" y="275"/>
                  </a:lnTo>
                  <a:lnTo>
                    <a:pt x="89" y="261"/>
                  </a:lnTo>
                  <a:lnTo>
                    <a:pt x="116" y="250"/>
                  </a:lnTo>
                  <a:lnTo>
                    <a:pt x="139" y="244"/>
                  </a:lnTo>
                  <a:lnTo>
                    <a:pt x="159" y="239"/>
                  </a:lnTo>
                  <a:lnTo>
                    <a:pt x="178" y="235"/>
                  </a:lnTo>
                  <a:lnTo>
                    <a:pt x="198" y="227"/>
                  </a:lnTo>
                  <a:lnTo>
                    <a:pt x="217" y="217"/>
                  </a:lnTo>
                  <a:lnTo>
                    <a:pt x="229" y="208"/>
                  </a:lnTo>
                  <a:lnTo>
                    <a:pt x="245" y="194"/>
                  </a:lnTo>
                  <a:lnTo>
                    <a:pt x="262" y="179"/>
                  </a:lnTo>
                  <a:lnTo>
                    <a:pt x="279" y="161"/>
                  </a:lnTo>
                  <a:lnTo>
                    <a:pt x="293" y="151"/>
                  </a:lnTo>
                  <a:lnTo>
                    <a:pt x="308" y="145"/>
                  </a:lnTo>
                  <a:lnTo>
                    <a:pt x="325" y="139"/>
                  </a:lnTo>
                  <a:lnTo>
                    <a:pt x="345" y="136"/>
                  </a:lnTo>
                  <a:lnTo>
                    <a:pt x="366" y="135"/>
                  </a:lnTo>
                  <a:lnTo>
                    <a:pt x="387" y="135"/>
                  </a:lnTo>
                  <a:lnTo>
                    <a:pt x="412" y="137"/>
                  </a:lnTo>
                  <a:lnTo>
                    <a:pt x="436" y="140"/>
                  </a:lnTo>
                  <a:lnTo>
                    <a:pt x="459" y="146"/>
                  </a:lnTo>
                  <a:lnTo>
                    <a:pt x="483" y="149"/>
                  </a:lnTo>
                  <a:lnTo>
                    <a:pt x="504" y="148"/>
                  </a:lnTo>
                  <a:lnTo>
                    <a:pt x="525" y="145"/>
                  </a:lnTo>
                  <a:lnTo>
                    <a:pt x="543" y="139"/>
                  </a:lnTo>
                  <a:lnTo>
                    <a:pt x="559" y="129"/>
                  </a:lnTo>
                  <a:lnTo>
                    <a:pt x="575" y="116"/>
                  </a:lnTo>
                  <a:lnTo>
                    <a:pt x="589" y="106"/>
                  </a:lnTo>
                  <a:lnTo>
                    <a:pt x="603" y="98"/>
                  </a:lnTo>
                  <a:lnTo>
                    <a:pt x="618" y="92"/>
                  </a:lnTo>
                  <a:lnTo>
                    <a:pt x="637" y="87"/>
                  </a:lnTo>
                  <a:lnTo>
                    <a:pt x="657" y="80"/>
                  </a:lnTo>
                  <a:lnTo>
                    <a:pt x="668" y="76"/>
                  </a:lnTo>
                  <a:lnTo>
                    <a:pt x="674" y="71"/>
                  </a:lnTo>
                  <a:lnTo>
                    <a:pt x="679" y="66"/>
                  </a:lnTo>
                  <a:lnTo>
                    <a:pt x="683" y="53"/>
                  </a:lnTo>
                  <a:lnTo>
                    <a:pt x="675" y="49"/>
                  </a:lnTo>
                  <a:lnTo>
                    <a:pt x="672" y="59"/>
                  </a:lnTo>
                  <a:lnTo>
                    <a:pt x="668" y="67"/>
                  </a:lnTo>
                  <a:lnTo>
                    <a:pt x="659" y="71"/>
                  </a:lnTo>
                  <a:lnTo>
                    <a:pt x="637" y="77"/>
                  </a:lnTo>
                  <a:lnTo>
                    <a:pt x="613" y="84"/>
                  </a:lnTo>
                  <a:lnTo>
                    <a:pt x="596" y="88"/>
                  </a:lnTo>
                  <a:lnTo>
                    <a:pt x="591" y="90"/>
                  </a:lnTo>
                  <a:lnTo>
                    <a:pt x="592" y="79"/>
                  </a:lnTo>
                  <a:lnTo>
                    <a:pt x="592" y="66"/>
                  </a:lnTo>
                  <a:lnTo>
                    <a:pt x="592" y="49"/>
                  </a:lnTo>
                  <a:lnTo>
                    <a:pt x="591" y="32"/>
                  </a:lnTo>
                  <a:lnTo>
                    <a:pt x="591" y="19"/>
                  </a:lnTo>
                  <a:lnTo>
                    <a:pt x="584" y="19"/>
                  </a:lnTo>
                  <a:lnTo>
                    <a:pt x="585" y="31"/>
                  </a:lnTo>
                  <a:lnTo>
                    <a:pt x="585" y="49"/>
                  </a:lnTo>
                  <a:lnTo>
                    <a:pt x="584" y="67"/>
                  </a:lnTo>
                  <a:lnTo>
                    <a:pt x="579" y="82"/>
                  </a:lnTo>
                  <a:lnTo>
                    <a:pt x="572" y="91"/>
                  </a:lnTo>
                  <a:lnTo>
                    <a:pt x="565" y="97"/>
                  </a:lnTo>
                  <a:lnTo>
                    <a:pt x="554" y="103"/>
                  </a:lnTo>
                  <a:lnTo>
                    <a:pt x="541" y="109"/>
                  </a:lnTo>
                  <a:lnTo>
                    <a:pt x="525" y="112"/>
                  </a:lnTo>
                  <a:lnTo>
                    <a:pt x="508" y="115"/>
                  </a:lnTo>
                  <a:lnTo>
                    <a:pt x="496" y="115"/>
                  </a:lnTo>
                  <a:lnTo>
                    <a:pt x="508" y="108"/>
                  </a:lnTo>
                  <a:lnTo>
                    <a:pt x="522" y="95"/>
                  </a:lnTo>
                  <a:lnTo>
                    <a:pt x="533" y="84"/>
                  </a:lnTo>
                  <a:lnTo>
                    <a:pt x="542" y="71"/>
                  </a:lnTo>
                  <a:lnTo>
                    <a:pt x="546" y="58"/>
                  </a:lnTo>
                  <a:lnTo>
                    <a:pt x="549" y="43"/>
                  </a:lnTo>
                  <a:lnTo>
                    <a:pt x="550" y="32"/>
                  </a:lnTo>
                  <a:lnTo>
                    <a:pt x="549" y="21"/>
                  </a:lnTo>
                  <a:lnTo>
                    <a:pt x="542" y="22"/>
                  </a:lnTo>
                  <a:lnTo>
                    <a:pt x="542" y="28"/>
                  </a:lnTo>
                  <a:lnTo>
                    <a:pt x="542" y="44"/>
                  </a:lnTo>
                  <a:lnTo>
                    <a:pt x="538" y="58"/>
                  </a:lnTo>
                  <a:lnTo>
                    <a:pt x="532" y="70"/>
                  </a:lnTo>
                  <a:lnTo>
                    <a:pt x="521" y="82"/>
                  </a:lnTo>
                  <a:lnTo>
                    <a:pt x="509" y="93"/>
                  </a:lnTo>
                  <a:lnTo>
                    <a:pt x="494" y="102"/>
                  </a:lnTo>
                  <a:lnTo>
                    <a:pt x="478" y="110"/>
                  </a:lnTo>
                  <a:lnTo>
                    <a:pt x="464" y="112"/>
                  </a:lnTo>
                  <a:lnTo>
                    <a:pt x="447" y="108"/>
                  </a:lnTo>
                  <a:lnTo>
                    <a:pt x="429" y="100"/>
                  </a:lnTo>
                  <a:lnTo>
                    <a:pt x="408" y="94"/>
                  </a:lnTo>
                  <a:lnTo>
                    <a:pt x="385" y="90"/>
                  </a:lnTo>
                  <a:lnTo>
                    <a:pt x="370" y="90"/>
                  </a:lnTo>
                  <a:lnTo>
                    <a:pt x="354" y="91"/>
                  </a:lnTo>
                  <a:lnTo>
                    <a:pt x="333" y="94"/>
                  </a:lnTo>
                  <a:lnTo>
                    <a:pt x="354" y="78"/>
                  </a:lnTo>
                  <a:lnTo>
                    <a:pt x="366" y="70"/>
                  </a:lnTo>
                  <a:lnTo>
                    <a:pt x="381" y="61"/>
                  </a:lnTo>
                  <a:lnTo>
                    <a:pt x="396" y="56"/>
                  </a:lnTo>
                  <a:lnTo>
                    <a:pt x="404" y="50"/>
                  </a:lnTo>
                  <a:lnTo>
                    <a:pt x="409" y="47"/>
                  </a:lnTo>
                  <a:lnTo>
                    <a:pt x="411" y="43"/>
                  </a:lnTo>
                  <a:lnTo>
                    <a:pt x="417" y="33"/>
                  </a:lnTo>
                  <a:lnTo>
                    <a:pt x="421" y="22"/>
                  </a:lnTo>
                  <a:lnTo>
                    <a:pt x="425" y="13"/>
                  </a:lnTo>
                  <a:lnTo>
                    <a:pt x="433" y="1"/>
                  </a:lnTo>
                  <a:lnTo>
                    <a:pt x="428" y="0"/>
                  </a:lnTo>
                  <a:lnTo>
                    <a:pt x="420" y="10"/>
                  </a:lnTo>
                  <a:lnTo>
                    <a:pt x="415" y="19"/>
                  </a:lnTo>
                  <a:lnTo>
                    <a:pt x="411" y="27"/>
                  </a:lnTo>
                  <a:lnTo>
                    <a:pt x="408" y="35"/>
                  </a:lnTo>
                  <a:lnTo>
                    <a:pt x="400" y="43"/>
                  </a:lnTo>
                  <a:lnTo>
                    <a:pt x="390" y="49"/>
                  </a:lnTo>
                  <a:lnTo>
                    <a:pt x="375" y="57"/>
                  </a:lnTo>
                  <a:lnTo>
                    <a:pt x="357" y="64"/>
                  </a:lnTo>
                  <a:lnTo>
                    <a:pt x="341" y="75"/>
                  </a:lnTo>
                  <a:lnTo>
                    <a:pt x="329" y="82"/>
                  </a:lnTo>
                  <a:lnTo>
                    <a:pt x="312" y="94"/>
                  </a:lnTo>
                  <a:lnTo>
                    <a:pt x="317" y="78"/>
                  </a:lnTo>
                  <a:lnTo>
                    <a:pt x="319" y="65"/>
                  </a:lnTo>
                  <a:lnTo>
                    <a:pt x="317" y="54"/>
                  </a:lnTo>
                  <a:lnTo>
                    <a:pt x="313" y="41"/>
                  </a:lnTo>
                  <a:lnTo>
                    <a:pt x="312" y="28"/>
                  </a:lnTo>
                  <a:lnTo>
                    <a:pt x="313" y="19"/>
                  </a:lnTo>
                  <a:lnTo>
                    <a:pt x="301" y="23"/>
                  </a:lnTo>
                  <a:lnTo>
                    <a:pt x="301" y="27"/>
                  </a:lnTo>
                  <a:lnTo>
                    <a:pt x="302" y="41"/>
                  </a:lnTo>
                  <a:lnTo>
                    <a:pt x="306" y="57"/>
                  </a:lnTo>
                  <a:lnTo>
                    <a:pt x="306" y="70"/>
                  </a:lnTo>
                  <a:lnTo>
                    <a:pt x="301" y="86"/>
                  </a:lnTo>
                  <a:lnTo>
                    <a:pt x="294" y="102"/>
                  </a:lnTo>
                  <a:lnTo>
                    <a:pt x="286" y="112"/>
                  </a:lnTo>
                  <a:lnTo>
                    <a:pt x="274" y="120"/>
                  </a:lnTo>
                  <a:lnTo>
                    <a:pt x="259" y="126"/>
                  </a:lnTo>
                  <a:lnTo>
                    <a:pt x="228" y="135"/>
                  </a:lnTo>
                  <a:lnTo>
                    <a:pt x="206" y="145"/>
                  </a:lnTo>
                  <a:lnTo>
                    <a:pt x="197" y="150"/>
                  </a:lnTo>
                  <a:lnTo>
                    <a:pt x="189" y="158"/>
                  </a:lnTo>
                  <a:lnTo>
                    <a:pt x="182" y="162"/>
                  </a:lnTo>
                  <a:lnTo>
                    <a:pt x="174" y="166"/>
                  </a:lnTo>
                  <a:lnTo>
                    <a:pt x="143" y="176"/>
                  </a:lnTo>
                  <a:lnTo>
                    <a:pt x="118" y="185"/>
                  </a:lnTo>
                  <a:lnTo>
                    <a:pt x="98" y="194"/>
                  </a:lnTo>
                  <a:lnTo>
                    <a:pt x="74" y="206"/>
                  </a:lnTo>
                  <a:lnTo>
                    <a:pt x="62" y="216"/>
                  </a:lnTo>
                  <a:lnTo>
                    <a:pt x="62" y="212"/>
                  </a:lnTo>
                  <a:lnTo>
                    <a:pt x="67" y="203"/>
                  </a:lnTo>
                  <a:lnTo>
                    <a:pt x="74" y="191"/>
                  </a:lnTo>
                  <a:lnTo>
                    <a:pt x="87" y="179"/>
                  </a:lnTo>
                  <a:lnTo>
                    <a:pt x="99" y="168"/>
                  </a:lnTo>
                  <a:lnTo>
                    <a:pt x="109" y="159"/>
                  </a:lnTo>
                  <a:lnTo>
                    <a:pt x="117" y="148"/>
                  </a:lnTo>
                  <a:lnTo>
                    <a:pt x="123" y="135"/>
                  </a:lnTo>
                  <a:lnTo>
                    <a:pt x="124" y="118"/>
                  </a:lnTo>
                  <a:lnTo>
                    <a:pt x="121" y="102"/>
                  </a:lnTo>
                  <a:lnTo>
                    <a:pt x="117" y="90"/>
                  </a:lnTo>
                  <a:lnTo>
                    <a:pt x="116" y="82"/>
                  </a:lnTo>
                  <a:lnTo>
                    <a:pt x="116" y="75"/>
                  </a:lnTo>
                  <a:lnTo>
                    <a:pt x="118" y="67"/>
                  </a:lnTo>
                  <a:lnTo>
                    <a:pt x="123" y="60"/>
                  </a:lnTo>
                  <a:lnTo>
                    <a:pt x="137" y="49"/>
                  </a:lnTo>
                  <a:lnTo>
                    <a:pt x="152" y="34"/>
                  </a:lnTo>
                  <a:lnTo>
                    <a:pt x="142" y="32"/>
                  </a:lnTo>
                  <a:lnTo>
                    <a:pt x="132" y="42"/>
                  </a:lnTo>
                  <a:lnTo>
                    <a:pt x="121" y="49"/>
                  </a:lnTo>
                  <a:lnTo>
                    <a:pt x="115" y="57"/>
                  </a:lnTo>
                  <a:lnTo>
                    <a:pt x="107" y="67"/>
                  </a:lnTo>
                  <a:lnTo>
                    <a:pt x="105" y="77"/>
                  </a:lnTo>
                  <a:lnTo>
                    <a:pt x="105" y="94"/>
                  </a:lnTo>
                  <a:lnTo>
                    <a:pt x="98" y="82"/>
                  </a:lnTo>
                  <a:lnTo>
                    <a:pt x="91" y="68"/>
                  </a:lnTo>
                  <a:lnTo>
                    <a:pt x="85" y="53"/>
                  </a:lnTo>
                  <a:lnTo>
                    <a:pt x="81" y="42"/>
                  </a:lnTo>
                  <a:lnTo>
                    <a:pt x="75" y="32"/>
                  </a:lnTo>
                  <a:lnTo>
                    <a:pt x="69" y="35"/>
                  </a:lnTo>
                  <a:lnTo>
                    <a:pt x="63" y="39"/>
                  </a:lnTo>
                  <a:lnTo>
                    <a:pt x="69" y="48"/>
                  </a:lnTo>
                  <a:lnTo>
                    <a:pt x="75" y="64"/>
                  </a:lnTo>
                  <a:lnTo>
                    <a:pt x="82" y="80"/>
                  </a:lnTo>
                  <a:lnTo>
                    <a:pt x="90" y="98"/>
                  </a:lnTo>
                  <a:lnTo>
                    <a:pt x="96" y="111"/>
                  </a:lnTo>
                  <a:lnTo>
                    <a:pt x="99" y="124"/>
                  </a:lnTo>
                  <a:lnTo>
                    <a:pt x="99" y="136"/>
                  </a:lnTo>
                  <a:lnTo>
                    <a:pt x="95" y="149"/>
                  </a:lnTo>
                  <a:lnTo>
                    <a:pt x="87" y="160"/>
                  </a:lnTo>
                  <a:lnTo>
                    <a:pt x="75" y="170"/>
                  </a:lnTo>
                  <a:lnTo>
                    <a:pt x="63" y="183"/>
                  </a:lnTo>
                  <a:lnTo>
                    <a:pt x="49" y="199"/>
                  </a:lnTo>
                  <a:lnTo>
                    <a:pt x="37" y="211"/>
                  </a:lnTo>
                  <a:lnTo>
                    <a:pt x="24" y="226"/>
                  </a:lnTo>
                  <a:lnTo>
                    <a:pt x="16" y="238"/>
                  </a:lnTo>
                  <a:lnTo>
                    <a:pt x="10" y="250"/>
                  </a:lnTo>
                  <a:lnTo>
                    <a:pt x="4" y="261"/>
                  </a:lnTo>
                  <a:lnTo>
                    <a:pt x="0" y="274"/>
                  </a:lnTo>
                  <a:lnTo>
                    <a:pt x="33" y="303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37" name="Freeform 77"/>
            <p:cNvSpPr>
              <a:spLocks/>
            </p:cNvSpPr>
            <p:nvPr/>
          </p:nvSpPr>
          <p:spPr bwMode="auto">
            <a:xfrm>
              <a:off x="4178" y="1554"/>
              <a:ext cx="5" cy="13"/>
            </a:xfrm>
            <a:custGeom>
              <a:avLst/>
              <a:gdLst>
                <a:gd name="T0" fmla="*/ 0 w 14"/>
                <a:gd name="T1" fmla="*/ 13 h 39"/>
                <a:gd name="T2" fmla="*/ 2 w 14"/>
                <a:gd name="T3" fmla="*/ 8 h 39"/>
                <a:gd name="T4" fmla="*/ 4 w 14"/>
                <a:gd name="T5" fmla="*/ 6 h 39"/>
                <a:gd name="T6" fmla="*/ 5 w 14"/>
                <a:gd name="T7" fmla="*/ 3 h 39"/>
                <a:gd name="T8" fmla="*/ 5 w 14"/>
                <a:gd name="T9" fmla="*/ 0 h 3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39">
                  <a:moveTo>
                    <a:pt x="0" y="39"/>
                  </a:moveTo>
                  <a:lnTo>
                    <a:pt x="6" y="25"/>
                  </a:lnTo>
                  <a:lnTo>
                    <a:pt x="12" y="17"/>
                  </a:lnTo>
                  <a:lnTo>
                    <a:pt x="14" y="9"/>
                  </a:lnTo>
                  <a:lnTo>
                    <a:pt x="14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38" name="Freeform 78"/>
            <p:cNvSpPr>
              <a:spLocks/>
            </p:cNvSpPr>
            <p:nvPr/>
          </p:nvSpPr>
          <p:spPr bwMode="auto">
            <a:xfrm>
              <a:off x="4303" y="1403"/>
              <a:ext cx="69" cy="37"/>
            </a:xfrm>
            <a:custGeom>
              <a:avLst/>
              <a:gdLst>
                <a:gd name="T0" fmla="*/ 69 w 208"/>
                <a:gd name="T1" fmla="*/ 7 h 110"/>
                <a:gd name="T2" fmla="*/ 69 w 208"/>
                <a:gd name="T3" fmla="*/ 9 h 110"/>
                <a:gd name="T4" fmla="*/ 69 w 208"/>
                <a:gd name="T5" fmla="*/ 14 h 110"/>
                <a:gd name="T6" fmla="*/ 68 w 208"/>
                <a:gd name="T7" fmla="*/ 19 h 110"/>
                <a:gd name="T8" fmla="*/ 66 w 208"/>
                <a:gd name="T9" fmla="*/ 23 h 110"/>
                <a:gd name="T10" fmla="*/ 62 w 208"/>
                <a:gd name="T11" fmla="*/ 27 h 110"/>
                <a:gd name="T12" fmla="*/ 58 w 208"/>
                <a:gd name="T13" fmla="*/ 31 h 110"/>
                <a:gd name="T14" fmla="*/ 53 w 208"/>
                <a:gd name="T15" fmla="*/ 34 h 110"/>
                <a:gd name="T16" fmla="*/ 48 w 208"/>
                <a:gd name="T17" fmla="*/ 36 h 110"/>
                <a:gd name="T18" fmla="*/ 43 w 208"/>
                <a:gd name="T19" fmla="*/ 37 h 110"/>
                <a:gd name="T20" fmla="*/ 37 w 208"/>
                <a:gd name="T21" fmla="*/ 36 h 110"/>
                <a:gd name="T22" fmla="*/ 32 w 208"/>
                <a:gd name="T23" fmla="*/ 33 h 110"/>
                <a:gd name="T24" fmla="*/ 25 w 208"/>
                <a:gd name="T25" fmla="*/ 31 h 110"/>
                <a:gd name="T26" fmla="*/ 17 w 208"/>
                <a:gd name="T27" fmla="*/ 30 h 110"/>
                <a:gd name="T28" fmla="*/ 13 w 208"/>
                <a:gd name="T29" fmla="*/ 30 h 110"/>
                <a:gd name="T30" fmla="*/ 7 w 208"/>
                <a:gd name="T31" fmla="*/ 30 h 110"/>
                <a:gd name="T32" fmla="*/ 0 w 208"/>
                <a:gd name="T33" fmla="*/ 31 h 110"/>
                <a:gd name="T34" fmla="*/ 7 w 208"/>
                <a:gd name="T35" fmla="*/ 26 h 110"/>
                <a:gd name="T36" fmla="*/ 11 w 208"/>
                <a:gd name="T37" fmla="*/ 23 h 110"/>
                <a:gd name="T38" fmla="*/ 16 w 208"/>
                <a:gd name="T39" fmla="*/ 20 h 110"/>
                <a:gd name="T40" fmla="*/ 21 w 208"/>
                <a:gd name="T41" fmla="*/ 18 h 110"/>
                <a:gd name="T42" fmla="*/ 24 w 208"/>
                <a:gd name="T43" fmla="*/ 16 h 110"/>
                <a:gd name="T44" fmla="*/ 25 w 208"/>
                <a:gd name="T45" fmla="*/ 15 h 110"/>
                <a:gd name="T46" fmla="*/ 26 w 208"/>
                <a:gd name="T47" fmla="*/ 14 h 110"/>
                <a:gd name="T48" fmla="*/ 28 w 208"/>
                <a:gd name="T49" fmla="*/ 11 h 110"/>
                <a:gd name="T50" fmla="*/ 29 w 208"/>
                <a:gd name="T51" fmla="*/ 7 h 110"/>
                <a:gd name="T52" fmla="*/ 31 w 208"/>
                <a:gd name="T53" fmla="*/ 4 h 110"/>
                <a:gd name="T54" fmla="*/ 33 w 208"/>
                <a:gd name="T55" fmla="*/ 0 h 11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08" h="110">
                  <a:moveTo>
                    <a:pt x="208" y="20"/>
                  </a:moveTo>
                  <a:lnTo>
                    <a:pt x="208" y="28"/>
                  </a:lnTo>
                  <a:lnTo>
                    <a:pt x="208" y="42"/>
                  </a:lnTo>
                  <a:lnTo>
                    <a:pt x="204" y="56"/>
                  </a:lnTo>
                  <a:lnTo>
                    <a:pt x="198" y="68"/>
                  </a:lnTo>
                  <a:lnTo>
                    <a:pt x="187" y="80"/>
                  </a:lnTo>
                  <a:lnTo>
                    <a:pt x="175" y="91"/>
                  </a:lnTo>
                  <a:lnTo>
                    <a:pt x="160" y="100"/>
                  </a:lnTo>
                  <a:lnTo>
                    <a:pt x="144" y="108"/>
                  </a:lnTo>
                  <a:lnTo>
                    <a:pt x="130" y="110"/>
                  </a:lnTo>
                  <a:lnTo>
                    <a:pt x="113" y="106"/>
                  </a:lnTo>
                  <a:lnTo>
                    <a:pt x="96" y="98"/>
                  </a:lnTo>
                  <a:lnTo>
                    <a:pt x="75" y="92"/>
                  </a:lnTo>
                  <a:lnTo>
                    <a:pt x="52" y="88"/>
                  </a:lnTo>
                  <a:lnTo>
                    <a:pt x="38" y="88"/>
                  </a:lnTo>
                  <a:lnTo>
                    <a:pt x="21" y="89"/>
                  </a:lnTo>
                  <a:lnTo>
                    <a:pt x="0" y="92"/>
                  </a:lnTo>
                  <a:lnTo>
                    <a:pt x="21" y="76"/>
                  </a:lnTo>
                  <a:lnTo>
                    <a:pt x="33" y="68"/>
                  </a:lnTo>
                  <a:lnTo>
                    <a:pt x="49" y="59"/>
                  </a:lnTo>
                  <a:lnTo>
                    <a:pt x="63" y="54"/>
                  </a:lnTo>
                  <a:lnTo>
                    <a:pt x="72" y="48"/>
                  </a:lnTo>
                  <a:lnTo>
                    <a:pt x="76" y="45"/>
                  </a:lnTo>
                  <a:lnTo>
                    <a:pt x="78" y="41"/>
                  </a:lnTo>
                  <a:lnTo>
                    <a:pt x="84" y="32"/>
                  </a:lnTo>
                  <a:lnTo>
                    <a:pt x="88" y="20"/>
                  </a:lnTo>
                  <a:lnTo>
                    <a:pt x="92" y="12"/>
                  </a:lnTo>
                  <a:lnTo>
                    <a:pt x="10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39" name="Freeform 79"/>
            <p:cNvSpPr>
              <a:spLocks/>
            </p:cNvSpPr>
            <p:nvPr/>
          </p:nvSpPr>
          <p:spPr bwMode="auto">
            <a:xfrm>
              <a:off x="4357" y="1409"/>
              <a:ext cx="30" cy="32"/>
            </a:xfrm>
            <a:custGeom>
              <a:avLst/>
              <a:gdLst>
                <a:gd name="T0" fmla="*/ 18 w 89"/>
                <a:gd name="T1" fmla="*/ 1 h 96"/>
                <a:gd name="T2" fmla="*/ 18 w 89"/>
                <a:gd name="T3" fmla="*/ 4 h 96"/>
                <a:gd name="T4" fmla="*/ 18 w 89"/>
                <a:gd name="T5" fmla="*/ 8 h 96"/>
                <a:gd name="T6" fmla="*/ 17 w 89"/>
                <a:gd name="T7" fmla="*/ 13 h 96"/>
                <a:gd name="T8" fmla="*/ 16 w 89"/>
                <a:gd name="T9" fmla="*/ 17 h 96"/>
                <a:gd name="T10" fmla="*/ 12 w 89"/>
                <a:gd name="T11" fmla="*/ 22 h 96"/>
                <a:gd name="T12" fmla="*/ 9 w 89"/>
                <a:gd name="T13" fmla="*/ 25 h 96"/>
                <a:gd name="T14" fmla="*/ 4 w 89"/>
                <a:gd name="T15" fmla="*/ 30 h 96"/>
                <a:gd name="T16" fmla="*/ 0 w 89"/>
                <a:gd name="T17" fmla="*/ 32 h 96"/>
                <a:gd name="T18" fmla="*/ 4 w 89"/>
                <a:gd name="T19" fmla="*/ 32 h 96"/>
                <a:gd name="T20" fmla="*/ 10 w 89"/>
                <a:gd name="T21" fmla="*/ 31 h 96"/>
                <a:gd name="T22" fmla="*/ 15 w 89"/>
                <a:gd name="T23" fmla="*/ 30 h 96"/>
                <a:gd name="T24" fmla="*/ 20 w 89"/>
                <a:gd name="T25" fmla="*/ 28 h 96"/>
                <a:gd name="T26" fmla="*/ 23 w 89"/>
                <a:gd name="T27" fmla="*/ 26 h 96"/>
                <a:gd name="T28" fmla="*/ 26 w 89"/>
                <a:gd name="T29" fmla="*/ 24 h 96"/>
                <a:gd name="T30" fmla="*/ 28 w 89"/>
                <a:gd name="T31" fmla="*/ 21 h 96"/>
                <a:gd name="T32" fmla="*/ 30 w 89"/>
                <a:gd name="T33" fmla="*/ 16 h 96"/>
                <a:gd name="T34" fmla="*/ 30 w 89"/>
                <a:gd name="T35" fmla="*/ 10 h 96"/>
                <a:gd name="T36" fmla="*/ 30 w 89"/>
                <a:gd name="T37" fmla="*/ 4 h 96"/>
                <a:gd name="T38" fmla="*/ 30 w 89"/>
                <a:gd name="T39" fmla="*/ 0 h 9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9" h="96">
                  <a:moveTo>
                    <a:pt x="53" y="3"/>
                  </a:moveTo>
                  <a:lnTo>
                    <a:pt x="54" y="13"/>
                  </a:lnTo>
                  <a:lnTo>
                    <a:pt x="53" y="24"/>
                  </a:lnTo>
                  <a:lnTo>
                    <a:pt x="50" y="40"/>
                  </a:lnTo>
                  <a:lnTo>
                    <a:pt x="46" y="52"/>
                  </a:lnTo>
                  <a:lnTo>
                    <a:pt x="37" y="65"/>
                  </a:lnTo>
                  <a:lnTo>
                    <a:pt x="27" y="76"/>
                  </a:lnTo>
                  <a:lnTo>
                    <a:pt x="12" y="89"/>
                  </a:lnTo>
                  <a:lnTo>
                    <a:pt x="0" y="96"/>
                  </a:lnTo>
                  <a:lnTo>
                    <a:pt x="12" y="96"/>
                  </a:lnTo>
                  <a:lnTo>
                    <a:pt x="29" y="93"/>
                  </a:lnTo>
                  <a:lnTo>
                    <a:pt x="45" y="90"/>
                  </a:lnTo>
                  <a:lnTo>
                    <a:pt x="58" y="84"/>
                  </a:lnTo>
                  <a:lnTo>
                    <a:pt x="69" y="78"/>
                  </a:lnTo>
                  <a:lnTo>
                    <a:pt x="76" y="72"/>
                  </a:lnTo>
                  <a:lnTo>
                    <a:pt x="83" y="63"/>
                  </a:lnTo>
                  <a:lnTo>
                    <a:pt x="88" y="48"/>
                  </a:lnTo>
                  <a:lnTo>
                    <a:pt x="89" y="31"/>
                  </a:lnTo>
                  <a:lnTo>
                    <a:pt x="89" y="12"/>
                  </a:lnTo>
                  <a:lnTo>
                    <a:pt x="8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40" name="Freeform 80"/>
            <p:cNvSpPr>
              <a:spLocks/>
            </p:cNvSpPr>
            <p:nvPr/>
          </p:nvSpPr>
          <p:spPr bwMode="auto">
            <a:xfrm>
              <a:off x="4389" y="1409"/>
              <a:ext cx="28" cy="24"/>
            </a:xfrm>
            <a:custGeom>
              <a:avLst/>
              <a:gdLst>
                <a:gd name="T0" fmla="*/ 0 w 83"/>
                <a:gd name="T1" fmla="*/ 0 h 71"/>
                <a:gd name="T2" fmla="*/ 0 w 83"/>
                <a:gd name="T3" fmla="*/ 4 h 71"/>
                <a:gd name="T4" fmla="*/ 0 w 83"/>
                <a:gd name="T5" fmla="*/ 10 h 71"/>
                <a:gd name="T6" fmla="*/ 0 w 83"/>
                <a:gd name="T7" fmla="*/ 16 h 71"/>
                <a:gd name="T8" fmla="*/ 0 w 83"/>
                <a:gd name="T9" fmla="*/ 20 h 71"/>
                <a:gd name="T10" fmla="*/ 0 w 83"/>
                <a:gd name="T11" fmla="*/ 24 h 71"/>
                <a:gd name="T12" fmla="*/ 1 w 83"/>
                <a:gd name="T13" fmla="*/ 23 h 71"/>
                <a:gd name="T14" fmla="*/ 7 w 83"/>
                <a:gd name="T15" fmla="*/ 22 h 71"/>
                <a:gd name="T16" fmla="*/ 15 w 83"/>
                <a:gd name="T17" fmla="*/ 20 h 71"/>
                <a:gd name="T18" fmla="*/ 23 w 83"/>
                <a:gd name="T19" fmla="*/ 18 h 71"/>
                <a:gd name="T20" fmla="*/ 26 w 83"/>
                <a:gd name="T21" fmla="*/ 16 h 71"/>
                <a:gd name="T22" fmla="*/ 27 w 83"/>
                <a:gd name="T23" fmla="*/ 14 h 71"/>
                <a:gd name="T24" fmla="*/ 28 w 83"/>
                <a:gd name="T25" fmla="*/ 10 h 7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83" h="71">
                  <a:moveTo>
                    <a:pt x="0" y="0"/>
                  </a:moveTo>
                  <a:lnTo>
                    <a:pt x="0" y="13"/>
                  </a:lnTo>
                  <a:lnTo>
                    <a:pt x="0" y="30"/>
                  </a:lnTo>
                  <a:lnTo>
                    <a:pt x="0" y="47"/>
                  </a:lnTo>
                  <a:lnTo>
                    <a:pt x="0" y="60"/>
                  </a:lnTo>
                  <a:lnTo>
                    <a:pt x="0" y="71"/>
                  </a:lnTo>
                  <a:lnTo>
                    <a:pt x="4" y="69"/>
                  </a:lnTo>
                  <a:lnTo>
                    <a:pt x="21" y="65"/>
                  </a:lnTo>
                  <a:lnTo>
                    <a:pt x="45" y="58"/>
                  </a:lnTo>
                  <a:lnTo>
                    <a:pt x="67" y="52"/>
                  </a:lnTo>
                  <a:lnTo>
                    <a:pt x="76" y="48"/>
                  </a:lnTo>
                  <a:lnTo>
                    <a:pt x="80" y="40"/>
                  </a:lnTo>
                  <a:lnTo>
                    <a:pt x="83" y="3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41" name="Freeform 81"/>
            <p:cNvSpPr>
              <a:spLocks/>
            </p:cNvSpPr>
            <p:nvPr/>
          </p:nvSpPr>
          <p:spPr bwMode="auto">
            <a:xfrm>
              <a:off x="4296" y="1403"/>
              <a:ext cx="38" cy="31"/>
            </a:xfrm>
            <a:custGeom>
              <a:avLst/>
              <a:gdLst>
                <a:gd name="T0" fmla="*/ 38 w 115"/>
                <a:gd name="T1" fmla="*/ 0 h 94"/>
                <a:gd name="T2" fmla="*/ 35 w 115"/>
                <a:gd name="T3" fmla="*/ 3 h 94"/>
                <a:gd name="T4" fmla="*/ 34 w 115"/>
                <a:gd name="T5" fmla="*/ 7 h 94"/>
                <a:gd name="T6" fmla="*/ 32 w 115"/>
                <a:gd name="T7" fmla="*/ 9 h 94"/>
                <a:gd name="T8" fmla="*/ 31 w 115"/>
                <a:gd name="T9" fmla="*/ 12 h 94"/>
                <a:gd name="T10" fmla="*/ 29 w 115"/>
                <a:gd name="T11" fmla="*/ 15 h 94"/>
                <a:gd name="T12" fmla="*/ 25 w 115"/>
                <a:gd name="T13" fmla="*/ 16 h 94"/>
                <a:gd name="T14" fmla="*/ 20 w 115"/>
                <a:gd name="T15" fmla="*/ 19 h 94"/>
                <a:gd name="T16" fmla="*/ 15 w 115"/>
                <a:gd name="T17" fmla="*/ 21 h 94"/>
                <a:gd name="T18" fmla="*/ 10 w 115"/>
                <a:gd name="T19" fmla="*/ 25 h 94"/>
                <a:gd name="T20" fmla="*/ 5 w 115"/>
                <a:gd name="T21" fmla="*/ 27 h 94"/>
                <a:gd name="T22" fmla="*/ 0 w 115"/>
                <a:gd name="T23" fmla="*/ 31 h 94"/>
                <a:gd name="T24" fmla="*/ 1 w 115"/>
                <a:gd name="T25" fmla="*/ 26 h 94"/>
                <a:gd name="T26" fmla="*/ 2 w 115"/>
                <a:gd name="T27" fmla="*/ 21 h 94"/>
                <a:gd name="T28" fmla="*/ 1 w 115"/>
                <a:gd name="T29" fmla="*/ 18 h 94"/>
                <a:gd name="T30" fmla="*/ 1 w 115"/>
                <a:gd name="T31" fmla="*/ 14 h 94"/>
                <a:gd name="T32" fmla="*/ 0 w 115"/>
                <a:gd name="T33" fmla="*/ 9 h 94"/>
                <a:gd name="T34" fmla="*/ 1 w 115"/>
                <a:gd name="T35" fmla="*/ 7 h 9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115" h="94">
                  <a:moveTo>
                    <a:pt x="115" y="0"/>
                  </a:moveTo>
                  <a:lnTo>
                    <a:pt x="107" y="10"/>
                  </a:lnTo>
                  <a:lnTo>
                    <a:pt x="102" y="20"/>
                  </a:lnTo>
                  <a:lnTo>
                    <a:pt x="98" y="27"/>
                  </a:lnTo>
                  <a:lnTo>
                    <a:pt x="95" y="35"/>
                  </a:lnTo>
                  <a:lnTo>
                    <a:pt x="87" y="44"/>
                  </a:lnTo>
                  <a:lnTo>
                    <a:pt x="77" y="49"/>
                  </a:lnTo>
                  <a:lnTo>
                    <a:pt x="62" y="57"/>
                  </a:lnTo>
                  <a:lnTo>
                    <a:pt x="44" y="64"/>
                  </a:lnTo>
                  <a:lnTo>
                    <a:pt x="29" y="75"/>
                  </a:lnTo>
                  <a:lnTo>
                    <a:pt x="16" y="82"/>
                  </a:lnTo>
                  <a:lnTo>
                    <a:pt x="0" y="94"/>
                  </a:lnTo>
                  <a:lnTo>
                    <a:pt x="4" y="78"/>
                  </a:lnTo>
                  <a:lnTo>
                    <a:pt x="6" y="65"/>
                  </a:lnTo>
                  <a:lnTo>
                    <a:pt x="4" y="54"/>
                  </a:lnTo>
                  <a:lnTo>
                    <a:pt x="2" y="41"/>
                  </a:lnTo>
                  <a:lnTo>
                    <a:pt x="0" y="28"/>
                  </a:lnTo>
                  <a:lnTo>
                    <a:pt x="2" y="2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42" name="Freeform 82"/>
            <p:cNvSpPr>
              <a:spLocks/>
            </p:cNvSpPr>
            <p:nvPr/>
          </p:nvSpPr>
          <p:spPr bwMode="auto">
            <a:xfrm>
              <a:off x="4217" y="1413"/>
              <a:ext cx="22" cy="21"/>
            </a:xfrm>
            <a:custGeom>
              <a:avLst/>
              <a:gdLst>
                <a:gd name="T0" fmla="*/ 0 w 67"/>
                <a:gd name="T1" fmla="*/ 0 h 62"/>
                <a:gd name="T2" fmla="*/ 2 w 67"/>
                <a:gd name="T3" fmla="*/ 3 h 62"/>
                <a:gd name="T4" fmla="*/ 3 w 67"/>
                <a:gd name="T5" fmla="*/ 7 h 62"/>
                <a:gd name="T6" fmla="*/ 5 w 67"/>
                <a:gd name="T7" fmla="*/ 12 h 62"/>
                <a:gd name="T8" fmla="*/ 8 w 67"/>
                <a:gd name="T9" fmla="*/ 17 h 62"/>
                <a:gd name="T10" fmla="*/ 10 w 67"/>
                <a:gd name="T11" fmla="*/ 21 h 62"/>
                <a:gd name="T12" fmla="*/ 10 w 67"/>
                <a:gd name="T13" fmla="*/ 15 h 62"/>
                <a:gd name="T14" fmla="*/ 11 w 67"/>
                <a:gd name="T15" fmla="*/ 12 h 62"/>
                <a:gd name="T16" fmla="*/ 13 w 67"/>
                <a:gd name="T17" fmla="*/ 8 h 62"/>
                <a:gd name="T18" fmla="*/ 15 w 67"/>
                <a:gd name="T19" fmla="*/ 6 h 62"/>
                <a:gd name="T20" fmla="*/ 19 w 67"/>
                <a:gd name="T21" fmla="*/ 3 h 62"/>
                <a:gd name="T22" fmla="*/ 22 w 67"/>
                <a:gd name="T23" fmla="*/ 0 h 6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7" h="62">
                  <a:moveTo>
                    <a:pt x="0" y="0"/>
                  </a:moveTo>
                  <a:lnTo>
                    <a:pt x="6" y="10"/>
                  </a:lnTo>
                  <a:lnTo>
                    <a:pt x="10" y="21"/>
                  </a:lnTo>
                  <a:lnTo>
                    <a:pt x="16" y="36"/>
                  </a:lnTo>
                  <a:lnTo>
                    <a:pt x="23" y="50"/>
                  </a:lnTo>
                  <a:lnTo>
                    <a:pt x="30" y="62"/>
                  </a:lnTo>
                  <a:lnTo>
                    <a:pt x="30" y="45"/>
                  </a:lnTo>
                  <a:lnTo>
                    <a:pt x="32" y="35"/>
                  </a:lnTo>
                  <a:lnTo>
                    <a:pt x="40" y="25"/>
                  </a:lnTo>
                  <a:lnTo>
                    <a:pt x="46" y="17"/>
                  </a:lnTo>
                  <a:lnTo>
                    <a:pt x="57" y="10"/>
                  </a:lnTo>
                  <a:lnTo>
                    <a:pt x="67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43" name="Freeform 83"/>
            <p:cNvSpPr>
              <a:spLocks/>
            </p:cNvSpPr>
            <p:nvPr/>
          </p:nvSpPr>
          <p:spPr bwMode="auto">
            <a:xfrm>
              <a:off x="4212" y="1411"/>
              <a:ext cx="82" cy="64"/>
            </a:xfrm>
            <a:custGeom>
              <a:avLst/>
              <a:gdLst>
                <a:gd name="T0" fmla="*/ 30 w 244"/>
                <a:gd name="T1" fmla="*/ 4 h 192"/>
                <a:gd name="T2" fmla="*/ 25 w 244"/>
                <a:gd name="T3" fmla="*/ 9 h 192"/>
                <a:gd name="T4" fmla="*/ 21 w 244"/>
                <a:gd name="T5" fmla="*/ 12 h 192"/>
                <a:gd name="T6" fmla="*/ 19 w 244"/>
                <a:gd name="T7" fmla="*/ 14 h 192"/>
                <a:gd name="T8" fmla="*/ 18 w 244"/>
                <a:gd name="T9" fmla="*/ 17 h 192"/>
                <a:gd name="T10" fmla="*/ 18 w 244"/>
                <a:gd name="T11" fmla="*/ 20 h 192"/>
                <a:gd name="T12" fmla="*/ 18 w 244"/>
                <a:gd name="T13" fmla="*/ 22 h 192"/>
                <a:gd name="T14" fmla="*/ 20 w 244"/>
                <a:gd name="T15" fmla="*/ 26 h 192"/>
                <a:gd name="T16" fmla="*/ 21 w 244"/>
                <a:gd name="T17" fmla="*/ 32 h 192"/>
                <a:gd name="T18" fmla="*/ 21 w 244"/>
                <a:gd name="T19" fmla="*/ 37 h 192"/>
                <a:gd name="T20" fmla="*/ 18 w 244"/>
                <a:gd name="T21" fmla="*/ 41 h 192"/>
                <a:gd name="T22" fmla="*/ 16 w 244"/>
                <a:gd name="T23" fmla="*/ 45 h 192"/>
                <a:gd name="T24" fmla="*/ 12 w 244"/>
                <a:gd name="T25" fmla="*/ 48 h 192"/>
                <a:gd name="T26" fmla="*/ 8 w 244"/>
                <a:gd name="T27" fmla="*/ 52 h 192"/>
                <a:gd name="T28" fmla="*/ 4 w 244"/>
                <a:gd name="T29" fmla="*/ 56 h 192"/>
                <a:gd name="T30" fmla="*/ 2 w 244"/>
                <a:gd name="T31" fmla="*/ 60 h 192"/>
                <a:gd name="T32" fmla="*/ 0 w 244"/>
                <a:gd name="T33" fmla="*/ 63 h 192"/>
                <a:gd name="T34" fmla="*/ 0 w 244"/>
                <a:gd name="T35" fmla="*/ 64 h 192"/>
                <a:gd name="T36" fmla="*/ 4 w 244"/>
                <a:gd name="T37" fmla="*/ 61 h 192"/>
                <a:gd name="T38" fmla="*/ 12 w 244"/>
                <a:gd name="T39" fmla="*/ 57 h 192"/>
                <a:gd name="T40" fmla="*/ 19 w 244"/>
                <a:gd name="T41" fmla="*/ 54 h 192"/>
                <a:gd name="T42" fmla="*/ 27 w 244"/>
                <a:gd name="T43" fmla="*/ 51 h 192"/>
                <a:gd name="T44" fmla="*/ 38 w 244"/>
                <a:gd name="T45" fmla="*/ 47 h 192"/>
                <a:gd name="T46" fmla="*/ 40 w 244"/>
                <a:gd name="T47" fmla="*/ 46 h 192"/>
                <a:gd name="T48" fmla="*/ 43 w 244"/>
                <a:gd name="T49" fmla="*/ 45 h 192"/>
                <a:gd name="T50" fmla="*/ 45 w 244"/>
                <a:gd name="T51" fmla="*/ 42 h 192"/>
                <a:gd name="T52" fmla="*/ 48 w 244"/>
                <a:gd name="T53" fmla="*/ 40 h 192"/>
                <a:gd name="T54" fmla="*/ 56 w 244"/>
                <a:gd name="T55" fmla="*/ 37 h 192"/>
                <a:gd name="T56" fmla="*/ 66 w 244"/>
                <a:gd name="T57" fmla="*/ 34 h 192"/>
                <a:gd name="T58" fmla="*/ 71 w 244"/>
                <a:gd name="T59" fmla="*/ 32 h 192"/>
                <a:gd name="T60" fmla="*/ 75 w 244"/>
                <a:gd name="T61" fmla="*/ 30 h 192"/>
                <a:gd name="T62" fmla="*/ 78 w 244"/>
                <a:gd name="T63" fmla="*/ 26 h 192"/>
                <a:gd name="T64" fmla="*/ 80 w 244"/>
                <a:gd name="T65" fmla="*/ 21 h 192"/>
                <a:gd name="T66" fmla="*/ 82 w 244"/>
                <a:gd name="T67" fmla="*/ 16 h 192"/>
                <a:gd name="T68" fmla="*/ 82 w 244"/>
                <a:gd name="T69" fmla="*/ 11 h 192"/>
                <a:gd name="T70" fmla="*/ 81 w 244"/>
                <a:gd name="T71" fmla="*/ 6 h 192"/>
                <a:gd name="T72" fmla="*/ 80 w 244"/>
                <a:gd name="T73" fmla="*/ 1 h 192"/>
                <a:gd name="T74" fmla="*/ 80 w 244"/>
                <a:gd name="T75" fmla="*/ 0 h 19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44" h="192">
                  <a:moveTo>
                    <a:pt x="90" y="11"/>
                  </a:moveTo>
                  <a:lnTo>
                    <a:pt x="75" y="26"/>
                  </a:lnTo>
                  <a:lnTo>
                    <a:pt x="61" y="37"/>
                  </a:lnTo>
                  <a:lnTo>
                    <a:pt x="56" y="43"/>
                  </a:lnTo>
                  <a:lnTo>
                    <a:pt x="54" y="52"/>
                  </a:lnTo>
                  <a:lnTo>
                    <a:pt x="54" y="59"/>
                  </a:lnTo>
                  <a:lnTo>
                    <a:pt x="55" y="67"/>
                  </a:lnTo>
                  <a:lnTo>
                    <a:pt x="59" y="79"/>
                  </a:lnTo>
                  <a:lnTo>
                    <a:pt x="62" y="96"/>
                  </a:lnTo>
                  <a:lnTo>
                    <a:pt x="61" y="111"/>
                  </a:lnTo>
                  <a:lnTo>
                    <a:pt x="55" y="124"/>
                  </a:lnTo>
                  <a:lnTo>
                    <a:pt x="47" y="135"/>
                  </a:lnTo>
                  <a:lnTo>
                    <a:pt x="37" y="144"/>
                  </a:lnTo>
                  <a:lnTo>
                    <a:pt x="25" y="155"/>
                  </a:lnTo>
                  <a:lnTo>
                    <a:pt x="12" y="167"/>
                  </a:lnTo>
                  <a:lnTo>
                    <a:pt x="5" y="179"/>
                  </a:lnTo>
                  <a:lnTo>
                    <a:pt x="0" y="188"/>
                  </a:lnTo>
                  <a:lnTo>
                    <a:pt x="0" y="192"/>
                  </a:lnTo>
                  <a:lnTo>
                    <a:pt x="12" y="182"/>
                  </a:lnTo>
                  <a:lnTo>
                    <a:pt x="36" y="170"/>
                  </a:lnTo>
                  <a:lnTo>
                    <a:pt x="56" y="161"/>
                  </a:lnTo>
                  <a:lnTo>
                    <a:pt x="81" y="152"/>
                  </a:lnTo>
                  <a:lnTo>
                    <a:pt x="112" y="142"/>
                  </a:lnTo>
                  <a:lnTo>
                    <a:pt x="120" y="138"/>
                  </a:lnTo>
                  <a:lnTo>
                    <a:pt x="127" y="134"/>
                  </a:lnTo>
                  <a:lnTo>
                    <a:pt x="135" y="126"/>
                  </a:lnTo>
                  <a:lnTo>
                    <a:pt x="144" y="121"/>
                  </a:lnTo>
                  <a:lnTo>
                    <a:pt x="166" y="111"/>
                  </a:lnTo>
                  <a:lnTo>
                    <a:pt x="197" y="102"/>
                  </a:lnTo>
                  <a:lnTo>
                    <a:pt x="212" y="96"/>
                  </a:lnTo>
                  <a:lnTo>
                    <a:pt x="224" y="89"/>
                  </a:lnTo>
                  <a:lnTo>
                    <a:pt x="232" y="79"/>
                  </a:lnTo>
                  <a:lnTo>
                    <a:pt x="239" y="63"/>
                  </a:lnTo>
                  <a:lnTo>
                    <a:pt x="244" y="47"/>
                  </a:lnTo>
                  <a:lnTo>
                    <a:pt x="244" y="34"/>
                  </a:lnTo>
                  <a:lnTo>
                    <a:pt x="240" y="18"/>
                  </a:lnTo>
                  <a:lnTo>
                    <a:pt x="239" y="4"/>
                  </a:lnTo>
                  <a:lnTo>
                    <a:pt x="239" y="0"/>
                  </a:lnTo>
                </a:path>
              </a:pathLst>
            </a:custGeom>
            <a:noFill/>
            <a:ln w="0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44" name="Freeform 84"/>
            <p:cNvSpPr>
              <a:spLocks/>
            </p:cNvSpPr>
            <p:nvPr/>
          </p:nvSpPr>
          <p:spPr bwMode="auto">
            <a:xfrm>
              <a:off x="4110" y="1404"/>
              <a:ext cx="51" cy="48"/>
            </a:xfrm>
            <a:custGeom>
              <a:avLst/>
              <a:gdLst>
                <a:gd name="T0" fmla="*/ 7 w 155"/>
                <a:gd name="T1" fmla="*/ 0 h 144"/>
                <a:gd name="T2" fmla="*/ 9 w 155"/>
                <a:gd name="T3" fmla="*/ 3 h 144"/>
                <a:gd name="T4" fmla="*/ 9 w 155"/>
                <a:gd name="T5" fmla="*/ 5 h 144"/>
                <a:gd name="T6" fmla="*/ 9 w 155"/>
                <a:gd name="T7" fmla="*/ 7 h 144"/>
                <a:gd name="T8" fmla="*/ 8 w 155"/>
                <a:gd name="T9" fmla="*/ 11 h 144"/>
                <a:gd name="T10" fmla="*/ 7 w 155"/>
                <a:gd name="T11" fmla="*/ 17 h 144"/>
                <a:gd name="T12" fmla="*/ 6 w 155"/>
                <a:gd name="T13" fmla="*/ 22 h 144"/>
                <a:gd name="T14" fmla="*/ 4 w 155"/>
                <a:gd name="T15" fmla="*/ 26 h 144"/>
                <a:gd name="T16" fmla="*/ 2 w 155"/>
                <a:gd name="T17" fmla="*/ 30 h 144"/>
                <a:gd name="T18" fmla="*/ 0 w 155"/>
                <a:gd name="T19" fmla="*/ 34 h 144"/>
                <a:gd name="T20" fmla="*/ 0 w 155"/>
                <a:gd name="T21" fmla="*/ 36 h 144"/>
                <a:gd name="T22" fmla="*/ 1 w 155"/>
                <a:gd name="T23" fmla="*/ 37 h 144"/>
                <a:gd name="T24" fmla="*/ 3 w 155"/>
                <a:gd name="T25" fmla="*/ 38 h 144"/>
                <a:gd name="T26" fmla="*/ 7 w 155"/>
                <a:gd name="T27" fmla="*/ 39 h 144"/>
                <a:gd name="T28" fmla="*/ 11 w 155"/>
                <a:gd name="T29" fmla="*/ 38 h 144"/>
                <a:gd name="T30" fmla="*/ 15 w 155"/>
                <a:gd name="T31" fmla="*/ 39 h 144"/>
                <a:gd name="T32" fmla="*/ 18 w 155"/>
                <a:gd name="T33" fmla="*/ 39 h 144"/>
                <a:gd name="T34" fmla="*/ 21 w 155"/>
                <a:gd name="T35" fmla="*/ 41 h 144"/>
                <a:gd name="T36" fmla="*/ 24 w 155"/>
                <a:gd name="T37" fmla="*/ 43 h 144"/>
                <a:gd name="T38" fmla="*/ 27 w 155"/>
                <a:gd name="T39" fmla="*/ 45 h 144"/>
                <a:gd name="T40" fmla="*/ 32 w 155"/>
                <a:gd name="T41" fmla="*/ 48 h 144"/>
                <a:gd name="T42" fmla="*/ 32 w 155"/>
                <a:gd name="T43" fmla="*/ 45 h 144"/>
                <a:gd name="T44" fmla="*/ 33 w 155"/>
                <a:gd name="T45" fmla="*/ 43 h 144"/>
                <a:gd name="T46" fmla="*/ 35 w 155"/>
                <a:gd name="T47" fmla="*/ 41 h 144"/>
                <a:gd name="T48" fmla="*/ 38 w 155"/>
                <a:gd name="T49" fmla="*/ 39 h 144"/>
                <a:gd name="T50" fmla="*/ 41 w 155"/>
                <a:gd name="T51" fmla="*/ 37 h 144"/>
                <a:gd name="T52" fmla="*/ 45 w 155"/>
                <a:gd name="T53" fmla="*/ 36 h 144"/>
                <a:gd name="T54" fmla="*/ 48 w 155"/>
                <a:gd name="T55" fmla="*/ 33 h 144"/>
                <a:gd name="T56" fmla="*/ 50 w 155"/>
                <a:gd name="T57" fmla="*/ 30 h 144"/>
                <a:gd name="T58" fmla="*/ 51 w 155"/>
                <a:gd name="T59" fmla="*/ 27 h 14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55" h="144">
                  <a:moveTo>
                    <a:pt x="22" y="0"/>
                  </a:moveTo>
                  <a:lnTo>
                    <a:pt x="26" y="8"/>
                  </a:lnTo>
                  <a:lnTo>
                    <a:pt x="26" y="15"/>
                  </a:lnTo>
                  <a:lnTo>
                    <a:pt x="26" y="21"/>
                  </a:lnTo>
                  <a:lnTo>
                    <a:pt x="23" y="34"/>
                  </a:lnTo>
                  <a:lnTo>
                    <a:pt x="21" y="51"/>
                  </a:lnTo>
                  <a:lnTo>
                    <a:pt x="17" y="66"/>
                  </a:lnTo>
                  <a:lnTo>
                    <a:pt x="11" y="78"/>
                  </a:lnTo>
                  <a:lnTo>
                    <a:pt x="5" y="90"/>
                  </a:lnTo>
                  <a:lnTo>
                    <a:pt x="0" y="101"/>
                  </a:lnTo>
                  <a:lnTo>
                    <a:pt x="0" y="107"/>
                  </a:lnTo>
                  <a:lnTo>
                    <a:pt x="3" y="110"/>
                  </a:lnTo>
                  <a:lnTo>
                    <a:pt x="9" y="113"/>
                  </a:lnTo>
                  <a:lnTo>
                    <a:pt x="21" y="116"/>
                  </a:lnTo>
                  <a:lnTo>
                    <a:pt x="34" y="114"/>
                  </a:lnTo>
                  <a:lnTo>
                    <a:pt x="47" y="116"/>
                  </a:lnTo>
                  <a:lnTo>
                    <a:pt x="54" y="118"/>
                  </a:lnTo>
                  <a:lnTo>
                    <a:pt x="64" y="123"/>
                  </a:lnTo>
                  <a:lnTo>
                    <a:pt x="72" y="130"/>
                  </a:lnTo>
                  <a:lnTo>
                    <a:pt x="83" y="136"/>
                  </a:lnTo>
                  <a:lnTo>
                    <a:pt x="96" y="144"/>
                  </a:lnTo>
                  <a:lnTo>
                    <a:pt x="98" y="135"/>
                  </a:lnTo>
                  <a:lnTo>
                    <a:pt x="101" y="128"/>
                  </a:lnTo>
                  <a:lnTo>
                    <a:pt x="107" y="122"/>
                  </a:lnTo>
                  <a:lnTo>
                    <a:pt x="116" y="116"/>
                  </a:lnTo>
                  <a:lnTo>
                    <a:pt x="126" y="112"/>
                  </a:lnTo>
                  <a:lnTo>
                    <a:pt x="137" y="107"/>
                  </a:lnTo>
                  <a:lnTo>
                    <a:pt x="146" y="98"/>
                  </a:lnTo>
                  <a:lnTo>
                    <a:pt x="151" y="89"/>
                  </a:lnTo>
                  <a:lnTo>
                    <a:pt x="155" y="8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45" name="Freeform 85"/>
            <p:cNvSpPr>
              <a:spLocks/>
            </p:cNvSpPr>
            <p:nvPr/>
          </p:nvSpPr>
          <p:spPr bwMode="auto">
            <a:xfrm>
              <a:off x="4081" y="1405"/>
              <a:ext cx="34" cy="36"/>
            </a:xfrm>
            <a:custGeom>
              <a:avLst/>
              <a:gdLst>
                <a:gd name="T0" fmla="*/ 0 w 102"/>
                <a:gd name="T1" fmla="*/ 5 h 108"/>
                <a:gd name="T2" fmla="*/ 3 w 102"/>
                <a:gd name="T3" fmla="*/ 7 h 108"/>
                <a:gd name="T4" fmla="*/ 6 w 102"/>
                <a:gd name="T5" fmla="*/ 10 h 108"/>
                <a:gd name="T6" fmla="*/ 9 w 102"/>
                <a:gd name="T7" fmla="*/ 15 h 108"/>
                <a:gd name="T8" fmla="*/ 11 w 102"/>
                <a:gd name="T9" fmla="*/ 21 h 108"/>
                <a:gd name="T10" fmla="*/ 14 w 102"/>
                <a:gd name="T11" fmla="*/ 27 h 108"/>
                <a:gd name="T12" fmla="*/ 16 w 102"/>
                <a:gd name="T13" fmla="*/ 31 h 108"/>
                <a:gd name="T14" fmla="*/ 20 w 102"/>
                <a:gd name="T15" fmla="*/ 35 h 108"/>
                <a:gd name="T16" fmla="*/ 23 w 102"/>
                <a:gd name="T17" fmla="*/ 36 h 108"/>
                <a:gd name="T18" fmla="*/ 24 w 102"/>
                <a:gd name="T19" fmla="*/ 32 h 108"/>
                <a:gd name="T20" fmla="*/ 25 w 102"/>
                <a:gd name="T21" fmla="*/ 28 h 108"/>
                <a:gd name="T22" fmla="*/ 28 w 102"/>
                <a:gd name="T23" fmla="*/ 24 h 108"/>
                <a:gd name="T24" fmla="*/ 30 w 102"/>
                <a:gd name="T25" fmla="*/ 20 h 108"/>
                <a:gd name="T26" fmla="*/ 32 w 102"/>
                <a:gd name="T27" fmla="*/ 15 h 108"/>
                <a:gd name="T28" fmla="*/ 32 w 102"/>
                <a:gd name="T29" fmla="*/ 10 h 108"/>
                <a:gd name="T30" fmla="*/ 34 w 102"/>
                <a:gd name="T31" fmla="*/ 6 h 108"/>
                <a:gd name="T32" fmla="*/ 34 w 102"/>
                <a:gd name="T33" fmla="*/ 4 h 108"/>
                <a:gd name="T34" fmla="*/ 34 w 102"/>
                <a:gd name="T35" fmla="*/ 2 h 108"/>
                <a:gd name="T36" fmla="*/ 33 w 102"/>
                <a:gd name="T37" fmla="*/ 0 h 108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02" h="108">
                  <a:moveTo>
                    <a:pt x="0" y="14"/>
                  </a:moveTo>
                  <a:lnTo>
                    <a:pt x="8" y="20"/>
                  </a:lnTo>
                  <a:lnTo>
                    <a:pt x="17" y="31"/>
                  </a:lnTo>
                  <a:lnTo>
                    <a:pt x="26" y="45"/>
                  </a:lnTo>
                  <a:lnTo>
                    <a:pt x="32" y="62"/>
                  </a:lnTo>
                  <a:lnTo>
                    <a:pt x="41" y="80"/>
                  </a:lnTo>
                  <a:lnTo>
                    <a:pt x="49" y="94"/>
                  </a:lnTo>
                  <a:lnTo>
                    <a:pt x="60" y="104"/>
                  </a:lnTo>
                  <a:lnTo>
                    <a:pt x="68" y="108"/>
                  </a:lnTo>
                  <a:lnTo>
                    <a:pt x="71" y="95"/>
                  </a:lnTo>
                  <a:lnTo>
                    <a:pt x="76" y="84"/>
                  </a:lnTo>
                  <a:lnTo>
                    <a:pt x="84" y="71"/>
                  </a:lnTo>
                  <a:lnTo>
                    <a:pt x="90" y="59"/>
                  </a:lnTo>
                  <a:lnTo>
                    <a:pt x="95" y="46"/>
                  </a:lnTo>
                  <a:lnTo>
                    <a:pt x="97" y="31"/>
                  </a:lnTo>
                  <a:lnTo>
                    <a:pt x="101" y="18"/>
                  </a:lnTo>
                  <a:lnTo>
                    <a:pt x="102" y="12"/>
                  </a:lnTo>
                  <a:lnTo>
                    <a:pt x="101" y="5"/>
                  </a:lnTo>
                  <a:lnTo>
                    <a:pt x="98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46" name="Freeform 86"/>
            <p:cNvSpPr>
              <a:spLocks/>
            </p:cNvSpPr>
            <p:nvPr/>
          </p:nvSpPr>
          <p:spPr bwMode="auto">
            <a:xfrm>
              <a:off x="4077" y="1410"/>
              <a:ext cx="342" cy="244"/>
            </a:xfrm>
            <a:custGeom>
              <a:avLst/>
              <a:gdLst>
                <a:gd name="T0" fmla="*/ 5 w 1028"/>
                <a:gd name="T1" fmla="*/ 4 h 731"/>
                <a:gd name="T2" fmla="*/ 14 w 1028"/>
                <a:gd name="T3" fmla="*/ 21 h 731"/>
                <a:gd name="T4" fmla="*/ 22 w 1028"/>
                <a:gd name="T5" fmla="*/ 35 h 731"/>
                <a:gd name="T6" fmla="*/ 42 w 1028"/>
                <a:gd name="T7" fmla="*/ 44 h 731"/>
                <a:gd name="T8" fmla="*/ 56 w 1028"/>
                <a:gd name="T9" fmla="*/ 54 h 731"/>
                <a:gd name="T10" fmla="*/ 58 w 1028"/>
                <a:gd name="T11" fmla="*/ 67 h 731"/>
                <a:gd name="T12" fmla="*/ 66 w 1028"/>
                <a:gd name="T13" fmla="*/ 77 h 731"/>
                <a:gd name="T14" fmla="*/ 82 w 1028"/>
                <a:gd name="T15" fmla="*/ 86 h 731"/>
                <a:gd name="T16" fmla="*/ 88 w 1028"/>
                <a:gd name="T17" fmla="*/ 105 h 731"/>
                <a:gd name="T18" fmla="*/ 94 w 1028"/>
                <a:gd name="T19" fmla="*/ 121 h 731"/>
                <a:gd name="T20" fmla="*/ 101 w 1028"/>
                <a:gd name="T21" fmla="*/ 137 h 731"/>
                <a:gd name="T22" fmla="*/ 101 w 1028"/>
                <a:gd name="T23" fmla="*/ 157 h 731"/>
                <a:gd name="T24" fmla="*/ 83 w 1028"/>
                <a:gd name="T25" fmla="*/ 186 h 731"/>
                <a:gd name="T26" fmla="*/ 75 w 1028"/>
                <a:gd name="T27" fmla="*/ 207 h 731"/>
                <a:gd name="T28" fmla="*/ 67 w 1028"/>
                <a:gd name="T29" fmla="*/ 224 h 731"/>
                <a:gd name="T30" fmla="*/ 54 w 1028"/>
                <a:gd name="T31" fmla="*/ 233 h 731"/>
                <a:gd name="T32" fmla="*/ 72 w 1028"/>
                <a:gd name="T33" fmla="*/ 229 h 731"/>
                <a:gd name="T34" fmla="*/ 91 w 1028"/>
                <a:gd name="T35" fmla="*/ 229 h 731"/>
                <a:gd name="T36" fmla="*/ 104 w 1028"/>
                <a:gd name="T37" fmla="*/ 237 h 731"/>
                <a:gd name="T38" fmla="*/ 109 w 1028"/>
                <a:gd name="T39" fmla="*/ 243 h 731"/>
                <a:gd name="T40" fmla="*/ 106 w 1028"/>
                <a:gd name="T41" fmla="*/ 226 h 731"/>
                <a:gd name="T42" fmla="*/ 115 w 1028"/>
                <a:gd name="T43" fmla="*/ 238 h 731"/>
                <a:gd name="T44" fmla="*/ 129 w 1028"/>
                <a:gd name="T45" fmla="*/ 237 h 731"/>
                <a:gd name="T46" fmla="*/ 149 w 1028"/>
                <a:gd name="T47" fmla="*/ 236 h 731"/>
                <a:gd name="T48" fmla="*/ 138 w 1028"/>
                <a:gd name="T49" fmla="*/ 227 h 731"/>
                <a:gd name="T50" fmla="*/ 131 w 1028"/>
                <a:gd name="T51" fmla="*/ 211 h 731"/>
                <a:gd name="T52" fmla="*/ 132 w 1028"/>
                <a:gd name="T53" fmla="*/ 189 h 731"/>
                <a:gd name="T54" fmla="*/ 134 w 1028"/>
                <a:gd name="T55" fmla="*/ 169 h 731"/>
                <a:gd name="T56" fmla="*/ 132 w 1028"/>
                <a:gd name="T57" fmla="*/ 151 h 731"/>
                <a:gd name="T58" fmla="*/ 131 w 1028"/>
                <a:gd name="T59" fmla="*/ 139 h 731"/>
                <a:gd name="T60" fmla="*/ 132 w 1028"/>
                <a:gd name="T61" fmla="*/ 121 h 731"/>
                <a:gd name="T62" fmla="*/ 124 w 1028"/>
                <a:gd name="T63" fmla="*/ 106 h 731"/>
                <a:gd name="T64" fmla="*/ 126 w 1028"/>
                <a:gd name="T65" fmla="*/ 94 h 731"/>
                <a:gd name="T66" fmla="*/ 144 w 1028"/>
                <a:gd name="T67" fmla="*/ 80 h 731"/>
                <a:gd name="T68" fmla="*/ 168 w 1028"/>
                <a:gd name="T69" fmla="*/ 72 h 731"/>
                <a:gd name="T70" fmla="*/ 187 w 1028"/>
                <a:gd name="T71" fmla="*/ 65 h 731"/>
                <a:gd name="T72" fmla="*/ 202 w 1028"/>
                <a:gd name="T73" fmla="*/ 52 h 731"/>
                <a:gd name="T74" fmla="*/ 217 w 1028"/>
                <a:gd name="T75" fmla="*/ 41 h 731"/>
                <a:gd name="T76" fmla="*/ 237 w 1028"/>
                <a:gd name="T77" fmla="*/ 38 h 731"/>
                <a:gd name="T78" fmla="*/ 260 w 1028"/>
                <a:gd name="T79" fmla="*/ 39 h 731"/>
                <a:gd name="T80" fmla="*/ 282 w 1028"/>
                <a:gd name="T81" fmla="*/ 42 h 731"/>
                <a:gd name="T82" fmla="*/ 301 w 1028"/>
                <a:gd name="T83" fmla="*/ 36 h 731"/>
                <a:gd name="T84" fmla="*/ 315 w 1028"/>
                <a:gd name="T85" fmla="*/ 25 h 731"/>
                <a:gd name="T86" fmla="*/ 333 w 1028"/>
                <a:gd name="T87" fmla="*/ 19 h 731"/>
                <a:gd name="T88" fmla="*/ 341 w 1028"/>
                <a:gd name="T89" fmla="*/ 15 h 731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28" h="731">
                  <a:moveTo>
                    <a:pt x="0" y="0"/>
                  </a:moveTo>
                  <a:lnTo>
                    <a:pt x="7" y="4"/>
                  </a:lnTo>
                  <a:lnTo>
                    <a:pt x="16" y="13"/>
                  </a:lnTo>
                  <a:lnTo>
                    <a:pt x="24" y="23"/>
                  </a:lnTo>
                  <a:lnTo>
                    <a:pt x="32" y="39"/>
                  </a:lnTo>
                  <a:lnTo>
                    <a:pt x="41" y="62"/>
                  </a:lnTo>
                  <a:lnTo>
                    <a:pt x="48" y="81"/>
                  </a:lnTo>
                  <a:lnTo>
                    <a:pt x="57" y="93"/>
                  </a:lnTo>
                  <a:lnTo>
                    <a:pt x="67" y="104"/>
                  </a:lnTo>
                  <a:lnTo>
                    <a:pt x="86" y="114"/>
                  </a:lnTo>
                  <a:lnTo>
                    <a:pt x="107" y="123"/>
                  </a:lnTo>
                  <a:lnTo>
                    <a:pt x="127" y="132"/>
                  </a:lnTo>
                  <a:lnTo>
                    <a:pt x="144" y="139"/>
                  </a:lnTo>
                  <a:lnTo>
                    <a:pt x="159" y="150"/>
                  </a:lnTo>
                  <a:lnTo>
                    <a:pt x="168" y="161"/>
                  </a:lnTo>
                  <a:lnTo>
                    <a:pt x="171" y="171"/>
                  </a:lnTo>
                  <a:lnTo>
                    <a:pt x="174" y="181"/>
                  </a:lnTo>
                  <a:lnTo>
                    <a:pt x="175" y="201"/>
                  </a:lnTo>
                  <a:lnTo>
                    <a:pt x="178" y="213"/>
                  </a:lnTo>
                  <a:lnTo>
                    <a:pt x="184" y="221"/>
                  </a:lnTo>
                  <a:lnTo>
                    <a:pt x="199" y="230"/>
                  </a:lnTo>
                  <a:lnTo>
                    <a:pt x="215" y="239"/>
                  </a:lnTo>
                  <a:lnTo>
                    <a:pt x="233" y="248"/>
                  </a:lnTo>
                  <a:lnTo>
                    <a:pt x="246" y="259"/>
                  </a:lnTo>
                  <a:lnTo>
                    <a:pt x="254" y="271"/>
                  </a:lnTo>
                  <a:lnTo>
                    <a:pt x="258" y="296"/>
                  </a:lnTo>
                  <a:lnTo>
                    <a:pt x="265" y="314"/>
                  </a:lnTo>
                  <a:lnTo>
                    <a:pt x="270" y="340"/>
                  </a:lnTo>
                  <a:lnTo>
                    <a:pt x="274" y="351"/>
                  </a:lnTo>
                  <a:lnTo>
                    <a:pt x="282" y="363"/>
                  </a:lnTo>
                  <a:lnTo>
                    <a:pt x="292" y="377"/>
                  </a:lnTo>
                  <a:lnTo>
                    <a:pt x="301" y="396"/>
                  </a:lnTo>
                  <a:lnTo>
                    <a:pt x="305" y="411"/>
                  </a:lnTo>
                  <a:lnTo>
                    <a:pt x="307" y="431"/>
                  </a:lnTo>
                  <a:lnTo>
                    <a:pt x="307" y="450"/>
                  </a:lnTo>
                  <a:lnTo>
                    <a:pt x="305" y="470"/>
                  </a:lnTo>
                  <a:lnTo>
                    <a:pt x="287" y="503"/>
                  </a:lnTo>
                  <a:lnTo>
                    <a:pt x="266" y="531"/>
                  </a:lnTo>
                  <a:lnTo>
                    <a:pt x="250" y="556"/>
                  </a:lnTo>
                  <a:lnTo>
                    <a:pt x="239" y="576"/>
                  </a:lnTo>
                  <a:lnTo>
                    <a:pt x="232" y="598"/>
                  </a:lnTo>
                  <a:lnTo>
                    <a:pt x="225" y="620"/>
                  </a:lnTo>
                  <a:lnTo>
                    <a:pt x="217" y="642"/>
                  </a:lnTo>
                  <a:lnTo>
                    <a:pt x="204" y="664"/>
                  </a:lnTo>
                  <a:lnTo>
                    <a:pt x="200" y="672"/>
                  </a:lnTo>
                  <a:lnTo>
                    <a:pt x="192" y="679"/>
                  </a:lnTo>
                  <a:lnTo>
                    <a:pt x="178" y="690"/>
                  </a:lnTo>
                  <a:lnTo>
                    <a:pt x="161" y="698"/>
                  </a:lnTo>
                  <a:lnTo>
                    <a:pt x="178" y="694"/>
                  </a:lnTo>
                  <a:lnTo>
                    <a:pt x="199" y="690"/>
                  </a:lnTo>
                  <a:lnTo>
                    <a:pt x="215" y="687"/>
                  </a:lnTo>
                  <a:lnTo>
                    <a:pt x="235" y="685"/>
                  </a:lnTo>
                  <a:lnTo>
                    <a:pt x="254" y="685"/>
                  </a:lnTo>
                  <a:lnTo>
                    <a:pt x="273" y="686"/>
                  </a:lnTo>
                  <a:lnTo>
                    <a:pt x="288" y="690"/>
                  </a:lnTo>
                  <a:lnTo>
                    <a:pt x="302" y="700"/>
                  </a:lnTo>
                  <a:lnTo>
                    <a:pt x="312" y="711"/>
                  </a:lnTo>
                  <a:lnTo>
                    <a:pt x="321" y="723"/>
                  </a:lnTo>
                  <a:lnTo>
                    <a:pt x="328" y="731"/>
                  </a:lnTo>
                  <a:lnTo>
                    <a:pt x="328" y="728"/>
                  </a:lnTo>
                  <a:lnTo>
                    <a:pt x="325" y="711"/>
                  </a:lnTo>
                  <a:lnTo>
                    <a:pt x="324" y="698"/>
                  </a:lnTo>
                  <a:lnTo>
                    <a:pt x="319" y="678"/>
                  </a:lnTo>
                  <a:lnTo>
                    <a:pt x="328" y="698"/>
                  </a:lnTo>
                  <a:lnTo>
                    <a:pt x="336" y="708"/>
                  </a:lnTo>
                  <a:lnTo>
                    <a:pt x="345" y="714"/>
                  </a:lnTo>
                  <a:lnTo>
                    <a:pt x="356" y="717"/>
                  </a:lnTo>
                  <a:lnTo>
                    <a:pt x="370" y="714"/>
                  </a:lnTo>
                  <a:lnTo>
                    <a:pt x="387" y="710"/>
                  </a:lnTo>
                  <a:lnTo>
                    <a:pt x="407" y="706"/>
                  </a:lnTo>
                  <a:lnTo>
                    <a:pt x="428" y="703"/>
                  </a:lnTo>
                  <a:lnTo>
                    <a:pt x="447" y="706"/>
                  </a:lnTo>
                  <a:lnTo>
                    <a:pt x="465" y="710"/>
                  </a:lnTo>
                  <a:lnTo>
                    <a:pt x="430" y="691"/>
                  </a:lnTo>
                  <a:lnTo>
                    <a:pt x="416" y="680"/>
                  </a:lnTo>
                  <a:lnTo>
                    <a:pt x="405" y="668"/>
                  </a:lnTo>
                  <a:lnTo>
                    <a:pt x="400" y="652"/>
                  </a:lnTo>
                  <a:lnTo>
                    <a:pt x="395" y="632"/>
                  </a:lnTo>
                  <a:lnTo>
                    <a:pt x="394" y="602"/>
                  </a:lnTo>
                  <a:lnTo>
                    <a:pt x="396" y="582"/>
                  </a:lnTo>
                  <a:lnTo>
                    <a:pt x="398" y="565"/>
                  </a:lnTo>
                  <a:lnTo>
                    <a:pt x="403" y="544"/>
                  </a:lnTo>
                  <a:lnTo>
                    <a:pt x="403" y="527"/>
                  </a:lnTo>
                  <a:lnTo>
                    <a:pt x="402" y="507"/>
                  </a:lnTo>
                  <a:lnTo>
                    <a:pt x="403" y="483"/>
                  </a:lnTo>
                  <a:lnTo>
                    <a:pt x="401" y="465"/>
                  </a:lnTo>
                  <a:lnTo>
                    <a:pt x="397" y="451"/>
                  </a:lnTo>
                  <a:lnTo>
                    <a:pt x="392" y="436"/>
                  </a:lnTo>
                  <a:lnTo>
                    <a:pt x="391" y="427"/>
                  </a:lnTo>
                  <a:lnTo>
                    <a:pt x="394" y="415"/>
                  </a:lnTo>
                  <a:lnTo>
                    <a:pt x="398" y="398"/>
                  </a:lnTo>
                  <a:lnTo>
                    <a:pt x="400" y="381"/>
                  </a:lnTo>
                  <a:lnTo>
                    <a:pt x="397" y="362"/>
                  </a:lnTo>
                  <a:lnTo>
                    <a:pt x="391" y="346"/>
                  </a:lnTo>
                  <a:lnTo>
                    <a:pt x="382" y="331"/>
                  </a:lnTo>
                  <a:lnTo>
                    <a:pt x="374" y="319"/>
                  </a:lnTo>
                  <a:lnTo>
                    <a:pt x="371" y="307"/>
                  </a:lnTo>
                  <a:lnTo>
                    <a:pt x="372" y="294"/>
                  </a:lnTo>
                  <a:lnTo>
                    <a:pt x="378" y="281"/>
                  </a:lnTo>
                  <a:lnTo>
                    <a:pt x="387" y="270"/>
                  </a:lnTo>
                  <a:lnTo>
                    <a:pt x="409" y="253"/>
                  </a:lnTo>
                  <a:lnTo>
                    <a:pt x="434" y="239"/>
                  </a:lnTo>
                  <a:lnTo>
                    <a:pt x="461" y="228"/>
                  </a:lnTo>
                  <a:lnTo>
                    <a:pt x="484" y="222"/>
                  </a:lnTo>
                  <a:lnTo>
                    <a:pt x="504" y="217"/>
                  </a:lnTo>
                  <a:lnTo>
                    <a:pt x="523" y="213"/>
                  </a:lnTo>
                  <a:lnTo>
                    <a:pt x="543" y="205"/>
                  </a:lnTo>
                  <a:lnTo>
                    <a:pt x="562" y="195"/>
                  </a:lnTo>
                  <a:lnTo>
                    <a:pt x="574" y="186"/>
                  </a:lnTo>
                  <a:lnTo>
                    <a:pt x="590" y="172"/>
                  </a:lnTo>
                  <a:lnTo>
                    <a:pt x="607" y="157"/>
                  </a:lnTo>
                  <a:lnTo>
                    <a:pt x="624" y="139"/>
                  </a:lnTo>
                  <a:lnTo>
                    <a:pt x="638" y="129"/>
                  </a:lnTo>
                  <a:lnTo>
                    <a:pt x="653" y="123"/>
                  </a:lnTo>
                  <a:lnTo>
                    <a:pt x="670" y="117"/>
                  </a:lnTo>
                  <a:lnTo>
                    <a:pt x="690" y="114"/>
                  </a:lnTo>
                  <a:lnTo>
                    <a:pt x="711" y="113"/>
                  </a:lnTo>
                  <a:lnTo>
                    <a:pt x="732" y="113"/>
                  </a:lnTo>
                  <a:lnTo>
                    <a:pt x="757" y="115"/>
                  </a:lnTo>
                  <a:lnTo>
                    <a:pt x="781" y="118"/>
                  </a:lnTo>
                  <a:lnTo>
                    <a:pt x="804" y="124"/>
                  </a:lnTo>
                  <a:lnTo>
                    <a:pt x="828" y="127"/>
                  </a:lnTo>
                  <a:lnTo>
                    <a:pt x="849" y="126"/>
                  </a:lnTo>
                  <a:lnTo>
                    <a:pt x="870" y="123"/>
                  </a:lnTo>
                  <a:lnTo>
                    <a:pt x="888" y="117"/>
                  </a:lnTo>
                  <a:lnTo>
                    <a:pt x="904" y="107"/>
                  </a:lnTo>
                  <a:lnTo>
                    <a:pt x="920" y="94"/>
                  </a:lnTo>
                  <a:lnTo>
                    <a:pt x="934" y="84"/>
                  </a:lnTo>
                  <a:lnTo>
                    <a:pt x="948" y="76"/>
                  </a:lnTo>
                  <a:lnTo>
                    <a:pt x="963" y="70"/>
                  </a:lnTo>
                  <a:lnTo>
                    <a:pt x="982" y="65"/>
                  </a:lnTo>
                  <a:lnTo>
                    <a:pt x="1002" y="58"/>
                  </a:lnTo>
                  <a:lnTo>
                    <a:pt x="1013" y="54"/>
                  </a:lnTo>
                  <a:lnTo>
                    <a:pt x="1019" y="49"/>
                  </a:lnTo>
                  <a:lnTo>
                    <a:pt x="1024" y="44"/>
                  </a:lnTo>
                  <a:lnTo>
                    <a:pt x="1028" y="3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47" name="Freeform 87"/>
            <p:cNvSpPr>
              <a:spLocks/>
            </p:cNvSpPr>
            <p:nvPr/>
          </p:nvSpPr>
          <p:spPr bwMode="auto">
            <a:xfrm>
              <a:off x="4145" y="1410"/>
              <a:ext cx="30" cy="57"/>
            </a:xfrm>
            <a:custGeom>
              <a:avLst/>
              <a:gdLst>
                <a:gd name="T0" fmla="*/ 19 w 89"/>
                <a:gd name="T1" fmla="*/ 22 h 173"/>
                <a:gd name="T2" fmla="*/ 18 w 89"/>
                <a:gd name="T3" fmla="*/ 24 h 173"/>
                <a:gd name="T4" fmla="*/ 16 w 89"/>
                <a:gd name="T5" fmla="*/ 28 h 173"/>
                <a:gd name="T6" fmla="*/ 13 w 89"/>
                <a:gd name="T7" fmla="*/ 31 h 173"/>
                <a:gd name="T8" fmla="*/ 9 w 89"/>
                <a:gd name="T9" fmla="*/ 34 h 173"/>
                <a:gd name="T10" fmla="*/ 5 w 89"/>
                <a:gd name="T11" fmla="*/ 36 h 173"/>
                <a:gd name="T12" fmla="*/ 2 w 89"/>
                <a:gd name="T13" fmla="*/ 38 h 173"/>
                <a:gd name="T14" fmla="*/ 0 w 89"/>
                <a:gd name="T15" fmla="*/ 41 h 173"/>
                <a:gd name="T16" fmla="*/ 0 w 89"/>
                <a:gd name="T17" fmla="*/ 42 h 173"/>
                <a:gd name="T18" fmla="*/ 1 w 89"/>
                <a:gd name="T19" fmla="*/ 43 h 173"/>
                <a:gd name="T20" fmla="*/ 5 w 89"/>
                <a:gd name="T21" fmla="*/ 44 h 173"/>
                <a:gd name="T22" fmla="*/ 10 w 89"/>
                <a:gd name="T23" fmla="*/ 44 h 173"/>
                <a:gd name="T24" fmla="*/ 14 w 89"/>
                <a:gd name="T25" fmla="*/ 46 h 173"/>
                <a:gd name="T26" fmla="*/ 17 w 89"/>
                <a:gd name="T27" fmla="*/ 47 h 173"/>
                <a:gd name="T28" fmla="*/ 19 w 89"/>
                <a:gd name="T29" fmla="*/ 49 h 173"/>
                <a:gd name="T30" fmla="*/ 21 w 89"/>
                <a:gd name="T31" fmla="*/ 52 h 173"/>
                <a:gd name="T32" fmla="*/ 22 w 89"/>
                <a:gd name="T33" fmla="*/ 57 h 173"/>
                <a:gd name="T34" fmla="*/ 22 w 89"/>
                <a:gd name="T35" fmla="*/ 49 h 173"/>
                <a:gd name="T36" fmla="*/ 22 w 89"/>
                <a:gd name="T37" fmla="*/ 47 h 173"/>
                <a:gd name="T38" fmla="*/ 23 w 89"/>
                <a:gd name="T39" fmla="*/ 45 h 173"/>
                <a:gd name="T40" fmla="*/ 26 w 89"/>
                <a:gd name="T41" fmla="*/ 42 h 173"/>
                <a:gd name="T42" fmla="*/ 28 w 89"/>
                <a:gd name="T43" fmla="*/ 37 h 173"/>
                <a:gd name="T44" fmla="*/ 30 w 89"/>
                <a:gd name="T45" fmla="*/ 30 h 173"/>
                <a:gd name="T46" fmla="*/ 30 w 89"/>
                <a:gd name="T47" fmla="*/ 24 h 173"/>
                <a:gd name="T48" fmla="*/ 30 w 89"/>
                <a:gd name="T49" fmla="*/ 19 h 173"/>
                <a:gd name="T50" fmla="*/ 30 w 89"/>
                <a:gd name="T51" fmla="*/ 17 h 173"/>
                <a:gd name="T52" fmla="*/ 29 w 89"/>
                <a:gd name="T53" fmla="*/ 11 h 173"/>
                <a:gd name="T54" fmla="*/ 28 w 89"/>
                <a:gd name="T55" fmla="*/ 7 h 173"/>
                <a:gd name="T56" fmla="*/ 26 w 89"/>
                <a:gd name="T57" fmla="*/ 3 h 173"/>
                <a:gd name="T58" fmla="*/ 24 w 89"/>
                <a:gd name="T59" fmla="*/ 0 h 17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9" h="173">
                  <a:moveTo>
                    <a:pt x="55" y="66"/>
                  </a:moveTo>
                  <a:lnTo>
                    <a:pt x="52" y="74"/>
                  </a:lnTo>
                  <a:lnTo>
                    <a:pt x="47" y="85"/>
                  </a:lnTo>
                  <a:lnTo>
                    <a:pt x="39" y="94"/>
                  </a:lnTo>
                  <a:lnTo>
                    <a:pt x="27" y="102"/>
                  </a:lnTo>
                  <a:lnTo>
                    <a:pt x="15" y="108"/>
                  </a:lnTo>
                  <a:lnTo>
                    <a:pt x="7" y="114"/>
                  </a:lnTo>
                  <a:lnTo>
                    <a:pt x="0" y="124"/>
                  </a:lnTo>
                  <a:lnTo>
                    <a:pt x="0" y="126"/>
                  </a:lnTo>
                  <a:lnTo>
                    <a:pt x="3" y="129"/>
                  </a:lnTo>
                  <a:lnTo>
                    <a:pt x="15" y="133"/>
                  </a:lnTo>
                  <a:lnTo>
                    <a:pt x="29" y="135"/>
                  </a:lnTo>
                  <a:lnTo>
                    <a:pt x="42" y="139"/>
                  </a:lnTo>
                  <a:lnTo>
                    <a:pt x="50" y="142"/>
                  </a:lnTo>
                  <a:lnTo>
                    <a:pt x="56" y="150"/>
                  </a:lnTo>
                  <a:lnTo>
                    <a:pt x="61" y="159"/>
                  </a:lnTo>
                  <a:lnTo>
                    <a:pt x="64" y="173"/>
                  </a:lnTo>
                  <a:lnTo>
                    <a:pt x="65" y="149"/>
                  </a:lnTo>
                  <a:lnTo>
                    <a:pt x="66" y="144"/>
                  </a:lnTo>
                  <a:lnTo>
                    <a:pt x="68" y="138"/>
                  </a:lnTo>
                  <a:lnTo>
                    <a:pt x="76" y="128"/>
                  </a:lnTo>
                  <a:lnTo>
                    <a:pt x="84" y="112"/>
                  </a:lnTo>
                  <a:lnTo>
                    <a:pt x="89" y="92"/>
                  </a:lnTo>
                  <a:lnTo>
                    <a:pt x="89" y="73"/>
                  </a:lnTo>
                  <a:lnTo>
                    <a:pt x="88" y="57"/>
                  </a:lnTo>
                  <a:lnTo>
                    <a:pt x="88" y="52"/>
                  </a:lnTo>
                  <a:lnTo>
                    <a:pt x="86" y="33"/>
                  </a:lnTo>
                  <a:lnTo>
                    <a:pt x="83" y="20"/>
                  </a:lnTo>
                  <a:lnTo>
                    <a:pt x="78" y="9"/>
                  </a:lnTo>
                  <a:lnTo>
                    <a:pt x="7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48" name="Freeform 88"/>
            <p:cNvSpPr>
              <a:spLocks/>
            </p:cNvSpPr>
            <p:nvPr/>
          </p:nvSpPr>
          <p:spPr bwMode="auto">
            <a:xfrm>
              <a:off x="4173" y="1411"/>
              <a:ext cx="14" cy="40"/>
            </a:xfrm>
            <a:custGeom>
              <a:avLst/>
              <a:gdLst>
                <a:gd name="T0" fmla="*/ 0 w 41"/>
                <a:gd name="T1" fmla="*/ 0 h 120"/>
                <a:gd name="T2" fmla="*/ 1 w 41"/>
                <a:gd name="T3" fmla="*/ 3 h 120"/>
                <a:gd name="T4" fmla="*/ 3 w 41"/>
                <a:gd name="T5" fmla="*/ 6 h 120"/>
                <a:gd name="T6" fmla="*/ 4 w 41"/>
                <a:gd name="T7" fmla="*/ 11 h 120"/>
                <a:gd name="T8" fmla="*/ 5 w 41"/>
                <a:gd name="T9" fmla="*/ 17 h 120"/>
                <a:gd name="T10" fmla="*/ 5 w 41"/>
                <a:gd name="T11" fmla="*/ 17 h 120"/>
                <a:gd name="T12" fmla="*/ 5 w 41"/>
                <a:gd name="T13" fmla="*/ 20 h 120"/>
                <a:gd name="T14" fmla="*/ 5 w 41"/>
                <a:gd name="T15" fmla="*/ 25 h 120"/>
                <a:gd name="T16" fmla="*/ 5 w 41"/>
                <a:gd name="T17" fmla="*/ 30 h 120"/>
                <a:gd name="T18" fmla="*/ 6 w 41"/>
                <a:gd name="T19" fmla="*/ 34 h 120"/>
                <a:gd name="T20" fmla="*/ 7 w 41"/>
                <a:gd name="T21" fmla="*/ 40 h 120"/>
                <a:gd name="T22" fmla="*/ 10 w 41"/>
                <a:gd name="T23" fmla="*/ 36 h 120"/>
                <a:gd name="T24" fmla="*/ 12 w 41"/>
                <a:gd name="T25" fmla="*/ 32 h 120"/>
                <a:gd name="T26" fmla="*/ 13 w 41"/>
                <a:gd name="T27" fmla="*/ 29 h 120"/>
                <a:gd name="T28" fmla="*/ 14 w 41"/>
                <a:gd name="T29" fmla="*/ 23 h 120"/>
                <a:gd name="T30" fmla="*/ 14 w 41"/>
                <a:gd name="T31" fmla="*/ 19 h 120"/>
                <a:gd name="T32" fmla="*/ 14 w 41"/>
                <a:gd name="T33" fmla="*/ 15 h 120"/>
                <a:gd name="T34" fmla="*/ 14 w 41"/>
                <a:gd name="T35" fmla="*/ 13 h 120"/>
                <a:gd name="T36" fmla="*/ 13 w 41"/>
                <a:gd name="T37" fmla="*/ 7 h 120"/>
                <a:gd name="T38" fmla="*/ 12 w 41"/>
                <a:gd name="T39" fmla="*/ 4 h 12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41" h="120">
                  <a:moveTo>
                    <a:pt x="0" y="0"/>
                  </a:moveTo>
                  <a:lnTo>
                    <a:pt x="4" y="8"/>
                  </a:lnTo>
                  <a:lnTo>
                    <a:pt x="10" y="19"/>
                  </a:lnTo>
                  <a:lnTo>
                    <a:pt x="12" y="33"/>
                  </a:lnTo>
                  <a:lnTo>
                    <a:pt x="14" y="51"/>
                  </a:lnTo>
                  <a:lnTo>
                    <a:pt x="14" y="59"/>
                  </a:lnTo>
                  <a:lnTo>
                    <a:pt x="16" y="76"/>
                  </a:lnTo>
                  <a:lnTo>
                    <a:pt x="16" y="91"/>
                  </a:lnTo>
                  <a:lnTo>
                    <a:pt x="17" y="103"/>
                  </a:lnTo>
                  <a:lnTo>
                    <a:pt x="21" y="120"/>
                  </a:lnTo>
                  <a:lnTo>
                    <a:pt x="29" y="109"/>
                  </a:lnTo>
                  <a:lnTo>
                    <a:pt x="35" y="97"/>
                  </a:lnTo>
                  <a:lnTo>
                    <a:pt x="39" y="86"/>
                  </a:lnTo>
                  <a:lnTo>
                    <a:pt x="41" y="70"/>
                  </a:lnTo>
                  <a:lnTo>
                    <a:pt x="41" y="57"/>
                  </a:lnTo>
                  <a:lnTo>
                    <a:pt x="41" y="45"/>
                  </a:lnTo>
                  <a:lnTo>
                    <a:pt x="40" y="39"/>
                  </a:lnTo>
                  <a:lnTo>
                    <a:pt x="38" y="21"/>
                  </a:lnTo>
                  <a:lnTo>
                    <a:pt x="36" y="1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49" name="Freeform 89"/>
            <p:cNvSpPr>
              <a:spLocks/>
            </p:cNvSpPr>
            <p:nvPr/>
          </p:nvSpPr>
          <p:spPr bwMode="auto">
            <a:xfrm>
              <a:off x="4184" y="1415"/>
              <a:ext cx="41" cy="79"/>
            </a:xfrm>
            <a:custGeom>
              <a:avLst/>
              <a:gdLst>
                <a:gd name="T0" fmla="*/ 7 w 121"/>
                <a:gd name="T1" fmla="*/ 0 h 237"/>
                <a:gd name="T2" fmla="*/ 7 w 121"/>
                <a:gd name="T3" fmla="*/ 4 h 237"/>
                <a:gd name="T4" fmla="*/ 8 w 121"/>
                <a:gd name="T5" fmla="*/ 10 h 237"/>
                <a:gd name="T6" fmla="*/ 8 w 121"/>
                <a:gd name="T7" fmla="*/ 10 h 237"/>
                <a:gd name="T8" fmla="*/ 9 w 121"/>
                <a:gd name="T9" fmla="*/ 15 h 237"/>
                <a:gd name="T10" fmla="*/ 9 w 121"/>
                <a:gd name="T11" fmla="*/ 21 h 237"/>
                <a:gd name="T12" fmla="*/ 8 w 121"/>
                <a:gd name="T13" fmla="*/ 28 h 237"/>
                <a:gd name="T14" fmla="*/ 6 w 121"/>
                <a:gd name="T15" fmla="*/ 33 h 237"/>
                <a:gd name="T16" fmla="*/ 3 w 121"/>
                <a:gd name="T17" fmla="*/ 40 h 237"/>
                <a:gd name="T18" fmla="*/ 1 w 121"/>
                <a:gd name="T19" fmla="*/ 45 h 237"/>
                <a:gd name="T20" fmla="*/ 0 w 121"/>
                <a:gd name="T21" fmla="*/ 51 h 237"/>
                <a:gd name="T22" fmla="*/ 0 w 121"/>
                <a:gd name="T23" fmla="*/ 58 h 237"/>
                <a:gd name="T24" fmla="*/ 1 w 121"/>
                <a:gd name="T25" fmla="*/ 65 h 237"/>
                <a:gd name="T26" fmla="*/ 2 w 121"/>
                <a:gd name="T27" fmla="*/ 71 h 237"/>
                <a:gd name="T28" fmla="*/ 4 w 121"/>
                <a:gd name="T29" fmla="*/ 76 h 237"/>
                <a:gd name="T30" fmla="*/ 7 w 121"/>
                <a:gd name="T31" fmla="*/ 79 h 237"/>
                <a:gd name="T32" fmla="*/ 9 w 121"/>
                <a:gd name="T33" fmla="*/ 75 h 237"/>
                <a:gd name="T34" fmla="*/ 11 w 121"/>
                <a:gd name="T35" fmla="*/ 71 h 237"/>
                <a:gd name="T36" fmla="*/ 13 w 121"/>
                <a:gd name="T37" fmla="*/ 67 h 237"/>
                <a:gd name="T38" fmla="*/ 16 w 121"/>
                <a:gd name="T39" fmla="*/ 63 h 237"/>
                <a:gd name="T40" fmla="*/ 20 w 121"/>
                <a:gd name="T41" fmla="*/ 58 h 237"/>
                <a:gd name="T42" fmla="*/ 24 w 121"/>
                <a:gd name="T43" fmla="*/ 54 h 237"/>
                <a:gd name="T44" fmla="*/ 29 w 121"/>
                <a:gd name="T45" fmla="*/ 49 h 237"/>
                <a:gd name="T46" fmla="*/ 33 w 121"/>
                <a:gd name="T47" fmla="*/ 44 h 237"/>
                <a:gd name="T48" fmla="*/ 37 w 121"/>
                <a:gd name="T49" fmla="*/ 41 h 237"/>
                <a:gd name="T50" fmla="*/ 40 w 121"/>
                <a:gd name="T51" fmla="*/ 37 h 237"/>
                <a:gd name="T52" fmla="*/ 41 w 121"/>
                <a:gd name="T53" fmla="*/ 33 h 237"/>
                <a:gd name="T54" fmla="*/ 41 w 121"/>
                <a:gd name="T55" fmla="*/ 29 h 237"/>
                <a:gd name="T56" fmla="*/ 40 w 121"/>
                <a:gd name="T57" fmla="*/ 25 h 237"/>
                <a:gd name="T58" fmla="*/ 38 w 121"/>
                <a:gd name="T59" fmla="*/ 20 h 237"/>
                <a:gd name="T60" fmla="*/ 35 w 121"/>
                <a:gd name="T61" fmla="*/ 14 h 237"/>
                <a:gd name="T62" fmla="*/ 33 w 121"/>
                <a:gd name="T63" fmla="*/ 9 h 237"/>
                <a:gd name="T64" fmla="*/ 31 w 121"/>
                <a:gd name="T65" fmla="*/ 4 h 237"/>
                <a:gd name="T66" fmla="*/ 29 w 121"/>
                <a:gd name="T67" fmla="*/ 1 h 23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1" h="237">
                  <a:moveTo>
                    <a:pt x="21" y="0"/>
                  </a:moveTo>
                  <a:lnTo>
                    <a:pt x="22" y="13"/>
                  </a:lnTo>
                  <a:lnTo>
                    <a:pt x="23" y="29"/>
                  </a:lnTo>
                  <a:lnTo>
                    <a:pt x="26" y="45"/>
                  </a:lnTo>
                  <a:lnTo>
                    <a:pt x="26" y="62"/>
                  </a:lnTo>
                  <a:lnTo>
                    <a:pt x="23" y="83"/>
                  </a:lnTo>
                  <a:lnTo>
                    <a:pt x="17" y="100"/>
                  </a:lnTo>
                  <a:lnTo>
                    <a:pt x="10" y="120"/>
                  </a:lnTo>
                  <a:lnTo>
                    <a:pt x="3" y="136"/>
                  </a:lnTo>
                  <a:lnTo>
                    <a:pt x="1" y="154"/>
                  </a:lnTo>
                  <a:lnTo>
                    <a:pt x="0" y="173"/>
                  </a:lnTo>
                  <a:lnTo>
                    <a:pt x="2" y="196"/>
                  </a:lnTo>
                  <a:lnTo>
                    <a:pt x="6" y="212"/>
                  </a:lnTo>
                  <a:lnTo>
                    <a:pt x="13" y="229"/>
                  </a:lnTo>
                  <a:lnTo>
                    <a:pt x="22" y="237"/>
                  </a:lnTo>
                  <a:lnTo>
                    <a:pt x="27" y="224"/>
                  </a:lnTo>
                  <a:lnTo>
                    <a:pt x="33" y="213"/>
                  </a:lnTo>
                  <a:lnTo>
                    <a:pt x="38" y="201"/>
                  </a:lnTo>
                  <a:lnTo>
                    <a:pt x="47" y="189"/>
                  </a:lnTo>
                  <a:lnTo>
                    <a:pt x="59" y="174"/>
                  </a:lnTo>
                  <a:lnTo>
                    <a:pt x="71" y="162"/>
                  </a:lnTo>
                  <a:lnTo>
                    <a:pt x="85" y="146"/>
                  </a:lnTo>
                  <a:lnTo>
                    <a:pt x="97" y="133"/>
                  </a:lnTo>
                  <a:lnTo>
                    <a:pt x="109" y="123"/>
                  </a:lnTo>
                  <a:lnTo>
                    <a:pt x="117" y="112"/>
                  </a:lnTo>
                  <a:lnTo>
                    <a:pt x="121" y="99"/>
                  </a:lnTo>
                  <a:lnTo>
                    <a:pt x="121" y="87"/>
                  </a:lnTo>
                  <a:lnTo>
                    <a:pt x="118" y="74"/>
                  </a:lnTo>
                  <a:lnTo>
                    <a:pt x="112" y="61"/>
                  </a:lnTo>
                  <a:lnTo>
                    <a:pt x="104" y="43"/>
                  </a:lnTo>
                  <a:lnTo>
                    <a:pt x="97" y="27"/>
                  </a:lnTo>
                  <a:lnTo>
                    <a:pt x="91" y="11"/>
                  </a:lnTo>
                  <a:lnTo>
                    <a:pt x="85" y="2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50" name="Freeform 90"/>
            <p:cNvSpPr>
              <a:spLocks/>
            </p:cNvSpPr>
            <p:nvPr/>
          </p:nvSpPr>
          <p:spPr bwMode="auto">
            <a:xfrm>
              <a:off x="4013" y="1302"/>
              <a:ext cx="220" cy="113"/>
            </a:xfrm>
            <a:custGeom>
              <a:avLst/>
              <a:gdLst>
                <a:gd name="T0" fmla="*/ 79 w 660"/>
                <a:gd name="T1" fmla="*/ 5 h 338"/>
                <a:gd name="T2" fmla="*/ 71 w 660"/>
                <a:gd name="T3" fmla="*/ 2 h 338"/>
                <a:gd name="T4" fmla="*/ 63 w 660"/>
                <a:gd name="T5" fmla="*/ 0 h 338"/>
                <a:gd name="T6" fmla="*/ 57 w 660"/>
                <a:gd name="T7" fmla="*/ 3 h 338"/>
                <a:gd name="T8" fmla="*/ 52 w 660"/>
                <a:gd name="T9" fmla="*/ 13 h 338"/>
                <a:gd name="T10" fmla="*/ 46 w 660"/>
                <a:gd name="T11" fmla="*/ 26 h 338"/>
                <a:gd name="T12" fmla="*/ 42 w 660"/>
                <a:gd name="T13" fmla="*/ 32 h 338"/>
                <a:gd name="T14" fmla="*/ 33 w 660"/>
                <a:gd name="T15" fmla="*/ 36 h 338"/>
                <a:gd name="T16" fmla="*/ 18 w 660"/>
                <a:gd name="T17" fmla="*/ 44 h 338"/>
                <a:gd name="T18" fmla="*/ 8 w 660"/>
                <a:gd name="T19" fmla="*/ 55 h 338"/>
                <a:gd name="T20" fmla="*/ 1 w 660"/>
                <a:gd name="T21" fmla="*/ 69 h 338"/>
                <a:gd name="T22" fmla="*/ 0 w 660"/>
                <a:gd name="T23" fmla="*/ 83 h 338"/>
                <a:gd name="T24" fmla="*/ 4 w 660"/>
                <a:gd name="T25" fmla="*/ 94 h 338"/>
                <a:gd name="T26" fmla="*/ 12 w 660"/>
                <a:gd name="T27" fmla="*/ 101 h 338"/>
                <a:gd name="T28" fmla="*/ 23 w 660"/>
                <a:gd name="T29" fmla="*/ 104 h 338"/>
                <a:gd name="T30" fmla="*/ 30 w 660"/>
                <a:gd name="T31" fmla="*/ 107 h 338"/>
                <a:gd name="T32" fmla="*/ 38 w 660"/>
                <a:gd name="T33" fmla="*/ 112 h 338"/>
                <a:gd name="T34" fmla="*/ 47 w 660"/>
                <a:gd name="T35" fmla="*/ 112 h 338"/>
                <a:gd name="T36" fmla="*/ 64 w 660"/>
                <a:gd name="T37" fmla="*/ 108 h 338"/>
                <a:gd name="T38" fmla="*/ 73 w 660"/>
                <a:gd name="T39" fmla="*/ 107 h 338"/>
                <a:gd name="T40" fmla="*/ 83 w 660"/>
                <a:gd name="T41" fmla="*/ 107 h 338"/>
                <a:gd name="T42" fmla="*/ 96 w 660"/>
                <a:gd name="T43" fmla="*/ 104 h 338"/>
                <a:gd name="T44" fmla="*/ 107 w 660"/>
                <a:gd name="T45" fmla="*/ 101 h 338"/>
                <a:gd name="T46" fmla="*/ 117 w 660"/>
                <a:gd name="T47" fmla="*/ 97 h 338"/>
                <a:gd name="T48" fmla="*/ 127 w 660"/>
                <a:gd name="T49" fmla="*/ 96 h 338"/>
                <a:gd name="T50" fmla="*/ 137 w 660"/>
                <a:gd name="T51" fmla="*/ 99 h 338"/>
                <a:gd name="T52" fmla="*/ 148 w 660"/>
                <a:gd name="T53" fmla="*/ 104 h 338"/>
                <a:gd name="T54" fmla="*/ 156 w 660"/>
                <a:gd name="T55" fmla="*/ 107 h 338"/>
                <a:gd name="T56" fmla="*/ 166 w 660"/>
                <a:gd name="T57" fmla="*/ 111 h 338"/>
                <a:gd name="T58" fmla="*/ 172 w 660"/>
                <a:gd name="T59" fmla="*/ 113 h 338"/>
                <a:gd name="T60" fmla="*/ 178 w 660"/>
                <a:gd name="T61" fmla="*/ 113 h 338"/>
                <a:gd name="T62" fmla="*/ 189 w 660"/>
                <a:gd name="T63" fmla="*/ 109 h 338"/>
                <a:gd name="T64" fmla="*/ 199 w 660"/>
                <a:gd name="T65" fmla="*/ 102 h 338"/>
                <a:gd name="T66" fmla="*/ 205 w 660"/>
                <a:gd name="T67" fmla="*/ 92 h 338"/>
                <a:gd name="T68" fmla="*/ 210 w 660"/>
                <a:gd name="T69" fmla="*/ 77 h 338"/>
                <a:gd name="T70" fmla="*/ 216 w 660"/>
                <a:gd name="T71" fmla="*/ 64 h 338"/>
                <a:gd name="T72" fmla="*/ 220 w 660"/>
                <a:gd name="T73" fmla="*/ 53 h 338"/>
                <a:gd name="T74" fmla="*/ 218 w 660"/>
                <a:gd name="T75" fmla="*/ 44 h 338"/>
                <a:gd name="T76" fmla="*/ 212 w 660"/>
                <a:gd name="T77" fmla="*/ 34 h 338"/>
                <a:gd name="T78" fmla="*/ 204 w 660"/>
                <a:gd name="T79" fmla="*/ 26 h 338"/>
                <a:gd name="T80" fmla="*/ 198 w 660"/>
                <a:gd name="T81" fmla="*/ 20 h 338"/>
                <a:gd name="T82" fmla="*/ 187 w 660"/>
                <a:gd name="T83" fmla="*/ 17 h 338"/>
                <a:gd name="T84" fmla="*/ 172 w 660"/>
                <a:gd name="T85" fmla="*/ 17 h 338"/>
                <a:gd name="T86" fmla="*/ 145 w 660"/>
                <a:gd name="T87" fmla="*/ 20 h 338"/>
                <a:gd name="T88" fmla="*/ 127 w 660"/>
                <a:gd name="T89" fmla="*/ 19 h 338"/>
                <a:gd name="T90" fmla="*/ 110 w 660"/>
                <a:gd name="T91" fmla="*/ 15 h 338"/>
                <a:gd name="T92" fmla="*/ 96 w 660"/>
                <a:gd name="T93" fmla="*/ 11 h 338"/>
                <a:gd name="T94" fmla="*/ 87 w 660"/>
                <a:gd name="T95" fmla="*/ 6 h 33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60" h="338">
                  <a:moveTo>
                    <a:pt x="252" y="17"/>
                  </a:moveTo>
                  <a:lnTo>
                    <a:pt x="236" y="15"/>
                  </a:lnTo>
                  <a:lnTo>
                    <a:pt x="225" y="11"/>
                  </a:lnTo>
                  <a:lnTo>
                    <a:pt x="212" y="5"/>
                  </a:lnTo>
                  <a:lnTo>
                    <a:pt x="201" y="1"/>
                  </a:lnTo>
                  <a:lnTo>
                    <a:pt x="190" y="0"/>
                  </a:lnTo>
                  <a:lnTo>
                    <a:pt x="178" y="4"/>
                  </a:lnTo>
                  <a:lnTo>
                    <a:pt x="170" y="10"/>
                  </a:lnTo>
                  <a:lnTo>
                    <a:pt x="163" y="22"/>
                  </a:lnTo>
                  <a:lnTo>
                    <a:pt x="156" y="39"/>
                  </a:lnTo>
                  <a:lnTo>
                    <a:pt x="147" y="63"/>
                  </a:lnTo>
                  <a:lnTo>
                    <a:pt x="139" y="78"/>
                  </a:lnTo>
                  <a:lnTo>
                    <a:pt x="132" y="89"/>
                  </a:lnTo>
                  <a:lnTo>
                    <a:pt x="125" y="95"/>
                  </a:lnTo>
                  <a:lnTo>
                    <a:pt x="117" y="101"/>
                  </a:lnTo>
                  <a:lnTo>
                    <a:pt x="99" y="109"/>
                  </a:lnTo>
                  <a:lnTo>
                    <a:pt x="77" y="120"/>
                  </a:lnTo>
                  <a:lnTo>
                    <a:pt x="55" y="132"/>
                  </a:lnTo>
                  <a:lnTo>
                    <a:pt x="40" y="145"/>
                  </a:lnTo>
                  <a:lnTo>
                    <a:pt x="23" y="164"/>
                  </a:lnTo>
                  <a:lnTo>
                    <a:pt x="10" y="182"/>
                  </a:lnTo>
                  <a:lnTo>
                    <a:pt x="4" y="205"/>
                  </a:lnTo>
                  <a:lnTo>
                    <a:pt x="0" y="227"/>
                  </a:lnTo>
                  <a:lnTo>
                    <a:pt x="1" y="249"/>
                  </a:lnTo>
                  <a:lnTo>
                    <a:pt x="5" y="267"/>
                  </a:lnTo>
                  <a:lnTo>
                    <a:pt x="12" y="281"/>
                  </a:lnTo>
                  <a:lnTo>
                    <a:pt x="22" y="293"/>
                  </a:lnTo>
                  <a:lnTo>
                    <a:pt x="35" y="302"/>
                  </a:lnTo>
                  <a:lnTo>
                    <a:pt x="52" y="309"/>
                  </a:lnTo>
                  <a:lnTo>
                    <a:pt x="68" y="311"/>
                  </a:lnTo>
                  <a:lnTo>
                    <a:pt x="80" y="315"/>
                  </a:lnTo>
                  <a:lnTo>
                    <a:pt x="89" y="321"/>
                  </a:lnTo>
                  <a:lnTo>
                    <a:pt x="102" y="329"/>
                  </a:lnTo>
                  <a:lnTo>
                    <a:pt x="113" y="335"/>
                  </a:lnTo>
                  <a:lnTo>
                    <a:pt x="126" y="337"/>
                  </a:lnTo>
                  <a:lnTo>
                    <a:pt x="141" y="336"/>
                  </a:lnTo>
                  <a:lnTo>
                    <a:pt x="163" y="329"/>
                  </a:lnTo>
                  <a:lnTo>
                    <a:pt x="191" y="323"/>
                  </a:lnTo>
                  <a:lnTo>
                    <a:pt x="205" y="321"/>
                  </a:lnTo>
                  <a:lnTo>
                    <a:pt x="220" y="321"/>
                  </a:lnTo>
                  <a:lnTo>
                    <a:pt x="236" y="323"/>
                  </a:lnTo>
                  <a:lnTo>
                    <a:pt x="250" y="321"/>
                  </a:lnTo>
                  <a:lnTo>
                    <a:pt x="265" y="316"/>
                  </a:lnTo>
                  <a:lnTo>
                    <a:pt x="287" y="310"/>
                  </a:lnTo>
                  <a:lnTo>
                    <a:pt x="303" y="306"/>
                  </a:lnTo>
                  <a:lnTo>
                    <a:pt x="320" y="301"/>
                  </a:lnTo>
                  <a:lnTo>
                    <a:pt x="332" y="297"/>
                  </a:lnTo>
                  <a:lnTo>
                    <a:pt x="350" y="291"/>
                  </a:lnTo>
                  <a:lnTo>
                    <a:pt x="365" y="288"/>
                  </a:lnTo>
                  <a:lnTo>
                    <a:pt x="382" y="288"/>
                  </a:lnTo>
                  <a:lnTo>
                    <a:pt x="396" y="290"/>
                  </a:lnTo>
                  <a:lnTo>
                    <a:pt x="411" y="295"/>
                  </a:lnTo>
                  <a:lnTo>
                    <a:pt x="427" y="305"/>
                  </a:lnTo>
                  <a:lnTo>
                    <a:pt x="444" y="312"/>
                  </a:lnTo>
                  <a:lnTo>
                    <a:pt x="458" y="317"/>
                  </a:lnTo>
                  <a:lnTo>
                    <a:pt x="469" y="321"/>
                  </a:lnTo>
                  <a:lnTo>
                    <a:pt x="481" y="325"/>
                  </a:lnTo>
                  <a:lnTo>
                    <a:pt x="497" y="332"/>
                  </a:lnTo>
                  <a:lnTo>
                    <a:pt x="506" y="336"/>
                  </a:lnTo>
                  <a:lnTo>
                    <a:pt x="517" y="338"/>
                  </a:lnTo>
                  <a:lnTo>
                    <a:pt x="533" y="338"/>
                  </a:lnTo>
                  <a:lnTo>
                    <a:pt x="550" y="334"/>
                  </a:lnTo>
                  <a:lnTo>
                    <a:pt x="567" y="327"/>
                  </a:lnTo>
                  <a:lnTo>
                    <a:pt x="584" y="315"/>
                  </a:lnTo>
                  <a:lnTo>
                    <a:pt x="597" y="304"/>
                  </a:lnTo>
                  <a:lnTo>
                    <a:pt x="609" y="288"/>
                  </a:lnTo>
                  <a:lnTo>
                    <a:pt x="616" y="274"/>
                  </a:lnTo>
                  <a:lnTo>
                    <a:pt x="623" y="247"/>
                  </a:lnTo>
                  <a:lnTo>
                    <a:pt x="629" y="229"/>
                  </a:lnTo>
                  <a:lnTo>
                    <a:pt x="638" y="209"/>
                  </a:lnTo>
                  <a:lnTo>
                    <a:pt x="648" y="191"/>
                  </a:lnTo>
                  <a:lnTo>
                    <a:pt x="656" y="176"/>
                  </a:lnTo>
                  <a:lnTo>
                    <a:pt x="660" y="159"/>
                  </a:lnTo>
                  <a:lnTo>
                    <a:pt x="659" y="144"/>
                  </a:lnTo>
                  <a:lnTo>
                    <a:pt x="655" y="131"/>
                  </a:lnTo>
                  <a:lnTo>
                    <a:pt x="646" y="115"/>
                  </a:lnTo>
                  <a:lnTo>
                    <a:pt x="637" y="101"/>
                  </a:lnTo>
                  <a:lnTo>
                    <a:pt x="623" y="88"/>
                  </a:lnTo>
                  <a:lnTo>
                    <a:pt x="611" y="78"/>
                  </a:lnTo>
                  <a:lnTo>
                    <a:pt x="604" y="68"/>
                  </a:lnTo>
                  <a:lnTo>
                    <a:pt x="594" y="61"/>
                  </a:lnTo>
                  <a:lnTo>
                    <a:pt x="580" y="54"/>
                  </a:lnTo>
                  <a:lnTo>
                    <a:pt x="562" y="51"/>
                  </a:lnTo>
                  <a:lnTo>
                    <a:pt x="544" y="50"/>
                  </a:lnTo>
                  <a:lnTo>
                    <a:pt x="515" y="52"/>
                  </a:lnTo>
                  <a:lnTo>
                    <a:pt x="476" y="57"/>
                  </a:lnTo>
                  <a:lnTo>
                    <a:pt x="436" y="61"/>
                  </a:lnTo>
                  <a:lnTo>
                    <a:pt x="412" y="61"/>
                  </a:lnTo>
                  <a:lnTo>
                    <a:pt x="382" y="57"/>
                  </a:lnTo>
                  <a:lnTo>
                    <a:pt x="354" y="52"/>
                  </a:lnTo>
                  <a:lnTo>
                    <a:pt x="329" y="46"/>
                  </a:lnTo>
                  <a:lnTo>
                    <a:pt x="310" y="40"/>
                  </a:lnTo>
                  <a:lnTo>
                    <a:pt x="289" y="32"/>
                  </a:lnTo>
                  <a:lnTo>
                    <a:pt x="272" y="23"/>
                  </a:lnTo>
                  <a:lnTo>
                    <a:pt x="261" y="19"/>
                  </a:lnTo>
                  <a:lnTo>
                    <a:pt x="252" y="17"/>
                  </a:lnTo>
                  <a:close/>
                </a:path>
              </a:pathLst>
            </a:custGeom>
            <a:solidFill>
              <a:srgbClr val="00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51" name="Freeform 91"/>
            <p:cNvSpPr>
              <a:spLocks/>
            </p:cNvSpPr>
            <p:nvPr/>
          </p:nvSpPr>
          <p:spPr bwMode="auto">
            <a:xfrm>
              <a:off x="4097" y="1267"/>
              <a:ext cx="286" cy="158"/>
            </a:xfrm>
            <a:custGeom>
              <a:avLst/>
              <a:gdLst>
                <a:gd name="T0" fmla="*/ 94 w 859"/>
                <a:gd name="T1" fmla="*/ 153 h 472"/>
                <a:gd name="T2" fmla="*/ 95 w 859"/>
                <a:gd name="T3" fmla="*/ 158 h 472"/>
                <a:gd name="T4" fmla="*/ 108 w 859"/>
                <a:gd name="T5" fmla="*/ 155 h 472"/>
                <a:gd name="T6" fmla="*/ 116 w 859"/>
                <a:gd name="T7" fmla="*/ 149 h 472"/>
                <a:gd name="T8" fmla="*/ 118 w 859"/>
                <a:gd name="T9" fmla="*/ 148 h 472"/>
                <a:gd name="T10" fmla="*/ 120 w 859"/>
                <a:gd name="T11" fmla="*/ 147 h 472"/>
                <a:gd name="T12" fmla="*/ 129 w 859"/>
                <a:gd name="T13" fmla="*/ 147 h 472"/>
                <a:gd name="T14" fmla="*/ 142 w 859"/>
                <a:gd name="T15" fmla="*/ 147 h 472"/>
                <a:gd name="T16" fmla="*/ 149 w 859"/>
                <a:gd name="T17" fmla="*/ 148 h 472"/>
                <a:gd name="T18" fmla="*/ 161 w 859"/>
                <a:gd name="T19" fmla="*/ 150 h 472"/>
                <a:gd name="T20" fmla="*/ 179 w 859"/>
                <a:gd name="T21" fmla="*/ 147 h 472"/>
                <a:gd name="T22" fmla="*/ 195 w 859"/>
                <a:gd name="T23" fmla="*/ 144 h 472"/>
                <a:gd name="T24" fmla="*/ 204 w 859"/>
                <a:gd name="T25" fmla="*/ 141 h 472"/>
                <a:gd name="T26" fmla="*/ 216 w 859"/>
                <a:gd name="T27" fmla="*/ 136 h 472"/>
                <a:gd name="T28" fmla="*/ 230 w 859"/>
                <a:gd name="T29" fmla="*/ 131 h 472"/>
                <a:gd name="T30" fmla="*/ 239 w 859"/>
                <a:gd name="T31" fmla="*/ 125 h 472"/>
                <a:gd name="T32" fmla="*/ 250 w 859"/>
                <a:gd name="T33" fmla="*/ 114 h 472"/>
                <a:gd name="T34" fmla="*/ 265 w 859"/>
                <a:gd name="T35" fmla="*/ 107 h 472"/>
                <a:gd name="T36" fmla="*/ 278 w 859"/>
                <a:gd name="T37" fmla="*/ 101 h 472"/>
                <a:gd name="T38" fmla="*/ 284 w 859"/>
                <a:gd name="T39" fmla="*/ 91 h 472"/>
                <a:gd name="T40" fmla="*/ 286 w 859"/>
                <a:gd name="T41" fmla="*/ 74 h 472"/>
                <a:gd name="T42" fmla="*/ 282 w 859"/>
                <a:gd name="T43" fmla="*/ 59 h 472"/>
                <a:gd name="T44" fmla="*/ 279 w 859"/>
                <a:gd name="T45" fmla="*/ 53 h 472"/>
                <a:gd name="T46" fmla="*/ 268 w 859"/>
                <a:gd name="T47" fmla="*/ 42 h 472"/>
                <a:gd name="T48" fmla="*/ 254 w 859"/>
                <a:gd name="T49" fmla="*/ 35 h 472"/>
                <a:gd name="T50" fmla="*/ 233 w 859"/>
                <a:gd name="T51" fmla="*/ 29 h 472"/>
                <a:gd name="T52" fmla="*/ 216 w 859"/>
                <a:gd name="T53" fmla="*/ 22 h 472"/>
                <a:gd name="T54" fmla="*/ 201 w 859"/>
                <a:gd name="T55" fmla="*/ 11 h 472"/>
                <a:gd name="T56" fmla="*/ 185 w 859"/>
                <a:gd name="T57" fmla="*/ 3 h 472"/>
                <a:gd name="T58" fmla="*/ 164 w 859"/>
                <a:gd name="T59" fmla="*/ 0 h 472"/>
                <a:gd name="T60" fmla="*/ 142 w 859"/>
                <a:gd name="T61" fmla="*/ 1 h 472"/>
                <a:gd name="T62" fmla="*/ 122 w 859"/>
                <a:gd name="T63" fmla="*/ 4 h 472"/>
                <a:gd name="T64" fmla="*/ 106 w 859"/>
                <a:gd name="T65" fmla="*/ 6 h 472"/>
                <a:gd name="T66" fmla="*/ 82 w 859"/>
                <a:gd name="T67" fmla="*/ 14 h 472"/>
                <a:gd name="T68" fmla="*/ 66 w 859"/>
                <a:gd name="T69" fmla="*/ 15 h 472"/>
                <a:gd name="T70" fmla="*/ 50 w 859"/>
                <a:gd name="T71" fmla="*/ 13 h 472"/>
                <a:gd name="T72" fmla="*/ 36 w 859"/>
                <a:gd name="T73" fmla="*/ 14 h 472"/>
                <a:gd name="T74" fmla="*/ 22 w 859"/>
                <a:gd name="T75" fmla="*/ 21 h 472"/>
                <a:gd name="T76" fmla="*/ 2 w 859"/>
                <a:gd name="T77" fmla="*/ 35 h 472"/>
                <a:gd name="T78" fmla="*/ 0 w 859"/>
                <a:gd name="T79" fmla="*/ 41 h 472"/>
                <a:gd name="T80" fmla="*/ 7 w 859"/>
                <a:gd name="T81" fmla="*/ 43 h 472"/>
                <a:gd name="T82" fmla="*/ 19 w 859"/>
                <a:gd name="T83" fmla="*/ 49 h 472"/>
                <a:gd name="T84" fmla="*/ 34 w 859"/>
                <a:gd name="T85" fmla="*/ 53 h 472"/>
                <a:gd name="T86" fmla="*/ 53 w 859"/>
                <a:gd name="T87" fmla="*/ 56 h 472"/>
                <a:gd name="T88" fmla="*/ 75 w 859"/>
                <a:gd name="T89" fmla="*/ 54 h 472"/>
                <a:gd name="T90" fmla="*/ 97 w 859"/>
                <a:gd name="T91" fmla="*/ 52 h 472"/>
                <a:gd name="T92" fmla="*/ 109 w 859"/>
                <a:gd name="T93" fmla="*/ 53 h 472"/>
                <a:gd name="T94" fmla="*/ 117 w 859"/>
                <a:gd name="T95" fmla="*/ 58 h 472"/>
                <a:gd name="T96" fmla="*/ 124 w 859"/>
                <a:gd name="T97" fmla="*/ 65 h 472"/>
                <a:gd name="T98" fmla="*/ 131 w 859"/>
                <a:gd name="T99" fmla="*/ 74 h 472"/>
                <a:gd name="T100" fmla="*/ 136 w 859"/>
                <a:gd name="T101" fmla="*/ 83 h 472"/>
                <a:gd name="T102" fmla="*/ 135 w 859"/>
                <a:gd name="T103" fmla="*/ 94 h 472"/>
                <a:gd name="T104" fmla="*/ 129 w 859"/>
                <a:gd name="T105" fmla="*/ 105 h 472"/>
                <a:gd name="T106" fmla="*/ 124 w 859"/>
                <a:gd name="T107" fmla="*/ 118 h 472"/>
                <a:gd name="T108" fmla="*/ 119 w 859"/>
                <a:gd name="T109" fmla="*/ 132 h 472"/>
                <a:gd name="T110" fmla="*/ 111 w 859"/>
                <a:gd name="T111" fmla="*/ 141 h 472"/>
                <a:gd name="T112" fmla="*/ 99 w 859"/>
                <a:gd name="T113" fmla="*/ 147 h 4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859" h="472">
                  <a:moveTo>
                    <a:pt x="281" y="443"/>
                  </a:moveTo>
                  <a:lnTo>
                    <a:pt x="283" y="456"/>
                  </a:lnTo>
                  <a:lnTo>
                    <a:pt x="285" y="472"/>
                  </a:lnTo>
                  <a:lnTo>
                    <a:pt x="306" y="467"/>
                  </a:lnTo>
                  <a:lnTo>
                    <a:pt x="323" y="462"/>
                  </a:lnTo>
                  <a:lnTo>
                    <a:pt x="337" y="453"/>
                  </a:lnTo>
                  <a:lnTo>
                    <a:pt x="347" y="445"/>
                  </a:lnTo>
                  <a:lnTo>
                    <a:pt x="353" y="441"/>
                  </a:lnTo>
                  <a:lnTo>
                    <a:pt x="359" y="438"/>
                  </a:lnTo>
                  <a:lnTo>
                    <a:pt x="374" y="437"/>
                  </a:lnTo>
                  <a:lnTo>
                    <a:pt x="388" y="439"/>
                  </a:lnTo>
                  <a:lnTo>
                    <a:pt x="411" y="437"/>
                  </a:lnTo>
                  <a:lnTo>
                    <a:pt x="426" y="438"/>
                  </a:lnTo>
                  <a:lnTo>
                    <a:pt x="436" y="440"/>
                  </a:lnTo>
                  <a:lnTo>
                    <a:pt x="448" y="443"/>
                  </a:lnTo>
                  <a:lnTo>
                    <a:pt x="465" y="445"/>
                  </a:lnTo>
                  <a:lnTo>
                    <a:pt x="483" y="447"/>
                  </a:lnTo>
                  <a:lnTo>
                    <a:pt x="511" y="444"/>
                  </a:lnTo>
                  <a:lnTo>
                    <a:pt x="537" y="439"/>
                  </a:lnTo>
                  <a:lnTo>
                    <a:pt x="562" y="433"/>
                  </a:lnTo>
                  <a:lnTo>
                    <a:pt x="585" y="429"/>
                  </a:lnTo>
                  <a:lnTo>
                    <a:pt x="597" y="425"/>
                  </a:lnTo>
                  <a:lnTo>
                    <a:pt x="613" y="420"/>
                  </a:lnTo>
                  <a:lnTo>
                    <a:pt x="631" y="413"/>
                  </a:lnTo>
                  <a:lnTo>
                    <a:pt x="650" y="407"/>
                  </a:lnTo>
                  <a:lnTo>
                    <a:pt x="671" y="400"/>
                  </a:lnTo>
                  <a:lnTo>
                    <a:pt x="692" y="391"/>
                  </a:lnTo>
                  <a:lnTo>
                    <a:pt x="705" y="382"/>
                  </a:lnTo>
                  <a:lnTo>
                    <a:pt x="718" y="372"/>
                  </a:lnTo>
                  <a:lnTo>
                    <a:pt x="736" y="355"/>
                  </a:lnTo>
                  <a:lnTo>
                    <a:pt x="752" y="341"/>
                  </a:lnTo>
                  <a:lnTo>
                    <a:pt x="773" y="329"/>
                  </a:lnTo>
                  <a:lnTo>
                    <a:pt x="795" y="321"/>
                  </a:lnTo>
                  <a:lnTo>
                    <a:pt x="818" y="312"/>
                  </a:lnTo>
                  <a:lnTo>
                    <a:pt x="834" y="301"/>
                  </a:lnTo>
                  <a:lnTo>
                    <a:pt x="845" y="287"/>
                  </a:lnTo>
                  <a:lnTo>
                    <a:pt x="854" y="271"/>
                  </a:lnTo>
                  <a:lnTo>
                    <a:pt x="859" y="247"/>
                  </a:lnTo>
                  <a:lnTo>
                    <a:pt x="859" y="222"/>
                  </a:lnTo>
                  <a:lnTo>
                    <a:pt x="855" y="197"/>
                  </a:lnTo>
                  <a:lnTo>
                    <a:pt x="848" y="177"/>
                  </a:lnTo>
                  <a:lnTo>
                    <a:pt x="838" y="159"/>
                  </a:lnTo>
                  <a:lnTo>
                    <a:pt x="823" y="140"/>
                  </a:lnTo>
                  <a:lnTo>
                    <a:pt x="806" y="125"/>
                  </a:lnTo>
                  <a:lnTo>
                    <a:pt x="784" y="113"/>
                  </a:lnTo>
                  <a:lnTo>
                    <a:pt x="762" y="104"/>
                  </a:lnTo>
                  <a:lnTo>
                    <a:pt x="732" y="96"/>
                  </a:lnTo>
                  <a:lnTo>
                    <a:pt x="699" y="88"/>
                  </a:lnTo>
                  <a:lnTo>
                    <a:pt x="675" y="78"/>
                  </a:lnTo>
                  <a:lnTo>
                    <a:pt x="650" y="67"/>
                  </a:lnTo>
                  <a:lnTo>
                    <a:pt x="629" y="54"/>
                  </a:lnTo>
                  <a:lnTo>
                    <a:pt x="604" y="34"/>
                  </a:lnTo>
                  <a:lnTo>
                    <a:pt x="581" y="19"/>
                  </a:lnTo>
                  <a:lnTo>
                    <a:pt x="555" y="10"/>
                  </a:lnTo>
                  <a:lnTo>
                    <a:pt x="526" y="3"/>
                  </a:lnTo>
                  <a:lnTo>
                    <a:pt x="492" y="1"/>
                  </a:lnTo>
                  <a:lnTo>
                    <a:pt x="464" y="0"/>
                  </a:lnTo>
                  <a:lnTo>
                    <a:pt x="425" y="4"/>
                  </a:lnTo>
                  <a:lnTo>
                    <a:pt x="393" y="10"/>
                  </a:lnTo>
                  <a:lnTo>
                    <a:pt x="366" y="12"/>
                  </a:lnTo>
                  <a:lnTo>
                    <a:pt x="340" y="13"/>
                  </a:lnTo>
                  <a:lnTo>
                    <a:pt x="318" y="19"/>
                  </a:lnTo>
                  <a:lnTo>
                    <a:pt x="283" y="32"/>
                  </a:lnTo>
                  <a:lnTo>
                    <a:pt x="247" y="42"/>
                  </a:lnTo>
                  <a:lnTo>
                    <a:pt x="221" y="47"/>
                  </a:lnTo>
                  <a:lnTo>
                    <a:pt x="199" y="46"/>
                  </a:lnTo>
                  <a:lnTo>
                    <a:pt x="172" y="42"/>
                  </a:lnTo>
                  <a:lnTo>
                    <a:pt x="150" y="38"/>
                  </a:lnTo>
                  <a:lnTo>
                    <a:pt x="130" y="38"/>
                  </a:lnTo>
                  <a:lnTo>
                    <a:pt x="108" y="42"/>
                  </a:lnTo>
                  <a:lnTo>
                    <a:pt x="92" y="48"/>
                  </a:lnTo>
                  <a:lnTo>
                    <a:pt x="65" y="62"/>
                  </a:lnTo>
                  <a:lnTo>
                    <a:pt x="23" y="90"/>
                  </a:lnTo>
                  <a:lnTo>
                    <a:pt x="5" y="105"/>
                  </a:lnTo>
                  <a:lnTo>
                    <a:pt x="0" y="113"/>
                  </a:lnTo>
                  <a:lnTo>
                    <a:pt x="0" y="122"/>
                  </a:lnTo>
                  <a:lnTo>
                    <a:pt x="9" y="124"/>
                  </a:lnTo>
                  <a:lnTo>
                    <a:pt x="20" y="128"/>
                  </a:lnTo>
                  <a:lnTo>
                    <a:pt x="37" y="137"/>
                  </a:lnTo>
                  <a:lnTo>
                    <a:pt x="58" y="145"/>
                  </a:lnTo>
                  <a:lnTo>
                    <a:pt x="77" y="151"/>
                  </a:lnTo>
                  <a:lnTo>
                    <a:pt x="102" y="157"/>
                  </a:lnTo>
                  <a:lnTo>
                    <a:pt x="130" y="162"/>
                  </a:lnTo>
                  <a:lnTo>
                    <a:pt x="160" y="166"/>
                  </a:lnTo>
                  <a:lnTo>
                    <a:pt x="184" y="166"/>
                  </a:lnTo>
                  <a:lnTo>
                    <a:pt x="224" y="162"/>
                  </a:lnTo>
                  <a:lnTo>
                    <a:pt x="263" y="157"/>
                  </a:lnTo>
                  <a:lnTo>
                    <a:pt x="292" y="155"/>
                  </a:lnTo>
                  <a:lnTo>
                    <a:pt x="310" y="156"/>
                  </a:lnTo>
                  <a:lnTo>
                    <a:pt x="328" y="159"/>
                  </a:lnTo>
                  <a:lnTo>
                    <a:pt x="342" y="166"/>
                  </a:lnTo>
                  <a:lnTo>
                    <a:pt x="352" y="173"/>
                  </a:lnTo>
                  <a:lnTo>
                    <a:pt x="359" y="183"/>
                  </a:lnTo>
                  <a:lnTo>
                    <a:pt x="371" y="193"/>
                  </a:lnTo>
                  <a:lnTo>
                    <a:pt x="385" y="206"/>
                  </a:lnTo>
                  <a:lnTo>
                    <a:pt x="394" y="220"/>
                  </a:lnTo>
                  <a:lnTo>
                    <a:pt x="403" y="236"/>
                  </a:lnTo>
                  <a:lnTo>
                    <a:pt x="407" y="249"/>
                  </a:lnTo>
                  <a:lnTo>
                    <a:pt x="408" y="264"/>
                  </a:lnTo>
                  <a:lnTo>
                    <a:pt x="404" y="281"/>
                  </a:lnTo>
                  <a:lnTo>
                    <a:pt x="396" y="296"/>
                  </a:lnTo>
                  <a:lnTo>
                    <a:pt x="386" y="314"/>
                  </a:lnTo>
                  <a:lnTo>
                    <a:pt x="377" y="334"/>
                  </a:lnTo>
                  <a:lnTo>
                    <a:pt x="371" y="352"/>
                  </a:lnTo>
                  <a:lnTo>
                    <a:pt x="364" y="379"/>
                  </a:lnTo>
                  <a:lnTo>
                    <a:pt x="357" y="393"/>
                  </a:lnTo>
                  <a:lnTo>
                    <a:pt x="345" y="409"/>
                  </a:lnTo>
                  <a:lnTo>
                    <a:pt x="332" y="420"/>
                  </a:lnTo>
                  <a:lnTo>
                    <a:pt x="315" y="432"/>
                  </a:lnTo>
                  <a:lnTo>
                    <a:pt x="298" y="439"/>
                  </a:lnTo>
                  <a:lnTo>
                    <a:pt x="281" y="443"/>
                  </a:lnTo>
                  <a:close/>
                </a:path>
              </a:pathLst>
            </a:custGeom>
            <a:solidFill>
              <a:srgbClr val="00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52" name="Freeform 92"/>
            <p:cNvSpPr>
              <a:spLocks/>
            </p:cNvSpPr>
            <p:nvPr/>
          </p:nvSpPr>
          <p:spPr bwMode="auto">
            <a:xfrm>
              <a:off x="4328" y="1321"/>
              <a:ext cx="159" cy="104"/>
            </a:xfrm>
            <a:custGeom>
              <a:avLst/>
              <a:gdLst>
                <a:gd name="T0" fmla="*/ 57 w 477"/>
                <a:gd name="T1" fmla="*/ 3 h 312"/>
                <a:gd name="T2" fmla="*/ 66 w 477"/>
                <a:gd name="T3" fmla="*/ 0 h 312"/>
                <a:gd name="T4" fmla="*/ 76 w 477"/>
                <a:gd name="T5" fmla="*/ 0 h 312"/>
                <a:gd name="T6" fmla="*/ 86 w 477"/>
                <a:gd name="T7" fmla="*/ 2 h 312"/>
                <a:gd name="T8" fmla="*/ 97 w 477"/>
                <a:gd name="T9" fmla="*/ 8 h 312"/>
                <a:gd name="T10" fmla="*/ 105 w 477"/>
                <a:gd name="T11" fmla="*/ 16 h 312"/>
                <a:gd name="T12" fmla="*/ 112 w 477"/>
                <a:gd name="T13" fmla="*/ 24 h 312"/>
                <a:gd name="T14" fmla="*/ 124 w 477"/>
                <a:gd name="T15" fmla="*/ 27 h 312"/>
                <a:gd name="T16" fmla="*/ 142 w 477"/>
                <a:gd name="T17" fmla="*/ 29 h 312"/>
                <a:gd name="T18" fmla="*/ 148 w 477"/>
                <a:gd name="T19" fmla="*/ 32 h 312"/>
                <a:gd name="T20" fmla="*/ 151 w 477"/>
                <a:gd name="T21" fmla="*/ 38 h 312"/>
                <a:gd name="T22" fmla="*/ 152 w 477"/>
                <a:gd name="T23" fmla="*/ 46 h 312"/>
                <a:gd name="T24" fmla="*/ 157 w 477"/>
                <a:gd name="T25" fmla="*/ 55 h 312"/>
                <a:gd name="T26" fmla="*/ 159 w 477"/>
                <a:gd name="T27" fmla="*/ 64 h 312"/>
                <a:gd name="T28" fmla="*/ 156 w 477"/>
                <a:gd name="T29" fmla="*/ 71 h 312"/>
                <a:gd name="T30" fmla="*/ 148 w 477"/>
                <a:gd name="T31" fmla="*/ 77 h 312"/>
                <a:gd name="T32" fmla="*/ 137 w 477"/>
                <a:gd name="T33" fmla="*/ 82 h 312"/>
                <a:gd name="T34" fmla="*/ 131 w 477"/>
                <a:gd name="T35" fmla="*/ 89 h 312"/>
                <a:gd name="T36" fmla="*/ 125 w 477"/>
                <a:gd name="T37" fmla="*/ 100 h 312"/>
                <a:gd name="T38" fmla="*/ 118 w 477"/>
                <a:gd name="T39" fmla="*/ 104 h 312"/>
                <a:gd name="T40" fmla="*/ 106 w 477"/>
                <a:gd name="T41" fmla="*/ 104 h 312"/>
                <a:gd name="T42" fmla="*/ 92 w 477"/>
                <a:gd name="T43" fmla="*/ 99 h 312"/>
                <a:gd name="T44" fmla="*/ 89 w 477"/>
                <a:gd name="T45" fmla="*/ 98 h 312"/>
                <a:gd name="T46" fmla="*/ 79 w 477"/>
                <a:gd name="T47" fmla="*/ 95 h 312"/>
                <a:gd name="T48" fmla="*/ 70 w 477"/>
                <a:gd name="T49" fmla="*/ 90 h 312"/>
                <a:gd name="T50" fmla="*/ 61 w 477"/>
                <a:gd name="T51" fmla="*/ 88 h 312"/>
                <a:gd name="T52" fmla="*/ 59 w 477"/>
                <a:gd name="T53" fmla="*/ 88 h 312"/>
                <a:gd name="T54" fmla="*/ 47 w 477"/>
                <a:gd name="T55" fmla="*/ 89 h 312"/>
                <a:gd name="T56" fmla="*/ 45 w 477"/>
                <a:gd name="T57" fmla="*/ 89 h 312"/>
                <a:gd name="T58" fmla="*/ 37 w 477"/>
                <a:gd name="T59" fmla="*/ 89 h 312"/>
                <a:gd name="T60" fmla="*/ 24 w 477"/>
                <a:gd name="T61" fmla="*/ 89 h 312"/>
                <a:gd name="T62" fmla="*/ 17 w 477"/>
                <a:gd name="T63" fmla="*/ 85 h 312"/>
                <a:gd name="T64" fmla="*/ 10 w 477"/>
                <a:gd name="T65" fmla="*/ 82 h 312"/>
                <a:gd name="T66" fmla="*/ 7 w 477"/>
                <a:gd name="T67" fmla="*/ 82 h 312"/>
                <a:gd name="T68" fmla="*/ 4 w 477"/>
                <a:gd name="T69" fmla="*/ 81 h 312"/>
                <a:gd name="T70" fmla="*/ 0 w 477"/>
                <a:gd name="T71" fmla="*/ 78 h 312"/>
                <a:gd name="T72" fmla="*/ 4 w 477"/>
                <a:gd name="T73" fmla="*/ 74 h 312"/>
                <a:gd name="T74" fmla="*/ 15 w 477"/>
                <a:gd name="T75" fmla="*/ 65 h 312"/>
                <a:gd name="T76" fmla="*/ 27 w 477"/>
                <a:gd name="T77" fmla="*/ 56 h 312"/>
                <a:gd name="T78" fmla="*/ 42 w 477"/>
                <a:gd name="T79" fmla="*/ 50 h 312"/>
                <a:gd name="T80" fmla="*/ 51 w 477"/>
                <a:gd name="T81" fmla="*/ 42 h 312"/>
                <a:gd name="T82" fmla="*/ 56 w 477"/>
                <a:gd name="T83" fmla="*/ 29 h 312"/>
                <a:gd name="T84" fmla="*/ 54 w 477"/>
                <a:gd name="T85" fmla="*/ 12 h 31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477" h="312">
                  <a:moveTo>
                    <a:pt x="156" y="16"/>
                  </a:moveTo>
                  <a:lnTo>
                    <a:pt x="171" y="9"/>
                  </a:lnTo>
                  <a:lnTo>
                    <a:pt x="184" y="4"/>
                  </a:lnTo>
                  <a:lnTo>
                    <a:pt x="199" y="1"/>
                  </a:lnTo>
                  <a:lnTo>
                    <a:pt x="213" y="0"/>
                  </a:lnTo>
                  <a:lnTo>
                    <a:pt x="229" y="1"/>
                  </a:lnTo>
                  <a:lnTo>
                    <a:pt x="243" y="4"/>
                  </a:lnTo>
                  <a:lnTo>
                    <a:pt x="259" y="7"/>
                  </a:lnTo>
                  <a:lnTo>
                    <a:pt x="276" y="16"/>
                  </a:lnTo>
                  <a:lnTo>
                    <a:pt x="290" y="23"/>
                  </a:lnTo>
                  <a:lnTo>
                    <a:pt x="305" y="35"/>
                  </a:lnTo>
                  <a:lnTo>
                    <a:pt x="316" y="47"/>
                  </a:lnTo>
                  <a:lnTo>
                    <a:pt x="328" y="65"/>
                  </a:lnTo>
                  <a:lnTo>
                    <a:pt x="335" y="72"/>
                  </a:lnTo>
                  <a:lnTo>
                    <a:pt x="348" y="77"/>
                  </a:lnTo>
                  <a:lnTo>
                    <a:pt x="372" y="80"/>
                  </a:lnTo>
                  <a:lnTo>
                    <a:pt x="413" y="84"/>
                  </a:lnTo>
                  <a:lnTo>
                    <a:pt x="425" y="86"/>
                  </a:lnTo>
                  <a:lnTo>
                    <a:pt x="436" y="89"/>
                  </a:lnTo>
                  <a:lnTo>
                    <a:pt x="444" y="95"/>
                  </a:lnTo>
                  <a:lnTo>
                    <a:pt x="450" y="103"/>
                  </a:lnTo>
                  <a:lnTo>
                    <a:pt x="453" y="114"/>
                  </a:lnTo>
                  <a:lnTo>
                    <a:pt x="455" y="125"/>
                  </a:lnTo>
                  <a:lnTo>
                    <a:pt x="457" y="137"/>
                  </a:lnTo>
                  <a:lnTo>
                    <a:pt x="463" y="149"/>
                  </a:lnTo>
                  <a:lnTo>
                    <a:pt x="472" y="166"/>
                  </a:lnTo>
                  <a:lnTo>
                    <a:pt x="476" y="179"/>
                  </a:lnTo>
                  <a:lnTo>
                    <a:pt x="477" y="192"/>
                  </a:lnTo>
                  <a:lnTo>
                    <a:pt x="475" y="203"/>
                  </a:lnTo>
                  <a:lnTo>
                    <a:pt x="469" y="212"/>
                  </a:lnTo>
                  <a:lnTo>
                    <a:pt x="463" y="219"/>
                  </a:lnTo>
                  <a:lnTo>
                    <a:pt x="443" y="230"/>
                  </a:lnTo>
                  <a:lnTo>
                    <a:pt x="423" y="238"/>
                  </a:lnTo>
                  <a:lnTo>
                    <a:pt x="410" y="247"/>
                  </a:lnTo>
                  <a:lnTo>
                    <a:pt x="400" y="256"/>
                  </a:lnTo>
                  <a:lnTo>
                    <a:pt x="394" y="267"/>
                  </a:lnTo>
                  <a:lnTo>
                    <a:pt x="384" y="289"/>
                  </a:lnTo>
                  <a:lnTo>
                    <a:pt x="375" y="300"/>
                  </a:lnTo>
                  <a:lnTo>
                    <a:pt x="365" y="306"/>
                  </a:lnTo>
                  <a:lnTo>
                    <a:pt x="354" y="311"/>
                  </a:lnTo>
                  <a:lnTo>
                    <a:pt x="337" y="312"/>
                  </a:lnTo>
                  <a:lnTo>
                    <a:pt x="317" y="311"/>
                  </a:lnTo>
                  <a:lnTo>
                    <a:pt x="297" y="306"/>
                  </a:lnTo>
                  <a:lnTo>
                    <a:pt x="275" y="298"/>
                  </a:lnTo>
                  <a:lnTo>
                    <a:pt x="267" y="294"/>
                  </a:lnTo>
                  <a:lnTo>
                    <a:pt x="253" y="291"/>
                  </a:lnTo>
                  <a:lnTo>
                    <a:pt x="238" y="286"/>
                  </a:lnTo>
                  <a:lnTo>
                    <a:pt x="227" y="281"/>
                  </a:lnTo>
                  <a:lnTo>
                    <a:pt x="209" y="270"/>
                  </a:lnTo>
                  <a:lnTo>
                    <a:pt x="198" y="267"/>
                  </a:lnTo>
                  <a:lnTo>
                    <a:pt x="183" y="264"/>
                  </a:lnTo>
                  <a:lnTo>
                    <a:pt x="176" y="264"/>
                  </a:lnTo>
                  <a:lnTo>
                    <a:pt x="160" y="264"/>
                  </a:lnTo>
                  <a:lnTo>
                    <a:pt x="141" y="266"/>
                  </a:lnTo>
                  <a:lnTo>
                    <a:pt x="134" y="267"/>
                  </a:lnTo>
                  <a:lnTo>
                    <a:pt x="112" y="268"/>
                  </a:lnTo>
                  <a:lnTo>
                    <a:pt x="83" y="268"/>
                  </a:lnTo>
                  <a:lnTo>
                    <a:pt x="71" y="267"/>
                  </a:lnTo>
                  <a:lnTo>
                    <a:pt x="59" y="263"/>
                  </a:lnTo>
                  <a:lnTo>
                    <a:pt x="50" y="256"/>
                  </a:lnTo>
                  <a:lnTo>
                    <a:pt x="40" y="250"/>
                  </a:lnTo>
                  <a:lnTo>
                    <a:pt x="30" y="247"/>
                  </a:lnTo>
                  <a:lnTo>
                    <a:pt x="25" y="246"/>
                  </a:lnTo>
                  <a:lnTo>
                    <a:pt x="20" y="245"/>
                  </a:lnTo>
                  <a:lnTo>
                    <a:pt x="12" y="244"/>
                  </a:lnTo>
                  <a:lnTo>
                    <a:pt x="5" y="241"/>
                  </a:lnTo>
                  <a:lnTo>
                    <a:pt x="1" y="235"/>
                  </a:lnTo>
                  <a:lnTo>
                    <a:pt x="0" y="230"/>
                  </a:lnTo>
                  <a:lnTo>
                    <a:pt x="13" y="221"/>
                  </a:lnTo>
                  <a:lnTo>
                    <a:pt x="26" y="211"/>
                  </a:lnTo>
                  <a:lnTo>
                    <a:pt x="44" y="194"/>
                  </a:lnTo>
                  <a:lnTo>
                    <a:pt x="60" y="180"/>
                  </a:lnTo>
                  <a:lnTo>
                    <a:pt x="81" y="168"/>
                  </a:lnTo>
                  <a:lnTo>
                    <a:pt x="103" y="160"/>
                  </a:lnTo>
                  <a:lnTo>
                    <a:pt x="126" y="151"/>
                  </a:lnTo>
                  <a:lnTo>
                    <a:pt x="142" y="140"/>
                  </a:lnTo>
                  <a:lnTo>
                    <a:pt x="153" y="126"/>
                  </a:lnTo>
                  <a:lnTo>
                    <a:pt x="162" y="110"/>
                  </a:lnTo>
                  <a:lnTo>
                    <a:pt x="167" y="86"/>
                  </a:lnTo>
                  <a:lnTo>
                    <a:pt x="167" y="61"/>
                  </a:lnTo>
                  <a:lnTo>
                    <a:pt x="163" y="36"/>
                  </a:lnTo>
                  <a:lnTo>
                    <a:pt x="156" y="16"/>
                  </a:lnTo>
                  <a:close/>
                </a:path>
              </a:pathLst>
            </a:custGeom>
            <a:solidFill>
              <a:srgbClr val="00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53" name="Freeform 93"/>
            <p:cNvSpPr>
              <a:spLocks/>
            </p:cNvSpPr>
            <p:nvPr/>
          </p:nvSpPr>
          <p:spPr bwMode="auto">
            <a:xfrm>
              <a:off x="4120" y="1398"/>
              <a:ext cx="55" cy="34"/>
            </a:xfrm>
            <a:custGeom>
              <a:avLst/>
              <a:gdLst>
                <a:gd name="T0" fmla="*/ 0 w 164"/>
                <a:gd name="T1" fmla="*/ 4 h 100"/>
                <a:gd name="T2" fmla="*/ 2 w 164"/>
                <a:gd name="T3" fmla="*/ 5 h 100"/>
                <a:gd name="T4" fmla="*/ 6 w 164"/>
                <a:gd name="T5" fmla="*/ 6 h 100"/>
                <a:gd name="T6" fmla="*/ 10 w 164"/>
                <a:gd name="T7" fmla="*/ 8 h 100"/>
                <a:gd name="T8" fmla="*/ 16 w 164"/>
                <a:gd name="T9" fmla="*/ 13 h 100"/>
                <a:gd name="T10" fmla="*/ 24 w 164"/>
                <a:gd name="T11" fmla="*/ 20 h 100"/>
                <a:gd name="T12" fmla="*/ 31 w 164"/>
                <a:gd name="T13" fmla="*/ 27 h 100"/>
                <a:gd name="T14" fmla="*/ 37 w 164"/>
                <a:gd name="T15" fmla="*/ 31 h 100"/>
                <a:gd name="T16" fmla="*/ 42 w 164"/>
                <a:gd name="T17" fmla="*/ 33 h 100"/>
                <a:gd name="T18" fmla="*/ 42 w 164"/>
                <a:gd name="T19" fmla="*/ 33 h 100"/>
                <a:gd name="T20" fmla="*/ 44 w 164"/>
                <a:gd name="T21" fmla="*/ 34 h 100"/>
                <a:gd name="T22" fmla="*/ 44 w 164"/>
                <a:gd name="T23" fmla="*/ 34 h 100"/>
                <a:gd name="T24" fmla="*/ 47 w 164"/>
                <a:gd name="T25" fmla="*/ 34 h 100"/>
                <a:gd name="T26" fmla="*/ 49 w 164"/>
                <a:gd name="T27" fmla="*/ 33 h 100"/>
                <a:gd name="T28" fmla="*/ 52 w 164"/>
                <a:gd name="T29" fmla="*/ 32 h 100"/>
                <a:gd name="T30" fmla="*/ 55 w 164"/>
                <a:gd name="T31" fmla="*/ 31 h 100"/>
                <a:gd name="T32" fmla="*/ 55 w 164"/>
                <a:gd name="T33" fmla="*/ 29 h 100"/>
                <a:gd name="T34" fmla="*/ 54 w 164"/>
                <a:gd name="T35" fmla="*/ 22 h 100"/>
                <a:gd name="T36" fmla="*/ 53 w 164"/>
                <a:gd name="T37" fmla="*/ 18 h 100"/>
                <a:gd name="T38" fmla="*/ 52 w 164"/>
                <a:gd name="T39" fmla="*/ 15 h 100"/>
                <a:gd name="T40" fmla="*/ 50 w 164"/>
                <a:gd name="T41" fmla="*/ 11 h 100"/>
                <a:gd name="T42" fmla="*/ 46 w 164"/>
                <a:gd name="T43" fmla="*/ 11 h 100"/>
                <a:gd name="T44" fmla="*/ 41 w 164"/>
                <a:gd name="T45" fmla="*/ 8 h 100"/>
                <a:gd name="T46" fmla="*/ 36 w 164"/>
                <a:gd name="T47" fmla="*/ 6 h 100"/>
                <a:gd name="T48" fmla="*/ 30 w 164"/>
                <a:gd name="T49" fmla="*/ 2 h 100"/>
                <a:gd name="T50" fmla="*/ 25 w 164"/>
                <a:gd name="T51" fmla="*/ 1 h 100"/>
                <a:gd name="T52" fmla="*/ 21 w 164"/>
                <a:gd name="T53" fmla="*/ 0 h 100"/>
                <a:gd name="T54" fmla="*/ 15 w 164"/>
                <a:gd name="T55" fmla="*/ 0 h 100"/>
                <a:gd name="T56" fmla="*/ 10 w 164"/>
                <a:gd name="T57" fmla="*/ 1 h 100"/>
                <a:gd name="T58" fmla="*/ 4 w 164"/>
                <a:gd name="T59" fmla="*/ 3 h 100"/>
                <a:gd name="T60" fmla="*/ 0 w 164"/>
                <a:gd name="T61" fmla="*/ 4 h 10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64" h="100">
                  <a:moveTo>
                    <a:pt x="0" y="13"/>
                  </a:moveTo>
                  <a:lnTo>
                    <a:pt x="6" y="14"/>
                  </a:lnTo>
                  <a:lnTo>
                    <a:pt x="18" y="17"/>
                  </a:lnTo>
                  <a:lnTo>
                    <a:pt x="30" y="24"/>
                  </a:lnTo>
                  <a:lnTo>
                    <a:pt x="48" y="37"/>
                  </a:lnTo>
                  <a:lnTo>
                    <a:pt x="71" y="58"/>
                  </a:lnTo>
                  <a:lnTo>
                    <a:pt x="92" y="78"/>
                  </a:lnTo>
                  <a:lnTo>
                    <a:pt x="110" y="91"/>
                  </a:lnTo>
                  <a:lnTo>
                    <a:pt x="124" y="97"/>
                  </a:lnTo>
                  <a:lnTo>
                    <a:pt x="131" y="100"/>
                  </a:lnTo>
                  <a:lnTo>
                    <a:pt x="139" y="99"/>
                  </a:lnTo>
                  <a:lnTo>
                    <a:pt x="147" y="96"/>
                  </a:lnTo>
                  <a:lnTo>
                    <a:pt x="154" y="94"/>
                  </a:lnTo>
                  <a:lnTo>
                    <a:pt x="164" y="90"/>
                  </a:lnTo>
                  <a:lnTo>
                    <a:pt x="164" y="86"/>
                  </a:lnTo>
                  <a:lnTo>
                    <a:pt x="162" y="66"/>
                  </a:lnTo>
                  <a:lnTo>
                    <a:pt x="159" y="52"/>
                  </a:lnTo>
                  <a:lnTo>
                    <a:pt x="154" y="43"/>
                  </a:lnTo>
                  <a:lnTo>
                    <a:pt x="148" y="33"/>
                  </a:lnTo>
                  <a:lnTo>
                    <a:pt x="137" y="31"/>
                  </a:lnTo>
                  <a:lnTo>
                    <a:pt x="123" y="24"/>
                  </a:lnTo>
                  <a:lnTo>
                    <a:pt x="106" y="17"/>
                  </a:lnTo>
                  <a:lnTo>
                    <a:pt x="90" y="7"/>
                  </a:lnTo>
                  <a:lnTo>
                    <a:pt x="75" y="3"/>
                  </a:lnTo>
                  <a:lnTo>
                    <a:pt x="62" y="0"/>
                  </a:lnTo>
                  <a:lnTo>
                    <a:pt x="45" y="0"/>
                  </a:lnTo>
                  <a:lnTo>
                    <a:pt x="30" y="4"/>
                  </a:lnTo>
                  <a:lnTo>
                    <a:pt x="12" y="1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C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54" name="Freeform 94"/>
            <p:cNvSpPr>
              <a:spLocks/>
            </p:cNvSpPr>
            <p:nvPr/>
          </p:nvSpPr>
          <p:spPr bwMode="auto">
            <a:xfrm>
              <a:off x="4328" y="1327"/>
              <a:ext cx="55" cy="71"/>
            </a:xfrm>
            <a:custGeom>
              <a:avLst/>
              <a:gdLst>
                <a:gd name="T0" fmla="*/ 0 w 166"/>
                <a:gd name="T1" fmla="*/ 71 h 213"/>
                <a:gd name="T2" fmla="*/ 4 w 166"/>
                <a:gd name="T3" fmla="*/ 68 h 213"/>
                <a:gd name="T4" fmla="*/ 9 w 166"/>
                <a:gd name="T5" fmla="*/ 65 h 213"/>
                <a:gd name="T6" fmla="*/ 15 w 166"/>
                <a:gd name="T7" fmla="*/ 59 h 213"/>
                <a:gd name="T8" fmla="*/ 20 w 166"/>
                <a:gd name="T9" fmla="*/ 54 h 213"/>
                <a:gd name="T10" fmla="*/ 27 w 166"/>
                <a:gd name="T11" fmla="*/ 50 h 213"/>
                <a:gd name="T12" fmla="*/ 34 w 166"/>
                <a:gd name="T13" fmla="*/ 48 h 213"/>
                <a:gd name="T14" fmla="*/ 41 w 166"/>
                <a:gd name="T15" fmla="*/ 45 h 213"/>
                <a:gd name="T16" fmla="*/ 47 w 166"/>
                <a:gd name="T17" fmla="*/ 41 h 213"/>
                <a:gd name="T18" fmla="*/ 50 w 166"/>
                <a:gd name="T19" fmla="*/ 36 h 213"/>
                <a:gd name="T20" fmla="*/ 53 w 166"/>
                <a:gd name="T21" fmla="*/ 31 h 213"/>
                <a:gd name="T22" fmla="*/ 55 w 166"/>
                <a:gd name="T23" fmla="*/ 23 h 213"/>
                <a:gd name="T24" fmla="*/ 55 w 166"/>
                <a:gd name="T25" fmla="*/ 15 h 213"/>
                <a:gd name="T26" fmla="*/ 54 w 166"/>
                <a:gd name="T27" fmla="*/ 7 h 213"/>
                <a:gd name="T28" fmla="*/ 51 w 166"/>
                <a:gd name="T29" fmla="*/ 0 h 21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66" h="213">
                  <a:moveTo>
                    <a:pt x="0" y="213"/>
                  </a:moveTo>
                  <a:lnTo>
                    <a:pt x="13" y="204"/>
                  </a:lnTo>
                  <a:lnTo>
                    <a:pt x="26" y="194"/>
                  </a:lnTo>
                  <a:lnTo>
                    <a:pt x="44" y="177"/>
                  </a:lnTo>
                  <a:lnTo>
                    <a:pt x="59" y="163"/>
                  </a:lnTo>
                  <a:lnTo>
                    <a:pt x="80" y="151"/>
                  </a:lnTo>
                  <a:lnTo>
                    <a:pt x="102" y="143"/>
                  </a:lnTo>
                  <a:lnTo>
                    <a:pt x="125" y="134"/>
                  </a:lnTo>
                  <a:lnTo>
                    <a:pt x="141" y="123"/>
                  </a:lnTo>
                  <a:lnTo>
                    <a:pt x="152" y="109"/>
                  </a:lnTo>
                  <a:lnTo>
                    <a:pt x="161" y="94"/>
                  </a:lnTo>
                  <a:lnTo>
                    <a:pt x="166" y="70"/>
                  </a:lnTo>
                  <a:lnTo>
                    <a:pt x="166" y="45"/>
                  </a:lnTo>
                  <a:lnTo>
                    <a:pt x="162" y="21"/>
                  </a:lnTo>
                  <a:lnTo>
                    <a:pt x="155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55" name="Freeform 95"/>
            <p:cNvSpPr>
              <a:spLocks/>
            </p:cNvSpPr>
            <p:nvPr/>
          </p:nvSpPr>
          <p:spPr bwMode="auto">
            <a:xfrm>
              <a:off x="2836" y="1799"/>
              <a:ext cx="483" cy="284"/>
            </a:xfrm>
            <a:custGeom>
              <a:avLst/>
              <a:gdLst>
                <a:gd name="T0" fmla="*/ 354 w 1448"/>
                <a:gd name="T1" fmla="*/ 256 h 852"/>
                <a:gd name="T2" fmla="*/ 363 w 1448"/>
                <a:gd name="T3" fmla="*/ 257 h 852"/>
                <a:gd name="T4" fmla="*/ 407 w 1448"/>
                <a:gd name="T5" fmla="*/ 268 h 852"/>
                <a:gd name="T6" fmla="*/ 460 w 1448"/>
                <a:gd name="T7" fmla="*/ 257 h 852"/>
                <a:gd name="T8" fmla="*/ 483 w 1448"/>
                <a:gd name="T9" fmla="*/ 236 h 852"/>
                <a:gd name="T10" fmla="*/ 469 w 1448"/>
                <a:gd name="T11" fmla="*/ 218 h 852"/>
                <a:gd name="T12" fmla="*/ 458 w 1448"/>
                <a:gd name="T13" fmla="*/ 213 h 852"/>
                <a:gd name="T14" fmla="*/ 472 w 1448"/>
                <a:gd name="T15" fmla="*/ 186 h 852"/>
                <a:gd name="T16" fmla="*/ 476 w 1448"/>
                <a:gd name="T17" fmla="*/ 145 h 852"/>
                <a:gd name="T18" fmla="*/ 446 w 1448"/>
                <a:gd name="T19" fmla="*/ 118 h 852"/>
                <a:gd name="T20" fmla="*/ 412 w 1448"/>
                <a:gd name="T21" fmla="*/ 114 h 852"/>
                <a:gd name="T22" fmla="*/ 419 w 1448"/>
                <a:gd name="T23" fmla="*/ 109 h 852"/>
                <a:gd name="T24" fmla="*/ 416 w 1448"/>
                <a:gd name="T25" fmla="*/ 80 h 852"/>
                <a:gd name="T26" fmla="*/ 377 w 1448"/>
                <a:gd name="T27" fmla="*/ 44 h 852"/>
                <a:gd name="T28" fmla="*/ 311 w 1448"/>
                <a:gd name="T29" fmla="*/ 25 h 852"/>
                <a:gd name="T30" fmla="*/ 279 w 1448"/>
                <a:gd name="T31" fmla="*/ 27 h 852"/>
                <a:gd name="T32" fmla="*/ 279 w 1448"/>
                <a:gd name="T33" fmla="*/ 27 h 852"/>
                <a:gd name="T34" fmla="*/ 260 w 1448"/>
                <a:gd name="T35" fmla="*/ 12 h 852"/>
                <a:gd name="T36" fmla="*/ 197 w 1448"/>
                <a:gd name="T37" fmla="*/ 0 h 852"/>
                <a:gd name="T38" fmla="*/ 140 w 1448"/>
                <a:gd name="T39" fmla="*/ 9 h 852"/>
                <a:gd name="T40" fmla="*/ 136 w 1448"/>
                <a:gd name="T41" fmla="*/ 34 h 852"/>
                <a:gd name="T42" fmla="*/ 143 w 1448"/>
                <a:gd name="T43" fmla="*/ 46 h 852"/>
                <a:gd name="T44" fmla="*/ 97 w 1448"/>
                <a:gd name="T45" fmla="*/ 48 h 852"/>
                <a:gd name="T46" fmla="*/ 60 w 1448"/>
                <a:gd name="T47" fmla="*/ 69 h 852"/>
                <a:gd name="T48" fmla="*/ 62 w 1448"/>
                <a:gd name="T49" fmla="*/ 112 h 852"/>
                <a:gd name="T50" fmla="*/ 76 w 1448"/>
                <a:gd name="T51" fmla="*/ 140 h 852"/>
                <a:gd name="T52" fmla="*/ 75 w 1448"/>
                <a:gd name="T53" fmla="*/ 144 h 852"/>
                <a:gd name="T54" fmla="*/ 28 w 1448"/>
                <a:gd name="T55" fmla="*/ 157 h 852"/>
                <a:gd name="T56" fmla="*/ 0 w 1448"/>
                <a:gd name="T57" fmla="*/ 175 h 852"/>
                <a:gd name="T58" fmla="*/ 30 w 1448"/>
                <a:gd name="T59" fmla="*/ 213 h 852"/>
                <a:gd name="T60" fmla="*/ 68 w 1448"/>
                <a:gd name="T61" fmla="*/ 230 h 852"/>
                <a:gd name="T62" fmla="*/ 34 w 1448"/>
                <a:gd name="T63" fmla="*/ 246 h 852"/>
                <a:gd name="T64" fmla="*/ 11 w 1448"/>
                <a:gd name="T65" fmla="*/ 264 h 852"/>
                <a:gd name="T66" fmla="*/ 62 w 1448"/>
                <a:gd name="T67" fmla="*/ 280 h 852"/>
                <a:gd name="T68" fmla="*/ 120 w 1448"/>
                <a:gd name="T69" fmla="*/ 280 h 852"/>
                <a:gd name="T70" fmla="*/ 122 w 1448"/>
                <a:gd name="T71" fmla="*/ 275 h 852"/>
                <a:gd name="T72" fmla="*/ 352 w 1448"/>
                <a:gd name="T73" fmla="*/ 256 h 85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448" h="852">
                  <a:moveTo>
                    <a:pt x="1055" y="767"/>
                  </a:moveTo>
                  <a:lnTo>
                    <a:pt x="1062" y="767"/>
                  </a:lnTo>
                  <a:lnTo>
                    <a:pt x="1070" y="767"/>
                  </a:lnTo>
                  <a:lnTo>
                    <a:pt x="1089" y="771"/>
                  </a:lnTo>
                  <a:lnTo>
                    <a:pt x="1145" y="793"/>
                  </a:lnTo>
                  <a:lnTo>
                    <a:pt x="1221" y="804"/>
                  </a:lnTo>
                  <a:lnTo>
                    <a:pt x="1310" y="793"/>
                  </a:lnTo>
                  <a:lnTo>
                    <a:pt x="1379" y="771"/>
                  </a:lnTo>
                  <a:lnTo>
                    <a:pt x="1427" y="745"/>
                  </a:lnTo>
                  <a:lnTo>
                    <a:pt x="1448" y="707"/>
                  </a:lnTo>
                  <a:lnTo>
                    <a:pt x="1441" y="680"/>
                  </a:lnTo>
                  <a:lnTo>
                    <a:pt x="1406" y="654"/>
                  </a:lnTo>
                  <a:lnTo>
                    <a:pt x="1372" y="643"/>
                  </a:lnTo>
                  <a:lnTo>
                    <a:pt x="1372" y="638"/>
                  </a:lnTo>
                  <a:lnTo>
                    <a:pt x="1400" y="605"/>
                  </a:lnTo>
                  <a:lnTo>
                    <a:pt x="1414" y="557"/>
                  </a:lnTo>
                  <a:lnTo>
                    <a:pt x="1427" y="493"/>
                  </a:lnTo>
                  <a:lnTo>
                    <a:pt x="1427" y="434"/>
                  </a:lnTo>
                  <a:lnTo>
                    <a:pt x="1393" y="386"/>
                  </a:lnTo>
                  <a:lnTo>
                    <a:pt x="1338" y="353"/>
                  </a:lnTo>
                  <a:lnTo>
                    <a:pt x="1276" y="337"/>
                  </a:lnTo>
                  <a:lnTo>
                    <a:pt x="1234" y="343"/>
                  </a:lnTo>
                  <a:lnTo>
                    <a:pt x="1207" y="353"/>
                  </a:lnTo>
                  <a:lnTo>
                    <a:pt x="1255" y="327"/>
                  </a:lnTo>
                  <a:lnTo>
                    <a:pt x="1262" y="289"/>
                  </a:lnTo>
                  <a:lnTo>
                    <a:pt x="1248" y="241"/>
                  </a:lnTo>
                  <a:lnTo>
                    <a:pt x="1200" y="187"/>
                  </a:lnTo>
                  <a:lnTo>
                    <a:pt x="1131" y="133"/>
                  </a:lnTo>
                  <a:lnTo>
                    <a:pt x="1028" y="96"/>
                  </a:lnTo>
                  <a:lnTo>
                    <a:pt x="931" y="74"/>
                  </a:lnTo>
                  <a:lnTo>
                    <a:pt x="856" y="74"/>
                  </a:lnTo>
                  <a:lnTo>
                    <a:pt x="835" y="80"/>
                  </a:lnTo>
                  <a:lnTo>
                    <a:pt x="835" y="63"/>
                  </a:lnTo>
                  <a:lnTo>
                    <a:pt x="779" y="37"/>
                  </a:lnTo>
                  <a:lnTo>
                    <a:pt x="690" y="9"/>
                  </a:lnTo>
                  <a:lnTo>
                    <a:pt x="592" y="0"/>
                  </a:lnTo>
                  <a:lnTo>
                    <a:pt x="503" y="0"/>
                  </a:lnTo>
                  <a:lnTo>
                    <a:pt x="421" y="26"/>
                  </a:lnTo>
                  <a:lnTo>
                    <a:pt x="393" y="63"/>
                  </a:lnTo>
                  <a:lnTo>
                    <a:pt x="407" y="102"/>
                  </a:lnTo>
                  <a:lnTo>
                    <a:pt x="434" y="133"/>
                  </a:lnTo>
                  <a:lnTo>
                    <a:pt x="428" y="139"/>
                  </a:lnTo>
                  <a:lnTo>
                    <a:pt x="365" y="144"/>
                  </a:lnTo>
                  <a:lnTo>
                    <a:pt x="290" y="144"/>
                  </a:lnTo>
                  <a:lnTo>
                    <a:pt x="220" y="165"/>
                  </a:lnTo>
                  <a:lnTo>
                    <a:pt x="179" y="208"/>
                  </a:lnTo>
                  <a:lnTo>
                    <a:pt x="166" y="267"/>
                  </a:lnTo>
                  <a:lnTo>
                    <a:pt x="186" y="337"/>
                  </a:lnTo>
                  <a:lnTo>
                    <a:pt x="220" y="391"/>
                  </a:lnTo>
                  <a:lnTo>
                    <a:pt x="227" y="421"/>
                  </a:lnTo>
                  <a:lnTo>
                    <a:pt x="280" y="436"/>
                  </a:lnTo>
                  <a:lnTo>
                    <a:pt x="225" y="432"/>
                  </a:lnTo>
                  <a:lnTo>
                    <a:pt x="179" y="455"/>
                  </a:lnTo>
                  <a:lnTo>
                    <a:pt x="83" y="472"/>
                  </a:lnTo>
                  <a:lnTo>
                    <a:pt x="21" y="493"/>
                  </a:lnTo>
                  <a:lnTo>
                    <a:pt x="0" y="525"/>
                  </a:lnTo>
                  <a:lnTo>
                    <a:pt x="21" y="579"/>
                  </a:lnTo>
                  <a:lnTo>
                    <a:pt x="90" y="638"/>
                  </a:lnTo>
                  <a:lnTo>
                    <a:pt x="145" y="686"/>
                  </a:lnTo>
                  <a:lnTo>
                    <a:pt x="203" y="691"/>
                  </a:lnTo>
                  <a:lnTo>
                    <a:pt x="138" y="699"/>
                  </a:lnTo>
                  <a:lnTo>
                    <a:pt x="103" y="739"/>
                  </a:lnTo>
                  <a:lnTo>
                    <a:pt x="42" y="761"/>
                  </a:lnTo>
                  <a:lnTo>
                    <a:pt x="34" y="793"/>
                  </a:lnTo>
                  <a:lnTo>
                    <a:pt x="83" y="825"/>
                  </a:lnTo>
                  <a:lnTo>
                    <a:pt x="186" y="841"/>
                  </a:lnTo>
                  <a:lnTo>
                    <a:pt x="297" y="852"/>
                  </a:lnTo>
                  <a:lnTo>
                    <a:pt x="359" y="841"/>
                  </a:lnTo>
                  <a:lnTo>
                    <a:pt x="365" y="836"/>
                  </a:lnTo>
                  <a:lnTo>
                    <a:pt x="365" y="825"/>
                  </a:lnTo>
                  <a:lnTo>
                    <a:pt x="359" y="819"/>
                  </a:lnTo>
                  <a:lnTo>
                    <a:pt x="1055" y="767"/>
                  </a:lnTo>
                  <a:close/>
                </a:path>
              </a:pathLst>
            </a:custGeom>
            <a:solidFill>
              <a:srgbClr val="00C000"/>
            </a:solidFill>
            <a:ln w="0">
              <a:solidFill>
                <a:srgbClr val="00C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56" name="Freeform 96"/>
            <p:cNvSpPr>
              <a:spLocks/>
            </p:cNvSpPr>
            <p:nvPr/>
          </p:nvSpPr>
          <p:spPr bwMode="auto">
            <a:xfrm>
              <a:off x="2891" y="1861"/>
              <a:ext cx="359" cy="324"/>
            </a:xfrm>
            <a:custGeom>
              <a:avLst/>
              <a:gdLst>
                <a:gd name="T0" fmla="*/ 208 w 1079"/>
                <a:gd name="T1" fmla="*/ 184 h 973"/>
                <a:gd name="T2" fmla="*/ 215 w 1079"/>
                <a:gd name="T3" fmla="*/ 213 h 973"/>
                <a:gd name="T4" fmla="*/ 218 w 1079"/>
                <a:gd name="T5" fmla="*/ 279 h 973"/>
                <a:gd name="T6" fmla="*/ 239 w 1079"/>
                <a:gd name="T7" fmla="*/ 302 h 973"/>
                <a:gd name="T8" fmla="*/ 319 w 1079"/>
                <a:gd name="T9" fmla="*/ 324 h 973"/>
                <a:gd name="T10" fmla="*/ 63 w 1079"/>
                <a:gd name="T11" fmla="*/ 315 h 973"/>
                <a:gd name="T12" fmla="*/ 100 w 1079"/>
                <a:gd name="T13" fmla="*/ 314 h 973"/>
                <a:gd name="T14" fmla="*/ 131 w 1079"/>
                <a:gd name="T15" fmla="*/ 281 h 973"/>
                <a:gd name="T16" fmla="*/ 144 w 1079"/>
                <a:gd name="T17" fmla="*/ 184 h 973"/>
                <a:gd name="T18" fmla="*/ 70 w 1079"/>
                <a:gd name="T19" fmla="*/ 137 h 973"/>
                <a:gd name="T20" fmla="*/ 20 w 1079"/>
                <a:gd name="T21" fmla="*/ 116 h 973"/>
                <a:gd name="T22" fmla="*/ 24 w 1079"/>
                <a:gd name="T23" fmla="*/ 106 h 973"/>
                <a:gd name="T24" fmla="*/ 77 w 1079"/>
                <a:gd name="T25" fmla="*/ 129 h 973"/>
                <a:gd name="T26" fmla="*/ 125 w 1079"/>
                <a:gd name="T27" fmla="*/ 142 h 973"/>
                <a:gd name="T28" fmla="*/ 171 w 1079"/>
                <a:gd name="T29" fmla="*/ 142 h 973"/>
                <a:gd name="T30" fmla="*/ 109 w 1079"/>
                <a:gd name="T31" fmla="*/ 89 h 973"/>
                <a:gd name="T32" fmla="*/ 77 w 1079"/>
                <a:gd name="T33" fmla="*/ 50 h 973"/>
                <a:gd name="T34" fmla="*/ 130 w 1079"/>
                <a:gd name="T35" fmla="*/ 89 h 973"/>
                <a:gd name="T36" fmla="*/ 187 w 1079"/>
                <a:gd name="T37" fmla="*/ 126 h 973"/>
                <a:gd name="T38" fmla="*/ 194 w 1079"/>
                <a:gd name="T39" fmla="*/ 67 h 973"/>
                <a:gd name="T40" fmla="*/ 201 w 1079"/>
                <a:gd name="T41" fmla="*/ 24 h 973"/>
                <a:gd name="T42" fmla="*/ 214 w 1079"/>
                <a:gd name="T43" fmla="*/ 0 h 973"/>
                <a:gd name="T44" fmla="*/ 219 w 1079"/>
                <a:gd name="T45" fmla="*/ 56 h 973"/>
                <a:gd name="T46" fmla="*/ 241 w 1079"/>
                <a:gd name="T47" fmla="*/ 61 h 973"/>
                <a:gd name="T48" fmla="*/ 312 w 1079"/>
                <a:gd name="T49" fmla="*/ 46 h 973"/>
                <a:gd name="T50" fmla="*/ 289 w 1079"/>
                <a:gd name="T51" fmla="*/ 71 h 973"/>
                <a:gd name="T52" fmla="*/ 217 w 1079"/>
                <a:gd name="T53" fmla="*/ 97 h 973"/>
                <a:gd name="T54" fmla="*/ 217 w 1079"/>
                <a:gd name="T55" fmla="*/ 137 h 973"/>
                <a:gd name="T56" fmla="*/ 224 w 1079"/>
                <a:gd name="T57" fmla="*/ 140 h 973"/>
                <a:gd name="T58" fmla="*/ 286 w 1079"/>
                <a:gd name="T59" fmla="*/ 140 h 973"/>
                <a:gd name="T60" fmla="*/ 332 w 1079"/>
                <a:gd name="T61" fmla="*/ 135 h 973"/>
                <a:gd name="T62" fmla="*/ 359 w 1079"/>
                <a:gd name="T63" fmla="*/ 140 h 973"/>
                <a:gd name="T64" fmla="*/ 302 w 1079"/>
                <a:gd name="T65" fmla="*/ 147 h 973"/>
                <a:gd name="T66" fmla="*/ 237 w 1079"/>
                <a:gd name="T67" fmla="*/ 158 h 9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079" h="973">
                  <a:moveTo>
                    <a:pt x="649" y="498"/>
                  </a:moveTo>
                  <a:lnTo>
                    <a:pt x="625" y="552"/>
                  </a:lnTo>
                  <a:lnTo>
                    <a:pt x="639" y="586"/>
                  </a:lnTo>
                  <a:lnTo>
                    <a:pt x="645" y="640"/>
                  </a:lnTo>
                  <a:lnTo>
                    <a:pt x="645" y="764"/>
                  </a:lnTo>
                  <a:lnTo>
                    <a:pt x="655" y="838"/>
                  </a:lnTo>
                  <a:lnTo>
                    <a:pt x="673" y="864"/>
                  </a:lnTo>
                  <a:lnTo>
                    <a:pt x="718" y="906"/>
                  </a:lnTo>
                  <a:lnTo>
                    <a:pt x="807" y="938"/>
                  </a:lnTo>
                  <a:lnTo>
                    <a:pt x="959" y="973"/>
                  </a:lnTo>
                  <a:lnTo>
                    <a:pt x="114" y="973"/>
                  </a:lnTo>
                  <a:lnTo>
                    <a:pt x="190" y="946"/>
                  </a:lnTo>
                  <a:lnTo>
                    <a:pt x="238" y="938"/>
                  </a:lnTo>
                  <a:lnTo>
                    <a:pt x="301" y="944"/>
                  </a:lnTo>
                  <a:lnTo>
                    <a:pt x="353" y="909"/>
                  </a:lnTo>
                  <a:lnTo>
                    <a:pt x="393" y="845"/>
                  </a:lnTo>
                  <a:lnTo>
                    <a:pt x="424" y="675"/>
                  </a:lnTo>
                  <a:lnTo>
                    <a:pt x="432" y="554"/>
                  </a:lnTo>
                  <a:lnTo>
                    <a:pt x="459" y="498"/>
                  </a:lnTo>
                  <a:lnTo>
                    <a:pt x="210" y="410"/>
                  </a:lnTo>
                  <a:lnTo>
                    <a:pt x="141" y="394"/>
                  </a:lnTo>
                  <a:lnTo>
                    <a:pt x="59" y="348"/>
                  </a:lnTo>
                  <a:lnTo>
                    <a:pt x="0" y="319"/>
                  </a:lnTo>
                  <a:lnTo>
                    <a:pt x="72" y="318"/>
                  </a:lnTo>
                  <a:lnTo>
                    <a:pt x="163" y="361"/>
                  </a:lnTo>
                  <a:lnTo>
                    <a:pt x="231" y="388"/>
                  </a:lnTo>
                  <a:lnTo>
                    <a:pt x="321" y="415"/>
                  </a:lnTo>
                  <a:lnTo>
                    <a:pt x="377" y="426"/>
                  </a:lnTo>
                  <a:lnTo>
                    <a:pt x="477" y="448"/>
                  </a:lnTo>
                  <a:lnTo>
                    <a:pt x="514" y="426"/>
                  </a:lnTo>
                  <a:lnTo>
                    <a:pt x="438" y="391"/>
                  </a:lnTo>
                  <a:lnTo>
                    <a:pt x="327" y="266"/>
                  </a:lnTo>
                  <a:lnTo>
                    <a:pt x="283" y="222"/>
                  </a:lnTo>
                  <a:lnTo>
                    <a:pt x="231" y="151"/>
                  </a:lnTo>
                  <a:lnTo>
                    <a:pt x="224" y="88"/>
                  </a:lnTo>
                  <a:lnTo>
                    <a:pt x="390" y="266"/>
                  </a:lnTo>
                  <a:lnTo>
                    <a:pt x="424" y="303"/>
                  </a:lnTo>
                  <a:lnTo>
                    <a:pt x="562" y="378"/>
                  </a:lnTo>
                  <a:lnTo>
                    <a:pt x="573" y="259"/>
                  </a:lnTo>
                  <a:lnTo>
                    <a:pt x="584" y="201"/>
                  </a:lnTo>
                  <a:lnTo>
                    <a:pt x="596" y="162"/>
                  </a:lnTo>
                  <a:lnTo>
                    <a:pt x="604" y="71"/>
                  </a:lnTo>
                  <a:lnTo>
                    <a:pt x="610" y="34"/>
                  </a:lnTo>
                  <a:lnTo>
                    <a:pt x="642" y="0"/>
                  </a:lnTo>
                  <a:lnTo>
                    <a:pt x="652" y="104"/>
                  </a:lnTo>
                  <a:lnTo>
                    <a:pt x="659" y="168"/>
                  </a:lnTo>
                  <a:lnTo>
                    <a:pt x="639" y="228"/>
                  </a:lnTo>
                  <a:lnTo>
                    <a:pt x="724" y="184"/>
                  </a:lnTo>
                  <a:lnTo>
                    <a:pt x="869" y="179"/>
                  </a:lnTo>
                  <a:lnTo>
                    <a:pt x="938" y="139"/>
                  </a:lnTo>
                  <a:lnTo>
                    <a:pt x="942" y="179"/>
                  </a:lnTo>
                  <a:lnTo>
                    <a:pt x="869" y="214"/>
                  </a:lnTo>
                  <a:lnTo>
                    <a:pt x="745" y="216"/>
                  </a:lnTo>
                  <a:lnTo>
                    <a:pt x="652" y="292"/>
                  </a:lnTo>
                  <a:lnTo>
                    <a:pt x="645" y="388"/>
                  </a:lnTo>
                  <a:lnTo>
                    <a:pt x="652" y="410"/>
                  </a:lnTo>
                  <a:lnTo>
                    <a:pt x="673" y="420"/>
                  </a:lnTo>
                  <a:lnTo>
                    <a:pt x="762" y="431"/>
                  </a:lnTo>
                  <a:lnTo>
                    <a:pt x="859" y="420"/>
                  </a:lnTo>
                  <a:lnTo>
                    <a:pt x="942" y="410"/>
                  </a:lnTo>
                  <a:lnTo>
                    <a:pt x="998" y="404"/>
                  </a:lnTo>
                  <a:lnTo>
                    <a:pt x="1066" y="399"/>
                  </a:lnTo>
                  <a:lnTo>
                    <a:pt x="1079" y="420"/>
                  </a:lnTo>
                  <a:lnTo>
                    <a:pt x="1003" y="426"/>
                  </a:lnTo>
                  <a:lnTo>
                    <a:pt x="908" y="441"/>
                  </a:lnTo>
                  <a:lnTo>
                    <a:pt x="810" y="458"/>
                  </a:lnTo>
                  <a:lnTo>
                    <a:pt x="713" y="474"/>
                  </a:lnTo>
                  <a:lnTo>
                    <a:pt x="649" y="498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8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57" name="Freeform 97"/>
            <p:cNvSpPr>
              <a:spLocks/>
            </p:cNvSpPr>
            <p:nvPr/>
          </p:nvSpPr>
          <p:spPr bwMode="auto">
            <a:xfrm>
              <a:off x="495" y="1989"/>
              <a:ext cx="1761" cy="2242"/>
            </a:xfrm>
            <a:custGeom>
              <a:avLst/>
              <a:gdLst>
                <a:gd name="T0" fmla="*/ 0 w 5284"/>
                <a:gd name="T1" fmla="*/ 408 h 6728"/>
                <a:gd name="T2" fmla="*/ 13 w 5284"/>
                <a:gd name="T3" fmla="*/ 390 h 6728"/>
                <a:gd name="T4" fmla="*/ 51 w 5284"/>
                <a:gd name="T5" fmla="*/ 344 h 6728"/>
                <a:gd name="T6" fmla="*/ 112 w 5284"/>
                <a:gd name="T7" fmla="*/ 281 h 6728"/>
                <a:gd name="T8" fmla="*/ 150 w 5284"/>
                <a:gd name="T9" fmla="*/ 248 h 6728"/>
                <a:gd name="T10" fmla="*/ 193 w 5284"/>
                <a:gd name="T11" fmla="*/ 214 h 6728"/>
                <a:gd name="T12" fmla="*/ 248 w 5284"/>
                <a:gd name="T13" fmla="*/ 176 h 6728"/>
                <a:gd name="T14" fmla="*/ 284 w 5284"/>
                <a:gd name="T15" fmla="*/ 156 h 6728"/>
                <a:gd name="T16" fmla="*/ 323 w 5284"/>
                <a:gd name="T17" fmla="*/ 141 h 6728"/>
                <a:gd name="T18" fmla="*/ 386 w 5284"/>
                <a:gd name="T19" fmla="*/ 118 h 6728"/>
                <a:gd name="T20" fmla="*/ 503 w 5284"/>
                <a:gd name="T21" fmla="*/ 74 h 6728"/>
                <a:gd name="T22" fmla="*/ 575 w 5284"/>
                <a:gd name="T23" fmla="*/ 51 h 6728"/>
                <a:gd name="T24" fmla="*/ 650 w 5284"/>
                <a:gd name="T25" fmla="*/ 37 h 6728"/>
                <a:gd name="T26" fmla="*/ 772 w 5284"/>
                <a:gd name="T27" fmla="*/ 21 h 6728"/>
                <a:gd name="T28" fmla="*/ 861 w 5284"/>
                <a:gd name="T29" fmla="*/ 13 h 6728"/>
                <a:gd name="T30" fmla="*/ 916 w 5284"/>
                <a:gd name="T31" fmla="*/ 14 h 6728"/>
                <a:gd name="T32" fmla="*/ 971 w 5284"/>
                <a:gd name="T33" fmla="*/ 18 h 6728"/>
                <a:gd name="T34" fmla="*/ 1062 w 5284"/>
                <a:gd name="T35" fmla="*/ 21 h 6728"/>
                <a:gd name="T36" fmla="*/ 1131 w 5284"/>
                <a:gd name="T37" fmla="*/ 19 h 6728"/>
                <a:gd name="T38" fmla="*/ 1184 w 5284"/>
                <a:gd name="T39" fmla="*/ 14 h 6728"/>
                <a:gd name="T40" fmla="*/ 1259 w 5284"/>
                <a:gd name="T41" fmla="*/ 3 h 6728"/>
                <a:gd name="T42" fmla="*/ 1293 w 5284"/>
                <a:gd name="T43" fmla="*/ 0 h 6728"/>
                <a:gd name="T44" fmla="*/ 1332 w 5284"/>
                <a:gd name="T45" fmla="*/ 1 h 6728"/>
                <a:gd name="T46" fmla="*/ 1382 w 5284"/>
                <a:gd name="T47" fmla="*/ 7 h 6728"/>
                <a:gd name="T48" fmla="*/ 1448 w 5284"/>
                <a:gd name="T49" fmla="*/ 21 h 6728"/>
                <a:gd name="T50" fmla="*/ 1487 w 5284"/>
                <a:gd name="T51" fmla="*/ 32 h 6728"/>
                <a:gd name="T52" fmla="*/ 1518 w 5284"/>
                <a:gd name="T53" fmla="*/ 44 h 6728"/>
                <a:gd name="T54" fmla="*/ 1567 w 5284"/>
                <a:gd name="T55" fmla="*/ 70 h 6728"/>
                <a:gd name="T56" fmla="*/ 1604 w 5284"/>
                <a:gd name="T57" fmla="*/ 95 h 6728"/>
                <a:gd name="T58" fmla="*/ 1641 w 5284"/>
                <a:gd name="T59" fmla="*/ 118 h 6728"/>
                <a:gd name="T60" fmla="*/ 1664 w 5284"/>
                <a:gd name="T61" fmla="*/ 154 h 6728"/>
                <a:gd name="T62" fmla="*/ 1689 w 5284"/>
                <a:gd name="T63" fmla="*/ 192 h 6728"/>
                <a:gd name="T64" fmla="*/ 1715 w 5284"/>
                <a:gd name="T65" fmla="*/ 241 h 6728"/>
                <a:gd name="T66" fmla="*/ 1727 w 5284"/>
                <a:gd name="T67" fmla="*/ 272 h 6728"/>
                <a:gd name="T68" fmla="*/ 1738 w 5284"/>
                <a:gd name="T69" fmla="*/ 311 h 6728"/>
                <a:gd name="T70" fmla="*/ 1753 w 5284"/>
                <a:gd name="T71" fmla="*/ 371 h 6728"/>
                <a:gd name="T72" fmla="*/ 1761 w 5284"/>
                <a:gd name="T73" fmla="*/ 411 h 6728"/>
                <a:gd name="T74" fmla="*/ 1757 w 5284"/>
                <a:gd name="T75" fmla="*/ 450 h 6728"/>
                <a:gd name="T76" fmla="*/ 1738 w 5284"/>
                <a:gd name="T77" fmla="*/ 504 h 6728"/>
                <a:gd name="T78" fmla="*/ 1718 w 5284"/>
                <a:gd name="T79" fmla="*/ 545 h 6728"/>
                <a:gd name="T80" fmla="*/ 1698 w 5284"/>
                <a:gd name="T81" fmla="*/ 572 h 6728"/>
                <a:gd name="T82" fmla="*/ 1678 w 5284"/>
                <a:gd name="T83" fmla="*/ 591 h 6728"/>
                <a:gd name="T84" fmla="*/ 1657 w 5284"/>
                <a:gd name="T85" fmla="*/ 605 h 6728"/>
                <a:gd name="T86" fmla="*/ 1607 w 5284"/>
                <a:gd name="T87" fmla="*/ 636 h 6728"/>
                <a:gd name="T88" fmla="*/ 1578 w 5284"/>
                <a:gd name="T89" fmla="*/ 660 h 6728"/>
                <a:gd name="T90" fmla="*/ 1545 w 5284"/>
                <a:gd name="T91" fmla="*/ 697 h 6728"/>
                <a:gd name="T92" fmla="*/ 1475 w 5284"/>
                <a:gd name="T93" fmla="*/ 781 h 6728"/>
                <a:gd name="T94" fmla="*/ 1434 w 5284"/>
                <a:gd name="T95" fmla="*/ 833 h 6728"/>
                <a:gd name="T96" fmla="*/ 1400 w 5284"/>
                <a:gd name="T97" fmla="*/ 890 h 6728"/>
                <a:gd name="T98" fmla="*/ 1352 w 5284"/>
                <a:gd name="T99" fmla="*/ 987 h 6728"/>
                <a:gd name="T100" fmla="*/ 1312 w 5284"/>
                <a:gd name="T101" fmla="*/ 1073 h 6728"/>
                <a:gd name="T102" fmla="*/ 1292 w 5284"/>
                <a:gd name="T103" fmla="*/ 1127 h 6728"/>
                <a:gd name="T104" fmla="*/ 1278 w 5284"/>
                <a:gd name="T105" fmla="*/ 1184 h 6728"/>
                <a:gd name="T106" fmla="*/ 1255 w 5284"/>
                <a:gd name="T107" fmla="*/ 1277 h 6728"/>
                <a:gd name="T108" fmla="*/ 1218 w 5284"/>
                <a:gd name="T109" fmla="*/ 1425 h 6728"/>
                <a:gd name="T110" fmla="*/ 1200 w 5284"/>
                <a:gd name="T111" fmla="*/ 1516 h 6728"/>
                <a:gd name="T112" fmla="*/ 1186 w 5284"/>
                <a:gd name="T113" fmla="*/ 1608 h 6728"/>
                <a:gd name="T114" fmla="*/ 1175 w 5284"/>
                <a:gd name="T115" fmla="*/ 1673 h 6728"/>
                <a:gd name="T116" fmla="*/ 1158 w 5284"/>
                <a:gd name="T117" fmla="*/ 1759 h 6728"/>
                <a:gd name="T118" fmla="*/ 1090 w 5284"/>
                <a:gd name="T119" fmla="*/ 2100 h 6728"/>
                <a:gd name="T120" fmla="*/ 1062 w 5284"/>
                <a:gd name="T121" fmla="*/ 2242 h 672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5284" h="6728">
                  <a:moveTo>
                    <a:pt x="0" y="1223"/>
                  </a:moveTo>
                  <a:lnTo>
                    <a:pt x="40" y="1169"/>
                  </a:lnTo>
                  <a:lnTo>
                    <a:pt x="154" y="1031"/>
                  </a:lnTo>
                  <a:lnTo>
                    <a:pt x="336" y="844"/>
                  </a:lnTo>
                  <a:lnTo>
                    <a:pt x="450" y="743"/>
                  </a:lnTo>
                  <a:lnTo>
                    <a:pt x="580" y="643"/>
                  </a:lnTo>
                  <a:lnTo>
                    <a:pt x="744" y="528"/>
                  </a:lnTo>
                  <a:lnTo>
                    <a:pt x="852" y="467"/>
                  </a:lnTo>
                  <a:lnTo>
                    <a:pt x="968" y="422"/>
                  </a:lnTo>
                  <a:lnTo>
                    <a:pt x="1159" y="353"/>
                  </a:lnTo>
                  <a:lnTo>
                    <a:pt x="1508" y="223"/>
                  </a:lnTo>
                  <a:lnTo>
                    <a:pt x="1725" y="153"/>
                  </a:lnTo>
                  <a:lnTo>
                    <a:pt x="1949" y="110"/>
                  </a:lnTo>
                  <a:lnTo>
                    <a:pt x="2317" y="64"/>
                  </a:lnTo>
                  <a:lnTo>
                    <a:pt x="2584" y="39"/>
                  </a:lnTo>
                  <a:lnTo>
                    <a:pt x="2749" y="42"/>
                  </a:lnTo>
                  <a:lnTo>
                    <a:pt x="2913" y="55"/>
                  </a:lnTo>
                  <a:lnTo>
                    <a:pt x="3186" y="64"/>
                  </a:lnTo>
                  <a:lnTo>
                    <a:pt x="3395" y="57"/>
                  </a:lnTo>
                  <a:lnTo>
                    <a:pt x="3552" y="43"/>
                  </a:lnTo>
                  <a:lnTo>
                    <a:pt x="3778" y="10"/>
                  </a:lnTo>
                  <a:lnTo>
                    <a:pt x="3881" y="0"/>
                  </a:lnTo>
                  <a:lnTo>
                    <a:pt x="3998" y="3"/>
                  </a:lnTo>
                  <a:lnTo>
                    <a:pt x="4147" y="22"/>
                  </a:lnTo>
                  <a:lnTo>
                    <a:pt x="4346" y="64"/>
                  </a:lnTo>
                  <a:lnTo>
                    <a:pt x="4461" y="96"/>
                  </a:lnTo>
                  <a:lnTo>
                    <a:pt x="4555" y="131"/>
                  </a:lnTo>
                  <a:lnTo>
                    <a:pt x="4701" y="209"/>
                  </a:lnTo>
                  <a:lnTo>
                    <a:pt x="4814" y="285"/>
                  </a:lnTo>
                  <a:lnTo>
                    <a:pt x="4925" y="353"/>
                  </a:lnTo>
                  <a:lnTo>
                    <a:pt x="4992" y="463"/>
                  </a:lnTo>
                  <a:lnTo>
                    <a:pt x="5069" y="576"/>
                  </a:lnTo>
                  <a:lnTo>
                    <a:pt x="5147" y="722"/>
                  </a:lnTo>
                  <a:lnTo>
                    <a:pt x="5182" y="817"/>
                  </a:lnTo>
                  <a:lnTo>
                    <a:pt x="5215" y="933"/>
                  </a:lnTo>
                  <a:lnTo>
                    <a:pt x="5260" y="1113"/>
                  </a:lnTo>
                  <a:lnTo>
                    <a:pt x="5284" y="1234"/>
                  </a:lnTo>
                  <a:lnTo>
                    <a:pt x="5272" y="1349"/>
                  </a:lnTo>
                  <a:lnTo>
                    <a:pt x="5215" y="1512"/>
                  </a:lnTo>
                  <a:lnTo>
                    <a:pt x="5156" y="1634"/>
                  </a:lnTo>
                  <a:lnTo>
                    <a:pt x="5096" y="1717"/>
                  </a:lnTo>
                  <a:lnTo>
                    <a:pt x="5036" y="1774"/>
                  </a:lnTo>
                  <a:lnTo>
                    <a:pt x="4971" y="1816"/>
                  </a:lnTo>
                  <a:lnTo>
                    <a:pt x="4823" y="1909"/>
                  </a:lnTo>
                  <a:lnTo>
                    <a:pt x="4735" y="1982"/>
                  </a:lnTo>
                  <a:lnTo>
                    <a:pt x="4635" y="2092"/>
                  </a:lnTo>
                  <a:lnTo>
                    <a:pt x="4426" y="2343"/>
                  </a:lnTo>
                  <a:lnTo>
                    <a:pt x="4303" y="2501"/>
                  </a:lnTo>
                  <a:lnTo>
                    <a:pt x="4201" y="2671"/>
                  </a:lnTo>
                  <a:lnTo>
                    <a:pt x="4056" y="2962"/>
                  </a:lnTo>
                  <a:lnTo>
                    <a:pt x="3936" y="3219"/>
                  </a:lnTo>
                  <a:lnTo>
                    <a:pt x="3876" y="3382"/>
                  </a:lnTo>
                  <a:lnTo>
                    <a:pt x="3835" y="3553"/>
                  </a:lnTo>
                  <a:lnTo>
                    <a:pt x="3767" y="3831"/>
                  </a:lnTo>
                  <a:lnTo>
                    <a:pt x="3655" y="4277"/>
                  </a:lnTo>
                  <a:lnTo>
                    <a:pt x="3602" y="4550"/>
                  </a:lnTo>
                  <a:lnTo>
                    <a:pt x="3559" y="4826"/>
                  </a:lnTo>
                  <a:lnTo>
                    <a:pt x="3525" y="5020"/>
                  </a:lnTo>
                  <a:lnTo>
                    <a:pt x="3476" y="5280"/>
                  </a:lnTo>
                  <a:lnTo>
                    <a:pt x="3270" y="6303"/>
                  </a:lnTo>
                  <a:lnTo>
                    <a:pt x="3186" y="6728"/>
                  </a:lnTo>
                </a:path>
              </a:pathLst>
            </a:custGeom>
            <a:noFill/>
            <a:ln w="444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58" name="Freeform 98"/>
            <p:cNvSpPr>
              <a:spLocks/>
            </p:cNvSpPr>
            <p:nvPr/>
          </p:nvSpPr>
          <p:spPr bwMode="auto">
            <a:xfrm>
              <a:off x="2136" y="2106"/>
              <a:ext cx="3187" cy="773"/>
            </a:xfrm>
            <a:custGeom>
              <a:avLst/>
              <a:gdLst>
                <a:gd name="T0" fmla="*/ 0 w 9559"/>
                <a:gd name="T1" fmla="*/ 0 h 2318"/>
                <a:gd name="T2" fmla="*/ 55 w 9559"/>
                <a:gd name="T3" fmla="*/ 31 h 2318"/>
                <a:gd name="T4" fmla="*/ 116 w 9559"/>
                <a:gd name="T5" fmla="*/ 62 h 2318"/>
                <a:gd name="T6" fmla="*/ 193 w 9559"/>
                <a:gd name="T7" fmla="*/ 97 h 2318"/>
                <a:gd name="T8" fmla="*/ 281 w 9559"/>
                <a:gd name="T9" fmla="*/ 135 h 2318"/>
                <a:gd name="T10" fmla="*/ 335 w 9559"/>
                <a:gd name="T11" fmla="*/ 159 h 2318"/>
                <a:gd name="T12" fmla="*/ 390 w 9559"/>
                <a:gd name="T13" fmla="*/ 176 h 2318"/>
                <a:gd name="T14" fmla="*/ 483 w 9559"/>
                <a:gd name="T15" fmla="*/ 193 h 2318"/>
                <a:gd name="T16" fmla="*/ 601 w 9559"/>
                <a:gd name="T17" fmla="*/ 212 h 2318"/>
                <a:gd name="T18" fmla="*/ 690 w 9559"/>
                <a:gd name="T19" fmla="*/ 224 h 2318"/>
                <a:gd name="T20" fmla="*/ 759 w 9559"/>
                <a:gd name="T21" fmla="*/ 231 h 2318"/>
                <a:gd name="T22" fmla="*/ 820 w 9559"/>
                <a:gd name="T23" fmla="*/ 232 h 2318"/>
                <a:gd name="T24" fmla="*/ 879 w 9559"/>
                <a:gd name="T25" fmla="*/ 229 h 2318"/>
                <a:gd name="T26" fmla="*/ 949 w 9559"/>
                <a:gd name="T27" fmla="*/ 221 h 2318"/>
                <a:gd name="T28" fmla="*/ 1039 w 9559"/>
                <a:gd name="T29" fmla="*/ 209 h 2318"/>
                <a:gd name="T30" fmla="*/ 1159 w 9559"/>
                <a:gd name="T31" fmla="*/ 193 h 2318"/>
                <a:gd name="T32" fmla="*/ 1229 w 9559"/>
                <a:gd name="T33" fmla="*/ 182 h 2318"/>
                <a:gd name="T34" fmla="*/ 1280 w 9559"/>
                <a:gd name="T35" fmla="*/ 171 h 2318"/>
                <a:gd name="T36" fmla="*/ 1319 w 9559"/>
                <a:gd name="T37" fmla="*/ 158 h 2318"/>
                <a:gd name="T38" fmla="*/ 1352 w 9559"/>
                <a:gd name="T39" fmla="*/ 145 h 2318"/>
                <a:gd name="T40" fmla="*/ 1385 w 9559"/>
                <a:gd name="T41" fmla="*/ 132 h 2318"/>
                <a:gd name="T42" fmla="*/ 1424 w 9559"/>
                <a:gd name="T43" fmla="*/ 119 h 2318"/>
                <a:gd name="T44" fmla="*/ 1475 w 9559"/>
                <a:gd name="T45" fmla="*/ 107 h 2318"/>
                <a:gd name="T46" fmla="*/ 1545 w 9559"/>
                <a:gd name="T47" fmla="*/ 97 h 2318"/>
                <a:gd name="T48" fmla="*/ 1613 w 9559"/>
                <a:gd name="T49" fmla="*/ 89 h 2318"/>
                <a:gd name="T50" fmla="*/ 1664 w 9559"/>
                <a:gd name="T51" fmla="*/ 86 h 2318"/>
                <a:gd name="T52" fmla="*/ 1737 w 9559"/>
                <a:gd name="T53" fmla="*/ 87 h 2318"/>
                <a:gd name="T54" fmla="*/ 1810 w 9559"/>
                <a:gd name="T55" fmla="*/ 93 h 2318"/>
                <a:gd name="T56" fmla="*/ 1862 w 9559"/>
                <a:gd name="T57" fmla="*/ 96 h 2318"/>
                <a:gd name="T58" fmla="*/ 1931 w 9559"/>
                <a:gd name="T59" fmla="*/ 97 h 2318"/>
                <a:gd name="T60" fmla="*/ 2022 w 9559"/>
                <a:gd name="T61" fmla="*/ 94 h 2318"/>
                <a:gd name="T62" fmla="*/ 2077 w 9559"/>
                <a:gd name="T63" fmla="*/ 89 h 2318"/>
                <a:gd name="T64" fmla="*/ 2132 w 9559"/>
                <a:gd name="T65" fmla="*/ 88 h 2318"/>
                <a:gd name="T66" fmla="*/ 2221 w 9559"/>
                <a:gd name="T67" fmla="*/ 97 h 2318"/>
                <a:gd name="T68" fmla="*/ 2345 w 9559"/>
                <a:gd name="T69" fmla="*/ 111 h 2318"/>
                <a:gd name="T70" fmla="*/ 2421 w 9559"/>
                <a:gd name="T71" fmla="*/ 122 h 2318"/>
                <a:gd name="T72" fmla="*/ 2494 w 9559"/>
                <a:gd name="T73" fmla="*/ 145 h 2318"/>
                <a:gd name="T74" fmla="*/ 2608 w 9559"/>
                <a:gd name="T75" fmla="*/ 193 h 2318"/>
                <a:gd name="T76" fmla="*/ 2706 w 9559"/>
                <a:gd name="T77" fmla="*/ 238 h 2318"/>
                <a:gd name="T78" fmla="*/ 2766 w 9559"/>
                <a:gd name="T79" fmla="*/ 270 h 2318"/>
                <a:gd name="T80" fmla="*/ 2818 w 9559"/>
                <a:gd name="T81" fmla="*/ 312 h 2318"/>
                <a:gd name="T82" fmla="*/ 2897 w 9559"/>
                <a:gd name="T83" fmla="*/ 387 h 2318"/>
                <a:gd name="T84" fmla="*/ 2964 w 9559"/>
                <a:gd name="T85" fmla="*/ 455 h 2318"/>
                <a:gd name="T86" fmla="*/ 3023 w 9559"/>
                <a:gd name="T87" fmla="*/ 523 h 2318"/>
                <a:gd name="T88" fmla="*/ 3073 w 9559"/>
                <a:gd name="T89" fmla="*/ 588 h 2318"/>
                <a:gd name="T90" fmla="*/ 3113 w 9559"/>
                <a:gd name="T91" fmla="*/ 647 h 2318"/>
                <a:gd name="T92" fmla="*/ 3145 w 9559"/>
                <a:gd name="T93" fmla="*/ 698 h 2318"/>
                <a:gd name="T94" fmla="*/ 3168 w 9559"/>
                <a:gd name="T95" fmla="*/ 738 h 2318"/>
                <a:gd name="T96" fmla="*/ 3187 w 9559"/>
                <a:gd name="T97" fmla="*/ 773 h 231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9559" h="2318">
                  <a:moveTo>
                    <a:pt x="0" y="0"/>
                  </a:moveTo>
                  <a:lnTo>
                    <a:pt x="166" y="94"/>
                  </a:lnTo>
                  <a:lnTo>
                    <a:pt x="349" y="187"/>
                  </a:lnTo>
                  <a:lnTo>
                    <a:pt x="579" y="290"/>
                  </a:lnTo>
                  <a:lnTo>
                    <a:pt x="842" y="405"/>
                  </a:lnTo>
                  <a:lnTo>
                    <a:pt x="1004" y="478"/>
                  </a:lnTo>
                  <a:lnTo>
                    <a:pt x="1170" y="528"/>
                  </a:lnTo>
                  <a:lnTo>
                    <a:pt x="1448" y="580"/>
                  </a:lnTo>
                  <a:lnTo>
                    <a:pt x="1803" y="636"/>
                  </a:lnTo>
                  <a:lnTo>
                    <a:pt x="2070" y="673"/>
                  </a:lnTo>
                  <a:lnTo>
                    <a:pt x="2278" y="693"/>
                  </a:lnTo>
                  <a:lnTo>
                    <a:pt x="2458" y="697"/>
                  </a:lnTo>
                  <a:lnTo>
                    <a:pt x="2636" y="686"/>
                  </a:lnTo>
                  <a:lnTo>
                    <a:pt x="2847" y="662"/>
                  </a:lnTo>
                  <a:lnTo>
                    <a:pt x="3116" y="626"/>
                  </a:lnTo>
                  <a:lnTo>
                    <a:pt x="3476" y="580"/>
                  </a:lnTo>
                  <a:lnTo>
                    <a:pt x="3685" y="547"/>
                  </a:lnTo>
                  <a:lnTo>
                    <a:pt x="3839" y="512"/>
                  </a:lnTo>
                  <a:lnTo>
                    <a:pt x="3956" y="475"/>
                  </a:lnTo>
                  <a:lnTo>
                    <a:pt x="4055" y="435"/>
                  </a:lnTo>
                  <a:lnTo>
                    <a:pt x="4154" y="396"/>
                  </a:lnTo>
                  <a:lnTo>
                    <a:pt x="4270" y="357"/>
                  </a:lnTo>
                  <a:lnTo>
                    <a:pt x="4424" y="322"/>
                  </a:lnTo>
                  <a:lnTo>
                    <a:pt x="4634" y="290"/>
                  </a:lnTo>
                  <a:lnTo>
                    <a:pt x="4838" y="267"/>
                  </a:lnTo>
                  <a:lnTo>
                    <a:pt x="4991" y="257"/>
                  </a:lnTo>
                  <a:lnTo>
                    <a:pt x="5209" y="261"/>
                  </a:lnTo>
                  <a:lnTo>
                    <a:pt x="5430" y="279"/>
                  </a:lnTo>
                  <a:lnTo>
                    <a:pt x="5584" y="287"/>
                  </a:lnTo>
                  <a:lnTo>
                    <a:pt x="5793" y="290"/>
                  </a:lnTo>
                  <a:lnTo>
                    <a:pt x="6064" y="281"/>
                  </a:lnTo>
                  <a:lnTo>
                    <a:pt x="6229" y="268"/>
                  </a:lnTo>
                  <a:lnTo>
                    <a:pt x="6394" y="265"/>
                  </a:lnTo>
                  <a:lnTo>
                    <a:pt x="6663" y="290"/>
                  </a:lnTo>
                  <a:lnTo>
                    <a:pt x="7033" y="332"/>
                  </a:lnTo>
                  <a:lnTo>
                    <a:pt x="7262" y="366"/>
                  </a:lnTo>
                  <a:lnTo>
                    <a:pt x="7480" y="435"/>
                  </a:lnTo>
                  <a:lnTo>
                    <a:pt x="7821" y="580"/>
                  </a:lnTo>
                  <a:lnTo>
                    <a:pt x="8117" y="713"/>
                  </a:lnTo>
                  <a:lnTo>
                    <a:pt x="8295" y="809"/>
                  </a:lnTo>
                  <a:lnTo>
                    <a:pt x="8452" y="936"/>
                  </a:lnTo>
                  <a:lnTo>
                    <a:pt x="8690" y="1159"/>
                  </a:lnTo>
                  <a:lnTo>
                    <a:pt x="8891" y="1364"/>
                  </a:lnTo>
                  <a:lnTo>
                    <a:pt x="9066" y="1568"/>
                  </a:lnTo>
                  <a:lnTo>
                    <a:pt x="9216" y="1763"/>
                  </a:lnTo>
                  <a:lnTo>
                    <a:pt x="9338" y="1941"/>
                  </a:lnTo>
                  <a:lnTo>
                    <a:pt x="9434" y="2093"/>
                  </a:lnTo>
                  <a:lnTo>
                    <a:pt x="9503" y="2213"/>
                  </a:lnTo>
                  <a:lnTo>
                    <a:pt x="9559" y="2318"/>
                  </a:lnTo>
                </a:path>
              </a:pathLst>
            </a:custGeom>
            <a:noFill/>
            <a:ln w="444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59" name="Freeform 99"/>
            <p:cNvSpPr>
              <a:spLocks/>
            </p:cNvSpPr>
            <p:nvPr/>
          </p:nvSpPr>
          <p:spPr bwMode="auto">
            <a:xfrm>
              <a:off x="3778" y="754"/>
              <a:ext cx="1545" cy="1449"/>
            </a:xfrm>
            <a:custGeom>
              <a:avLst/>
              <a:gdLst>
                <a:gd name="T0" fmla="*/ 0 w 4635"/>
                <a:gd name="T1" fmla="*/ 1449 h 4346"/>
                <a:gd name="T2" fmla="*/ 16 w 4635"/>
                <a:gd name="T3" fmla="*/ 1444 h 4346"/>
                <a:gd name="T4" fmla="*/ 61 w 4635"/>
                <a:gd name="T5" fmla="*/ 1426 h 4346"/>
                <a:gd name="T6" fmla="*/ 122 w 4635"/>
                <a:gd name="T7" fmla="*/ 1396 h 4346"/>
                <a:gd name="T8" fmla="*/ 193 w 4635"/>
                <a:gd name="T9" fmla="*/ 1352 h 4346"/>
                <a:gd name="T10" fmla="*/ 260 w 4635"/>
                <a:gd name="T11" fmla="*/ 1301 h 4346"/>
                <a:gd name="T12" fmla="*/ 298 w 4635"/>
                <a:gd name="T13" fmla="*/ 1265 h 4346"/>
                <a:gd name="T14" fmla="*/ 331 w 4635"/>
                <a:gd name="T15" fmla="*/ 1225 h 4346"/>
                <a:gd name="T16" fmla="*/ 386 w 4635"/>
                <a:gd name="T17" fmla="*/ 1159 h 4346"/>
                <a:gd name="T18" fmla="*/ 440 w 4635"/>
                <a:gd name="T19" fmla="*/ 1092 h 4346"/>
                <a:gd name="T20" fmla="*/ 477 w 4635"/>
                <a:gd name="T21" fmla="*/ 1037 h 4346"/>
                <a:gd name="T22" fmla="*/ 502 w 4635"/>
                <a:gd name="T23" fmla="*/ 992 h 4346"/>
                <a:gd name="T24" fmla="*/ 522 w 4635"/>
                <a:gd name="T25" fmla="*/ 953 h 4346"/>
                <a:gd name="T26" fmla="*/ 543 w 4635"/>
                <a:gd name="T27" fmla="*/ 915 h 4346"/>
                <a:gd name="T28" fmla="*/ 571 w 4635"/>
                <a:gd name="T29" fmla="*/ 875 h 4346"/>
                <a:gd name="T30" fmla="*/ 614 w 4635"/>
                <a:gd name="T31" fmla="*/ 829 h 4346"/>
                <a:gd name="T32" fmla="*/ 676 w 4635"/>
                <a:gd name="T33" fmla="*/ 773 h 4346"/>
                <a:gd name="T34" fmla="*/ 736 w 4635"/>
                <a:gd name="T35" fmla="*/ 728 h 4346"/>
                <a:gd name="T36" fmla="*/ 784 w 4635"/>
                <a:gd name="T37" fmla="*/ 699 h 4346"/>
                <a:gd name="T38" fmla="*/ 826 w 4635"/>
                <a:gd name="T39" fmla="*/ 682 h 4346"/>
                <a:gd name="T40" fmla="*/ 864 w 4635"/>
                <a:gd name="T41" fmla="*/ 672 h 4346"/>
                <a:gd name="T42" fmla="*/ 903 w 4635"/>
                <a:gd name="T43" fmla="*/ 662 h 4346"/>
                <a:gd name="T44" fmla="*/ 946 w 4635"/>
                <a:gd name="T45" fmla="*/ 647 h 4346"/>
                <a:gd name="T46" fmla="*/ 998 w 4635"/>
                <a:gd name="T47" fmla="*/ 621 h 4346"/>
                <a:gd name="T48" fmla="*/ 1062 w 4635"/>
                <a:gd name="T49" fmla="*/ 580 h 4346"/>
                <a:gd name="T50" fmla="*/ 1164 w 4635"/>
                <a:gd name="T51" fmla="*/ 503 h 4346"/>
                <a:gd name="T52" fmla="*/ 1221 w 4635"/>
                <a:gd name="T53" fmla="*/ 451 h 4346"/>
                <a:gd name="T54" fmla="*/ 1271 w 4635"/>
                <a:gd name="T55" fmla="*/ 390 h 4346"/>
                <a:gd name="T56" fmla="*/ 1352 w 4635"/>
                <a:gd name="T57" fmla="*/ 290 h 4346"/>
                <a:gd name="T58" fmla="*/ 1395 w 4635"/>
                <a:gd name="T59" fmla="*/ 235 h 4346"/>
                <a:gd name="T60" fmla="*/ 1433 w 4635"/>
                <a:gd name="T61" fmla="*/ 182 h 4346"/>
                <a:gd name="T62" fmla="*/ 1494 w 4635"/>
                <a:gd name="T63" fmla="*/ 89 h 4346"/>
                <a:gd name="T64" fmla="*/ 1532 w 4635"/>
                <a:gd name="T65" fmla="*/ 24 h 4346"/>
                <a:gd name="T66" fmla="*/ 1545 w 4635"/>
                <a:gd name="T67" fmla="*/ 0 h 434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4635" h="4346">
                  <a:moveTo>
                    <a:pt x="0" y="4346"/>
                  </a:moveTo>
                  <a:lnTo>
                    <a:pt x="49" y="4330"/>
                  </a:lnTo>
                  <a:lnTo>
                    <a:pt x="182" y="4278"/>
                  </a:lnTo>
                  <a:lnTo>
                    <a:pt x="367" y="4188"/>
                  </a:lnTo>
                  <a:lnTo>
                    <a:pt x="579" y="4056"/>
                  </a:lnTo>
                  <a:lnTo>
                    <a:pt x="781" y="3903"/>
                  </a:lnTo>
                  <a:lnTo>
                    <a:pt x="894" y="3795"/>
                  </a:lnTo>
                  <a:lnTo>
                    <a:pt x="994" y="3673"/>
                  </a:lnTo>
                  <a:lnTo>
                    <a:pt x="1158" y="3477"/>
                  </a:lnTo>
                  <a:lnTo>
                    <a:pt x="1321" y="3274"/>
                  </a:lnTo>
                  <a:lnTo>
                    <a:pt x="1430" y="3110"/>
                  </a:lnTo>
                  <a:lnTo>
                    <a:pt x="1505" y="2975"/>
                  </a:lnTo>
                  <a:lnTo>
                    <a:pt x="1565" y="2858"/>
                  </a:lnTo>
                  <a:lnTo>
                    <a:pt x="1628" y="2744"/>
                  </a:lnTo>
                  <a:lnTo>
                    <a:pt x="1713" y="2624"/>
                  </a:lnTo>
                  <a:lnTo>
                    <a:pt x="1841" y="2486"/>
                  </a:lnTo>
                  <a:lnTo>
                    <a:pt x="2028" y="2318"/>
                  </a:lnTo>
                  <a:lnTo>
                    <a:pt x="2207" y="2182"/>
                  </a:lnTo>
                  <a:lnTo>
                    <a:pt x="2353" y="2098"/>
                  </a:lnTo>
                  <a:lnTo>
                    <a:pt x="2478" y="2047"/>
                  </a:lnTo>
                  <a:lnTo>
                    <a:pt x="2592" y="2016"/>
                  </a:lnTo>
                  <a:lnTo>
                    <a:pt x="2708" y="1986"/>
                  </a:lnTo>
                  <a:lnTo>
                    <a:pt x="2838" y="1941"/>
                  </a:lnTo>
                  <a:lnTo>
                    <a:pt x="2994" y="1864"/>
                  </a:lnTo>
                  <a:lnTo>
                    <a:pt x="3187" y="1739"/>
                  </a:lnTo>
                  <a:lnTo>
                    <a:pt x="3491" y="1510"/>
                  </a:lnTo>
                  <a:lnTo>
                    <a:pt x="3664" y="1353"/>
                  </a:lnTo>
                  <a:lnTo>
                    <a:pt x="3814" y="1170"/>
                  </a:lnTo>
                  <a:lnTo>
                    <a:pt x="4056" y="869"/>
                  </a:lnTo>
                  <a:lnTo>
                    <a:pt x="4184" y="704"/>
                  </a:lnTo>
                  <a:lnTo>
                    <a:pt x="4299" y="546"/>
                  </a:lnTo>
                  <a:lnTo>
                    <a:pt x="4481" y="268"/>
                  </a:lnTo>
                  <a:lnTo>
                    <a:pt x="4595" y="73"/>
                  </a:lnTo>
                  <a:lnTo>
                    <a:pt x="4635" y="0"/>
                  </a:lnTo>
                </a:path>
              </a:pathLst>
            </a:custGeom>
            <a:noFill/>
            <a:ln w="444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60" name="Freeform 100"/>
            <p:cNvSpPr>
              <a:spLocks/>
            </p:cNvSpPr>
            <p:nvPr/>
          </p:nvSpPr>
          <p:spPr bwMode="auto">
            <a:xfrm>
              <a:off x="1461" y="870"/>
              <a:ext cx="511" cy="1142"/>
            </a:xfrm>
            <a:custGeom>
              <a:avLst/>
              <a:gdLst>
                <a:gd name="T0" fmla="*/ 193 w 1533"/>
                <a:gd name="T1" fmla="*/ 1142 h 3426"/>
                <a:gd name="T2" fmla="*/ 225 w 1533"/>
                <a:gd name="T3" fmla="*/ 1120 h 3426"/>
                <a:gd name="T4" fmla="*/ 256 w 1533"/>
                <a:gd name="T5" fmla="*/ 1095 h 3426"/>
                <a:gd name="T6" fmla="*/ 290 w 1533"/>
                <a:gd name="T7" fmla="*/ 1061 h 3426"/>
                <a:gd name="T8" fmla="*/ 328 w 1533"/>
                <a:gd name="T9" fmla="*/ 1014 h 3426"/>
                <a:gd name="T10" fmla="*/ 348 w 1533"/>
                <a:gd name="T11" fmla="*/ 983 h 3426"/>
                <a:gd name="T12" fmla="*/ 363 w 1533"/>
                <a:gd name="T13" fmla="*/ 951 h 3426"/>
                <a:gd name="T14" fmla="*/ 386 w 1533"/>
                <a:gd name="T15" fmla="*/ 897 h 3426"/>
                <a:gd name="T16" fmla="*/ 430 w 1533"/>
                <a:gd name="T17" fmla="*/ 799 h 3426"/>
                <a:gd name="T18" fmla="*/ 453 w 1533"/>
                <a:gd name="T19" fmla="*/ 738 h 3426"/>
                <a:gd name="T20" fmla="*/ 467 w 1533"/>
                <a:gd name="T21" fmla="*/ 675 h 3426"/>
                <a:gd name="T22" fmla="*/ 483 w 1533"/>
                <a:gd name="T23" fmla="*/ 571 h 3426"/>
                <a:gd name="T24" fmla="*/ 491 w 1533"/>
                <a:gd name="T25" fmla="*/ 527 h 3426"/>
                <a:gd name="T26" fmla="*/ 499 w 1533"/>
                <a:gd name="T27" fmla="*/ 493 h 3426"/>
                <a:gd name="T28" fmla="*/ 511 w 1533"/>
                <a:gd name="T29" fmla="*/ 442 h 3426"/>
                <a:gd name="T30" fmla="*/ 509 w 1533"/>
                <a:gd name="T31" fmla="*/ 395 h 3426"/>
                <a:gd name="T32" fmla="*/ 500 w 1533"/>
                <a:gd name="T33" fmla="*/ 364 h 3426"/>
                <a:gd name="T34" fmla="*/ 483 w 1533"/>
                <a:gd name="T35" fmla="*/ 326 h 3426"/>
                <a:gd name="T36" fmla="*/ 464 w 1533"/>
                <a:gd name="T37" fmla="*/ 291 h 3426"/>
                <a:gd name="T38" fmla="*/ 446 w 1533"/>
                <a:gd name="T39" fmla="*/ 266 h 3426"/>
                <a:gd name="T40" fmla="*/ 410 w 1533"/>
                <a:gd name="T41" fmla="*/ 234 h 3426"/>
                <a:gd name="T42" fmla="*/ 361 w 1533"/>
                <a:gd name="T43" fmla="*/ 207 h 3426"/>
                <a:gd name="T44" fmla="*/ 329 w 1533"/>
                <a:gd name="T45" fmla="*/ 189 h 3426"/>
                <a:gd name="T46" fmla="*/ 290 w 1533"/>
                <a:gd name="T47" fmla="*/ 163 h 3426"/>
                <a:gd name="T48" fmla="*/ 193 w 1533"/>
                <a:gd name="T49" fmla="*/ 101 h 3426"/>
                <a:gd name="T50" fmla="*/ 119 w 1533"/>
                <a:gd name="T51" fmla="*/ 60 h 3426"/>
                <a:gd name="T52" fmla="*/ 58 w 1533"/>
                <a:gd name="T53" fmla="*/ 30 h 3426"/>
                <a:gd name="T54" fmla="*/ 0 w 1533"/>
                <a:gd name="T55" fmla="*/ 0 h 342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533" h="3426">
                  <a:moveTo>
                    <a:pt x="579" y="3426"/>
                  </a:moveTo>
                  <a:lnTo>
                    <a:pt x="674" y="3361"/>
                  </a:lnTo>
                  <a:lnTo>
                    <a:pt x="768" y="3284"/>
                  </a:lnTo>
                  <a:lnTo>
                    <a:pt x="870" y="3182"/>
                  </a:lnTo>
                  <a:lnTo>
                    <a:pt x="984" y="3042"/>
                  </a:lnTo>
                  <a:lnTo>
                    <a:pt x="1045" y="2950"/>
                  </a:lnTo>
                  <a:lnTo>
                    <a:pt x="1090" y="2852"/>
                  </a:lnTo>
                  <a:lnTo>
                    <a:pt x="1159" y="2692"/>
                  </a:lnTo>
                  <a:lnTo>
                    <a:pt x="1289" y="2396"/>
                  </a:lnTo>
                  <a:lnTo>
                    <a:pt x="1359" y="2213"/>
                  </a:lnTo>
                  <a:lnTo>
                    <a:pt x="1402" y="2024"/>
                  </a:lnTo>
                  <a:lnTo>
                    <a:pt x="1449" y="1713"/>
                  </a:lnTo>
                  <a:lnTo>
                    <a:pt x="1472" y="1581"/>
                  </a:lnTo>
                  <a:lnTo>
                    <a:pt x="1497" y="1478"/>
                  </a:lnTo>
                  <a:lnTo>
                    <a:pt x="1533" y="1327"/>
                  </a:lnTo>
                  <a:lnTo>
                    <a:pt x="1528" y="1184"/>
                  </a:lnTo>
                  <a:lnTo>
                    <a:pt x="1499" y="1093"/>
                  </a:lnTo>
                  <a:lnTo>
                    <a:pt x="1449" y="979"/>
                  </a:lnTo>
                  <a:lnTo>
                    <a:pt x="1392" y="874"/>
                  </a:lnTo>
                  <a:lnTo>
                    <a:pt x="1339" y="799"/>
                  </a:lnTo>
                  <a:lnTo>
                    <a:pt x="1230" y="703"/>
                  </a:lnTo>
                  <a:lnTo>
                    <a:pt x="1084" y="622"/>
                  </a:lnTo>
                  <a:lnTo>
                    <a:pt x="987" y="566"/>
                  </a:lnTo>
                  <a:lnTo>
                    <a:pt x="870" y="490"/>
                  </a:lnTo>
                  <a:lnTo>
                    <a:pt x="580" y="303"/>
                  </a:lnTo>
                  <a:lnTo>
                    <a:pt x="357" y="180"/>
                  </a:lnTo>
                  <a:lnTo>
                    <a:pt x="174" y="90"/>
                  </a:lnTo>
                  <a:lnTo>
                    <a:pt x="0" y="0"/>
                  </a:lnTo>
                </a:path>
              </a:pathLst>
            </a:custGeom>
            <a:noFill/>
            <a:ln w="444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61" name="Freeform 101"/>
            <p:cNvSpPr>
              <a:spLocks/>
            </p:cNvSpPr>
            <p:nvPr/>
          </p:nvSpPr>
          <p:spPr bwMode="auto">
            <a:xfrm>
              <a:off x="2099" y="1253"/>
              <a:ext cx="682" cy="217"/>
            </a:xfrm>
            <a:custGeom>
              <a:avLst/>
              <a:gdLst>
                <a:gd name="T0" fmla="*/ 362 w 2046"/>
                <a:gd name="T1" fmla="*/ 24 h 652"/>
                <a:gd name="T2" fmla="*/ 435 w 2046"/>
                <a:gd name="T3" fmla="*/ 24 h 652"/>
                <a:gd name="T4" fmla="*/ 543 w 2046"/>
                <a:gd name="T5" fmla="*/ 0 h 652"/>
                <a:gd name="T6" fmla="*/ 610 w 2046"/>
                <a:gd name="T7" fmla="*/ 42 h 652"/>
                <a:gd name="T8" fmla="*/ 682 w 2046"/>
                <a:gd name="T9" fmla="*/ 85 h 652"/>
                <a:gd name="T10" fmla="*/ 652 w 2046"/>
                <a:gd name="T11" fmla="*/ 157 h 652"/>
                <a:gd name="T12" fmla="*/ 549 w 2046"/>
                <a:gd name="T13" fmla="*/ 175 h 652"/>
                <a:gd name="T14" fmla="*/ 477 w 2046"/>
                <a:gd name="T15" fmla="*/ 217 h 652"/>
                <a:gd name="T16" fmla="*/ 362 w 2046"/>
                <a:gd name="T17" fmla="*/ 217 h 652"/>
                <a:gd name="T18" fmla="*/ 314 w 2046"/>
                <a:gd name="T19" fmla="*/ 187 h 652"/>
                <a:gd name="T20" fmla="*/ 302 w 2046"/>
                <a:gd name="T21" fmla="*/ 187 h 652"/>
                <a:gd name="T22" fmla="*/ 217 w 2046"/>
                <a:gd name="T23" fmla="*/ 181 h 652"/>
                <a:gd name="T24" fmla="*/ 0 w 2046"/>
                <a:gd name="T25" fmla="*/ 145 h 652"/>
                <a:gd name="T26" fmla="*/ 72 w 2046"/>
                <a:gd name="T27" fmla="*/ 127 h 652"/>
                <a:gd name="T28" fmla="*/ 175 w 2046"/>
                <a:gd name="T29" fmla="*/ 120 h 652"/>
                <a:gd name="T30" fmla="*/ 314 w 2046"/>
                <a:gd name="T31" fmla="*/ 79 h 652"/>
                <a:gd name="T32" fmla="*/ 272 w 2046"/>
                <a:gd name="T33" fmla="*/ 72 h 652"/>
                <a:gd name="T34" fmla="*/ 272 w 2046"/>
                <a:gd name="T35" fmla="*/ 42 h 652"/>
                <a:gd name="T36" fmla="*/ 350 w 2046"/>
                <a:gd name="T37" fmla="*/ 18 h 652"/>
                <a:gd name="T38" fmla="*/ 368 w 2046"/>
                <a:gd name="T39" fmla="*/ 18 h 652"/>
                <a:gd name="T40" fmla="*/ 392 w 2046"/>
                <a:gd name="T41" fmla="*/ 30 h 652"/>
                <a:gd name="T42" fmla="*/ 392 w 2046"/>
                <a:gd name="T43" fmla="*/ 30 h 652"/>
                <a:gd name="T44" fmla="*/ 392 w 2046"/>
                <a:gd name="T45" fmla="*/ 30 h 652"/>
                <a:gd name="T46" fmla="*/ 392 w 2046"/>
                <a:gd name="T47" fmla="*/ 30 h 652"/>
                <a:gd name="T48" fmla="*/ 392 w 2046"/>
                <a:gd name="T49" fmla="*/ 30 h 652"/>
                <a:gd name="T50" fmla="*/ 362 w 2046"/>
                <a:gd name="T51" fmla="*/ 24 h 65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046" h="652">
                  <a:moveTo>
                    <a:pt x="1086" y="73"/>
                  </a:moveTo>
                  <a:lnTo>
                    <a:pt x="1304" y="73"/>
                  </a:lnTo>
                  <a:lnTo>
                    <a:pt x="1629" y="0"/>
                  </a:lnTo>
                  <a:lnTo>
                    <a:pt x="1829" y="127"/>
                  </a:lnTo>
                  <a:lnTo>
                    <a:pt x="2046" y="254"/>
                  </a:lnTo>
                  <a:lnTo>
                    <a:pt x="1955" y="471"/>
                  </a:lnTo>
                  <a:lnTo>
                    <a:pt x="1648" y="526"/>
                  </a:lnTo>
                  <a:lnTo>
                    <a:pt x="1431" y="652"/>
                  </a:lnTo>
                  <a:lnTo>
                    <a:pt x="1086" y="652"/>
                  </a:lnTo>
                  <a:lnTo>
                    <a:pt x="942" y="562"/>
                  </a:lnTo>
                  <a:lnTo>
                    <a:pt x="905" y="562"/>
                  </a:lnTo>
                  <a:lnTo>
                    <a:pt x="652" y="543"/>
                  </a:lnTo>
                  <a:lnTo>
                    <a:pt x="0" y="435"/>
                  </a:lnTo>
                  <a:lnTo>
                    <a:pt x="217" y="381"/>
                  </a:lnTo>
                  <a:lnTo>
                    <a:pt x="526" y="362"/>
                  </a:lnTo>
                  <a:lnTo>
                    <a:pt x="942" y="236"/>
                  </a:lnTo>
                  <a:lnTo>
                    <a:pt x="815" y="217"/>
                  </a:lnTo>
                  <a:lnTo>
                    <a:pt x="815" y="127"/>
                  </a:lnTo>
                  <a:lnTo>
                    <a:pt x="1050" y="55"/>
                  </a:lnTo>
                  <a:lnTo>
                    <a:pt x="1105" y="55"/>
                  </a:lnTo>
                  <a:lnTo>
                    <a:pt x="1177" y="91"/>
                  </a:lnTo>
                  <a:lnTo>
                    <a:pt x="1086" y="73"/>
                  </a:lnTo>
                  <a:close/>
                </a:path>
              </a:pathLst>
            </a:custGeom>
            <a:solidFill>
              <a:srgbClr val="0000C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62" name="Freeform 102"/>
            <p:cNvSpPr>
              <a:spLocks/>
            </p:cNvSpPr>
            <p:nvPr/>
          </p:nvSpPr>
          <p:spPr bwMode="auto">
            <a:xfrm>
              <a:off x="2758" y="1527"/>
              <a:ext cx="567" cy="217"/>
            </a:xfrm>
            <a:custGeom>
              <a:avLst/>
              <a:gdLst>
                <a:gd name="T0" fmla="*/ 193 w 1703"/>
                <a:gd name="T1" fmla="*/ 30 h 652"/>
                <a:gd name="T2" fmla="*/ 259 w 1703"/>
                <a:gd name="T3" fmla="*/ 24 h 652"/>
                <a:gd name="T4" fmla="*/ 374 w 1703"/>
                <a:gd name="T5" fmla="*/ 0 h 652"/>
                <a:gd name="T6" fmla="*/ 452 w 1703"/>
                <a:gd name="T7" fmla="*/ 12 h 652"/>
                <a:gd name="T8" fmla="*/ 494 w 1703"/>
                <a:gd name="T9" fmla="*/ 85 h 652"/>
                <a:gd name="T10" fmla="*/ 543 w 1703"/>
                <a:gd name="T11" fmla="*/ 145 h 652"/>
                <a:gd name="T12" fmla="*/ 567 w 1703"/>
                <a:gd name="T13" fmla="*/ 175 h 652"/>
                <a:gd name="T14" fmla="*/ 392 w 1703"/>
                <a:gd name="T15" fmla="*/ 193 h 652"/>
                <a:gd name="T16" fmla="*/ 332 w 1703"/>
                <a:gd name="T17" fmla="*/ 217 h 652"/>
                <a:gd name="T18" fmla="*/ 193 w 1703"/>
                <a:gd name="T19" fmla="*/ 187 h 652"/>
                <a:gd name="T20" fmla="*/ 91 w 1703"/>
                <a:gd name="T21" fmla="*/ 162 h 652"/>
                <a:gd name="T22" fmla="*/ 0 w 1703"/>
                <a:gd name="T23" fmla="*/ 120 h 652"/>
                <a:gd name="T24" fmla="*/ 48 w 1703"/>
                <a:gd name="T25" fmla="*/ 97 h 652"/>
                <a:gd name="T26" fmla="*/ 144 w 1703"/>
                <a:gd name="T27" fmla="*/ 72 h 652"/>
                <a:gd name="T28" fmla="*/ 187 w 1703"/>
                <a:gd name="T29" fmla="*/ 72 h 652"/>
                <a:gd name="T30" fmla="*/ 205 w 1703"/>
                <a:gd name="T31" fmla="*/ 48 h 652"/>
                <a:gd name="T32" fmla="*/ 193 w 1703"/>
                <a:gd name="T33" fmla="*/ 30 h 65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703" h="652">
                  <a:moveTo>
                    <a:pt x="580" y="90"/>
                  </a:moveTo>
                  <a:lnTo>
                    <a:pt x="779" y="73"/>
                  </a:lnTo>
                  <a:lnTo>
                    <a:pt x="1123" y="0"/>
                  </a:lnTo>
                  <a:lnTo>
                    <a:pt x="1358" y="36"/>
                  </a:lnTo>
                  <a:lnTo>
                    <a:pt x="1485" y="254"/>
                  </a:lnTo>
                  <a:lnTo>
                    <a:pt x="1630" y="435"/>
                  </a:lnTo>
                  <a:lnTo>
                    <a:pt x="1703" y="525"/>
                  </a:lnTo>
                  <a:lnTo>
                    <a:pt x="1177" y="580"/>
                  </a:lnTo>
                  <a:lnTo>
                    <a:pt x="996" y="652"/>
                  </a:lnTo>
                  <a:lnTo>
                    <a:pt x="580" y="561"/>
                  </a:lnTo>
                  <a:lnTo>
                    <a:pt x="272" y="488"/>
                  </a:lnTo>
                  <a:lnTo>
                    <a:pt x="0" y="362"/>
                  </a:lnTo>
                  <a:lnTo>
                    <a:pt x="145" y="290"/>
                  </a:lnTo>
                  <a:lnTo>
                    <a:pt x="434" y="217"/>
                  </a:lnTo>
                  <a:lnTo>
                    <a:pt x="562" y="217"/>
                  </a:lnTo>
                  <a:lnTo>
                    <a:pt x="617" y="145"/>
                  </a:lnTo>
                  <a:lnTo>
                    <a:pt x="580" y="90"/>
                  </a:lnTo>
                  <a:close/>
                </a:path>
              </a:pathLst>
            </a:custGeom>
            <a:solidFill>
              <a:srgbClr val="0000C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63" name="Freeform 103"/>
            <p:cNvSpPr>
              <a:spLocks/>
            </p:cNvSpPr>
            <p:nvPr/>
          </p:nvSpPr>
          <p:spPr bwMode="auto">
            <a:xfrm>
              <a:off x="3131" y="640"/>
              <a:ext cx="2185" cy="887"/>
            </a:xfrm>
            <a:custGeom>
              <a:avLst/>
              <a:gdLst>
                <a:gd name="T0" fmla="*/ 0 w 6557"/>
                <a:gd name="T1" fmla="*/ 877 h 2662"/>
                <a:gd name="T2" fmla="*/ 5 w 6557"/>
                <a:gd name="T3" fmla="*/ 816 h 2662"/>
                <a:gd name="T4" fmla="*/ 40 w 6557"/>
                <a:gd name="T5" fmla="*/ 746 h 2662"/>
                <a:gd name="T6" fmla="*/ 81 w 6557"/>
                <a:gd name="T7" fmla="*/ 715 h 2662"/>
                <a:gd name="T8" fmla="*/ 172 w 6557"/>
                <a:gd name="T9" fmla="*/ 651 h 2662"/>
                <a:gd name="T10" fmla="*/ 245 w 6557"/>
                <a:gd name="T11" fmla="*/ 605 h 2662"/>
                <a:gd name="T12" fmla="*/ 356 w 6557"/>
                <a:gd name="T13" fmla="*/ 589 h 2662"/>
                <a:gd name="T14" fmla="*/ 417 w 6557"/>
                <a:gd name="T15" fmla="*/ 611 h 2662"/>
                <a:gd name="T16" fmla="*/ 511 w 6557"/>
                <a:gd name="T17" fmla="*/ 611 h 2662"/>
                <a:gd name="T18" fmla="*/ 614 w 6557"/>
                <a:gd name="T19" fmla="*/ 585 h 2662"/>
                <a:gd name="T20" fmla="*/ 705 w 6557"/>
                <a:gd name="T21" fmla="*/ 535 h 2662"/>
                <a:gd name="T22" fmla="*/ 793 w 6557"/>
                <a:gd name="T23" fmla="*/ 495 h 2662"/>
                <a:gd name="T24" fmla="*/ 888 w 6557"/>
                <a:gd name="T25" fmla="*/ 489 h 2662"/>
                <a:gd name="T26" fmla="*/ 958 w 6557"/>
                <a:gd name="T27" fmla="*/ 506 h 2662"/>
                <a:gd name="T28" fmla="*/ 989 w 6557"/>
                <a:gd name="T29" fmla="*/ 541 h 2662"/>
                <a:gd name="T30" fmla="*/ 1055 w 6557"/>
                <a:gd name="T31" fmla="*/ 541 h 2662"/>
                <a:gd name="T32" fmla="*/ 1104 w 6557"/>
                <a:gd name="T33" fmla="*/ 494 h 2662"/>
                <a:gd name="T34" fmla="*/ 1206 w 6557"/>
                <a:gd name="T35" fmla="*/ 438 h 2662"/>
                <a:gd name="T36" fmla="*/ 1306 w 6557"/>
                <a:gd name="T37" fmla="*/ 406 h 2662"/>
                <a:gd name="T38" fmla="*/ 1355 w 6557"/>
                <a:gd name="T39" fmla="*/ 396 h 2662"/>
                <a:gd name="T40" fmla="*/ 1401 w 6557"/>
                <a:gd name="T41" fmla="*/ 346 h 2662"/>
                <a:gd name="T42" fmla="*/ 1408 w 6557"/>
                <a:gd name="T43" fmla="*/ 296 h 2662"/>
                <a:gd name="T44" fmla="*/ 1462 w 6557"/>
                <a:gd name="T45" fmla="*/ 227 h 2662"/>
                <a:gd name="T46" fmla="*/ 1527 w 6557"/>
                <a:gd name="T47" fmla="*/ 196 h 2662"/>
                <a:gd name="T48" fmla="*/ 1629 w 6557"/>
                <a:gd name="T49" fmla="*/ 156 h 2662"/>
                <a:gd name="T50" fmla="*/ 1689 w 6557"/>
                <a:gd name="T51" fmla="*/ 141 h 2662"/>
                <a:gd name="T52" fmla="*/ 1782 w 6557"/>
                <a:gd name="T53" fmla="*/ 111 h 2662"/>
                <a:gd name="T54" fmla="*/ 1833 w 6557"/>
                <a:gd name="T55" fmla="*/ 91 h 2662"/>
                <a:gd name="T56" fmla="*/ 1920 w 6557"/>
                <a:gd name="T57" fmla="*/ 69 h 2662"/>
                <a:gd name="T58" fmla="*/ 1973 w 6557"/>
                <a:gd name="T59" fmla="*/ 63 h 2662"/>
                <a:gd name="T60" fmla="*/ 2090 w 6557"/>
                <a:gd name="T61" fmla="*/ 38 h 2662"/>
                <a:gd name="T62" fmla="*/ 2185 w 6557"/>
                <a:gd name="T63" fmla="*/ 0 h 266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557" h="2662">
                  <a:moveTo>
                    <a:pt x="4" y="2662"/>
                  </a:moveTo>
                  <a:lnTo>
                    <a:pt x="0" y="2631"/>
                  </a:lnTo>
                  <a:lnTo>
                    <a:pt x="0" y="2555"/>
                  </a:lnTo>
                  <a:lnTo>
                    <a:pt x="14" y="2449"/>
                  </a:lnTo>
                  <a:lnTo>
                    <a:pt x="58" y="2336"/>
                  </a:lnTo>
                  <a:lnTo>
                    <a:pt x="120" y="2238"/>
                  </a:lnTo>
                  <a:lnTo>
                    <a:pt x="174" y="2188"/>
                  </a:lnTo>
                  <a:lnTo>
                    <a:pt x="243" y="2147"/>
                  </a:lnTo>
                  <a:lnTo>
                    <a:pt x="348" y="2083"/>
                  </a:lnTo>
                  <a:lnTo>
                    <a:pt x="516" y="1955"/>
                  </a:lnTo>
                  <a:lnTo>
                    <a:pt x="621" y="1872"/>
                  </a:lnTo>
                  <a:lnTo>
                    <a:pt x="735" y="1817"/>
                  </a:lnTo>
                  <a:lnTo>
                    <a:pt x="927" y="1774"/>
                  </a:lnTo>
                  <a:lnTo>
                    <a:pt x="1069" y="1769"/>
                  </a:lnTo>
                  <a:lnTo>
                    <a:pt x="1159" y="1798"/>
                  </a:lnTo>
                  <a:lnTo>
                    <a:pt x="1250" y="1834"/>
                  </a:lnTo>
                  <a:lnTo>
                    <a:pt x="1398" y="1847"/>
                  </a:lnTo>
                  <a:lnTo>
                    <a:pt x="1534" y="1835"/>
                  </a:lnTo>
                  <a:lnTo>
                    <a:pt x="1651" y="1815"/>
                  </a:lnTo>
                  <a:lnTo>
                    <a:pt x="1843" y="1757"/>
                  </a:lnTo>
                  <a:lnTo>
                    <a:pt x="1991" y="1683"/>
                  </a:lnTo>
                  <a:lnTo>
                    <a:pt x="2117" y="1606"/>
                  </a:lnTo>
                  <a:lnTo>
                    <a:pt x="2240" y="1537"/>
                  </a:lnTo>
                  <a:lnTo>
                    <a:pt x="2380" y="1486"/>
                  </a:lnTo>
                  <a:lnTo>
                    <a:pt x="2557" y="1465"/>
                  </a:lnTo>
                  <a:lnTo>
                    <a:pt x="2666" y="1468"/>
                  </a:lnTo>
                  <a:lnTo>
                    <a:pt x="2792" y="1485"/>
                  </a:lnTo>
                  <a:lnTo>
                    <a:pt x="2875" y="1520"/>
                  </a:lnTo>
                  <a:lnTo>
                    <a:pt x="2923" y="1575"/>
                  </a:lnTo>
                  <a:lnTo>
                    <a:pt x="2968" y="1625"/>
                  </a:lnTo>
                  <a:lnTo>
                    <a:pt x="3046" y="1648"/>
                  </a:lnTo>
                  <a:lnTo>
                    <a:pt x="3167" y="1624"/>
                  </a:lnTo>
                  <a:lnTo>
                    <a:pt x="3241" y="1565"/>
                  </a:lnTo>
                  <a:lnTo>
                    <a:pt x="3314" y="1483"/>
                  </a:lnTo>
                  <a:lnTo>
                    <a:pt x="3444" y="1395"/>
                  </a:lnTo>
                  <a:lnTo>
                    <a:pt x="3619" y="1314"/>
                  </a:lnTo>
                  <a:lnTo>
                    <a:pt x="3806" y="1250"/>
                  </a:lnTo>
                  <a:lnTo>
                    <a:pt x="3920" y="1217"/>
                  </a:lnTo>
                  <a:lnTo>
                    <a:pt x="3999" y="1207"/>
                  </a:lnTo>
                  <a:lnTo>
                    <a:pt x="4067" y="1187"/>
                  </a:lnTo>
                  <a:lnTo>
                    <a:pt x="4150" y="1122"/>
                  </a:lnTo>
                  <a:lnTo>
                    <a:pt x="4205" y="1039"/>
                  </a:lnTo>
                  <a:lnTo>
                    <a:pt x="4215" y="964"/>
                  </a:lnTo>
                  <a:lnTo>
                    <a:pt x="4224" y="888"/>
                  </a:lnTo>
                  <a:lnTo>
                    <a:pt x="4276" y="796"/>
                  </a:lnTo>
                  <a:lnTo>
                    <a:pt x="4388" y="680"/>
                  </a:lnTo>
                  <a:lnTo>
                    <a:pt x="4477" y="625"/>
                  </a:lnTo>
                  <a:lnTo>
                    <a:pt x="4583" y="588"/>
                  </a:lnTo>
                  <a:lnTo>
                    <a:pt x="4747" y="525"/>
                  </a:lnTo>
                  <a:lnTo>
                    <a:pt x="4888" y="469"/>
                  </a:lnTo>
                  <a:lnTo>
                    <a:pt x="4977" y="444"/>
                  </a:lnTo>
                  <a:lnTo>
                    <a:pt x="5070" y="423"/>
                  </a:lnTo>
                  <a:lnTo>
                    <a:pt x="5218" y="380"/>
                  </a:lnTo>
                  <a:lnTo>
                    <a:pt x="5347" y="334"/>
                  </a:lnTo>
                  <a:lnTo>
                    <a:pt x="5424" y="303"/>
                  </a:lnTo>
                  <a:lnTo>
                    <a:pt x="5502" y="273"/>
                  </a:lnTo>
                  <a:lnTo>
                    <a:pt x="5635" y="236"/>
                  </a:lnTo>
                  <a:lnTo>
                    <a:pt x="5762" y="207"/>
                  </a:lnTo>
                  <a:lnTo>
                    <a:pt x="5841" y="197"/>
                  </a:lnTo>
                  <a:lnTo>
                    <a:pt x="5921" y="188"/>
                  </a:lnTo>
                  <a:lnTo>
                    <a:pt x="6050" y="163"/>
                  </a:lnTo>
                  <a:lnTo>
                    <a:pt x="6271" y="113"/>
                  </a:lnTo>
                  <a:lnTo>
                    <a:pt x="6485" y="36"/>
                  </a:lnTo>
                  <a:lnTo>
                    <a:pt x="6557" y="0"/>
                  </a:lnTo>
                </a:path>
              </a:pathLst>
            </a:custGeom>
            <a:noFill/>
            <a:ln w="44450">
              <a:solidFill>
                <a:srgbClr val="0000C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64" name="Freeform 104"/>
            <p:cNvSpPr>
              <a:spLocks/>
            </p:cNvSpPr>
            <p:nvPr/>
          </p:nvSpPr>
          <p:spPr bwMode="auto">
            <a:xfrm>
              <a:off x="2716" y="948"/>
              <a:ext cx="204" cy="214"/>
            </a:xfrm>
            <a:custGeom>
              <a:avLst/>
              <a:gdLst>
                <a:gd name="T0" fmla="*/ 19 w 614"/>
                <a:gd name="T1" fmla="*/ 65 h 643"/>
                <a:gd name="T2" fmla="*/ 0 w 614"/>
                <a:gd name="T3" fmla="*/ 65 h 643"/>
                <a:gd name="T4" fmla="*/ 102 w 614"/>
                <a:gd name="T5" fmla="*/ 0 h 643"/>
                <a:gd name="T6" fmla="*/ 204 w 614"/>
                <a:gd name="T7" fmla="*/ 65 h 643"/>
                <a:gd name="T8" fmla="*/ 195 w 614"/>
                <a:gd name="T9" fmla="*/ 65 h 643"/>
                <a:gd name="T10" fmla="*/ 185 w 614"/>
                <a:gd name="T11" fmla="*/ 65 h 643"/>
                <a:gd name="T12" fmla="*/ 185 w 614"/>
                <a:gd name="T13" fmla="*/ 204 h 643"/>
                <a:gd name="T14" fmla="*/ 19 w 614"/>
                <a:gd name="T15" fmla="*/ 204 h 643"/>
                <a:gd name="T16" fmla="*/ 19 w 614"/>
                <a:gd name="T17" fmla="*/ 65 h 643"/>
                <a:gd name="T18" fmla="*/ 185 w 614"/>
                <a:gd name="T19" fmla="*/ 65 h 643"/>
                <a:gd name="T20" fmla="*/ 195 w 614"/>
                <a:gd name="T21" fmla="*/ 65 h 643"/>
                <a:gd name="T22" fmla="*/ 195 w 614"/>
                <a:gd name="T23" fmla="*/ 214 h 643"/>
                <a:gd name="T24" fmla="*/ 19 w 614"/>
                <a:gd name="T25" fmla="*/ 214 h 643"/>
                <a:gd name="T26" fmla="*/ 19 w 614"/>
                <a:gd name="T27" fmla="*/ 204 h 643"/>
                <a:gd name="T28" fmla="*/ 19 w 614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4" h="643">
                  <a:moveTo>
                    <a:pt x="56" y="195"/>
                  </a:moveTo>
                  <a:lnTo>
                    <a:pt x="0" y="195"/>
                  </a:lnTo>
                  <a:lnTo>
                    <a:pt x="307" y="0"/>
                  </a:lnTo>
                  <a:lnTo>
                    <a:pt x="614" y="195"/>
                  </a:lnTo>
                  <a:lnTo>
                    <a:pt x="587" y="195"/>
                  </a:lnTo>
                  <a:lnTo>
                    <a:pt x="558" y="195"/>
                  </a:lnTo>
                  <a:lnTo>
                    <a:pt x="558" y="614"/>
                  </a:lnTo>
                  <a:lnTo>
                    <a:pt x="56" y="614"/>
                  </a:lnTo>
                  <a:lnTo>
                    <a:pt x="56" y="195"/>
                  </a:lnTo>
                  <a:lnTo>
                    <a:pt x="558" y="195"/>
                  </a:lnTo>
                  <a:lnTo>
                    <a:pt x="587" y="195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4"/>
                  </a:lnTo>
                  <a:lnTo>
                    <a:pt x="56" y="195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65" name="Rectangle 105"/>
            <p:cNvSpPr>
              <a:spLocks noChangeArrowheads="1"/>
            </p:cNvSpPr>
            <p:nvPr/>
          </p:nvSpPr>
          <p:spPr bwMode="auto">
            <a:xfrm>
              <a:off x="2735" y="1013"/>
              <a:ext cx="169" cy="139"/>
            </a:xfrm>
            <a:prstGeom prst="rect">
              <a:avLst/>
            </a:prstGeom>
            <a:solidFill>
              <a:srgbClr val="FFFF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66" name="Rectangle 106"/>
            <p:cNvSpPr>
              <a:spLocks noChangeArrowheads="1"/>
            </p:cNvSpPr>
            <p:nvPr/>
          </p:nvSpPr>
          <p:spPr bwMode="auto">
            <a:xfrm>
              <a:off x="2762" y="1046"/>
              <a:ext cx="59" cy="105"/>
            </a:xfrm>
            <a:prstGeom prst="rect">
              <a:avLst/>
            </a:prstGeom>
            <a:solidFill>
              <a:srgbClr val="80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67" name="Rectangle 107"/>
            <p:cNvSpPr>
              <a:spLocks noChangeArrowheads="1"/>
            </p:cNvSpPr>
            <p:nvPr/>
          </p:nvSpPr>
          <p:spPr bwMode="auto">
            <a:xfrm>
              <a:off x="2847" y="1043"/>
              <a:ext cx="41" cy="51"/>
            </a:xfrm>
            <a:prstGeom prst="rect">
              <a:avLst/>
            </a:prstGeom>
            <a:solidFill>
              <a:srgbClr val="80FFFF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68" name="Freeform 108"/>
            <p:cNvSpPr>
              <a:spLocks/>
            </p:cNvSpPr>
            <p:nvPr/>
          </p:nvSpPr>
          <p:spPr bwMode="auto">
            <a:xfrm>
              <a:off x="2805" y="1095"/>
              <a:ext cx="8" cy="10"/>
            </a:xfrm>
            <a:custGeom>
              <a:avLst/>
              <a:gdLst>
                <a:gd name="T0" fmla="*/ 8 w 23"/>
                <a:gd name="T1" fmla="*/ 4 h 30"/>
                <a:gd name="T2" fmla="*/ 8 w 23"/>
                <a:gd name="T3" fmla="*/ 4 h 30"/>
                <a:gd name="T4" fmla="*/ 7 w 23"/>
                <a:gd name="T5" fmla="*/ 3 h 30"/>
                <a:gd name="T6" fmla="*/ 7 w 23"/>
                <a:gd name="T7" fmla="*/ 2 h 30"/>
                <a:gd name="T8" fmla="*/ 6 w 23"/>
                <a:gd name="T9" fmla="*/ 1 h 30"/>
                <a:gd name="T10" fmla="*/ 6 w 23"/>
                <a:gd name="T11" fmla="*/ 1 h 30"/>
                <a:gd name="T12" fmla="*/ 6 w 23"/>
                <a:gd name="T13" fmla="*/ 0 h 30"/>
                <a:gd name="T14" fmla="*/ 5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0 h 30"/>
                <a:gd name="T24" fmla="*/ 1 w 23"/>
                <a:gd name="T25" fmla="*/ 1 h 30"/>
                <a:gd name="T26" fmla="*/ 1 w 23"/>
                <a:gd name="T27" fmla="*/ 1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4 h 30"/>
                <a:gd name="T36" fmla="*/ 0 w 23"/>
                <a:gd name="T37" fmla="*/ 5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8 h 30"/>
                <a:gd name="T46" fmla="*/ 1 w 23"/>
                <a:gd name="T47" fmla="*/ 9 h 30"/>
                <a:gd name="T48" fmla="*/ 2 w 23"/>
                <a:gd name="T49" fmla="*/ 9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5 w 23"/>
                <a:gd name="T57" fmla="*/ 10 h 30"/>
                <a:gd name="T58" fmla="*/ 6 w 23"/>
                <a:gd name="T59" fmla="*/ 9 h 30"/>
                <a:gd name="T60" fmla="*/ 6 w 23"/>
                <a:gd name="T61" fmla="*/ 9 h 30"/>
                <a:gd name="T62" fmla="*/ 6 w 23"/>
                <a:gd name="T63" fmla="*/ 8 h 30"/>
                <a:gd name="T64" fmla="*/ 7 w 23"/>
                <a:gd name="T65" fmla="*/ 8 h 30"/>
                <a:gd name="T66" fmla="*/ 7 w 23"/>
                <a:gd name="T67" fmla="*/ 7 h 30"/>
                <a:gd name="T68" fmla="*/ 8 w 23"/>
                <a:gd name="T69" fmla="*/ 6 h 30"/>
                <a:gd name="T70" fmla="*/ 8 w 23"/>
                <a:gd name="T71" fmla="*/ 5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4"/>
                  </a:moveTo>
                  <a:lnTo>
                    <a:pt x="23" y="13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6"/>
                  </a:lnTo>
                  <a:lnTo>
                    <a:pt x="19" y="5"/>
                  </a:lnTo>
                  <a:lnTo>
                    <a:pt x="18" y="4"/>
                  </a:lnTo>
                  <a:lnTo>
                    <a:pt x="18" y="3"/>
                  </a:lnTo>
                  <a:lnTo>
                    <a:pt x="17" y="2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4"/>
                  </a:lnTo>
                  <a:lnTo>
                    <a:pt x="2" y="5"/>
                  </a:lnTo>
                  <a:lnTo>
                    <a:pt x="1" y="6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5"/>
                  </a:lnTo>
                  <a:lnTo>
                    <a:pt x="3" y="26"/>
                  </a:lnTo>
                  <a:lnTo>
                    <a:pt x="4" y="27"/>
                  </a:lnTo>
                  <a:lnTo>
                    <a:pt x="5" y="28"/>
                  </a:lnTo>
                  <a:lnTo>
                    <a:pt x="6" y="28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28"/>
                  </a:lnTo>
                  <a:lnTo>
                    <a:pt x="17" y="27"/>
                  </a:lnTo>
                  <a:lnTo>
                    <a:pt x="18" y="26"/>
                  </a:lnTo>
                  <a:lnTo>
                    <a:pt x="18" y="25"/>
                  </a:lnTo>
                  <a:lnTo>
                    <a:pt x="19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7"/>
                  </a:lnTo>
                  <a:lnTo>
                    <a:pt x="23" y="16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69" name="Line 109"/>
            <p:cNvSpPr>
              <a:spLocks noChangeShapeType="1"/>
            </p:cNvSpPr>
            <p:nvPr/>
          </p:nvSpPr>
          <p:spPr bwMode="auto">
            <a:xfrm>
              <a:off x="2867" y="1044"/>
              <a:ext cx="1" cy="50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70" name="Line 110"/>
            <p:cNvSpPr>
              <a:spLocks noChangeShapeType="1"/>
            </p:cNvSpPr>
            <p:nvPr/>
          </p:nvSpPr>
          <p:spPr bwMode="auto">
            <a:xfrm>
              <a:off x="2847" y="1068"/>
              <a:ext cx="39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71" name="Freeform 111"/>
            <p:cNvSpPr>
              <a:spLocks/>
            </p:cNvSpPr>
            <p:nvPr/>
          </p:nvSpPr>
          <p:spPr bwMode="auto">
            <a:xfrm>
              <a:off x="3718" y="1314"/>
              <a:ext cx="205" cy="214"/>
            </a:xfrm>
            <a:custGeom>
              <a:avLst/>
              <a:gdLst>
                <a:gd name="T0" fmla="*/ 19 w 614"/>
                <a:gd name="T1" fmla="*/ 65 h 643"/>
                <a:gd name="T2" fmla="*/ 0 w 614"/>
                <a:gd name="T3" fmla="*/ 65 h 643"/>
                <a:gd name="T4" fmla="*/ 103 w 614"/>
                <a:gd name="T5" fmla="*/ 0 h 643"/>
                <a:gd name="T6" fmla="*/ 205 w 614"/>
                <a:gd name="T7" fmla="*/ 65 h 643"/>
                <a:gd name="T8" fmla="*/ 196 w 614"/>
                <a:gd name="T9" fmla="*/ 65 h 643"/>
                <a:gd name="T10" fmla="*/ 186 w 614"/>
                <a:gd name="T11" fmla="*/ 65 h 643"/>
                <a:gd name="T12" fmla="*/ 186 w 614"/>
                <a:gd name="T13" fmla="*/ 205 h 643"/>
                <a:gd name="T14" fmla="*/ 19 w 614"/>
                <a:gd name="T15" fmla="*/ 205 h 643"/>
                <a:gd name="T16" fmla="*/ 19 w 614"/>
                <a:gd name="T17" fmla="*/ 65 h 643"/>
                <a:gd name="T18" fmla="*/ 186 w 614"/>
                <a:gd name="T19" fmla="*/ 65 h 643"/>
                <a:gd name="T20" fmla="*/ 196 w 614"/>
                <a:gd name="T21" fmla="*/ 65 h 643"/>
                <a:gd name="T22" fmla="*/ 196 w 614"/>
                <a:gd name="T23" fmla="*/ 214 h 643"/>
                <a:gd name="T24" fmla="*/ 19 w 614"/>
                <a:gd name="T25" fmla="*/ 214 h 643"/>
                <a:gd name="T26" fmla="*/ 19 w 614"/>
                <a:gd name="T27" fmla="*/ 205 h 643"/>
                <a:gd name="T28" fmla="*/ 19 w 614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4" h="643">
                  <a:moveTo>
                    <a:pt x="56" y="196"/>
                  </a:moveTo>
                  <a:lnTo>
                    <a:pt x="0" y="196"/>
                  </a:lnTo>
                  <a:lnTo>
                    <a:pt x="307" y="0"/>
                  </a:lnTo>
                  <a:lnTo>
                    <a:pt x="614" y="196"/>
                  </a:lnTo>
                  <a:lnTo>
                    <a:pt x="587" y="196"/>
                  </a:lnTo>
                  <a:lnTo>
                    <a:pt x="558" y="196"/>
                  </a:lnTo>
                  <a:lnTo>
                    <a:pt x="558" y="615"/>
                  </a:lnTo>
                  <a:lnTo>
                    <a:pt x="56" y="615"/>
                  </a:lnTo>
                  <a:lnTo>
                    <a:pt x="56" y="196"/>
                  </a:lnTo>
                  <a:lnTo>
                    <a:pt x="558" y="196"/>
                  </a:lnTo>
                  <a:lnTo>
                    <a:pt x="587" y="196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5"/>
                  </a:lnTo>
                  <a:lnTo>
                    <a:pt x="56" y="196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72" name="Rectangle 112"/>
            <p:cNvSpPr>
              <a:spLocks noChangeArrowheads="1"/>
            </p:cNvSpPr>
            <p:nvPr/>
          </p:nvSpPr>
          <p:spPr bwMode="auto">
            <a:xfrm>
              <a:off x="3737" y="1379"/>
              <a:ext cx="170" cy="139"/>
            </a:xfrm>
            <a:prstGeom prst="rect">
              <a:avLst/>
            </a:prstGeom>
            <a:solidFill>
              <a:srgbClr val="FFFF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73" name="Rectangle 113"/>
            <p:cNvSpPr>
              <a:spLocks noChangeArrowheads="1"/>
            </p:cNvSpPr>
            <p:nvPr/>
          </p:nvSpPr>
          <p:spPr bwMode="auto">
            <a:xfrm>
              <a:off x="3764" y="1412"/>
              <a:ext cx="60" cy="106"/>
            </a:xfrm>
            <a:prstGeom prst="rect">
              <a:avLst/>
            </a:prstGeom>
            <a:solidFill>
              <a:srgbClr val="80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74" name="Rectangle 114"/>
            <p:cNvSpPr>
              <a:spLocks noChangeArrowheads="1"/>
            </p:cNvSpPr>
            <p:nvPr/>
          </p:nvSpPr>
          <p:spPr bwMode="auto">
            <a:xfrm>
              <a:off x="3850" y="1410"/>
              <a:ext cx="40" cy="50"/>
            </a:xfrm>
            <a:prstGeom prst="rect">
              <a:avLst/>
            </a:prstGeom>
            <a:solidFill>
              <a:srgbClr val="80FFFF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75" name="Freeform 115"/>
            <p:cNvSpPr>
              <a:spLocks/>
            </p:cNvSpPr>
            <p:nvPr/>
          </p:nvSpPr>
          <p:spPr bwMode="auto">
            <a:xfrm>
              <a:off x="3808" y="1461"/>
              <a:ext cx="8" cy="10"/>
            </a:xfrm>
            <a:custGeom>
              <a:avLst/>
              <a:gdLst>
                <a:gd name="T0" fmla="*/ 8 w 23"/>
                <a:gd name="T1" fmla="*/ 5 h 30"/>
                <a:gd name="T2" fmla="*/ 8 w 23"/>
                <a:gd name="T3" fmla="*/ 4 h 30"/>
                <a:gd name="T4" fmla="*/ 7 w 23"/>
                <a:gd name="T5" fmla="*/ 3 h 30"/>
                <a:gd name="T6" fmla="*/ 7 w 23"/>
                <a:gd name="T7" fmla="*/ 2 h 30"/>
                <a:gd name="T8" fmla="*/ 6 w 23"/>
                <a:gd name="T9" fmla="*/ 2 h 30"/>
                <a:gd name="T10" fmla="*/ 6 w 23"/>
                <a:gd name="T11" fmla="*/ 1 h 30"/>
                <a:gd name="T12" fmla="*/ 6 w 23"/>
                <a:gd name="T13" fmla="*/ 1 h 30"/>
                <a:gd name="T14" fmla="*/ 5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1 h 30"/>
                <a:gd name="T24" fmla="*/ 1 w 23"/>
                <a:gd name="T25" fmla="*/ 1 h 30"/>
                <a:gd name="T26" fmla="*/ 1 w 23"/>
                <a:gd name="T27" fmla="*/ 2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5 h 30"/>
                <a:gd name="T36" fmla="*/ 0 w 23"/>
                <a:gd name="T37" fmla="*/ 6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9 h 30"/>
                <a:gd name="T46" fmla="*/ 1 w 23"/>
                <a:gd name="T47" fmla="*/ 9 h 30"/>
                <a:gd name="T48" fmla="*/ 2 w 23"/>
                <a:gd name="T49" fmla="*/ 10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5 w 23"/>
                <a:gd name="T57" fmla="*/ 10 h 30"/>
                <a:gd name="T58" fmla="*/ 6 w 23"/>
                <a:gd name="T59" fmla="*/ 10 h 30"/>
                <a:gd name="T60" fmla="*/ 6 w 23"/>
                <a:gd name="T61" fmla="*/ 9 h 30"/>
                <a:gd name="T62" fmla="*/ 6 w 23"/>
                <a:gd name="T63" fmla="*/ 9 h 30"/>
                <a:gd name="T64" fmla="*/ 7 w 23"/>
                <a:gd name="T65" fmla="*/ 8 h 30"/>
                <a:gd name="T66" fmla="*/ 7 w 23"/>
                <a:gd name="T67" fmla="*/ 7 h 30"/>
                <a:gd name="T68" fmla="*/ 8 w 23"/>
                <a:gd name="T69" fmla="*/ 6 h 30"/>
                <a:gd name="T70" fmla="*/ 8 w 23"/>
                <a:gd name="T71" fmla="*/ 6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5"/>
                  </a:moveTo>
                  <a:lnTo>
                    <a:pt x="23" y="14"/>
                  </a:lnTo>
                  <a:lnTo>
                    <a:pt x="23" y="13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0" y="6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6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5" y="2"/>
                  </a:lnTo>
                  <a:lnTo>
                    <a:pt x="4" y="3"/>
                  </a:lnTo>
                  <a:lnTo>
                    <a:pt x="3" y="4"/>
                  </a:lnTo>
                  <a:lnTo>
                    <a:pt x="3" y="5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4"/>
                  </a:lnTo>
                  <a:lnTo>
                    <a:pt x="1" y="25"/>
                  </a:lnTo>
                  <a:lnTo>
                    <a:pt x="2" y="25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4" y="28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29"/>
                  </a:lnTo>
                  <a:lnTo>
                    <a:pt x="17" y="28"/>
                  </a:lnTo>
                  <a:lnTo>
                    <a:pt x="18" y="27"/>
                  </a:lnTo>
                  <a:lnTo>
                    <a:pt x="18" y="26"/>
                  </a:lnTo>
                  <a:lnTo>
                    <a:pt x="20" y="25"/>
                  </a:lnTo>
                  <a:lnTo>
                    <a:pt x="21" y="25"/>
                  </a:lnTo>
                  <a:lnTo>
                    <a:pt x="21" y="24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5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76" name="Line 116"/>
            <p:cNvSpPr>
              <a:spLocks noChangeShapeType="1"/>
            </p:cNvSpPr>
            <p:nvPr/>
          </p:nvSpPr>
          <p:spPr bwMode="auto">
            <a:xfrm>
              <a:off x="3869" y="1410"/>
              <a:ext cx="1" cy="50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77" name="Line 117"/>
            <p:cNvSpPr>
              <a:spLocks noChangeShapeType="1"/>
            </p:cNvSpPr>
            <p:nvPr/>
          </p:nvSpPr>
          <p:spPr bwMode="auto">
            <a:xfrm>
              <a:off x="3850" y="1434"/>
              <a:ext cx="39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78" name="Freeform 118"/>
            <p:cNvSpPr>
              <a:spLocks/>
            </p:cNvSpPr>
            <p:nvPr/>
          </p:nvSpPr>
          <p:spPr bwMode="auto">
            <a:xfrm>
              <a:off x="3368" y="1314"/>
              <a:ext cx="205" cy="214"/>
            </a:xfrm>
            <a:custGeom>
              <a:avLst/>
              <a:gdLst>
                <a:gd name="T0" fmla="*/ 19 w 615"/>
                <a:gd name="T1" fmla="*/ 65 h 643"/>
                <a:gd name="T2" fmla="*/ 0 w 615"/>
                <a:gd name="T3" fmla="*/ 65 h 643"/>
                <a:gd name="T4" fmla="*/ 102 w 615"/>
                <a:gd name="T5" fmla="*/ 0 h 643"/>
                <a:gd name="T6" fmla="*/ 205 w 615"/>
                <a:gd name="T7" fmla="*/ 65 h 643"/>
                <a:gd name="T8" fmla="*/ 196 w 615"/>
                <a:gd name="T9" fmla="*/ 65 h 643"/>
                <a:gd name="T10" fmla="*/ 186 w 615"/>
                <a:gd name="T11" fmla="*/ 65 h 643"/>
                <a:gd name="T12" fmla="*/ 186 w 615"/>
                <a:gd name="T13" fmla="*/ 205 h 643"/>
                <a:gd name="T14" fmla="*/ 19 w 615"/>
                <a:gd name="T15" fmla="*/ 205 h 643"/>
                <a:gd name="T16" fmla="*/ 19 w 615"/>
                <a:gd name="T17" fmla="*/ 65 h 643"/>
                <a:gd name="T18" fmla="*/ 186 w 615"/>
                <a:gd name="T19" fmla="*/ 65 h 643"/>
                <a:gd name="T20" fmla="*/ 196 w 615"/>
                <a:gd name="T21" fmla="*/ 65 h 643"/>
                <a:gd name="T22" fmla="*/ 196 w 615"/>
                <a:gd name="T23" fmla="*/ 214 h 643"/>
                <a:gd name="T24" fmla="*/ 19 w 615"/>
                <a:gd name="T25" fmla="*/ 214 h 643"/>
                <a:gd name="T26" fmla="*/ 19 w 615"/>
                <a:gd name="T27" fmla="*/ 205 h 643"/>
                <a:gd name="T28" fmla="*/ 19 w 615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5" h="643">
                  <a:moveTo>
                    <a:pt x="56" y="196"/>
                  </a:moveTo>
                  <a:lnTo>
                    <a:pt x="0" y="196"/>
                  </a:lnTo>
                  <a:lnTo>
                    <a:pt x="307" y="0"/>
                  </a:lnTo>
                  <a:lnTo>
                    <a:pt x="615" y="196"/>
                  </a:lnTo>
                  <a:lnTo>
                    <a:pt x="587" y="196"/>
                  </a:lnTo>
                  <a:lnTo>
                    <a:pt x="559" y="196"/>
                  </a:lnTo>
                  <a:lnTo>
                    <a:pt x="559" y="615"/>
                  </a:lnTo>
                  <a:lnTo>
                    <a:pt x="56" y="615"/>
                  </a:lnTo>
                  <a:lnTo>
                    <a:pt x="56" y="196"/>
                  </a:lnTo>
                  <a:lnTo>
                    <a:pt x="559" y="196"/>
                  </a:lnTo>
                  <a:lnTo>
                    <a:pt x="587" y="196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5"/>
                  </a:lnTo>
                  <a:lnTo>
                    <a:pt x="56" y="196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79" name="Rectangle 119"/>
            <p:cNvSpPr>
              <a:spLocks noChangeArrowheads="1"/>
            </p:cNvSpPr>
            <p:nvPr/>
          </p:nvSpPr>
          <p:spPr bwMode="auto">
            <a:xfrm>
              <a:off x="3387" y="1379"/>
              <a:ext cx="170" cy="139"/>
            </a:xfrm>
            <a:prstGeom prst="rect">
              <a:avLst/>
            </a:prstGeom>
            <a:solidFill>
              <a:srgbClr val="FFFF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80" name="Rectangle 120"/>
            <p:cNvSpPr>
              <a:spLocks noChangeArrowheads="1"/>
            </p:cNvSpPr>
            <p:nvPr/>
          </p:nvSpPr>
          <p:spPr bwMode="auto">
            <a:xfrm>
              <a:off x="3414" y="1412"/>
              <a:ext cx="60" cy="106"/>
            </a:xfrm>
            <a:prstGeom prst="rect">
              <a:avLst/>
            </a:prstGeom>
            <a:solidFill>
              <a:srgbClr val="80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81" name="Rectangle 121"/>
            <p:cNvSpPr>
              <a:spLocks noChangeArrowheads="1"/>
            </p:cNvSpPr>
            <p:nvPr/>
          </p:nvSpPr>
          <p:spPr bwMode="auto">
            <a:xfrm>
              <a:off x="3500" y="1410"/>
              <a:ext cx="40" cy="50"/>
            </a:xfrm>
            <a:prstGeom prst="rect">
              <a:avLst/>
            </a:prstGeom>
            <a:solidFill>
              <a:srgbClr val="80FFFF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82" name="Freeform 122"/>
            <p:cNvSpPr>
              <a:spLocks/>
            </p:cNvSpPr>
            <p:nvPr/>
          </p:nvSpPr>
          <p:spPr bwMode="auto">
            <a:xfrm>
              <a:off x="3458" y="1461"/>
              <a:ext cx="8" cy="10"/>
            </a:xfrm>
            <a:custGeom>
              <a:avLst/>
              <a:gdLst>
                <a:gd name="T0" fmla="*/ 8 w 23"/>
                <a:gd name="T1" fmla="*/ 5 h 30"/>
                <a:gd name="T2" fmla="*/ 8 w 23"/>
                <a:gd name="T3" fmla="*/ 4 h 30"/>
                <a:gd name="T4" fmla="*/ 7 w 23"/>
                <a:gd name="T5" fmla="*/ 3 h 30"/>
                <a:gd name="T6" fmla="*/ 7 w 23"/>
                <a:gd name="T7" fmla="*/ 2 h 30"/>
                <a:gd name="T8" fmla="*/ 7 w 23"/>
                <a:gd name="T9" fmla="*/ 2 h 30"/>
                <a:gd name="T10" fmla="*/ 6 w 23"/>
                <a:gd name="T11" fmla="*/ 1 h 30"/>
                <a:gd name="T12" fmla="*/ 6 w 23"/>
                <a:gd name="T13" fmla="*/ 1 h 30"/>
                <a:gd name="T14" fmla="*/ 5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1 h 30"/>
                <a:gd name="T24" fmla="*/ 1 w 23"/>
                <a:gd name="T25" fmla="*/ 1 h 30"/>
                <a:gd name="T26" fmla="*/ 1 w 23"/>
                <a:gd name="T27" fmla="*/ 2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5 h 30"/>
                <a:gd name="T36" fmla="*/ 0 w 23"/>
                <a:gd name="T37" fmla="*/ 6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9 h 30"/>
                <a:gd name="T46" fmla="*/ 1 w 23"/>
                <a:gd name="T47" fmla="*/ 9 h 30"/>
                <a:gd name="T48" fmla="*/ 2 w 23"/>
                <a:gd name="T49" fmla="*/ 10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5 w 23"/>
                <a:gd name="T57" fmla="*/ 10 h 30"/>
                <a:gd name="T58" fmla="*/ 6 w 23"/>
                <a:gd name="T59" fmla="*/ 10 h 30"/>
                <a:gd name="T60" fmla="*/ 6 w 23"/>
                <a:gd name="T61" fmla="*/ 9 h 30"/>
                <a:gd name="T62" fmla="*/ 7 w 23"/>
                <a:gd name="T63" fmla="*/ 9 h 30"/>
                <a:gd name="T64" fmla="*/ 7 w 23"/>
                <a:gd name="T65" fmla="*/ 8 h 30"/>
                <a:gd name="T66" fmla="*/ 7 w 23"/>
                <a:gd name="T67" fmla="*/ 7 h 30"/>
                <a:gd name="T68" fmla="*/ 8 w 23"/>
                <a:gd name="T69" fmla="*/ 6 h 30"/>
                <a:gd name="T70" fmla="*/ 8 w 23"/>
                <a:gd name="T71" fmla="*/ 6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5"/>
                  </a:moveTo>
                  <a:lnTo>
                    <a:pt x="23" y="14"/>
                  </a:lnTo>
                  <a:lnTo>
                    <a:pt x="23" y="13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0" y="6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17" y="3"/>
                  </a:lnTo>
                  <a:lnTo>
                    <a:pt x="16" y="2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7" y="2"/>
                  </a:lnTo>
                  <a:lnTo>
                    <a:pt x="5" y="2"/>
                  </a:lnTo>
                  <a:lnTo>
                    <a:pt x="4" y="3"/>
                  </a:lnTo>
                  <a:lnTo>
                    <a:pt x="3" y="4"/>
                  </a:lnTo>
                  <a:lnTo>
                    <a:pt x="3" y="5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4"/>
                  </a:lnTo>
                  <a:lnTo>
                    <a:pt x="1" y="25"/>
                  </a:lnTo>
                  <a:lnTo>
                    <a:pt x="2" y="25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4" y="28"/>
                  </a:lnTo>
                  <a:lnTo>
                    <a:pt x="5" y="29"/>
                  </a:lnTo>
                  <a:lnTo>
                    <a:pt x="7" y="29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29"/>
                  </a:lnTo>
                  <a:lnTo>
                    <a:pt x="17" y="28"/>
                  </a:lnTo>
                  <a:lnTo>
                    <a:pt x="19" y="27"/>
                  </a:lnTo>
                  <a:lnTo>
                    <a:pt x="19" y="26"/>
                  </a:lnTo>
                  <a:lnTo>
                    <a:pt x="20" y="25"/>
                  </a:lnTo>
                  <a:lnTo>
                    <a:pt x="21" y="25"/>
                  </a:lnTo>
                  <a:lnTo>
                    <a:pt x="21" y="24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5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83" name="Line 123"/>
            <p:cNvSpPr>
              <a:spLocks noChangeShapeType="1"/>
            </p:cNvSpPr>
            <p:nvPr/>
          </p:nvSpPr>
          <p:spPr bwMode="auto">
            <a:xfrm>
              <a:off x="3519" y="1410"/>
              <a:ext cx="1" cy="50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84" name="Line 124"/>
            <p:cNvSpPr>
              <a:spLocks noChangeShapeType="1"/>
            </p:cNvSpPr>
            <p:nvPr/>
          </p:nvSpPr>
          <p:spPr bwMode="auto">
            <a:xfrm>
              <a:off x="3500" y="1434"/>
              <a:ext cx="39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85" name="Freeform 125"/>
            <p:cNvSpPr>
              <a:spLocks/>
            </p:cNvSpPr>
            <p:nvPr/>
          </p:nvSpPr>
          <p:spPr bwMode="auto">
            <a:xfrm>
              <a:off x="2795" y="1282"/>
              <a:ext cx="205" cy="214"/>
            </a:xfrm>
            <a:custGeom>
              <a:avLst/>
              <a:gdLst>
                <a:gd name="T0" fmla="*/ 19 w 614"/>
                <a:gd name="T1" fmla="*/ 65 h 643"/>
                <a:gd name="T2" fmla="*/ 0 w 614"/>
                <a:gd name="T3" fmla="*/ 65 h 643"/>
                <a:gd name="T4" fmla="*/ 103 w 614"/>
                <a:gd name="T5" fmla="*/ 0 h 643"/>
                <a:gd name="T6" fmla="*/ 205 w 614"/>
                <a:gd name="T7" fmla="*/ 65 h 643"/>
                <a:gd name="T8" fmla="*/ 196 w 614"/>
                <a:gd name="T9" fmla="*/ 65 h 643"/>
                <a:gd name="T10" fmla="*/ 186 w 614"/>
                <a:gd name="T11" fmla="*/ 65 h 643"/>
                <a:gd name="T12" fmla="*/ 186 w 614"/>
                <a:gd name="T13" fmla="*/ 204 h 643"/>
                <a:gd name="T14" fmla="*/ 19 w 614"/>
                <a:gd name="T15" fmla="*/ 204 h 643"/>
                <a:gd name="T16" fmla="*/ 19 w 614"/>
                <a:gd name="T17" fmla="*/ 65 h 643"/>
                <a:gd name="T18" fmla="*/ 186 w 614"/>
                <a:gd name="T19" fmla="*/ 65 h 643"/>
                <a:gd name="T20" fmla="*/ 196 w 614"/>
                <a:gd name="T21" fmla="*/ 65 h 643"/>
                <a:gd name="T22" fmla="*/ 196 w 614"/>
                <a:gd name="T23" fmla="*/ 214 h 643"/>
                <a:gd name="T24" fmla="*/ 19 w 614"/>
                <a:gd name="T25" fmla="*/ 214 h 643"/>
                <a:gd name="T26" fmla="*/ 19 w 614"/>
                <a:gd name="T27" fmla="*/ 204 h 643"/>
                <a:gd name="T28" fmla="*/ 19 w 614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4" h="643">
                  <a:moveTo>
                    <a:pt x="56" y="195"/>
                  </a:moveTo>
                  <a:lnTo>
                    <a:pt x="0" y="195"/>
                  </a:lnTo>
                  <a:lnTo>
                    <a:pt x="307" y="0"/>
                  </a:lnTo>
                  <a:lnTo>
                    <a:pt x="614" y="195"/>
                  </a:lnTo>
                  <a:lnTo>
                    <a:pt x="587" y="195"/>
                  </a:lnTo>
                  <a:lnTo>
                    <a:pt x="558" y="195"/>
                  </a:lnTo>
                  <a:lnTo>
                    <a:pt x="558" y="614"/>
                  </a:lnTo>
                  <a:lnTo>
                    <a:pt x="56" y="614"/>
                  </a:lnTo>
                  <a:lnTo>
                    <a:pt x="56" y="195"/>
                  </a:lnTo>
                  <a:lnTo>
                    <a:pt x="558" y="195"/>
                  </a:lnTo>
                  <a:lnTo>
                    <a:pt x="587" y="195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4"/>
                  </a:lnTo>
                  <a:lnTo>
                    <a:pt x="56" y="195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86" name="Rectangle 126"/>
            <p:cNvSpPr>
              <a:spLocks noChangeArrowheads="1"/>
            </p:cNvSpPr>
            <p:nvPr/>
          </p:nvSpPr>
          <p:spPr bwMode="auto">
            <a:xfrm>
              <a:off x="2814" y="1347"/>
              <a:ext cx="169" cy="139"/>
            </a:xfrm>
            <a:prstGeom prst="rect">
              <a:avLst/>
            </a:prstGeom>
            <a:solidFill>
              <a:srgbClr val="FFFF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87" name="Rectangle 127"/>
            <p:cNvSpPr>
              <a:spLocks noChangeArrowheads="1"/>
            </p:cNvSpPr>
            <p:nvPr/>
          </p:nvSpPr>
          <p:spPr bwMode="auto">
            <a:xfrm>
              <a:off x="2841" y="1380"/>
              <a:ext cx="59" cy="106"/>
            </a:xfrm>
            <a:prstGeom prst="rect">
              <a:avLst/>
            </a:prstGeom>
            <a:solidFill>
              <a:srgbClr val="80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88" name="Rectangle 128"/>
            <p:cNvSpPr>
              <a:spLocks noChangeArrowheads="1"/>
            </p:cNvSpPr>
            <p:nvPr/>
          </p:nvSpPr>
          <p:spPr bwMode="auto">
            <a:xfrm>
              <a:off x="2926" y="1378"/>
              <a:ext cx="41" cy="50"/>
            </a:xfrm>
            <a:prstGeom prst="rect">
              <a:avLst/>
            </a:prstGeom>
            <a:solidFill>
              <a:srgbClr val="80FFFF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89" name="Freeform 129"/>
            <p:cNvSpPr>
              <a:spLocks/>
            </p:cNvSpPr>
            <p:nvPr/>
          </p:nvSpPr>
          <p:spPr bwMode="auto">
            <a:xfrm>
              <a:off x="2885" y="1429"/>
              <a:ext cx="7" cy="10"/>
            </a:xfrm>
            <a:custGeom>
              <a:avLst/>
              <a:gdLst>
                <a:gd name="T0" fmla="*/ 7 w 23"/>
                <a:gd name="T1" fmla="*/ 4 h 30"/>
                <a:gd name="T2" fmla="*/ 7 w 23"/>
                <a:gd name="T3" fmla="*/ 4 h 30"/>
                <a:gd name="T4" fmla="*/ 6 w 23"/>
                <a:gd name="T5" fmla="*/ 3 h 30"/>
                <a:gd name="T6" fmla="*/ 6 w 23"/>
                <a:gd name="T7" fmla="*/ 2 h 30"/>
                <a:gd name="T8" fmla="*/ 5 w 23"/>
                <a:gd name="T9" fmla="*/ 1 h 30"/>
                <a:gd name="T10" fmla="*/ 5 w 23"/>
                <a:gd name="T11" fmla="*/ 1 h 30"/>
                <a:gd name="T12" fmla="*/ 5 w 23"/>
                <a:gd name="T13" fmla="*/ 0 h 30"/>
                <a:gd name="T14" fmla="*/ 4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0 h 30"/>
                <a:gd name="T24" fmla="*/ 1 w 23"/>
                <a:gd name="T25" fmla="*/ 1 h 30"/>
                <a:gd name="T26" fmla="*/ 1 w 23"/>
                <a:gd name="T27" fmla="*/ 1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4 h 30"/>
                <a:gd name="T36" fmla="*/ 0 w 23"/>
                <a:gd name="T37" fmla="*/ 5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8 h 30"/>
                <a:gd name="T46" fmla="*/ 1 w 23"/>
                <a:gd name="T47" fmla="*/ 9 h 30"/>
                <a:gd name="T48" fmla="*/ 2 w 23"/>
                <a:gd name="T49" fmla="*/ 10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4 w 23"/>
                <a:gd name="T57" fmla="*/ 10 h 30"/>
                <a:gd name="T58" fmla="*/ 5 w 23"/>
                <a:gd name="T59" fmla="*/ 10 h 30"/>
                <a:gd name="T60" fmla="*/ 5 w 23"/>
                <a:gd name="T61" fmla="*/ 9 h 30"/>
                <a:gd name="T62" fmla="*/ 5 w 23"/>
                <a:gd name="T63" fmla="*/ 8 h 30"/>
                <a:gd name="T64" fmla="*/ 6 w 23"/>
                <a:gd name="T65" fmla="*/ 8 h 30"/>
                <a:gd name="T66" fmla="*/ 6 w 23"/>
                <a:gd name="T67" fmla="*/ 7 h 30"/>
                <a:gd name="T68" fmla="*/ 7 w 23"/>
                <a:gd name="T69" fmla="*/ 6 h 30"/>
                <a:gd name="T70" fmla="*/ 7 w 23"/>
                <a:gd name="T71" fmla="*/ 5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4"/>
                  </a:moveTo>
                  <a:lnTo>
                    <a:pt x="23" y="13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19" y="5"/>
                  </a:lnTo>
                  <a:lnTo>
                    <a:pt x="18" y="4"/>
                  </a:lnTo>
                  <a:lnTo>
                    <a:pt x="18" y="3"/>
                  </a:lnTo>
                  <a:lnTo>
                    <a:pt x="17" y="2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4"/>
                  </a:lnTo>
                  <a:lnTo>
                    <a:pt x="2" y="5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5"/>
                  </a:lnTo>
                  <a:lnTo>
                    <a:pt x="3" y="26"/>
                  </a:lnTo>
                  <a:lnTo>
                    <a:pt x="4" y="27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7" y="30"/>
                  </a:lnTo>
                  <a:lnTo>
                    <a:pt x="9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29"/>
                  </a:lnTo>
                  <a:lnTo>
                    <a:pt x="17" y="27"/>
                  </a:lnTo>
                  <a:lnTo>
                    <a:pt x="18" y="26"/>
                  </a:lnTo>
                  <a:lnTo>
                    <a:pt x="18" y="25"/>
                  </a:lnTo>
                  <a:lnTo>
                    <a:pt x="19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8"/>
                  </a:lnTo>
                  <a:lnTo>
                    <a:pt x="23" y="16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90" name="Line 130"/>
            <p:cNvSpPr>
              <a:spLocks noChangeShapeType="1"/>
            </p:cNvSpPr>
            <p:nvPr/>
          </p:nvSpPr>
          <p:spPr bwMode="auto">
            <a:xfrm>
              <a:off x="2946" y="1378"/>
              <a:ext cx="1" cy="50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91" name="Line 131"/>
            <p:cNvSpPr>
              <a:spLocks noChangeShapeType="1"/>
            </p:cNvSpPr>
            <p:nvPr/>
          </p:nvSpPr>
          <p:spPr bwMode="auto">
            <a:xfrm>
              <a:off x="2926" y="1402"/>
              <a:ext cx="40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92" name="Freeform 132"/>
            <p:cNvSpPr>
              <a:spLocks/>
            </p:cNvSpPr>
            <p:nvPr/>
          </p:nvSpPr>
          <p:spPr bwMode="auto">
            <a:xfrm>
              <a:off x="2365" y="1950"/>
              <a:ext cx="205" cy="215"/>
            </a:xfrm>
            <a:custGeom>
              <a:avLst/>
              <a:gdLst>
                <a:gd name="T0" fmla="*/ 19 w 614"/>
                <a:gd name="T1" fmla="*/ 65 h 643"/>
                <a:gd name="T2" fmla="*/ 0 w 614"/>
                <a:gd name="T3" fmla="*/ 65 h 643"/>
                <a:gd name="T4" fmla="*/ 103 w 614"/>
                <a:gd name="T5" fmla="*/ 0 h 643"/>
                <a:gd name="T6" fmla="*/ 205 w 614"/>
                <a:gd name="T7" fmla="*/ 65 h 643"/>
                <a:gd name="T8" fmla="*/ 196 w 614"/>
                <a:gd name="T9" fmla="*/ 65 h 643"/>
                <a:gd name="T10" fmla="*/ 186 w 614"/>
                <a:gd name="T11" fmla="*/ 65 h 643"/>
                <a:gd name="T12" fmla="*/ 186 w 614"/>
                <a:gd name="T13" fmla="*/ 205 h 643"/>
                <a:gd name="T14" fmla="*/ 19 w 614"/>
                <a:gd name="T15" fmla="*/ 205 h 643"/>
                <a:gd name="T16" fmla="*/ 19 w 614"/>
                <a:gd name="T17" fmla="*/ 65 h 643"/>
                <a:gd name="T18" fmla="*/ 186 w 614"/>
                <a:gd name="T19" fmla="*/ 65 h 643"/>
                <a:gd name="T20" fmla="*/ 196 w 614"/>
                <a:gd name="T21" fmla="*/ 65 h 643"/>
                <a:gd name="T22" fmla="*/ 196 w 614"/>
                <a:gd name="T23" fmla="*/ 215 h 643"/>
                <a:gd name="T24" fmla="*/ 19 w 614"/>
                <a:gd name="T25" fmla="*/ 215 h 643"/>
                <a:gd name="T26" fmla="*/ 19 w 614"/>
                <a:gd name="T27" fmla="*/ 205 h 643"/>
                <a:gd name="T28" fmla="*/ 19 w 614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4" h="643">
                  <a:moveTo>
                    <a:pt x="56" y="195"/>
                  </a:moveTo>
                  <a:lnTo>
                    <a:pt x="0" y="195"/>
                  </a:lnTo>
                  <a:lnTo>
                    <a:pt x="307" y="0"/>
                  </a:lnTo>
                  <a:lnTo>
                    <a:pt x="614" y="195"/>
                  </a:lnTo>
                  <a:lnTo>
                    <a:pt x="587" y="195"/>
                  </a:lnTo>
                  <a:lnTo>
                    <a:pt x="558" y="195"/>
                  </a:lnTo>
                  <a:lnTo>
                    <a:pt x="558" y="614"/>
                  </a:lnTo>
                  <a:lnTo>
                    <a:pt x="56" y="614"/>
                  </a:lnTo>
                  <a:lnTo>
                    <a:pt x="56" y="195"/>
                  </a:lnTo>
                  <a:lnTo>
                    <a:pt x="558" y="195"/>
                  </a:lnTo>
                  <a:lnTo>
                    <a:pt x="587" y="195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4"/>
                  </a:lnTo>
                  <a:lnTo>
                    <a:pt x="56" y="195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93" name="Rectangle 133"/>
            <p:cNvSpPr>
              <a:spLocks noChangeArrowheads="1"/>
            </p:cNvSpPr>
            <p:nvPr/>
          </p:nvSpPr>
          <p:spPr bwMode="auto">
            <a:xfrm>
              <a:off x="2384" y="2015"/>
              <a:ext cx="170" cy="140"/>
            </a:xfrm>
            <a:prstGeom prst="rect">
              <a:avLst/>
            </a:prstGeom>
            <a:solidFill>
              <a:srgbClr val="FFFF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94" name="Rectangle 134"/>
            <p:cNvSpPr>
              <a:spLocks noChangeArrowheads="1"/>
            </p:cNvSpPr>
            <p:nvPr/>
          </p:nvSpPr>
          <p:spPr bwMode="auto">
            <a:xfrm>
              <a:off x="2411" y="2049"/>
              <a:ext cx="60" cy="105"/>
            </a:xfrm>
            <a:prstGeom prst="rect">
              <a:avLst/>
            </a:prstGeom>
            <a:solidFill>
              <a:srgbClr val="80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95" name="Rectangle 135"/>
            <p:cNvSpPr>
              <a:spLocks noChangeArrowheads="1"/>
            </p:cNvSpPr>
            <p:nvPr/>
          </p:nvSpPr>
          <p:spPr bwMode="auto">
            <a:xfrm>
              <a:off x="2497" y="2046"/>
              <a:ext cx="40" cy="51"/>
            </a:xfrm>
            <a:prstGeom prst="rect">
              <a:avLst/>
            </a:prstGeom>
            <a:solidFill>
              <a:srgbClr val="80FFFF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96" name="Freeform 136"/>
            <p:cNvSpPr>
              <a:spLocks/>
            </p:cNvSpPr>
            <p:nvPr/>
          </p:nvSpPr>
          <p:spPr bwMode="auto">
            <a:xfrm>
              <a:off x="2455" y="2097"/>
              <a:ext cx="8" cy="10"/>
            </a:xfrm>
            <a:custGeom>
              <a:avLst/>
              <a:gdLst>
                <a:gd name="T0" fmla="*/ 8 w 23"/>
                <a:gd name="T1" fmla="*/ 4 h 30"/>
                <a:gd name="T2" fmla="*/ 8 w 23"/>
                <a:gd name="T3" fmla="*/ 4 h 30"/>
                <a:gd name="T4" fmla="*/ 7 w 23"/>
                <a:gd name="T5" fmla="*/ 3 h 30"/>
                <a:gd name="T6" fmla="*/ 7 w 23"/>
                <a:gd name="T7" fmla="*/ 2 h 30"/>
                <a:gd name="T8" fmla="*/ 6 w 23"/>
                <a:gd name="T9" fmla="*/ 1 h 30"/>
                <a:gd name="T10" fmla="*/ 6 w 23"/>
                <a:gd name="T11" fmla="*/ 1 h 30"/>
                <a:gd name="T12" fmla="*/ 6 w 23"/>
                <a:gd name="T13" fmla="*/ 0 h 30"/>
                <a:gd name="T14" fmla="*/ 5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0 h 30"/>
                <a:gd name="T24" fmla="*/ 1 w 23"/>
                <a:gd name="T25" fmla="*/ 1 h 30"/>
                <a:gd name="T26" fmla="*/ 1 w 23"/>
                <a:gd name="T27" fmla="*/ 1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4 h 30"/>
                <a:gd name="T36" fmla="*/ 0 w 23"/>
                <a:gd name="T37" fmla="*/ 5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8 h 30"/>
                <a:gd name="T46" fmla="*/ 1 w 23"/>
                <a:gd name="T47" fmla="*/ 9 h 30"/>
                <a:gd name="T48" fmla="*/ 2 w 23"/>
                <a:gd name="T49" fmla="*/ 10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5 w 23"/>
                <a:gd name="T57" fmla="*/ 10 h 30"/>
                <a:gd name="T58" fmla="*/ 6 w 23"/>
                <a:gd name="T59" fmla="*/ 10 h 30"/>
                <a:gd name="T60" fmla="*/ 6 w 23"/>
                <a:gd name="T61" fmla="*/ 9 h 30"/>
                <a:gd name="T62" fmla="*/ 6 w 23"/>
                <a:gd name="T63" fmla="*/ 8 h 30"/>
                <a:gd name="T64" fmla="*/ 7 w 23"/>
                <a:gd name="T65" fmla="*/ 8 h 30"/>
                <a:gd name="T66" fmla="*/ 7 w 23"/>
                <a:gd name="T67" fmla="*/ 7 h 30"/>
                <a:gd name="T68" fmla="*/ 8 w 23"/>
                <a:gd name="T69" fmla="*/ 6 h 30"/>
                <a:gd name="T70" fmla="*/ 8 w 23"/>
                <a:gd name="T71" fmla="*/ 5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4"/>
                  </a:moveTo>
                  <a:lnTo>
                    <a:pt x="23" y="13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19" y="6"/>
                  </a:lnTo>
                  <a:lnTo>
                    <a:pt x="18" y="4"/>
                  </a:lnTo>
                  <a:lnTo>
                    <a:pt x="18" y="3"/>
                  </a:lnTo>
                  <a:lnTo>
                    <a:pt x="17" y="2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4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5"/>
                  </a:lnTo>
                  <a:lnTo>
                    <a:pt x="3" y="26"/>
                  </a:lnTo>
                  <a:lnTo>
                    <a:pt x="4" y="27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29"/>
                  </a:lnTo>
                  <a:lnTo>
                    <a:pt x="17" y="27"/>
                  </a:lnTo>
                  <a:lnTo>
                    <a:pt x="18" y="26"/>
                  </a:lnTo>
                  <a:lnTo>
                    <a:pt x="18" y="25"/>
                  </a:lnTo>
                  <a:lnTo>
                    <a:pt x="19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8"/>
                  </a:lnTo>
                  <a:lnTo>
                    <a:pt x="23" y="16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97" name="Line 137"/>
            <p:cNvSpPr>
              <a:spLocks noChangeShapeType="1"/>
            </p:cNvSpPr>
            <p:nvPr/>
          </p:nvSpPr>
          <p:spPr bwMode="auto">
            <a:xfrm>
              <a:off x="2516" y="2046"/>
              <a:ext cx="1" cy="5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98" name="Line 138"/>
            <p:cNvSpPr>
              <a:spLocks noChangeShapeType="1"/>
            </p:cNvSpPr>
            <p:nvPr/>
          </p:nvSpPr>
          <p:spPr bwMode="auto">
            <a:xfrm>
              <a:off x="2497" y="2070"/>
              <a:ext cx="39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599" name="Freeform 139"/>
            <p:cNvSpPr>
              <a:spLocks/>
            </p:cNvSpPr>
            <p:nvPr/>
          </p:nvSpPr>
          <p:spPr bwMode="auto">
            <a:xfrm>
              <a:off x="2604" y="1720"/>
              <a:ext cx="205" cy="214"/>
            </a:xfrm>
            <a:custGeom>
              <a:avLst/>
              <a:gdLst>
                <a:gd name="T0" fmla="*/ 19 w 615"/>
                <a:gd name="T1" fmla="*/ 65 h 644"/>
                <a:gd name="T2" fmla="*/ 0 w 615"/>
                <a:gd name="T3" fmla="*/ 65 h 644"/>
                <a:gd name="T4" fmla="*/ 102 w 615"/>
                <a:gd name="T5" fmla="*/ 0 h 644"/>
                <a:gd name="T6" fmla="*/ 205 w 615"/>
                <a:gd name="T7" fmla="*/ 65 h 644"/>
                <a:gd name="T8" fmla="*/ 196 w 615"/>
                <a:gd name="T9" fmla="*/ 65 h 644"/>
                <a:gd name="T10" fmla="*/ 186 w 615"/>
                <a:gd name="T11" fmla="*/ 65 h 644"/>
                <a:gd name="T12" fmla="*/ 186 w 615"/>
                <a:gd name="T13" fmla="*/ 204 h 644"/>
                <a:gd name="T14" fmla="*/ 19 w 615"/>
                <a:gd name="T15" fmla="*/ 204 h 644"/>
                <a:gd name="T16" fmla="*/ 19 w 615"/>
                <a:gd name="T17" fmla="*/ 65 h 644"/>
                <a:gd name="T18" fmla="*/ 186 w 615"/>
                <a:gd name="T19" fmla="*/ 65 h 644"/>
                <a:gd name="T20" fmla="*/ 196 w 615"/>
                <a:gd name="T21" fmla="*/ 65 h 644"/>
                <a:gd name="T22" fmla="*/ 196 w 615"/>
                <a:gd name="T23" fmla="*/ 214 h 644"/>
                <a:gd name="T24" fmla="*/ 19 w 615"/>
                <a:gd name="T25" fmla="*/ 214 h 644"/>
                <a:gd name="T26" fmla="*/ 19 w 615"/>
                <a:gd name="T27" fmla="*/ 204 h 644"/>
                <a:gd name="T28" fmla="*/ 19 w 615"/>
                <a:gd name="T29" fmla="*/ 65 h 64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5" h="644">
                  <a:moveTo>
                    <a:pt x="56" y="196"/>
                  </a:moveTo>
                  <a:lnTo>
                    <a:pt x="0" y="196"/>
                  </a:lnTo>
                  <a:lnTo>
                    <a:pt x="307" y="0"/>
                  </a:lnTo>
                  <a:lnTo>
                    <a:pt x="615" y="196"/>
                  </a:lnTo>
                  <a:lnTo>
                    <a:pt x="587" y="196"/>
                  </a:lnTo>
                  <a:lnTo>
                    <a:pt x="559" y="196"/>
                  </a:lnTo>
                  <a:lnTo>
                    <a:pt x="559" y="615"/>
                  </a:lnTo>
                  <a:lnTo>
                    <a:pt x="56" y="615"/>
                  </a:lnTo>
                  <a:lnTo>
                    <a:pt x="56" y="196"/>
                  </a:lnTo>
                  <a:lnTo>
                    <a:pt x="559" y="196"/>
                  </a:lnTo>
                  <a:lnTo>
                    <a:pt x="587" y="196"/>
                  </a:lnTo>
                  <a:lnTo>
                    <a:pt x="587" y="644"/>
                  </a:lnTo>
                  <a:lnTo>
                    <a:pt x="56" y="644"/>
                  </a:lnTo>
                  <a:lnTo>
                    <a:pt x="56" y="615"/>
                  </a:lnTo>
                  <a:lnTo>
                    <a:pt x="56" y="196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00" name="Rectangle 140"/>
            <p:cNvSpPr>
              <a:spLocks noChangeArrowheads="1"/>
            </p:cNvSpPr>
            <p:nvPr/>
          </p:nvSpPr>
          <p:spPr bwMode="auto">
            <a:xfrm>
              <a:off x="2623" y="1785"/>
              <a:ext cx="169" cy="139"/>
            </a:xfrm>
            <a:prstGeom prst="rect">
              <a:avLst/>
            </a:prstGeom>
            <a:solidFill>
              <a:srgbClr val="FFFF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01" name="Rectangle 141"/>
            <p:cNvSpPr>
              <a:spLocks noChangeArrowheads="1"/>
            </p:cNvSpPr>
            <p:nvPr/>
          </p:nvSpPr>
          <p:spPr bwMode="auto">
            <a:xfrm>
              <a:off x="2650" y="1818"/>
              <a:ext cx="59" cy="106"/>
            </a:xfrm>
            <a:prstGeom prst="rect">
              <a:avLst/>
            </a:prstGeom>
            <a:solidFill>
              <a:srgbClr val="80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02" name="Rectangle 142"/>
            <p:cNvSpPr>
              <a:spLocks noChangeArrowheads="1"/>
            </p:cNvSpPr>
            <p:nvPr/>
          </p:nvSpPr>
          <p:spPr bwMode="auto">
            <a:xfrm>
              <a:off x="2735" y="1816"/>
              <a:ext cx="41" cy="50"/>
            </a:xfrm>
            <a:prstGeom prst="rect">
              <a:avLst/>
            </a:prstGeom>
            <a:solidFill>
              <a:srgbClr val="80FFFF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03" name="Freeform 143"/>
            <p:cNvSpPr>
              <a:spLocks/>
            </p:cNvSpPr>
            <p:nvPr/>
          </p:nvSpPr>
          <p:spPr bwMode="auto">
            <a:xfrm>
              <a:off x="2694" y="1867"/>
              <a:ext cx="7" cy="10"/>
            </a:xfrm>
            <a:custGeom>
              <a:avLst/>
              <a:gdLst>
                <a:gd name="T0" fmla="*/ 7 w 23"/>
                <a:gd name="T1" fmla="*/ 4 h 29"/>
                <a:gd name="T2" fmla="*/ 7 w 23"/>
                <a:gd name="T3" fmla="*/ 4 h 29"/>
                <a:gd name="T4" fmla="*/ 6 w 23"/>
                <a:gd name="T5" fmla="*/ 3 h 29"/>
                <a:gd name="T6" fmla="*/ 6 w 23"/>
                <a:gd name="T7" fmla="*/ 2 h 29"/>
                <a:gd name="T8" fmla="*/ 6 w 23"/>
                <a:gd name="T9" fmla="*/ 1 h 29"/>
                <a:gd name="T10" fmla="*/ 5 w 23"/>
                <a:gd name="T11" fmla="*/ 1 h 29"/>
                <a:gd name="T12" fmla="*/ 5 w 23"/>
                <a:gd name="T13" fmla="*/ 0 h 29"/>
                <a:gd name="T14" fmla="*/ 4 w 23"/>
                <a:gd name="T15" fmla="*/ 0 h 29"/>
                <a:gd name="T16" fmla="*/ 4 w 23"/>
                <a:gd name="T17" fmla="*/ 0 h 29"/>
                <a:gd name="T18" fmla="*/ 3 w 23"/>
                <a:gd name="T19" fmla="*/ 0 h 29"/>
                <a:gd name="T20" fmla="*/ 3 w 23"/>
                <a:gd name="T21" fmla="*/ 0 h 29"/>
                <a:gd name="T22" fmla="*/ 2 w 23"/>
                <a:gd name="T23" fmla="*/ 0 h 29"/>
                <a:gd name="T24" fmla="*/ 1 w 23"/>
                <a:gd name="T25" fmla="*/ 1 h 29"/>
                <a:gd name="T26" fmla="*/ 1 w 23"/>
                <a:gd name="T27" fmla="*/ 1 h 29"/>
                <a:gd name="T28" fmla="*/ 0 w 23"/>
                <a:gd name="T29" fmla="*/ 2 h 29"/>
                <a:gd name="T30" fmla="*/ 0 w 23"/>
                <a:gd name="T31" fmla="*/ 3 h 29"/>
                <a:gd name="T32" fmla="*/ 0 w 23"/>
                <a:gd name="T33" fmla="*/ 4 h 29"/>
                <a:gd name="T34" fmla="*/ 0 w 23"/>
                <a:gd name="T35" fmla="*/ 4 h 29"/>
                <a:gd name="T36" fmla="*/ 0 w 23"/>
                <a:gd name="T37" fmla="*/ 6 h 29"/>
                <a:gd name="T38" fmla="*/ 0 w 23"/>
                <a:gd name="T39" fmla="*/ 6 h 29"/>
                <a:gd name="T40" fmla="*/ 0 w 23"/>
                <a:gd name="T41" fmla="*/ 8 h 29"/>
                <a:gd name="T42" fmla="*/ 0 w 23"/>
                <a:gd name="T43" fmla="*/ 8 h 29"/>
                <a:gd name="T44" fmla="*/ 1 w 23"/>
                <a:gd name="T45" fmla="*/ 9 h 29"/>
                <a:gd name="T46" fmla="*/ 1 w 23"/>
                <a:gd name="T47" fmla="*/ 9 h 29"/>
                <a:gd name="T48" fmla="*/ 2 w 23"/>
                <a:gd name="T49" fmla="*/ 10 h 29"/>
                <a:gd name="T50" fmla="*/ 3 w 23"/>
                <a:gd name="T51" fmla="*/ 10 h 29"/>
                <a:gd name="T52" fmla="*/ 3 w 23"/>
                <a:gd name="T53" fmla="*/ 10 h 29"/>
                <a:gd name="T54" fmla="*/ 4 w 23"/>
                <a:gd name="T55" fmla="*/ 10 h 29"/>
                <a:gd name="T56" fmla="*/ 4 w 23"/>
                <a:gd name="T57" fmla="*/ 10 h 29"/>
                <a:gd name="T58" fmla="*/ 5 w 23"/>
                <a:gd name="T59" fmla="*/ 10 h 29"/>
                <a:gd name="T60" fmla="*/ 5 w 23"/>
                <a:gd name="T61" fmla="*/ 9 h 29"/>
                <a:gd name="T62" fmla="*/ 6 w 23"/>
                <a:gd name="T63" fmla="*/ 9 h 29"/>
                <a:gd name="T64" fmla="*/ 6 w 23"/>
                <a:gd name="T65" fmla="*/ 8 h 29"/>
                <a:gd name="T66" fmla="*/ 6 w 23"/>
                <a:gd name="T67" fmla="*/ 8 h 29"/>
                <a:gd name="T68" fmla="*/ 7 w 23"/>
                <a:gd name="T69" fmla="*/ 6 h 29"/>
                <a:gd name="T70" fmla="*/ 7 w 23"/>
                <a:gd name="T71" fmla="*/ 6 h 2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29">
                  <a:moveTo>
                    <a:pt x="23" y="14"/>
                  </a:moveTo>
                  <a:lnTo>
                    <a:pt x="23" y="13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1" y="6"/>
                  </a:lnTo>
                  <a:lnTo>
                    <a:pt x="20" y="5"/>
                  </a:lnTo>
                  <a:lnTo>
                    <a:pt x="19" y="4"/>
                  </a:lnTo>
                  <a:lnTo>
                    <a:pt x="19" y="3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4"/>
                  </a:lnTo>
                  <a:lnTo>
                    <a:pt x="2" y="5"/>
                  </a:lnTo>
                  <a:lnTo>
                    <a:pt x="1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5"/>
                  </a:lnTo>
                  <a:lnTo>
                    <a:pt x="3" y="26"/>
                  </a:lnTo>
                  <a:lnTo>
                    <a:pt x="4" y="27"/>
                  </a:lnTo>
                  <a:lnTo>
                    <a:pt x="6" y="28"/>
                  </a:lnTo>
                  <a:lnTo>
                    <a:pt x="7" y="28"/>
                  </a:lnTo>
                  <a:lnTo>
                    <a:pt x="8" y="29"/>
                  </a:lnTo>
                  <a:lnTo>
                    <a:pt x="9" y="29"/>
                  </a:lnTo>
                  <a:lnTo>
                    <a:pt x="10" y="29"/>
                  </a:lnTo>
                  <a:lnTo>
                    <a:pt x="11" y="29"/>
                  </a:lnTo>
                  <a:lnTo>
                    <a:pt x="12" y="29"/>
                  </a:lnTo>
                  <a:lnTo>
                    <a:pt x="13" y="29"/>
                  </a:lnTo>
                  <a:lnTo>
                    <a:pt x="14" y="29"/>
                  </a:lnTo>
                  <a:lnTo>
                    <a:pt x="15" y="29"/>
                  </a:lnTo>
                  <a:lnTo>
                    <a:pt x="17" y="28"/>
                  </a:lnTo>
                  <a:lnTo>
                    <a:pt x="18" y="27"/>
                  </a:lnTo>
                  <a:lnTo>
                    <a:pt x="19" y="26"/>
                  </a:lnTo>
                  <a:lnTo>
                    <a:pt x="19" y="25"/>
                  </a:lnTo>
                  <a:lnTo>
                    <a:pt x="20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2" y="19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6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04" name="Line 144"/>
            <p:cNvSpPr>
              <a:spLocks noChangeShapeType="1"/>
            </p:cNvSpPr>
            <p:nvPr/>
          </p:nvSpPr>
          <p:spPr bwMode="auto">
            <a:xfrm>
              <a:off x="2755" y="1816"/>
              <a:ext cx="1" cy="50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05" name="Line 145"/>
            <p:cNvSpPr>
              <a:spLocks noChangeShapeType="1"/>
            </p:cNvSpPr>
            <p:nvPr/>
          </p:nvSpPr>
          <p:spPr bwMode="auto">
            <a:xfrm>
              <a:off x="2735" y="1840"/>
              <a:ext cx="40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06" name="Freeform 146"/>
            <p:cNvSpPr>
              <a:spLocks/>
            </p:cNvSpPr>
            <p:nvPr/>
          </p:nvSpPr>
          <p:spPr bwMode="auto">
            <a:xfrm>
              <a:off x="2103" y="1807"/>
              <a:ext cx="205" cy="215"/>
            </a:xfrm>
            <a:custGeom>
              <a:avLst/>
              <a:gdLst>
                <a:gd name="T0" fmla="*/ 19 w 615"/>
                <a:gd name="T1" fmla="*/ 65 h 643"/>
                <a:gd name="T2" fmla="*/ 0 w 615"/>
                <a:gd name="T3" fmla="*/ 65 h 643"/>
                <a:gd name="T4" fmla="*/ 102 w 615"/>
                <a:gd name="T5" fmla="*/ 0 h 643"/>
                <a:gd name="T6" fmla="*/ 205 w 615"/>
                <a:gd name="T7" fmla="*/ 65 h 643"/>
                <a:gd name="T8" fmla="*/ 196 w 615"/>
                <a:gd name="T9" fmla="*/ 65 h 643"/>
                <a:gd name="T10" fmla="*/ 186 w 615"/>
                <a:gd name="T11" fmla="*/ 65 h 643"/>
                <a:gd name="T12" fmla="*/ 186 w 615"/>
                <a:gd name="T13" fmla="*/ 205 h 643"/>
                <a:gd name="T14" fmla="*/ 19 w 615"/>
                <a:gd name="T15" fmla="*/ 205 h 643"/>
                <a:gd name="T16" fmla="*/ 19 w 615"/>
                <a:gd name="T17" fmla="*/ 65 h 643"/>
                <a:gd name="T18" fmla="*/ 186 w 615"/>
                <a:gd name="T19" fmla="*/ 65 h 643"/>
                <a:gd name="T20" fmla="*/ 196 w 615"/>
                <a:gd name="T21" fmla="*/ 65 h 643"/>
                <a:gd name="T22" fmla="*/ 196 w 615"/>
                <a:gd name="T23" fmla="*/ 215 h 643"/>
                <a:gd name="T24" fmla="*/ 19 w 615"/>
                <a:gd name="T25" fmla="*/ 215 h 643"/>
                <a:gd name="T26" fmla="*/ 19 w 615"/>
                <a:gd name="T27" fmla="*/ 205 h 643"/>
                <a:gd name="T28" fmla="*/ 19 w 615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5" h="643">
                  <a:moveTo>
                    <a:pt x="56" y="195"/>
                  </a:moveTo>
                  <a:lnTo>
                    <a:pt x="0" y="195"/>
                  </a:lnTo>
                  <a:lnTo>
                    <a:pt x="307" y="0"/>
                  </a:lnTo>
                  <a:lnTo>
                    <a:pt x="615" y="195"/>
                  </a:lnTo>
                  <a:lnTo>
                    <a:pt x="587" y="195"/>
                  </a:lnTo>
                  <a:lnTo>
                    <a:pt x="559" y="195"/>
                  </a:lnTo>
                  <a:lnTo>
                    <a:pt x="559" y="614"/>
                  </a:lnTo>
                  <a:lnTo>
                    <a:pt x="56" y="614"/>
                  </a:lnTo>
                  <a:lnTo>
                    <a:pt x="56" y="195"/>
                  </a:lnTo>
                  <a:lnTo>
                    <a:pt x="559" y="195"/>
                  </a:lnTo>
                  <a:lnTo>
                    <a:pt x="587" y="195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4"/>
                  </a:lnTo>
                  <a:lnTo>
                    <a:pt x="56" y="195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07" name="Rectangle 147"/>
            <p:cNvSpPr>
              <a:spLocks noChangeArrowheads="1"/>
            </p:cNvSpPr>
            <p:nvPr/>
          </p:nvSpPr>
          <p:spPr bwMode="auto">
            <a:xfrm>
              <a:off x="2122" y="1872"/>
              <a:ext cx="169" cy="140"/>
            </a:xfrm>
            <a:prstGeom prst="rect">
              <a:avLst/>
            </a:prstGeom>
            <a:solidFill>
              <a:srgbClr val="FFFF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08" name="Rectangle 148"/>
            <p:cNvSpPr>
              <a:spLocks noChangeArrowheads="1"/>
            </p:cNvSpPr>
            <p:nvPr/>
          </p:nvSpPr>
          <p:spPr bwMode="auto">
            <a:xfrm>
              <a:off x="2149" y="1906"/>
              <a:ext cx="59" cy="105"/>
            </a:xfrm>
            <a:prstGeom prst="rect">
              <a:avLst/>
            </a:prstGeom>
            <a:solidFill>
              <a:srgbClr val="80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09" name="Rectangle 149"/>
            <p:cNvSpPr>
              <a:spLocks noChangeArrowheads="1"/>
            </p:cNvSpPr>
            <p:nvPr/>
          </p:nvSpPr>
          <p:spPr bwMode="auto">
            <a:xfrm>
              <a:off x="2234" y="1903"/>
              <a:ext cx="41" cy="51"/>
            </a:xfrm>
            <a:prstGeom prst="rect">
              <a:avLst/>
            </a:prstGeom>
            <a:solidFill>
              <a:srgbClr val="80FFFF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10" name="Freeform 150"/>
            <p:cNvSpPr>
              <a:spLocks/>
            </p:cNvSpPr>
            <p:nvPr/>
          </p:nvSpPr>
          <p:spPr bwMode="auto">
            <a:xfrm>
              <a:off x="2193" y="1954"/>
              <a:ext cx="7" cy="10"/>
            </a:xfrm>
            <a:custGeom>
              <a:avLst/>
              <a:gdLst>
                <a:gd name="T0" fmla="*/ 7 w 23"/>
                <a:gd name="T1" fmla="*/ 4 h 30"/>
                <a:gd name="T2" fmla="*/ 7 w 23"/>
                <a:gd name="T3" fmla="*/ 4 h 30"/>
                <a:gd name="T4" fmla="*/ 6 w 23"/>
                <a:gd name="T5" fmla="*/ 3 h 30"/>
                <a:gd name="T6" fmla="*/ 6 w 23"/>
                <a:gd name="T7" fmla="*/ 2 h 30"/>
                <a:gd name="T8" fmla="*/ 6 w 23"/>
                <a:gd name="T9" fmla="*/ 1 h 30"/>
                <a:gd name="T10" fmla="*/ 5 w 23"/>
                <a:gd name="T11" fmla="*/ 1 h 30"/>
                <a:gd name="T12" fmla="*/ 5 w 23"/>
                <a:gd name="T13" fmla="*/ 0 h 30"/>
                <a:gd name="T14" fmla="*/ 4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0 h 30"/>
                <a:gd name="T24" fmla="*/ 1 w 23"/>
                <a:gd name="T25" fmla="*/ 1 h 30"/>
                <a:gd name="T26" fmla="*/ 1 w 23"/>
                <a:gd name="T27" fmla="*/ 1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4 h 30"/>
                <a:gd name="T36" fmla="*/ 0 w 23"/>
                <a:gd name="T37" fmla="*/ 5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8 h 30"/>
                <a:gd name="T46" fmla="*/ 1 w 23"/>
                <a:gd name="T47" fmla="*/ 9 h 30"/>
                <a:gd name="T48" fmla="*/ 2 w 23"/>
                <a:gd name="T49" fmla="*/ 9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4 w 23"/>
                <a:gd name="T57" fmla="*/ 10 h 30"/>
                <a:gd name="T58" fmla="*/ 5 w 23"/>
                <a:gd name="T59" fmla="*/ 9 h 30"/>
                <a:gd name="T60" fmla="*/ 5 w 23"/>
                <a:gd name="T61" fmla="*/ 9 h 30"/>
                <a:gd name="T62" fmla="*/ 6 w 23"/>
                <a:gd name="T63" fmla="*/ 8 h 30"/>
                <a:gd name="T64" fmla="*/ 6 w 23"/>
                <a:gd name="T65" fmla="*/ 8 h 30"/>
                <a:gd name="T66" fmla="*/ 6 w 23"/>
                <a:gd name="T67" fmla="*/ 7 h 30"/>
                <a:gd name="T68" fmla="*/ 7 w 23"/>
                <a:gd name="T69" fmla="*/ 6 h 30"/>
                <a:gd name="T70" fmla="*/ 7 w 23"/>
                <a:gd name="T71" fmla="*/ 5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4"/>
                  </a:moveTo>
                  <a:lnTo>
                    <a:pt x="23" y="13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0" y="5"/>
                  </a:lnTo>
                  <a:lnTo>
                    <a:pt x="19" y="4"/>
                  </a:lnTo>
                  <a:lnTo>
                    <a:pt x="19" y="3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4"/>
                  </a:lnTo>
                  <a:lnTo>
                    <a:pt x="2" y="5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5"/>
                  </a:lnTo>
                  <a:lnTo>
                    <a:pt x="3" y="26"/>
                  </a:lnTo>
                  <a:lnTo>
                    <a:pt x="4" y="27"/>
                  </a:lnTo>
                  <a:lnTo>
                    <a:pt x="6" y="28"/>
                  </a:lnTo>
                  <a:lnTo>
                    <a:pt x="7" y="28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7" y="28"/>
                  </a:lnTo>
                  <a:lnTo>
                    <a:pt x="18" y="27"/>
                  </a:lnTo>
                  <a:lnTo>
                    <a:pt x="19" y="26"/>
                  </a:lnTo>
                  <a:lnTo>
                    <a:pt x="19" y="25"/>
                  </a:lnTo>
                  <a:lnTo>
                    <a:pt x="20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7"/>
                  </a:lnTo>
                  <a:lnTo>
                    <a:pt x="23" y="16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11" name="Line 151"/>
            <p:cNvSpPr>
              <a:spLocks noChangeShapeType="1"/>
            </p:cNvSpPr>
            <p:nvPr/>
          </p:nvSpPr>
          <p:spPr bwMode="auto">
            <a:xfrm>
              <a:off x="2254" y="1903"/>
              <a:ext cx="1" cy="5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12" name="Line 152"/>
            <p:cNvSpPr>
              <a:spLocks noChangeShapeType="1"/>
            </p:cNvSpPr>
            <p:nvPr/>
          </p:nvSpPr>
          <p:spPr bwMode="auto">
            <a:xfrm>
              <a:off x="2234" y="1927"/>
              <a:ext cx="40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13" name="Freeform 153"/>
            <p:cNvSpPr>
              <a:spLocks/>
            </p:cNvSpPr>
            <p:nvPr/>
          </p:nvSpPr>
          <p:spPr bwMode="auto">
            <a:xfrm>
              <a:off x="2341" y="1608"/>
              <a:ext cx="205" cy="215"/>
            </a:xfrm>
            <a:custGeom>
              <a:avLst/>
              <a:gdLst>
                <a:gd name="T0" fmla="*/ 19 w 615"/>
                <a:gd name="T1" fmla="*/ 65 h 643"/>
                <a:gd name="T2" fmla="*/ 0 w 615"/>
                <a:gd name="T3" fmla="*/ 65 h 643"/>
                <a:gd name="T4" fmla="*/ 103 w 615"/>
                <a:gd name="T5" fmla="*/ 0 h 643"/>
                <a:gd name="T6" fmla="*/ 205 w 615"/>
                <a:gd name="T7" fmla="*/ 65 h 643"/>
                <a:gd name="T8" fmla="*/ 196 w 615"/>
                <a:gd name="T9" fmla="*/ 65 h 643"/>
                <a:gd name="T10" fmla="*/ 186 w 615"/>
                <a:gd name="T11" fmla="*/ 65 h 643"/>
                <a:gd name="T12" fmla="*/ 186 w 615"/>
                <a:gd name="T13" fmla="*/ 205 h 643"/>
                <a:gd name="T14" fmla="*/ 19 w 615"/>
                <a:gd name="T15" fmla="*/ 205 h 643"/>
                <a:gd name="T16" fmla="*/ 19 w 615"/>
                <a:gd name="T17" fmla="*/ 65 h 643"/>
                <a:gd name="T18" fmla="*/ 186 w 615"/>
                <a:gd name="T19" fmla="*/ 65 h 643"/>
                <a:gd name="T20" fmla="*/ 196 w 615"/>
                <a:gd name="T21" fmla="*/ 65 h 643"/>
                <a:gd name="T22" fmla="*/ 196 w 615"/>
                <a:gd name="T23" fmla="*/ 215 h 643"/>
                <a:gd name="T24" fmla="*/ 19 w 615"/>
                <a:gd name="T25" fmla="*/ 215 h 643"/>
                <a:gd name="T26" fmla="*/ 19 w 615"/>
                <a:gd name="T27" fmla="*/ 205 h 643"/>
                <a:gd name="T28" fmla="*/ 19 w 615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5" h="643">
                  <a:moveTo>
                    <a:pt x="56" y="195"/>
                  </a:moveTo>
                  <a:lnTo>
                    <a:pt x="0" y="195"/>
                  </a:lnTo>
                  <a:lnTo>
                    <a:pt x="308" y="0"/>
                  </a:lnTo>
                  <a:lnTo>
                    <a:pt x="615" y="195"/>
                  </a:lnTo>
                  <a:lnTo>
                    <a:pt x="587" y="195"/>
                  </a:lnTo>
                  <a:lnTo>
                    <a:pt x="559" y="195"/>
                  </a:lnTo>
                  <a:lnTo>
                    <a:pt x="559" y="614"/>
                  </a:lnTo>
                  <a:lnTo>
                    <a:pt x="56" y="614"/>
                  </a:lnTo>
                  <a:lnTo>
                    <a:pt x="56" y="195"/>
                  </a:lnTo>
                  <a:lnTo>
                    <a:pt x="559" y="195"/>
                  </a:lnTo>
                  <a:lnTo>
                    <a:pt x="587" y="195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4"/>
                  </a:lnTo>
                  <a:lnTo>
                    <a:pt x="56" y="195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14" name="Rectangle 154"/>
            <p:cNvSpPr>
              <a:spLocks noChangeArrowheads="1"/>
            </p:cNvSpPr>
            <p:nvPr/>
          </p:nvSpPr>
          <p:spPr bwMode="auto">
            <a:xfrm>
              <a:off x="2360" y="1673"/>
              <a:ext cx="169" cy="140"/>
            </a:xfrm>
            <a:prstGeom prst="rect">
              <a:avLst/>
            </a:prstGeom>
            <a:solidFill>
              <a:srgbClr val="FFFF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15" name="Rectangle 155"/>
            <p:cNvSpPr>
              <a:spLocks noChangeArrowheads="1"/>
            </p:cNvSpPr>
            <p:nvPr/>
          </p:nvSpPr>
          <p:spPr bwMode="auto">
            <a:xfrm>
              <a:off x="2387" y="1707"/>
              <a:ext cx="59" cy="105"/>
            </a:xfrm>
            <a:prstGeom prst="rect">
              <a:avLst/>
            </a:prstGeom>
            <a:solidFill>
              <a:srgbClr val="80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16" name="Rectangle 156"/>
            <p:cNvSpPr>
              <a:spLocks noChangeArrowheads="1"/>
            </p:cNvSpPr>
            <p:nvPr/>
          </p:nvSpPr>
          <p:spPr bwMode="auto">
            <a:xfrm>
              <a:off x="2472" y="1704"/>
              <a:ext cx="41" cy="51"/>
            </a:xfrm>
            <a:prstGeom prst="rect">
              <a:avLst/>
            </a:prstGeom>
            <a:solidFill>
              <a:srgbClr val="80FFFF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17" name="Freeform 157"/>
            <p:cNvSpPr>
              <a:spLocks/>
            </p:cNvSpPr>
            <p:nvPr/>
          </p:nvSpPr>
          <p:spPr bwMode="auto">
            <a:xfrm>
              <a:off x="2431" y="1755"/>
              <a:ext cx="7" cy="10"/>
            </a:xfrm>
            <a:custGeom>
              <a:avLst/>
              <a:gdLst>
                <a:gd name="T0" fmla="*/ 7 w 23"/>
                <a:gd name="T1" fmla="*/ 4 h 30"/>
                <a:gd name="T2" fmla="*/ 7 w 23"/>
                <a:gd name="T3" fmla="*/ 4 h 30"/>
                <a:gd name="T4" fmla="*/ 6 w 23"/>
                <a:gd name="T5" fmla="*/ 3 h 30"/>
                <a:gd name="T6" fmla="*/ 6 w 23"/>
                <a:gd name="T7" fmla="*/ 2 h 30"/>
                <a:gd name="T8" fmla="*/ 6 w 23"/>
                <a:gd name="T9" fmla="*/ 1 h 30"/>
                <a:gd name="T10" fmla="*/ 5 w 23"/>
                <a:gd name="T11" fmla="*/ 1 h 30"/>
                <a:gd name="T12" fmla="*/ 5 w 23"/>
                <a:gd name="T13" fmla="*/ 0 h 30"/>
                <a:gd name="T14" fmla="*/ 5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0 h 30"/>
                <a:gd name="T24" fmla="*/ 2 w 23"/>
                <a:gd name="T25" fmla="*/ 1 h 30"/>
                <a:gd name="T26" fmla="*/ 1 w 23"/>
                <a:gd name="T27" fmla="*/ 1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4 h 30"/>
                <a:gd name="T36" fmla="*/ 0 w 23"/>
                <a:gd name="T37" fmla="*/ 5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8 h 30"/>
                <a:gd name="T46" fmla="*/ 2 w 23"/>
                <a:gd name="T47" fmla="*/ 9 h 30"/>
                <a:gd name="T48" fmla="*/ 2 w 23"/>
                <a:gd name="T49" fmla="*/ 9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5 w 23"/>
                <a:gd name="T57" fmla="*/ 10 h 30"/>
                <a:gd name="T58" fmla="*/ 5 w 23"/>
                <a:gd name="T59" fmla="*/ 9 h 30"/>
                <a:gd name="T60" fmla="*/ 5 w 23"/>
                <a:gd name="T61" fmla="*/ 9 h 30"/>
                <a:gd name="T62" fmla="*/ 6 w 23"/>
                <a:gd name="T63" fmla="*/ 8 h 30"/>
                <a:gd name="T64" fmla="*/ 6 w 23"/>
                <a:gd name="T65" fmla="*/ 8 h 30"/>
                <a:gd name="T66" fmla="*/ 6 w 23"/>
                <a:gd name="T67" fmla="*/ 7 h 30"/>
                <a:gd name="T68" fmla="*/ 7 w 23"/>
                <a:gd name="T69" fmla="*/ 6 h 30"/>
                <a:gd name="T70" fmla="*/ 7 w 23"/>
                <a:gd name="T71" fmla="*/ 5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4"/>
                  </a:moveTo>
                  <a:lnTo>
                    <a:pt x="23" y="13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6"/>
                  </a:lnTo>
                  <a:lnTo>
                    <a:pt x="20" y="5"/>
                  </a:lnTo>
                  <a:lnTo>
                    <a:pt x="19" y="4"/>
                  </a:lnTo>
                  <a:lnTo>
                    <a:pt x="19" y="3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6" y="0"/>
                  </a:lnTo>
                  <a:lnTo>
                    <a:pt x="15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1"/>
                  </a:lnTo>
                  <a:lnTo>
                    <a:pt x="5" y="2"/>
                  </a:lnTo>
                  <a:lnTo>
                    <a:pt x="4" y="3"/>
                  </a:lnTo>
                  <a:lnTo>
                    <a:pt x="4" y="4"/>
                  </a:lnTo>
                  <a:lnTo>
                    <a:pt x="2" y="5"/>
                  </a:lnTo>
                  <a:lnTo>
                    <a:pt x="1" y="6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4" y="25"/>
                  </a:lnTo>
                  <a:lnTo>
                    <a:pt x="4" y="26"/>
                  </a:lnTo>
                  <a:lnTo>
                    <a:pt x="5" y="27"/>
                  </a:lnTo>
                  <a:lnTo>
                    <a:pt x="6" y="28"/>
                  </a:lnTo>
                  <a:lnTo>
                    <a:pt x="7" y="28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5" y="30"/>
                  </a:lnTo>
                  <a:lnTo>
                    <a:pt x="16" y="30"/>
                  </a:lnTo>
                  <a:lnTo>
                    <a:pt x="17" y="28"/>
                  </a:lnTo>
                  <a:lnTo>
                    <a:pt x="18" y="27"/>
                  </a:lnTo>
                  <a:lnTo>
                    <a:pt x="19" y="26"/>
                  </a:lnTo>
                  <a:lnTo>
                    <a:pt x="19" y="25"/>
                  </a:lnTo>
                  <a:lnTo>
                    <a:pt x="20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7"/>
                  </a:lnTo>
                  <a:lnTo>
                    <a:pt x="23" y="16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18" name="Line 158"/>
            <p:cNvSpPr>
              <a:spLocks noChangeShapeType="1"/>
            </p:cNvSpPr>
            <p:nvPr/>
          </p:nvSpPr>
          <p:spPr bwMode="auto">
            <a:xfrm>
              <a:off x="2492" y="1704"/>
              <a:ext cx="1" cy="5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19" name="Line 159"/>
            <p:cNvSpPr>
              <a:spLocks noChangeShapeType="1"/>
            </p:cNvSpPr>
            <p:nvPr/>
          </p:nvSpPr>
          <p:spPr bwMode="auto">
            <a:xfrm>
              <a:off x="2472" y="1728"/>
              <a:ext cx="40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20" name="Freeform 160"/>
            <p:cNvSpPr>
              <a:spLocks/>
            </p:cNvSpPr>
            <p:nvPr/>
          </p:nvSpPr>
          <p:spPr bwMode="auto">
            <a:xfrm>
              <a:off x="1943" y="1553"/>
              <a:ext cx="205" cy="214"/>
            </a:xfrm>
            <a:custGeom>
              <a:avLst/>
              <a:gdLst>
                <a:gd name="T0" fmla="*/ 19 w 614"/>
                <a:gd name="T1" fmla="*/ 65 h 643"/>
                <a:gd name="T2" fmla="*/ 0 w 614"/>
                <a:gd name="T3" fmla="*/ 65 h 643"/>
                <a:gd name="T4" fmla="*/ 103 w 614"/>
                <a:gd name="T5" fmla="*/ 0 h 643"/>
                <a:gd name="T6" fmla="*/ 205 w 614"/>
                <a:gd name="T7" fmla="*/ 65 h 643"/>
                <a:gd name="T8" fmla="*/ 196 w 614"/>
                <a:gd name="T9" fmla="*/ 65 h 643"/>
                <a:gd name="T10" fmla="*/ 186 w 614"/>
                <a:gd name="T11" fmla="*/ 65 h 643"/>
                <a:gd name="T12" fmla="*/ 186 w 614"/>
                <a:gd name="T13" fmla="*/ 204 h 643"/>
                <a:gd name="T14" fmla="*/ 19 w 614"/>
                <a:gd name="T15" fmla="*/ 204 h 643"/>
                <a:gd name="T16" fmla="*/ 19 w 614"/>
                <a:gd name="T17" fmla="*/ 65 h 643"/>
                <a:gd name="T18" fmla="*/ 186 w 614"/>
                <a:gd name="T19" fmla="*/ 65 h 643"/>
                <a:gd name="T20" fmla="*/ 196 w 614"/>
                <a:gd name="T21" fmla="*/ 65 h 643"/>
                <a:gd name="T22" fmla="*/ 196 w 614"/>
                <a:gd name="T23" fmla="*/ 214 h 643"/>
                <a:gd name="T24" fmla="*/ 19 w 614"/>
                <a:gd name="T25" fmla="*/ 214 h 643"/>
                <a:gd name="T26" fmla="*/ 19 w 614"/>
                <a:gd name="T27" fmla="*/ 204 h 643"/>
                <a:gd name="T28" fmla="*/ 19 w 614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4" h="643">
                  <a:moveTo>
                    <a:pt x="56" y="195"/>
                  </a:moveTo>
                  <a:lnTo>
                    <a:pt x="0" y="195"/>
                  </a:lnTo>
                  <a:lnTo>
                    <a:pt x="307" y="0"/>
                  </a:lnTo>
                  <a:lnTo>
                    <a:pt x="614" y="195"/>
                  </a:lnTo>
                  <a:lnTo>
                    <a:pt x="587" y="195"/>
                  </a:lnTo>
                  <a:lnTo>
                    <a:pt x="558" y="195"/>
                  </a:lnTo>
                  <a:lnTo>
                    <a:pt x="558" y="614"/>
                  </a:lnTo>
                  <a:lnTo>
                    <a:pt x="56" y="614"/>
                  </a:lnTo>
                  <a:lnTo>
                    <a:pt x="56" y="195"/>
                  </a:lnTo>
                  <a:lnTo>
                    <a:pt x="558" y="195"/>
                  </a:lnTo>
                  <a:lnTo>
                    <a:pt x="587" y="195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4"/>
                  </a:lnTo>
                  <a:lnTo>
                    <a:pt x="56" y="195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21" name="Rectangle 161"/>
            <p:cNvSpPr>
              <a:spLocks noChangeArrowheads="1"/>
            </p:cNvSpPr>
            <p:nvPr/>
          </p:nvSpPr>
          <p:spPr bwMode="auto">
            <a:xfrm>
              <a:off x="1962" y="1618"/>
              <a:ext cx="170" cy="139"/>
            </a:xfrm>
            <a:prstGeom prst="rect">
              <a:avLst/>
            </a:prstGeom>
            <a:solidFill>
              <a:srgbClr val="FFFF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22" name="Rectangle 162"/>
            <p:cNvSpPr>
              <a:spLocks noChangeArrowheads="1"/>
            </p:cNvSpPr>
            <p:nvPr/>
          </p:nvSpPr>
          <p:spPr bwMode="auto">
            <a:xfrm>
              <a:off x="1989" y="1651"/>
              <a:ext cx="60" cy="105"/>
            </a:xfrm>
            <a:prstGeom prst="rect">
              <a:avLst/>
            </a:prstGeom>
            <a:solidFill>
              <a:srgbClr val="80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23" name="Rectangle 163"/>
            <p:cNvSpPr>
              <a:spLocks noChangeArrowheads="1"/>
            </p:cNvSpPr>
            <p:nvPr/>
          </p:nvSpPr>
          <p:spPr bwMode="auto">
            <a:xfrm>
              <a:off x="2075" y="1648"/>
              <a:ext cx="40" cy="51"/>
            </a:xfrm>
            <a:prstGeom prst="rect">
              <a:avLst/>
            </a:prstGeom>
            <a:solidFill>
              <a:srgbClr val="80FFFF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24" name="Freeform 164"/>
            <p:cNvSpPr>
              <a:spLocks/>
            </p:cNvSpPr>
            <p:nvPr/>
          </p:nvSpPr>
          <p:spPr bwMode="auto">
            <a:xfrm>
              <a:off x="2033" y="1700"/>
              <a:ext cx="8" cy="10"/>
            </a:xfrm>
            <a:custGeom>
              <a:avLst/>
              <a:gdLst>
                <a:gd name="T0" fmla="*/ 8 w 23"/>
                <a:gd name="T1" fmla="*/ 4 h 30"/>
                <a:gd name="T2" fmla="*/ 8 w 23"/>
                <a:gd name="T3" fmla="*/ 4 h 30"/>
                <a:gd name="T4" fmla="*/ 7 w 23"/>
                <a:gd name="T5" fmla="*/ 3 h 30"/>
                <a:gd name="T6" fmla="*/ 7 w 23"/>
                <a:gd name="T7" fmla="*/ 2 h 30"/>
                <a:gd name="T8" fmla="*/ 6 w 23"/>
                <a:gd name="T9" fmla="*/ 1 h 30"/>
                <a:gd name="T10" fmla="*/ 6 w 23"/>
                <a:gd name="T11" fmla="*/ 1 h 30"/>
                <a:gd name="T12" fmla="*/ 6 w 23"/>
                <a:gd name="T13" fmla="*/ 0 h 30"/>
                <a:gd name="T14" fmla="*/ 5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0 h 30"/>
                <a:gd name="T24" fmla="*/ 1 w 23"/>
                <a:gd name="T25" fmla="*/ 1 h 30"/>
                <a:gd name="T26" fmla="*/ 1 w 23"/>
                <a:gd name="T27" fmla="*/ 1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4 h 30"/>
                <a:gd name="T36" fmla="*/ 0 w 23"/>
                <a:gd name="T37" fmla="*/ 6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8 h 30"/>
                <a:gd name="T46" fmla="*/ 1 w 23"/>
                <a:gd name="T47" fmla="*/ 9 h 30"/>
                <a:gd name="T48" fmla="*/ 2 w 23"/>
                <a:gd name="T49" fmla="*/ 10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5 w 23"/>
                <a:gd name="T57" fmla="*/ 10 h 30"/>
                <a:gd name="T58" fmla="*/ 6 w 23"/>
                <a:gd name="T59" fmla="*/ 10 h 30"/>
                <a:gd name="T60" fmla="*/ 6 w 23"/>
                <a:gd name="T61" fmla="*/ 9 h 30"/>
                <a:gd name="T62" fmla="*/ 6 w 23"/>
                <a:gd name="T63" fmla="*/ 8 h 30"/>
                <a:gd name="T64" fmla="*/ 7 w 23"/>
                <a:gd name="T65" fmla="*/ 8 h 30"/>
                <a:gd name="T66" fmla="*/ 7 w 23"/>
                <a:gd name="T67" fmla="*/ 7 h 30"/>
                <a:gd name="T68" fmla="*/ 8 w 23"/>
                <a:gd name="T69" fmla="*/ 6 h 30"/>
                <a:gd name="T70" fmla="*/ 8 w 23"/>
                <a:gd name="T71" fmla="*/ 6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4"/>
                  </a:moveTo>
                  <a:lnTo>
                    <a:pt x="23" y="13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0" y="9"/>
                  </a:lnTo>
                  <a:lnTo>
                    <a:pt x="20" y="8"/>
                  </a:lnTo>
                  <a:lnTo>
                    <a:pt x="20" y="7"/>
                  </a:lnTo>
                  <a:lnTo>
                    <a:pt x="19" y="6"/>
                  </a:lnTo>
                  <a:lnTo>
                    <a:pt x="18" y="4"/>
                  </a:lnTo>
                  <a:lnTo>
                    <a:pt x="18" y="3"/>
                  </a:lnTo>
                  <a:lnTo>
                    <a:pt x="17" y="2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4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5"/>
                  </a:lnTo>
                  <a:lnTo>
                    <a:pt x="3" y="26"/>
                  </a:lnTo>
                  <a:lnTo>
                    <a:pt x="4" y="28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29"/>
                  </a:lnTo>
                  <a:lnTo>
                    <a:pt x="17" y="28"/>
                  </a:lnTo>
                  <a:lnTo>
                    <a:pt x="18" y="26"/>
                  </a:lnTo>
                  <a:lnTo>
                    <a:pt x="18" y="25"/>
                  </a:lnTo>
                  <a:lnTo>
                    <a:pt x="19" y="24"/>
                  </a:lnTo>
                  <a:lnTo>
                    <a:pt x="20" y="24"/>
                  </a:lnTo>
                  <a:lnTo>
                    <a:pt x="20" y="23"/>
                  </a:lnTo>
                  <a:lnTo>
                    <a:pt x="20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25" name="Line 165"/>
            <p:cNvSpPr>
              <a:spLocks noChangeShapeType="1"/>
            </p:cNvSpPr>
            <p:nvPr/>
          </p:nvSpPr>
          <p:spPr bwMode="auto">
            <a:xfrm>
              <a:off x="2094" y="1649"/>
              <a:ext cx="1" cy="50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26" name="Line 166"/>
            <p:cNvSpPr>
              <a:spLocks noChangeShapeType="1"/>
            </p:cNvSpPr>
            <p:nvPr/>
          </p:nvSpPr>
          <p:spPr bwMode="auto">
            <a:xfrm>
              <a:off x="2075" y="1673"/>
              <a:ext cx="39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27" name="Freeform 167"/>
            <p:cNvSpPr>
              <a:spLocks/>
            </p:cNvSpPr>
            <p:nvPr/>
          </p:nvSpPr>
          <p:spPr bwMode="auto">
            <a:xfrm>
              <a:off x="2047" y="1099"/>
              <a:ext cx="205" cy="214"/>
            </a:xfrm>
            <a:custGeom>
              <a:avLst/>
              <a:gdLst>
                <a:gd name="T0" fmla="*/ 19 w 615"/>
                <a:gd name="T1" fmla="*/ 65 h 643"/>
                <a:gd name="T2" fmla="*/ 0 w 615"/>
                <a:gd name="T3" fmla="*/ 65 h 643"/>
                <a:gd name="T4" fmla="*/ 103 w 615"/>
                <a:gd name="T5" fmla="*/ 0 h 643"/>
                <a:gd name="T6" fmla="*/ 205 w 615"/>
                <a:gd name="T7" fmla="*/ 65 h 643"/>
                <a:gd name="T8" fmla="*/ 196 w 615"/>
                <a:gd name="T9" fmla="*/ 65 h 643"/>
                <a:gd name="T10" fmla="*/ 186 w 615"/>
                <a:gd name="T11" fmla="*/ 65 h 643"/>
                <a:gd name="T12" fmla="*/ 186 w 615"/>
                <a:gd name="T13" fmla="*/ 205 h 643"/>
                <a:gd name="T14" fmla="*/ 19 w 615"/>
                <a:gd name="T15" fmla="*/ 205 h 643"/>
                <a:gd name="T16" fmla="*/ 19 w 615"/>
                <a:gd name="T17" fmla="*/ 65 h 643"/>
                <a:gd name="T18" fmla="*/ 186 w 615"/>
                <a:gd name="T19" fmla="*/ 65 h 643"/>
                <a:gd name="T20" fmla="*/ 196 w 615"/>
                <a:gd name="T21" fmla="*/ 65 h 643"/>
                <a:gd name="T22" fmla="*/ 196 w 615"/>
                <a:gd name="T23" fmla="*/ 214 h 643"/>
                <a:gd name="T24" fmla="*/ 19 w 615"/>
                <a:gd name="T25" fmla="*/ 214 h 643"/>
                <a:gd name="T26" fmla="*/ 19 w 615"/>
                <a:gd name="T27" fmla="*/ 205 h 643"/>
                <a:gd name="T28" fmla="*/ 19 w 615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5" h="643">
                  <a:moveTo>
                    <a:pt x="56" y="195"/>
                  </a:moveTo>
                  <a:lnTo>
                    <a:pt x="0" y="195"/>
                  </a:lnTo>
                  <a:lnTo>
                    <a:pt x="308" y="0"/>
                  </a:lnTo>
                  <a:lnTo>
                    <a:pt x="615" y="195"/>
                  </a:lnTo>
                  <a:lnTo>
                    <a:pt x="587" y="195"/>
                  </a:lnTo>
                  <a:lnTo>
                    <a:pt x="559" y="195"/>
                  </a:lnTo>
                  <a:lnTo>
                    <a:pt x="559" y="615"/>
                  </a:lnTo>
                  <a:lnTo>
                    <a:pt x="56" y="615"/>
                  </a:lnTo>
                  <a:lnTo>
                    <a:pt x="56" y="195"/>
                  </a:lnTo>
                  <a:lnTo>
                    <a:pt x="559" y="195"/>
                  </a:lnTo>
                  <a:lnTo>
                    <a:pt x="587" y="195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5"/>
                  </a:lnTo>
                  <a:lnTo>
                    <a:pt x="56" y="195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28" name="Rectangle 168"/>
            <p:cNvSpPr>
              <a:spLocks noChangeArrowheads="1"/>
            </p:cNvSpPr>
            <p:nvPr/>
          </p:nvSpPr>
          <p:spPr bwMode="auto">
            <a:xfrm>
              <a:off x="2066" y="1164"/>
              <a:ext cx="169" cy="140"/>
            </a:xfrm>
            <a:prstGeom prst="rect">
              <a:avLst/>
            </a:prstGeom>
            <a:solidFill>
              <a:srgbClr val="FFFF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29" name="Rectangle 169"/>
            <p:cNvSpPr>
              <a:spLocks noChangeArrowheads="1"/>
            </p:cNvSpPr>
            <p:nvPr/>
          </p:nvSpPr>
          <p:spPr bwMode="auto">
            <a:xfrm>
              <a:off x="2093" y="1197"/>
              <a:ext cx="59" cy="106"/>
            </a:xfrm>
            <a:prstGeom prst="rect">
              <a:avLst/>
            </a:prstGeom>
            <a:solidFill>
              <a:srgbClr val="80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30" name="Rectangle 170"/>
            <p:cNvSpPr>
              <a:spLocks noChangeArrowheads="1"/>
            </p:cNvSpPr>
            <p:nvPr/>
          </p:nvSpPr>
          <p:spPr bwMode="auto">
            <a:xfrm>
              <a:off x="2178" y="1195"/>
              <a:ext cx="41" cy="50"/>
            </a:xfrm>
            <a:prstGeom prst="rect">
              <a:avLst/>
            </a:prstGeom>
            <a:solidFill>
              <a:srgbClr val="80FFFF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31" name="Freeform 171"/>
            <p:cNvSpPr>
              <a:spLocks/>
            </p:cNvSpPr>
            <p:nvPr/>
          </p:nvSpPr>
          <p:spPr bwMode="auto">
            <a:xfrm>
              <a:off x="2137" y="1246"/>
              <a:ext cx="7" cy="10"/>
            </a:xfrm>
            <a:custGeom>
              <a:avLst/>
              <a:gdLst>
                <a:gd name="T0" fmla="*/ 7 w 23"/>
                <a:gd name="T1" fmla="*/ 4 h 30"/>
                <a:gd name="T2" fmla="*/ 7 w 23"/>
                <a:gd name="T3" fmla="*/ 4 h 30"/>
                <a:gd name="T4" fmla="*/ 6 w 23"/>
                <a:gd name="T5" fmla="*/ 3 h 30"/>
                <a:gd name="T6" fmla="*/ 6 w 23"/>
                <a:gd name="T7" fmla="*/ 2 h 30"/>
                <a:gd name="T8" fmla="*/ 6 w 23"/>
                <a:gd name="T9" fmla="*/ 2 h 30"/>
                <a:gd name="T10" fmla="*/ 5 w 23"/>
                <a:gd name="T11" fmla="*/ 1 h 30"/>
                <a:gd name="T12" fmla="*/ 5 w 23"/>
                <a:gd name="T13" fmla="*/ 0 h 30"/>
                <a:gd name="T14" fmla="*/ 4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0 h 30"/>
                <a:gd name="T24" fmla="*/ 2 w 23"/>
                <a:gd name="T25" fmla="*/ 1 h 30"/>
                <a:gd name="T26" fmla="*/ 1 w 23"/>
                <a:gd name="T27" fmla="*/ 2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4 h 30"/>
                <a:gd name="T36" fmla="*/ 0 w 23"/>
                <a:gd name="T37" fmla="*/ 6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8 h 30"/>
                <a:gd name="T46" fmla="*/ 2 w 23"/>
                <a:gd name="T47" fmla="*/ 9 h 30"/>
                <a:gd name="T48" fmla="*/ 2 w 23"/>
                <a:gd name="T49" fmla="*/ 10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4 w 23"/>
                <a:gd name="T57" fmla="*/ 10 h 30"/>
                <a:gd name="T58" fmla="*/ 5 w 23"/>
                <a:gd name="T59" fmla="*/ 10 h 30"/>
                <a:gd name="T60" fmla="*/ 5 w 23"/>
                <a:gd name="T61" fmla="*/ 9 h 30"/>
                <a:gd name="T62" fmla="*/ 6 w 23"/>
                <a:gd name="T63" fmla="*/ 8 h 30"/>
                <a:gd name="T64" fmla="*/ 6 w 23"/>
                <a:gd name="T65" fmla="*/ 8 h 30"/>
                <a:gd name="T66" fmla="*/ 6 w 23"/>
                <a:gd name="T67" fmla="*/ 7 h 30"/>
                <a:gd name="T68" fmla="*/ 7 w 23"/>
                <a:gd name="T69" fmla="*/ 6 h 30"/>
                <a:gd name="T70" fmla="*/ 7 w 23"/>
                <a:gd name="T71" fmla="*/ 6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5"/>
                  </a:moveTo>
                  <a:lnTo>
                    <a:pt x="23" y="13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0" y="6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1"/>
                  </a:lnTo>
                  <a:lnTo>
                    <a:pt x="5" y="2"/>
                  </a:lnTo>
                  <a:lnTo>
                    <a:pt x="4" y="4"/>
                  </a:lnTo>
                  <a:lnTo>
                    <a:pt x="4" y="5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4" y="25"/>
                  </a:lnTo>
                  <a:lnTo>
                    <a:pt x="4" y="27"/>
                  </a:lnTo>
                  <a:lnTo>
                    <a:pt x="5" y="28"/>
                  </a:lnTo>
                  <a:lnTo>
                    <a:pt x="6" y="29"/>
                  </a:lnTo>
                  <a:lnTo>
                    <a:pt x="7" y="29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6" y="30"/>
                  </a:lnTo>
                  <a:lnTo>
                    <a:pt x="17" y="29"/>
                  </a:lnTo>
                  <a:lnTo>
                    <a:pt x="18" y="28"/>
                  </a:lnTo>
                  <a:lnTo>
                    <a:pt x="19" y="27"/>
                  </a:lnTo>
                  <a:lnTo>
                    <a:pt x="19" y="25"/>
                  </a:lnTo>
                  <a:lnTo>
                    <a:pt x="20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5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32" name="Line 172"/>
            <p:cNvSpPr>
              <a:spLocks noChangeShapeType="1"/>
            </p:cNvSpPr>
            <p:nvPr/>
          </p:nvSpPr>
          <p:spPr bwMode="auto">
            <a:xfrm>
              <a:off x="2198" y="1195"/>
              <a:ext cx="1" cy="50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33" name="Line 173"/>
            <p:cNvSpPr>
              <a:spLocks noChangeShapeType="1"/>
            </p:cNvSpPr>
            <p:nvPr/>
          </p:nvSpPr>
          <p:spPr bwMode="auto">
            <a:xfrm>
              <a:off x="2178" y="1219"/>
              <a:ext cx="40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34" name="Freeform 174"/>
            <p:cNvSpPr>
              <a:spLocks/>
            </p:cNvSpPr>
            <p:nvPr/>
          </p:nvSpPr>
          <p:spPr bwMode="auto">
            <a:xfrm>
              <a:off x="2397" y="1027"/>
              <a:ext cx="205" cy="214"/>
            </a:xfrm>
            <a:custGeom>
              <a:avLst/>
              <a:gdLst>
                <a:gd name="T0" fmla="*/ 19 w 615"/>
                <a:gd name="T1" fmla="*/ 65 h 643"/>
                <a:gd name="T2" fmla="*/ 0 w 615"/>
                <a:gd name="T3" fmla="*/ 65 h 643"/>
                <a:gd name="T4" fmla="*/ 102 w 615"/>
                <a:gd name="T5" fmla="*/ 0 h 643"/>
                <a:gd name="T6" fmla="*/ 205 w 615"/>
                <a:gd name="T7" fmla="*/ 65 h 643"/>
                <a:gd name="T8" fmla="*/ 196 w 615"/>
                <a:gd name="T9" fmla="*/ 65 h 643"/>
                <a:gd name="T10" fmla="*/ 186 w 615"/>
                <a:gd name="T11" fmla="*/ 65 h 643"/>
                <a:gd name="T12" fmla="*/ 186 w 615"/>
                <a:gd name="T13" fmla="*/ 204 h 643"/>
                <a:gd name="T14" fmla="*/ 19 w 615"/>
                <a:gd name="T15" fmla="*/ 204 h 643"/>
                <a:gd name="T16" fmla="*/ 19 w 615"/>
                <a:gd name="T17" fmla="*/ 65 h 643"/>
                <a:gd name="T18" fmla="*/ 186 w 615"/>
                <a:gd name="T19" fmla="*/ 65 h 643"/>
                <a:gd name="T20" fmla="*/ 196 w 615"/>
                <a:gd name="T21" fmla="*/ 65 h 643"/>
                <a:gd name="T22" fmla="*/ 196 w 615"/>
                <a:gd name="T23" fmla="*/ 214 h 643"/>
                <a:gd name="T24" fmla="*/ 19 w 615"/>
                <a:gd name="T25" fmla="*/ 214 h 643"/>
                <a:gd name="T26" fmla="*/ 19 w 615"/>
                <a:gd name="T27" fmla="*/ 204 h 643"/>
                <a:gd name="T28" fmla="*/ 19 w 615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5" h="643">
                  <a:moveTo>
                    <a:pt x="56" y="195"/>
                  </a:moveTo>
                  <a:lnTo>
                    <a:pt x="0" y="195"/>
                  </a:lnTo>
                  <a:lnTo>
                    <a:pt x="307" y="0"/>
                  </a:lnTo>
                  <a:lnTo>
                    <a:pt x="615" y="195"/>
                  </a:lnTo>
                  <a:lnTo>
                    <a:pt x="587" y="195"/>
                  </a:lnTo>
                  <a:lnTo>
                    <a:pt x="559" y="195"/>
                  </a:lnTo>
                  <a:lnTo>
                    <a:pt x="559" y="614"/>
                  </a:lnTo>
                  <a:lnTo>
                    <a:pt x="56" y="614"/>
                  </a:lnTo>
                  <a:lnTo>
                    <a:pt x="56" y="195"/>
                  </a:lnTo>
                  <a:lnTo>
                    <a:pt x="559" y="195"/>
                  </a:lnTo>
                  <a:lnTo>
                    <a:pt x="587" y="195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4"/>
                  </a:lnTo>
                  <a:lnTo>
                    <a:pt x="56" y="195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35" name="Rectangle 175"/>
            <p:cNvSpPr>
              <a:spLocks noChangeArrowheads="1"/>
            </p:cNvSpPr>
            <p:nvPr/>
          </p:nvSpPr>
          <p:spPr bwMode="auto">
            <a:xfrm>
              <a:off x="2416" y="1092"/>
              <a:ext cx="169" cy="139"/>
            </a:xfrm>
            <a:prstGeom prst="rect">
              <a:avLst/>
            </a:prstGeom>
            <a:solidFill>
              <a:srgbClr val="FFFF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36" name="Rectangle 176"/>
            <p:cNvSpPr>
              <a:spLocks noChangeArrowheads="1"/>
            </p:cNvSpPr>
            <p:nvPr/>
          </p:nvSpPr>
          <p:spPr bwMode="auto">
            <a:xfrm>
              <a:off x="2443" y="1125"/>
              <a:ext cx="59" cy="106"/>
            </a:xfrm>
            <a:prstGeom prst="rect">
              <a:avLst/>
            </a:prstGeom>
            <a:solidFill>
              <a:srgbClr val="80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37" name="Rectangle 177"/>
            <p:cNvSpPr>
              <a:spLocks noChangeArrowheads="1"/>
            </p:cNvSpPr>
            <p:nvPr/>
          </p:nvSpPr>
          <p:spPr bwMode="auto">
            <a:xfrm>
              <a:off x="2528" y="1123"/>
              <a:ext cx="41" cy="50"/>
            </a:xfrm>
            <a:prstGeom prst="rect">
              <a:avLst/>
            </a:prstGeom>
            <a:solidFill>
              <a:srgbClr val="80FFFF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38" name="Freeform 178"/>
            <p:cNvSpPr>
              <a:spLocks/>
            </p:cNvSpPr>
            <p:nvPr/>
          </p:nvSpPr>
          <p:spPr bwMode="auto">
            <a:xfrm>
              <a:off x="2486" y="1174"/>
              <a:ext cx="8" cy="10"/>
            </a:xfrm>
            <a:custGeom>
              <a:avLst/>
              <a:gdLst>
                <a:gd name="T0" fmla="*/ 8 w 23"/>
                <a:gd name="T1" fmla="*/ 4 h 30"/>
                <a:gd name="T2" fmla="*/ 8 w 23"/>
                <a:gd name="T3" fmla="*/ 4 h 30"/>
                <a:gd name="T4" fmla="*/ 7 w 23"/>
                <a:gd name="T5" fmla="*/ 3 h 30"/>
                <a:gd name="T6" fmla="*/ 7 w 23"/>
                <a:gd name="T7" fmla="*/ 2 h 30"/>
                <a:gd name="T8" fmla="*/ 7 w 23"/>
                <a:gd name="T9" fmla="*/ 1 h 30"/>
                <a:gd name="T10" fmla="*/ 6 w 23"/>
                <a:gd name="T11" fmla="*/ 1 h 30"/>
                <a:gd name="T12" fmla="*/ 6 w 23"/>
                <a:gd name="T13" fmla="*/ 0 h 30"/>
                <a:gd name="T14" fmla="*/ 5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0 h 30"/>
                <a:gd name="T24" fmla="*/ 1 w 23"/>
                <a:gd name="T25" fmla="*/ 1 h 30"/>
                <a:gd name="T26" fmla="*/ 1 w 23"/>
                <a:gd name="T27" fmla="*/ 1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4 h 30"/>
                <a:gd name="T36" fmla="*/ 0 w 23"/>
                <a:gd name="T37" fmla="*/ 6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8 h 30"/>
                <a:gd name="T46" fmla="*/ 1 w 23"/>
                <a:gd name="T47" fmla="*/ 9 h 30"/>
                <a:gd name="T48" fmla="*/ 2 w 23"/>
                <a:gd name="T49" fmla="*/ 10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5 w 23"/>
                <a:gd name="T57" fmla="*/ 10 h 30"/>
                <a:gd name="T58" fmla="*/ 6 w 23"/>
                <a:gd name="T59" fmla="*/ 10 h 30"/>
                <a:gd name="T60" fmla="*/ 6 w 23"/>
                <a:gd name="T61" fmla="*/ 9 h 30"/>
                <a:gd name="T62" fmla="*/ 7 w 23"/>
                <a:gd name="T63" fmla="*/ 8 h 30"/>
                <a:gd name="T64" fmla="*/ 7 w 23"/>
                <a:gd name="T65" fmla="*/ 8 h 30"/>
                <a:gd name="T66" fmla="*/ 7 w 23"/>
                <a:gd name="T67" fmla="*/ 7 h 30"/>
                <a:gd name="T68" fmla="*/ 8 w 23"/>
                <a:gd name="T69" fmla="*/ 6 h 30"/>
                <a:gd name="T70" fmla="*/ 8 w 23"/>
                <a:gd name="T71" fmla="*/ 6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4"/>
                  </a:moveTo>
                  <a:lnTo>
                    <a:pt x="23" y="13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0" y="6"/>
                  </a:lnTo>
                  <a:lnTo>
                    <a:pt x="19" y="4"/>
                  </a:lnTo>
                  <a:lnTo>
                    <a:pt x="19" y="3"/>
                  </a:lnTo>
                  <a:lnTo>
                    <a:pt x="18" y="2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4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5"/>
                  </a:lnTo>
                  <a:lnTo>
                    <a:pt x="3" y="26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7" y="29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29"/>
                  </a:lnTo>
                  <a:lnTo>
                    <a:pt x="18" y="27"/>
                  </a:lnTo>
                  <a:lnTo>
                    <a:pt x="19" y="26"/>
                  </a:lnTo>
                  <a:lnTo>
                    <a:pt x="19" y="25"/>
                  </a:lnTo>
                  <a:lnTo>
                    <a:pt x="20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39" name="Line 179"/>
            <p:cNvSpPr>
              <a:spLocks noChangeShapeType="1"/>
            </p:cNvSpPr>
            <p:nvPr/>
          </p:nvSpPr>
          <p:spPr bwMode="auto">
            <a:xfrm>
              <a:off x="2548" y="1123"/>
              <a:ext cx="1" cy="50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40" name="Line 180"/>
            <p:cNvSpPr>
              <a:spLocks noChangeShapeType="1"/>
            </p:cNvSpPr>
            <p:nvPr/>
          </p:nvSpPr>
          <p:spPr bwMode="auto">
            <a:xfrm>
              <a:off x="2528" y="1147"/>
              <a:ext cx="40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41" name="Freeform 181"/>
            <p:cNvSpPr>
              <a:spLocks/>
            </p:cNvSpPr>
            <p:nvPr/>
          </p:nvSpPr>
          <p:spPr bwMode="auto">
            <a:xfrm>
              <a:off x="3997" y="1680"/>
              <a:ext cx="205" cy="214"/>
            </a:xfrm>
            <a:custGeom>
              <a:avLst/>
              <a:gdLst>
                <a:gd name="T0" fmla="*/ 19 w 614"/>
                <a:gd name="T1" fmla="*/ 65 h 643"/>
                <a:gd name="T2" fmla="*/ 0 w 614"/>
                <a:gd name="T3" fmla="*/ 65 h 643"/>
                <a:gd name="T4" fmla="*/ 103 w 614"/>
                <a:gd name="T5" fmla="*/ 0 h 643"/>
                <a:gd name="T6" fmla="*/ 205 w 614"/>
                <a:gd name="T7" fmla="*/ 65 h 643"/>
                <a:gd name="T8" fmla="*/ 196 w 614"/>
                <a:gd name="T9" fmla="*/ 65 h 643"/>
                <a:gd name="T10" fmla="*/ 186 w 614"/>
                <a:gd name="T11" fmla="*/ 65 h 643"/>
                <a:gd name="T12" fmla="*/ 186 w 614"/>
                <a:gd name="T13" fmla="*/ 204 h 643"/>
                <a:gd name="T14" fmla="*/ 19 w 614"/>
                <a:gd name="T15" fmla="*/ 204 h 643"/>
                <a:gd name="T16" fmla="*/ 19 w 614"/>
                <a:gd name="T17" fmla="*/ 65 h 643"/>
                <a:gd name="T18" fmla="*/ 186 w 614"/>
                <a:gd name="T19" fmla="*/ 65 h 643"/>
                <a:gd name="T20" fmla="*/ 196 w 614"/>
                <a:gd name="T21" fmla="*/ 65 h 643"/>
                <a:gd name="T22" fmla="*/ 196 w 614"/>
                <a:gd name="T23" fmla="*/ 214 h 643"/>
                <a:gd name="T24" fmla="*/ 19 w 614"/>
                <a:gd name="T25" fmla="*/ 214 h 643"/>
                <a:gd name="T26" fmla="*/ 19 w 614"/>
                <a:gd name="T27" fmla="*/ 204 h 643"/>
                <a:gd name="T28" fmla="*/ 19 w 614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4" h="643">
                  <a:moveTo>
                    <a:pt x="56" y="195"/>
                  </a:moveTo>
                  <a:lnTo>
                    <a:pt x="0" y="195"/>
                  </a:lnTo>
                  <a:lnTo>
                    <a:pt x="307" y="0"/>
                  </a:lnTo>
                  <a:lnTo>
                    <a:pt x="614" y="195"/>
                  </a:lnTo>
                  <a:lnTo>
                    <a:pt x="587" y="195"/>
                  </a:lnTo>
                  <a:lnTo>
                    <a:pt x="558" y="195"/>
                  </a:lnTo>
                  <a:lnTo>
                    <a:pt x="558" y="614"/>
                  </a:lnTo>
                  <a:lnTo>
                    <a:pt x="56" y="614"/>
                  </a:lnTo>
                  <a:lnTo>
                    <a:pt x="56" y="195"/>
                  </a:lnTo>
                  <a:lnTo>
                    <a:pt x="558" y="195"/>
                  </a:lnTo>
                  <a:lnTo>
                    <a:pt x="587" y="195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4"/>
                  </a:lnTo>
                  <a:lnTo>
                    <a:pt x="56" y="195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42" name="Rectangle 182"/>
            <p:cNvSpPr>
              <a:spLocks noChangeArrowheads="1"/>
            </p:cNvSpPr>
            <p:nvPr/>
          </p:nvSpPr>
          <p:spPr bwMode="auto">
            <a:xfrm>
              <a:off x="4016" y="1745"/>
              <a:ext cx="169" cy="139"/>
            </a:xfrm>
            <a:prstGeom prst="rect">
              <a:avLst/>
            </a:prstGeom>
            <a:solidFill>
              <a:srgbClr val="FFFF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43" name="Rectangle 183"/>
            <p:cNvSpPr>
              <a:spLocks noChangeArrowheads="1"/>
            </p:cNvSpPr>
            <p:nvPr/>
          </p:nvSpPr>
          <p:spPr bwMode="auto">
            <a:xfrm>
              <a:off x="4043" y="1778"/>
              <a:ext cx="59" cy="106"/>
            </a:xfrm>
            <a:prstGeom prst="rect">
              <a:avLst/>
            </a:prstGeom>
            <a:solidFill>
              <a:srgbClr val="80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44" name="Rectangle 184"/>
            <p:cNvSpPr>
              <a:spLocks noChangeArrowheads="1"/>
            </p:cNvSpPr>
            <p:nvPr/>
          </p:nvSpPr>
          <p:spPr bwMode="auto">
            <a:xfrm>
              <a:off x="4128" y="1776"/>
              <a:ext cx="41" cy="50"/>
            </a:xfrm>
            <a:prstGeom prst="rect">
              <a:avLst/>
            </a:prstGeom>
            <a:solidFill>
              <a:srgbClr val="80FFFF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45" name="Freeform 185"/>
            <p:cNvSpPr>
              <a:spLocks/>
            </p:cNvSpPr>
            <p:nvPr/>
          </p:nvSpPr>
          <p:spPr bwMode="auto">
            <a:xfrm>
              <a:off x="4087" y="1827"/>
              <a:ext cx="7" cy="10"/>
            </a:xfrm>
            <a:custGeom>
              <a:avLst/>
              <a:gdLst>
                <a:gd name="T0" fmla="*/ 7 w 23"/>
                <a:gd name="T1" fmla="*/ 4 h 30"/>
                <a:gd name="T2" fmla="*/ 7 w 23"/>
                <a:gd name="T3" fmla="*/ 4 h 30"/>
                <a:gd name="T4" fmla="*/ 6 w 23"/>
                <a:gd name="T5" fmla="*/ 3 h 30"/>
                <a:gd name="T6" fmla="*/ 6 w 23"/>
                <a:gd name="T7" fmla="*/ 2 h 30"/>
                <a:gd name="T8" fmla="*/ 5 w 23"/>
                <a:gd name="T9" fmla="*/ 1 h 30"/>
                <a:gd name="T10" fmla="*/ 5 w 23"/>
                <a:gd name="T11" fmla="*/ 1 h 30"/>
                <a:gd name="T12" fmla="*/ 5 w 23"/>
                <a:gd name="T13" fmla="*/ 0 h 30"/>
                <a:gd name="T14" fmla="*/ 4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0 h 30"/>
                <a:gd name="T24" fmla="*/ 1 w 23"/>
                <a:gd name="T25" fmla="*/ 1 h 30"/>
                <a:gd name="T26" fmla="*/ 1 w 23"/>
                <a:gd name="T27" fmla="*/ 1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4 h 30"/>
                <a:gd name="T36" fmla="*/ 0 w 23"/>
                <a:gd name="T37" fmla="*/ 5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8 h 30"/>
                <a:gd name="T46" fmla="*/ 1 w 23"/>
                <a:gd name="T47" fmla="*/ 9 h 30"/>
                <a:gd name="T48" fmla="*/ 2 w 23"/>
                <a:gd name="T49" fmla="*/ 10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4 w 23"/>
                <a:gd name="T57" fmla="*/ 10 h 30"/>
                <a:gd name="T58" fmla="*/ 5 w 23"/>
                <a:gd name="T59" fmla="*/ 10 h 30"/>
                <a:gd name="T60" fmla="*/ 5 w 23"/>
                <a:gd name="T61" fmla="*/ 9 h 30"/>
                <a:gd name="T62" fmla="*/ 5 w 23"/>
                <a:gd name="T63" fmla="*/ 8 h 30"/>
                <a:gd name="T64" fmla="*/ 6 w 23"/>
                <a:gd name="T65" fmla="*/ 8 h 30"/>
                <a:gd name="T66" fmla="*/ 6 w 23"/>
                <a:gd name="T67" fmla="*/ 7 h 30"/>
                <a:gd name="T68" fmla="*/ 7 w 23"/>
                <a:gd name="T69" fmla="*/ 6 h 30"/>
                <a:gd name="T70" fmla="*/ 7 w 23"/>
                <a:gd name="T71" fmla="*/ 5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4"/>
                  </a:moveTo>
                  <a:lnTo>
                    <a:pt x="23" y="13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0" y="6"/>
                  </a:lnTo>
                  <a:lnTo>
                    <a:pt x="18" y="4"/>
                  </a:lnTo>
                  <a:lnTo>
                    <a:pt x="18" y="3"/>
                  </a:lnTo>
                  <a:lnTo>
                    <a:pt x="17" y="2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4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5"/>
                  </a:lnTo>
                  <a:lnTo>
                    <a:pt x="3" y="26"/>
                  </a:lnTo>
                  <a:lnTo>
                    <a:pt x="4" y="27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7" y="30"/>
                  </a:lnTo>
                  <a:lnTo>
                    <a:pt x="9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29"/>
                  </a:lnTo>
                  <a:lnTo>
                    <a:pt x="17" y="27"/>
                  </a:lnTo>
                  <a:lnTo>
                    <a:pt x="18" y="26"/>
                  </a:lnTo>
                  <a:lnTo>
                    <a:pt x="18" y="25"/>
                  </a:lnTo>
                  <a:lnTo>
                    <a:pt x="20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8"/>
                  </a:lnTo>
                  <a:lnTo>
                    <a:pt x="23" y="16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46" name="Line 186"/>
            <p:cNvSpPr>
              <a:spLocks noChangeShapeType="1"/>
            </p:cNvSpPr>
            <p:nvPr/>
          </p:nvSpPr>
          <p:spPr bwMode="auto">
            <a:xfrm>
              <a:off x="4148" y="1776"/>
              <a:ext cx="1" cy="50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47" name="Line 187"/>
            <p:cNvSpPr>
              <a:spLocks noChangeShapeType="1"/>
            </p:cNvSpPr>
            <p:nvPr/>
          </p:nvSpPr>
          <p:spPr bwMode="auto">
            <a:xfrm>
              <a:off x="4128" y="1800"/>
              <a:ext cx="40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48" name="Freeform 188"/>
            <p:cNvSpPr>
              <a:spLocks/>
            </p:cNvSpPr>
            <p:nvPr/>
          </p:nvSpPr>
          <p:spPr bwMode="auto">
            <a:xfrm>
              <a:off x="3177" y="3757"/>
              <a:ext cx="205" cy="214"/>
            </a:xfrm>
            <a:custGeom>
              <a:avLst/>
              <a:gdLst>
                <a:gd name="T0" fmla="*/ 19 w 615"/>
                <a:gd name="T1" fmla="*/ 65 h 643"/>
                <a:gd name="T2" fmla="*/ 0 w 615"/>
                <a:gd name="T3" fmla="*/ 65 h 643"/>
                <a:gd name="T4" fmla="*/ 103 w 615"/>
                <a:gd name="T5" fmla="*/ 0 h 643"/>
                <a:gd name="T6" fmla="*/ 205 w 615"/>
                <a:gd name="T7" fmla="*/ 65 h 643"/>
                <a:gd name="T8" fmla="*/ 196 w 615"/>
                <a:gd name="T9" fmla="*/ 65 h 643"/>
                <a:gd name="T10" fmla="*/ 186 w 615"/>
                <a:gd name="T11" fmla="*/ 65 h 643"/>
                <a:gd name="T12" fmla="*/ 186 w 615"/>
                <a:gd name="T13" fmla="*/ 205 h 643"/>
                <a:gd name="T14" fmla="*/ 19 w 615"/>
                <a:gd name="T15" fmla="*/ 205 h 643"/>
                <a:gd name="T16" fmla="*/ 19 w 615"/>
                <a:gd name="T17" fmla="*/ 65 h 643"/>
                <a:gd name="T18" fmla="*/ 186 w 615"/>
                <a:gd name="T19" fmla="*/ 65 h 643"/>
                <a:gd name="T20" fmla="*/ 196 w 615"/>
                <a:gd name="T21" fmla="*/ 65 h 643"/>
                <a:gd name="T22" fmla="*/ 196 w 615"/>
                <a:gd name="T23" fmla="*/ 214 h 643"/>
                <a:gd name="T24" fmla="*/ 19 w 615"/>
                <a:gd name="T25" fmla="*/ 214 h 643"/>
                <a:gd name="T26" fmla="*/ 19 w 615"/>
                <a:gd name="T27" fmla="*/ 205 h 643"/>
                <a:gd name="T28" fmla="*/ 19 w 615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5" h="643">
                  <a:moveTo>
                    <a:pt x="56" y="196"/>
                  </a:moveTo>
                  <a:lnTo>
                    <a:pt x="0" y="196"/>
                  </a:lnTo>
                  <a:lnTo>
                    <a:pt x="308" y="0"/>
                  </a:lnTo>
                  <a:lnTo>
                    <a:pt x="615" y="196"/>
                  </a:lnTo>
                  <a:lnTo>
                    <a:pt x="587" y="196"/>
                  </a:lnTo>
                  <a:lnTo>
                    <a:pt x="559" y="196"/>
                  </a:lnTo>
                  <a:lnTo>
                    <a:pt x="559" y="615"/>
                  </a:lnTo>
                  <a:lnTo>
                    <a:pt x="56" y="615"/>
                  </a:lnTo>
                  <a:lnTo>
                    <a:pt x="56" y="196"/>
                  </a:lnTo>
                  <a:lnTo>
                    <a:pt x="559" y="196"/>
                  </a:lnTo>
                  <a:lnTo>
                    <a:pt x="587" y="196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5"/>
                  </a:lnTo>
                  <a:lnTo>
                    <a:pt x="56" y="196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49" name="Rectangle 189"/>
            <p:cNvSpPr>
              <a:spLocks noChangeArrowheads="1"/>
            </p:cNvSpPr>
            <p:nvPr/>
          </p:nvSpPr>
          <p:spPr bwMode="auto">
            <a:xfrm>
              <a:off x="3196" y="3822"/>
              <a:ext cx="169" cy="140"/>
            </a:xfrm>
            <a:prstGeom prst="rect">
              <a:avLst/>
            </a:prstGeom>
            <a:solidFill>
              <a:srgbClr val="FFFF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50" name="Rectangle 190"/>
            <p:cNvSpPr>
              <a:spLocks noChangeArrowheads="1"/>
            </p:cNvSpPr>
            <p:nvPr/>
          </p:nvSpPr>
          <p:spPr bwMode="auto">
            <a:xfrm>
              <a:off x="3223" y="3855"/>
              <a:ext cx="59" cy="106"/>
            </a:xfrm>
            <a:prstGeom prst="rect">
              <a:avLst/>
            </a:prstGeom>
            <a:solidFill>
              <a:srgbClr val="80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51" name="Rectangle 191"/>
            <p:cNvSpPr>
              <a:spLocks noChangeArrowheads="1"/>
            </p:cNvSpPr>
            <p:nvPr/>
          </p:nvSpPr>
          <p:spPr bwMode="auto">
            <a:xfrm>
              <a:off x="3308" y="3853"/>
              <a:ext cx="41" cy="50"/>
            </a:xfrm>
            <a:prstGeom prst="rect">
              <a:avLst/>
            </a:prstGeom>
            <a:solidFill>
              <a:srgbClr val="80FFFF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52" name="Freeform 192"/>
            <p:cNvSpPr>
              <a:spLocks/>
            </p:cNvSpPr>
            <p:nvPr/>
          </p:nvSpPr>
          <p:spPr bwMode="auto">
            <a:xfrm>
              <a:off x="3267" y="3904"/>
              <a:ext cx="7" cy="10"/>
            </a:xfrm>
            <a:custGeom>
              <a:avLst/>
              <a:gdLst>
                <a:gd name="T0" fmla="*/ 7 w 23"/>
                <a:gd name="T1" fmla="*/ 5 h 30"/>
                <a:gd name="T2" fmla="*/ 7 w 23"/>
                <a:gd name="T3" fmla="*/ 4 h 30"/>
                <a:gd name="T4" fmla="*/ 6 w 23"/>
                <a:gd name="T5" fmla="*/ 3 h 30"/>
                <a:gd name="T6" fmla="*/ 6 w 23"/>
                <a:gd name="T7" fmla="*/ 2 h 30"/>
                <a:gd name="T8" fmla="*/ 6 w 23"/>
                <a:gd name="T9" fmla="*/ 2 h 30"/>
                <a:gd name="T10" fmla="*/ 5 w 23"/>
                <a:gd name="T11" fmla="*/ 1 h 30"/>
                <a:gd name="T12" fmla="*/ 5 w 23"/>
                <a:gd name="T13" fmla="*/ 0 h 30"/>
                <a:gd name="T14" fmla="*/ 4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0 h 30"/>
                <a:gd name="T24" fmla="*/ 2 w 23"/>
                <a:gd name="T25" fmla="*/ 1 h 30"/>
                <a:gd name="T26" fmla="*/ 1 w 23"/>
                <a:gd name="T27" fmla="*/ 2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5 h 30"/>
                <a:gd name="T36" fmla="*/ 0 w 23"/>
                <a:gd name="T37" fmla="*/ 6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9 h 30"/>
                <a:gd name="T46" fmla="*/ 2 w 23"/>
                <a:gd name="T47" fmla="*/ 9 h 30"/>
                <a:gd name="T48" fmla="*/ 2 w 23"/>
                <a:gd name="T49" fmla="*/ 10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4 w 23"/>
                <a:gd name="T57" fmla="*/ 10 h 30"/>
                <a:gd name="T58" fmla="*/ 5 w 23"/>
                <a:gd name="T59" fmla="*/ 10 h 30"/>
                <a:gd name="T60" fmla="*/ 5 w 23"/>
                <a:gd name="T61" fmla="*/ 9 h 30"/>
                <a:gd name="T62" fmla="*/ 6 w 23"/>
                <a:gd name="T63" fmla="*/ 9 h 30"/>
                <a:gd name="T64" fmla="*/ 6 w 23"/>
                <a:gd name="T65" fmla="*/ 8 h 30"/>
                <a:gd name="T66" fmla="*/ 6 w 23"/>
                <a:gd name="T67" fmla="*/ 7 h 30"/>
                <a:gd name="T68" fmla="*/ 7 w 23"/>
                <a:gd name="T69" fmla="*/ 6 h 30"/>
                <a:gd name="T70" fmla="*/ 7 w 23"/>
                <a:gd name="T71" fmla="*/ 6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5"/>
                  </a:moveTo>
                  <a:lnTo>
                    <a:pt x="23" y="14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0" y="6"/>
                  </a:lnTo>
                  <a:lnTo>
                    <a:pt x="19" y="5"/>
                  </a:lnTo>
                  <a:lnTo>
                    <a:pt x="19" y="4"/>
                  </a:lnTo>
                  <a:lnTo>
                    <a:pt x="18" y="3"/>
                  </a:lnTo>
                  <a:lnTo>
                    <a:pt x="17" y="1"/>
                  </a:lnTo>
                  <a:lnTo>
                    <a:pt x="16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1"/>
                  </a:lnTo>
                  <a:lnTo>
                    <a:pt x="5" y="3"/>
                  </a:lnTo>
                  <a:lnTo>
                    <a:pt x="3" y="4"/>
                  </a:lnTo>
                  <a:lnTo>
                    <a:pt x="3" y="5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5"/>
                  </a:lnTo>
                  <a:lnTo>
                    <a:pt x="2" y="25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5" y="28"/>
                  </a:lnTo>
                  <a:lnTo>
                    <a:pt x="6" y="29"/>
                  </a:lnTo>
                  <a:lnTo>
                    <a:pt x="7" y="29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6" y="30"/>
                  </a:lnTo>
                  <a:lnTo>
                    <a:pt x="17" y="29"/>
                  </a:lnTo>
                  <a:lnTo>
                    <a:pt x="18" y="28"/>
                  </a:lnTo>
                  <a:lnTo>
                    <a:pt x="19" y="27"/>
                  </a:lnTo>
                  <a:lnTo>
                    <a:pt x="19" y="26"/>
                  </a:lnTo>
                  <a:lnTo>
                    <a:pt x="20" y="25"/>
                  </a:lnTo>
                  <a:lnTo>
                    <a:pt x="21" y="25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5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53" name="Line 193"/>
            <p:cNvSpPr>
              <a:spLocks noChangeShapeType="1"/>
            </p:cNvSpPr>
            <p:nvPr/>
          </p:nvSpPr>
          <p:spPr bwMode="auto">
            <a:xfrm>
              <a:off x="3328" y="3853"/>
              <a:ext cx="1" cy="50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54" name="Line 194"/>
            <p:cNvSpPr>
              <a:spLocks noChangeShapeType="1"/>
            </p:cNvSpPr>
            <p:nvPr/>
          </p:nvSpPr>
          <p:spPr bwMode="auto">
            <a:xfrm>
              <a:off x="3308" y="3877"/>
              <a:ext cx="40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55" name="Freeform 195"/>
            <p:cNvSpPr>
              <a:spLocks/>
            </p:cNvSpPr>
            <p:nvPr/>
          </p:nvSpPr>
          <p:spPr bwMode="auto">
            <a:xfrm>
              <a:off x="4800" y="892"/>
              <a:ext cx="205" cy="214"/>
            </a:xfrm>
            <a:custGeom>
              <a:avLst/>
              <a:gdLst>
                <a:gd name="T0" fmla="*/ 19 w 615"/>
                <a:gd name="T1" fmla="*/ 65 h 643"/>
                <a:gd name="T2" fmla="*/ 0 w 615"/>
                <a:gd name="T3" fmla="*/ 65 h 643"/>
                <a:gd name="T4" fmla="*/ 102 w 615"/>
                <a:gd name="T5" fmla="*/ 0 h 643"/>
                <a:gd name="T6" fmla="*/ 205 w 615"/>
                <a:gd name="T7" fmla="*/ 65 h 643"/>
                <a:gd name="T8" fmla="*/ 196 w 615"/>
                <a:gd name="T9" fmla="*/ 65 h 643"/>
                <a:gd name="T10" fmla="*/ 186 w 615"/>
                <a:gd name="T11" fmla="*/ 65 h 643"/>
                <a:gd name="T12" fmla="*/ 186 w 615"/>
                <a:gd name="T13" fmla="*/ 204 h 643"/>
                <a:gd name="T14" fmla="*/ 19 w 615"/>
                <a:gd name="T15" fmla="*/ 204 h 643"/>
                <a:gd name="T16" fmla="*/ 19 w 615"/>
                <a:gd name="T17" fmla="*/ 65 h 643"/>
                <a:gd name="T18" fmla="*/ 186 w 615"/>
                <a:gd name="T19" fmla="*/ 65 h 643"/>
                <a:gd name="T20" fmla="*/ 196 w 615"/>
                <a:gd name="T21" fmla="*/ 65 h 643"/>
                <a:gd name="T22" fmla="*/ 196 w 615"/>
                <a:gd name="T23" fmla="*/ 214 h 643"/>
                <a:gd name="T24" fmla="*/ 19 w 615"/>
                <a:gd name="T25" fmla="*/ 214 h 643"/>
                <a:gd name="T26" fmla="*/ 19 w 615"/>
                <a:gd name="T27" fmla="*/ 204 h 643"/>
                <a:gd name="T28" fmla="*/ 19 w 615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5" h="643">
                  <a:moveTo>
                    <a:pt x="56" y="195"/>
                  </a:moveTo>
                  <a:lnTo>
                    <a:pt x="0" y="195"/>
                  </a:lnTo>
                  <a:lnTo>
                    <a:pt x="307" y="0"/>
                  </a:lnTo>
                  <a:lnTo>
                    <a:pt x="615" y="195"/>
                  </a:lnTo>
                  <a:lnTo>
                    <a:pt x="587" y="195"/>
                  </a:lnTo>
                  <a:lnTo>
                    <a:pt x="559" y="195"/>
                  </a:lnTo>
                  <a:lnTo>
                    <a:pt x="559" y="614"/>
                  </a:lnTo>
                  <a:lnTo>
                    <a:pt x="56" y="614"/>
                  </a:lnTo>
                  <a:lnTo>
                    <a:pt x="56" y="195"/>
                  </a:lnTo>
                  <a:lnTo>
                    <a:pt x="559" y="195"/>
                  </a:lnTo>
                  <a:lnTo>
                    <a:pt x="587" y="195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4"/>
                  </a:lnTo>
                  <a:lnTo>
                    <a:pt x="56" y="195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56" name="Rectangle 196"/>
            <p:cNvSpPr>
              <a:spLocks noChangeArrowheads="1"/>
            </p:cNvSpPr>
            <p:nvPr/>
          </p:nvSpPr>
          <p:spPr bwMode="auto">
            <a:xfrm>
              <a:off x="4819" y="957"/>
              <a:ext cx="170" cy="139"/>
            </a:xfrm>
            <a:prstGeom prst="rect">
              <a:avLst/>
            </a:prstGeom>
            <a:solidFill>
              <a:srgbClr val="FFFF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57" name="Rectangle 197"/>
            <p:cNvSpPr>
              <a:spLocks noChangeArrowheads="1"/>
            </p:cNvSpPr>
            <p:nvPr/>
          </p:nvSpPr>
          <p:spPr bwMode="auto">
            <a:xfrm>
              <a:off x="4847" y="990"/>
              <a:ext cx="59" cy="105"/>
            </a:xfrm>
            <a:prstGeom prst="rect">
              <a:avLst/>
            </a:prstGeom>
            <a:solidFill>
              <a:srgbClr val="80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58" name="Rectangle 198"/>
            <p:cNvSpPr>
              <a:spLocks noChangeArrowheads="1"/>
            </p:cNvSpPr>
            <p:nvPr/>
          </p:nvSpPr>
          <p:spPr bwMode="auto">
            <a:xfrm>
              <a:off x="4932" y="987"/>
              <a:ext cx="40" cy="51"/>
            </a:xfrm>
            <a:prstGeom prst="rect">
              <a:avLst/>
            </a:prstGeom>
            <a:solidFill>
              <a:srgbClr val="80FFFF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59" name="Freeform 199"/>
            <p:cNvSpPr>
              <a:spLocks/>
            </p:cNvSpPr>
            <p:nvPr/>
          </p:nvSpPr>
          <p:spPr bwMode="auto">
            <a:xfrm>
              <a:off x="4890" y="1039"/>
              <a:ext cx="8" cy="10"/>
            </a:xfrm>
            <a:custGeom>
              <a:avLst/>
              <a:gdLst>
                <a:gd name="T0" fmla="*/ 8 w 23"/>
                <a:gd name="T1" fmla="*/ 4 h 30"/>
                <a:gd name="T2" fmla="*/ 8 w 23"/>
                <a:gd name="T3" fmla="*/ 4 h 30"/>
                <a:gd name="T4" fmla="*/ 7 w 23"/>
                <a:gd name="T5" fmla="*/ 3 h 30"/>
                <a:gd name="T6" fmla="*/ 7 w 23"/>
                <a:gd name="T7" fmla="*/ 2 h 30"/>
                <a:gd name="T8" fmla="*/ 7 w 23"/>
                <a:gd name="T9" fmla="*/ 1 h 30"/>
                <a:gd name="T10" fmla="*/ 6 w 23"/>
                <a:gd name="T11" fmla="*/ 1 h 30"/>
                <a:gd name="T12" fmla="*/ 6 w 23"/>
                <a:gd name="T13" fmla="*/ 0 h 30"/>
                <a:gd name="T14" fmla="*/ 5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0 h 30"/>
                <a:gd name="T24" fmla="*/ 1 w 23"/>
                <a:gd name="T25" fmla="*/ 1 h 30"/>
                <a:gd name="T26" fmla="*/ 1 w 23"/>
                <a:gd name="T27" fmla="*/ 1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4 h 30"/>
                <a:gd name="T36" fmla="*/ 0 w 23"/>
                <a:gd name="T37" fmla="*/ 5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8 h 30"/>
                <a:gd name="T46" fmla="*/ 1 w 23"/>
                <a:gd name="T47" fmla="*/ 9 h 30"/>
                <a:gd name="T48" fmla="*/ 2 w 23"/>
                <a:gd name="T49" fmla="*/ 10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5 w 23"/>
                <a:gd name="T57" fmla="*/ 10 h 30"/>
                <a:gd name="T58" fmla="*/ 6 w 23"/>
                <a:gd name="T59" fmla="*/ 10 h 30"/>
                <a:gd name="T60" fmla="*/ 6 w 23"/>
                <a:gd name="T61" fmla="*/ 9 h 30"/>
                <a:gd name="T62" fmla="*/ 7 w 23"/>
                <a:gd name="T63" fmla="*/ 8 h 30"/>
                <a:gd name="T64" fmla="*/ 7 w 23"/>
                <a:gd name="T65" fmla="*/ 8 h 30"/>
                <a:gd name="T66" fmla="*/ 7 w 23"/>
                <a:gd name="T67" fmla="*/ 7 h 30"/>
                <a:gd name="T68" fmla="*/ 8 w 23"/>
                <a:gd name="T69" fmla="*/ 6 h 30"/>
                <a:gd name="T70" fmla="*/ 8 w 23"/>
                <a:gd name="T71" fmla="*/ 5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4"/>
                  </a:moveTo>
                  <a:lnTo>
                    <a:pt x="23" y="13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20" y="5"/>
                  </a:lnTo>
                  <a:lnTo>
                    <a:pt x="19" y="4"/>
                  </a:lnTo>
                  <a:lnTo>
                    <a:pt x="19" y="3"/>
                  </a:lnTo>
                  <a:lnTo>
                    <a:pt x="18" y="2"/>
                  </a:lnTo>
                  <a:lnTo>
                    <a:pt x="17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9" y="0"/>
                  </a:lnTo>
                  <a:lnTo>
                    <a:pt x="8" y="0"/>
                  </a:lnTo>
                  <a:lnTo>
                    <a:pt x="7" y="1"/>
                  </a:lnTo>
                  <a:lnTo>
                    <a:pt x="6" y="1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4"/>
                  </a:lnTo>
                  <a:lnTo>
                    <a:pt x="2" y="5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3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5"/>
                  </a:lnTo>
                  <a:lnTo>
                    <a:pt x="3" y="26"/>
                  </a:lnTo>
                  <a:lnTo>
                    <a:pt x="4" y="27"/>
                  </a:lnTo>
                  <a:lnTo>
                    <a:pt x="6" y="29"/>
                  </a:lnTo>
                  <a:lnTo>
                    <a:pt x="7" y="29"/>
                  </a:lnTo>
                  <a:lnTo>
                    <a:pt x="8" y="30"/>
                  </a:lnTo>
                  <a:lnTo>
                    <a:pt x="9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7" y="29"/>
                  </a:lnTo>
                  <a:lnTo>
                    <a:pt x="18" y="27"/>
                  </a:lnTo>
                  <a:lnTo>
                    <a:pt x="19" y="26"/>
                  </a:lnTo>
                  <a:lnTo>
                    <a:pt x="19" y="25"/>
                  </a:lnTo>
                  <a:lnTo>
                    <a:pt x="20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8"/>
                  </a:lnTo>
                  <a:lnTo>
                    <a:pt x="23" y="16"/>
                  </a:lnTo>
                  <a:lnTo>
                    <a:pt x="23" y="14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60" name="Line 200"/>
            <p:cNvSpPr>
              <a:spLocks noChangeShapeType="1"/>
            </p:cNvSpPr>
            <p:nvPr/>
          </p:nvSpPr>
          <p:spPr bwMode="auto">
            <a:xfrm>
              <a:off x="4951" y="988"/>
              <a:ext cx="1" cy="50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61" name="Line 201"/>
            <p:cNvSpPr>
              <a:spLocks noChangeShapeType="1"/>
            </p:cNvSpPr>
            <p:nvPr/>
          </p:nvSpPr>
          <p:spPr bwMode="auto">
            <a:xfrm>
              <a:off x="4932" y="1012"/>
              <a:ext cx="39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62" name="Freeform 202"/>
            <p:cNvSpPr>
              <a:spLocks/>
            </p:cNvSpPr>
            <p:nvPr/>
          </p:nvSpPr>
          <p:spPr bwMode="auto">
            <a:xfrm>
              <a:off x="4530" y="1154"/>
              <a:ext cx="205" cy="215"/>
            </a:xfrm>
            <a:custGeom>
              <a:avLst/>
              <a:gdLst>
                <a:gd name="T0" fmla="*/ 19 w 615"/>
                <a:gd name="T1" fmla="*/ 65 h 643"/>
                <a:gd name="T2" fmla="*/ 0 w 615"/>
                <a:gd name="T3" fmla="*/ 65 h 643"/>
                <a:gd name="T4" fmla="*/ 103 w 615"/>
                <a:gd name="T5" fmla="*/ 0 h 643"/>
                <a:gd name="T6" fmla="*/ 205 w 615"/>
                <a:gd name="T7" fmla="*/ 65 h 643"/>
                <a:gd name="T8" fmla="*/ 196 w 615"/>
                <a:gd name="T9" fmla="*/ 65 h 643"/>
                <a:gd name="T10" fmla="*/ 186 w 615"/>
                <a:gd name="T11" fmla="*/ 65 h 643"/>
                <a:gd name="T12" fmla="*/ 186 w 615"/>
                <a:gd name="T13" fmla="*/ 205 h 643"/>
                <a:gd name="T14" fmla="*/ 19 w 615"/>
                <a:gd name="T15" fmla="*/ 205 h 643"/>
                <a:gd name="T16" fmla="*/ 19 w 615"/>
                <a:gd name="T17" fmla="*/ 65 h 643"/>
                <a:gd name="T18" fmla="*/ 186 w 615"/>
                <a:gd name="T19" fmla="*/ 65 h 643"/>
                <a:gd name="T20" fmla="*/ 196 w 615"/>
                <a:gd name="T21" fmla="*/ 65 h 643"/>
                <a:gd name="T22" fmla="*/ 196 w 615"/>
                <a:gd name="T23" fmla="*/ 215 h 643"/>
                <a:gd name="T24" fmla="*/ 19 w 615"/>
                <a:gd name="T25" fmla="*/ 215 h 643"/>
                <a:gd name="T26" fmla="*/ 19 w 615"/>
                <a:gd name="T27" fmla="*/ 205 h 643"/>
                <a:gd name="T28" fmla="*/ 19 w 615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5" h="643">
                  <a:moveTo>
                    <a:pt x="56" y="195"/>
                  </a:moveTo>
                  <a:lnTo>
                    <a:pt x="0" y="195"/>
                  </a:lnTo>
                  <a:lnTo>
                    <a:pt x="308" y="0"/>
                  </a:lnTo>
                  <a:lnTo>
                    <a:pt x="615" y="195"/>
                  </a:lnTo>
                  <a:lnTo>
                    <a:pt x="587" y="195"/>
                  </a:lnTo>
                  <a:lnTo>
                    <a:pt x="559" y="195"/>
                  </a:lnTo>
                  <a:lnTo>
                    <a:pt x="559" y="614"/>
                  </a:lnTo>
                  <a:lnTo>
                    <a:pt x="56" y="614"/>
                  </a:lnTo>
                  <a:lnTo>
                    <a:pt x="56" y="195"/>
                  </a:lnTo>
                  <a:lnTo>
                    <a:pt x="559" y="195"/>
                  </a:lnTo>
                  <a:lnTo>
                    <a:pt x="587" y="195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4"/>
                  </a:lnTo>
                  <a:lnTo>
                    <a:pt x="56" y="195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663" name="Rectangle 203"/>
            <p:cNvSpPr>
              <a:spLocks noChangeArrowheads="1"/>
            </p:cNvSpPr>
            <p:nvPr/>
          </p:nvSpPr>
          <p:spPr bwMode="auto">
            <a:xfrm>
              <a:off x="4549" y="1219"/>
              <a:ext cx="169" cy="140"/>
            </a:xfrm>
            <a:prstGeom prst="rect">
              <a:avLst/>
            </a:prstGeom>
            <a:solidFill>
              <a:srgbClr val="FFFF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36868" name="Rectangle 204"/>
          <p:cNvSpPr>
            <a:spLocks noChangeArrowheads="1"/>
          </p:cNvSpPr>
          <p:nvPr/>
        </p:nvSpPr>
        <p:spPr bwMode="auto">
          <a:xfrm>
            <a:off x="7234238" y="1985963"/>
            <a:ext cx="93662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69" name="Rectangle 205"/>
          <p:cNvSpPr>
            <a:spLocks noChangeArrowheads="1"/>
          </p:cNvSpPr>
          <p:nvPr/>
        </p:nvSpPr>
        <p:spPr bwMode="auto">
          <a:xfrm>
            <a:off x="7369175" y="1981200"/>
            <a:ext cx="65088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70" name="Freeform 206"/>
          <p:cNvSpPr>
            <a:spLocks/>
          </p:cNvSpPr>
          <p:nvPr/>
        </p:nvSpPr>
        <p:spPr bwMode="auto">
          <a:xfrm>
            <a:off x="7302500" y="2062163"/>
            <a:ext cx="12700" cy="15875"/>
          </a:xfrm>
          <a:custGeom>
            <a:avLst/>
            <a:gdLst>
              <a:gd name="T0" fmla="*/ 12700 w 23"/>
              <a:gd name="T1" fmla="*/ 6879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117 h 30"/>
              <a:gd name="T10" fmla="*/ 9939 w 23"/>
              <a:gd name="T11" fmla="*/ 1058 h 30"/>
              <a:gd name="T12" fmla="*/ 9387 w 23"/>
              <a:gd name="T13" fmla="*/ 529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529 h 30"/>
              <a:gd name="T24" fmla="*/ 2761 w 23"/>
              <a:gd name="T25" fmla="*/ 1058 h 30"/>
              <a:gd name="T26" fmla="*/ 2209 w 23"/>
              <a:gd name="T27" fmla="*/ 2117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467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2700 h 30"/>
              <a:gd name="T44" fmla="*/ 2209 w 23"/>
              <a:gd name="T45" fmla="*/ 13229 h 30"/>
              <a:gd name="T46" fmla="*/ 2761 w 23"/>
              <a:gd name="T47" fmla="*/ 14287 h 30"/>
              <a:gd name="T48" fmla="*/ 3865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9387 w 23"/>
              <a:gd name="T59" fmla="*/ 15346 h 30"/>
              <a:gd name="T60" fmla="*/ 9939 w 23"/>
              <a:gd name="T61" fmla="*/ 14287 h 30"/>
              <a:gd name="T62" fmla="*/ 10491 w 23"/>
              <a:gd name="T63" fmla="*/ 13229 h 30"/>
              <a:gd name="T64" fmla="*/ 11596 w 23"/>
              <a:gd name="T65" fmla="*/ 12700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467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3"/>
                </a:lnTo>
                <a:lnTo>
                  <a:pt x="4" y="4"/>
                </a:lnTo>
                <a:lnTo>
                  <a:pt x="2" y="5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4" y="25"/>
                </a:lnTo>
                <a:lnTo>
                  <a:pt x="4" y="26"/>
                </a:lnTo>
                <a:lnTo>
                  <a:pt x="5" y="27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6" y="30"/>
                </a:lnTo>
                <a:lnTo>
                  <a:pt x="17" y="29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71" name="Line 207"/>
          <p:cNvSpPr>
            <a:spLocks noChangeShapeType="1"/>
          </p:cNvSpPr>
          <p:nvPr/>
        </p:nvSpPr>
        <p:spPr bwMode="auto">
          <a:xfrm>
            <a:off x="7400925" y="1981200"/>
            <a:ext cx="1588" cy="80963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72" name="Line 208"/>
          <p:cNvSpPr>
            <a:spLocks noChangeShapeType="1"/>
          </p:cNvSpPr>
          <p:nvPr/>
        </p:nvSpPr>
        <p:spPr bwMode="auto">
          <a:xfrm>
            <a:off x="7369175" y="2019300"/>
            <a:ext cx="63500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73" name="Freeform 209"/>
          <p:cNvSpPr>
            <a:spLocks/>
          </p:cNvSpPr>
          <p:nvPr/>
        </p:nvSpPr>
        <p:spPr bwMode="auto">
          <a:xfrm>
            <a:off x="7958138" y="2903538"/>
            <a:ext cx="323850" cy="339725"/>
          </a:xfrm>
          <a:custGeom>
            <a:avLst/>
            <a:gdLst>
              <a:gd name="T0" fmla="*/ 29537 w 614"/>
              <a:gd name="T1" fmla="*/ 103027 h 643"/>
              <a:gd name="T2" fmla="*/ 0 w 614"/>
              <a:gd name="T3" fmla="*/ 103027 h 643"/>
              <a:gd name="T4" fmla="*/ 161925 w 614"/>
              <a:gd name="T5" fmla="*/ 0 h 643"/>
              <a:gd name="T6" fmla="*/ 323850 w 614"/>
              <a:gd name="T7" fmla="*/ 103027 h 643"/>
              <a:gd name="T8" fmla="*/ 309609 w 614"/>
              <a:gd name="T9" fmla="*/ 103027 h 643"/>
              <a:gd name="T10" fmla="*/ 294313 w 614"/>
              <a:gd name="T11" fmla="*/ 103027 h 643"/>
              <a:gd name="T12" fmla="*/ 294313 w 614"/>
              <a:gd name="T13" fmla="*/ 324931 h 643"/>
              <a:gd name="T14" fmla="*/ 29537 w 614"/>
              <a:gd name="T15" fmla="*/ 324931 h 643"/>
              <a:gd name="T16" fmla="*/ 29537 w 614"/>
              <a:gd name="T17" fmla="*/ 103027 h 643"/>
              <a:gd name="T18" fmla="*/ 294313 w 614"/>
              <a:gd name="T19" fmla="*/ 103027 h 643"/>
              <a:gd name="T20" fmla="*/ 309609 w 614"/>
              <a:gd name="T21" fmla="*/ 103027 h 643"/>
              <a:gd name="T22" fmla="*/ 309609 w 614"/>
              <a:gd name="T23" fmla="*/ 339725 h 643"/>
              <a:gd name="T24" fmla="*/ 29537 w 614"/>
              <a:gd name="T25" fmla="*/ 339725 h 643"/>
              <a:gd name="T26" fmla="*/ 29537 w 614"/>
              <a:gd name="T27" fmla="*/ 324931 h 643"/>
              <a:gd name="T28" fmla="*/ 29537 w 614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7" y="195"/>
                </a:lnTo>
                <a:lnTo>
                  <a:pt x="558" y="195"/>
                </a:lnTo>
                <a:lnTo>
                  <a:pt x="558" y="615"/>
                </a:lnTo>
                <a:lnTo>
                  <a:pt x="56" y="615"/>
                </a:lnTo>
                <a:lnTo>
                  <a:pt x="56" y="195"/>
                </a:lnTo>
                <a:lnTo>
                  <a:pt x="558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74" name="Rectangle 210"/>
          <p:cNvSpPr>
            <a:spLocks noChangeArrowheads="1"/>
          </p:cNvSpPr>
          <p:nvPr/>
        </p:nvSpPr>
        <p:spPr bwMode="auto">
          <a:xfrm>
            <a:off x="7988300" y="3006725"/>
            <a:ext cx="268288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75" name="Rectangle 211"/>
          <p:cNvSpPr>
            <a:spLocks noChangeArrowheads="1"/>
          </p:cNvSpPr>
          <p:nvPr/>
        </p:nvSpPr>
        <p:spPr bwMode="auto">
          <a:xfrm>
            <a:off x="8031163" y="3059113"/>
            <a:ext cx="93662" cy="168275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76" name="Rectangle 212"/>
          <p:cNvSpPr>
            <a:spLocks noChangeArrowheads="1"/>
          </p:cNvSpPr>
          <p:nvPr/>
        </p:nvSpPr>
        <p:spPr bwMode="auto">
          <a:xfrm>
            <a:off x="8166100" y="3055938"/>
            <a:ext cx="63500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77" name="Freeform 213"/>
          <p:cNvSpPr>
            <a:spLocks/>
          </p:cNvSpPr>
          <p:nvPr/>
        </p:nvSpPr>
        <p:spPr bwMode="auto">
          <a:xfrm>
            <a:off x="8099425" y="3136900"/>
            <a:ext cx="12700" cy="15875"/>
          </a:xfrm>
          <a:custGeom>
            <a:avLst/>
            <a:gdLst>
              <a:gd name="T0" fmla="*/ 12700 w 23"/>
              <a:gd name="T1" fmla="*/ 6879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646 h 30"/>
              <a:gd name="T10" fmla="*/ 9939 w 23"/>
              <a:gd name="T11" fmla="*/ 1058 h 30"/>
              <a:gd name="T12" fmla="*/ 9387 w 23"/>
              <a:gd name="T13" fmla="*/ 529 h 30"/>
              <a:gd name="T14" fmla="*/ 8283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529 h 30"/>
              <a:gd name="T24" fmla="*/ 2761 w 23"/>
              <a:gd name="T25" fmla="*/ 1058 h 30"/>
              <a:gd name="T26" fmla="*/ 2209 w 23"/>
              <a:gd name="T27" fmla="*/ 2646 h 30"/>
              <a:gd name="T28" fmla="*/ 1104 w 23"/>
              <a:gd name="T29" fmla="*/ 3704 h 30"/>
              <a:gd name="T30" fmla="*/ 1104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1104 w 23"/>
              <a:gd name="T41" fmla="*/ 11642 h 30"/>
              <a:gd name="T42" fmla="*/ 1104 w 23"/>
              <a:gd name="T43" fmla="*/ 12700 h 30"/>
              <a:gd name="T44" fmla="*/ 2209 w 23"/>
              <a:gd name="T45" fmla="*/ 13758 h 30"/>
              <a:gd name="T46" fmla="*/ 2761 w 23"/>
              <a:gd name="T47" fmla="*/ 14817 h 30"/>
              <a:gd name="T48" fmla="*/ 3865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8283 w 23"/>
              <a:gd name="T57" fmla="*/ 15875 h 30"/>
              <a:gd name="T58" fmla="*/ 9387 w 23"/>
              <a:gd name="T59" fmla="*/ 15346 h 30"/>
              <a:gd name="T60" fmla="*/ 9939 w 23"/>
              <a:gd name="T61" fmla="*/ 14817 h 30"/>
              <a:gd name="T62" fmla="*/ 10491 w 23"/>
              <a:gd name="T63" fmla="*/ 13758 h 30"/>
              <a:gd name="T64" fmla="*/ 11596 w 23"/>
              <a:gd name="T65" fmla="*/ 12700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5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5"/>
                </a:lnTo>
                <a:lnTo>
                  <a:pt x="19" y="4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5" y="0"/>
                </a:lnTo>
                <a:lnTo>
                  <a:pt x="14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4"/>
                </a:lnTo>
                <a:lnTo>
                  <a:pt x="4" y="5"/>
                </a:lnTo>
                <a:lnTo>
                  <a:pt x="3" y="6"/>
                </a:lnTo>
                <a:lnTo>
                  <a:pt x="2" y="7"/>
                </a:lnTo>
                <a:lnTo>
                  <a:pt x="2" y="8"/>
                </a:lnTo>
                <a:lnTo>
                  <a:pt x="2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2" y="22"/>
                </a:lnTo>
                <a:lnTo>
                  <a:pt x="2" y="23"/>
                </a:lnTo>
                <a:lnTo>
                  <a:pt x="2" y="24"/>
                </a:lnTo>
                <a:lnTo>
                  <a:pt x="3" y="24"/>
                </a:lnTo>
                <a:lnTo>
                  <a:pt x="4" y="26"/>
                </a:lnTo>
                <a:lnTo>
                  <a:pt x="4" y="27"/>
                </a:lnTo>
                <a:lnTo>
                  <a:pt x="5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4" y="30"/>
                </a:lnTo>
                <a:lnTo>
                  <a:pt x="15" y="30"/>
                </a:lnTo>
                <a:lnTo>
                  <a:pt x="16" y="30"/>
                </a:lnTo>
                <a:lnTo>
                  <a:pt x="17" y="29"/>
                </a:lnTo>
                <a:lnTo>
                  <a:pt x="18" y="28"/>
                </a:lnTo>
                <a:lnTo>
                  <a:pt x="19" y="27"/>
                </a:lnTo>
                <a:lnTo>
                  <a:pt x="19" y="26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78" name="Line 214"/>
          <p:cNvSpPr>
            <a:spLocks noChangeShapeType="1"/>
          </p:cNvSpPr>
          <p:nvPr/>
        </p:nvSpPr>
        <p:spPr bwMode="auto">
          <a:xfrm>
            <a:off x="8197850" y="3055938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79" name="Line 215"/>
          <p:cNvSpPr>
            <a:spLocks noChangeShapeType="1"/>
          </p:cNvSpPr>
          <p:nvPr/>
        </p:nvSpPr>
        <p:spPr bwMode="auto">
          <a:xfrm>
            <a:off x="8166100" y="3094038"/>
            <a:ext cx="61913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80" name="Freeform 216"/>
          <p:cNvSpPr>
            <a:spLocks/>
          </p:cNvSpPr>
          <p:nvPr/>
        </p:nvSpPr>
        <p:spPr bwMode="auto">
          <a:xfrm>
            <a:off x="7932738" y="2360613"/>
            <a:ext cx="325437" cy="339725"/>
          </a:xfrm>
          <a:custGeom>
            <a:avLst/>
            <a:gdLst>
              <a:gd name="T0" fmla="*/ 29633 w 615"/>
              <a:gd name="T1" fmla="*/ 103027 h 643"/>
              <a:gd name="T2" fmla="*/ 0 w 615"/>
              <a:gd name="T3" fmla="*/ 103027 h 643"/>
              <a:gd name="T4" fmla="*/ 162983 w 615"/>
              <a:gd name="T5" fmla="*/ 0 h 643"/>
              <a:gd name="T6" fmla="*/ 325437 w 615"/>
              <a:gd name="T7" fmla="*/ 103027 h 643"/>
              <a:gd name="T8" fmla="*/ 310620 w 615"/>
              <a:gd name="T9" fmla="*/ 103027 h 643"/>
              <a:gd name="T10" fmla="*/ 295804 w 615"/>
              <a:gd name="T11" fmla="*/ 103027 h 643"/>
              <a:gd name="T12" fmla="*/ 295804 w 615"/>
              <a:gd name="T13" fmla="*/ 324403 h 643"/>
              <a:gd name="T14" fmla="*/ 29633 w 615"/>
              <a:gd name="T15" fmla="*/ 324403 h 643"/>
              <a:gd name="T16" fmla="*/ 29633 w 615"/>
              <a:gd name="T17" fmla="*/ 103027 h 643"/>
              <a:gd name="T18" fmla="*/ 295804 w 615"/>
              <a:gd name="T19" fmla="*/ 103027 h 643"/>
              <a:gd name="T20" fmla="*/ 310620 w 615"/>
              <a:gd name="T21" fmla="*/ 103027 h 643"/>
              <a:gd name="T22" fmla="*/ 310620 w 615"/>
              <a:gd name="T23" fmla="*/ 339725 h 643"/>
              <a:gd name="T24" fmla="*/ 29633 w 615"/>
              <a:gd name="T25" fmla="*/ 339725 h 643"/>
              <a:gd name="T26" fmla="*/ 29633 w 615"/>
              <a:gd name="T27" fmla="*/ 324403 h 643"/>
              <a:gd name="T28" fmla="*/ 29633 w 615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5"/>
                </a:moveTo>
                <a:lnTo>
                  <a:pt x="0" y="195"/>
                </a:lnTo>
                <a:lnTo>
                  <a:pt x="308" y="0"/>
                </a:lnTo>
                <a:lnTo>
                  <a:pt x="615" y="195"/>
                </a:lnTo>
                <a:lnTo>
                  <a:pt x="587" y="195"/>
                </a:lnTo>
                <a:lnTo>
                  <a:pt x="559" y="195"/>
                </a:lnTo>
                <a:lnTo>
                  <a:pt x="559" y="614"/>
                </a:lnTo>
                <a:lnTo>
                  <a:pt x="56" y="614"/>
                </a:lnTo>
                <a:lnTo>
                  <a:pt x="56" y="195"/>
                </a:lnTo>
                <a:lnTo>
                  <a:pt x="559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81" name="Rectangle 217"/>
          <p:cNvSpPr>
            <a:spLocks noChangeArrowheads="1"/>
          </p:cNvSpPr>
          <p:nvPr/>
        </p:nvSpPr>
        <p:spPr bwMode="auto">
          <a:xfrm>
            <a:off x="7962900" y="2463800"/>
            <a:ext cx="268288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82" name="Rectangle 218"/>
          <p:cNvSpPr>
            <a:spLocks noChangeArrowheads="1"/>
          </p:cNvSpPr>
          <p:nvPr/>
        </p:nvSpPr>
        <p:spPr bwMode="auto">
          <a:xfrm>
            <a:off x="8005763" y="2516188"/>
            <a:ext cx="93662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83" name="Rectangle 219"/>
          <p:cNvSpPr>
            <a:spLocks noChangeArrowheads="1"/>
          </p:cNvSpPr>
          <p:nvPr/>
        </p:nvSpPr>
        <p:spPr bwMode="auto">
          <a:xfrm>
            <a:off x="8140700" y="2511425"/>
            <a:ext cx="65088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84" name="Freeform 220"/>
          <p:cNvSpPr>
            <a:spLocks/>
          </p:cNvSpPr>
          <p:nvPr/>
        </p:nvSpPr>
        <p:spPr bwMode="auto">
          <a:xfrm>
            <a:off x="8074025" y="2593975"/>
            <a:ext cx="12700" cy="15875"/>
          </a:xfrm>
          <a:custGeom>
            <a:avLst/>
            <a:gdLst>
              <a:gd name="T0" fmla="*/ 12700 w 23"/>
              <a:gd name="T1" fmla="*/ 6879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117 h 30"/>
              <a:gd name="T10" fmla="*/ 9939 w 23"/>
              <a:gd name="T11" fmla="*/ 1058 h 30"/>
              <a:gd name="T12" fmla="*/ 9387 w 23"/>
              <a:gd name="T13" fmla="*/ 529 h 30"/>
              <a:gd name="T14" fmla="*/ 8283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529 h 30"/>
              <a:gd name="T24" fmla="*/ 2761 w 23"/>
              <a:gd name="T25" fmla="*/ 1058 h 30"/>
              <a:gd name="T26" fmla="*/ 2209 w 23"/>
              <a:gd name="T27" fmla="*/ 2117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2700 h 30"/>
              <a:gd name="T44" fmla="*/ 2209 w 23"/>
              <a:gd name="T45" fmla="*/ 13229 h 30"/>
              <a:gd name="T46" fmla="*/ 2761 w 23"/>
              <a:gd name="T47" fmla="*/ 14287 h 30"/>
              <a:gd name="T48" fmla="*/ 3865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8283 w 23"/>
              <a:gd name="T57" fmla="*/ 15875 h 30"/>
              <a:gd name="T58" fmla="*/ 9387 w 23"/>
              <a:gd name="T59" fmla="*/ 15346 h 30"/>
              <a:gd name="T60" fmla="*/ 9939 w 23"/>
              <a:gd name="T61" fmla="*/ 14287 h 30"/>
              <a:gd name="T62" fmla="*/ 10491 w 23"/>
              <a:gd name="T63" fmla="*/ 13229 h 30"/>
              <a:gd name="T64" fmla="*/ 11596 w 23"/>
              <a:gd name="T65" fmla="*/ 12700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5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3"/>
                </a:lnTo>
                <a:lnTo>
                  <a:pt x="4" y="4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4" y="25"/>
                </a:lnTo>
                <a:lnTo>
                  <a:pt x="4" y="26"/>
                </a:lnTo>
                <a:lnTo>
                  <a:pt x="5" y="27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5" y="30"/>
                </a:lnTo>
                <a:lnTo>
                  <a:pt x="16" y="30"/>
                </a:lnTo>
                <a:lnTo>
                  <a:pt x="17" y="29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85" name="Line 221"/>
          <p:cNvSpPr>
            <a:spLocks noChangeShapeType="1"/>
          </p:cNvSpPr>
          <p:nvPr/>
        </p:nvSpPr>
        <p:spPr bwMode="auto">
          <a:xfrm>
            <a:off x="8172450" y="2513013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86" name="Line 222"/>
          <p:cNvSpPr>
            <a:spLocks noChangeShapeType="1"/>
          </p:cNvSpPr>
          <p:nvPr/>
        </p:nvSpPr>
        <p:spPr bwMode="auto">
          <a:xfrm>
            <a:off x="8140700" y="2551113"/>
            <a:ext cx="63500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87" name="Freeform 223"/>
          <p:cNvSpPr>
            <a:spLocks/>
          </p:cNvSpPr>
          <p:nvPr/>
        </p:nvSpPr>
        <p:spPr bwMode="auto">
          <a:xfrm>
            <a:off x="7389813" y="2473325"/>
            <a:ext cx="323850" cy="341313"/>
          </a:xfrm>
          <a:custGeom>
            <a:avLst/>
            <a:gdLst>
              <a:gd name="T0" fmla="*/ 29537 w 614"/>
              <a:gd name="T1" fmla="*/ 103509 h 643"/>
              <a:gd name="T2" fmla="*/ 0 w 614"/>
              <a:gd name="T3" fmla="*/ 103509 h 643"/>
              <a:gd name="T4" fmla="*/ 161925 w 614"/>
              <a:gd name="T5" fmla="*/ 0 h 643"/>
              <a:gd name="T6" fmla="*/ 323850 w 614"/>
              <a:gd name="T7" fmla="*/ 103509 h 643"/>
              <a:gd name="T8" fmla="*/ 309609 w 614"/>
              <a:gd name="T9" fmla="*/ 103509 h 643"/>
              <a:gd name="T10" fmla="*/ 294313 w 614"/>
              <a:gd name="T11" fmla="*/ 103509 h 643"/>
              <a:gd name="T12" fmla="*/ 294313 w 614"/>
              <a:gd name="T13" fmla="*/ 326450 h 643"/>
              <a:gd name="T14" fmla="*/ 29537 w 614"/>
              <a:gd name="T15" fmla="*/ 326450 h 643"/>
              <a:gd name="T16" fmla="*/ 29537 w 614"/>
              <a:gd name="T17" fmla="*/ 103509 h 643"/>
              <a:gd name="T18" fmla="*/ 294313 w 614"/>
              <a:gd name="T19" fmla="*/ 103509 h 643"/>
              <a:gd name="T20" fmla="*/ 309609 w 614"/>
              <a:gd name="T21" fmla="*/ 103509 h 643"/>
              <a:gd name="T22" fmla="*/ 309609 w 614"/>
              <a:gd name="T23" fmla="*/ 341313 h 643"/>
              <a:gd name="T24" fmla="*/ 29537 w 614"/>
              <a:gd name="T25" fmla="*/ 341313 h 643"/>
              <a:gd name="T26" fmla="*/ 29537 w 614"/>
              <a:gd name="T27" fmla="*/ 326450 h 643"/>
              <a:gd name="T28" fmla="*/ 29537 w 614"/>
              <a:gd name="T29" fmla="*/ 103509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7" y="195"/>
                </a:lnTo>
                <a:lnTo>
                  <a:pt x="558" y="195"/>
                </a:lnTo>
                <a:lnTo>
                  <a:pt x="558" y="615"/>
                </a:lnTo>
                <a:lnTo>
                  <a:pt x="56" y="615"/>
                </a:lnTo>
                <a:lnTo>
                  <a:pt x="56" y="195"/>
                </a:lnTo>
                <a:lnTo>
                  <a:pt x="558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88" name="Rectangle 224"/>
          <p:cNvSpPr>
            <a:spLocks noChangeArrowheads="1"/>
          </p:cNvSpPr>
          <p:nvPr/>
        </p:nvSpPr>
        <p:spPr bwMode="auto">
          <a:xfrm>
            <a:off x="7419975" y="2576513"/>
            <a:ext cx="268288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89" name="Rectangle 225"/>
          <p:cNvSpPr>
            <a:spLocks noChangeArrowheads="1"/>
          </p:cNvSpPr>
          <p:nvPr/>
        </p:nvSpPr>
        <p:spPr bwMode="auto">
          <a:xfrm>
            <a:off x="7462838" y="2630488"/>
            <a:ext cx="93662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90" name="Rectangle 226"/>
          <p:cNvSpPr>
            <a:spLocks noChangeArrowheads="1"/>
          </p:cNvSpPr>
          <p:nvPr/>
        </p:nvSpPr>
        <p:spPr bwMode="auto">
          <a:xfrm>
            <a:off x="7597775" y="2625725"/>
            <a:ext cx="63500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91" name="Freeform 227"/>
          <p:cNvSpPr>
            <a:spLocks/>
          </p:cNvSpPr>
          <p:nvPr/>
        </p:nvSpPr>
        <p:spPr bwMode="auto">
          <a:xfrm>
            <a:off x="7531100" y="2706688"/>
            <a:ext cx="12700" cy="15875"/>
          </a:xfrm>
          <a:custGeom>
            <a:avLst/>
            <a:gdLst>
              <a:gd name="T0" fmla="*/ 12700 w 23"/>
              <a:gd name="T1" fmla="*/ 6879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646 h 30"/>
              <a:gd name="T10" fmla="*/ 9939 w 23"/>
              <a:gd name="T11" fmla="*/ 1058 h 30"/>
              <a:gd name="T12" fmla="*/ 9387 w 23"/>
              <a:gd name="T13" fmla="*/ 529 h 30"/>
              <a:gd name="T14" fmla="*/ 8283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529 h 30"/>
              <a:gd name="T24" fmla="*/ 2761 w 23"/>
              <a:gd name="T25" fmla="*/ 1058 h 30"/>
              <a:gd name="T26" fmla="*/ 2209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2700 h 30"/>
              <a:gd name="T44" fmla="*/ 2209 w 23"/>
              <a:gd name="T45" fmla="*/ 13229 h 30"/>
              <a:gd name="T46" fmla="*/ 2761 w 23"/>
              <a:gd name="T47" fmla="*/ 14817 h 30"/>
              <a:gd name="T48" fmla="*/ 3865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8283 w 23"/>
              <a:gd name="T57" fmla="*/ 15875 h 30"/>
              <a:gd name="T58" fmla="*/ 9387 w 23"/>
              <a:gd name="T59" fmla="*/ 15346 h 30"/>
              <a:gd name="T60" fmla="*/ 9939 w 23"/>
              <a:gd name="T61" fmla="*/ 14817 h 30"/>
              <a:gd name="T62" fmla="*/ 10491 w 23"/>
              <a:gd name="T63" fmla="*/ 13229 h 30"/>
              <a:gd name="T64" fmla="*/ 11596 w 23"/>
              <a:gd name="T65" fmla="*/ 12700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5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5" y="0"/>
                </a:lnTo>
                <a:lnTo>
                  <a:pt x="14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3"/>
                </a:lnTo>
                <a:lnTo>
                  <a:pt x="4" y="5"/>
                </a:lnTo>
                <a:lnTo>
                  <a:pt x="3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3" y="24"/>
                </a:lnTo>
                <a:lnTo>
                  <a:pt x="4" y="25"/>
                </a:lnTo>
                <a:lnTo>
                  <a:pt x="4" y="26"/>
                </a:lnTo>
                <a:lnTo>
                  <a:pt x="5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4" y="30"/>
                </a:lnTo>
                <a:lnTo>
                  <a:pt x="15" y="30"/>
                </a:lnTo>
                <a:lnTo>
                  <a:pt x="16" y="30"/>
                </a:lnTo>
                <a:lnTo>
                  <a:pt x="17" y="29"/>
                </a:lnTo>
                <a:lnTo>
                  <a:pt x="18" y="28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92" name="Line 228"/>
          <p:cNvSpPr>
            <a:spLocks noChangeShapeType="1"/>
          </p:cNvSpPr>
          <p:nvPr/>
        </p:nvSpPr>
        <p:spPr bwMode="auto">
          <a:xfrm>
            <a:off x="7629525" y="2627313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93" name="Line 229"/>
          <p:cNvSpPr>
            <a:spLocks noChangeShapeType="1"/>
          </p:cNvSpPr>
          <p:nvPr/>
        </p:nvSpPr>
        <p:spPr bwMode="auto">
          <a:xfrm>
            <a:off x="7597775" y="2663825"/>
            <a:ext cx="61913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94" name="Freeform 230"/>
          <p:cNvSpPr>
            <a:spLocks/>
          </p:cNvSpPr>
          <p:nvPr/>
        </p:nvSpPr>
        <p:spPr bwMode="auto">
          <a:xfrm>
            <a:off x="6832600" y="2613025"/>
            <a:ext cx="325438" cy="339725"/>
          </a:xfrm>
          <a:custGeom>
            <a:avLst/>
            <a:gdLst>
              <a:gd name="T0" fmla="*/ 29152 w 614"/>
              <a:gd name="T1" fmla="*/ 103555 h 643"/>
              <a:gd name="T2" fmla="*/ 0 w 614"/>
              <a:gd name="T3" fmla="*/ 103555 h 643"/>
              <a:gd name="T4" fmla="*/ 162719 w 614"/>
              <a:gd name="T5" fmla="*/ 0 h 643"/>
              <a:gd name="T6" fmla="*/ 325438 w 614"/>
              <a:gd name="T7" fmla="*/ 103555 h 643"/>
              <a:gd name="T8" fmla="*/ 310597 w 614"/>
              <a:gd name="T9" fmla="*/ 103555 h 643"/>
              <a:gd name="T10" fmla="*/ 295756 w 614"/>
              <a:gd name="T11" fmla="*/ 103555 h 643"/>
              <a:gd name="T12" fmla="*/ 295756 w 614"/>
              <a:gd name="T13" fmla="*/ 324931 h 643"/>
              <a:gd name="T14" fmla="*/ 29152 w 614"/>
              <a:gd name="T15" fmla="*/ 324931 h 643"/>
              <a:gd name="T16" fmla="*/ 29152 w 614"/>
              <a:gd name="T17" fmla="*/ 103555 h 643"/>
              <a:gd name="T18" fmla="*/ 295756 w 614"/>
              <a:gd name="T19" fmla="*/ 103555 h 643"/>
              <a:gd name="T20" fmla="*/ 310597 w 614"/>
              <a:gd name="T21" fmla="*/ 103555 h 643"/>
              <a:gd name="T22" fmla="*/ 310597 w 614"/>
              <a:gd name="T23" fmla="*/ 339725 h 643"/>
              <a:gd name="T24" fmla="*/ 29152 w 614"/>
              <a:gd name="T25" fmla="*/ 339725 h 643"/>
              <a:gd name="T26" fmla="*/ 29152 w 614"/>
              <a:gd name="T27" fmla="*/ 324931 h 643"/>
              <a:gd name="T28" fmla="*/ 29152 w 614"/>
              <a:gd name="T29" fmla="*/ 103555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5" y="196"/>
                </a:moveTo>
                <a:lnTo>
                  <a:pt x="0" y="196"/>
                </a:lnTo>
                <a:lnTo>
                  <a:pt x="307" y="0"/>
                </a:lnTo>
                <a:lnTo>
                  <a:pt x="614" y="196"/>
                </a:lnTo>
                <a:lnTo>
                  <a:pt x="586" y="196"/>
                </a:lnTo>
                <a:lnTo>
                  <a:pt x="558" y="196"/>
                </a:lnTo>
                <a:lnTo>
                  <a:pt x="558" y="615"/>
                </a:lnTo>
                <a:lnTo>
                  <a:pt x="55" y="615"/>
                </a:lnTo>
                <a:lnTo>
                  <a:pt x="55" y="196"/>
                </a:lnTo>
                <a:lnTo>
                  <a:pt x="558" y="196"/>
                </a:lnTo>
                <a:lnTo>
                  <a:pt x="586" y="196"/>
                </a:lnTo>
                <a:lnTo>
                  <a:pt x="586" y="643"/>
                </a:lnTo>
                <a:lnTo>
                  <a:pt x="55" y="643"/>
                </a:lnTo>
                <a:lnTo>
                  <a:pt x="55" y="615"/>
                </a:lnTo>
                <a:lnTo>
                  <a:pt x="55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95" name="Rectangle 231"/>
          <p:cNvSpPr>
            <a:spLocks noChangeArrowheads="1"/>
          </p:cNvSpPr>
          <p:nvPr/>
        </p:nvSpPr>
        <p:spPr bwMode="auto">
          <a:xfrm>
            <a:off x="6862763" y="2716213"/>
            <a:ext cx="268287" cy="220662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96" name="Rectangle 232"/>
          <p:cNvSpPr>
            <a:spLocks noChangeArrowheads="1"/>
          </p:cNvSpPr>
          <p:nvPr/>
        </p:nvSpPr>
        <p:spPr bwMode="auto">
          <a:xfrm>
            <a:off x="6905625" y="2768600"/>
            <a:ext cx="93663" cy="168275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97" name="Rectangle 233"/>
          <p:cNvSpPr>
            <a:spLocks noChangeArrowheads="1"/>
          </p:cNvSpPr>
          <p:nvPr/>
        </p:nvSpPr>
        <p:spPr bwMode="auto">
          <a:xfrm>
            <a:off x="7040563" y="2765425"/>
            <a:ext cx="65087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98" name="Freeform 234"/>
          <p:cNvSpPr>
            <a:spLocks/>
          </p:cNvSpPr>
          <p:nvPr/>
        </p:nvSpPr>
        <p:spPr bwMode="auto">
          <a:xfrm>
            <a:off x="6973888" y="2846388"/>
            <a:ext cx="12700" cy="15875"/>
          </a:xfrm>
          <a:custGeom>
            <a:avLst/>
            <a:gdLst>
              <a:gd name="T0" fmla="*/ 12700 w 23"/>
              <a:gd name="T1" fmla="*/ 7408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646 h 30"/>
              <a:gd name="T10" fmla="*/ 9939 w 23"/>
              <a:gd name="T11" fmla="*/ 1588 h 30"/>
              <a:gd name="T12" fmla="*/ 9387 w 23"/>
              <a:gd name="T13" fmla="*/ 1058 h 30"/>
              <a:gd name="T14" fmla="*/ 8283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1058 h 30"/>
              <a:gd name="T24" fmla="*/ 2761 w 23"/>
              <a:gd name="T25" fmla="*/ 1588 h 30"/>
              <a:gd name="T26" fmla="*/ 2209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7408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3229 h 30"/>
              <a:gd name="T44" fmla="*/ 2209 w 23"/>
              <a:gd name="T45" fmla="*/ 13758 h 30"/>
              <a:gd name="T46" fmla="*/ 2761 w 23"/>
              <a:gd name="T47" fmla="*/ 14817 h 30"/>
              <a:gd name="T48" fmla="*/ 3865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8283 w 23"/>
              <a:gd name="T57" fmla="*/ 15875 h 30"/>
              <a:gd name="T58" fmla="*/ 9387 w 23"/>
              <a:gd name="T59" fmla="*/ 15346 h 30"/>
              <a:gd name="T60" fmla="*/ 9939 w 23"/>
              <a:gd name="T61" fmla="*/ 14817 h 30"/>
              <a:gd name="T62" fmla="*/ 10491 w 23"/>
              <a:gd name="T63" fmla="*/ 13758 h 30"/>
              <a:gd name="T64" fmla="*/ 11596 w 23"/>
              <a:gd name="T65" fmla="*/ 13229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5"/>
                </a:moveTo>
                <a:lnTo>
                  <a:pt x="23" y="14"/>
                </a:lnTo>
                <a:lnTo>
                  <a:pt x="23" y="13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5"/>
                </a:lnTo>
                <a:lnTo>
                  <a:pt x="19" y="4"/>
                </a:lnTo>
                <a:lnTo>
                  <a:pt x="18" y="3"/>
                </a:lnTo>
                <a:lnTo>
                  <a:pt x="17" y="2"/>
                </a:lnTo>
                <a:lnTo>
                  <a:pt x="16" y="0"/>
                </a:lnTo>
                <a:lnTo>
                  <a:pt x="15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2"/>
                </a:lnTo>
                <a:lnTo>
                  <a:pt x="6" y="2"/>
                </a:lnTo>
                <a:lnTo>
                  <a:pt x="5" y="3"/>
                </a:lnTo>
                <a:lnTo>
                  <a:pt x="4" y="4"/>
                </a:lnTo>
                <a:lnTo>
                  <a:pt x="4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3"/>
                </a:lnTo>
                <a:lnTo>
                  <a:pt x="0" y="14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5"/>
                </a:lnTo>
                <a:lnTo>
                  <a:pt x="2" y="25"/>
                </a:lnTo>
                <a:lnTo>
                  <a:pt x="4" y="26"/>
                </a:lnTo>
                <a:lnTo>
                  <a:pt x="4" y="27"/>
                </a:lnTo>
                <a:lnTo>
                  <a:pt x="5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5" y="30"/>
                </a:lnTo>
                <a:lnTo>
                  <a:pt x="16" y="30"/>
                </a:lnTo>
                <a:lnTo>
                  <a:pt x="17" y="29"/>
                </a:lnTo>
                <a:lnTo>
                  <a:pt x="18" y="28"/>
                </a:lnTo>
                <a:lnTo>
                  <a:pt x="19" y="27"/>
                </a:lnTo>
                <a:lnTo>
                  <a:pt x="19" y="26"/>
                </a:lnTo>
                <a:lnTo>
                  <a:pt x="20" y="25"/>
                </a:lnTo>
                <a:lnTo>
                  <a:pt x="21" y="25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899" name="Line 235"/>
          <p:cNvSpPr>
            <a:spLocks noChangeShapeType="1"/>
          </p:cNvSpPr>
          <p:nvPr/>
        </p:nvSpPr>
        <p:spPr bwMode="auto">
          <a:xfrm>
            <a:off x="7072313" y="2765425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00" name="Line 236"/>
          <p:cNvSpPr>
            <a:spLocks noChangeShapeType="1"/>
          </p:cNvSpPr>
          <p:nvPr/>
        </p:nvSpPr>
        <p:spPr bwMode="auto">
          <a:xfrm>
            <a:off x="7040563" y="2803525"/>
            <a:ext cx="63500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01" name="Freeform 237"/>
          <p:cNvSpPr>
            <a:spLocks/>
          </p:cNvSpPr>
          <p:nvPr/>
        </p:nvSpPr>
        <p:spPr bwMode="auto">
          <a:xfrm>
            <a:off x="5910263" y="2587625"/>
            <a:ext cx="325437" cy="339725"/>
          </a:xfrm>
          <a:custGeom>
            <a:avLst/>
            <a:gdLst>
              <a:gd name="T0" fmla="*/ 29633 w 615"/>
              <a:gd name="T1" fmla="*/ 103027 h 643"/>
              <a:gd name="T2" fmla="*/ 0 w 615"/>
              <a:gd name="T3" fmla="*/ 103027 h 643"/>
              <a:gd name="T4" fmla="*/ 162983 w 615"/>
              <a:gd name="T5" fmla="*/ 0 h 643"/>
              <a:gd name="T6" fmla="*/ 325437 w 615"/>
              <a:gd name="T7" fmla="*/ 103027 h 643"/>
              <a:gd name="T8" fmla="*/ 310620 w 615"/>
              <a:gd name="T9" fmla="*/ 103027 h 643"/>
              <a:gd name="T10" fmla="*/ 295804 w 615"/>
              <a:gd name="T11" fmla="*/ 103027 h 643"/>
              <a:gd name="T12" fmla="*/ 295804 w 615"/>
              <a:gd name="T13" fmla="*/ 324931 h 643"/>
              <a:gd name="T14" fmla="*/ 29633 w 615"/>
              <a:gd name="T15" fmla="*/ 324931 h 643"/>
              <a:gd name="T16" fmla="*/ 29633 w 615"/>
              <a:gd name="T17" fmla="*/ 103027 h 643"/>
              <a:gd name="T18" fmla="*/ 295804 w 615"/>
              <a:gd name="T19" fmla="*/ 103027 h 643"/>
              <a:gd name="T20" fmla="*/ 310620 w 615"/>
              <a:gd name="T21" fmla="*/ 103027 h 643"/>
              <a:gd name="T22" fmla="*/ 310620 w 615"/>
              <a:gd name="T23" fmla="*/ 339725 h 643"/>
              <a:gd name="T24" fmla="*/ 29633 w 615"/>
              <a:gd name="T25" fmla="*/ 339725 h 643"/>
              <a:gd name="T26" fmla="*/ 29633 w 615"/>
              <a:gd name="T27" fmla="*/ 324931 h 643"/>
              <a:gd name="T28" fmla="*/ 29633 w 615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5"/>
                </a:moveTo>
                <a:lnTo>
                  <a:pt x="0" y="195"/>
                </a:lnTo>
                <a:lnTo>
                  <a:pt x="308" y="0"/>
                </a:lnTo>
                <a:lnTo>
                  <a:pt x="615" y="195"/>
                </a:lnTo>
                <a:lnTo>
                  <a:pt x="587" y="195"/>
                </a:lnTo>
                <a:lnTo>
                  <a:pt x="559" y="195"/>
                </a:lnTo>
                <a:lnTo>
                  <a:pt x="559" y="615"/>
                </a:lnTo>
                <a:lnTo>
                  <a:pt x="56" y="615"/>
                </a:lnTo>
                <a:lnTo>
                  <a:pt x="56" y="195"/>
                </a:lnTo>
                <a:lnTo>
                  <a:pt x="559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02" name="Rectangle 238"/>
          <p:cNvSpPr>
            <a:spLocks noChangeArrowheads="1"/>
          </p:cNvSpPr>
          <p:nvPr/>
        </p:nvSpPr>
        <p:spPr bwMode="auto">
          <a:xfrm>
            <a:off x="5940425" y="2690813"/>
            <a:ext cx="268288" cy="220662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03" name="Rectangle 239"/>
          <p:cNvSpPr>
            <a:spLocks noChangeArrowheads="1"/>
          </p:cNvSpPr>
          <p:nvPr/>
        </p:nvSpPr>
        <p:spPr bwMode="auto">
          <a:xfrm>
            <a:off x="5983288" y="2743200"/>
            <a:ext cx="93662" cy="166688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04" name="Rectangle 240"/>
          <p:cNvSpPr>
            <a:spLocks noChangeArrowheads="1"/>
          </p:cNvSpPr>
          <p:nvPr/>
        </p:nvSpPr>
        <p:spPr bwMode="auto">
          <a:xfrm>
            <a:off x="6118225" y="2740025"/>
            <a:ext cx="65088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05" name="Freeform 241"/>
          <p:cNvSpPr>
            <a:spLocks/>
          </p:cNvSpPr>
          <p:nvPr/>
        </p:nvSpPr>
        <p:spPr bwMode="auto">
          <a:xfrm>
            <a:off x="6053138" y="2820988"/>
            <a:ext cx="11112" cy="15875"/>
          </a:xfrm>
          <a:custGeom>
            <a:avLst/>
            <a:gdLst>
              <a:gd name="T0" fmla="*/ 11112 w 23"/>
              <a:gd name="T1" fmla="*/ 6879 h 30"/>
              <a:gd name="T2" fmla="*/ 11112 w 23"/>
              <a:gd name="T3" fmla="*/ 5821 h 30"/>
              <a:gd name="T4" fmla="*/ 10146 w 23"/>
              <a:gd name="T5" fmla="*/ 4763 h 30"/>
              <a:gd name="T6" fmla="*/ 10146 w 23"/>
              <a:gd name="T7" fmla="*/ 3704 h 30"/>
              <a:gd name="T8" fmla="*/ 9179 w 23"/>
              <a:gd name="T9" fmla="*/ 2646 h 30"/>
              <a:gd name="T10" fmla="*/ 8696 w 23"/>
              <a:gd name="T11" fmla="*/ 1058 h 30"/>
              <a:gd name="T12" fmla="*/ 8213 w 23"/>
              <a:gd name="T13" fmla="*/ 529 h 30"/>
              <a:gd name="T14" fmla="*/ 6764 w 23"/>
              <a:gd name="T15" fmla="*/ 0 h 30"/>
              <a:gd name="T16" fmla="*/ 5798 w 23"/>
              <a:gd name="T17" fmla="*/ 0 h 30"/>
              <a:gd name="T18" fmla="*/ 4831 w 23"/>
              <a:gd name="T19" fmla="*/ 0 h 30"/>
              <a:gd name="T20" fmla="*/ 4348 w 23"/>
              <a:gd name="T21" fmla="*/ 0 h 30"/>
              <a:gd name="T22" fmla="*/ 3382 w 23"/>
              <a:gd name="T23" fmla="*/ 529 h 30"/>
              <a:gd name="T24" fmla="*/ 2416 w 23"/>
              <a:gd name="T25" fmla="*/ 1058 h 30"/>
              <a:gd name="T26" fmla="*/ 1449 w 23"/>
              <a:gd name="T27" fmla="*/ 2646 h 30"/>
              <a:gd name="T28" fmla="*/ 483 w 23"/>
              <a:gd name="T29" fmla="*/ 3704 h 30"/>
              <a:gd name="T30" fmla="*/ 483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483 w 23"/>
              <a:gd name="T41" fmla="*/ 11642 h 30"/>
              <a:gd name="T42" fmla="*/ 483 w 23"/>
              <a:gd name="T43" fmla="*/ 12700 h 30"/>
              <a:gd name="T44" fmla="*/ 1449 w 23"/>
              <a:gd name="T45" fmla="*/ 13229 h 30"/>
              <a:gd name="T46" fmla="*/ 2416 w 23"/>
              <a:gd name="T47" fmla="*/ 14817 h 30"/>
              <a:gd name="T48" fmla="*/ 3382 w 23"/>
              <a:gd name="T49" fmla="*/ 15346 h 30"/>
              <a:gd name="T50" fmla="*/ 4348 w 23"/>
              <a:gd name="T51" fmla="*/ 15875 h 30"/>
              <a:gd name="T52" fmla="*/ 4831 w 23"/>
              <a:gd name="T53" fmla="*/ 15875 h 30"/>
              <a:gd name="T54" fmla="*/ 5798 w 23"/>
              <a:gd name="T55" fmla="*/ 15875 h 30"/>
              <a:gd name="T56" fmla="*/ 6764 w 23"/>
              <a:gd name="T57" fmla="*/ 15875 h 30"/>
              <a:gd name="T58" fmla="*/ 8213 w 23"/>
              <a:gd name="T59" fmla="*/ 15346 h 30"/>
              <a:gd name="T60" fmla="*/ 8696 w 23"/>
              <a:gd name="T61" fmla="*/ 14817 h 30"/>
              <a:gd name="T62" fmla="*/ 9179 w 23"/>
              <a:gd name="T63" fmla="*/ 13229 h 30"/>
              <a:gd name="T64" fmla="*/ 10146 w 23"/>
              <a:gd name="T65" fmla="*/ 12700 h 30"/>
              <a:gd name="T66" fmla="*/ 10146 w 23"/>
              <a:gd name="T67" fmla="*/ 11642 h 30"/>
              <a:gd name="T68" fmla="*/ 11112 w 23"/>
              <a:gd name="T69" fmla="*/ 10054 h 30"/>
              <a:gd name="T70" fmla="*/ 11112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5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3" y="3"/>
                </a:lnTo>
                <a:lnTo>
                  <a:pt x="3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5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6" y="30"/>
                </a:lnTo>
                <a:lnTo>
                  <a:pt x="17" y="29"/>
                </a:lnTo>
                <a:lnTo>
                  <a:pt x="18" y="28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06" name="Line 242"/>
          <p:cNvSpPr>
            <a:spLocks noChangeShapeType="1"/>
          </p:cNvSpPr>
          <p:nvPr/>
        </p:nvSpPr>
        <p:spPr bwMode="auto">
          <a:xfrm>
            <a:off x="6149975" y="2740025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07" name="Line 243"/>
          <p:cNvSpPr>
            <a:spLocks noChangeShapeType="1"/>
          </p:cNvSpPr>
          <p:nvPr/>
        </p:nvSpPr>
        <p:spPr bwMode="auto">
          <a:xfrm>
            <a:off x="6118225" y="2778125"/>
            <a:ext cx="63500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08" name="Freeform 244"/>
          <p:cNvSpPr>
            <a:spLocks/>
          </p:cNvSpPr>
          <p:nvPr/>
        </p:nvSpPr>
        <p:spPr bwMode="auto">
          <a:xfrm>
            <a:off x="5607050" y="3028950"/>
            <a:ext cx="325438" cy="341313"/>
          </a:xfrm>
          <a:custGeom>
            <a:avLst/>
            <a:gdLst>
              <a:gd name="T0" fmla="*/ 29682 w 614"/>
              <a:gd name="T1" fmla="*/ 104039 h 643"/>
              <a:gd name="T2" fmla="*/ 0 w 614"/>
              <a:gd name="T3" fmla="*/ 104039 h 643"/>
              <a:gd name="T4" fmla="*/ 162719 w 614"/>
              <a:gd name="T5" fmla="*/ 0 h 643"/>
              <a:gd name="T6" fmla="*/ 325438 w 614"/>
              <a:gd name="T7" fmla="*/ 104039 h 643"/>
              <a:gd name="T8" fmla="*/ 311127 w 614"/>
              <a:gd name="T9" fmla="*/ 104039 h 643"/>
              <a:gd name="T10" fmla="*/ 295756 w 614"/>
              <a:gd name="T11" fmla="*/ 104039 h 643"/>
              <a:gd name="T12" fmla="*/ 295756 w 614"/>
              <a:gd name="T13" fmla="*/ 326450 h 643"/>
              <a:gd name="T14" fmla="*/ 29682 w 614"/>
              <a:gd name="T15" fmla="*/ 326450 h 643"/>
              <a:gd name="T16" fmla="*/ 29682 w 614"/>
              <a:gd name="T17" fmla="*/ 104039 h 643"/>
              <a:gd name="T18" fmla="*/ 295756 w 614"/>
              <a:gd name="T19" fmla="*/ 104039 h 643"/>
              <a:gd name="T20" fmla="*/ 311127 w 614"/>
              <a:gd name="T21" fmla="*/ 104039 h 643"/>
              <a:gd name="T22" fmla="*/ 311127 w 614"/>
              <a:gd name="T23" fmla="*/ 341313 h 643"/>
              <a:gd name="T24" fmla="*/ 29682 w 614"/>
              <a:gd name="T25" fmla="*/ 341313 h 643"/>
              <a:gd name="T26" fmla="*/ 29682 w 614"/>
              <a:gd name="T27" fmla="*/ 326450 h 643"/>
              <a:gd name="T28" fmla="*/ 29682 w 614"/>
              <a:gd name="T29" fmla="*/ 104039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6"/>
                </a:moveTo>
                <a:lnTo>
                  <a:pt x="0" y="196"/>
                </a:lnTo>
                <a:lnTo>
                  <a:pt x="307" y="0"/>
                </a:lnTo>
                <a:lnTo>
                  <a:pt x="614" y="196"/>
                </a:lnTo>
                <a:lnTo>
                  <a:pt x="587" y="196"/>
                </a:lnTo>
                <a:lnTo>
                  <a:pt x="558" y="196"/>
                </a:lnTo>
                <a:lnTo>
                  <a:pt x="558" y="615"/>
                </a:lnTo>
                <a:lnTo>
                  <a:pt x="56" y="615"/>
                </a:lnTo>
                <a:lnTo>
                  <a:pt x="56" y="196"/>
                </a:lnTo>
                <a:lnTo>
                  <a:pt x="558" y="196"/>
                </a:lnTo>
                <a:lnTo>
                  <a:pt x="587" y="196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09" name="Rectangle 245"/>
          <p:cNvSpPr>
            <a:spLocks noChangeArrowheads="1"/>
          </p:cNvSpPr>
          <p:nvPr/>
        </p:nvSpPr>
        <p:spPr bwMode="auto">
          <a:xfrm>
            <a:off x="5637213" y="3133725"/>
            <a:ext cx="268287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10" name="Rectangle 246"/>
          <p:cNvSpPr>
            <a:spLocks noChangeArrowheads="1"/>
          </p:cNvSpPr>
          <p:nvPr/>
        </p:nvSpPr>
        <p:spPr bwMode="auto">
          <a:xfrm>
            <a:off x="5680075" y="3186113"/>
            <a:ext cx="93663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11" name="Rectangle 247"/>
          <p:cNvSpPr>
            <a:spLocks noChangeArrowheads="1"/>
          </p:cNvSpPr>
          <p:nvPr/>
        </p:nvSpPr>
        <p:spPr bwMode="auto">
          <a:xfrm>
            <a:off x="5815013" y="3181350"/>
            <a:ext cx="65087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12" name="Freeform 248"/>
          <p:cNvSpPr>
            <a:spLocks/>
          </p:cNvSpPr>
          <p:nvPr/>
        </p:nvSpPr>
        <p:spPr bwMode="auto">
          <a:xfrm>
            <a:off x="5748338" y="3262313"/>
            <a:ext cx="12700" cy="15875"/>
          </a:xfrm>
          <a:custGeom>
            <a:avLst/>
            <a:gdLst>
              <a:gd name="T0" fmla="*/ 12700 w 23"/>
              <a:gd name="T1" fmla="*/ 7408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646 h 30"/>
              <a:gd name="T10" fmla="*/ 9939 w 23"/>
              <a:gd name="T11" fmla="*/ 1588 h 30"/>
              <a:gd name="T12" fmla="*/ 9387 w 23"/>
              <a:gd name="T13" fmla="*/ 1058 h 30"/>
              <a:gd name="T14" fmla="*/ 8283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1058 h 30"/>
              <a:gd name="T24" fmla="*/ 2761 w 23"/>
              <a:gd name="T25" fmla="*/ 1588 h 30"/>
              <a:gd name="T26" fmla="*/ 2209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7408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3229 h 30"/>
              <a:gd name="T44" fmla="*/ 2209 w 23"/>
              <a:gd name="T45" fmla="*/ 13758 h 30"/>
              <a:gd name="T46" fmla="*/ 2761 w 23"/>
              <a:gd name="T47" fmla="*/ 14817 h 30"/>
              <a:gd name="T48" fmla="*/ 3865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8283 w 23"/>
              <a:gd name="T57" fmla="*/ 15875 h 30"/>
              <a:gd name="T58" fmla="*/ 9387 w 23"/>
              <a:gd name="T59" fmla="*/ 15346 h 30"/>
              <a:gd name="T60" fmla="*/ 9939 w 23"/>
              <a:gd name="T61" fmla="*/ 14817 h 30"/>
              <a:gd name="T62" fmla="*/ 10491 w 23"/>
              <a:gd name="T63" fmla="*/ 13758 h 30"/>
              <a:gd name="T64" fmla="*/ 11596 w 23"/>
              <a:gd name="T65" fmla="*/ 13229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5"/>
                </a:moveTo>
                <a:lnTo>
                  <a:pt x="23" y="14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5"/>
                </a:lnTo>
                <a:lnTo>
                  <a:pt x="19" y="4"/>
                </a:lnTo>
                <a:lnTo>
                  <a:pt x="18" y="3"/>
                </a:lnTo>
                <a:lnTo>
                  <a:pt x="17" y="2"/>
                </a:lnTo>
                <a:lnTo>
                  <a:pt x="16" y="0"/>
                </a:lnTo>
                <a:lnTo>
                  <a:pt x="15" y="0"/>
                </a:lnTo>
                <a:lnTo>
                  <a:pt x="14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2"/>
                </a:lnTo>
                <a:lnTo>
                  <a:pt x="6" y="2"/>
                </a:lnTo>
                <a:lnTo>
                  <a:pt x="5" y="3"/>
                </a:lnTo>
                <a:lnTo>
                  <a:pt x="4" y="4"/>
                </a:lnTo>
                <a:lnTo>
                  <a:pt x="4" y="5"/>
                </a:lnTo>
                <a:lnTo>
                  <a:pt x="3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4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5"/>
                </a:lnTo>
                <a:lnTo>
                  <a:pt x="3" y="25"/>
                </a:lnTo>
                <a:lnTo>
                  <a:pt x="4" y="26"/>
                </a:lnTo>
                <a:lnTo>
                  <a:pt x="4" y="27"/>
                </a:lnTo>
                <a:lnTo>
                  <a:pt x="5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4" y="30"/>
                </a:lnTo>
                <a:lnTo>
                  <a:pt x="15" y="30"/>
                </a:lnTo>
                <a:lnTo>
                  <a:pt x="16" y="30"/>
                </a:lnTo>
                <a:lnTo>
                  <a:pt x="17" y="29"/>
                </a:lnTo>
                <a:lnTo>
                  <a:pt x="18" y="28"/>
                </a:lnTo>
                <a:lnTo>
                  <a:pt x="19" y="27"/>
                </a:lnTo>
                <a:lnTo>
                  <a:pt x="19" y="26"/>
                </a:lnTo>
                <a:lnTo>
                  <a:pt x="20" y="25"/>
                </a:lnTo>
                <a:lnTo>
                  <a:pt x="21" y="25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13" name="Line 249"/>
          <p:cNvSpPr>
            <a:spLocks noChangeShapeType="1"/>
          </p:cNvSpPr>
          <p:nvPr/>
        </p:nvSpPr>
        <p:spPr bwMode="auto">
          <a:xfrm>
            <a:off x="5846763" y="3182938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14" name="Line 250"/>
          <p:cNvSpPr>
            <a:spLocks noChangeShapeType="1"/>
          </p:cNvSpPr>
          <p:nvPr/>
        </p:nvSpPr>
        <p:spPr bwMode="auto">
          <a:xfrm>
            <a:off x="5815013" y="3219450"/>
            <a:ext cx="63500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15" name="Freeform 251"/>
          <p:cNvSpPr>
            <a:spLocks/>
          </p:cNvSpPr>
          <p:nvPr/>
        </p:nvSpPr>
        <p:spPr bwMode="auto">
          <a:xfrm>
            <a:off x="6807200" y="4192588"/>
            <a:ext cx="325438" cy="339725"/>
          </a:xfrm>
          <a:custGeom>
            <a:avLst/>
            <a:gdLst>
              <a:gd name="T0" fmla="*/ 29633 w 615"/>
              <a:gd name="T1" fmla="*/ 103555 h 643"/>
              <a:gd name="T2" fmla="*/ 0 w 615"/>
              <a:gd name="T3" fmla="*/ 103555 h 643"/>
              <a:gd name="T4" fmla="*/ 162984 w 615"/>
              <a:gd name="T5" fmla="*/ 0 h 643"/>
              <a:gd name="T6" fmla="*/ 325438 w 615"/>
              <a:gd name="T7" fmla="*/ 103555 h 643"/>
              <a:gd name="T8" fmla="*/ 310621 w 615"/>
              <a:gd name="T9" fmla="*/ 103555 h 643"/>
              <a:gd name="T10" fmla="*/ 295805 w 615"/>
              <a:gd name="T11" fmla="*/ 103555 h 643"/>
              <a:gd name="T12" fmla="*/ 295805 w 615"/>
              <a:gd name="T13" fmla="*/ 324931 h 643"/>
              <a:gd name="T14" fmla="*/ 29633 w 615"/>
              <a:gd name="T15" fmla="*/ 324931 h 643"/>
              <a:gd name="T16" fmla="*/ 29633 w 615"/>
              <a:gd name="T17" fmla="*/ 103555 h 643"/>
              <a:gd name="T18" fmla="*/ 295805 w 615"/>
              <a:gd name="T19" fmla="*/ 103555 h 643"/>
              <a:gd name="T20" fmla="*/ 310621 w 615"/>
              <a:gd name="T21" fmla="*/ 103555 h 643"/>
              <a:gd name="T22" fmla="*/ 310621 w 615"/>
              <a:gd name="T23" fmla="*/ 339725 h 643"/>
              <a:gd name="T24" fmla="*/ 29633 w 615"/>
              <a:gd name="T25" fmla="*/ 339725 h 643"/>
              <a:gd name="T26" fmla="*/ 29633 w 615"/>
              <a:gd name="T27" fmla="*/ 324931 h 643"/>
              <a:gd name="T28" fmla="*/ 29633 w 615"/>
              <a:gd name="T29" fmla="*/ 103555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6"/>
                </a:moveTo>
                <a:lnTo>
                  <a:pt x="0" y="196"/>
                </a:lnTo>
                <a:lnTo>
                  <a:pt x="308" y="0"/>
                </a:lnTo>
                <a:lnTo>
                  <a:pt x="615" y="196"/>
                </a:lnTo>
                <a:lnTo>
                  <a:pt x="587" y="196"/>
                </a:lnTo>
                <a:lnTo>
                  <a:pt x="559" y="196"/>
                </a:lnTo>
                <a:lnTo>
                  <a:pt x="559" y="615"/>
                </a:lnTo>
                <a:lnTo>
                  <a:pt x="56" y="615"/>
                </a:lnTo>
                <a:lnTo>
                  <a:pt x="56" y="196"/>
                </a:lnTo>
                <a:lnTo>
                  <a:pt x="559" y="196"/>
                </a:lnTo>
                <a:lnTo>
                  <a:pt x="587" y="196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16" name="Rectangle 252"/>
          <p:cNvSpPr>
            <a:spLocks noChangeArrowheads="1"/>
          </p:cNvSpPr>
          <p:nvPr/>
        </p:nvSpPr>
        <p:spPr bwMode="auto">
          <a:xfrm>
            <a:off x="6837363" y="4295775"/>
            <a:ext cx="268287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17" name="Rectangle 253"/>
          <p:cNvSpPr>
            <a:spLocks noChangeArrowheads="1"/>
          </p:cNvSpPr>
          <p:nvPr/>
        </p:nvSpPr>
        <p:spPr bwMode="auto">
          <a:xfrm>
            <a:off x="6880225" y="4348163"/>
            <a:ext cx="93663" cy="168275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18" name="Rectangle 254"/>
          <p:cNvSpPr>
            <a:spLocks noChangeArrowheads="1"/>
          </p:cNvSpPr>
          <p:nvPr/>
        </p:nvSpPr>
        <p:spPr bwMode="auto">
          <a:xfrm>
            <a:off x="7015163" y="4344988"/>
            <a:ext cx="65087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19" name="Freeform 255"/>
          <p:cNvSpPr>
            <a:spLocks/>
          </p:cNvSpPr>
          <p:nvPr/>
        </p:nvSpPr>
        <p:spPr bwMode="auto">
          <a:xfrm>
            <a:off x="6950075" y="4425950"/>
            <a:ext cx="11113" cy="15875"/>
          </a:xfrm>
          <a:custGeom>
            <a:avLst/>
            <a:gdLst>
              <a:gd name="T0" fmla="*/ 11113 w 23"/>
              <a:gd name="T1" fmla="*/ 7116 h 29"/>
              <a:gd name="T2" fmla="*/ 11113 w 23"/>
              <a:gd name="T3" fmla="*/ 5474 h 29"/>
              <a:gd name="T4" fmla="*/ 10147 w 23"/>
              <a:gd name="T5" fmla="*/ 4379 h 29"/>
              <a:gd name="T6" fmla="*/ 10147 w 23"/>
              <a:gd name="T7" fmla="*/ 3284 h 29"/>
              <a:gd name="T8" fmla="*/ 9180 w 23"/>
              <a:gd name="T9" fmla="*/ 2190 h 29"/>
              <a:gd name="T10" fmla="*/ 8697 w 23"/>
              <a:gd name="T11" fmla="*/ 1095 h 29"/>
              <a:gd name="T12" fmla="*/ 8214 w 23"/>
              <a:gd name="T13" fmla="*/ 547 h 29"/>
              <a:gd name="T14" fmla="*/ 6764 w 23"/>
              <a:gd name="T15" fmla="*/ 0 h 29"/>
              <a:gd name="T16" fmla="*/ 5798 w 23"/>
              <a:gd name="T17" fmla="*/ 0 h 29"/>
              <a:gd name="T18" fmla="*/ 4832 w 23"/>
              <a:gd name="T19" fmla="*/ 0 h 29"/>
              <a:gd name="T20" fmla="*/ 4349 w 23"/>
              <a:gd name="T21" fmla="*/ 0 h 29"/>
              <a:gd name="T22" fmla="*/ 3382 w 23"/>
              <a:gd name="T23" fmla="*/ 547 h 29"/>
              <a:gd name="T24" fmla="*/ 2416 w 23"/>
              <a:gd name="T25" fmla="*/ 1095 h 29"/>
              <a:gd name="T26" fmla="*/ 1450 w 23"/>
              <a:gd name="T27" fmla="*/ 2190 h 29"/>
              <a:gd name="T28" fmla="*/ 483 w 23"/>
              <a:gd name="T29" fmla="*/ 3284 h 29"/>
              <a:gd name="T30" fmla="*/ 483 w 23"/>
              <a:gd name="T31" fmla="*/ 4379 h 29"/>
              <a:gd name="T32" fmla="*/ 0 w 23"/>
              <a:gd name="T33" fmla="*/ 5474 h 29"/>
              <a:gd name="T34" fmla="*/ 0 w 23"/>
              <a:gd name="T35" fmla="*/ 7116 h 29"/>
              <a:gd name="T36" fmla="*/ 0 w 23"/>
              <a:gd name="T37" fmla="*/ 8759 h 29"/>
              <a:gd name="T38" fmla="*/ 0 w 23"/>
              <a:gd name="T39" fmla="*/ 9853 h 29"/>
              <a:gd name="T40" fmla="*/ 483 w 23"/>
              <a:gd name="T41" fmla="*/ 11496 h 29"/>
              <a:gd name="T42" fmla="*/ 483 w 23"/>
              <a:gd name="T43" fmla="*/ 13138 h 29"/>
              <a:gd name="T44" fmla="*/ 1450 w 23"/>
              <a:gd name="T45" fmla="*/ 13685 h 29"/>
              <a:gd name="T46" fmla="*/ 2416 w 23"/>
              <a:gd name="T47" fmla="*/ 14780 h 29"/>
              <a:gd name="T48" fmla="*/ 3382 w 23"/>
              <a:gd name="T49" fmla="*/ 15328 h 29"/>
              <a:gd name="T50" fmla="*/ 4349 w 23"/>
              <a:gd name="T51" fmla="*/ 15875 h 29"/>
              <a:gd name="T52" fmla="*/ 4832 w 23"/>
              <a:gd name="T53" fmla="*/ 15875 h 29"/>
              <a:gd name="T54" fmla="*/ 5798 w 23"/>
              <a:gd name="T55" fmla="*/ 15875 h 29"/>
              <a:gd name="T56" fmla="*/ 6764 w 23"/>
              <a:gd name="T57" fmla="*/ 15875 h 29"/>
              <a:gd name="T58" fmla="*/ 8214 w 23"/>
              <a:gd name="T59" fmla="*/ 15328 h 29"/>
              <a:gd name="T60" fmla="*/ 8697 w 23"/>
              <a:gd name="T61" fmla="*/ 14780 h 29"/>
              <a:gd name="T62" fmla="*/ 9180 w 23"/>
              <a:gd name="T63" fmla="*/ 13685 h 29"/>
              <a:gd name="T64" fmla="*/ 10147 w 23"/>
              <a:gd name="T65" fmla="*/ 13138 h 29"/>
              <a:gd name="T66" fmla="*/ 10147 w 23"/>
              <a:gd name="T67" fmla="*/ 11496 h 29"/>
              <a:gd name="T68" fmla="*/ 11113 w 23"/>
              <a:gd name="T69" fmla="*/ 9853 h 29"/>
              <a:gd name="T70" fmla="*/ 11113 w 23"/>
              <a:gd name="T71" fmla="*/ 8759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29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0"/>
                </a:lnTo>
                <a:lnTo>
                  <a:pt x="22" y="9"/>
                </a:lnTo>
                <a:lnTo>
                  <a:pt x="21" y="8"/>
                </a:lnTo>
                <a:lnTo>
                  <a:pt x="21" y="7"/>
                </a:lnTo>
                <a:lnTo>
                  <a:pt x="21" y="6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3" y="3"/>
                </a:lnTo>
                <a:lnTo>
                  <a:pt x="3" y="4"/>
                </a:lnTo>
                <a:lnTo>
                  <a:pt x="2" y="5"/>
                </a:lnTo>
                <a:lnTo>
                  <a:pt x="1" y="6"/>
                </a:lnTo>
                <a:lnTo>
                  <a:pt x="1" y="7"/>
                </a:lnTo>
                <a:lnTo>
                  <a:pt x="1" y="8"/>
                </a:lnTo>
                <a:lnTo>
                  <a:pt x="0" y="9"/>
                </a:lnTo>
                <a:lnTo>
                  <a:pt x="0" y="10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1" y="21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5" y="27"/>
                </a:lnTo>
                <a:lnTo>
                  <a:pt x="6" y="28"/>
                </a:lnTo>
                <a:lnTo>
                  <a:pt x="7" y="28"/>
                </a:lnTo>
                <a:lnTo>
                  <a:pt x="8" y="29"/>
                </a:lnTo>
                <a:lnTo>
                  <a:pt x="9" y="29"/>
                </a:lnTo>
                <a:lnTo>
                  <a:pt x="10" y="29"/>
                </a:lnTo>
                <a:lnTo>
                  <a:pt x="11" y="29"/>
                </a:lnTo>
                <a:lnTo>
                  <a:pt x="12" y="29"/>
                </a:lnTo>
                <a:lnTo>
                  <a:pt x="13" y="29"/>
                </a:lnTo>
                <a:lnTo>
                  <a:pt x="14" y="29"/>
                </a:lnTo>
                <a:lnTo>
                  <a:pt x="15" y="29"/>
                </a:lnTo>
                <a:lnTo>
                  <a:pt x="17" y="28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1"/>
                </a:lnTo>
                <a:lnTo>
                  <a:pt x="22" y="19"/>
                </a:lnTo>
                <a:lnTo>
                  <a:pt x="23" y="18"/>
                </a:lnTo>
                <a:lnTo>
                  <a:pt x="23" y="17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20" name="Line 256"/>
          <p:cNvSpPr>
            <a:spLocks noChangeShapeType="1"/>
          </p:cNvSpPr>
          <p:nvPr/>
        </p:nvSpPr>
        <p:spPr bwMode="auto">
          <a:xfrm>
            <a:off x="7046913" y="4344988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21" name="Line 257"/>
          <p:cNvSpPr>
            <a:spLocks noChangeShapeType="1"/>
          </p:cNvSpPr>
          <p:nvPr/>
        </p:nvSpPr>
        <p:spPr bwMode="auto">
          <a:xfrm>
            <a:off x="7015163" y="4383088"/>
            <a:ext cx="63500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22" name="Freeform 258"/>
          <p:cNvSpPr>
            <a:spLocks/>
          </p:cNvSpPr>
          <p:nvPr/>
        </p:nvSpPr>
        <p:spPr bwMode="auto">
          <a:xfrm>
            <a:off x="6819900" y="4760913"/>
            <a:ext cx="325438" cy="339725"/>
          </a:xfrm>
          <a:custGeom>
            <a:avLst/>
            <a:gdLst>
              <a:gd name="T0" fmla="*/ 29633 w 615"/>
              <a:gd name="T1" fmla="*/ 103027 h 643"/>
              <a:gd name="T2" fmla="*/ 0 w 615"/>
              <a:gd name="T3" fmla="*/ 103027 h 643"/>
              <a:gd name="T4" fmla="*/ 162984 w 615"/>
              <a:gd name="T5" fmla="*/ 0 h 643"/>
              <a:gd name="T6" fmla="*/ 325438 w 615"/>
              <a:gd name="T7" fmla="*/ 103027 h 643"/>
              <a:gd name="T8" fmla="*/ 310621 w 615"/>
              <a:gd name="T9" fmla="*/ 103027 h 643"/>
              <a:gd name="T10" fmla="*/ 295805 w 615"/>
              <a:gd name="T11" fmla="*/ 103027 h 643"/>
              <a:gd name="T12" fmla="*/ 295805 w 615"/>
              <a:gd name="T13" fmla="*/ 324403 h 643"/>
              <a:gd name="T14" fmla="*/ 29633 w 615"/>
              <a:gd name="T15" fmla="*/ 324403 h 643"/>
              <a:gd name="T16" fmla="*/ 29633 w 615"/>
              <a:gd name="T17" fmla="*/ 103027 h 643"/>
              <a:gd name="T18" fmla="*/ 295805 w 615"/>
              <a:gd name="T19" fmla="*/ 103027 h 643"/>
              <a:gd name="T20" fmla="*/ 310621 w 615"/>
              <a:gd name="T21" fmla="*/ 103027 h 643"/>
              <a:gd name="T22" fmla="*/ 310621 w 615"/>
              <a:gd name="T23" fmla="*/ 339725 h 643"/>
              <a:gd name="T24" fmla="*/ 29633 w 615"/>
              <a:gd name="T25" fmla="*/ 339725 h 643"/>
              <a:gd name="T26" fmla="*/ 29633 w 615"/>
              <a:gd name="T27" fmla="*/ 324403 h 643"/>
              <a:gd name="T28" fmla="*/ 29633 w 615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5"/>
                </a:moveTo>
                <a:lnTo>
                  <a:pt x="0" y="195"/>
                </a:lnTo>
                <a:lnTo>
                  <a:pt x="308" y="0"/>
                </a:lnTo>
                <a:lnTo>
                  <a:pt x="615" y="195"/>
                </a:lnTo>
                <a:lnTo>
                  <a:pt x="587" y="195"/>
                </a:lnTo>
                <a:lnTo>
                  <a:pt x="559" y="195"/>
                </a:lnTo>
                <a:lnTo>
                  <a:pt x="559" y="614"/>
                </a:lnTo>
                <a:lnTo>
                  <a:pt x="56" y="614"/>
                </a:lnTo>
                <a:lnTo>
                  <a:pt x="56" y="195"/>
                </a:lnTo>
                <a:lnTo>
                  <a:pt x="559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23" name="Rectangle 259"/>
          <p:cNvSpPr>
            <a:spLocks noChangeArrowheads="1"/>
          </p:cNvSpPr>
          <p:nvPr/>
        </p:nvSpPr>
        <p:spPr bwMode="auto">
          <a:xfrm>
            <a:off x="6850063" y="4864100"/>
            <a:ext cx="268287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24" name="Rectangle 260"/>
          <p:cNvSpPr>
            <a:spLocks noChangeArrowheads="1"/>
          </p:cNvSpPr>
          <p:nvPr/>
        </p:nvSpPr>
        <p:spPr bwMode="auto">
          <a:xfrm>
            <a:off x="6892925" y="4916488"/>
            <a:ext cx="93663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25" name="Rectangle 261"/>
          <p:cNvSpPr>
            <a:spLocks noChangeArrowheads="1"/>
          </p:cNvSpPr>
          <p:nvPr/>
        </p:nvSpPr>
        <p:spPr bwMode="auto">
          <a:xfrm>
            <a:off x="7027863" y="4911725"/>
            <a:ext cx="65087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26" name="Freeform 262"/>
          <p:cNvSpPr>
            <a:spLocks/>
          </p:cNvSpPr>
          <p:nvPr/>
        </p:nvSpPr>
        <p:spPr bwMode="auto">
          <a:xfrm>
            <a:off x="6961188" y="4994275"/>
            <a:ext cx="12700" cy="14288"/>
          </a:xfrm>
          <a:custGeom>
            <a:avLst/>
            <a:gdLst>
              <a:gd name="T0" fmla="*/ 12700 w 23"/>
              <a:gd name="T1" fmla="*/ 6405 h 29"/>
              <a:gd name="T2" fmla="*/ 12700 w 23"/>
              <a:gd name="T3" fmla="*/ 5420 h 29"/>
              <a:gd name="T4" fmla="*/ 11596 w 23"/>
              <a:gd name="T5" fmla="*/ 4434 h 29"/>
              <a:gd name="T6" fmla="*/ 11596 w 23"/>
              <a:gd name="T7" fmla="*/ 2956 h 29"/>
              <a:gd name="T8" fmla="*/ 10491 w 23"/>
              <a:gd name="T9" fmla="*/ 1971 h 29"/>
              <a:gd name="T10" fmla="*/ 9939 w 23"/>
              <a:gd name="T11" fmla="*/ 985 h 29"/>
              <a:gd name="T12" fmla="*/ 9387 w 23"/>
              <a:gd name="T13" fmla="*/ 493 h 29"/>
              <a:gd name="T14" fmla="*/ 7730 w 23"/>
              <a:gd name="T15" fmla="*/ 0 h 29"/>
              <a:gd name="T16" fmla="*/ 6626 w 23"/>
              <a:gd name="T17" fmla="*/ 0 h 29"/>
              <a:gd name="T18" fmla="*/ 5522 w 23"/>
              <a:gd name="T19" fmla="*/ 0 h 29"/>
              <a:gd name="T20" fmla="*/ 4970 w 23"/>
              <a:gd name="T21" fmla="*/ 0 h 29"/>
              <a:gd name="T22" fmla="*/ 3865 w 23"/>
              <a:gd name="T23" fmla="*/ 493 h 29"/>
              <a:gd name="T24" fmla="*/ 2761 w 23"/>
              <a:gd name="T25" fmla="*/ 985 h 29"/>
              <a:gd name="T26" fmla="*/ 1657 w 23"/>
              <a:gd name="T27" fmla="*/ 1971 h 29"/>
              <a:gd name="T28" fmla="*/ 552 w 23"/>
              <a:gd name="T29" fmla="*/ 2956 h 29"/>
              <a:gd name="T30" fmla="*/ 552 w 23"/>
              <a:gd name="T31" fmla="*/ 4434 h 29"/>
              <a:gd name="T32" fmla="*/ 0 w 23"/>
              <a:gd name="T33" fmla="*/ 5420 h 29"/>
              <a:gd name="T34" fmla="*/ 0 w 23"/>
              <a:gd name="T35" fmla="*/ 6405 h 29"/>
              <a:gd name="T36" fmla="*/ 0 w 23"/>
              <a:gd name="T37" fmla="*/ 7883 h 29"/>
              <a:gd name="T38" fmla="*/ 0 w 23"/>
              <a:gd name="T39" fmla="*/ 8868 h 29"/>
              <a:gd name="T40" fmla="*/ 552 w 23"/>
              <a:gd name="T41" fmla="*/ 10839 h 29"/>
              <a:gd name="T42" fmla="*/ 552 w 23"/>
              <a:gd name="T43" fmla="*/ 11825 h 29"/>
              <a:gd name="T44" fmla="*/ 1657 w 23"/>
              <a:gd name="T45" fmla="*/ 12317 h 29"/>
              <a:gd name="T46" fmla="*/ 2761 w 23"/>
              <a:gd name="T47" fmla="*/ 13303 h 29"/>
              <a:gd name="T48" fmla="*/ 3865 w 23"/>
              <a:gd name="T49" fmla="*/ 13795 h 29"/>
              <a:gd name="T50" fmla="*/ 4970 w 23"/>
              <a:gd name="T51" fmla="*/ 14288 h 29"/>
              <a:gd name="T52" fmla="*/ 5522 w 23"/>
              <a:gd name="T53" fmla="*/ 14288 h 29"/>
              <a:gd name="T54" fmla="*/ 6626 w 23"/>
              <a:gd name="T55" fmla="*/ 14288 h 29"/>
              <a:gd name="T56" fmla="*/ 7730 w 23"/>
              <a:gd name="T57" fmla="*/ 14288 h 29"/>
              <a:gd name="T58" fmla="*/ 9387 w 23"/>
              <a:gd name="T59" fmla="*/ 13795 h 29"/>
              <a:gd name="T60" fmla="*/ 9939 w 23"/>
              <a:gd name="T61" fmla="*/ 13303 h 29"/>
              <a:gd name="T62" fmla="*/ 10491 w 23"/>
              <a:gd name="T63" fmla="*/ 12317 h 29"/>
              <a:gd name="T64" fmla="*/ 11596 w 23"/>
              <a:gd name="T65" fmla="*/ 11825 h 29"/>
              <a:gd name="T66" fmla="*/ 11596 w 23"/>
              <a:gd name="T67" fmla="*/ 10839 h 29"/>
              <a:gd name="T68" fmla="*/ 12700 w 23"/>
              <a:gd name="T69" fmla="*/ 8868 h 29"/>
              <a:gd name="T70" fmla="*/ 12700 w 23"/>
              <a:gd name="T71" fmla="*/ 7883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29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6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3" y="3"/>
                </a:lnTo>
                <a:lnTo>
                  <a:pt x="3" y="4"/>
                </a:lnTo>
                <a:lnTo>
                  <a:pt x="2" y="5"/>
                </a:lnTo>
                <a:lnTo>
                  <a:pt x="1" y="6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8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5" y="27"/>
                </a:lnTo>
                <a:lnTo>
                  <a:pt x="6" y="28"/>
                </a:lnTo>
                <a:lnTo>
                  <a:pt x="7" y="28"/>
                </a:lnTo>
                <a:lnTo>
                  <a:pt x="8" y="29"/>
                </a:lnTo>
                <a:lnTo>
                  <a:pt x="9" y="29"/>
                </a:lnTo>
                <a:lnTo>
                  <a:pt x="10" y="29"/>
                </a:lnTo>
                <a:lnTo>
                  <a:pt x="11" y="29"/>
                </a:lnTo>
                <a:lnTo>
                  <a:pt x="12" y="29"/>
                </a:lnTo>
                <a:lnTo>
                  <a:pt x="13" y="29"/>
                </a:lnTo>
                <a:lnTo>
                  <a:pt x="14" y="29"/>
                </a:lnTo>
                <a:lnTo>
                  <a:pt x="16" y="29"/>
                </a:lnTo>
                <a:lnTo>
                  <a:pt x="17" y="28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8"/>
                </a:lnTo>
                <a:lnTo>
                  <a:pt x="23" y="17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27" name="Line 263"/>
          <p:cNvSpPr>
            <a:spLocks noChangeShapeType="1"/>
          </p:cNvSpPr>
          <p:nvPr/>
        </p:nvSpPr>
        <p:spPr bwMode="auto">
          <a:xfrm>
            <a:off x="7059613" y="4913313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28" name="Line 264"/>
          <p:cNvSpPr>
            <a:spLocks noChangeShapeType="1"/>
          </p:cNvSpPr>
          <p:nvPr/>
        </p:nvSpPr>
        <p:spPr bwMode="auto">
          <a:xfrm>
            <a:off x="7027863" y="4951413"/>
            <a:ext cx="63500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29" name="Freeform 265"/>
          <p:cNvSpPr>
            <a:spLocks/>
          </p:cNvSpPr>
          <p:nvPr/>
        </p:nvSpPr>
        <p:spPr bwMode="auto">
          <a:xfrm>
            <a:off x="7527925" y="4799013"/>
            <a:ext cx="323850" cy="339725"/>
          </a:xfrm>
          <a:custGeom>
            <a:avLst/>
            <a:gdLst>
              <a:gd name="T0" fmla="*/ 29537 w 614"/>
              <a:gd name="T1" fmla="*/ 103027 h 643"/>
              <a:gd name="T2" fmla="*/ 0 w 614"/>
              <a:gd name="T3" fmla="*/ 103027 h 643"/>
              <a:gd name="T4" fmla="*/ 161925 w 614"/>
              <a:gd name="T5" fmla="*/ 0 h 643"/>
              <a:gd name="T6" fmla="*/ 323850 w 614"/>
              <a:gd name="T7" fmla="*/ 103027 h 643"/>
              <a:gd name="T8" fmla="*/ 309609 w 614"/>
              <a:gd name="T9" fmla="*/ 103027 h 643"/>
              <a:gd name="T10" fmla="*/ 294313 w 614"/>
              <a:gd name="T11" fmla="*/ 103027 h 643"/>
              <a:gd name="T12" fmla="*/ 294313 w 614"/>
              <a:gd name="T13" fmla="*/ 324931 h 643"/>
              <a:gd name="T14" fmla="*/ 29537 w 614"/>
              <a:gd name="T15" fmla="*/ 324931 h 643"/>
              <a:gd name="T16" fmla="*/ 29537 w 614"/>
              <a:gd name="T17" fmla="*/ 103027 h 643"/>
              <a:gd name="T18" fmla="*/ 294313 w 614"/>
              <a:gd name="T19" fmla="*/ 103027 h 643"/>
              <a:gd name="T20" fmla="*/ 309609 w 614"/>
              <a:gd name="T21" fmla="*/ 103027 h 643"/>
              <a:gd name="T22" fmla="*/ 309609 w 614"/>
              <a:gd name="T23" fmla="*/ 339725 h 643"/>
              <a:gd name="T24" fmla="*/ 29537 w 614"/>
              <a:gd name="T25" fmla="*/ 339725 h 643"/>
              <a:gd name="T26" fmla="*/ 29537 w 614"/>
              <a:gd name="T27" fmla="*/ 324931 h 643"/>
              <a:gd name="T28" fmla="*/ 29537 w 614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7" y="195"/>
                </a:lnTo>
                <a:lnTo>
                  <a:pt x="558" y="195"/>
                </a:lnTo>
                <a:lnTo>
                  <a:pt x="558" y="615"/>
                </a:lnTo>
                <a:lnTo>
                  <a:pt x="56" y="615"/>
                </a:lnTo>
                <a:lnTo>
                  <a:pt x="56" y="195"/>
                </a:lnTo>
                <a:lnTo>
                  <a:pt x="558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30" name="Rectangle 266"/>
          <p:cNvSpPr>
            <a:spLocks noChangeArrowheads="1"/>
          </p:cNvSpPr>
          <p:nvPr/>
        </p:nvSpPr>
        <p:spPr bwMode="auto">
          <a:xfrm>
            <a:off x="7558088" y="4902200"/>
            <a:ext cx="268287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31" name="Rectangle 267"/>
          <p:cNvSpPr>
            <a:spLocks noChangeArrowheads="1"/>
          </p:cNvSpPr>
          <p:nvPr/>
        </p:nvSpPr>
        <p:spPr bwMode="auto">
          <a:xfrm>
            <a:off x="7600950" y="4954588"/>
            <a:ext cx="93663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32" name="Rectangle 268"/>
          <p:cNvSpPr>
            <a:spLocks noChangeArrowheads="1"/>
          </p:cNvSpPr>
          <p:nvPr/>
        </p:nvSpPr>
        <p:spPr bwMode="auto">
          <a:xfrm>
            <a:off x="7735888" y="4951413"/>
            <a:ext cx="63500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33" name="Freeform 269"/>
          <p:cNvSpPr>
            <a:spLocks/>
          </p:cNvSpPr>
          <p:nvPr/>
        </p:nvSpPr>
        <p:spPr bwMode="auto">
          <a:xfrm>
            <a:off x="7669213" y="5032375"/>
            <a:ext cx="12700" cy="15875"/>
          </a:xfrm>
          <a:custGeom>
            <a:avLst/>
            <a:gdLst>
              <a:gd name="T0" fmla="*/ 12700 w 24"/>
              <a:gd name="T1" fmla="*/ 6879 h 30"/>
              <a:gd name="T2" fmla="*/ 12700 w 24"/>
              <a:gd name="T3" fmla="*/ 5821 h 30"/>
              <a:gd name="T4" fmla="*/ 11113 w 24"/>
              <a:gd name="T5" fmla="*/ 4763 h 30"/>
              <a:gd name="T6" fmla="*/ 11113 w 24"/>
              <a:gd name="T7" fmla="*/ 3704 h 30"/>
              <a:gd name="T8" fmla="*/ 10054 w 24"/>
              <a:gd name="T9" fmla="*/ 2646 h 30"/>
              <a:gd name="T10" fmla="*/ 9525 w 24"/>
              <a:gd name="T11" fmla="*/ 1058 h 30"/>
              <a:gd name="T12" fmla="*/ 8996 w 24"/>
              <a:gd name="T13" fmla="*/ 529 h 30"/>
              <a:gd name="T14" fmla="*/ 7937 w 24"/>
              <a:gd name="T15" fmla="*/ 0 h 30"/>
              <a:gd name="T16" fmla="*/ 6879 w 24"/>
              <a:gd name="T17" fmla="*/ 0 h 30"/>
              <a:gd name="T18" fmla="*/ 5292 w 24"/>
              <a:gd name="T19" fmla="*/ 0 h 30"/>
              <a:gd name="T20" fmla="*/ 4763 w 24"/>
              <a:gd name="T21" fmla="*/ 0 h 30"/>
              <a:gd name="T22" fmla="*/ 3704 w 24"/>
              <a:gd name="T23" fmla="*/ 529 h 30"/>
              <a:gd name="T24" fmla="*/ 2646 w 24"/>
              <a:gd name="T25" fmla="*/ 1058 h 30"/>
              <a:gd name="T26" fmla="*/ 2117 w 24"/>
              <a:gd name="T27" fmla="*/ 2646 h 30"/>
              <a:gd name="T28" fmla="*/ 1058 w 24"/>
              <a:gd name="T29" fmla="*/ 3704 h 30"/>
              <a:gd name="T30" fmla="*/ 1058 w 24"/>
              <a:gd name="T31" fmla="*/ 4763 h 30"/>
              <a:gd name="T32" fmla="*/ 0 w 24"/>
              <a:gd name="T33" fmla="*/ 5821 h 30"/>
              <a:gd name="T34" fmla="*/ 0 w 24"/>
              <a:gd name="T35" fmla="*/ 6879 h 30"/>
              <a:gd name="T36" fmla="*/ 0 w 24"/>
              <a:gd name="T37" fmla="*/ 8996 h 30"/>
              <a:gd name="T38" fmla="*/ 0 w 24"/>
              <a:gd name="T39" fmla="*/ 10054 h 30"/>
              <a:gd name="T40" fmla="*/ 1058 w 24"/>
              <a:gd name="T41" fmla="*/ 11642 h 30"/>
              <a:gd name="T42" fmla="*/ 1058 w 24"/>
              <a:gd name="T43" fmla="*/ 12700 h 30"/>
              <a:gd name="T44" fmla="*/ 2117 w 24"/>
              <a:gd name="T45" fmla="*/ 13758 h 30"/>
              <a:gd name="T46" fmla="*/ 2646 w 24"/>
              <a:gd name="T47" fmla="*/ 14817 h 30"/>
              <a:gd name="T48" fmla="*/ 3704 w 24"/>
              <a:gd name="T49" fmla="*/ 15346 h 30"/>
              <a:gd name="T50" fmla="*/ 4763 w 24"/>
              <a:gd name="T51" fmla="*/ 15875 h 30"/>
              <a:gd name="T52" fmla="*/ 5292 w 24"/>
              <a:gd name="T53" fmla="*/ 15875 h 30"/>
              <a:gd name="T54" fmla="*/ 6879 w 24"/>
              <a:gd name="T55" fmla="*/ 15875 h 30"/>
              <a:gd name="T56" fmla="*/ 7937 w 24"/>
              <a:gd name="T57" fmla="*/ 15875 h 30"/>
              <a:gd name="T58" fmla="*/ 8996 w 24"/>
              <a:gd name="T59" fmla="*/ 15346 h 30"/>
              <a:gd name="T60" fmla="*/ 9525 w 24"/>
              <a:gd name="T61" fmla="*/ 14817 h 30"/>
              <a:gd name="T62" fmla="*/ 10054 w 24"/>
              <a:gd name="T63" fmla="*/ 13758 h 30"/>
              <a:gd name="T64" fmla="*/ 11113 w 24"/>
              <a:gd name="T65" fmla="*/ 12700 h 30"/>
              <a:gd name="T66" fmla="*/ 11113 w 24"/>
              <a:gd name="T67" fmla="*/ 11642 h 30"/>
              <a:gd name="T68" fmla="*/ 12700 w 24"/>
              <a:gd name="T69" fmla="*/ 10054 h 30"/>
              <a:gd name="T70" fmla="*/ 12700 w 24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4" h="30">
                <a:moveTo>
                  <a:pt x="24" y="15"/>
                </a:moveTo>
                <a:lnTo>
                  <a:pt x="24" y="13"/>
                </a:lnTo>
                <a:lnTo>
                  <a:pt x="24" y="12"/>
                </a:lnTo>
                <a:lnTo>
                  <a:pt x="24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5"/>
                </a:lnTo>
                <a:lnTo>
                  <a:pt x="19" y="4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4"/>
                </a:lnTo>
                <a:lnTo>
                  <a:pt x="4" y="5"/>
                </a:lnTo>
                <a:lnTo>
                  <a:pt x="3" y="6"/>
                </a:lnTo>
                <a:lnTo>
                  <a:pt x="2" y="7"/>
                </a:lnTo>
                <a:lnTo>
                  <a:pt x="2" y="8"/>
                </a:lnTo>
                <a:lnTo>
                  <a:pt x="2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2" y="22"/>
                </a:lnTo>
                <a:lnTo>
                  <a:pt x="2" y="23"/>
                </a:lnTo>
                <a:lnTo>
                  <a:pt x="2" y="24"/>
                </a:lnTo>
                <a:lnTo>
                  <a:pt x="3" y="24"/>
                </a:lnTo>
                <a:lnTo>
                  <a:pt x="4" y="26"/>
                </a:lnTo>
                <a:lnTo>
                  <a:pt x="4" y="27"/>
                </a:lnTo>
                <a:lnTo>
                  <a:pt x="5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30"/>
                </a:lnTo>
                <a:lnTo>
                  <a:pt x="17" y="29"/>
                </a:lnTo>
                <a:lnTo>
                  <a:pt x="18" y="28"/>
                </a:lnTo>
                <a:lnTo>
                  <a:pt x="19" y="27"/>
                </a:lnTo>
                <a:lnTo>
                  <a:pt x="19" y="26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4" y="19"/>
                </a:lnTo>
                <a:lnTo>
                  <a:pt x="24" y="18"/>
                </a:lnTo>
                <a:lnTo>
                  <a:pt x="24" y="17"/>
                </a:lnTo>
                <a:lnTo>
                  <a:pt x="24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34" name="Line 270"/>
          <p:cNvSpPr>
            <a:spLocks noChangeShapeType="1"/>
          </p:cNvSpPr>
          <p:nvPr/>
        </p:nvSpPr>
        <p:spPr bwMode="auto">
          <a:xfrm>
            <a:off x="7767638" y="4951413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35" name="Line 271"/>
          <p:cNvSpPr>
            <a:spLocks noChangeShapeType="1"/>
          </p:cNvSpPr>
          <p:nvPr/>
        </p:nvSpPr>
        <p:spPr bwMode="auto">
          <a:xfrm>
            <a:off x="7735888" y="4989513"/>
            <a:ext cx="61912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36" name="Freeform 272"/>
          <p:cNvSpPr>
            <a:spLocks/>
          </p:cNvSpPr>
          <p:nvPr/>
        </p:nvSpPr>
        <p:spPr bwMode="auto">
          <a:xfrm>
            <a:off x="7248525" y="4254500"/>
            <a:ext cx="325438" cy="341313"/>
          </a:xfrm>
          <a:custGeom>
            <a:avLst/>
            <a:gdLst>
              <a:gd name="T0" fmla="*/ 29633 w 615"/>
              <a:gd name="T1" fmla="*/ 103509 h 643"/>
              <a:gd name="T2" fmla="*/ 0 w 615"/>
              <a:gd name="T3" fmla="*/ 103509 h 643"/>
              <a:gd name="T4" fmla="*/ 162454 w 615"/>
              <a:gd name="T5" fmla="*/ 0 h 643"/>
              <a:gd name="T6" fmla="*/ 325438 w 615"/>
              <a:gd name="T7" fmla="*/ 103509 h 643"/>
              <a:gd name="T8" fmla="*/ 310621 w 615"/>
              <a:gd name="T9" fmla="*/ 103509 h 643"/>
              <a:gd name="T10" fmla="*/ 295805 w 615"/>
              <a:gd name="T11" fmla="*/ 103509 h 643"/>
              <a:gd name="T12" fmla="*/ 295805 w 615"/>
              <a:gd name="T13" fmla="*/ 325919 h 643"/>
              <a:gd name="T14" fmla="*/ 29633 w 615"/>
              <a:gd name="T15" fmla="*/ 325919 h 643"/>
              <a:gd name="T16" fmla="*/ 29633 w 615"/>
              <a:gd name="T17" fmla="*/ 103509 h 643"/>
              <a:gd name="T18" fmla="*/ 295805 w 615"/>
              <a:gd name="T19" fmla="*/ 103509 h 643"/>
              <a:gd name="T20" fmla="*/ 310621 w 615"/>
              <a:gd name="T21" fmla="*/ 103509 h 643"/>
              <a:gd name="T22" fmla="*/ 310621 w 615"/>
              <a:gd name="T23" fmla="*/ 341313 h 643"/>
              <a:gd name="T24" fmla="*/ 29633 w 615"/>
              <a:gd name="T25" fmla="*/ 341313 h 643"/>
              <a:gd name="T26" fmla="*/ 29633 w 615"/>
              <a:gd name="T27" fmla="*/ 325919 h 643"/>
              <a:gd name="T28" fmla="*/ 29633 w 615"/>
              <a:gd name="T29" fmla="*/ 103509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5" y="195"/>
                </a:lnTo>
                <a:lnTo>
                  <a:pt x="587" y="195"/>
                </a:lnTo>
                <a:lnTo>
                  <a:pt x="559" y="195"/>
                </a:lnTo>
                <a:lnTo>
                  <a:pt x="559" y="614"/>
                </a:lnTo>
                <a:lnTo>
                  <a:pt x="56" y="614"/>
                </a:lnTo>
                <a:lnTo>
                  <a:pt x="56" y="195"/>
                </a:lnTo>
                <a:lnTo>
                  <a:pt x="559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37" name="Rectangle 273"/>
          <p:cNvSpPr>
            <a:spLocks noChangeArrowheads="1"/>
          </p:cNvSpPr>
          <p:nvPr/>
        </p:nvSpPr>
        <p:spPr bwMode="auto">
          <a:xfrm>
            <a:off x="7278688" y="4357688"/>
            <a:ext cx="269875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38" name="Rectangle 274"/>
          <p:cNvSpPr>
            <a:spLocks noChangeArrowheads="1"/>
          </p:cNvSpPr>
          <p:nvPr/>
        </p:nvSpPr>
        <p:spPr bwMode="auto">
          <a:xfrm>
            <a:off x="7321550" y="4411663"/>
            <a:ext cx="95250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39" name="Rectangle 275"/>
          <p:cNvSpPr>
            <a:spLocks noChangeArrowheads="1"/>
          </p:cNvSpPr>
          <p:nvPr/>
        </p:nvSpPr>
        <p:spPr bwMode="auto">
          <a:xfrm>
            <a:off x="7458075" y="4406900"/>
            <a:ext cx="63500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40" name="Freeform 276"/>
          <p:cNvSpPr>
            <a:spLocks/>
          </p:cNvSpPr>
          <p:nvPr/>
        </p:nvSpPr>
        <p:spPr bwMode="auto">
          <a:xfrm>
            <a:off x="7391400" y="4487863"/>
            <a:ext cx="12700" cy="15875"/>
          </a:xfrm>
          <a:custGeom>
            <a:avLst/>
            <a:gdLst>
              <a:gd name="T0" fmla="*/ 12700 w 23"/>
              <a:gd name="T1" fmla="*/ 6879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117 h 30"/>
              <a:gd name="T10" fmla="*/ 9939 w 23"/>
              <a:gd name="T11" fmla="*/ 1058 h 30"/>
              <a:gd name="T12" fmla="*/ 8835 w 23"/>
              <a:gd name="T13" fmla="*/ 529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529 h 30"/>
              <a:gd name="T24" fmla="*/ 2209 w 23"/>
              <a:gd name="T25" fmla="*/ 1058 h 30"/>
              <a:gd name="T26" fmla="*/ 1657 w 23"/>
              <a:gd name="T27" fmla="*/ 2117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2700 h 30"/>
              <a:gd name="T44" fmla="*/ 1657 w 23"/>
              <a:gd name="T45" fmla="*/ 13229 h 30"/>
              <a:gd name="T46" fmla="*/ 2209 w 23"/>
              <a:gd name="T47" fmla="*/ 14287 h 30"/>
              <a:gd name="T48" fmla="*/ 3865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8835 w 23"/>
              <a:gd name="T59" fmla="*/ 15346 h 30"/>
              <a:gd name="T60" fmla="*/ 9939 w 23"/>
              <a:gd name="T61" fmla="*/ 14287 h 30"/>
              <a:gd name="T62" fmla="*/ 10491 w 23"/>
              <a:gd name="T63" fmla="*/ 13229 h 30"/>
              <a:gd name="T64" fmla="*/ 11596 w 23"/>
              <a:gd name="T65" fmla="*/ 12700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5" y="1"/>
                </a:lnTo>
                <a:lnTo>
                  <a:pt x="4" y="2"/>
                </a:lnTo>
                <a:lnTo>
                  <a:pt x="3" y="3"/>
                </a:lnTo>
                <a:lnTo>
                  <a:pt x="3" y="4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4" y="27"/>
                </a:lnTo>
                <a:lnTo>
                  <a:pt x="5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29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41" name="Line 277"/>
          <p:cNvSpPr>
            <a:spLocks noChangeShapeType="1"/>
          </p:cNvSpPr>
          <p:nvPr/>
        </p:nvSpPr>
        <p:spPr bwMode="auto">
          <a:xfrm>
            <a:off x="7488238" y="4408488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42" name="Line 278"/>
          <p:cNvSpPr>
            <a:spLocks noChangeShapeType="1"/>
          </p:cNvSpPr>
          <p:nvPr/>
        </p:nvSpPr>
        <p:spPr bwMode="auto">
          <a:xfrm>
            <a:off x="7458075" y="4445000"/>
            <a:ext cx="61913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43" name="Freeform 279"/>
          <p:cNvSpPr>
            <a:spLocks/>
          </p:cNvSpPr>
          <p:nvPr/>
        </p:nvSpPr>
        <p:spPr bwMode="auto">
          <a:xfrm>
            <a:off x="7388225" y="3736975"/>
            <a:ext cx="325438" cy="339725"/>
          </a:xfrm>
          <a:custGeom>
            <a:avLst/>
            <a:gdLst>
              <a:gd name="T0" fmla="*/ 29152 w 614"/>
              <a:gd name="T1" fmla="*/ 103027 h 643"/>
              <a:gd name="T2" fmla="*/ 0 w 614"/>
              <a:gd name="T3" fmla="*/ 103027 h 643"/>
              <a:gd name="T4" fmla="*/ 162719 w 614"/>
              <a:gd name="T5" fmla="*/ 0 h 643"/>
              <a:gd name="T6" fmla="*/ 325438 w 614"/>
              <a:gd name="T7" fmla="*/ 103027 h 643"/>
              <a:gd name="T8" fmla="*/ 310597 w 614"/>
              <a:gd name="T9" fmla="*/ 103027 h 643"/>
              <a:gd name="T10" fmla="*/ 295756 w 614"/>
              <a:gd name="T11" fmla="*/ 103027 h 643"/>
              <a:gd name="T12" fmla="*/ 295756 w 614"/>
              <a:gd name="T13" fmla="*/ 324931 h 643"/>
              <a:gd name="T14" fmla="*/ 29152 w 614"/>
              <a:gd name="T15" fmla="*/ 324931 h 643"/>
              <a:gd name="T16" fmla="*/ 29152 w 614"/>
              <a:gd name="T17" fmla="*/ 103027 h 643"/>
              <a:gd name="T18" fmla="*/ 295756 w 614"/>
              <a:gd name="T19" fmla="*/ 103027 h 643"/>
              <a:gd name="T20" fmla="*/ 310597 w 614"/>
              <a:gd name="T21" fmla="*/ 103027 h 643"/>
              <a:gd name="T22" fmla="*/ 310597 w 614"/>
              <a:gd name="T23" fmla="*/ 339725 h 643"/>
              <a:gd name="T24" fmla="*/ 29152 w 614"/>
              <a:gd name="T25" fmla="*/ 339725 h 643"/>
              <a:gd name="T26" fmla="*/ 29152 w 614"/>
              <a:gd name="T27" fmla="*/ 324931 h 643"/>
              <a:gd name="T28" fmla="*/ 29152 w 614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5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6" y="195"/>
                </a:lnTo>
                <a:lnTo>
                  <a:pt x="558" y="195"/>
                </a:lnTo>
                <a:lnTo>
                  <a:pt x="558" y="615"/>
                </a:lnTo>
                <a:lnTo>
                  <a:pt x="55" y="615"/>
                </a:lnTo>
                <a:lnTo>
                  <a:pt x="55" y="195"/>
                </a:lnTo>
                <a:lnTo>
                  <a:pt x="558" y="195"/>
                </a:lnTo>
                <a:lnTo>
                  <a:pt x="586" y="195"/>
                </a:lnTo>
                <a:lnTo>
                  <a:pt x="586" y="643"/>
                </a:lnTo>
                <a:lnTo>
                  <a:pt x="55" y="643"/>
                </a:lnTo>
                <a:lnTo>
                  <a:pt x="55" y="615"/>
                </a:lnTo>
                <a:lnTo>
                  <a:pt x="55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44" name="Rectangle 280"/>
          <p:cNvSpPr>
            <a:spLocks noChangeArrowheads="1"/>
          </p:cNvSpPr>
          <p:nvPr/>
        </p:nvSpPr>
        <p:spPr bwMode="auto">
          <a:xfrm>
            <a:off x="7418388" y="3840163"/>
            <a:ext cx="268287" cy="220662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45" name="Rectangle 281"/>
          <p:cNvSpPr>
            <a:spLocks noChangeArrowheads="1"/>
          </p:cNvSpPr>
          <p:nvPr/>
        </p:nvSpPr>
        <p:spPr bwMode="auto">
          <a:xfrm>
            <a:off x="7461250" y="3892550"/>
            <a:ext cx="93663" cy="168275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46" name="Rectangle 282"/>
          <p:cNvSpPr>
            <a:spLocks noChangeArrowheads="1"/>
          </p:cNvSpPr>
          <p:nvPr/>
        </p:nvSpPr>
        <p:spPr bwMode="auto">
          <a:xfrm>
            <a:off x="7596188" y="3889375"/>
            <a:ext cx="65087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47" name="Freeform 283"/>
          <p:cNvSpPr>
            <a:spLocks/>
          </p:cNvSpPr>
          <p:nvPr/>
        </p:nvSpPr>
        <p:spPr bwMode="auto">
          <a:xfrm>
            <a:off x="7531100" y="3970338"/>
            <a:ext cx="11113" cy="15875"/>
          </a:xfrm>
          <a:custGeom>
            <a:avLst/>
            <a:gdLst>
              <a:gd name="T0" fmla="*/ 11113 w 23"/>
              <a:gd name="T1" fmla="*/ 6879 h 30"/>
              <a:gd name="T2" fmla="*/ 11113 w 23"/>
              <a:gd name="T3" fmla="*/ 5821 h 30"/>
              <a:gd name="T4" fmla="*/ 10147 w 23"/>
              <a:gd name="T5" fmla="*/ 4763 h 30"/>
              <a:gd name="T6" fmla="*/ 10147 w 23"/>
              <a:gd name="T7" fmla="*/ 3704 h 30"/>
              <a:gd name="T8" fmla="*/ 9180 w 23"/>
              <a:gd name="T9" fmla="*/ 2646 h 30"/>
              <a:gd name="T10" fmla="*/ 8697 w 23"/>
              <a:gd name="T11" fmla="*/ 1058 h 30"/>
              <a:gd name="T12" fmla="*/ 8214 w 23"/>
              <a:gd name="T13" fmla="*/ 529 h 30"/>
              <a:gd name="T14" fmla="*/ 7248 w 23"/>
              <a:gd name="T15" fmla="*/ 0 h 30"/>
              <a:gd name="T16" fmla="*/ 5798 w 23"/>
              <a:gd name="T17" fmla="*/ 0 h 30"/>
              <a:gd name="T18" fmla="*/ 4832 w 23"/>
              <a:gd name="T19" fmla="*/ 0 h 30"/>
              <a:gd name="T20" fmla="*/ 4349 w 23"/>
              <a:gd name="T21" fmla="*/ 0 h 30"/>
              <a:gd name="T22" fmla="*/ 3382 w 23"/>
              <a:gd name="T23" fmla="*/ 529 h 30"/>
              <a:gd name="T24" fmla="*/ 2416 w 23"/>
              <a:gd name="T25" fmla="*/ 1058 h 30"/>
              <a:gd name="T26" fmla="*/ 1933 w 23"/>
              <a:gd name="T27" fmla="*/ 2646 h 30"/>
              <a:gd name="T28" fmla="*/ 483 w 23"/>
              <a:gd name="T29" fmla="*/ 3704 h 30"/>
              <a:gd name="T30" fmla="*/ 483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483 w 23"/>
              <a:gd name="T41" fmla="*/ 11642 h 30"/>
              <a:gd name="T42" fmla="*/ 483 w 23"/>
              <a:gd name="T43" fmla="*/ 12700 h 30"/>
              <a:gd name="T44" fmla="*/ 1933 w 23"/>
              <a:gd name="T45" fmla="*/ 13229 h 30"/>
              <a:gd name="T46" fmla="*/ 2416 w 23"/>
              <a:gd name="T47" fmla="*/ 14817 h 30"/>
              <a:gd name="T48" fmla="*/ 3382 w 23"/>
              <a:gd name="T49" fmla="*/ 15346 h 30"/>
              <a:gd name="T50" fmla="*/ 4349 w 23"/>
              <a:gd name="T51" fmla="*/ 15875 h 30"/>
              <a:gd name="T52" fmla="*/ 4832 w 23"/>
              <a:gd name="T53" fmla="*/ 15875 h 30"/>
              <a:gd name="T54" fmla="*/ 5798 w 23"/>
              <a:gd name="T55" fmla="*/ 15875 h 30"/>
              <a:gd name="T56" fmla="*/ 7248 w 23"/>
              <a:gd name="T57" fmla="*/ 15875 h 30"/>
              <a:gd name="T58" fmla="*/ 8214 w 23"/>
              <a:gd name="T59" fmla="*/ 15346 h 30"/>
              <a:gd name="T60" fmla="*/ 8697 w 23"/>
              <a:gd name="T61" fmla="*/ 14817 h 30"/>
              <a:gd name="T62" fmla="*/ 9180 w 23"/>
              <a:gd name="T63" fmla="*/ 13229 h 30"/>
              <a:gd name="T64" fmla="*/ 10147 w 23"/>
              <a:gd name="T65" fmla="*/ 12700 h 30"/>
              <a:gd name="T66" fmla="*/ 10147 w 23"/>
              <a:gd name="T67" fmla="*/ 11642 h 30"/>
              <a:gd name="T68" fmla="*/ 11113 w 23"/>
              <a:gd name="T69" fmla="*/ 10054 h 30"/>
              <a:gd name="T70" fmla="*/ 11113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5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5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3"/>
                </a:lnTo>
                <a:lnTo>
                  <a:pt x="4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4" y="25"/>
                </a:lnTo>
                <a:lnTo>
                  <a:pt x="4" y="26"/>
                </a:lnTo>
                <a:lnTo>
                  <a:pt x="5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5" y="30"/>
                </a:lnTo>
                <a:lnTo>
                  <a:pt x="16" y="30"/>
                </a:lnTo>
                <a:lnTo>
                  <a:pt x="17" y="29"/>
                </a:lnTo>
                <a:lnTo>
                  <a:pt x="18" y="28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48" name="Line 284"/>
          <p:cNvSpPr>
            <a:spLocks noChangeShapeType="1"/>
          </p:cNvSpPr>
          <p:nvPr/>
        </p:nvSpPr>
        <p:spPr bwMode="auto">
          <a:xfrm>
            <a:off x="7627938" y="3889375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49" name="Line 285"/>
          <p:cNvSpPr>
            <a:spLocks noChangeShapeType="1"/>
          </p:cNvSpPr>
          <p:nvPr/>
        </p:nvSpPr>
        <p:spPr bwMode="auto">
          <a:xfrm>
            <a:off x="7596188" y="3927475"/>
            <a:ext cx="63500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50" name="Freeform 286"/>
          <p:cNvSpPr>
            <a:spLocks/>
          </p:cNvSpPr>
          <p:nvPr/>
        </p:nvSpPr>
        <p:spPr bwMode="auto">
          <a:xfrm>
            <a:off x="7515225" y="3181350"/>
            <a:ext cx="323850" cy="339725"/>
          </a:xfrm>
          <a:custGeom>
            <a:avLst/>
            <a:gdLst>
              <a:gd name="T0" fmla="*/ 29537 w 614"/>
              <a:gd name="T1" fmla="*/ 103027 h 643"/>
              <a:gd name="T2" fmla="*/ 0 w 614"/>
              <a:gd name="T3" fmla="*/ 103027 h 643"/>
              <a:gd name="T4" fmla="*/ 161925 w 614"/>
              <a:gd name="T5" fmla="*/ 0 h 643"/>
              <a:gd name="T6" fmla="*/ 323850 w 614"/>
              <a:gd name="T7" fmla="*/ 103027 h 643"/>
              <a:gd name="T8" fmla="*/ 309609 w 614"/>
              <a:gd name="T9" fmla="*/ 103027 h 643"/>
              <a:gd name="T10" fmla="*/ 294313 w 614"/>
              <a:gd name="T11" fmla="*/ 103027 h 643"/>
              <a:gd name="T12" fmla="*/ 294313 w 614"/>
              <a:gd name="T13" fmla="*/ 324403 h 643"/>
              <a:gd name="T14" fmla="*/ 29537 w 614"/>
              <a:gd name="T15" fmla="*/ 324403 h 643"/>
              <a:gd name="T16" fmla="*/ 29537 w 614"/>
              <a:gd name="T17" fmla="*/ 103027 h 643"/>
              <a:gd name="T18" fmla="*/ 294313 w 614"/>
              <a:gd name="T19" fmla="*/ 103027 h 643"/>
              <a:gd name="T20" fmla="*/ 309609 w 614"/>
              <a:gd name="T21" fmla="*/ 103027 h 643"/>
              <a:gd name="T22" fmla="*/ 309609 w 614"/>
              <a:gd name="T23" fmla="*/ 339725 h 643"/>
              <a:gd name="T24" fmla="*/ 29537 w 614"/>
              <a:gd name="T25" fmla="*/ 339725 h 643"/>
              <a:gd name="T26" fmla="*/ 29537 w 614"/>
              <a:gd name="T27" fmla="*/ 324403 h 643"/>
              <a:gd name="T28" fmla="*/ 29537 w 614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7" y="195"/>
                </a:lnTo>
                <a:lnTo>
                  <a:pt x="558" y="195"/>
                </a:lnTo>
                <a:lnTo>
                  <a:pt x="558" y="614"/>
                </a:lnTo>
                <a:lnTo>
                  <a:pt x="56" y="614"/>
                </a:lnTo>
                <a:lnTo>
                  <a:pt x="56" y="195"/>
                </a:lnTo>
                <a:lnTo>
                  <a:pt x="558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51" name="Rectangle 287"/>
          <p:cNvSpPr>
            <a:spLocks noChangeArrowheads="1"/>
          </p:cNvSpPr>
          <p:nvPr/>
        </p:nvSpPr>
        <p:spPr bwMode="auto">
          <a:xfrm>
            <a:off x="7545388" y="3284538"/>
            <a:ext cx="268287" cy="220662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52" name="Rectangle 288"/>
          <p:cNvSpPr>
            <a:spLocks noChangeArrowheads="1"/>
          </p:cNvSpPr>
          <p:nvPr/>
        </p:nvSpPr>
        <p:spPr bwMode="auto">
          <a:xfrm>
            <a:off x="7588250" y="3336925"/>
            <a:ext cx="93663" cy="168275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53" name="Rectangle 289"/>
          <p:cNvSpPr>
            <a:spLocks noChangeArrowheads="1"/>
          </p:cNvSpPr>
          <p:nvPr/>
        </p:nvSpPr>
        <p:spPr bwMode="auto">
          <a:xfrm>
            <a:off x="7723188" y="3333750"/>
            <a:ext cx="63500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54" name="Freeform 290"/>
          <p:cNvSpPr>
            <a:spLocks/>
          </p:cNvSpPr>
          <p:nvPr/>
        </p:nvSpPr>
        <p:spPr bwMode="auto">
          <a:xfrm>
            <a:off x="7656513" y="3414713"/>
            <a:ext cx="12700" cy="15875"/>
          </a:xfrm>
          <a:custGeom>
            <a:avLst/>
            <a:gdLst>
              <a:gd name="T0" fmla="*/ 12700 w 23"/>
              <a:gd name="T1" fmla="*/ 7116 h 29"/>
              <a:gd name="T2" fmla="*/ 12700 w 23"/>
              <a:gd name="T3" fmla="*/ 6022 h 29"/>
              <a:gd name="T4" fmla="*/ 11596 w 23"/>
              <a:gd name="T5" fmla="*/ 4927 h 29"/>
              <a:gd name="T6" fmla="*/ 11596 w 23"/>
              <a:gd name="T7" fmla="*/ 3284 h 29"/>
              <a:gd name="T8" fmla="*/ 10491 w 23"/>
              <a:gd name="T9" fmla="*/ 2190 h 29"/>
              <a:gd name="T10" fmla="*/ 9939 w 23"/>
              <a:gd name="T11" fmla="*/ 1095 h 29"/>
              <a:gd name="T12" fmla="*/ 9387 w 23"/>
              <a:gd name="T13" fmla="*/ 547 h 29"/>
              <a:gd name="T14" fmla="*/ 8283 w 23"/>
              <a:gd name="T15" fmla="*/ 0 h 29"/>
              <a:gd name="T16" fmla="*/ 6626 w 23"/>
              <a:gd name="T17" fmla="*/ 0 h 29"/>
              <a:gd name="T18" fmla="*/ 5522 w 23"/>
              <a:gd name="T19" fmla="*/ 0 h 29"/>
              <a:gd name="T20" fmla="*/ 4970 w 23"/>
              <a:gd name="T21" fmla="*/ 0 h 29"/>
              <a:gd name="T22" fmla="*/ 3865 w 23"/>
              <a:gd name="T23" fmla="*/ 547 h 29"/>
              <a:gd name="T24" fmla="*/ 2761 w 23"/>
              <a:gd name="T25" fmla="*/ 1095 h 29"/>
              <a:gd name="T26" fmla="*/ 2209 w 23"/>
              <a:gd name="T27" fmla="*/ 2190 h 29"/>
              <a:gd name="T28" fmla="*/ 552 w 23"/>
              <a:gd name="T29" fmla="*/ 3284 h 29"/>
              <a:gd name="T30" fmla="*/ 552 w 23"/>
              <a:gd name="T31" fmla="*/ 4927 h 29"/>
              <a:gd name="T32" fmla="*/ 0 w 23"/>
              <a:gd name="T33" fmla="*/ 6022 h 29"/>
              <a:gd name="T34" fmla="*/ 0 w 23"/>
              <a:gd name="T35" fmla="*/ 7116 h 29"/>
              <a:gd name="T36" fmla="*/ 0 w 23"/>
              <a:gd name="T37" fmla="*/ 8759 h 29"/>
              <a:gd name="T38" fmla="*/ 0 w 23"/>
              <a:gd name="T39" fmla="*/ 10401 h 29"/>
              <a:gd name="T40" fmla="*/ 552 w 23"/>
              <a:gd name="T41" fmla="*/ 12043 h 29"/>
              <a:gd name="T42" fmla="*/ 552 w 23"/>
              <a:gd name="T43" fmla="*/ 13138 h 29"/>
              <a:gd name="T44" fmla="*/ 2209 w 23"/>
              <a:gd name="T45" fmla="*/ 13685 h 29"/>
              <a:gd name="T46" fmla="*/ 2761 w 23"/>
              <a:gd name="T47" fmla="*/ 14780 h 29"/>
              <a:gd name="T48" fmla="*/ 3865 w 23"/>
              <a:gd name="T49" fmla="*/ 15328 h 29"/>
              <a:gd name="T50" fmla="*/ 4970 w 23"/>
              <a:gd name="T51" fmla="*/ 15875 h 29"/>
              <a:gd name="T52" fmla="*/ 5522 w 23"/>
              <a:gd name="T53" fmla="*/ 15875 h 29"/>
              <a:gd name="T54" fmla="*/ 6626 w 23"/>
              <a:gd name="T55" fmla="*/ 15875 h 29"/>
              <a:gd name="T56" fmla="*/ 8283 w 23"/>
              <a:gd name="T57" fmla="*/ 15875 h 29"/>
              <a:gd name="T58" fmla="*/ 9387 w 23"/>
              <a:gd name="T59" fmla="*/ 15328 h 29"/>
              <a:gd name="T60" fmla="*/ 9939 w 23"/>
              <a:gd name="T61" fmla="*/ 14780 h 29"/>
              <a:gd name="T62" fmla="*/ 10491 w 23"/>
              <a:gd name="T63" fmla="*/ 13685 h 29"/>
              <a:gd name="T64" fmla="*/ 11596 w 23"/>
              <a:gd name="T65" fmla="*/ 13138 h 29"/>
              <a:gd name="T66" fmla="*/ 11596 w 23"/>
              <a:gd name="T67" fmla="*/ 12043 h 29"/>
              <a:gd name="T68" fmla="*/ 12700 w 23"/>
              <a:gd name="T69" fmla="*/ 10401 h 29"/>
              <a:gd name="T70" fmla="*/ 12700 w 23"/>
              <a:gd name="T71" fmla="*/ 8759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29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6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5" y="0"/>
                </a:lnTo>
                <a:lnTo>
                  <a:pt x="14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3"/>
                </a:lnTo>
                <a:lnTo>
                  <a:pt x="4" y="4"/>
                </a:lnTo>
                <a:lnTo>
                  <a:pt x="3" y="5"/>
                </a:lnTo>
                <a:lnTo>
                  <a:pt x="1" y="6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3" y="24"/>
                </a:lnTo>
                <a:lnTo>
                  <a:pt x="4" y="25"/>
                </a:lnTo>
                <a:lnTo>
                  <a:pt x="4" y="26"/>
                </a:lnTo>
                <a:lnTo>
                  <a:pt x="5" y="27"/>
                </a:lnTo>
                <a:lnTo>
                  <a:pt x="6" y="28"/>
                </a:lnTo>
                <a:lnTo>
                  <a:pt x="7" y="28"/>
                </a:lnTo>
                <a:lnTo>
                  <a:pt x="8" y="29"/>
                </a:lnTo>
                <a:lnTo>
                  <a:pt x="9" y="29"/>
                </a:lnTo>
                <a:lnTo>
                  <a:pt x="10" y="29"/>
                </a:lnTo>
                <a:lnTo>
                  <a:pt x="11" y="29"/>
                </a:lnTo>
                <a:lnTo>
                  <a:pt x="12" y="29"/>
                </a:lnTo>
                <a:lnTo>
                  <a:pt x="14" y="29"/>
                </a:lnTo>
                <a:lnTo>
                  <a:pt x="15" y="29"/>
                </a:lnTo>
                <a:lnTo>
                  <a:pt x="16" y="29"/>
                </a:lnTo>
                <a:lnTo>
                  <a:pt x="17" y="28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7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55" name="Line 291"/>
          <p:cNvSpPr>
            <a:spLocks noChangeShapeType="1"/>
          </p:cNvSpPr>
          <p:nvPr/>
        </p:nvSpPr>
        <p:spPr bwMode="auto">
          <a:xfrm>
            <a:off x="7754938" y="3333750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56" name="Line 292"/>
          <p:cNvSpPr>
            <a:spLocks noChangeShapeType="1"/>
          </p:cNvSpPr>
          <p:nvPr/>
        </p:nvSpPr>
        <p:spPr bwMode="auto">
          <a:xfrm>
            <a:off x="7723188" y="3371850"/>
            <a:ext cx="61912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57" name="Freeform 293"/>
          <p:cNvSpPr>
            <a:spLocks/>
          </p:cNvSpPr>
          <p:nvPr/>
        </p:nvSpPr>
        <p:spPr bwMode="auto">
          <a:xfrm>
            <a:off x="6896100" y="3005138"/>
            <a:ext cx="323850" cy="339725"/>
          </a:xfrm>
          <a:custGeom>
            <a:avLst/>
            <a:gdLst>
              <a:gd name="T0" fmla="*/ 29537 w 614"/>
              <a:gd name="T1" fmla="*/ 103027 h 643"/>
              <a:gd name="T2" fmla="*/ 0 w 614"/>
              <a:gd name="T3" fmla="*/ 103027 h 643"/>
              <a:gd name="T4" fmla="*/ 161925 w 614"/>
              <a:gd name="T5" fmla="*/ 0 h 643"/>
              <a:gd name="T6" fmla="*/ 323850 w 614"/>
              <a:gd name="T7" fmla="*/ 103027 h 643"/>
              <a:gd name="T8" fmla="*/ 309609 w 614"/>
              <a:gd name="T9" fmla="*/ 103027 h 643"/>
              <a:gd name="T10" fmla="*/ 294841 w 614"/>
              <a:gd name="T11" fmla="*/ 103027 h 643"/>
              <a:gd name="T12" fmla="*/ 294841 w 614"/>
              <a:gd name="T13" fmla="*/ 324931 h 643"/>
              <a:gd name="T14" fmla="*/ 29537 w 614"/>
              <a:gd name="T15" fmla="*/ 324931 h 643"/>
              <a:gd name="T16" fmla="*/ 29537 w 614"/>
              <a:gd name="T17" fmla="*/ 103027 h 643"/>
              <a:gd name="T18" fmla="*/ 294841 w 614"/>
              <a:gd name="T19" fmla="*/ 103027 h 643"/>
              <a:gd name="T20" fmla="*/ 309609 w 614"/>
              <a:gd name="T21" fmla="*/ 103027 h 643"/>
              <a:gd name="T22" fmla="*/ 309609 w 614"/>
              <a:gd name="T23" fmla="*/ 339725 h 643"/>
              <a:gd name="T24" fmla="*/ 29537 w 614"/>
              <a:gd name="T25" fmla="*/ 339725 h 643"/>
              <a:gd name="T26" fmla="*/ 29537 w 614"/>
              <a:gd name="T27" fmla="*/ 324931 h 643"/>
              <a:gd name="T28" fmla="*/ 29537 w 614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7" y="195"/>
                </a:lnTo>
                <a:lnTo>
                  <a:pt x="559" y="195"/>
                </a:lnTo>
                <a:lnTo>
                  <a:pt x="559" y="615"/>
                </a:lnTo>
                <a:lnTo>
                  <a:pt x="56" y="615"/>
                </a:lnTo>
                <a:lnTo>
                  <a:pt x="56" y="195"/>
                </a:lnTo>
                <a:lnTo>
                  <a:pt x="559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58" name="Rectangle 294"/>
          <p:cNvSpPr>
            <a:spLocks noChangeArrowheads="1"/>
          </p:cNvSpPr>
          <p:nvPr/>
        </p:nvSpPr>
        <p:spPr bwMode="auto">
          <a:xfrm>
            <a:off x="6926263" y="3108325"/>
            <a:ext cx="268287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59" name="Rectangle 295"/>
          <p:cNvSpPr>
            <a:spLocks noChangeArrowheads="1"/>
          </p:cNvSpPr>
          <p:nvPr/>
        </p:nvSpPr>
        <p:spPr bwMode="auto">
          <a:xfrm>
            <a:off x="6969125" y="3160713"/>
            <a:ext cx="93663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60" name="Rectangle 296"/>
          <p:cNvSpPr>
            <a:spLocks noChangeArrowheads="1"/>
          </p:cNvSpPr>
          <p:nvPr/>
        </p:nvSpPr>
        <p:spPr bwMode="auto">
          <a:xfrm>
            <a:off x="7104063" y="3157538"/>
            <a:ext cx="65087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61" name="Freeform 297"/>
          <p:cNvSpPr>
            <a:spLocks/>
          </p:cNvSpPr>
          <p:nvPr/>
        </p:nvSpPr>
        <p:spPr bwMode="auto">
          <a:xfrm>
            <a:off x="7037388" y="3238500"/>
            <a:ext cx="12700" cy="15875"/>
          </a:xfrm>
          <a:custGeom>
            <a:avLst/>
            <a:gdLst>
              <a:gd name="T0" fmla="*/ 12700 w 23"/>
              <a:gd name="T1" fmla="*/ 6879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646 h 30"/>
              <a:gd name="T10" fmla="*/ 9387 w 23"/>
              <a:gd name="T11" fmla="*/ 1058 h 30"/>
              <a:gd name="T12" fmla="*/ 8835 w 23"/>
              <a:gd name="T13" fmla="*/ 529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313 w 23"/>
              <a:gd name="T23" fmla="*/ 529 h 30"/>
              <a:gd name="T24" fmla="*/ 2209 w 23"/>
              <a:gd name="T25" fmla="*/ 1058 h 30"/>
              <a:gd name="T26" fmla="*/ 1657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2700 h 30"/>
              <a:gd name="T44" fmla="*/ 1657 w 23"/>
              <a:gd name="T45" fmla="*/ 13229 h 30"/>
              <a:gd name="T46" fmla="*/ 2209 w 23"/>
              <a:gd name="T47" fmla="*/ 14817 h 30"/>
              <a:gd name="T48" fmla="*/ 3313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8835 w 23"/>
              <a:gd name="T59" fmla="*/ 15346 h 30"/>
              <a:gd name="T60" fmla="*/ 9387 w 23"/>
              <a:gd name="T61" fmla="*/ 14817 h 30"/>
              <a:gd name="T62" fmla="*/ 10491 w 23"/>
              <a:gd name="T63" fmla="*/ 13229 h 30"/>
              <a:gd name="T64" fmla="*/ 11596 w 23"/>
              <a:gd name="T65" fmla="*/ 12700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5"/>
                </a:lnTo>
                <a:lnTo>
                  <a:pt x="19" y="4"/>
                </a:lnTo>
                <a:lnTo>
                  <a:pt x="17" y="2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6" y="1"/>
                </a:lnTo>
                <a:lnTo>
                  <a:pt x="5" y="1"/>
                </a:lnTo>
                <a:lnTo>
                  <a:pt x="4" y="2"/>
                </a:lnTo>
                <a:lnTo>
                  <a:pt x="3" y="4"/>
                </a:lnTo>
                <a:lnTo>
                  <a:pt x="3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7"/>
                </a:lnTo>
                <a:lnTo>
                  <a:pt x="4" y="28"/>
                </a:lnTo>
                <a:lnTo>
                  <a:pt x="5" y="29"/>
                </a:lnTo>
                <a:lnTo>
                  <a:pt x="6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29"/>
                </a:lnTo>
                <a:lnTo>
                  <a:pt x="17" y="28"/>
                </a:lnTo>
                <a:lnTo>
                  <a:pt x="19" y="27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62" name="Line 298"/>
          <p:cNvSpPr>
            <a:spLocks noChangeShapeType="1"/>
          </p:cNvSpPr>
          <p:nvPr/>
        </p:nvSpPr>
        <p:spPr bwMode="auto">
          <a:xfrm>
            <a:off x="7135813" y="3157538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63" name="Line 299"/>
          <p:cNvSpPr>
            <a:spLocks noChangeShapeType="1"/>
          </p:cNvSpPr>
          <p:nvPr/>
        </p:nvSpPr>
        <p:spPr bwMode="auto">
          <a:xfrm>
            <a:off x="7104063" y="3195638"/>
            <a:ext cx="61912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64" name="Freeform 300"/>
          <p:cNvSpPr>
            <a:spLocks/>
          </p:cNvSpPr>
          <p:nvPr/>
        </p:nvSpPr>
        <p:spPr bwMode="auto">
          <a:xfrm>
            <a:off x="6516688" y="3548063"/>
            <a:ext cx="325437" cy="339725"/>
          </a:xfrm>
          <a:custGeom>
            <a:avLst/>
            <a:gdLst>
              <a:gd name="T0" fmla="*/ 29682 w 614"/>
              <a:gd name="T1" fmla="*/ 103555 h 643"/>
              <a:gd name="T2" fmla="*/ 0 w 614"/>
              <a:gd name="T3" fmla="*/ 103555 h 643"/>
              <a:gd name="T4" fmla="*/ 162719 w 614"/>
              <a:gd name="T5" fmla="*/ 0 h 643"/>
              <a:gd name="T6" fmla="*/ 325437 w 614"/>
              <a:gd name="T7" fmla="*/ 103555 h 643"/>
              <a:gd name="T8" fmla="*/ 311126 w 614"/>
              <a:gd name="T9" fmla="*/ 103555 h 643"/>
              <a:gd name="T10" fmla="*/ 295755 w 614"/>
              <a:gd name="T11" fmla="*/ 103555 h 643"/>
              <a:gd name="T12" fmla="*/ 295755 w 614"/>
              <a:gd name="T13" fmla="*/ 324931 h 643"/>
              <a:gd name="T14" fmla="*/ 29682 w 614"/>
              <a:gd name="T15" fmla="*/ 324931 h 643"/>
              <a:gd name="T16" fmla="*/ 29682 w 614"/>
              <a:gd name="T17" fmla="*/ 103555 h 643"/>
              <a:gd name="T18" fmla="*/ 295755 w 614"/>
              <a:gd name="T19" fmla="*/ 103555 h 643"/>
              <a:gd name="T20" fmla="*/ 311126 w 614"/>
              <a:gd name="T21" fmla="*/ 103555 h 643"/>
              <a:gd name="T22" fmla="*/ 311126 w 614"/>
              <a:gd name="T23" fmla="*/ 339725 h 643"/>
              <a:gd name="T24" fmla="*/ 29682 w 614"/>
              <a:gd name="T25" fmla="*/ 339725 h 643"/>
              <a:gd name="T26" fmla="*/ 29682 w 614"/>
              <a:gd name="T27" fmla="*/ 324931 h 643"/>
              <a:gd name="T28" fmla="*/ 29682 w 614"/>
              <a:gd name="T29" fmla="*/ 103555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6"/>
                </a:moveTo>
                <a:lnTo>
                  <a:pt x="0" y="196"/>
                </a:lnTo>
                <a:lnTo>
                  <a:pt x="307" y="0"/>
                </a:lnTo>
                <a:lnTo>
                  <a:pt x="614" y="196"/>
                </a:lnTo>
                <a:lnTo>
                  <a:pt x="587" y="196"/>
                </a:lnTo>
                <a:lnTo>
                  <a:pt x="558" y="196"/>
                </a:lnTo>
                <a:lnTo>
                  <a:pt x="558" y="615"/>
                </a:lnTo>
                <a:lnTo>
                  <a:pt x="56" y="615"/>
                </a:lnTo>
                <a:lnTo>
                  <a:pt x="56" y="196"/>
                </a:lnTo>
                <a:lnTo>
                  <a:pt x="558" y="196"/>
                </a:lnTo>
                <a:lnTo>
                  <a:pt x="587" y="196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65" name="Rectangle 301"/>
          <p:cNvSpPr>
            <a:spLocks noChangeArrowheads="1"/>
          </p:cNvSpPr>
          <p:nvPr/>
        </p:nvSpPr>
        <p:spPr bwMode="auto">
          <a:xfrm>
            <a:off x="6546850" y="3651250"/>
            <a:ext cx="268288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66" name="Rectangle 302"/>
          <p:cNvSpPr>
            <a:spLocks noChangeArrowheads="1"/>
          </p:cNvSpPr>
          <p:nvPr/>
        </p:nvSpPr>
        <p:spPr bwMode="auto">
          <a:xfrm>
            <a:off x="6589713" y="3703638"/>
            <a:ext cx="93662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67" name="Rectangle 303"/>
          <p:cNvSpPr>
            <a:spLocks noChangeArrowheads="1"/>
          </p:cNvSpPr>
          <p:nvPr/>
        </p:nvSpPr>
        <p:spPr bwMode="auto">
          <a:xfrm>
            <a:off x="6724650" y="3700463"/>
            <a:ext cx="65088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68" name="Freeform 304"/>
          <p:cNvSpPr>
            <a:spLocks/>
          </p:cNvSpPr>
          <p:nvPr/>
        </p:nvSpPr>
        <p:spPr bwMode="auto">
          <a:xfrm>
            <a:off x="6657975" y="3781425"/>
            <a:ext cx="12700" cy="15875"/>
          </a:xfrm>
          <a:custGeom>
            <a:avLst/>
            <a:gdLst>
              <a:gd name="T0" fmla="*/ 12700 w 24"/>
              <a:gd name="T1" fmla="*/ 7408 h 30"/>
              <a:gd name="T2" fmla="*/ 12700 w 24"/>
              <a:gd name="T3" fmla="*/ 5821 h 30"/>
              <a:gd name="T4" fmla="*/ 11113 w 24"/>
              <a:gd name="T5" fmla="*/ 4763 h 30"/>
              <a:gd name="T6" fmla="*/ 11113 w 24"/>
              <a:gd name="T7" fmla="*/ 3704 h 30"/>
              <a:gd name="T8" fmla="*/ 10054 w 24"/>
              <a:gd name="T9" fmla="*/ 2646 h 30"/>
              <a:gd name="T10" fmla="*/ 9525 w 24"/>
              <a:gd name="T11" fmla="*/ 1588 h 30"/>
              <a:gd name="T12" fmla="*/ 8996 w 24"/>
              <a:gd name="T13" fmla="*/ 529 h 30"/>
              <a:gd name="T14" fmla="*/ 7937 w 24"/>
              <a:gd name="T15" fmla="*/ 0 h 30"/>
              <a:gd name="T16" fmla="*/ 6879 w 24"/>
              <a:gd name="T17" fmla="*/ 0 h 30"/>
              <a:gd name="T18" fmla="*/ 5292 w 24"/>
              <a:gd name="T19" fmla="*/ 0 h 30"/>
              <a:gd name="T20" fmla="*/ 4763 w 24"/>
              <a:gd name="T21" fmla="*/ 0 h 30"/>
              <a:gd name="T22" fmla="*/ 3704 w 24"/>
              <a:gd name="T23" fmla="*/ 529 h 30"/>
              <a:gd name="T24" fmla="*/ 2646 w 24"/>
              <a:gd name="T25" fmla="*/ 1588 h 30"/>
              <a:gd name="T26" fmla="*/ 2117 w 24"/>
              <a:gd name="T27" fmla="*/ 2646 h 30"/>
              <a:gd name="T28" fmla="*/ 1058 w 24"/>
              <a:gd name="T29" fmla="*/ 3704 h 30"/>
              <a:gd name="T30" fmla="*/ 1058 w 24"/>
              <a:gd name="T31" fmla="*/ 4763 h 30"/>
              <a:gd name="T32" fmla="*/ 0 w 24"/>
              <a:gd name="T33" fmla="*/ 5821 h 30"/>
              <a:gd name="T34" fmla="*/ 0 w 24"/>
              <a:gd name="T35" fmla="*/ 7408 h 30"/>
              <a:gd name="T36" fmla="*/ 0 w 24"/>
              <a:gd name="T37" fmla="*/ 8996 h 30"/>
              <a:gd name="T38" fmla="*/ 0 w 24"/>
              <a:gd name="T39" fmla="*/ 10054 h 30"/>
              <a:gd name="T40" fmla="*/ 1058 w 24"/>
              <a:gd name="T41" fmla="*/ 11642 h 30"/>
              <a:gd name="T42" fmla="*/ 1058 w 24"/>
              <a:gd name="T43" fmla="*/ 12700 h 30"/>
              <a:gd name="T44" fmla="*/ 2117 w 24"/>
              <a:gd name="T45" fmla="*/ 13758 h 30"/>
              <a:gd name="T46" fmla="*/ 2646 w 24"/>
              <a:gd name="T47" fmla="*/ 14817 h 30"/>
              <a:gd name="T48" fmla="*/ 3704 w 24"/>
              <a:gd name="T49" fmla="*/ 15346 h 30"/>
              <a:gd name="T50" fmla="*/ 4763 w 24"/>
              <a:gd name="T51" fmla="*/ 15875 h 30"/>
              <a:gd name="T52" fmla="*/ 5292 w 24"/>
              <a:gd name="T53" fmla="*/ 15875 h 30"/>
              <a:gd name="T54" fmla="*/ 6879 w 24"/>
              <a:gd name="T55" fmla="*/ 15875 h 30"/>
              <a:gd name="T56" fmla="*/ 7937 w 24"/>
              <a:gd name="T57" fmla="*/ 15875 h 30"/>
              <a:gd name="T58" fmla="*/ 8996 w 24"/>
              <a:gd name="T59" fmla="*/ 15346 h 30"/>
              <a:gd name="T60" fmla="*/ 9525 w 24"/>
              <a:gd name="T61" fmla="*/ 14817 h 30"/>
              <a:gd name="T62" fmla="*/ 10054 w 24"/>
              <a:gd name="T63" fmla="*/ 13758 h 30"/>
              <a:gd name="T64" fmla="*/ 11113 w 24"/>
              <a:gd name="T65" fmla="*/ 12700 h 30"/>
              <a:gd name="T66" fmla="*/ 11113 w 24"/>
              <a:gd name="T67" fmla="*/ 11642 h 30"/>
              <a:gd name="T68" fmla="*/ 12700 w 24"/>
              <a:gd name="T69" fmla="*/ 10054 h 30"/>
              <a:gd name="T70" fmla="*/ 12700 w 24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4" h="30">
                <a:moveTo>
                  <a:pt x="24" y="15"/>
                </a:moveTo>
                <a:lnTo>
                  <a:pt x="24" y="14"/>
                </a:lnTo>
                <a:lnTo>
                  <a:pt x="24" y="12"/>
                </a:lnTo>
                <a:lnTo>
                  <a:pt x="24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5"/>
                </a:lnTo>
                <a:lnTo>
                  <a:pt x="19" y="4"/>
                </a:lnTo>
                <a:lnTo>
                  <a:pt x="18" y="3"/>
                </a:lnTo>
                <a:lnTo>
                  <a:pt x="17" y="1"/>
                </a:lnTo>
                <a:lnTo>
                  <a:pt x="16" y="0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3"/>
                </a:lnTo>
                <a:lnTo>
                  <a:pt x="4" y="4"/>
                </a:lnTo>
                <a:lnTo>
                  <a:pt x="4" y="5"/>
                </a:lnTo>
                <a:lnTo>
                  <a:pt x="3" y="6"/>
                </a:lnTo>
                <a:lnTo>
                  <a:pt x="2" y="7"/>
                </a:lnTo>
                <a:lnTo>
                  <a:pt x="2" y="8"/>
                </a:lnTo>
                <a:lnTo>
                  <a:pt x="2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4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2" y="22"/>
                </a:lnTo>
                <a:lnTo>
                  <a:pt x="2" y="23"/>
                </a:lnTo>
                <a:lnTo>
                  <a:pt x="2" y="24"/>
                </a:lnTo>
                <a:lnTo>
                  <a:pt x="3" y="24"/>
                </a:lnTo>
                <a:lnTo>
                  <a:pt x="4" y="26"/>
                </a:lnTo>
                <a:lnTo>
                  <a:pt x="4" y="27"/>
                </a:lnTo>
                <a:lnTo>
                  <a:pt x="5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30"/>
                </a:lnTo>
                <a:lnTo>
                  <a:pt x="17" y="29"/>
                </a:lnTo>
                <a:lnTo>
                  <a:pt x="18" y="28"/>
                </a:lnTo>
                <a:lnTo>
                  <a:pt x="19" y="27"/>
                </a:lnTo>
                <a:lnTo>
                  <a:pt x="19" y="26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4" y="19"/>
                </a:lnTo>
                <a:lnTo>
                  <a:pt x="24" y="18"/>
                </a:lnTo>
                <a:lnTo>
                  <a:pt x="24" y="17"/>
                </a:lnTo>
                <a:lnTo>
                  <a:pt x="24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69" name="Line 305"/>
          <p:cNvSpPr>
            <a:spLocks noChangeShapeType="1"/>
          </p:cNvSpPr>
          <p:nvPr/>
        </p:nvSpPr>
        <p:spPr bwMode="auto">
          <a:xfrm>
            <a:off x="6756400" y="3700463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70" name="Line 306"/>
          <p:cNvSpPr>
            <a:spLocks noChangeShapeType="1"/>
          </p:cNvSpPr>
          <p:nvPr/>
        </p:nvSpPr>
        <p:spPr bwMode="auto">
          <a:xfrm>
            <a:off x="6724650" y="3738563"/>
            <a:ext cx="63500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71" name="Freeform 307"/>
          <p:cNvSpPr>
            <a:spLocks/>
          </p:cNvSpPr>
          <p:nvPr/>
        </p:nvSpPr>
        <p:spPr bwMode="auto">
          <a:xfrm>
            <a:off x="5884863" y="3586163"/>
            <a:ext cx="323850" cy="339725"/>
          </a:xfrm>
          <a:custGeom>
            <a:avLst/>
            <a:gdLst>
              <a:gd name="T0" fmla="*/ 29537 w 614"/>
              <a:gd name="T1" fmla="*/ 103027 h 643"/>
              <a:gd name="T2" fmla="*/ 0 w 614"/>
              <a:gd name="T3" fmla="*/ 103027 h 643"/>
              <a:gd name="T4" fmla="*/ 161925 w 614"/>
              <a:gd name="T5" fmla="*/ 0 h 643"/>
              <a:gd name="T6" fmla="*/ 323850 w 614"/>
              <a:gd name="T7" fmla="*/ 103027 h 643"/>
              <a:gd name="T8" fmla="*/ 309609 w 614"/>
              <a:gd name="T9" fmla="*/ 103027 h 643"/>
              <a:gd name="T10" fmla="*/ 294313 w 614"/>
              <a:gd name="T11" fmla="*/ 103027 h 643"/>
              <a:gd name="T12" fmla="*/ 294313 w 614"/>
              <a:gd name="T13" fmla="*/ 324403 h 643"/>
              <a:gd name="T14" fmla="*/ 29537 w 614"/>
              <a:gd name="T15" fmla="*/ 324403 h 643"/>
              <a:gd name="T16" fmla="*/ 29537 w 614"/>
              <a:gd name="T17" fmla="*/ 103027 h 643"/>
              <a:gd name="T18" fmla="*/ 294313 w 614"/>
              <a:gd name="T19" fmla="*/ 103027 h 643"/>
              <a:gd name="T20" fmla="*/ 309609 w 614"/>
              <a:gd name="T21" fmla="*/ 103027 h 643"/>
              <a:gd name="T22" fmla="*/ 309609 w 614"/>
              <a:gd name="T23" fmla="*/ 339725 h 643"/>
              <a:gd name="T24" fmla="*/ 29537 w 614"/>
              <a:gd name="T25" fmla="*/ 339725 h 643"/>
              <a:gd name="T26" fmla="*/ 29537 w 614"/>
              <a:gd name="T27" fmla="*/ 324403 h 643"/>
              <a:gd name="T28" fmla="*/ 29537 w 614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7" y="195"/>
                </a:lnTo>
                <a:lnTo>
                  <a:pt x="558" y="195"/>
                </a:lnTo>
                <a:lnTo>
                  <a:pt x="558" y="614"/>
                </a:lnTo>
                <a:lnTo>
                  <a:pt x="56" y="614"/>
                </a:lnTo>
                <a:lnTo>
                  <a:pt x="56" y="195"/>
                </a:lnTo>
                <a:lnTo>
                  <a:pt x="558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72" name="Rectangle 308"/>
          <p:cNvSpPr>
            <a:spLocks noChangeArrowheads="1"/>
          </p:cNvSpPr>
          <p:nvPr/>
        </p:nvSpPr>
        <p:spPr bwMode="auto">
          <a:xfrm>
            <a:off x="5915025" y="3689350"/>
            <a:ext cx="268288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73" name="Rectangle 309"/>
          <p:cNvSpPr>
            <a:spLocks noChangeArrowheads="1"/>
          </p:cNvSpPr>
          <p:nvPr/>
        </p:nvSpPr>
        <p:spPr bwMode="auto">
          <a:xfrm>
            <a:off x="5957888" y="3741738"/>
            <a:ext cx="93662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74" name="Rectangle 310"/>
          <p:cNvSpPr>
            <a:spLocks noChangeArrowheads="1"/>
          </p:cNvSpPr>
          <p:nvPr/>
        </p:nvSpPr>
        <p:spPr bwMode="auto">
          <a:xfrm>
            <a:off x="6092825" y="3736975"/>
            <a:ext cx="65088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75" name="Freeform 311"/>
          <p:cNvSpPr>
            <a:spLocks/>
          </p:cNvSpPr>
          <p:nvPr/>
        </p:nvSpPr>
        <p:spPr bwMode="auto">
          <a:xfrm>
            <a:off x="6026150" y="3819525"/>
            <a:ext cx="12700" cy="14288"/>
          </a:xfrm>
          <a:custGeom>
            <a:avLst/>
            <a:gdLst>
              <a:gd name="T0" fmla="*/ 12700 w 23"/>
              <a:gd name="T1" fmla="*/ 6405 h 29"/>
              <a:gd name="T2" fmla="*/ 12700 w 23"/>
              <a:gd name="T3" fmla="*/ 5420 h 29"/>
              <a:gd name="T4" fmla="*/ 11596 w 23"/>
              <a:gd name="T5" fmla="*/ 3942 h 29"/>
              <a:gd name="T6" fmla="*/ 11596 w 23"/>
              <a:gd name="T7" fmla="*/ 2956 h 29"/>
              <a:gd name="T8" fmla="*/ 9939 w 23"/>
              <a:gd name="T9" fmla="*/ 1971 h 29"/>
              <a:gd name="T10" fmla="*/ 9387 w 23"/>
              <a:gd name="T11" fmla="*/ 985 h 29"/>
              <a:gd name="T12" fmla="*/ 8835 w 23"/>
              <a:gd name="T13" fmla="*/ 493 h 29"/>
              <a:gd name="T14" fmla="*/ 7730 w 23"/>
              <a:gd name="T15" fmla="*/ 0 h 29"/>
              <a:gd name="T16" fmla="*/ 6626 w 23"/>
              <a:gd name="T17" fmla="*/ 0 h 29"/>
              <a:gd name="T18" fmla="*/ 5522 w 23"/>
              <a:gd name="T19" fmla="*/ 0 h 29"/>
              <a:gd name="T20" fmla="*/ 4970 w 23"/>
              <a:gd name="T21" fmla="*/ 0 h 29"/>
              <a:gd name="T22" fmla="*/ 3313 w 23"/>
              <a:gd name="T23" fmla="*/ 493 h 29"/>
              <a:gd name="T24" fmla="*/ 2209 w 23"/>
              <a:gd name="T25" fmla="*/ 985 h 29"/>
              <a:gd name="T26" fmla="*/ 1657 w 23"/>
              <a:gd name="T27" fmla="*/ 1971 h 29"/>
              <a:gd name="T28" fmla="*/ 552 w 23"/>
              <a:gd name="T29" fmla="*/ 2956 h 29"/>
              <a:gd name="T30" fmla="*/ 552 w 23"/>
              <a:gd name="T31" fmla="*/ 3942 h 29"/>
              <a:gd name="T32" fmla="*/ 0 w 23"/>
              <a:gd name="T33" fmla="*/ 5420 h 29"/>
              <a:gd name="T34" fmla="*/ 0 w 23"/>
              <a:gd name="T35" fmla="*/ 6405 h 29"/>
              <a:gd name="T36" fmla="*/ 0 w 23"/>
              <a:gd name="T37" fmla="*/ 7883 h 29"/>
              <a:gd name="T38" fmla="*/ 0 w 23"/>
              <a:gd name="T39" fmla="*/ 8868 h 29"/>
              <a:gd name="T40" fmla="*/ 552 w 23"/>
              <a:gd name="T41" fmla="*/ 10839 h 29"/>
              <a:gd name="T42" fmla="*/ 552 w 23"/>
              <a:gd name="T43" fmla="*/ 11825 h 29"/>
              <a:gd name="T44" fmla="*/ 1657 w 23"/>
              <a:gd name="T45" fmla="*/ 12317 h 29"/>
              <a:gd name="T46" fmla="*/ 2209 w 23"/>
              <a:gd name="T47" fmla="*/ 13303 h 29"/>
              <a:gd name="T48" fmla="*/ 3313 w 23"/>
              <a:gd name="T49" fmla="*/ 13795 h 29"/>
              <a:gd name="T50" fmla="*/ 4970 w 23"/>
              <a:gd name="T51" fmla="*/ 14288 h 29"/>
              <a:gd name="T52" fmla="*/ 5522 w 23"/>
              <a:gd name="T53" fmla="*/ 14288 h 29"/>
              <a:gd name="T54" fmla="*/ 6626 w 23"/>
              <a:gd name="T55" fmla="*/ 14288 h 29"/>
              <a:gd name="T56" fmla="*/ 7730 w 23"/>
              <a:gd name="T57" fmla="*/ 14288 h 29"/>
              <a:gd name="T58" fmla="*/ 8835 w 23"/>
              <a:gd name="T59" fmla="*/ 13795 h 29"/>
              <a:gd name="T60" fmla="*/ 9387 w 23"/>
              <a:gd name="T61" fmla="*/ 13303 h 29"/>
              <a:gd name="T62" fmla="*/ 9939 w 23"/>
              <a:gd name="T63" fmla="*/ 12317 h 29"/>
              <a:gd name="T64" fmla="*/ 11596 w 23"/>
              <a:gd name="T65" fmla="*/ 11825 h 29"/>
              <a:gd name="T66" fmla="*/ 11596 w 23"/>
              <a:gd name="T67" fmla="*/ 10839 h 29"/>
              <a:gd name="T68" fmla="*/ 12700 w 23"/>
              <a:gd name="T69" fmla="*/ 8868 h 29"/>
              <a:gd name="T70" fmla="*/ 12700 w 23"/>
              <a:gd name="T71" fmla="*/ 7883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29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8"/>
                </a:lnTo>
                <a:lnTo>
                  <a:pt x="21" y="7"/>
                </a:lnTo>
                <a:lnTo>
                  <a:pt x="21" y="6"/>
                </a:lnTo>
                <a:lnTo>
                  <a:pt x="20" y="5"/>
                </a:lnTo>
                <a:lnTo>
                  <a:pt x="18" y="4"/>
                </a:lnTo>
                <a:lnTo>
                  <a:pt x="18" y="3"/>
                </a:lnTo>
                <a:lnTo>
                  <a:pt x="17" y="2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7" y="0"/>
                </a:lnTo>
                <a:lnTo>
                  <a:pt x="6" y="1"/>
                </a:lnTo>
                <a:lnTo>
                  <a:pt x="5" y="1"/>
                </a:lnTo>
                <a:lnTo>
                  <a:pt x="4" y="2"/>
                </a:lnTo>
                <a:lnTo>
                  <a:pt x="3" y="3"/>
                </a:lnTo>
                <a:lnTo>
                  <a:pt x="3" y="4"/>
                </a:lnTo>
                <a:lnTo>
                  <a:pt x="2" y="5"/>
                </a:lnTo>
                <a:lnTo>
                  <a:pt x="1" y="6"/>
                </a:lnTo>
                <a:lnTo>
                  <a:pt x="1" y="7"/>
                </a:lnTo>
                <a:lnTo>
                  <a:pt x="1" y="8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4" y="27"/>
                </a:lnTo>
                <a:lnTo>
                  <a:pt x="5" y="28"/>
                </a:lnTo>
                <a:lnTo>
                  <a:pt x="6" y="28"/>
                </a:lnTo>
                <a:lnTo>
                  <a:pt x="7" y="29"/>
                </a:lnTo>
                <a:lnTo>
                  <a:pt x="9" y="29"/>
                </a:lnTo>
                <a:lnTo>
                  <a:pt x="10" y="29"/>
                </a:lnTo>
                <a:lnTo>
                  <a:pt x="11" y="29"/>
                </a:lnTo>
                <a:lnTo>
                  <a:pt x="12" y="29"/>
                </a:lnTo>
                <a:lnTo>
                  <a:pt x="13" y="29"/>
                </a:lnTo>
                <a:lnTo>
                  <a:pt x="14" y="29"/>
                </a:lnTo>
                <a:lnTo>
                  <a:pt x="15" y="29"/>
                </a:lnTo>
                <a:lnTo>
                  <a:pt x="16" y="28"/>
                </a:lnTo>
                <a:lnTo>
                  <a:pt x="17" y="27"/>
                </a:lnTo>
                <a:lnTo>
                  <a:pt x="18" y="26"/>
                </a:lnTo>
                <a:lnTo>
                  <a:pt x="18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19"/>
                </a:lnTo>
                <a:lnTo>
                  <a:pt x="23" y="18"/>
                </a:lnTo>
                <a:lnTo>
                  <a:pt x="23" y="17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76" name="Line 312"/>
          <p:cNvSpPr>
            <a:spLocks noChangeShapeType="1"/>
          </p:cNvSpPr>
          <p:nvPr/>
        </p:nvSpPr>
        <p:spPr bwMode="auto">
          <a:xfrm>
            <a:off x="6124575" y="3738563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77" name="Line 313"/>
          <p:cNvSpPr>
            <a:spLocks noChangeShapeType="1"/>
          </p:cNvSpPr>
          <p:nvPr/>
        </p:nvSpPr>
        <p:spPr bwMode="auto">
          <a:xfrm>
            <a:off x="6092825" y="3775075"/>
            <a:ext cx="61913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78" name="Freeform 314"/>
          <p:cNvSpPr>
            <a:spLocks/>
          </p:cNvSpPr>
          <p:nvPr/>
        </p:nvSpPr>
        <p:spPr bwMode="auto">
          <a:xfrm>
            <a:off x="5291138" y="3775075"/>
            <a:ext cx="323850" cy="339725"/>
          </a:xfrm>
          <a:custGeom>
            <a:avLst/>
            <a:gdLst>
              <a:gd name="T0" fmla="*/ 29537 w 614"/>
              <a:gd name="T1" fmla="*/ 103555 h 643"/>
              <a:gd name="T2" fmla="*/ 0 w 614"/>
              <a:gd name="T3" fmla="*/ 103555 h 643"/>
              <a:gd name="T4" fmla="*/ 161925 w 614"/>
              <a:gd name="T5" fmla="*/ 0 h 643"/>
              <a:gd name="T6" fmla="*/ 323850 w 614"/>
              <a:gd name="T7" fmla="*/ 103555 h 643"/>
              <a:gd name="T8" fmla="*/ 309609 w 614"/>
              <a:gd name="T9" fmla="*/ 103555 h 643"/>
              <a:gd name="T10" fmla="*/ 294313 w 614"/>
              <a:gd name="T11" fmla="*/ 103555 h 643"/>
              <a:gd name="T12" fmla="*/ 294313 w 614"/>
              <a:gd name="T13" fmla="*/ 324931 h 643"/>
              <a:gd name="T14" fmla="*/ 29537 w 614"/>
              <a:gd name="T15" fmla="*/ 324931 h 643"/>
              <a:gd name="T16" fmla="*/ 29537 w 614"/>
              <a:gd name="T17" fmla="*/ 103555 h 643"/>
              <a:gd name="T18" fmla="*/ 294313 w 614"/>
              <a:gd name="T19" fmla="*/ 103555 h 643"/>
              <a:gd name="T20" fmla="*/ 309609 w 614"/>
              <a:gd name="T21" fmla="*/ 103555 h 643"/>
              <a:gd name="T22" fmla="*/ 309609 w 614"/>
              <a:gd name="T23" fmla="*/ 339725 h 643"/>
              <a:gd name="T24" fmla="*/ 29537 w 614"/>
              <a:gd name="T25" fmla="*/ 339725 h 643"/>
              <a:gd name="T26" fmla="*/ 29537 w 614"/>
              <a:gd name="T27" fmla="*/ 324931 h 643"/>
              <a:gd name="T28" fmla="*/ 29537 w 614"/>
              <a:gd name="T29" fmla="*/ 103555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6"/>
                </a:moveTo>
                <a:lnTo>
                  <a:pt x="0" y="196"/>
                </a:lnTo>
                <a:lnTo>
                  <a:pt x="307" y="0"/>
                </a:lnTo>
                <a:lnTo>
                  <a:pt x="614" y="196"/>
                </a:lnTo>
                <a:lnTo>
                  <a:pt x="587" y="196"/>
                </a:lnTo>
                <a:lnTo>
                  <a:pt x="558" y="196"/>
                </a:lnTo>
                <a:lnTo>
                  <a:pt x="558" y="615"/>
                </a:lnTo>
                <a:lnTo>
                  <a:pt x="56" y="615"/>
                </a:lnTo>
                <a:lnTo>
                  <a:pt x="56" y="196"/>
                </a:lnTo>
                <a:lnTo>
                  <a:pt x="558" y="196"/>
                </a:lnTo>
                <a:lnTo>
                  <a:pt x="587" y="196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79" name="Rectangle 315"/>
          <p:cNvSpPr>
            <a:spLocks noChangeArrowheads="1"/>
          </p:cNvSpPr>
          <p:nvPr/>
        </p:nvSpPr>
        <p:spPr bwMode="auto">
          <a:xfrm>
            <a:off x="5321300" y="3878263"/>
            <a:ext cx="268288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80" name="Rectangle 316"/>
          <p:cNvSpPr>
            <a:spLocks noChangeArrowheads="1"/>
          </p:cNvSpPr>
          <p:nvPr/>
        </p:nvSpPr>
        <p:spPr bwMode="auto">
          <a:xfrm>
            <a:off x="5364163" y="3932238"/>
            <a:ext cx="93662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81" name="Rectangle 317"/>
          <p:cNvSpPr>
            <a:spLocks noChangeArrowheads="1"/>
          </p:cNvSpPr>
          <p:nvPr/>
        </p:nvSpPr>
        <p:spPr bwMode="auto">
          <a:xfrm>
            <a:off x="5499100" y="3927475"/>
            <a:ext cx="63500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82" name="Freeform 318"/>
          <p:cNvSpPr>
            <a:spLocks/>
          </p:cNvSpPr>
          <p:nvPr/>
        </p:nvSpPr>
        <p:spPr bwMode="auto">
          <a:xfrm>
            <a:off x="5432425" y="4008438"/>
            <a:ext cx="12700" cy="15875"/>
          </a:xfrm>
          <a:custGeom>
            <a:avLst/>
            <a:gdLst>
              <a:gd name="T0" fmla="*/ 12700 w 24"/>
              <a:gd name="T1" fmla="*/ 7116 h 29"/>
              <a:gd name="T2" fmla="*/ 12700 w 24"/>
              <a:gd name="T3" fmla="*/ 6022 h 29"/>
              <a:gd name="T4" fmla="*/ 11113 w 24"/>
              <a:gd name="T5" fmla="*/ 4379 h 29"/>
              <a:gd name="T6" fmla="*/ 11113 w 24"/>
              <a:gd name="T7" fmla="*/ 3284 h 29"/>
              <a:gd name="T8" fmla="*/ 10054 w 24"/>
              <a:gd name="T9" fmla="*/ 2190 h 29"/>
              <a:gd name="T10" fmla="*/ 9525 w 24"/>
              <a:gd name="T11" fmla="*/ 1095 h 29"/>
              <a:gd name="T12" fmla="*/ 8996 w 24"/>
              <a:gd name="T13" fmla="*/ 547 h 29"/>
              <a:gd name="T14" fmla="*/ 7937 w 24"/>
              <a:gd name="T15" fmla="*/ 0 h 29"/>
              <a:gd name="T16" fmla="*/ 6879 w 24"/>
              <a:gd name="T17" fmla="*/ 0 h 29"/>
              <a:gd name="T18" fmla="*/ 5292 w 24"/>
              <a:gd name="T19" fmla="*/ 0 h 29"/>
              <a:gd name="T20" fmla="*/ 4763 w 24"/>
              <a:gd name="T21" fmla="*/ 0 h 29"/>
              <a:gd name="T22" fmla="*/ 3704 w 24"/>
              <a:gd name="T23" fmla="*/ 547 h 29"/>
              <a:gd name="T24" fmla="*/ 2646 w 24"/>
              <a:gd name="T25" fmla="*/ 1095 h 29"/>
              <a:gd name="T26" fmla="*/ 2117 w 24"/>
              <a:gd name="T27" fmla="*/ 2190 h 29"/>
              <a:gd name="T28" fmla="*/ 1058 w 24"/>
              <a:gd name="T29" fmla="*/ 3284 h 29"/>
              <a:gd name="T30" fmla="*/ 1058 w 24"/>
              <a:gd name="T31" fmla="*/ 4379 h 29"/>
              <a:gd name="T32" fmla="*/ 0 w 24"/>
              <a:gd name="T33" fmla="*/ 6022 h 29"/>
              <a:gd name="T34" fmla="*/ 0 w 24"/>
              <a:gd name="T35" fmla="*/ 7116 h 29"/>
              <a:gd name="T36" fmla="*/ 0 w 24"/>
              <a:gd name="T37" fmla="*/ 8759 h 29"/>
              <a:gd name="T38" fmla="*/ 0 w 24"/>
              <a:gd name="T39" fmla="*/ 9853 h 29"/>
              <a:gd name="T40" fmla="*/ 1058 w 24"/>
              <a:gd name="T41" fmla="*/ 11496 h 29"/>
              <a:gd name="T42" fmla="*/ 1058 w 24"/>
              <a:gd name="T43" fmla="*/ 13138 h 29"/>
              <a:gd name="T44" fmla="*/ 2117 w 24"/>
              <a:gd name="T45" fmla="*/ 13685 h 29"/>
              <a:gd name="T46" fmla="*/ 2646 w 24"/>
              <a:gd name="T47" fmla="*/ 14780 h 29"/>
              <a:gd name="T48" fmla="*/ 3704 w 24"/>
              <a:gd name="T49" fmla="*/ 15328 h 29"/>
              <a:gd name="T50" fmla="*/ 4763 w 24"/>
              <a:gd name="T51" fmla="*/ 15875 h 29"/>
              <a:gd name="T52" fmla="*/ 5292 w 24"/>
              <a:gd name="T53" fmla="*/ 15875 h 29"/>
              <a:gd name="T54" fmla="*/ 6879 w 24"/>
              <a:gd name="T55" fmla="*/ 15875 h 29"/>
              <a:gd name="T56" fmla="*/ 7937 w 24"/>
              <a:gd name="T57" fmla="*/ 15875 h 29"/>
              <a:gd name="T58" fmla="*/ 8996 w 24"/>
              <a:gd name="T59" fmla="*/ 15328 h 29"/>
              <a:gd name="T60" fmla="*/ 9525 w 24"/>
              <a:gd name="T61" fmla="*/ 14780 h 29"/>
              <a:gd name="T62" fmla="*/ 10054 w 24"/>
              <a:gd name="T63" fmla="*/ 13685 h 29"/>
              <a:gd name="T64" fmla="*/ 11113 w 24"/>
              <a:gd name="T65" fmla="*/ 13138 h 29"/>
              <a:gd name="T66" fmla="*/ 11113 w 24"/>
              <a:gd name="T67" fmla="*/ 11496 h 29"/>
              <a:gd name="T68" fmla="*/ 12700 w 24"/>
              <a:gd name="T69" fmla="*/ 9853 h 29"/>
              <a:gd name="T70" fmla="*/ 12700 w 24"/>
              <a:gd name="T71" fmla="*/ 8759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4" h="29">
                <a:moveTo>
                  <a:pt x="24" y="14"/>
                </a:moveTo>
                <a:lnTo>
                  <a:pt x="24" y="13"/>
                </a:lnTo>
                <a:lnTo>
                  <a:pt x="24" y="12"/>
                </a:lnTo>
                <a:lnTo>
                  <a:pt x="24" y="11"/>
                </a:lnTo>
                <a:lnTo>
                  <a:pt x="22" y="9"/>
                </a:lnTo>
                <a:lnTo>
                  <a:pt x="21" y="8"/>
                </a:lnTo>
                <a:lnTo>
                  <a:pt x="21" y="7"/>
                </a:lnTo>
                <a:lnTo>
                  <a:pt x="21" y="6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3"/>
                </a:lnTo>
                <a:lnTo>
                  <a:pt x="4" y="4"/>
                </a:lnTo>
                <a:lnTo>
                  <a:pt x="3" y="5"/>
                </a:lnTo>
                <a:lnTo>
                  <a:pt x="2" y="6"/>
                </a:lnTo>
                <a:lnTo>
                  <a:pt x="2" y="7"/>
                </a:lnTo>
                <a:lnTo>
                  <a:pt x="2" y="8"/>
                </a:lnTo>
                <a:lnTo>
                  <a:pt x="0" y="9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2" y="21"/>
                </a:lnTo>
                <a:lnTo>
                  <a:pt x="2" y="23"/>
                </a:lnTo>
                <a:lnTo>
                  <a:pt x="2" y="24"/>
                </a:lnTo>
                <a:lnTo>
                  <a:pt x="3" y="24"/>
                </a:lnTo>
                <a:lnTo>
                  <a:pt x="4" y="25"/>
                </a:lnTo>
                <a:lnTo>
                  <a:pt x="4" y="26"/>
                </a:lnTo>
                <a:lnTo>
                  <a:pt x="5" y="27"/>
                </a:lnTo>
                <a:lnTo>
                  <a:pt x="6" y="28"/>
                </a:lnTo>
                <a:lnTo>
                  <a:pt x="7" y="28"/>
                </a:lnTo>
                <a:lnTo>
                  <a:pt x="8" y="29"/>
                </a:lnTo>
                <a:lnTo>
                  <a:pt x="9" y="29"/>
                </a:lnTo>
                <a:lnTo>
                  <a:pt x="10" y="29"/>
                </a:lnTo>
                <a:lnTo>
                  <a:pt x="11" y="29"/>
                </a:lnTo>
                <a:lnTo>
                  <a:pt x="13" y="29"/>
                </a:lnTo>
                <a:lnTo>
                  <a:pt x="14" y="29"/>
                </a:lnTo>
                <a:lnTo>
                  <a:pt x="15" y="29"/>
                </a:lnTo>
                <a:lnTo>
                  <a:pt x="16" y="29"/>
                </a:lnTo>
                <a:lnTo>
                  <a:pt x="17" y="28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1"/>
                </a:lnTo>
                <a:lnTo>
                  <a:pt x="22" y="19"/>
                </a:lnTo>
                <a:lnTo>
                  <a:pt x="24" y="18"/>
                </a:lnTo>
                <a:lnTo>
                  <a:pt x="24" y="17"/>
                </a:lnTo>
                <a:lnTo>
                  <a:pt x="24" y="16"/>
                </a:lnTo>
                <a:lnTo>
                  <a:pt x="24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83" name="Line 319"/>
          <p:cNvSpPr>
            <a:spLocks noChangeShapeType="1"/>
          </p:cNvSpPr>
          <p:nvPr/>
        </p:nvSpPr>
        <p:spPr bwMode="auto">
          <a:xfrm>
            <a:off x="5530850" y="3927475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84" name="Line 320"/>
          <p:cNvSpPr>
            <a:spLocks noChangeShapeType="1"/>
          </p:cNvSpPr>
          <p:nvPr/>
        </p:nvSpPr>
        <p:spPr bwMode="auto">
          <a:xfrm>
            <a:off x="5499100" y="3965575"/>
            <a:ext cx="61913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85" name="Freeform 321"/>
          <p:cNvSpPr>
            <a:spLocks/>
          </p:cNvSpPr>
          <p:nvPr/>
        </p:nvSpPr>
        <p:spPr bwMode="auto">
          <a:xfrm>
            <a:off x="5100638" y="5316538"/>
            <a:ext cx="325437" cy="339725"/>
          </a:xfrm>
          <a:custGeom>
            <a:avLst/>
            <a:gdLst>
              <a:gd name="T0" fmla="*/ 29682 w 614"/>
              <a:gd name="T1" fmla="*/ 103027 h 643"/>
              <a:gd name="T2" fmla="*/ 0 w 614"/>
              <a:gd name="T3" fmla="*/ 103027 h 643"/>
              <a:gd name="T4" fmla="*/ 162719 w 614"/>
              <a:gd name="T5" fmla="*/ 0 h 643"/>
              <a:gd name="T6" fmla="*/ 325437 w 614"/>
              <a:gd name="T7" fmla="*/ 103027 h 643"/>
              <a:gd name="T8" fmla="*/ 311126 w 614"/>
              <a:gd name="T9" fmla="*/ 103027 h 643"/>
              <a:gd name="T10" fmla="*/ 295755 w 614"/>
              <a:gd name="T11" fmla="*/ 103027 h 643"/>
              <a:gd name="T12" fmla="*/ 295755 w 614"/>
              <a:gd name="T13" fmla="*/ 324931 h 643"/>
              <a:gd name="T14" fmla="*/ 29682 w 614"/>
              <a:gd name="T15" fmla="*/ 324931 h 643"/>
              <a:gd name="T16" fmla="*/ 29682 w 614"/>
              <a:gd name="T17" fmla="*/ 103027 h 643"/>
              <a:gd name="T18" fmla="*/ 295755 w 614"/>
              <a:gd name="T19" fmla="*/ 103027 h 643"/>
              <a:gd name="T20" fmla="*/ 311126 w 614"/>
              <a:gd name="T21" fmla="*/ 103027 h 643"/>
              <a:gd name="T22" fmla="*/ 311126 w 614"/>
              <a:gd name="T23" fmla="*/ 339725 h 643"/>
              <a:gd name="T24" fmla="*/ 29682 w 614"/>
              <a:gd name="T25" fmla="*/ 339725 h 643"/>
              <a:gd name="T26" fmla="*/ 29682 w 614"/>
              <a:gd name="T27" fmla="*/ 324931 h 643"/>
              <a:gd name="T28" fmla="*/ 29682 w 614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7" y="195"/>
                </a:lnTo>
                <a:lnTo>
                  <a:pt x="558" y="195"/>
                </a:lnTo>
                <a:lnTo>
                  <a:pt x="558" y="615"/>
                </a:lnTo>
                <a:lnTo>
                  <a:pt x="56" y="615"/>
                </a:lnTo>
                <a:lnTo>
                  <a:pt x="56" y="195"/>
                </a:lnTo>
                <a:lnTo>
                  <a:pt x="558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86" name="Rectangle 322"/>
          <p:cNvSpPr>
            <a:spLocks noChangeArrowheads="1"/>
          </p:cNvSpPr>
          <p:nvPr/>
        </p:nvSpPr>
        <p:spPr bwMode="auto">
          <a:xfrm>
            <a:off x="5130800" y="5419725"/>
            <a:ext cx="269875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87" name="Rectangle 323"/>
          <p:cNvSpPr>
            <a:spLocks noChangeArrowheads="1"/>
          </p:cNvSpPr>
          <p:nvPr/>
        </p:nvSpPr>
        <p:spPr bwMode="auto">
          <a:xfrm>
            <a:off x="5173663" y="5472113"/>
            <a:ext cx="95250" cy="168275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88" name="Rectangle 324"/>
          <p:cNvSpPr>
            <a:spLocks noChangeArrowheads="1"/>
          </p:cNvSpPr>
          <p:nvPr/>
        </p:nvSpPr>
        <p:spPr bwMode="auto">
          <a:xfrm>
            <a:off x="5310188" y="5468938"/>
            <a:ext cx="63500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89" name="Freeform 325"/>
          <p:cNvSpPr>
            <a:spLocks/>
          </p:cNvSpPr>
          <p:nvPr/>
        </p:nvSpPr>
        <p:spPr bwMode="auto">
          <a:xfrm>
            <a:off x="5243513" y="5549900"/>
            <a:ext cx="12700" cy="15875"/>
          </a:xfrm>
          <a:custGeom>
            <a:avLst/>
            <a:gdLst>
              <a:gd name="T0" fmla="*/ 12700 w 23"/>
              <a:gd name="T1" fmla="*/ 6879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9939 w 23"/>
              <a:gd name="T9" fmla="*/ 2646 h 30"/>
              <a:gd name="T10" fmla="*/ 9387 w 23"/>
              <a:gd name="T11" fmla="*/ 1058 h 30"/>
              <a:gd name="T12" fmla="*/ 8835 w 23"/>
              <a:gd name="T13" fmla="*/ 529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313 w 23"/>
              <a:gd name="T23" fmla="*/ 529 h 30"/>
              <a:gd name="T24" fmla="*/ 2209 w 23"/>
              <a:gd name="T25" fmla="*/ 1058 h 30"/>
              <a:gd name="T26" fmla="*/ 1657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2700 h 30"/>
              <a:gd name="T44" fmla="*/ 1657 w 23"/>
              <a:gd name="T45" fmla="*/ 13229 h 30"/>
              <a:gd name="T46" fmla="*/ 2209 w 23"/>
              <a:gd name="T47" fmla="*/ 14817 h 30"/>
              <a:gd name="T48" fmla="*/ 3313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8835 w 23"/>
              <a:gd name="T59" fmla="*/ 15346 h 30"/>
              <a:gd name="T60" fmla="*/ 9387 w 23"/>
              <a:gd name="T61" fmla="*/ 14817 h 30"/>
              <a:gd name="T62" fmla="*/ 9939 w 23"/>
              <a:gd name="T63" fmla="*/ 13229 h 30"/>
              <a:gd name="T64" fmla="*/ 11596 w 23"/>
              <a:gd name="T65" fmla="*/ 12700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8" y="5"/>
                </a:lnTo>
                <a:lnTo>
                  <a:pt x="18" y="3"/>
                </a:lnTo>
                <a:lnTo>
                  <a:pt x="17" y="2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6" y="1"/>
                </a:lnTo>
                <a:lnTo>
                  <a:pt x="5" y="1"/>
                </a:lnTo>
                <a:lnTo>
                  <a:pt x="4" y="2"/>
                </a:lnTo>
                <a:lnTo>
                  <a:pt x="3" y="3"/>
                </a:lnTo>
                <a:lnTo>
                  <a:pt x="3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7"/>
                </a:lnTo>
                <a:lnTo>
                  <a:pt x="4" y="28"/>
                </a:lnTo>
                <a:lnTo>
                  <a:pt x="5" y="29"/>
                </a:lnTo>
                <a:lnTo>
                  <a:pt x="6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29"/>
                </a:lnTo>
                <a:lnTo>
                  <a:pt x="17" y="28"/>
                </a:lnTo>
                <a:lnTo>
                  <a:pt x="18" y="27"/>
                </a:lnTo>
                <a:lnTo>
                  <a:pt x="18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90" name="Line 326"/>
          <p:cNvSpPr>
            <a:spLocks noChangeShapeType="1"/>
          </p:cNvSpPr>
          <p:nvPr/>
        </p:nvSpPr>
        <p:spPr bwMode="auto">
          <a:xfrm>
            <a:off x="5340350" y="5468938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91" name="Line 327"/>
          <p:cNvSpPr>
            <a:spLocks noChangeShapeType="1"/>
          </p:cNvSpPr>
          <p:nvPr/>
        </p:nvSpPr>
        <p:spPr bwMode="auto">
          <a:xfrm>
            <a:off x="5310188" y="5507038"/>
            <a:ext cx="61912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92" name="Freeform 328"/>
          <p:cNvSpPr>
            <a:spLocks/>
          </p:cNvSpPr>
          <p:nvPr/>
        </p:nvSpPr>
        <p:spPr bwMode="auto">
          <a:xfrm>
            <a:off x="5380038" y="5897563"/>
            <a:ext cx="323850" cy="341312"/>
          </a:xfrm>
          <a:custGeom>
            <a:avLst/>
            <a:gdLst>
              <a:gd name="T0" fmla="*/ 29009 w 614"/>
              <a:gd name="T1" fmla="*/ 103508 h 643"/>
              <a:gd name="T2" fmla="*/ 0 w 614"/>
              <a:gd name="T3" fmla="*/ 103508 h 643"/>
              <a:gd name="T4" fmla="*/ 161925 w 614"/>
              <a:gd name="T5" fmla="*/ 0 h 643"/>
              <a:gd name="T6" fmla="*/ 323850 w 614"/>
              <a:gd name="T7" fmla="*/ 103508 h 643"/>
              <a:gd name="T8" fmla="*/ 309082 w 614"/>
              <a:gd name="T9" fmla="*/ 103508 h 643"/>
              <a:gd name="T10" fmla="*/ 294313 w 614"/>
              <a:gd name="T11" fmla="*/ 103508 h 643"/>
              <a:gd name="T12" fmla="*/ 294313 w 614"/>
              <a:gd name="T13" fmla="*/ 325918 h 643"/>
              <a:gd name="T14" fmla="*/ 29009 w 614"/>
              <a:gd name="T15" fmla="*/ 325918 h 643"/>
              <a:gd name="T16" fmla="*/ 29009 w 614"/>
              <a:gd name="T17" fmla="*/ 103508 h 643"/>
              <a:gd name="T18" fmla="*/ 294313 w 614"/>
              <a:gd name="T19" fmla="*/ 103508 h 643"/>
              <a:gd name="T20" fmla="*/ 309082 w 614"/>
              <a:gd name="T21" fmla="*/ 103508 h 643"/>
              <a:gd name="T22" fmla="*/ 309082 w 614"/>
              <a:gd name="T23" fmla="*/ 341312 h 643"/>
              <a:gd name="T24" fmla="*/ 29009 w 614"/>
              <a:gd name="T25" fmla="*/ 341312 h 643"/>
              <a:gd name="T26" fmla="*/ 29009 w 614"/>
              <a:gd name="T27" fmla="*/ 325918 h 643"/>
              <a:gd name="T28" fmla="*/ 29009 w 614"/>
              <a:gd name="T29" fmla="*/ 103508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5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6" y="195"/>
                </a:lnTo>
                <a:lnTo>
                  <a:pt x="558" y="195"/>
                </a:lnTo>
                <a:lnTo>
                  <a:pt x="558" y="614"/>
                </a:lnTo>
                <a:lnTo>
                  <a:pt x="55" y="614"/>
                </a:lnTo>
                <a:lnTo>
                  <a:pt x="55" y="195"/>
                </a:lnTo>
                <a:lnTo>
                  <a:pt x="558" y="195"/>
                </a:lnTo>
                <a:lnTo>
                  <a:pt x="586" y="195"/>
                </a:lnTo>
                <a:lnTo>
                  <a:pt x="586" y="643"/>
                </a:lnTo>
                <a:lnTo>
                  <a:pt x="55" y="643"/>
                </a:lnTo>
                <a:lnTo>
                  <a:pt x="55" y="614"/>
                </a:lnTo>
                <a:lnTo>
                  <a:pt x="55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93" name="Rectangle 329"/>
          <p:cNvSpPr>
            <a:spLocks noChangeArrowheads="1"/>
          </p:cNvSpPr>
          <p:nvPr/>
        </p:nvSpPr>
        <p:spPr bwMode="auto">
          <a:xfrm>
            <a:off x="5410200" y="6000750"/>
            <a:ext cx="268288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94" name="Rectangle 330"/>
          <p:cNvSpPr>
            <a:spLocks noChangeArrowheads="1"/>
          </p:cNvSpPr>
          <p:nvPr/>
        </p:nvSpPr>
        <p:spPr bwMode="auto">
          <a:xfrm>
            <a:off x="5453063" y="6054725"/>
            <a:ext cx="93662" cy="166688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95" name="Rectangle 331"/>
          <p:cNvSpPr>
            <a:spLocks noChangeArrowheads="1"/>
          </p:cNvSpPr>
          <p:nvPr/>
        </p:nvSpPr>
        <p:spPr bwMode="auto">
          <a:xfrm>
            <a:off x="5588000" y="6049963"/>
            <a:ext cx="63500" cy="80962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96" name="Freeform 332"/>
          <p:cNvSpPr>
            <a:spLocks/>
          </p:cNvSpPr>
          <p:nvPr/>
        </p:nvSpPr>
        <p:spPr bwMode="auto">
          <a:xfrm>
            <a:off x="5521325" y="6130925"/>
            <a:ext cx="12700" cy="15875"/>
          </a:xfrm>
          <a:custGeom>
            <a:avLst/>
            <a:gdLst>
              <a:gd name="T0" fmla="*/ 12700 w 23"/>
              <a:gd name="T1" fmla="*/ 7116 h 29"/>
              <a:gd name="T2" fmla="*/ 12700 w 23"/>
              <a:gd name="T3" fmla="*/ 6022 h 29"/>
              <a:gd name="T4" fmla="*/ 11596 w 23"/>
              <a:gd name="T5" fmla="*/ 4927 h 29"/>
              <a:gd name="T6" fmla="*/ 11596 w 23"/>
              <a:gd name="T7" fmla="*/ 3284 h 29"/>
              <a:gd name="T8" fmla="*/ 10491 w 23"/>
              <a:gd name="T9" fmla="*/ 2190 h 29"/>
              <a:gd name="T10" fmla="*/ 9939 w 23"/>
              <a:gd name="T11" fmla="*/ 1095 h 29"/>
              <a:gd name="T12" fmla="*/ 9387 w 23"/>
              <a:gd name="T13" fmla="*/ 547 h 29"/>
              <a:gd name="T14" fmla="*/ 8283 w 23"/>
              <a:gd name="T15" fmla="*/ 0 h 29"/>
              <a:gd name="T16" fmla="*/ 6626 w 23"/>
              <a:gd name="T17" fmla="*/ 0 h 29"/>
              <a:gd name="T18" fmla="*/ 5522 w 23"/>
              <a:gd name="T19" fmla="*/ 0 h 29"/>
              <a:gd name="T20" fmla="*/ 4970 w 23"/>
              <a:gd name="T21" fmla="*/ 0 h 29"/>
              <a:gd name="T22" fmla="*/ 3865 w 23"/>
              <a:gd name="T23" fmla="*/ 547 h 29"/>
              <a:gd name="T24" fmla="*/ 2761 w 23"/>
              <a:gd name="T25" fmla="*/ 1095 h 29"/>
              <a:gd name="T26" fmla="*/ 2209 w 23"/>
              <a:gd name="T27" fmla="*/ 2190 h 29"/>
              <a:gd name="T28" fmla="*/ 552 w 23"/>
              <a:gd name="T29" fmla="*/ 3284 h 29"/>
              <a:gd name="T30" fmla="*/ 552 w 23"/>
              <a:gd name="T31" fmla="*/ 4927 h 29"/>
              <a:gd name="T32" fmla="*/ 0 w 23"/>
              <a:gd name="T33" fmla="*/ 6022 h 29"/>
              <a:gd name="T34" fmla="*/ 0 w 23"/>
              <a:gd name="T35" fmla="*/ 7116 h 29"/>
              <a:gd name="T36" fmla="*/ 0 w 23"/>
              <a:gd name="T37" fmla="*/ 8759 h 29"/>
              <a:gd name="T38" fmla="*/ 0 w 23"/>
              <a:gd name="T39" fmla="*/ 9853 h 29"/>
              <a:gd name="T40" fmla="*/ 552 w 23"/>
              <a:gd name="T41" fmla="*/ 12043 h 29"/>
              <a:gd name="T42" fmla="*/ 552 w 23"/>
              <a:gd name="T43" fmla="*/ 13138 h 29"/>
              <a:gd name="T44" fmla="*/ 2209 w 23"/>
              <a:gd name="T45" fmla="*/ 13685 h 29"/>
              <a:gd name="T46" fmla="*/ 2761 w 23"/>
              <a:gd name="T47" fmla="*/ 14780 h 29"/>
              <a:gd name="T48" fmla="*/ 3865 w 23"/>
              <a:gd name="T49" fmla="*/ 15328 h 29"/>
              <a:gd name="T50" fmla="*/ 4970 w 23"/>
              <a:gd name="T51" fmla="*/ 15875 h 29"/>
              <a:gd name="T52" fmla="*/ 5522 w 23"/>
              <a:gd name="T53" fmla="*/ 15875 h 29"/>
              <a:gd name="T54" fmla="*/ 6626 w 23"/>
              <a:gd name="T55" fmla="*/ 15875 h 29"/>
              <a:gd name="T56" fmla="*/ 8283 w 23"/>
              <a:gd name="T57" fmla="*/ 15875 h 29"/>
              <a:gd name="T58" fmla="*/ 9387 w 23"/>
              <a:gd name="T59" fmla="*/ 15328 h 29"/>
              <a:gd name="T60" fmla="*/ 9939 w 23"/>
              <a:gd name="T61" fmla="*/ 14780 h 29"/>
              <a:gd name="T62" fmla="*/ 10491 w 23"/>
              <a:gd name="T63" fmla="*/ 13685 h 29"/>
              <a:gd name="T64" fmla="*/ 11596 w 23"/>
              <a:gd name="T65" fmla="*/ 13138 h 29"/>
              <a:gd name="T66" fmla="*/ 11596 w 23"/>
              <a:gd name="T67" fmla="*/ 12043 h 29"/>
              <a:gd name="T68" fmla="*/ 12700 w 23"/>
              <a:gd name="T69" fmla="*/ 9853 h 29"/>
              <a:gd name="T70" fmla="*/ 12700 w 23"/>
              <a:gd name="T71" fmla="*/ 8759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29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7"/>
                </a:lnTo>
                <a:lnTo>
                  <a:pt x="21" y="6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5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3"/>
                </a:lnTo>
                <a:lnTo>
                  <a:pt x="4" y="4"/>
                </a:lnTo>
                <a:lnTo>
                  <a:pt x="3" y="5"/>
                </a:lnTo>
                <a:lnTo>
                  <a:pt x="1" y="6"/>
                </a:lnTo>
                <a:lnTo>
                  <a:pt x="1" y="7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8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3" y="24"/>
                </a:lnTo>
                <a:lnTo>
                  <a:pt x="4" y="25"/>
                </a:lnTo>
                <a:lnTo>
                  <a:pt x="4" y="26"/>
                </a:lnTo>
                <a:lnTo>
                  <a:pt x="5" y="27"/>
                </a:lnTo>
                <a:lnTo>
                  <a:pt x="6" y="28"/>
                </a:lnTo>
                <a:lnTo>
                  <a:pt x="7" y="28"/>
                </a:lnTo>
                <a:lnTo>
                  <a:pt x="8" y="29"/>
                </a:lnTo>
                <a:lnTo>
                  <a:pt x="9" y="29"/>
                </a:lnTo>
                <a:lnTo>
                  <a:pt x="10" y="29"/>
                </a:lnTo>
                <a:lnTo>
                  <a:pt x="11" y="29"/>
                </a:lnTo>
                <a:lnTo>
                  <a:pt x="12" y="29"/>
                </a:lnTo>
                <a:lnTo>
                  <a:pt x="13" y="29"/>
                </a:lnTo>
                <a:lnTo>
                  <a:pt x="15" y="29"/>
                </a:lnTo>
                <a:lnTo>
                  <a:pt x="16" y="29"/>
                </a:lnTo>
                <a:lnTo>
                  <a:pt x="17" y="28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8"/>
                </a:lnTo>
                <a:lnTo>
                  <a:pt x="23" y="17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97" name="Line 333"/>
          <p:cNvSpPr>
            <a:spLocks noChangeShapeType="1"/>
          </p:cNvSpPr>
          <p:nvPr/>
        </p:nvSpPr>
        <p:spPr bwMode="auto">
          <a:xfrm>
            <a:off x="5619750" y="6049963"/>
            <a:ext cx="1588" cy="80962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98" name="Line 334"/>
          <p:cNvSpPr>
            <a:spLocks noChangeShapeType="1"/>
          </p:cNvSpPr>
          <p:nvPr/>
        </p:nvSpPr>
        <p:spPr bwMode="auto">
          <a:xfrm>
            <a:off x="5588000" y="6088063"/>
            <a:ext cx="61913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6999" name="Freeform 335"/>
          <p:cNvSpPr>
            <a:spLocks/>
          </p:cNvSpPr>
          <p:nvPr/>
        </p:nvSpPr>
        <p:spPr bwMode="auto">
          <a:xfrm>
            <a:off x="5859463" y="5872163"/>
            <a:ext cx="325437" cy="339725"/>
          </a:xfrm>
          <a:custGeom>
            <a:avLst/>
            <a:gdLst>
              <a:gd name="T0" fmla="*/ 29682 w 614"/>
              <a:gd name="T1" fmla="*/ 103555 h 643"/>
              <a:gd name="T2" fmla="*/ 0 w 614"/>
              <a:gd name="T3" fmla="*/ 103555 h 643"/>
              <a:gd name="T4" fmla="*/ 162719 w 614"/>
              <a:gd name="T5" fmla="*/ 0 h 643"/>
              <a:gd name="T6" fmla="*/ 325437 w 614"/>
              <a:gd name="T7" fmla="*/ 103555 h 643"/>
              <a:gd name="T8" fmla="*/ 311126 w 614"/>
              <a:gd name="T9" fmla="*/ 103555 h 643"/>
              <a:gd name="T10" fmla="*/ 295755 w 614"/>
              <a:gd name="T11" fmla="*/ 103555 h 643"/>
              <a:gd name="T12" fmla="*/ 295755 w 614"/>
              <a:gd name="T13" fmla="*/ 324931 h 643"/>
              <a:gd name="T14" fmla="*/ 29682 w 614"/>
              <a:gd name="T15" fmla="*/ 324931 h 643"/>
              <a:gd name="T16" fmla="*/ 29682 w 614"/>
              <a:gd name="T17" fmla="*/ 103555 h 643"/>
              <a:gd name="T18" fmla="*/ 295755 w 614"/>
              <a:gd name="T19" fmla="*/ 103555 h 643"/>
              <a:gd name="T20" fmla="*/ 311126 w 614"/>
              <a:gd name="T21" fmla="*/ 103555 h 643"/>
              <a:gd name="T22" fmla="*/ 311126 w 614"/>
              <a:gd name="T23" fmla="*/ 339725 h 643"/>
              <a:gd name="T24" fmla="*/ 29682 w 614"/>
              <a:gd name="T25" fmla="*/ 339725 h 643"/>
              <a:gd name="T26" fmla="*/ 29682 w 614"/>
              <a:gd name="T27" fmla="*/ 324931 h 643"/>
              <a:gd name="T28" fmla="*/ 29682 w 614"/>
              <a:gd name="T29" fmla="*/ 103555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6"/>
                </a:moveTo>
                <a:lnTo>
                  <a:pt x="0" y="196"/>
                </a:lnTo>
                <a:lnTo>
                  <a:pt x="307" y="0"/>
                </a:lnTo>
                <a:lnTo>
                  <a:pt x="614" y="196"/>
                </a:lnTo>
                <a:lnTo>
                  <a:pt x="587" y="196"/>
                </a:lnTo>
                <a:lnTo>
                  <a:pt x="558" y="196"/>
                </a:lnTo>
                <a:lnTo>
                  <a:pt x="558" y="615"/>
                </a:lnTo>
                <a:lnTo>
                  <a:pt x="56" y="615"/>
                </a:lnTo>
                <a:lnTo>
                  <a:pt x="56" y="196"/>
                </a:lnTo>
                <a:lnTo>
                  <a:pt x="558" y="196"/>
                </a:lnTo>
                <a:lnTo>
                  <a:pt x="587" y="196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00" name="Rectangle 336"/>
          <p:cNvSpPr>
            <a:spLocks noChangeArrowheads="1"/>
          </p:cNvSpPr>
          <p:nvPr/>
        </p:nvSpPr>
        <p:spPr bwMode="auto">
          <a:xfrm>
            <a:off x="5889625" y="5975350"/>
            <a:ext cx="268288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01" name="Rectangle 337"/>
          <p:cNvSpPr>
            <a:spLocks noChangeArrowheads="1"/>
          </p:cNvSpPr>
          <p:nvPr/>
        </p:nvSpPr>
        <p:spPr bwMode="auto">
          <a:xfrm>
            <a:off x="5932488" y="6029325"/>
            <a:ext cx="93662" cy="166688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02" name="Rectangle 338"/>
          <p:cNvSpPr>
            <a:spLocks noChangeArrowheads="1"/>
          </p:cNvSpPr>
          <p:nvPr/>
        </p:nvSpPr>
        <p:spPr bwMode="auto">
          <a:xfrm>
            <a:off x="6067425" y="6024563"/>
            <a:ext cx="65088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03" name="Freeform 339"/>
          <p:cNvSpPr>
            <a:spLocks/>
          </p:cNvSpPr>
          <p:nvPr/>
        </p:nvSpPr>
        <p:spPr bwMode="auto">
          <a:xfrm>
            <a:off x="6002338" y="6105525"/>
            <a:ext cx="11112" cy="15875"/>
          </a:xfrm>
          <a:custGeom>
            <a:avLst/>
            <a:gdLst>
              <a:gd name="T0" fmla="*/ 11112 w 23"/>
              <a:gd name="T1" fmla="*/ 7408 h 30"/>
              <a:gd name="T2" fmla="*/ 11112 w 23"/>
              <a:gd name="T3" fmla="*/ 5821 h 30"/>
              <a:gd name="T4" fmla="*/ 9663 w 23"/>
              <a:gd name="T5" fmla="*/ 4763 h 30"/>
              <a:gd name="T6" fmla="*/ 9663 w 23"/>
              <a:gd name="T7" fmla="*/ 3704 h 30"/>
              <a:gd name="T8" fmla="*/ 8696 w 23"/>
              <a:gd name="T9" fmla="*/ 2646 h 30"/>
              <a:gd name="T10" fmla="*/ 8213 w 23"/>
              <a:gd name="T11" fmla="*/ 1588 h 30"/>
              <a:gd name="T12" fmla="*/ 7730 w 23"/>
              <a:gd name="T13" fmla="*/ 1058 h 30"/>
              <a:gd name="T14" fmla="*/ 6764 w 23"/>
              <a:gd name="T15" fmla="*/ 0 h 30"/>
              <a:gd name="T16" fmla="*/ 5798 w 23"/>
              <a:gd name="T17" fmla="*/ 0 h 30"/>
              <a:gd name="T18" fmla="*/ 4348 w 23"/>
              <a:gd name="T19" fmla="*/ 0 h 30"/>
              <a:gd name="T20" fmla="*/ 3865 w 23"/>
              <a:gd name="T21" fmla="*/ 0 h 30"/>
              <a:gd name="T22" fmla="*/ 2899 w 23"/>
              <a:gd name="T23" fmla="*/ 1058 h 30"/>
              <a:gd name="T24" fmla="*/ 1933 w 23"/>
              <a:gd name="T25" fmla="*/ 1588 h 30"/>
              <a:gd name="T26" fmla="*/ 1449 w 23"/>
              <a:gd name="T27" fmla="*/ 2646 h 30"/>
              <a:gd name="T28" fmla="*/ 483 w 23"/>
              <a:gd name="T29" fmla="*/ 3704 h 30"/>
              <a:gd name="T30" fmla="*/ 483 w 23"/>
              <a:gd name="T31" fmla="*/ 4763 h 30"/>
              <a:gd name="T32" fmla="*/ 0 w 23"/>
              <a:gd name="T33" fmla="*/ 5821 h 30"/>
              <a:gd name="T34" fmla="*/ 0 w 23"/>
              <a:gd name="T35" fmla="*/ 7408 h 30"/>
              <a:gd name="T36" fmla="*/ 0 w 23"/>
              <a:gd name="T37" fmla="*/ 8996 h 30"/>
              <a:gd name="T38" fmla="*/ 0 w 23"/>
              <a:gd name="T39" fmla="*/ 10054 h 30"/>
              <a:gd name="T40" fmla="*/ 483 w 23"/>
              <a:gd name="T41" fmla="*/ 11642 h 30"/>
              <a:gd name="T42" fmla="*/ 483 w 23"/>
              <a:gd name="T43" fmla="*/ 13229 h 30"/>
              <a:gd name="T44" fmla="*/ 1449 w 23"/>
              <a:gd name="T45" fmla="*/ 13758 h 30"/>
              <a:gd name="T46" fmla="*/ 1933 w 23"/>
              <a:gd name="T47" fmla="*/ 14817 h 30"/>
              <a:gd name="T48" fmla="*/ 2899 w 23"/>
              <a:gd name="T49" fmla="*/ 15346 h 30"/>
              <a:gd name="T50" fmla="*/ 3865 w 23"/>
              <a:gd name="T51" fmla="*/ 15875 h 30"/>
              <a:gd name="T52" fmla="*/ 4348 w 23"/>
              <a:gd name="T53" fmla="*/ 15875 h 30"/>
              <a:gd name="T54" fmla="*/ 5798 w 23"/>
              <a:gd name="T55" fmla="*/ 15875 h 30"/>
              <a:gd name="T56" fmla="*/ 6764 w 23"/>
              <a:gd name="T57" fmla="*/ 15875 h 30"/>
              <a:gd name="T58" fmla="*/ 7730 w 23"/>
              <a:gd name="T59" fmla="*/ 15346 h 30"/>
              <a:gd name="T60" fmla="*/ 8213 w 23"/>
              <a:gd name="T61" fmla="*/ 14817 h 30"/>
              <a:gd name="T62" fmla="*/ 8696 w 23"/>
              <a:gd name="T63" fmla="*/ 13758 h 30"/>
              <a:gd name="T64" fmla="*/ 9663 w 23"/>
              <a:gd name="T65" fmla="*/ 13229 h 30"/>
              <a:gd name="T66" fmla="*/ 9663 w 23"/>
              <a:gd name="T67" fmla="*/ 11642 h 30"/>
              <a:gd name="T68" fmla="*/ 11112 w 23"/>
              <a:gd name="T69" fmla="*/ 10054 h 30"/>
              <a:gd name="T70" fmla="*/ 11112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5"/>
                </a:moveTo>
                <a:lnTo>
                  <a:pt x="23" y="14"/>
                </a:lnTo>
                <a:lnTo>
                  <a:pt x="23" y="13"/>
                </a:lnTo>
                <a:lnTo>
                  <a:pt x="23" y="11"/>
                </a:lnTo>
                <a:lnTo>
                  <a:pt x="22" y="10"/>
                </a:lnTo>
                <a:lnTo>
                  <a:pt x="20" y="9"/>
                </a:lnTo>
                <a:lnTo>
                  <a:pt x="20" y="8"/>
                </a:lnTo>
                <a:lnTo>
                  <a:pt x="20" y="7"/>
                </a:lnTo>
                <a:lnTo>
                  <a:pt x="19" y="6"/>
                </a:lnTo>
                <a:lnTo>
                  <a:pt x="18" y="5"/>
                </a:lnTo>
                <a:lnTo>
                  <a:pt x="18" y="4"/>
                </a:lnTo>
                <a:lnTo>
                  <a:pt x="17" y="3"/>
                </a:lnTo>
                <a:lnTo>
                  <a:pt x="16" y="2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9" y="0"/>
                </a:lnTo>
                <a:lnTo>
                  <a:pt x="8" y="0"/>
                </a:lnTo>
                <a:lnTo>
                  <a:pt x="7" y="0"/>
                </a:lnTo>
                <a:lnTo>
                  <a:pt x="6" y="2"/>
                </a:lnTo>
                <a:lnTo>
                  <a:pt x="5" y="2"/>
                </a:lnTo>
                <a:lnTo>
                  <a:pt x="4" y="3"/>
                </a:lnTo>
                <a:lnTo>
                  <a:pt x="3" y="4"/>
                </a:lnTo>
                <a:lnTo>
                  <a:pt x="3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3"/>
                </a:lnTo>
                <a:lnTo>
                  <a:pt x="0" y="14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4"/>
                </a:lnTo>
                <a:lnTo>
                  <a:pt x="1" y="25"/>
                </a:lnTo>
                <a:lnTo>
                  <a:pt x="2" y="25"/>
                </a:lnTo>
                <a:lnTo>
                  <a:pt x="3" y="26"/>
                </a:lnTo>
                <a:lnTo>
                  <a:pt x="3" y="27"/>
                </a:lnTo>
                <a:lnTo>
                  <a:pt x="4" y="28"/>
                </a:lnTo>
                <a:lnTo>
                  <a:pt x="5" y="29"/>
                </a:lnTo>
                <a:lnTo>
                  <a:pt x="6" y="29"/>
                </a:lnTo>
                <a:lnTo>
                  <a:pt x="7" y="30"/>
                </a:lnTo>
                <a:lnTo>
                  <a:pt x="8" y="30"/>
                </a:lnTo>
                <a:lnTo>
                  <a:pt x="9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29"/>
                </a:lnTo>
                <a:lnTo>
                  <a:pt x="17" y="28"/>
                </a:lnTo>
                <a:lnTo>
                  <a:pt x="18" y="27"/>
                </a:lnTo>
                <a:lnTo>
                  <a:pt x="18" y="26"/>
                </a:lnTo>
                <a:lnTo>
                  <a:pt x="19" y="25"/>
                </a:lnTo>
                <a:lnTo>
                  <a:pt x="20" y="25"/>
                </a:lnTo>
                <a:lnTo>
                  <a:pt x="20" y="24"/>
                </a:lnTo>
                <a:lnTo>
                  <a:pt x="20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04" name="Line 340"/>
          <p:cNvSpPr>
            <a:spLocks noChangeShapeType="1"/>
          </p:cNvSpPr>
          <p:nvPr/>
        </p:nvSpPr>
        <p:spPr bwMode="auto">
          <a:xfrm>
            <a:off x="6099175" y="6024563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05" name="Line 341"/>
          <p:cNvSpPr>
            <a:spLocks noChangeShapeType="1"/>
          </p:cNvSpPr>
          <p:nvPr/>
        </p:nvSpPr>
        <p:spPr bwMode="auto">
          <a:xfrm>
            <a:off x="6067425" y="6062663"/>
            <a:ext cx="63500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06" name="Freeform 342"/>
          <p:cNvSpPr>
            <a:spLocks/>
          </p:cNvSpPr>
          <p:nvPr/>
        </p:nvSpPr>
        <p:spPr bwMode="auto">
          <a:xfrm>
            <a:off x="6300788" y="5607050"/>
            <a:ext cx="325437" cy="341313"/>
          </a:xfrm>
          <a:custGeom>
            <a:avLst/>
            <a:gdLst>
              <a:gd name="T0" fmla="*/ 29682 w 614"/>
              <a:gd name="T1" fmla="*/ 103509 h 643"/>
              <a:gd name="T2" fmla="*/ 0 w 614"/>
              <a:gd name="T3" fmla="*/ 103509 h 643"/>
              <a:gd name="T4" fmla="*/ 162719 w 614"/>
              <a:gd name="T5" fmla="*/ 0 h 643"/>
              <a:gd name="T6" fmla="*/ 325437 w 614"/>
              <a:gd name="T7" fmla="*/ 103509 h 643"/>
              <a:gd name="T8" fmla="*/ 311126 w 614"/>
              <a:gd name="T9" fmla="*/ 103509 h 643"/>
              <a:gd name="T10" fmla="*/ 295755 w 614"/>
              <a:gd name="T11" fmla="*/ 103509 h 643"/>
              <a:gd name="T12" fmla="*/ 295755 w 614"/>
              <a:gd name="T13" fmla="*/ 325919 h 643"/>
              <a:gd name="T14" fmla="*/ 29682 w 614"/>
              <a:gd name="T15" fmla="*/ 325919 h 643"/>
              <a:gd name="T16" fmla="*/ 29682 w 614"/>
              <a:gd name="T17" fmla="*/ 103509 h 643"/>
              <a:gd name="T18" fmla="*/ 295755 w 614"/>
              <a:gd name="T19" fmla="*/ 103509 h 643"/>
              <a:gd name="T20" fmla="*/ 311126 w 614"/>
              <a:gd name="T21" fmla="*/ 103509 h 643"/>
              <a:gd name="T22" fmla="*/ 311126 w 614"/>
              <a:gd name="T23" fmla="*/ 341313 h 643"/>
              <a:gd name="T24" fmla="*/ 29682 w 614"/>
              <a:gd name="T25" fmla="*/ 341313 h 643"/>
              <a:gd name="T26" fmla="*/ 29682 w 614"/>
              <a:gd name="T27" fmla="*/ 325919 h 643"/>
              <a:gd name="T28" fmla="*/ 29682 w 614"/>
              <a:gd name="T29" fmla="*/ 103509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7" y="195"/>
                </a:lnTo>
                <a:lnTo>
                  <a:pt x="558" y="195"/>
                </a:lnTo>
                <a:lnTo>
                  <a:pt x="558" y="614"/>
                </a:lnTo>
                <a:lnTo>
                  <a:pt x="56" y="614"/>
                </a:lnTo>
                <a:lnTo>
                  <a:pt x="56" y="195"/>
                </a:lnTo>
                <a:lnTo>
                  <a:pt x="558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07" name="Rectangle 343"/>
          <p:cNvSpPr>
            <a:spLocks noChangeArrowheads="1"/>
          </p:cNvSpPr>
          <p:nvPr/>
        </p:nvSpPr>
        <p:spPr bwMode="auto">
          <a:xfrm>
            <a:off x="6330950" y="5710238"/>
            <a:ext cx="269875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08" name="Rectangle 344"/>
          <p:cNvSpPr>
            <a:spLocks noChangeArrowheads="1"/>
          </p:cNvSpPr>
          <p:nvPr/>
        </p:nvSpPr>
        <p:spPr bwMode="auto">
          <a:xfrm>
            <a:off x="6373813" y="5764213"/>
            <a:ext cx="95250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09" name="Rectangle 345"/>
          <p:cNvSpPr>
            <a:spLocks noChangeArrowheads="1"/>
          </p:cNvSpPr>
          <p:nvPr/>
        </p:nvSpPr>
        <p:spPr bwMode="auto">
          <a:xfrm>
            <a:off x="6510338" y="5759450"/>
            <a:ext cx="63500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10" name="Freeform 346"/>
          <p:cNvSpPr>
            <a:spLocks/>
          </p:cNvSpPr>
          <p:nvPr/>
        </p:nvSpPr>
        <p:spPr bwMode="auto">
          <a:xfrm>
            <a:off x="6443663" y="5840413"/>
            <a:ext cx="12700" cy="15875"/>
          </a:xfrm>
          <a:custGeom>
            <a:avLst/>
            <a:gdLst>
              <a:gd name="T0" fmla="*/ 12700 w 24"/>
              <a:gd name="T1" fmla="*/ 6879 h 30"/>
              <a:gd name="T2" fmla="*/ 12700 w 24"/>
              <a:gd name="T3" fmla="*/ 5821 h 30"/>
              <a:gd name="T4" fmla="*/ 11113 w 24"/>
              <a:gd name="T5" fmla="*/ 4763 h 30"/>
              <a:gd name="T6" fmla="*/ 11113 w 24"/>
              <a:gd name="T7" fmla="*/ 3704 h 30"/>
              <a:gd name="T8" fmla="*/ 10054 w 24"/>
              <a:gd name="T9" fmla="*/ 2117 h 30"/>
              <a:gd name="T10" fmla="*/ 9525 w 24"/>
              <a:gd name="T11" fmla="*/ 1058 h 30"/>
              <a:gd name="T12" fmla="*/ 8996 w 24"/>
              <a:gd name="T13" fmla="*/ 529 h 30"/>
              <a:gd name="T14" fmla="*/ 7937 w 24"/>
              <a:gd name="T15" fmla="*/ 0 h 30"/>
              <a:gd name="T16" fmla="*/ 6879 w 24"/>
              <a:gd name="T17" fmla="*/ 0 h 30"/>
              <a:gd name="T18" fmla="*/ 5292 w 24"/>
              <a:gd name="T19" fmla="*/ 0 h 30"/>
              <a:gd name="T20" fmla="*/ 4763 w 24"/>
              <a:gd name="T21" fmla="*/ 0 h 30"/>
              <a:gd name="T22" fmla="*/ 3704 w 24"/>
              <a:gd name="T23" fmla="*/ 529 h 30"/>
              <a:gd name="T24" fmla="*/ 2646 w 24"/>
              <a:gd name="T25" fmla="*/ 1058 h 30"/>
              <a:gd name="T26" fmla="*/ 2117 w 24"/>
              <a:gd name="T27" fmla="*/ 2117 h 30"/>
              <a:gd name="T28" fmla="*/ 1058 w 24"/>
              <a:gd name="T29" fmla="*/ 3704 h 30"/>
              <a:gd name="T30" fmla="*/ 1058 w 24"/>
              <a:gd name="T31" fmla="*/ 4763 h 30"/>
              <a:gd name="T32" fmla="*/ 0 w 24"/>
              <a:gd name="T33" fmla="*/ 5821 h 30"/>
              <a:gd name="T34" fmla="*/ 0 w 24"/>
              <a:gd name="T35" fmla="*/ 6879 h 30"/>
              <a:gd name="T36" fmla="*/ 0 w 24"/>
              <a:gd name="T37" fmla="*/ 8467 h 30"/>
              <a:gd name="T38" fmla="*/ 0 w 24"/>
              <a:gd name="T39" fmla="*/ 10054 h 30"/>
              <a:gd name="T40" fmla="*/ 1058 w 24"/>
              <a:gd name="T41" fmla="*/ 11642 h 30"/>
              <a:gd name="T42" fmla="*/ 1058 w 24"/>
              <a:gd name="T43" fmla="*/ 12700 h 30"/>
              <a:gd name="T44" fmla="*/ 2117 w 24"/>
              <a:gd name="T45" fmla="*/ 13229 h 30"/>
              <a:gd name="T46" fmla="*/ 2646 w 24"/>
              <a:gd name="T47" fmla="*/ 14287 h 30"/>
              <a:gd name="T48" fmla="*/ 3704 w 24"/>
              <a:gd name="T49" fmla="*/ 15346 h 30"/>
              <a:gd name="T50" fmla="*/ 4763 w 24"/>
              <a:gd name="T51" fmla="*/ 15875 h 30"/>
              <a:gd name="T52" fmla="*/ 5292 w 24"/>
              <a:gd name="T53" fmla="*/ 15875 h 30"/>
              <a:gd name="T54" fmla="*/ 6879 w 24"/>
              <a:gd name="T55" fmla="*/ 15875 h 30"/>
              <a:gd name="T56" fmla="*/ 7937 w 24"/>
              <a:gd name="T57" fmla="*/ 15875 h 30"/>
              <a:gd name="T58" fmla="*/ 8996 w 24"/>
              <a:gd name="T59" fmla="*/ 15346 h 30"/>
              <a:gd name="T60" fmla="*/ 9525 w 24"/>
              <a:gd name="T61" fmla="*/ 14287 h 30"/>
              <a:gd name="T62" fmla="*/ 10054 w 24"/>
              <a:gd name="T63" fmla="*/ 13229 h 30"/>
              <a:gd name="T64" fmla="*/ 11113 w 24"/>
              <a:gd name="T65" fmla="*/ 12700 h 30"/>
              <a:gd name="T66" fmla="*/ 11113 w 24"/>
              <a:gd name="T67" fmla="*/ 11642 h 30"/>
              <a:gd name="T68" fmla="*/ 12700 w 24"/>
              <a:gd name="T69" fmla="*/ 10054 h 30"/>
              <a:gd name="T70" fmla="*/ 12700 w 24"/>
              <a:gd name="T71" fmla="*/ 8467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4" h="30">
                <a:moveTo>
                  <a:pt x="24" y="14"/>
                </a:moveTo>
                <a:lnTo>
                  <a:pt x="24" y="13"/>
                </a:lnTo>
                <a:lnTo>
                  <a:pt x="24" y="12"/>
                </a:lnTo>
                <a:lnTo>
                  <a:pt x="24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3"/>
                </a:lnTo>
                <a:lnTo>
                  <a:pt x="4" y="4"/>
                </a:lnTo>
                <a:lnTo>
                  <a:pt x="3" y="6"/>
                </a:lnTo>
                <a:lnTo>
                  <a:pt x="2" y="7"/>
                </a:lnTo>
                <a:lnTo>
                  <a:pt x="2" y="8"/>
                </a:lnTo>
                <a:lnTo>
                  <a:pt x="2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2" y="22"/>
                </a:lnTo>
                <a:lnTo>
                  <a:pt x="2" y="23"/>
                </a:lnTo>
                <a:lnTo>
                  <a:pt x="2" y="24"/>
                </a:lnTo>
                <a:lnTo>
                  <a:pt x="3" y="24"/>
                </a:lnTo>
                <a:lnTo>
                  <a:pt x="4" y="25"/>
                </a:lnTo>
                <a:lnTo>
                  <a:pt x="4" y="26"/>
                </a:lnTo>
                <a:lnTo>
                  <a:pt x="5" y="27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30"/>
                </a:lnTo>
                <a:lnTo>
                  <a:pt x="17" y="29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4" y="19"/>
                </a:lnTo>
                <a:lnTo>
                  <a:pt x="24" y="18"/>
                </a:lnTo>
                <a:lnTo>
                  <a:pt x="24" y="16"/>
                </a:lnTo>
                <a:lnTo>
                  <a:pt x="24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11" name="Line 347"/>
          <p:cNvSpPr>
            <a:spLocks noChangeShapeType="1"/>
          </p:cNvSpPr>
          <p:nvPr/>
        </p:nvSpPr>
        <p:spPr bwMode="auto">
          <a:xfrm>
            <a:off x="6540500" y="5759450"/>
            <a:ext cx="1588" cy="80963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12" name="Line 348"/>
          <p:cNvSpPr>
            <a:spLocks noChangeShapeType="1"/>
          </p:cNvSpPr>
          <p:nvPr/>
        </p:nvSpPr>
        <p:spPr bwMode="auto">
          <a:xfrm>
            <a:off x="6510338" y="5797550"/>
            <a:ext cx="61912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13" name="Freeform 349"/>
          <p:cNvSpPr>
            <a:spLocks/>
          </p:cNvSpPr>
          <p:nvPr/>
        </p:nvSpPr>
        <p:spPr bwMode="auto">
          <a:xfrm>
            <a:off x="5605463" y="5480050"/>
            <a:ext cx="325437" cy="341313"/>
          </a:xfrm>
          <a:custGeom>
            <a:avLst/>
            <a:gdLst>
              <a:gd name="T0" fmla="*/ 29633 w 615"/>
              <a:gd name="T1" fmla="*/ 103509 h 643"/>
              <a:gd name="T2" fmla="*/ 0 w 615"/>
              <a:gd name="T3" fmla="*/ 103509 h 643"/>
              <a:gd name="T4" fmla="*/ 162983 w 615"/>
              <a:gd name="T5" fmla="*/ 0 h 643"/>
              <a:gd name="T6" fmla="*/ 325437 w 615"/>
              <a:gd name="T7" fmla="*/ 103509 h 643"/>
              <a:gd name="T8" fmla="*/ 310620 w 615"/>
              <a:gd name="T9" fmla="*/ 103509 h 643"/>
              <a:gd name="T10" fmla="*/ 295804 w 615"/>
              <a:gd name="T11" fmla="*/ 103509 h 643"/>
              <a:gd name="T12" fmla="*/ 295804 w 615"/>
              <a:gd name="T13" fmla="*/ 325919 h 643"/>
              <a:gd name="T14" fmla="*/ 29633 w 615"/>
              <a:gd name="T15" fmla="*/ 325919 h 643"/>
              <a:gd name="T16" fmla="*/ 29633 w 615"/>
              <a:gd name="T17" fmla="*/ 103509 h 643"/>
              <a:gd name="T18" fmla="*/ 295804 w 615"/>
              <a:gd name="T19" fmla="*/ 103509 h 643"/>
              <a:gd name="T20" fmla="*/ 310620 w 615"/>
              <a:gd name="T21" fmla="*/ 103509 h 643"/>
              <a:gd name="T22" fmla="*/ 310620 w 615"/>
              <a:gd name="T23" fmla="*/ 341313 h 643"/>
              <a:gd name="T24" fmla="*/ 29633 w 615"/>
              <a:gd name="T25" fmla="*/ 341313 h 643"/>
              <a:gd name="T26" fmla="*/ 29633 w 615"/>
              <a:gd name="T27" fmla="*/ 325919 h 643"/>
              <a:gd name="T28" fmla="*/ 29633 w 615"/>
              <a:gd name="T29" fmla="*/ 103509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5"/>
                </a:moveTo>
                <a:lnTo>
                  <a:pt x="0" y="195"/>
                </a:lnTo>
                <a:lnTo>
                  <a:pt x="308" y="0"/>
                </a:lnTo>
                <a:lnTo>
                  <a:pt x="615" y="195"/>
                </a:lnTo>
                <a:lnTo>
                  <a:pt x="587" y="195"/>
                </a:lnTo>
                <a:lnTo>
                  <a:pt x="559" y="195"/>
                </a:lnTo>
                <a:lnTo>
                  <a:pt x="559" y="614"/>
                </a:lnTo>
                <a:lnTo>
                  <a:pt x="56" y="614"/>
                </a:lnTo>
                <a:lnTo>
                  <a:pt x="56" y="195"/>
                </a:lnTo>
                <a:lnTo>
                  <a:pt x="559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14" name="Rectangle 350"/>
          <p:cNvSpPr>
            <a:spLocks noChangeArrowheads="1"/>
          </p:cNvSpPr>
          <p:nvPr/>
        </p:nvSpPr>
        <p:spPr bwMode="auto">
          <a:xfrm>
            <a:off x="5635625" y="5583238"/>
            <a:ext cx="268288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15" name="Rectangle 351"/>
          <p:cNvSpPr>
            <a:spLocks noChangeArrowheads="1"/>
          </p:cNvSpPr>
          <p:nvPr/>
        </p:nvSpPr>
        <p:spPr bwMode="auto">
          <a:xfrm>
            <a:off x="5678488" y="5637213"/>
            <a:ext cx="93662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16" name="Rectangle 352"/>
          <p:cNvSpPr>
            <a:spLocks noChangeArrowheads="1"/>
          </p:cNvSpPr>
          <p:nvPr/>
        </p:nvSpPr>
        <p:spPr bwMode="auto">
          <a:xfrm>
            <a:off x="5813425" y="5632450"/>
            <a:ext cx="65088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17" name="Freeform 353"/>
          <p:cNvSpPr>
            <a:spLocks/>
          </p:cNvSpPr>
          <p:nvPr/>
        </p:nvSpPr>
        <p:spPr bwMode="auto">
          <a:xfrm>
            <a:off x="5748338" y="5713413"/>
            <a:ext cx="11112" cy="15875"/>
          </a:xfrm>
          <a:custGeom>
            <a:avLst/>
            <a:gdLst>
              <a:gd name="T0" fmla="*/ 11112 w 23"/>
              <a:gd name="T1" fmla="*/ 7116 h 29"/>
              <a:gd name="T2" fmla="*/ 11112 w 23"/>
              <a:gd name="T3" fmla="*/ 6022 h 29"/>
              <a:gd name="T4" fmla="*/ 10146 w 23"/>
              <a:gd name="T5" fmla="*/ 4379 h 29"/>
              <a:gd name="T6" fmla="*/ 10146 w 23"/>
              <a:gd name="T7" fmla="*/ 3284 h 29"/>
              <a:gd name="T8" fmla="*/ 9179 w 23"/>
              <a:gd name="T9" fmla="*/ 2190 h 29"/>
              <a:gd name="T10" fmla="*/ 8696 w 23"/>
              <a:gd name="T11" fmla="*/ 1095 h 29"/>
              <a:gd name="T12" fmla="*/ 8213 w 23"/>
              <a:gd name="T13" fmla="*/ 547 h 29"/>
              <a:gd name="T14" fmla="*/ 6764 w 23"/>
              <a:gd name="T15" fmla="*/ 0 h 29"/>
              <a:gd name="T16" fmla="*/ 5798 w 23"/>
              <a:gd name="T17" fmla="*/ 0 h 29"/>
              <a:gd name="T18" fmla="*/ 4831 w 23"/>
              <a:gd name="T19" fmla="*/ 0 h 29"/>
              <a:gd name="T20" fmla="*/ 4348 w 23"/>
              <a:gd name="T21" fmla="*/ 0 h 29"/>
              <a:gd name="T22" fmla="*/ 3382 w 23"/>
              <a:gd name="T23" fmla="*/ 547 h 29"/>
              <a:gd name="T24" fmla="*/ 2416 w 23"/>
              <a:gd name="T25" fmla="*/ 1095 h 29"/>
              <a:gd name="T26" fmla="*/ 1449 w 23"/>
              <a:gd name="T27" fmla="*/ 2190 h 29"/>
              <a:gd name="T28" fmla="*/ 483 w 23"/>
              <a:gd name="T29" fmla="*/ 3284 h 29"/>
              <a:gd name="T30" fmla="*/ 483 w 23"/>
              <a:gd name="T31" fmla="*/ 4379 h 29"/>
              <a:gd name="T32" fmla="*/ 0 w 23"/>
              <a:gd name="T33" fmla="*/ 6022 h 29"/>
              <a:gd name="T34" fmla="*/ 0 w 23"/>
              <a:gd name="T35" fmla="*/ 7116 h 29"/>
              <a:gd name="T36" fmla="*/ 0 w 23"/>
              <a:gd name="T37" fmla="*/ 8759 h 29"/>
              <a:gd name="T38" fmla="*/ 0 w 23"/>
              <a:gd name="T39" fmla="*/ 9853 h 29"/>
              <a:gd name="T40" fmla="*/ 483 w 23"/>
              <a:gd name="T41" fmla="*/ 12043 h 29"/>
              <a:gd name="T42" fmla="*/ 483 w 23"/>
              <a:gd name="T43" fmla="*/ 13138 h 29"/>
              <a:gd name="T44" fmla="*/ 1449 w 23"/>
              <a:gd name="T45" fmla="*/ 13685 h 29"/>
              <a:gd name="T46" fmla="*/ 2416 w 23"/>
              <a:gd name="T47" fmla="*/ 14780 h 29"/>
              <a:gd name="T48" fmla="*/ 3382 w 23"/>
              <a:gd name="T49" fmla="*/ 15328 h 29"/>
              <a:gd name="T50" fmla="*/ 4348 w 23"/>
              <a:gd name="T51" fmla="*/ 15875 h 29"/>
              <a:gd name="T52" fmla="*/ 4831 w 23"/>
              <a:gd name="T53" fmla="*/ 15875 h 29"/>
              <a:gd name="T54" fmla="*/ 5798 w 23"/>
              <a:gd name="T55" fmla="*/ 15875 h 29"/>
              <a:gd name="T56" fmla="*/ 6764 w 23"/>
              <a:gd name="T57" fmla="*/ 15875 h 29"/>
              <a:gd name="T58" fmla="*/ 8213 w 23"/>
              <a:gd name="T59" fmla="*/ 15328 h 29"/>
              <a:gd name="T60" fmla="*/ 8696 w 23"/>
              <a:gd name="T61" fmla="*/ 14780 h 29"/>
              <a:gd name="T62" fmla="*/ 9179 w 23"/>
              <a:gd name="T63" fmla="*/ 13685 h 29"/>
              <a:gd name="T64" fmla="*/ 10146 w 23"/>
              <a:gd name="T65" fmla="*/ 13138 h 29"/>
              <a:gd name="T66" fmla="*/ 10146 w 23"/>
              <a:gd name="T67" fmla="*/ 12043 h 29"/>
              <a:gd name="T68" fmla="*/ 11112 w 23"/>
              <a:gd name="T69" fmla="*/ 9853 h 29"/>
              <a:gd name="T70" fmla="*/ 11112 w 23"/>
              <a:gd name="T71" fmla="*/ 8759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29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8"/>
                </a:lnTo>
                <a:lnTo>
                  <a:pt x="21" y="7"/>
                </a:lnTo>
                <a:lnTo>
                  <a:pt x="21" y="6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3" y="3"/>
                </a:lnTo>
                <a:lnTo>
                  <a:pt x="3" y="4"/>
                </a:lnTo>
                <a:lnTo>
                  <a:pt x="2" y="5"/>
                </a:lnTo>
                <a:lnTo>
                  <a:pt x="1" y="6"/>
                </a:lnTo>
                <a:lnTo>
                  <a:pt x="1" y="7"/>
                </a:lnTo>
                <a:lnTo>
                  <a:pt x="1" y="8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5" y="27"/>
                </a:lnTo>
                <a:lnTo>
                  <a:pt x="6" y="28"/>
                </a:lnTo>
                <a:lnTo>
                  <a:pt x="7" y="28"/>
                </a:lnTo>
                <a:lnTo>
                  <a:pt x="8" y="29"/>
                </a:lnTo>
                <a:lnTo>
                  <a:pt x="9" y="29"/>
                </a:lnTo>
                <a:lnTo>
                  <a:pt x="10" y="29"/>
                </a:lnTo>
                <a:lnTo>
                  <a:pt x="11" y="29"/>
                </a:lnTo>
                <a:lnTo>
                  <a:pt x="12" y="29"/>
                </a:lnTo>
                <a:lnTo>
                  <a:pt x="13" y="29"/>
                </a:lnTo>
                <a:lnTo>
                  <a:pt x="14" y="29"/>
                </a:lnTo>
                <a:lnTo>
                  <a:pt x="16" y="29"/>
                </a:lnTo>
                <a:lnTo>
                  <a:pt x="17" y="28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19"/>
                </a:lnTo>
                <a:lnTo>
                  <a:pt x="23" y="18"/>
                </a:lnTo>
                <a:lnTo>
                  <a:pt x="23" y="17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18" name="Line 354"/>
          <p:cNvSpPr>
            <a:spLocks noChangeShapeType="1"/>
          </p:cNvSpPr>
          <p:nvPr/>
        </p:nvSpPr>
        <p:spPr bwMode="auto">
          <a:xfrm>
            <a:off x="5845175" y="5632450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19" name="Line 355"/>
          <p:cNvSpPr>
            <a:spLocks noChangeShapeType="1"/>
          </p:cNvSpPr>
          <p:nvPr/>
        </p:nvSpPr>
        <p:spPr bwMode="auto">
          <a:xfrm>
            <a:off x="5813425" y="5670550"/>
            <a:ext cx="63500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20" name="Freeform 356"/>
          <p:cNvSpPr>
            <a:spLocks/>
          </p:cNvSpPr>
          <p:nvPr/>
        </p:nvSpPr>
        <p:spPr bwMode="auto">
          <a:xfrm>
            <a:off x="1752600" y="5922963"/>
            <a:ext cx="323850" cy="339725"/>
          </a:xfrm>
          <a:custGeom>
            <a:avLst/>
            <a:gdLst>
              <a:gd name="T0" fmla="*/ 29537 w 614"/>
              <a:gd name="T1" fmla="*/ 103027 h 643"/>
              <a:gd name="T2" fmla="*/ 0 w 614"/>
              <a:gd name="T3" fmla="*/ 103027 h 643"/>
              <a:gd name="T4" fmla="*/ 161925 w 614"/>
              <a:gd name="T5" fmla="*/ 0 h 643"/>
              <a:gd name="T6" fmla="*/ 323850 w 614"/>
              <a:gd name="T7" fmla="*/ 103027 h 643"/>
              <a:gd name="T8" fmla="*/ 309609 w 614"/>
              <a:gd name="T9" fmla="*/ 103027 h 643"/>
              <a:gd name="T10" fmla="*/ 294313 w 614"/>
              <a:gd name="T11" fmla="*/ 103027 h 643"/>
              <a:gd name="T12" fmla="*/ 294313 w 614"/>
              <a:gd name="T13" fmla="*/ 324403 h 643"/>
              <a:gd name="T14" fmla="*/ 29537 w 614"/>
              <a:gd name="T15" fmla="*/ 324403 h 643"/>
              <a:gd name="T16" fmla="*/ 29537 w 614"/>
              <a:gd name="T17" fmla="*/ 103027 h 643"/>
              <a:gd name="T18" fmla="*/ 294313 w 614"/>
              <a:gd name="T19" fmla="*/ 103027 h 643"/>
              <a:gd name="T20" fmla="*/ 309609 w 614"/>
              <a:gd name="T21" fmla="*/ 103027 h 643"/>
              <a:gd name="T22" fmla="*/ 309609 w 614"/>
              <a:gd name="T23" fmla="*/ 339725 h 643"/>
              <a:gd name="T24" fmla="*/ 29537 w 614"/>
              <a:gd name="T25" fmla="*/ 339725 h 643"/>
              <a:gd name="T26" fmla="*/ 29537 w 614"/>
              <a:gd name="T27" fmla="*/ 324403 h 643"/>
              <a:gd name="T28" fmla="*/ 29537 w 614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7" y="195"/>
                </a:lnTo>
                <a:lnTo>
                  <a:pt x="558" y="195"/>
                </a:lnTo>
                <a:lnTo>
                  <a:pt x="558" y="614"/>
                </a:lnTo>
                <a:lnTo>
                  <a:pt x="56" y="614"/>
                </a:lnTo>
                <a:lnTo>
                  <a:pt x="56" y="195"/>
                </a:lnTo>
                <a:lnTo>
                  <a:pt x="558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21" name="Rectangle 357"/>
          <p:cNvSpPr>
            <a:spLocks noChangeArrowheads="1"/>
          </p:cNvSpPr>
          <p:nvPr/>
        </p:nvSpPr>
        <p:spPr bwMode="auto">
          <a:xfrm>
            <a:off x="1782763" y="6026150"/>
            <a:ext cx="268287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22" name="Rectangle 358"/>
          <p:cNvSpPr>
            <a:spLocks noChangeArrowheads="1"/>
          </p:cNvSpPr>
          <p:nvPr/>
        </p:nvSpPr>
        <p:spPr bwMode="auto">
          <a:xfrm>
            <a:off x="1825625" y="6078538"/>
            <a:ext cx="93663" cy="168275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23" name="Rectangle 359"/>
          <p:cNvSpPr>
            <a:spLocks noChangeArrowheads="1"/>
          </p:cNvSpPr>
          <p:nvPr/>
        </p:nvSpPr>
        <p:spPr bwMode="auto">
          <a:xfrm>
            <a:off x="1960563" y="6075363"/>
            <a:ext cx="65087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24" name="Freeform 360"/>
          <p:cNvSpPr>
            <a:spLocks/>
          </p:cNvSpPr>
          <p:nvPr/>
        </p:nvSpPr>
        <p:spPr bwMode="auto">
          <a:xfrm>
            <a:off x="1893888" y="6156325"/>
            <a:ext cx="12700" cy="15875"/>
          </a:xfrm>
          <a:custGeom>
            <a:avLst/>
            <a:gdLst>
              <a:gd name="T0" fmla="*/ 12700 w 23"/>
              <a:gd name="T1" fmla="*/ 6879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9939 w 23"/>
              <a:gd name="T9" fmla="*/ 2117 h 30"/>
              <a:gd name="T10" fmla="*/ 9387 w 23"/>
              <a:gd name="T11" fmla="*/ 1058 h 30"/>
              <a:gd name="T12" fmla="*/ 8835 w 23"/>
              <a:gd name="T13" fmla="*/ 529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313 w 23"/>
              <a:gd name="T23" fmla="*/ 529 h 30"/>
              <a:gd name="T24" fmla="*/ 2209 w 23"/>
              <a:gd name="T25" fmla="*/ 1058 h 30"/>
              <a:gd name="T26" fmla="*/ 1657 w 23"/>
              <a:gd name="T27" fmla="*/ 2117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467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2700 h 30"/>
              <a:gd name="T44" fmla="*/ 1657 w 23"/>
              <a:gd name="T45" fmla="*/ 13229 h 30"/>
              <a:gd name="T46" fmla="*/ 2209 w 23"/>
              <a:gd name="T47" fmla="*/ 14287 h 30"/>
              <a:gd name="T48" fmla="*/ 3313 w 23"/>
              <a:gd name="T49" fmla="*/ 14817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8835 w 23"/>
              <a:gd name="T59" fmla="*/ 14817 h 30"/>
              <a:gd name="T60" fmla="*/ 9387 w 23"/>
              <a:gd name="T61" fmla="*/ 14287 h 30"/>
              <a:gd name="T62" fmla="*/ 9939 w 23"/>
              <a:gd name="T63" fmla="*/ 13229 h 30"/>
              <a:gd name="T64" fmla="*/ 11596 w 23"/>
              <a:gd name="T65" fmla="*/ 12700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467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5"/>
                </a:lnTo>
                <a:lnTo>
                  <a:pt x="18" y="4"/>
                </a:lnTo>
                <a:lnTo>
                  <a:pt x="18" y="3"/>
                </a:lnTo>
                <a:lnTo>
                  <a:pt x="17" y="2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6" y="1"/>
                </a:lnTo>
                <a:lnTo>
                  <a:pt x="5" y="1"/>
                </a:lnTo>
                <a:lnTo>
                  <a:pt x="4" y="2"/>
                </a:lnTo>
                <a:lnTo>
                  <a:pt x="3" y="3"/>
                </a:lnTo>
                <a:lnTo>
                  <a:pt x="3" y="4"/>
                </a:lnTo>
                <a:lnTo>
                  <a:pt x="2" y="5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4" y="27"/>
                </a:lnTo>
                <a:lnTo>
                  <a:pt x="5" y="28"/>
                </a:lnTo>
                <a:lnTo>
                  <a:pt x="6" y="28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28"/>
                </a:lnTo>
                <a:lnTo>
                  <a:pt x="17" y="27"/>
                </a:lnTo>
                <a:lnTo>
                  <a:pt x="18" y="26"/>
                </a:lnTo>
                <a:lnTo>
                  <a:pt x="18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25" name="Line 361"/>
          <p:cNvSpPr>
            <a:spLocks noChangeShapeType="1"/>
          </p:cNvSpPr>
          <p:nvPr/>
        </p:nvSpPr>
        <p:spPr bwMode="auto">
          <a:xfrm>
            <a:off x="1992313" y="6075363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26" name="Line 362"/>
          <p:cNvSpPr>
            <a:spLocks noChangeShapeType="1"/>
          </p:cNvSpPr>
          <p:nvPr/>
        </p:nvSpPr>
        <p:spPr bwMode="auto">
          <a:xfrm>
            <a:off x="1960563" y="6113463"/>
            <a:ext cx="61912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27" name="Freeform 363"/>
          <p:cNvSpPr>
            <a:spLocks/>
          </p:cNvSpPr>
          <p:nvPr/>
        </p:nvSpPr>
        <p:spPr bwMode="auto">
          <a:xfrm>
            <a:off x="2081213" y="5329238"/>
            <a:ext cx="323850" cy="339725"/>
          </a:xfrm>
          <a:custGeom>
            <a:avLst/>
            <a:gdLst>
              <a:gd name="T0" fmla="*/ 29537 w 614"/>
              <a:gd name="T1" fmla="*/ 103027 h 643"/>
              <a:gd name="T2" fmla="*/ 0 w 614"/>
              <a:gd name="T3" fmla="*/ 103027 h 643"/>
              <a:gd name="T4" fmla="*/ 161925 w 614"/>
              <a:gd name="T5" fmla="*/ 0 h 643"/>
              <a:gd name="T6" fmla="*/ 323850 w 614"/>
              <a:gd name="T7" fmla="*/ 103027 h 643"/>
              <a:gd name="T8" fmla="*/ 309609 w 614"/>
              <a:gd name="T9" fmla="*/ 103027 h 643"/>
              <a:gd name="T10" fmla="*/ 294313 w 614"/>
              <a:gd name="T11" fmla="*/ 103027 h 643"/>
              <a:gd name="T12" fmla="*/ 294313 w 614"/>
              <a:gd name="T13" fmla="*/ 324931 h 643"/>
              <a:gd name="T14" fmla="*/ 29537 w 614"/>
              <a:gd name="T15" fmla="*/ 324931 h 643"/>
              <a:gd name="T16" fmla="*/ 29537 w 614"/>
              <a:gd name="T17" fmla="*/ 103027 h 643"/>
              <a:gd name="T18" fmla="*/ 294313 w 614"/>
              <a:gd name="T19" fmla="*/ 103027 h 643"/>
              <a:gd name="T20" fmla="*/ 309609 w 614"/>
              <a:gd name="T21" fmla="*/ 103027 h 643"/>
              <a:gd name="T22" fmla="*/ 309609 w 614"/>
              <a:gd name="T23" fmla="*/ 339725 h 643"/>
              <a:gd name="T24" fmla="*/ 29537 w 614"/>
              <a:gd name="T25" fmla="*/ 339725 h 643"/>
              <a:gd name="T26" fmla="*/ 29537 w 614"/>
              <a:gd name="T27" fmla="*/ 324931 h 643"/>
              <a:gd name="T28" fmla="*/ 29537 w 614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7" y="195"/>
                </a:lnTo>
                <a:lnTo>
                  <a:pt x="558" y="195"/>
                </a:lnTo>
                <a:lnTo>
                  <a:pt x="558" y="615"/>
                </a:lnTo>
                <a:lnTo>
                  <a:pt x="56" y="615"/>
                </a:lnTo>
                <a:lnTo>
                  <a:pt x="56" y="195"/>
                </a:lnTo>
                <a:lnTo>
                  <a:pt x="558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28" name="Rectangle 364"/>
          <p:cNvSpPr>
            <a:spLocks noChangeArrowheads="1"/>
          </p:cNvSpPr>
          <p:nvPr/>
        </p:nvSpPr>
        <p:spPr bwMode="auto">
          <a:xfrm>
            <a:off x="2111375" y="5432425"/>
            <a:ext cx="268288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29" name="Rectangle 365"/>
          <p:cNvSpPr>
            <a:spLocks noChangeArrowheads="1"/>
          </p:cNvSpPr>
          <p:nvPr/>
        </p:nvSpPr>
        <p:spPr bwMode="auto">
          <a:xfrm>
            <a:off x="2154238" y="5484813"/>
            <a:ext cx="93662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30" name="Rectangle 366"/>
          <p:cNvSpPr>
            <a:spLocks noChangeArrowheads="1"/>
          </p:cNvSpPr>
          <p:nvPr/>
        </p:nvSpPr>
        <p:spPr bwMode="auto">
          <a:xfrm>
            <a:off x="2289175" y="5481638"/>
            <a:ext cx="65088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31" name="Freeform 367"/>
          <p:cNvSpPr>
            <a:spLocks/>
          </p:cNvSpPr>
          <p:nvPr/>
        </p:nvSpPr>
        <p:spPr bwMode="auto">
          <a:xfrm>
            <a:off x="2222500" y="5562600"/>
            <a:ext cx="12700" cy="15875"/>
          </a:xfrm>
          <a:custGeom>
            <a:avLst/>
            <a:gdLst>
              <a:gd name="T0" fmla="*/ 12700 w 23"/>
              <a:gd name="T1" fmla="*/ 6879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9939 w 23"/>
              <a:gd name="T9" fmla="*/ 2646 h 30"/>
              <a:gd name="T10" fmla="*/ 9387 w 23"/>
              <a:gd name="T11" fmla="*/ 1058 h 30"/>
              <a:gd name="T12" fmla="*/ 8835 w 23"/>
              <a:gd name="T13" fmla="*/ 529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313 w 23"/>
              <a:gd name="T23" fmla="*/ 529 h 30"/>
              <a:gd name="T24" fmla="*/ 2209 w 23"/>
              <a:gd name="T25" fmla="*/ 1058 h 30"/>
              <a:gd name="T26" fmla="*/ 1657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2700 h 30"/>
              <a:gd name="T44" fmla="*/ 1657 w 23"/>
              <a:gd name="T45" fmla="*/ 13229 h 30"/>
              <a:gd name="T46" fmla="*/ 2209 w 23"/>
              <a:gd name="T47" fmla="*/ 14817 h 30"/>
              <a:gd name="T48" fmla="*/ 3313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8835 w 23"/>
              <a:gd name="T59" fmla="*/ 15346 h 30"/>
              <a:gd name="T60" fmla="*/ 9387 w 23"/>
              <a:gd name="T61" fmla="*/ 14817 h 30"/>
              <a:gd name="T62" fmla="*/ 9939 w 23"/>
              <a:gd name="T63" fmla="*/ 13229 h 30"/>
              <a:gd name="T64" fmla="*/ 11596 w 23"/>
              <a:gd name="T65" fmla="*/ 12700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5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8" y="5"/>
                </a:lnTo>
                <a:lnTo>
                  <a:pt x="18" y="4"/>
                </a:lnTo>
                <a:lnTo>
                  <a:pt x="17" y="2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7" y="0"/>
                </a:lnTo>
                <a:lnTo>
                  <a:pt x="6" y="1"/>
                </a:lnTo>
                <a:lnTo>
                  <a:pt x="5" y="1"/>
                </a:lnTo>
                <a:lnTo>
                  <a:pt x="4" y="2"/>
                </a:lnTo>
                <a:lnTo>
                  <a:pt x="3" y="4"/>
                </a:lnTo>
                <a:lnTo>
                  <a:pt x="3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7"/>
                </a:lnTo>
                <a:lnTo>
                  <a:pt x="4" y="28"/>
                </a:lnTo>
                <a:lnTo>
                  <a:pt x="5" y="29"/>
                </a:lnTo>
                <a:lnTo>
                  <a:pt x="6" y="29"/>
                </a:lnTo>
                <a:lnTo>
                  <a:pt x="7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29"/>
                </a:lnTo>
                <a:lnTo>
                  <a:pt x="17" y="28"/>
                </a:lnTo>
                <a:lnTo>
                  <a:pt x="18" y="27"/>
                </a:lnTo>
                <a:lnTo>
                  <a:pt x="18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32" name="Line 368"/>
          <p:cNvSpPr>
            <a:spLocks noChangeShapeType="1"/>
          </p:cNvSpPr>
          <p:nvPr/>
        </p:nvSpPr>
        <p:spPr bwMode="auto">
          <a:xfrm>
            <a:off x="2320925" y="5481638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33" name="Line 369"/>
          <p:cNvSpPr>
            <a:spLocks noChangeShapeType="1"/>
          </p:cNvSpPr>
          <p:nvPr/>
        </p:nvSpPr>
        <p:spPr bwMode="auto">
          <a:xfrm>
            <a:off x="2289175" y="5519738"/>
            <a:ext cx="61913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34" name="Freeform 370"/>
          <p:cNvSpPr>
            <a:spLocks/>
          </p:cNvSpPr>
          <p:nvPr/>
        </p:nvSpPr>
        <p:spPr bwMode="auto">
          <a:xfrm>
            <a:off x="3116263" y="5808663"/>
            <a:ext cx="325437" cy="341312"/>
          </a:xfrm>
          <a:custGeom>
            <a:avLst/>
            <a:gdLst>
              <a:gd name="T0" fmla="*/ 29633 w 615"/>
              <a:gd name="T1" fmla="*/ 103508 h 643"/>
              <a:gd name="T2" fmla="*/ 0 w 615"/>
              <a:gd name="T3" fmla="*/ 103508 h 643"/>
              <a:gd name="T4" fmla="*/ 162454 w 615"/>
              <a:gd name="T5" fmla="*/ 0 h 643"/>
              <a:gd name="T6" fmla="*/ 325437 w 615"/>
              <a:gd name="T7" fmla="*/ 103508 h 643"/>
              <a:gd name="T8" fmla="*/ 310620 w 615"/>
              <a:gd name="T9" fmla="*/ 103508 h 643"/>
              <a:gd name="T10" fmla="*/ 295804 w 615"/>
              <a:gd name="T11" fmla="*/ 103508 h 643"/>
              <a:gd name="T12" fmla="*/ 295804 w 615"/>
              <a:gd name="T13" fmla="*/ 325918 h 643"/>
              <a:gd name="T14" fmla="*/ 29633 w 615"/>
              <a:gd name="T15" fmla="*/ 325918 h 643"/>
              <a:gd name="T16" fmla="*/ 29633 w 615"/>
              <a:gd name="T17" fmla="*/ 103508 h 643"/>
              <a:gd name="T18" fmla="*/ 295804 w 615"/>
              <a:gd name="T19" fmla="*/ 103508 h 643"/>
              <a:gd name="T20" fmla="*/ 310620 w 615"/>
              <a:gd name="T21" fmla="*/ 103508 h 643"/>
              <a:gd name="T22" fmla="*/ 310620 w 615"/>
              <a:gd name="T23" fmla="*/ 341312 h 643"/>
              <a:gd name="T24" fmla="*/ 29633 w 615"/>
              <a:gd name="T25" fmla="*/ 341312 h 643"/>
              <a:gd name="T26" fmla="*/ 29633 w 615"/>
              <a:gd name="T27" fmla="*/ 325918 h 643"/>
              <a:gd name="T28" fmla="*/ 29633 w 615"/>
              <a:gd name="T29" fmla="*/ 103508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5" y="195"/>
                </a:lnTo>
                <a:lnTo>
                  <a:pt x="587" y="195"/>
                </a:lnTo>
                <a:lnTo>
                  <a:pt x="559" y="195"/>
                </a:lnTo>
                <a:lnTo>
                  <a:pt x="559" y="614"/>
                </a:lnTo>
                <a:lnTo>
                  <a:pt x="56" y="614"/>
                </a:lnTo>
                <a:lnTo>
                  <a:pt x="56" y="195"/>
                </a:lnTo>
                <a:lnTo>
                  <a:pt x="559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35" name="Rectangle 371"/>
          <p:cNvSpPr>
            <a:spLocks noChangeArrowheads="1"/>
          </p:cNvSpPr>
          <p:nvPr/>
        </p:nvSpPr>
        <p:spPr bwMode="auto">
          <a:xfrm>
            <a:off x="3146425" y="5911850"/>
            <a:ext cx="269875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36" name="Rectangle 372"/>
          <p:cNvSpPr>
            <a:spLocks noChangeArrowheads="1"/>
          </p:cNvSpPr>
          <p:nvPr/>
        </p:nvSpPr>
        <p:spPr bwMode="auto">
          <a:xfrm>
            <a:off x="3189288" y="5965825"/>
            <a:ext cx="95250" cy="166688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37" name="Rectangle 373"/>
          <p:cNvSpPr>
            <a:spLocks noChangeArrowheads="1"/>
          </p:cNvSpPr>
          <p:nvPr/>
        </p:nvSpPr>
        <p:spPr bwMode="auto">
          <a:xfrm>
            <a:off x="3325813" y="5961063"/>
            <a:ext cx="63500" cy="80962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38" name="Freeform 374"/>
          <p:cNvSpPr>
            <a:spLocks/>
          </p:cNvSpPr>
          <p:nvPr/>
        </p:nvSpPr>
        <p:spPr bwMode="auto">
          <a:xfrm>
            <a:off x="3259138" y="6042025"/>
            <a:ext cx="12700" cy="15875"/>
          </a:xfrm>
          <a:custGeom>
            <a:avLst/>
            <a:gdLst>
              <a:gd name="T0" fmla="*/ 12700 w 23"/>
              <a:gd name="T1" fmla="*/ 7116 h 29"/>
              <a:gd name="T2" fmla="*/ 12700 w 23"/>
              <a:gd name="T3" fmla="*/ 6022 h 29"/>
              <a:gd name="T4" fmla="*/ 11596 w 23"/>
              <a:gd name="T5" fmla="*/ 4927 h 29"/>
              <a:gd name="T6" fmla="*/ 11596 w 23"/>
              <a:gd name="T7" fmla="*/ 3284 h 29"/>
              <a:gd name="T8" fmla="*/ 10491 w 23"/>
              <a:gd name="T9" fmla="*/ 2190 h 29"/>
              <a:gd name="T10" fmla="*/ 9939 w 23"/>
              <a:gd name="T11" fmla="*/ 1095 h 29"/>
              <a:gd name="T12" fmla="*/ 8835 w 23"/>
              <a:gd name="T13" fmla="*/ 547 h 29"/>
              <a:gd name="T14" fmla="*/ 7730 w 23"/>
              <a:gd name="T15" fmla="*/ 0 h 29"/>
              <a:gd name="T16" fmla="*/ 6626 w 23"/>
              <a:gd name="T17" fmla="*/ 0 h 29"/>
              <a:gd name="T18" fmla="*/ 5522 w 23"/>
              <a:gd name="T19" fmla="*/ 0 h 29"/>
              <a:gd name="T20" fmla="*/ 4970 w 23"/>
              <a:gd name="T21" fmla="*/ 0 h 29"/>
              <a:gd name="T22" fmla="*/ 3865 w 23"/>
              <a:gd name="T23" fmla="*/ 547 h 29"/>
              <a:gd name="T24" fmla="*/ 2209 w 23"/>
              <a:gd name="T25" fmla="*/ 1095 h 29"/>
              <a:gd name="T26" fmla="*/ 1657 w 23"/>
              <a:gd name="T27" fmla="*/ 2190 h 29"/>
              <a:gd name="T28" fmla="*/ 552 w 23"/>
              <a:gd name="T29" fmla="*/ 3284 h 29"/>
              <a:gd name="T30" fmla="*/ 552 w 23"/>
              <a:gd name="T31" fmla="*/ 4927 h 29"/>
              <a:gd name="T32" fmla="*/ 0 w 23"/>
              <a:gd name="T33" fmla="*/ 6022 h 29"/>
              <a:gd name="T34" fmla="*/ 0 w 23"/>
              <a:gd name="T35" fmla="*/ 7116 h 29"/>
              <a:gd name="T36" fmla="*/ 0 w 23"/>
              <a:gd name="T37" fmla="*/ 8759 h 29"/>
              <a:gd name="T38" fmla="*/ 0 w 23"/>
              <a:gd name="T39" fmla="*/ 10401 h 29"/>
              <a:gd name="T40" fmla="*/ 552 w 23"/>
              <a:gd name="T41" fmla="*/ 12043 h 29"/>
              <a:gd name="T42" fmla="*/ 552 w 23"/>
              <a:gd name="T43" fmla="*/ 13138 h 29"/>
              <a:gd name="T44" fmla="*/ 1657 w 23"/>
              <a:gd name="T45" fmla="*/ 13685 h 29"/>
              <a:gd name="T46" fmla="*/ 2209 w 23"/>
              <a:gd name="T47" fmla="*/ 14780 h 29"/>
              <a:gd name="T48" fmla="*/ 3865 w 23"/>
              <a:gd name="T49" fmla="*/ 15328 h 29"/>
              <a:gd name="T50" fmla="*/ 4970 w 23"/>
              <a:gd name="T51" fmla="*/ 15875 h 29"/>
              <a:gd name="T52" fmla="*/ 5522 w 23"/>
              <a:gd name="T53" fmla="*/ 15875 h 29"/>
              <a:gd name="T54" fmla="*/ 6626 w 23"/>
              <a:gd name="T55" fmla="*/ 15875 h 29"/>
              <a:gd name="T56" fmla="*/ 7730 w 23"/>
              <a:gd name="T57" fmla="*/ 15875 h 29"/>
              <a:gd name="T58" fmla="*/ 8835 w 23"/>
              <a:gd name="T59" fmla="*/ 15328 h 29"/>
              <a:gd name="T60" fmla="*/ 9939 w 23"/>
              <a:gd name="T61" fmla="*/ 14780 h 29"/>
              <a:gd name="T62" fmla="*/ 10491 w 23"/>
              <a:gd name="T63" fmla="*/ 13685 h 29"/>
              <a:gd name="T64" fmla="*/ 11596 w 23"/>
              <a:gd name="T65" fmla="*/ 13138 h 29"/>
              <a:gd name="T66" fmla="*/ 11596 w 23"/>
              <a:gd name="T67" fmla="*/ 12043 h 29"/>
              <a:gd name="T68" fmla="*/ 12700 w 23"/>
              <a:gd name="T69" fmla="*/ 10401 h 29"/>
              <a:gd name="T70" fmla="*/ 12700 w 23"/>
              <a:gd name="T71" fmla="*/ 8759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29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6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4" y="2"/>
                </a:lnTo>
                <a:lnTo>
                  <a:pt x="3" y="3"/>
                </a:lnTo>
                <a:lnTo>
                  <a:pt x="3" y="4"/>
                </a:lnTo>
                <a:lnTo>
                  <a:pt x="2" y="5"/>
                </a:lnTo>
                <a:lnTo>
                  <a:pt x="1" y="6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4" y="27"/>
                </a:lnTo>
                <a:lnTo>
                  <a:pt x="6" y="28"/>
                </a:lnTo>
                <a:lnTo>
                  <a:pt x="7" y="28"/>
                </a:lnTo>
                <a:lnTo>
                  <a:pt x="8" y="29"/>
                </a:lnTo>
                <a:lnTo>
                  <a:pt x="9" y="29"/>
                </a:lnTo>
                <a:lnTo>
                  <a:pt x="10" y="29"/>
                </a:lnTo>
                <a:lnTo>
                  <a:pt x="11" y="29"/>
                </a:lnTo>
                <a:lnTo>
                  <a:pt x="12" y="29"/>
                </a:lnTo>
                <a:lnTo>
                  <a:pt x="13" y="29"/>
                </a:lnTo>
                <a:lnTo>
                  <a:pt x="14" y="29"/>
                </a:lnTo>
                <a:lnTo>
                  <a:pt x="15" y="29"/>
                </a:lnTo>
                <a:lnTo>
                  <a:pt x="16" y="28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7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39" name="Line 375"/>
          <p:cNvSpPr>
            <a:spLocks noChangeShapeType="1"/>
          </p:cNvSpPr>
          <p:nvPr/>
        </p:nvSpPr>
        <p:spPr bwMode="auto">
          <a:xfrm>
            <a:off x="3355975" y="5961063"/>
            <a:ext cx="1588" cy="80962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40" name="Line 376"/>
          <p:cNvSpPr>
            <a:spLocks noChangeShapeType="1"/>
          </p:cNvSpPr>
          <p:nvPr/>
        </p:nvSpPr>
        <p:spPr bwMode="auto">
          <a:xfrm>
            <a:off x="3325813" y="5999163"/>
            <a:ext cx="61912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41" name="Freeform 377"/>
          <p:cNvSpPr>
            <a:spLocks/>
          </p:cNvSpPr>
          <p:nvPr/>
        </p:nvSpPr>
        <p:spPr bwMode="auto">
          <a:xfrm>
            <a:off x="3054350" y="4457700"/>
            <a:ext cx="323850" cy="339725"/>
          </a:xfrm>
          <a:custGeom>
            <a:avLst/>
            <a:gdLst>
              <a:gd name="T0" fmla="*/ 29537 w 614"/>
              <a:gd name="T1" fmla="*/ 103027 h 643"/>
              <a:gd name="T2" fmla="*/ 0 w 614"/>
              <a:gd name="T3" fmla="*/ 103027 h 643"/>
              <a:gd name="T4" fmla="*/ 161925 w 614"/>
              <a:gd name="T5" fmla="*/ 0 h 643"/>
              <a:gd name="T6" fmla="*/ 323850 w 614"/>
              <a:gd name="T7" fmla="*/ 103027 h 643"/>
              <a:gd name="T8" fmla="*/ 309609 w 614"/>
              <a:gd name="T9" fmla="*/ 103027 h 643"/>
              <a:gd name="T10" fmla="*/ 294313 w 614"/>
              <a:gd name="T11" fmla="*/ 103027 h 643"/>
              <a:gd name="T12" fmla="*/ 294313 w 614"/>
              <a:gd name="T13" fmla="*/ 324403 h 643"/>
              <a:gd name="T14" fmla="*/ 29537 w 614"/>
              <a:gd name="T15" fmla="*/ 324403 h 643"/>
              <a:gd name="T16" fmla="*/ 29537 w 614"/>
              <a:gd name="T17" fmla="*/ 103027 h 643"/>
              <a:gd name="T18" fmla="*/ 294313 w 614"/>
              <a:gd name="T19" fmla="*/ 103027 h 643"/>
              <a:gd name="T20" fmla="*/ 309609 w 614"/>
              <a:gd name="T21" fmla="*/ 103027 h 643"/>
              <a:gd name="T22" fmla="*/ 309609 w 614"/>
              <a:gd name="T23" fmla="*/ 339725 h 643"/>
              <a:gd name="T24" fmla="*/ 29537 w 614"/>
              <a:gd name="T25" fmla="*/ 339725 h 643"/>
              <a:gd name="T26" fmla="*/ 29537 w 614"/>
              <a:gd name="T27" fmla="*/ 324403 h 643"/>
              <a:gd name="T28" fmla="*/ 29537 w 614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7" y="195"/>
                </a:lnTo>
                <a:lnTo>
                  <a:pt x="558" y="195"/>
                </a:lnTo>
                <a:lnTo>
                  <a:pt x="558" y="614"/>
                </a:lnTo>
                <a:lnTo>
                  <a:pt x="56" y="614"/>
                </a:lnTo>
                <a:lnTo>
                  <a:pt x="56" y="195"/>
                </a:lnTo>
                <a:lnTo>
                  <a:pt x="558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42" name="Rectangle 378"/>
          <p:cNvSpPr>
            <a:spLocks noChangeArrowheads="1"/>
          </p:cNvSpPr>
          <p:nvPr/>
        </p:nvSpPr>
        <p:spPr bwMode="auto">
          <a:xfrm>
            <a:off x="3084513" y="4560888"/>
            <a:ext cx="268287" cy="220662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43" name="Rectangle 379"/>
          <p:cNvSpPr>
            <a:spLocks noChangeArrowheads="1"/>
          </p:cNvSpPr>
          <p:nvPr/>
        </p:nvSpPr>
        <p:spPr bwMode="auto">
          <a:xfrm>
            <a:off x="3127375" y="4613275"/>
            <a:ext cx="93663" cy="166688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44" name="Rectangle 380"/>
          <p:cNvSpPr>
            <a:spLocks noChangeArrowheads="1"/>
          </p:cNvSpPr>
          <p:nvPr/>
        </p:nvSpPr>
        <p:spPr bwMode="auto">
          <a:xfrm>
            <a:off x="3262313" y="4608513"/>
            <a:ext cx="63500" cy="80962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45" name="Freeform 381"/>
          <p:cNvSpPr>
            <a:spLocks/>
          </p:cNvSpPr>
          <p:nvPr/>
        </p:nvSpPr>
        <p:spPr bwMode="auto">
          <a:xfrm>
            <a:off x="3195638" y="4691063"/>
            <a:ext cx="12700" cy="15875"/>
          </a:xfrm>
          <a:custGeom>
            <a:avLst/>
            <a:gdLst>
              <a:gd name="T0" fmla="*/ 12700 w 23"/>
              <a:gd name="T1" fmla="*/ 6879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117 h 30"/>
              <a:gd name="T10" fmla="*/ 9939 w 23"/>
              <a:gd name="T11" fmla="*/ 1058 h 30"/>
              <a:gd name="T12" fmla="*/ 9387 w 23"/>
              <a:gd name="T13" fmla="*/ 529 h 30"/>
              <a:gd name="T14" fmla="*/ 8283 w 23"/>
              <a:gd name="T15" fmla="*/ 0 h 30"/>
              <a:gd name="T16" fmla="*/ 7178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529 h 30"/>
              <a:gd name="T24" fmla="*/ 2761 w 23"/>
              <a:gd name="T25" fmla="*/ 1058 h 30"/>
              <a:gd name="T26" fmla="*/ 2209 w 23"/>
              <a:gd name="T27" fmla="*/ 2117 h 30"/>
              <a:gd name="T28" fmla="*/ 1104 w 23"/>
              <a:gd name="T29" fmla="*/ 3704 h 30"/>
              <a:gd name="T30" fmla="*/ 1104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467 h 30"/>
              <a:gd name="T38" fmla="*/ 0 w 23"/>
              <a:gd name="T39" fmla="*/ 10054 h 30"/>
              <a:gd name="T40" fmla="*/ 1104 w 23"/>
              <a:gd name="T41" fmla="*/ 11642 h 30"/>
              <a:gd name="T42" fmla="*/ 1104 w 23"/>
              <a:gd name="T43" fmla="*/ 12700 h 30"/>
              <a:gd name="T44" fmla="*/ 2209 w 23"/>
              <a:gd name="T45" fmla="*/ 13229 h 30"/>
              <a:gd name="T46" fmla="*/ 2761 w 23"/>
              <a:gd name="T47" fmla="*/ 14287 h 30"/>
              <a:gd name="T48" fmla="*/ 3865 w 23"/>
              <a:gd name="T49" fmla="*/ 14817 h 30"/>
              <a:gd name="T50" fmla="*/ 4970 w 23"/>
              <a:gd name="T51" fmla="*/ 15875 h 30"/>
              <a:gd name="T52" fmla="*/ 5522 w 23"/>
              <a:gd name="T53" fmla="*/ 15875 h 30"/>
              <a:gd name="T54" fmla="*/ 7178 w 23"/>
              <a:gd name="T55" fmla="*/ 15875 h 30"/>
              <a:gd name="T56" fmla="*/ 8283 w 23"/>
              <a:gd name="T57" fmla="*/ 15875 h 30"/>
              <a:gd name="T58" fmla="*/ 9387 w 23"/>
              <a:gd name="T59" fmla="*/ 14817 h 30"/>
              <a:gd name="T60" fmla="*/ 9939 w 23"/>
              <a:gd name="T61" fmla="*/ 14287 h 30"/>
              <a:gd name="T62" fmla="*/ 10491 w 23"/>
              <a:gd name="T63" fmla="*/ 13229 h 30"/>
              <a:gd name="T64" fmla="*/ 11596 w 23"/>
              <a:gd name="T65" fmla="*/ 12700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467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3"/>
                </a:lnTo>
                <a:lnTo>
                  <a:pt x="4" y="4"/>
                </a:lnTo>
                <a:lnTo>
                  <a:pt x="3" y="5"/>
                </a:lnTo>
                <a:lnTo>
                  <a:pt x="2" y="7"/>
                </a:lnTo>
                <a:lnTo>
                  <a:pt x="2" y="8"/>
                </a:lnTo>
                <a:lnTo>
                  <a:pt x="2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2" y="22"/>
                </a:lnTo>
                <a:lnTo>
                  <a:pt x="2" y="23"/>
                </a:lnTo>
                <a:lnTo>
                  <a:pt x="2" y="24"/>
                </a:lnTo>
                <a:lnTo>
                  <a:pt x="3" y="24"/>
                </a:lnTo>
                <a:lnTo>
                  <a:pt x="4" y="25"/>
                </a:lnTo>
                <a:lnTo>
                  <a:pt x="4" y="26"/>
                </a:lnTo>
                <a:lnTo>
                  <a:pt x="5" y="27"/>
                </a:lnTo>
                <a:lnTo>
                  <a:pt x="6" y="28"/>
                </a:lnTo>
                <a:lnTo>
                  <a:pt x="7" y="28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30"/>
                </a:lnTo>
                <a:lnTo>
                  <a:pt x="17" y="28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46" name="Line 382"/>
          <p:cNvSpPr>
            <a:spLocks noChangeShapeType="1"/>
          </p:cNvSpPr>
          <p:nvPr/>
        </p:nvSpPr>
        <p:spPr bwMode="auto">
          <a:xfrm>
            <a:off x="3294063" y="4610100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47" name="Line 383"/>
          <p:cNvSpPr>
            <a:spLocks noChangeShapeType="1"/>
          </p:cNvSpPr>
          <p:nvPr/>
        </p:nvSpPr>
        <p:spPr bwMode="auto">
          <a:xfrm>
            <a:off x="3262313" y="4648200"/>
            <a:ext cx="61912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48" name="Freeform 384"/>
          <p:cNvSpPr>
            <a:spLocks/>
          </p:cNvSpPr>
          <p:nvPr/>
        </p:nvSpPr>
        <p:spPr bwMode="auto">
          <a:xfrm>
            <a:off x="3167063" y="5038725"/>
            <a:ext cx="325437" cy="339725"/>
          </a:xfrm>
          <a:custGeom>
            <a:avLst/>
            <a:gdLst>
              <a:gd name="T0" fmla="*/ 29682 w 614"/>
              <a:gd name="T1" fmla="*/ 103555 h 643"/>
              <a:gd name="T2" fmla="*/ 0 w 614"/>
              <a:gd name="T3" fmla="*/ 103555 h 643"/>
              <a:gd name="T4" fmla="*/ 162719 w 614"/>
              <a:gd name="T5" fmla="*/ 0 h 643"/>
              <a:gd name="T6" fmla="*/ 325437 w 614"/>
              <a:gd name="T7" fmla="*/ 103555 h 643"/>
              <a:gd name="T8" fmla="*/ 311126 w 614"/>
              <a:gd name="T9" fmla="*/ 103555 h 643"/>
              <a:gd name="T10" fmla="*/ 295755 w 614"/>
              <a:gd name="T11" fmla="*/ 103555 h 643"/>
              <a:gd name="T12" fmla="*/ 295755 w 614"/>
              <a:gd name="T13" fmla="*/ 324931 h 643"/>
              <a:gd name="T14" fmla="*/ 29682 w 614"/>
              <a:gd name="T15" fmla="*/ 324931 h 643"/>
              <a:gd name="T16" fmla="*/ 29682 w 614"/>
              <a:gd name="T17" fmla="*/ 103555 h 643"/>
              <a:gd name="T18" fmla="*/ 295755 w 614"/>
              <a:gd name="T19" fmla="*/ 103555 h 643"/>
              <a:gd name="T20" fmla="*/ 311126 w 614"/>
              <a:gd name="T21" fmla="*/ 103555 h 643"/>
              <a:gd name="T22" fmla="*/ 311126 w 614"/>
              <a:gd name="T23" fmla="*/ 339725 h 643"/>
              <a:gd name="T24" fmla="*/ 29682 w 614"/>
              <a:gd name="T25" fmla="*/ 339725 h 643"/>
              <a:gd name="T26" fmla="*/ 29682 w 614"/>
              <a:gd name="T27" fmla="*/ 324931 h 643"/>
              <a:gd name="T28" fmla="*/ 29682 w 614"/>
              <a:gd name="T29" fmla="*/ 103555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6"/>
                </a:moveTo>
                <a:lnTo>
                  <a:pt x="0" y="196"/>
                </a:lnTo>
                <a:lnTo>
                  <a:pt x="307" y="0"/>
                </a:lnTo>
                <a:lnTo>
                  <a:pt x="614" y="196"/>
                </a:lnTo>
                <a:lnTo>
                  <a:pt x="587" y="196"/>
                </a:lnTo>
                <a:lnTo>
                  <a:pt x="558" y="196"/>
                </a:lnTo>
                <a:lnTo>
                  <a:pt x="558" y="615"/>
                </a:lnTo>
                <a:lnTo>
                  <a:pt x="56" y="615"/>
                </a:lnTo>
                <a:lnTo>
                  <a:pt x="56" y="196"/>
                </a:lnTo>
                <a:lnTo>
                  <a:pt x="558" y="196"/>
                </a:lnTo>
                <a:lnTo>
                  <a:pt x="587" y="196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49" name="Rectangle 385"/>
          <p:cNvSpPr>
            <a:spLocks noChangeArrowheads="1"/>
          </p:cNvSpPr>
          <p:nvPr/>
        </p:nvSpPr>
        <p:spPr bwMode="auto">
          <a:xfrm>
            <a:off x="3197225" y="5141913"/>
            <a:ext cx="269875" cy="220662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50" name="Rectangle 386"/>
          <p:cNvSpPr>
            <a:spLocks noChangeArrowheads="1"/>
          </p:cNvSpPr>
          <p:nvPr/>
        </p:nvSpPr>
        <p:spPr bwMode="auto">
          <a:xfrm>
            <a:off x="3240088" y="5194300"/>
            <a:ext cx="95250" cy="168275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51" name="Rectangle 387"/>
          <p:cNvSpPr>
            <a:spLocks noChangeArrowheads="1"/>
          </p:cNvSpPr>
          <p:nvPr/>
        </p:nvSpPr>
        <p:spPr bwMode="auto">
          <a:xfrm>
            <a:off x="3376613" y="5191125"/>
            <a:ext cx="63500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52" name="Freeform 388"/>
          <p:cNvSpPr>
            <a:spLocks/>
          </p:cNvSpPr>
          <p:nvPr/>
        </p:nvSpPr>
        <p:spPr bwMode="auto">
          <a:xfrm>
            <a:off x="3309938" y="5272088"/>
            <a:ext cx="12700" cy="15875"/>
          </a:xfrm>
          <a:custGeom>
            <a:avLst/>
            <a:gdLst>
              <a:gd name="T0" fmla="*/ 12700 w 24"/>
              <a:gd name="T1" fmla="*/ 7116 h 29"/>
              <a:gd name="T2" fmla="*/ 12700 w 24"/>
              <a:gd name="T3" fmla="*/ 5474 h 29"/>
              <a:gd name="T4" fmla="*/ 11113 w 24"/>
              <a:gd name="T5" fmla="*/ 4379 h 29"/>
              <a:gd name="T6" fmla="*/ 11113 w 24"/>
              <a:gd name="T7" fmla="*/ 3284 h 29"/>
              <a:gd name="T8" fmla="*/ 10054 w 24"/>
              <a:gd name="T9" fmla="*/ 2190 h 29"/>
              <a:gd name="T10" fmla="*/ 9525 w 24"/>
              <a:gd name="T11" fmla="*/ 1095 h 29"/>
              <a:gd name="T12" fmla="*/ 8996 w 24"/>
              <a:gd name="T13" fmla="*/ 547 h 29"/>
              <a:gd name="T14" fmla="*/ 7937 w 24"/>
              <a:gd name="T15" fmla="*/ 0 h 29"/>
              <a:gd name="T16" fmla="*/ 6879 w 24"/>
              <a:gd name="T17" fmla="*/ 0 h 29"/>
              <a:gd name="T18" fmla="*/ 5292 w 24"/>
              <a:gd name="T19" fmla="*/ 0 h 29"/>
              <a:gd name="T20" fmla="*/ 4763 w 24"/>
              <a:gd name="T21" fmla="*/ 0 h 29"/>
              <a:gd name="T22" fmla="*/ 3704 w 24"/>
              <a:gd name="T23" fmla="*/ 547 h 29"/>
              <a:gd name="T24" fmla="*/ 2646 w 24"/>
              <a:gd name="T25" fmla="*/ 1095 h 29"/>
              <a:gd name="T26" fmla="*/ 2117 w 24"/>
              <a:gd name="T27" fmla="*/ 2190 h 29"/>
              <a:gd name="T28" fmla="*/ 1058 w 24"/>
              <a:gd name="T29" fmla="*/ 3284 h 29"/>
              <a:gd name="T30" fmla="*/ 1058 w 24"/>
              <a:gd name="T31" fmla="*/ 4379 h 29"/>
              <a:gd name="T32" fmla="*/ 0 w 24"/>
              <a:gd name="T33" fmla="*/ 5474 h 29"/>
              <a:gd name="T34" fmla="*/ 0 w 24"/>
              <a:gd name="T35" fmla="*/ 7116 h 29"/>
              <a:gd name="T36" fmla="*/ 0 w 24"/>
              <a:gd name="T37" fmla="*/ 8759 h 29"/>
              <a:gd name="T38" fmla="*/ 0 w 24"/>
              <a:gd name="T39" fmla="*/ 9853 h 29"/>
              <a:gd name="T40" fmla="*/ 1058 w 24"/>
              <a:gd name="T41" fmla="*/ 11496 h 29"/>
              <a:gd name="T42" fmla="*/ 1058 w 24"/>
              <a:gd name="T43" fmla="*/ 13138 h 29"/>
              <a:gd name="T44" fmla="*/ 2117 w 24"/>
              <a:gd name="T45" fmla="*/ 13685 h 29"/>
              <a:gd name="T46" fmla="*/ 2646 w 24"/>
              <a:gd name="T47" fmla="*/ 14780 h 29"/>
              <a:gd name="T48" fmla="*/ 3704 w 24"/>
              <a:gd name="T49" fmla="*/ 15328 h 29"/>
              <a:gd name="T50" fmla="*/ 4763 w 24"/>
              <a:gd name="T51" fmla="*/ 15875 h 29"/>
              <a:gd name="T52" fmla="*/ 5292 w 24"/>
              <a:gd name="T53" fmla="*/ 15875 h 29"/>
              <a:gd name="T54" fmla="*/ 6879 w 24"/>
              <a:gd name="T55" fmla="*/ 15875 h 29"/>
              <a:gd name="T56" fmla="*/ 7937 w 24"/>
              <a:gd name="T57" fmla="*/ 15875 h 29"/>
              <a:gd name="T58" fmla="*/ 8996 w 24"/>
              <a:gd name="T59" fmla="*/ 15328 h 29"/>
              <a:gd name="T60" fmla="*/ 9525 w 24"/>
              <a:gd name="T61" fmla="*/ 14780 h 29"/>
              <a:gd name="T62" fmla="*/ 10054 w 24"/>
              <a:gd name="T63" fmla="*/ 13685 h 29"/>
              <a:gd name="T64" fmla="*/ 11113 w 24"/>
              <a:gd name="T65" fmla="*/ 13138 h 29"/>
              <a:gd name="T66" fmla="*/ 11113 w 24"/>
              <a:gd name="T67" fmla="*/ 11496 h 29"/>
              <a:gd name="T68" fmla="*/ 12700 w 24"/>
              <a:gd name="T69" fmla="*/ 9853 h 29"/>
              <a:gd name="T70" fmla="*/ 12700 w 24"/>
              <a:gd name="T71" fmla="*/ 8759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4" h="29">
                <a:moveTo>
                  <a:pt x="24" y="14"/>
                </a:moveTo>
                <a:lnTo>
                  <a:pt x="24" y="13"/>
                </a:lnTo>
                <a:lnTo>
                  <a:pt x="24" y="12"/>
                </a:lnTo>
                <a:lnTo>
                  <a:pt x="24" y="10"/>
                </a:lnTo>
                <a:lnTo>
                  <a:pt x="22" y="9"/>
                </a:lnTo>
                <a:lnTo>
                  <a:pt x="21" y="8"/>
                </a:lnTo>
                <a:lnTo>
                  <a:pt x="21" y="7"/>
                </a:lnTo>
                <a:lnTo>
                  <a:pt x="21" y="6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3"/>
                </a:lnTo>
                <a:lnTo>
                  <a:pt x="4" y="4"/>
                </a:lnTo>
                <a:lnTo>
                  <a:pt x="3" y="5"/>
                </a:lnTo>
                <a:lnTo>
                  <a:pt x="2" y="6"/>
                </a:lnTo>
                <a:lnTo>
                  <a:pt x="2" y="7"/>
                </a:lnTo>
                <a:lnTo>
                  <a:pt x="2" y="8"/>
                </a:lnTo>
                <a:lnTo>
                  <a:pt x="0" y="9"/>
                </a:lnTo>
                <a:lnTo>
                  <a:pt x="0" y="10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2" y="21"/>
                </a:lnTo>
                <a:lnTo>
                  <a:pt x="2" y="23"/>
                </a:lnTo>
                <a:lnTo>
                  <a:pt x="2" y="24"/>
                </a:lnTo>
                <a:lnTo>
                  <a:pt x="3" y="24"/>
                </a:lnTo>
                <a:lnTo>
                  <a:pt x="4" y="25"/>
                </a:lnTo>
                <a:lnTo>
                  <a:pt x="4" y="26"/>
                </a:lnTo>
                <a:lnTo>
                  <a:pt x="5" y="27"/>
                </a:lnTo>
                <a:lnTo>
                  <a:pt x="6" y="28"/>
                </a:lnTo>
                <a:lnTo>
                  <a:pt x="7" y="28"/>
                </a:lnTo>
                <a:lnTo>
                  <a:pt x="8" y="29"/>
                </a:lnTo>
                <a:lnTo>
                  <a:pt x="9" y="29"/>
                </a:lnTo>
                <a:lnTo>
                  <a:pt x="10" y="29"/>
                </a:lnTo>
                <a:lnTo>
                  <a:pt x="11" y="29"/>
                </a:lnTo>
                <a:lnTo>
                  <a:pt x="13" y="29"/>
                </a:lnTo>
                <a:lnTo>
                  <a:pt x="14" y="29"/>
                </a:lnTo>
                <a:lnTo>
                  <a:pt x="15" y="29"/>
                </a:lnTo>
                <a:lnTo>
                  <a:pt x="16" y="29"/>
                </a:lnTo>
                <a:lnTo>
                  <a:pt x="17" y="28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1"/>
                </a:lnTo>
                <a:lnTo>
                  <a:pt x="22" y="19"/>
                </a:lnTo>
                <a:lnTo>
                  <a:pt x="24" y="18"/>
                </a:lnTo>
                <a:lnTo>
                  <a:pt x="24" y="17"/>
                </a:lnTo>
                <a:lnTo>
                  <a:pt x="24" y="16"/>
                </a:lnTo>
                <a:lnTo>
                  <a:pt x="24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53" name="Line 389"/>
          <p:cNvSpPr>
            <a:spLocks noChangeShapeType="1"/>
          </p:cNvSpPr>
          <p:nvPr/>
        </p:nvSpPr>
        <p:spPr bwMode="auto">
          <a:xfrm>
            <a:off x="3406775" y="5191125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54" name="Line 390"/>
          <p:cNvSpPr>
            <a:spLocks noChangeShapeType="1"/>
          </p:cNvSpPr>
          <p:nvPr/>
        </p:nvSpPr>
        <p:spPr bwMode="auto">
          <a:xfrm>
            <a:off x="3376613" y="5229225"/>
            <a:ext cx="61912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55" name="Freeform 391"/>
          <p:cNvSpPr>
            <a:spLocks/>
          </p:cNvSpPr>
          <p:nvPr/>
        </p:nvSpPr>
        <p:spPr bwMode="auto">
          <a:xfrm>
            <a:off x="3724275" y="5392738"/>
            <a:ext cx="323850" cy="339725"/>
          </a:xfrm>
          <a:custGeom>
            <a:avLst/>
            <a:gdLst>
              <a:gd name="T0" fmla="*/ 29537 w 614"/>
              <a:gd name="T1" fmla="*/ 103027 h 643"/>
              <a:gd name="T2" fmla="*/ 0 w 614"/>
              <a:gd name="T3" fmla="*/ 103027 h 643"/>
              <a:gd name="T4" fmla="*/ 161925 w 614"/>
              <a:gd name="T5" fmla="*/ 0 h 643"/>
              <a:gd name="T6" fmla="*/ 323850 w 614"/>
              <a:gd name="T7" fmla="*/ 103027 h 643"/>
              <a:gd name="T8" fmla="*/ 309609 w 614"/>
              <a:gd name="T9" fmla="*/ 103027 h 643"/>
              <a:gd name="T10" fmla="*/ 294313 w 614"/>
              <a:gd name="T11" fmla="*/ 103027 h 643"/>
              <a:gd name="T12" fmla="*/ 294313 w 614"/>
              <a:gd name="T13" fmla="*/ 324403 h 643"/>
              <a:gd name="T14" fmla="*/ 29537 w 614"/>
              <a:gd name="T15" fmla="*/ 324403 h 643"/>
              <a:gd name="T16" fmla="*/ 29537 w 614"/>
              <a:gd name="T17" fmla="*/ 103027 h 643"/>
              <a:gd name="T18" fmla="*/ 294313 w 614"/>
              <a:gd name="T19" fmla="*/ 103027 h 643"/>
              <a:gd name="T20" fmla="*/ 309609 w 614"/>
              <a:gd name="T21" fmla="*/ 103027 h 643"/>
              <a:gd name="T22" fmla="*/ 309609 w 614"/>
              <a:gd name="T23" fmla="*/ 339725 h 643"/>
              <a:gd name="T24" fmla="*/ 29537 w 614"/>
              <a:gd name="T25" fmla="*/ 339725 h 643"/>
              <a:gd name="T26" fmla="*/ 29537 w 614"/>
              <a:gd name="T27" fmla="*/ 324403 h 643"/>
              <a:gd name="T28" fmla="*/ 29537 w 614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7" y="195"/>
                </a:lnTo>
                <a:lnTo>
                  <a:pt x="558" y="195"/>
                </a:lnTo>
                <a:lnTo>
                  <a:pt x="558" y="614"/>
                </a:lnTo>
                <a:lnTo>
                  <a:pt x="56" y="614"/>
                </a:lnTo>
                <a:lnTo>
                  <a:pt x="56" y="195"/>
                </a:lnTo>
                <a:lnTo>
                  <a:pt x="558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56" name="Rectangle 392"/>
          <p:cNvSpPr>
            <a:spLocks noChangeArrowheads="1"/>
          </p:cNvSpPr>
          <p:nvPr/>
        </p:nvSpPr>
        <p:spPr bwMode="auto">
          <a:xfrm>
            <a:off x="3754438" y="5495925"/>
            <a:ext cx="268287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57" name="Rectangle 393"/>
          <p:cNvSpPr>
            <a:spLocks noChangeArrowheads="1"/>
          </p:cNvSpPr>
          <p:nvPr/>
        </p:nvSpPr>
        <p:spPr bwMode="auto">
          <a:xfrm>
            <a:off x="3797300" y="5548313"/>
            <a:ext cx="93663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58" name="Rectangle 394"/>
          <p:cNvSpPr>
            <a:spLocks noChangeArrowheads="1"/>
          </p:cNvSpPr>
          <p:nvPr/>
        </p:nvSpPr>
        <p:spPr bwMode="auto">
          <a:xfrm>
            <a:off x="3932238" y="5543550"/>
            <a:ext cx="63500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59" name="Freeform 395"/>
          <p:cNvSpPr>
            <a:spLocks/>
          </p:cNvSpPr>
          <p:nvPr/>
        </p:nvSpPr>
        <p:spPr bwMode="auto">
          <a:xfrm>
            <a:off x="3865563" y="5626100"/>
            <a:ext cx="12700" cy="15875"/>
          </a:xfrm>
          <a:custGeom>
            <a:avLst/>
            <a:gdLst>
              <a:gd name="T0" fmla="*/ 12700 w 24"/>
              <a:gd name="T1" fmla="*/ 6879 h 30"/>
              <a:gd name="T2" fmla="*/ 12700 w 24"/>
              <a:gd name="T3" fmla="*/ 5821 h 30"/>
              <a:gd name="T4" fmla="*/ 11113 w 24"/>
              <a:gd name="T5" fmla="*/ 4763 h 30"/>
              <a:gd name="T6" fmla="*/ 11113 w 24"/>
              <a:gd name="T7" fmla="*/ 3175 h 30"/>
              <a:gd name="T8" fmla="*/ 10054 w 24"/>
              <a:gd name="T9" fmla="*/ 2117 h 30"/>
              <a:gd name="T10" fmla="*/ 9525 w 24"/>
              <a:gd name="T11" fmla="*/ 1058 h 30"/>
              <a:gd name="T12" fmla="*/ 8996 w 24"/>
              <a:gd name="T13" fmla="*/ 529 h 30"/>
              <a:gd name="T14" fmla="*/ 7937 w 24"/>
              <a:gd name="T15" fmla="*/ 0 h 30"/>
              <a:gd name="T16" fmla="*/ 6879 w 24"/>
              <a:gd name="T17" fmla="*/ 0 h 30"/>
              <a:gd name="T18" fmla="*/ 5292 w 24"/>
              <a:gd name="T19" fmla="*/ 0 h 30"/>
              <a:gd name="T20" fmla="*/ 4763 w 24"/>
              <a:gd name="T21" fmla="*/ 0 h 30"/>
              <a:gd name="T22" fmla="*/ 3704 w 24"/>
              <a:gd name="T23" fmla="*/ 529 h 30"/>
              <a:gd name="T24" fmla="*/ 2646 w 24"/>
              <a:gd name="T25" fmla="*/ 1058 h 30"/>
              <a:gd name="T26" fmla="*/ 2117 w 24"/>
              <a:gd name="T27" fmla="*/ 2117 h 30"/>
              <a:gd name="T28" fmla="*/ 1058 w 24"/>
              <a:gd name="T29" fmla="*/ 3175 h 30"/>
              <a:gd name="T30" fmla="*/ 1058 w 24"/>
              <a:gd name="T31" fmla="*/ 4763 h 30"/>
              <a:gd name="T32" fmla="*/ 0 w 24"/>
              <a:gd name="T33" fmla="*/ 5821 h 30"/>
              <a:gd name="T34" fmla="*/ 0 w 24"/>
              <a:gd name="T35" fmla="*/ 6879 h 30"/>
              <a:gd name="T36" fmla="*/ 0 w 24"/>
              <a:gd name="T37" fmla="*/ 8467 h 30"/>
              <a:gd name="T38" fmla="*/ 0 w 24"/>
              <a:gd name="T39" fmla="*/ 10054 h 30"/>
              <a:gd name="T40" fmla="*/ 1058 w 24"/>
              <a:gd name="T41" fmla="*/ 11642 h 30"/>
              <a:gd name="T42" fmla="*/ 1058 w 24"/>
              <a:gd name="T43" fmla="*/ 12700 h 30"/>
              <a:gd name="T44" fmla="*/ 2117 w 24"/>
              <a:gd name="T45" fmla="*/ 13229 h 30"/>
              <a:gd name="T46" fmla="*/ 2646 w 24"/>
              <a:gd name="T47" fmla="*/ 14287 h 30"/>
              <a:gd name="T48" fmla="*/ 3704 w 24"/>
              <a:gd name="T49" fmla="*/ 14817 h 30"/>
              <a:gd name="T50" fmla="*/ 4763 w 24"/>
              <a:gd name="T51" fmla="*/ 15875 h 30"/>
              <a:gd name="T52" fmla="*/ 5292 w 24"/>
              <a:gd name="T53" fmla="*/ 15875 h 30"/>
              <a:gd name="T54" fmla="*/ 6879 w 24"/>
              <a:gd name="T55" fmla="*/ 15875 h 30"/>
              <a:gd name="T56" fmla="*/ 7937 w 24"/>
              <a:gd name="T57" fmla="*/ 15875 h 30"/>
              <a:gd name="T58" fmla="*/ 8996 w 24"/>
              <a:gd name="T59" fmla="*/ 14817 h 30"/>
              <a:gd name="T60" fmla="*/ 9525 w 24"/>
              <a:gd name="T61" fmla="*/ 14287 h 30"/>
              <a:gd name="T62" fmla="*/ 10054 w 24"/>
              <a:gd name="T63" fmla="*/ 13229 h 30"/>
              <a:gd name="T64" fmla="*/ 11113 w 24"/>
              <a:gd name="T65" fmla="*/ 12700 h 30"/>
              <a:gd name="T66" fmla="*/ 11113 w 24"/>
              <a:gd name="T67" fmla="*/ 11642 h 30"/>
              <a:gd name="T68" fmla="*/ 12700 w 24"/>
              <a:gd name="T69" fmla="*/ 10054 h 30"/>
              <a:gd name="T70" fmla="*/ 12700 w 24"/>
              <a:gd name="T71" fmla="*/ 8467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4" h="30">
                <a:moveTo>
                  <a:pt x="24" y="14"/>
                </a:moveTo>
                <a:lnTo>
                  <a:pt x="24" y="13"/>
                </a:lnTo>
                <a:lnTo>
                  <a:pt x="24" y="12"/>
                </a:lnTo>
                <a:lnTo>
                  <a:pt x="24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6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3"/>
                </a:lnTo>
                <a:lnTo>
                  <a:pt x="4" y="4"/>
                </a:lnTo>
                <a:lnTo>
                  <a:pt x="3" y="5"/>
                </a:lnTo>
                <a:lnTo>
                  <a:pt x="2" y="6"/>
                </a:lnTo>
                <a:lnTo>
                  <a:pt x="2" y="8"/>
                </a:lnTo>
                <a:lnTo>
                  <a:pt x="2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9"/>
                </a:lnTo>
                <a:lnTo>
                  <a:pt x="0" y="20"/>
                </a:lnTo>
                <a:lnTo>
                  <a:pt x="2" y="22"/>
                </a:lnTo>
                <a:lnTo>
                  <a:pt x="2" y="23"/>
                </a:lnTo>
                <a:lnTo>
                  <a:pt x="2" y="24"/>
                </a:lnTo>
                <a:lnTo>
                  <a:pt x="3" y="24"/>
                </a:lnTo>
                <a:lnTo>
                  <a:pt x="4" y="25"/>
                </a:lnTo>
                <a:lnTo>
                  <a:pt x="4" y="26"/>
                </a:lnTo>
                <a:lnTo>
                  <a:pt x="5" y="27"/>
                </a:lnTo>
                <a:lnTo>
                  <a:pt x="6" y="28"/>
                </a:lnTo>
                <a:lnTo>
                  <a:pt x="7" y="28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30"/>
                </a:lnTo>
                <a:lnTo>
                  <a:pt x="17" y="28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4" y="19"/>
                </a:lnTo>
                <a:lnTo>
                  <a:pt x="24" y="17"/>
                </a:lnTo>
                <a:lnTo>
                  <a:pt x="24" y="16"/>
                </a:lnTo>
                <a:lnTo>
                  <a:pt x="24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60" name="Line 396"/>
          <p:cNvSpPr>
            <a:spLocks noChangeShapeType="1"/>
          </p:cNvSpPr>
          <p:nvPr/>
        </p:nvSpPr>
        <p:spPr bwMode="auto">
          <a:xfrm>
            <a:off x="3963988" y="5545138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61" name="Line 397"/>
          <p:cNvSpPr>
            <a:spLocks noChangeShapeType="1"/>
          </p:cNvSpPr>
          <p:nvPr/>
        </p:nvSpPr>
        <p:spPr bwMode="auto">
          <a:xfrm>
            <a:off x="3962400" y="5586413"/>
            <a:ext cx="61913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62" name="Freeform 398"/>
          <p:cNvSpPr>
            <a:spLocks/>
          </p:cNvSpPr>
          <p:nvPr/>
        </p:nvSpPr>
        <p:spPr bwMode="auto">
          <a:xfrm>
            <a:off x="4322763" y="5129213"/>
            <a:ext cx="323850" cy="341312"/>
          </a:xfrm>
          <a:custGeom>
            <a:avLst/>
            <a:gdLst>
              <a:gd name="T0" fmla="*/ 29537 w 614"/>
              <a:gd name="T1" fmla="*/ 104039 h 643"/>
              <a:gd name="T2" fmla="*/ 0 w 614"/>
              <a:gd name="T3" fmla="*/ 104039 h 643"/>
              <a:gd name="T4" fmla="*/ 161925 w 614"/>
              <a:gd name="T5" fmla="*/ 0 h 643"/>
              <a:gd name="T6" fmla="*/ 323850 w 614"/>
              <a:gd name="T7" fmla="*/ 104039 h 643"/>
              <a:gd name="T8" fmla="*/ 309609 w 614"/>
              <a:gd name="T9" fmla="*/ 104039 h 643"/>
              <a:gd name="T10" fmla="*/ 294313 w 614"/>
              <a:gd name="T11" fmla="*/ 104039 h 643"/>
              <a:gd name="T12" fmla="*/ 294313 w 614"/>
              <a:gd name="T13" fmla="*/ 326449 h 643"/>
              <a:gd name="T14" fmla="*/ 29537 w 614"/>
              <a:gd name="T15" fmla="*/ 326449 h 643"/>
              <a:gd name="T16" fmla="*/ 29537 w 614"/>
              <a:gd name="T17" fmla="*/ 104039 h 643"/>
              <a:gd name="T18" fmla="*/ 294313 w 614"/>
              <a:gd name="T19" fmla="*/ 104039 h 643"/>
              <a:gd name="T20" fmla="*/ 309609 w 614"/>
              <a:gd name="T21" fmla="*/ 104039 h 643"/>
              <a:gd name="T22" fmla="*/ 309609 w 614"/>
              <a:gd name="T23" fmla="*/ 341312 h 643"/>
              <a:gd name="T24" fmla="*/ 29537 w 614"/>
              <a:gd name="T25" fmla="*/ 341312 h 643"/>
              <a:gd name="T26" fmla="*/ 29537 w 614"/>
              <a:gd name="T27" fmla="*/ 326449 h 643"/>
              <a:gd name="T28" fmla="*/ 29537 w 614"/>
              <a:gd name="T29" fmla="*/ 104039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6"/>
                </a:moveTo>
                <a:lnTo>
                  <a:pt x="0" y="196"/>
                </a:lnTo>
                <a:lnTo>
                  <a:pt x="307" y="0"/>
                </a:lnTo>
                <a:lnTo>
                  <a:pt x="614" y="196"/>
                </a:lnTo>
                <a:lnTo>
                  <a:pt x="587" y="196"/>
                </a:lnTo>
                <a:lnTo>
                  <a:pt x="558" y="196"/>
                </a:lnTo>
                <a:lnTo>
                  <a:pt x="558" y="615"/>
                </a:lnTo>
                <a:lnTo>
                  <a:pt x="56" y="615"/>
                </a:lnTo>
                <a:lnTo>
                  <a:pt x="56" y="196"/>
                </a:lnTo>
                <a:lnTo>
                  <a:pt x="558" y="196"/>
                </a:lnTo>
                <a:lnTo>
                  <a:pt x="587" y="196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63" name="Rectangle 399"/>
          <p:cNvSpPr>
            <a:spLocks noChangeArrowheads="1"/>
          </p:cNvSpPr>
          <p:nvPr/>
        </p:nvSpPr>
        <p:spPr bwMode="auto">
          <a:xfrm>
            <a:off x="4352925" y="5233988"/>
            <a:ext cx="268288" cy="220662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64" name="Rectangle 400"/>
          <p:cNvSpPr>
            <a:spLocks noChangeArrowheads="1"/>
          </p:cNvSpPr>
          <p:nvPr/>
        </p:nvSpPr>
        <p:spPr bwMode="auto">
          <a:xfrm>
            <a:off x="4395788" y="5286375"/>
            <a:ext cx="93662" cy="166688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65" name="Rectangle 401"/>
          <p:cNvSpPr>
            <a:spLocks noChangeArrowheads="1"/>
          </p:cNvSpPr>
          <p:nvPr/>
        </p:nvSpPr>
        <p:spPr bwMode="auto">
          <a:xfrm>
            <a:off x="4530725" y="5281613"/>
            <a:ext cx="63500" cy="80962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66" name="Freeform 402"/>
          <p:cNvSpPr>
            <a:spLocks/>
          </p:cNvSpPr>
          <p:nvPr/>
        </p:nvSpPr>
        <p:spPr bwMode="auto">
          <a:xfrm>
            <a:off x="4464050" y="5362575"/>
            <a:ext cx="12700" cy="15875"/>
          </a:xfrm>
          <a:custGeom>
            <a:avLst/>
            <a:gdLst>
              <a:gd name="T0" fmla="*/ 12700 w 23"/>
              <a:gd name="T1" fmla="*/ 7408 h 30"/>
              <a:gd name="T2" fmla="*/ 12700 w 23"/>
              <a:gd name="T3" fmla="*/ 5821 h 30"/>
              <a:gd name="T4" fmla="*/ 11043 w 23"/>
              <a:gd name="T5" fmla="*/ 4763 h 30"/>
              <a:gd name="T6" fmla="*/ 11043 w 23"/>
              <a:gd name="T7" fmla="*/ 3704 h 30"/>
              <a:gd name="T8" fmla="*/ 9939 w 23"/>
              <a:gd name="T9" fmla="*/ 2646 h 30"/>
              <a:gd name="T10" fmla="*/ 9387 w 23"/>
              <a:gd name="T11" fmla="*/ 1588 h 30"/>
              <a:gd name="T12" fmla="*/ 8835 w 23"/>
              <a:gd name="T13" fmla="*/ 529 h 30"/>
              <a:gd name="T14" fmla="*/ 7730 w 23"/>
              <a:gd name="T15" fmla="*/ 0 h 30"/>
              <a:gd name="T16" fmla="*/ 6626 w 23"/>
              <a:gd name="T17" fmla="*/ 0 h 30"/>
              <a:gd name="T18" fmla="*/ 4970 w 23"/>
              <a:gd name="T19" fmla="*/ 0 h 30"/>
              <a:gd name="T20" fmla="*/ 4417 w 23"/>
              <a:gd name="T21" fmla="*/ 0 h 30"/>
              <a:gd name="T22" fmla="*/ 3313 w 23"/>
              <a:gd name="T23" fmla="*/ 529 h 30"/>
              <a:gd name="T24" fmla="*/ 2209 w 23"/>
              <a:gd name="T25" fmla="*/ 1588 h 30"/>
              <a:gd name="T26" fmla="*/ 1657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7408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2700 h 30"/>
              <a:gd name="T44" fmla="*/ 1657 w 23"/>
              <a:gd name="T45" fmla="*/ 13758 h 30"/>
              <a:gd name="T46" fmla="*/ 2209 w 23"/>
              <a:gd name="T47" fmla="*/ 14817 h 30"/>
              <a:gd name="T48" fmla="*/ 3313 w 23"/>
              <a:gd name="T49" fmla="*/ 15346 h 30"/>
              <a:gd name="T50" fmla="*/ 4417 w 23"/>
              <a:gd name="T51" fmla="*/ 15875 h 30"/>
              <a:gd name="T52" fmla="*/ 4970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8835 w 23"/>
              <a:gd name="T59" fmla="*/ 15346 h 30"/>
              <a:gd name="T60" fmla="*/ 9387 w 23"/>
              <a:gd name="T61" fmla="*/ 14817 h 30"/>
              <a:gd name="T62" fmla="*/ 9939 w 23"/>
              <a:gd name="T63" fmla="*/ 13758 h 30"/>
              <a:gd name="T64" fmla="*/ 11043 w 23"/>
              <a:gd name="T65" fmla="*/ 12700 h 30"/>
              <a:gd name="T66" fmla="*/ 11043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5"/>
                </a:moveTo>
                <a:lnTo>
                  <a:pt x="23" y="14"/>
                </a:lnTo>
                <a:lnTo>
                  <a:pt x="23" y="12"/>
                </a:lnTo>
                <a:lnTo>
                  <a:pt x="23" y="11"/>
                </a:lnTo>
                <a:lnTo>
                  <a:pt x="21" y="10"/>
                </a:lnTo>
                <a:lnTo>
                  <a:pt x="20" y="9"/>
                </a:lnTo>
                <a:lnTo>
                  <a:pt x="20" y="8"/>
                </a:lnTo>
                <a:lnTo>
                  <a:pt x="20" y="7"/>
                </a:lnTo>
                <a:lnTo>
                  <a:pt x="19" y="6"/>
                </a:lnTo>
                <a:lnTo>
                  <a:pt x="18" y="5"/>
                </a:lnTo>
                <a:lnTo>
                  <a:pt x="18" y="4"/>
                </a:lnTo>
                <a:lnTo>
                  <a:pt x="17" y="3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0"/>
                </a:lnTo>
                <a:lnTo>
                  <a:pt x="6" y="1"/>
                </a:lnTo>
                <a:lnTo>
                  <a:pt x="5" y="1"/>
                </a:lnTo>
                <a:lnTo>
                  <a:pt x="4" y="3"/>
                </a:lnTo>
                <a:lnTo>
                  <a:pt x="3" y="4"/>
                </a:lnTo>
                <a:lnTo>
                  <a:pt x="3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4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6"/>
                </a:lnTo>
                <a:lnTo>
                  <a:pt x="3" y="27"/>
                </a:lnTo>
                <a:lnTo>
                  <a:pt x="4" y="28"/>
                </a:lnTo>
                <a:lnTo>
                  <a:pt x="5" y="29"/>
                </a:lnTo>
                <a:lnTo>
                  <a:pt x="6" y="29"/>
                </a:lnTo>
                <a:lnTo>
                  <a:pt x="7" y="30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29"/>
                </a:lnTo>
                <a:lnTo>
                  <a:pt x="17" y="28"/>
                </a:lnTo>
                <a:lnTo>
                  <a:pt x="18" y="27"/>
                </a:lnTo>
                <a:lnTo>
                  <a:pt x="18" y="26"/>
                </a:lnTo>
                <a:lnTo>
                  <a:pt x="19" y="24"/>
                </a:lnTo>
                <a:lnTo>
                  <a:pt x="20" y="24"/>
                </a:lnTo>
                <a:lnTo>
                  <a:pt x="20" y="23"/>
                </a:lnTo>
                <a:lnTo>
                  <a:pt x="20" y="22"/>
                </a:lnTo>
                <a:lnTo>
                  <a:pt x="21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67" name="Line 403"/>
          <p:cNvSpPr>
            <a:spLocks noChangeShapeType="1"/>
          </p:cNvSpPr>
          <p:nvPr/>
        </p:nvSpPr>
        <p:spPr bwMode="auto">
          <a:xfrm>
            <a:off x="4562475" y="5283200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68" name="Line 404"/>
          <p:cNvSpPr>
            <a:spLocks noChangeShapeType="1"/>
          </p:cNvSpPr>
          <p:nvPr/>
        </p:nvSpPr>
        <p:spPr bwMode="auto">
          <a:xfrm>
            <a:off x="4530725" y="5319713"/>
            <a:ext cx="61913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69" name="Freeform 405"/>
          <p:cNvSpPr>
            <a:spLocks/>
          </p:cNvSpPr>
          <p:nvPr/>
        </p:nvSpPr>
        <p:spPr bwMode="auto">
          <a:xfrm>
            <a:off x="3930650" y="4611688"/>
            <a:ext cx="325438" cy="339725"/>
          </a:xfrm>
          <a:custGeom>
            <a:avLst/>
            <a:gdLst>
              <a:gd name="T0" fmla="*/ 29633 w 615"/>
              <a:gd name="T1" fmla="*/ 103555 h 643"/>
              <a:gd name="T2" fmla="*/ 0 w 615"/>
              <a:gd name="T3" fmla="*/ 103555 h 643"/>
              <a:gd name="T4" fmla="*/ 162454 w 615"/>
              <a:gd name="T5" fmla="*/ 0 h 643"/>
              <a:gd name="T6" fmla="*/ 325438 w 615"/>
              <a:gd name="T7" fmla="*/ 103555 h 643"/>
              <a:gd name="T8" fmla="*/ 310621 w 615"/>
              <a:gd name="T9" fmla="*/ 103555 h 643"/>
              <a:gd name="T10" fmla="*/ 295805 w 615"/>
              <a:gd name="T11" fmla="*/ 103555 h 643"/>
              <a:gd name="T12" fmla="*/ 295805 w 615"/>
              <a:gd name="T13" fmla="*/ 324931 h 643"/>
              <a:gd name="T14" fmla="*/ 29633 w 615"/>
              <a:gd name="T15" fmla="*/ 324931 h 643"/>
              <a:gd name="T16" fmla="*/ 29633 w 615"/>
              <a:gd name="T17" fmla="*/ 103555 h 643"/>
              <a:gd name="T18" fmla="*/ 295805 w 615"/>
              <a:gd name="T19" fmla="*/ 103555 h 643"/>
              <a:gd name="T20" fmla="*/ 310621 w 615"/>
              <a:gd name="T21" fmla="*/ 103555 h 643"/>
              <a:gd name="T22" fmla="*/ 310621 w 615"/>
              <a:gd name="T23" fmla="*/ 339725 h 643"/>
              <a:gd name="T24" fmla="*/ 29633 w 615"/>
              <a:gd name="T25" fmla="*/ 339725 h 643"/>
              <a:gd name="T26" fmla="*/ 29633 w 615"/>
              <a:gd name="T27" fmla="*/ 324931 h 643"/>
              <a:gd name="T28" fmla="*/ 29633 w 615"/>
              <a:gd name="T29" fmla="*/ 103555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6"/>
                </a:moveTo>
                <a:lnTo>
                  <a:pt x="0" y="196"/>
                </a:lnTo>
                <a:lnTo>
                  <a:pt x="307" y="0"/>
                </a:lnTo>
                <a:lnTo>
                  <a:pt x="615" y="196"/>
                </a:lnTo>
                <a:lnTo>
                  <a:pt x="587" y="196"/>
                </a:lnTo>
                <a:lnTo>
                  <a:pt x="559" y="196"/>
                </a:lnTo>
                <a:lnTo>
                  <a:pt x="559" y="615"/>
                </a:lnTo>
                <a:lnTo>
                  <a:pt x="56" y="615"/>
                </a:lnTo>
                <a:lnTo>
                  <a:pt x="56" y="196"/>
                </a:lnTo>
                <a:lnTo>
                  <a:pt x="559" y="196"/>
                </a:lnTo>
                <a:lnTo>
                  <a:pt x="587" y="196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70" name="Rectangle 406"/>
          <p:cNvSpPr>
            <a:spLocks noChangeArrowheads="1"/>
          </p:cNvSpPr>
          <p:nvPr/>
        </p:nvSpPr>
        <p:spPr bwMode="auto">
          <a:xfrm>
            <a:off x="3960813" y="4714875"/>
            <a:ext cx="268287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71" name="Rectangle 407"/>
          <p:cNvSpPr>
            <a:spLocks noChangeArrowheads="1"/>
          </p:cNvSpPr>
          <p:nvPr/>
        </p:nvSpPr>
        <p:spPr bwMode="auto">
          <a:xfrm>
            <a:off x="4003675" y="4767263"/>
            <a:ext cx="93663" cy="168275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72" name="Rectangle 408"/>
          <p:cNvSpPr>
            <a:spLocks noChangeArrowheads="1"/>
          </p:cNvSpPr>
          <p:nvPr/>
        </p:nvSpPr>
        <p:spPr bwMode="auto">
          <a:xfrm>
            <a:off x="4138613" y="4764088"/>
            <a:ext cx="65087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73" name="Freeform 409"/>
          <p:cNvSpPr>
            <a:spLocks/>
          </p:cNvSpPr>
          <p:nvPr/>
        </p:nvSpPr>
        <p:spPr bwMode="auto">
          <a:xfrm>
            <a:off x="4071938" y="4845050"/>
            <a:ext cx="12700" cy="15875"/>
          </a:xfrm>
          <a:custGeom>
            <a:avLst/>
            <a:gdLst>
              <a:gd name="T0" fmla="*/ 12700 w 23"/>
              <a:gd name="T1" fmla="*/ 7408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646 h 30"/>
              <a:gd name="T10" fmla="*/ 9939 w 23"/>
              <a:gd name="T11" fmla="*/ 1588 h 30"/>
              <a:gd name="T12" fmla="*/ 8835 w 23"/>
              <a:gd name="T13" fmla="*/ 529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529 h 30"/>
              <a:gd name="T24" fmla="*/ 2209 w 23"/>
              <a:gd name="T25" fmla="*/ 1588 h 30"/>
              <a:gd name="T26" fmla="*/ 1657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7408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3229 h 30"/>
              <a:gd name="T44" fmla="*/ 1657 w 23"/>
              <a:gd name="T45" fmla="*/ 13758 h 30"/>
              <a:gd name="T46" fmla="*/ 2209 w 23"/>
              <a:gd name="T47" fmla="*/ 14817 h 30"/>
              <a:gd name="T48" fmla="*/ 3865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8835 w 23"/>
              <a:gd name="T59" fmla="*/ 15346 h 30"/>
              <a:gd name="T60" fmla="*/ 9939 w 23"/>
              <a:gd name="T61" fmla="*/ 14817 h 30"/>
              <a:gd name="T62" fmla="*/ 10491 w 23"/>
              <a:gd name="T63" fmla="*/ 13758 h 30"/>
              <a:gd name="T64" fmla="*/ 11596 w 23"/>
              <a:gd name="T65" fmla="*/ 13229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5"/>
                </a:moveTo>
                <a:lnTo>
                  <a:pt x="23" y="14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5"/>
                </a:lnTo>
                <a:lnTo>
                  <a:pt x="19" y="4"/>
                </a:lnTo>
                <a:lnTo>
                  <a:pt x="18" y="3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5" y="1"/>
                </a:lnTo>
                <a:lnTo>
                  <a:pt x="4" y="3"/>
                </a:lnTo>
                <a:lnTo>
                  <a:pt x="3" y="4"/>
                </a:lnTo>
                <a:lnTo>
                  <a:pt x="3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4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5"/>
                </a:lnTo>
                <a:lnTo>
                  <a:pt x="2" y="25"/>
                </a:lnTo>
                <a:lnTo>
                  <a:pt x="3" y="26"/>
                </a:lnTo>
                <a:lnTo>
                  <a:pt x="3" y="27"/>
                </a:lnTo>
                <a:lnTo>
                  <a:pt x="4" y="28"/>
                </a:lnTo>
                <a:lnTo>
                  <a:pt x="5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29"/>
                </a:lnTo>
                <a:lnTo>
                  <a:pt x="18" y="28"/>
                </a:lnTo>
                <a:lnTo>
                  <a:pt x="19" y="27"/>
                </a:lnTo>
                <a:lnTo>
                  <a:pt x="19" y="26"/>
                </a:lnTo>
                <a:lnTo>
                  <a:pt x="20" y="25"/>
                </a:lnTo>
                <a:lnTo>
                  <a:pt x="21" y="25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74" name="Line 410"/>
          <p:cNvSpPr>
            <a:spLocks noChangeShapeType="1"/>
          </p:cNvSpPr>
          <p:nvPr/>
        </p:nvSpPr>
        <p:spPr bwMode="auto">
          <a:xfrm>
            <a:off x="4170363" y="4764088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75" name="Line 411"/>
          <p:cNvSpPr>
            <a:spLocks noChangeShapeType="1"/>
          </p:cNvSpPr>
          <p:nvPr/>
        </p:nvSpPr>
        <p:spPr bwMode="auto">
          <a:xfrm>
            <a:off x="4138613" y="4802188"/>
            <a:ext cx="63500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76" name="Freeform 412"/>
          <p:cNvSpPr>
            <a:spLocks/>
          </p:cNvSpPr>
          <p:nvPr/>
        </p:nvSpPr>
        <p:spPr bwMode="auto">
          <a:xfrm>
            <a:off x="3714750" y="3702050"/>
            <a:ext cx="325438" cy="341313"/>
          </a:xfrm>
          <a:custGeom>
            <a:avLst/>
            <a:gdLst>
              <a:gd name="T0" fmla="*/ 29633 w 615"/>
              <a:gd name="T1" fmla="*/ 103509 h 643"/>
              <a:gd name="T2" fmla="*/ 0 w 615"/>
              <a:gd name="T3" fmla="*/ 103509 h 643"/>
              <a:gd name="T4" fmla="*/ 162454 w 615"/>
              <a:gd name="T5" fmla="*/ 0 h 643"/>
              <a:gd name="T6" fmla="*/ 325438 w 615"/>
              <a:gd name="T7" fmla="*/ 103509 h 643"/>
              <a:gd name="T8" fmla="*/ 310621 w 615"/>
              <a:gd name="T9" fmla="*/ 103509 h 643"/>
              <a:gd name="T10" fmla="*/ 295805 w 615"/>
              <a:gd name="T11" fmla="*/ 103509 h 643"/>
              <a:gd name="T12" fmla="*/ 295805 w 615"/>
              <a:gd name="T13" fmla="*/ 325919 h 643"/>
              <a:gd name="T14" fmla="*/ 29633 w 615"/>
              <a:gd name="T15" fmla="*/ 325919 h 643"/>
              <a:gd name="T16" fmla="*/ 29633 w 615"/>
              <a:gd name="T17" fmla="*/ 103509 h 643"/>
              <a:gd name="T18" fmla="*/ 295805 w 615"/>
              <a:gd name="T19" fmla="*/ 103509 h 643"/>
              <a:gd name="T20" fmla="*/ 310621 w 615"/>
              <a:gd name="T21" fmla="*/ 103509 h 643"/>
              <a:gd name="T22" fmla="*/ 310621 w 615"/>
              <a:gd name="T23" fmla="*/ 341313 h 643"/>
              <a:gd name="T24" fmla="*/ 29633 w 615"/>
              <a:gd name="T25" fmla="*/ 341313 h 643"/>
              <a:gd name="T26" fmla="*/ 29633 w 615"/>
              <a:gd name="T27" fmla="*/ 325919 h 643"/>
              <a:gd name="T28" fmla="*/ 29633 w 615"/>
              <a:gd name="T29" fmla="*/ 103509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5" y="195"/>
                </a:lnTo>
                <a:lnTo>
                  <a:pt x="587" y="195"/>
                </a:lnTo>
                <a:lnTo>
                  <a:pt x="559" y="195"/>
                </a:lnTo>
                <a:lnTo>
                  <a:pt x="559" y="614"/>
                </a:lnTo>
                <a:lnTo>
                  <a:pt x="56" y="614"/>
                </a:lnTo>
                <a:lnTo>
                  <a:pt x="56" y="195"/>
                </a:lnTo>
                <a:lnTo>
                  <a:pt x="559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77" name="Rectangle 413"/>
          <p:cNvSpPr>
            <a:spLocks noChangeArrowheads="1"/>
          </p:cNvSpPr>
          <p:nvPr/>
        </p:nvSpPr>
        <p:spPr bwMode="auto">
          <a:xfrm>
            <a:off x="3744913" y="3805238"/>
            <a:ext cx="269875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78" name="Rectangle 414"/>
          <p:cNvSpPr>
            <a:spLocks noChangeArrowheads="1"/>
          </p:cNvSpPr>
          <p:nvPr/>
        </p:nvSpPr>
        <p:spPr bwMode="auto">
          <a:xfrm>
            <a:off x="3789363" y="3859213"/>
            <a:ext cx="93662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79" name="Rectangle 415"/>
          <p:cNvSpPr>
            <a:spLocks noChangeArrowheads="1"/>
          </p:cNvSpPr>
          <p:nvPr/>
        </p:nvSpPr>
        <p:spPr bwMode="auto">
          <a:xfrm>
            <a:off x="3924300" y="3854450"/>
            <a:ext cx="63500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80" name="Freeform 416"/>
          <p:cNvSpPr>
            <a:spLocks/>
          </p:cNvSpPr>
          <p:nvPr/>
        </p:nvSpPr>
        <p:spPr bwMode="auto">
          <a:xfrm>
            <a:off x="3857625" y="3935413"/>
            <a:ext cx="12700" cy="15875"/>
          </a:xfrm>
          <a:custGeom>
            <a:avLst/>
            <a:gdLst>
              <a:gd name="T0" fmla="*/ 12700 w 23"/>
              <a:gd name="T1" fmla="*/ 7116 h 29"/>
              <a:gd name="T2" fmla="*/ 12700 w 23"/>
              <a:gd name="T3" fmla="*/ 6022 h 29"/>
              <a:gd name="T4" fmla="*/ 11596 w 23"/>
              <a:gd name="T5" fmla="*/ 4927 h 29"/>
              <a:gd name="T6" fmla="*/ 11596 w 23"/>
              <a:gd name="T7" fmla="*/ 3284 h 29"/>
              <a:gd name="T8" fmla="*/ 10491 w 23"/>
              <a:gd name="T9" fmla="*/ 2190 h 29"/>
              <a:gd name="T10" fmla="*/ 9939 w 23"/>
              <a:gd name="T11" fmla="*/ 1095 h 29"/>
              <a:gd name="T12" fmla="*/ 9387 w 23"/>
              <a:gd name="T13" fmla="*/ 547 h 29"/>
              <a:gd name="T14" fmla="*/ 7730 w 23"/>
              <a:gd name="T15" fmla="*/ 0 h 29"/>
              <a:gd name="T16" fmla="*/ 6626 w 23"/>
              <a:gd name="T17" fmla="*/ 0 h 29"/>
              <a:gd name="T18" fmla="*/ 5522 w 23"/>
              <a:gd name="T19" fmla="*/ 0 h 29"/>
              <a:gd name="T20" fmla="*/ 4970 w 23"/>
              <a:gd name="T21" fmla="*/ 0 h 29"/>
              <a:gd name="T22" fmla="*/ 3865 w 23"/>
              <a:gd name="T23" fmla="*/ 547 h 29"/>
              <a:gd name="T24" fmla="*/ 2209 w 23"/>
              <a:gd name="T25" fmla="*/ 1095 h 29"/>
              <a:gd name="T26" fmla="*/ 1657 w 23"/>
              <a:gd name="T27" fmla="*/ 2190 h 29"/>
              <a:gd name="T28" fmla="*/ 552 w 23"/>
              <a:gd name="T29" fmla="*/ 3284 h 29"/>
              <a:gd name="T30" fmla="*/ 552 w 23"/>
              <a:gd name="T31" fmla="*/ 4927 h 29"/>
              <a:gd name="T32" fmla="*/ 0 w 23"/>
              <a:gd name="T33" fmla="*/ 6022 h 29"/>
              <a:gd name="T34" fmla="*/ 0 w 23"/>
              <a:gd name="T35" fmla="*/ 7116 h 29"/>
              <a:gd name="T36" fmla="*/ 0 w 23"/>
              <a:gd name="T37" fmla="*/ 8759 h 29"/>
              <a:gd name="T38" fmla="*/ 0 w 23"/>
              <a:gd name="T39" fmla="*/ 9853 h 29"/>
              <a:gd name="T40" fmla="*/ 552 w 23"/>
              <a:gd name="T41" fmla="*/ 12043 h 29"/>
              <a:gd name="T42" fmla="*/ 552 w 23"/>
              <a:gd name="T43" fmla="*/ 13138 h 29"/>
              <a:gd name="T44" fmla="*/ 1657 w 23"/>
              <a:gd name="T45" fmla="*/ 13685 h 29"/>
              <a:gd name="T46" fmla="*/ 2209 w 23"/>
              <a:gd name="T47" fmla="*/ 14780 h 29"/>
              <a:gd name="T48" fmla="*/ 3865 w 23"/>
              <a:gd name="T49" fmla="*/ 15328 h 29"/>
              <a:gd name="T50" fmla="*/ 4970 w 23"/>
              <a:gd name="T51" fmla="*/ 15875 h 29"/>
              <a:gd name="T52" fmla="*/ 5522 w 23"/>
              <a:gd name="T53" fmla="*/ 15875 h 29"/>
              <a:gd name="T54" fmla="*/ 6626 w 23"/>
              <a:gd name="T55" fmla="*/ 15875 h 29"/>
              <a:gd name="T56" fmla="*/ 7730 w 23"/>
              <a:gd name="T57" fmla="*/ 15875 h 29"/>
              <a:gd name="T58" fmla="*/ 9387 w 23"/>
              <a:gd name="T59" fmla="*/ 15328 h 29"/>
              <a:gd name="T60" fmla="*/ 9939 w 23"/>
              <a:gd name="T61" fmla="*/ 14780 h 29"/>
              <a:gd name="T62" fmla="*/ 10491 w 23"/>
              <a:gd name="T63" fmla="*/ 13685 h 29"/>
              <a:gd name="T64" fmla="*/ 11596 w 23"/>
              <a:gd name="T65" fmla="*/ 13138 h 29"/>
              <a:gd name="T66" fmla="*/ 11596 w 23"/>
              <a:gd name="T67" fmla="*/ 12043 h 29"/>
              <a:gd name="T68" fmla="*/ 12700 w 23"/>
              <a:gd name="T69" fmla="*/ 9853 h 29"/>
              <a:gd name="T70" fmla="*/ 12700 w 23"/>
              <a:gd name="T71" fmla="*/ 8759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29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7"/>
                </a:lnTo>
                <a:lnTo>
                  <a:pt x="21" y="6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4" y="2"/>
                </a:lnTo>
                <a:lnTo>
                  <a:pt x="3" y="3"/>
                </a:lnTo>
                <a:lnTo>
                  <a:pt x="3" y="4"/>
                </a:lnTo>
                <a:lnTo>
                  <a:pt x="2" y="5"/>
                </a:lnTo>
                <a:lnTo>
                  <a:pt x="1" y="6"/>
                </a:lnTo>
                <a:lnTo>
                  <a:pt x="1" y="7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8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4" y="27"/>
                </a:lnTo>
                <a:lnTo>
                  <a:pt x="6" y="28"/>
                </a:lnTo>
                <a:lnTo>
                  <a:pt x="7" y="28"/>
                </a:lnTo>
                <a:lnTo>
                  <a:pt x="8" y="29"/>
                </a:lnTo>
                <a:lnTo>
                  <a:pt x="9" y="29"/>
                </a:lnTo>
                <a:lnTo>
                  <a:pt x="10" y="29"/>
                </a:lnTo>
                <a:lnTo>
                  <a:pt x="11" y="29"/>
                </a:lnTo>
                <a:lnTo>
                  <a:pt x="12" y="29"/>
                </a:lnTo>
                <a:lnTo>
                  <a:pt x="13" y="29"/>
                </a:lnTo>
                <a:lnTo>
                  <a:pt x="14" y="29"/>
                </a:lnTo>
                <a:lnTo>
                  <a:pt x="15" y="29"/>
                </a:lnTo>
                <a:lnTo>
                  <a:pt x="17" y="28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8"/>
                </a:lnTo>
                <a:lnTo>
                  <a:pt x="23" y="17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81" name="Line 417"/>
          <p:cNvSpPr>
            <a:spLocks noChangeShapeType="1"/>
          </p:cNvSpPr>
          <p:nvPr/>
        </p:nvSpPr>
        <p:spPr bwMode="auto">
          <a:xfrm>
            <a:off x="3954463" y="3854450"/>
            <a:ext cx="1587" cy="80963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82" name="Line 418"/>
          <p:cNvSpPr>
            <a:spLocks noChangeShapeType="1"/>
          </p:cNvSpPr>
          <p:nvPr/>
        </p:nvSpPr>
        <p:spPr bwMode="auto">
          <a:xfrm>
            <a:off x="3924300" y="3892550"/>
            <a:ext cx="61913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83" name="Freeform 419"/>
          <p:cNvSpPr>
            <a:spLocks/>
          </p:cNvSpPr>
          <p:nvPr/>
        </p:nvSpPr>
        <p:spPr bwMode="auto">
          <a:xfrm>
            <a:off x="5345113" y="2589213"/>
            <a:ext cx="325437" cy="341312"/>
          </a:xfrm>
          <a:custGeom>
            <a:avLst/>
            <a:gdLst>
              <a:gd name="T0" fmla="*/ 29682 w 614"/>
              <a:gd name="T1" fmla="*/ 103508 h 643"/>
              <a:gd name="T2" fmla="*/ 0 w 614"/>
              <a:gd name="T3" fmla="*/ 103508 h 643"/>
              <a:gd name="T4" fmla="*/ 162719 w 614"/>
              <a:gd name="T5" fmla="*/ 0 h 643"/>
              <a:gd name="T6" fmla="*/ 325437 w 614"/>
              <a:gd name="T7" fmla="*/ 103508 h 643"/>
              <a:gd name="T8" fmla="*/ 311126 w 614"/>
              <a:gd name="T9" fmla="*/ 103508 h 643"/>
              <a:gd name="T10" fmla="*/ 295755 w 614"/>
              <a:gd name="T11" fmla="*/ 103508 h 643"/>
              <a:gd name="T12" fmla="*/ 295755 w 614"/>
              <a:gd name="T13" fmla="*/ 325918 h 643"/>
              <a:gd name="T14" fmla="*/ 29682 w 614"/>
              <a:gd name="T15" fmla="*/ 325918 h 643"/>
              <a:gd name="T16" fmla="*/ 29682 w 614"/>
              <a:gd name="T17" fmla="*/ 103508 h 643"/>
              <a:gd name="T18" fmla="*/ 295755 w 614"/>
              <a:gd name="T19" fmla="*/ 103508 h 643"/>
              <a:gd name="T20" fmla="*/ 311126 w 614"/>
              <a:gd name="T21" fmla="*/ 103508 h 643"/>
              <a:gd name="T22" fmla="*/ 311126 w 614"/>
              <a:gd name="T23" fmla="*/ 341312 h 643"/>
              <a:gd name="T24" fmla="*/ 29682 w 614"/>
              <a:gd name="T25" fmla="*/ 341312 h 643"/>
              <a:gd name="T26" fmla="*/ 29682 w 614"/>
              <a:gd name="T27" fmla="*/ 325918 h 643"/>
              <a:gd name="T28" fmla="*/ 29682 w 614"/>
              <a:gd name="T29" fmla="*/ 103508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7" y="195"/>
                </a:lnTo>
                <a:lnTo>
                  <a:pt x="558" y="195"/>
                </a:lnTo>
                <a:lnTo>
                  <a:pt x="558" y="614"/>
                </a:lnTo>
                <a:lnTo>
                  <a:pt x="56" y="614"/>
                </a:lnTo>
                <a:lnTo>
                  <a:pt x="56" y="195"/>
                </a:lnTo>
                <a:lnTo>
                  <a:pt x="558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84" name="Rectangle 420"/>
          <p:cNvSpPr>
            <a:spLocks noChangeArrowheads="1"/>
          </p:cNvSpPr>
          <p:nvPr/>
        </p:nvSpPr>
        <p:spPr bwMode="auto">
          <a:xfrm>
            <a:off x="5375275" y="2692400"/>
            <a:ext cx="268288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85" name="Rectangle 421"/>
          <p:cNvSpPr>
            <a:spLocks noChangeArrowheads="1"/>
          </p:cNvSpPr>
          <p:nvPr/>
        </p:nvSpPr>
        <p:spPr bwMode="auto">
          <a:xfrm>
            <a:off x="5418138" y="2746375"/>
            <a:ext cx="93662" cy="166688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86" name="Rectangle 422"/>
          <p:cNvSpPr>
            <a:spLocks noChangeArrowheads="1"/>
          </p:cNvSpPr>
          <p:nvPr/>
        </p:nvSpPr>
        <p:spPr bwMode="auto">
          <a:xfrm>
            <a:off x="5553075" y="2741613"/>
            <a:ext cx="65088" cy="80962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87" name="Freeform 423"/>
          <p:cNvSpPr>
            <a:spLocks/>
          </p:cNvSpPr>
          <p:nvPr/>
        </p:nvSpPr>
        <p:spPr bwMode="auto">
          <a:xfrm>
            <a:off x="5487988" y="2822575"/>
            <a:ext cx="11112" cy="15875"/>
          </a:xfrm>
          <a:custGeom>
            <a:avLst/>
            <a:gdLst>
              <a:gd name="T0" fmla="*/ 11112 w 23"/>
              <a:gd name="T1" fmla="*/ 6879 h 30"/>
              <a:gd name="T2" fmla="*/ 11112 w 23"/>
              <a:gd name="T3" fmla="*/ 5821 h 30"/>
              <a:gd name="T4" fmla="*/ 9663 w 23"/>
              <a:gd name="T5" fmla="*/ 4763 h 30"/>
              <a:gd name="T6" fmla="*/ 9663 w 23"/>
              <a:gd name="T7" fmla="*/ 3704 h 30"/>
              <a:gd name="T8" fmla="*/ 8696 w 23"/>
              <a:gd name="T9" fmla="*/ 2117 h 30"/>
              <a:gd name="T10" fmla="*/ 8213 w 23"/>
              <a:gd name="T11" fmla="*/ 1058 h 30"/>
              <a:gd name="T12" fmla="*/ 7730 w 23"/>
              <a:gd name="T13" fmla="*/ 529 h 30"/>
              <a:gd name="T14" fmla="*/ 6764 w 23"/>
              <a:gd name="T15" fmla="*/ 0 h 30"/>
              <a:gd name="T16" fmla="*/ 5798 w 23"/>
              <a:gd name="T17" fmla="*/ 0 h 30"/>
              <a:gd name="T18" fmla="*/ 4348 w 23"/>
              <a:gd name="T19" fmla="*/ 0 h 30"/>
              <a:gd name="T20" fmla="*/ 3865 w 23"/>
              <a:gd name="T21" fmla="*/ 0 h 30"/>
              <a:gd name="T22" fmla="*/ 2899 w 23"/>
              <a:gd name="T23" fmla="*/ 529 h 30"/>
              <a:gd name="T24" fmla="*/ 1933 w 23"/>
              <a:gd name="T25" fmla="*/ 1058 h 30"/>
              <a:gd name="T26" fmla="*/ 1449 w 23"/>
              <a:gd name="T27" fmla="*/ 2117 h 30"/>
              <a:gd name="T28" fmla="*/ 483 w 23"/>
              <a:gd name="T29" fmla="*/ 3704 h 30"/>
              <a:gd name="T30" fmla="*/ 483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483 w 23"/>
              <a:gd name="T41" fmla="*/ 11642 h 30"/>
              <a:gd name="T42" fmla="*/ 483 w 23"/>
              <a:gd name="T43" fmla="*/ 12700 h 30"/>
              <a:gd name="T44" fmla="*/ 1449 w 23"/>
              <a:gd name="T45" fmla="*/ 13229 h 30"/>
              <a:gd name="T46" fmla="*/ 1933 w 23"/>
              <a:gd name="T47" fmla="*/ 14287 h 30"/>
              <a:gd name="T48" fmla="*/ 2899 w 23"/>
              <a:gd name="T49" fmla="*/ 15346 h 30"/>
              <a:gd name="T50" fmla="*/ 3865 w 23"/>
              <a:gd name="T51" fmla="*/ 15875 h 30"/>
              <a:gd name="T52" fmla="*/ 4348 w 23"/>
              <a:gd name="T53" fmla="*/ 15875 h 30"/>
              <a:gd name="T54" fmla="*/ 5798 w 23"/>
              <a:gd name="T55" fmla="*/ 15875 h 30"/>
              <a:gd name="T56" fmla="*/ 6764 w 23"/>
              <a:gd name="T57" fmla="*/ 15875 h 30"/>
              <a:gd name="T58" fmla="*/ 7730 w 23"/>
              <a:gd name="T59" fmla="*/ 15346 h 30"/>
              <a:gd name="T60" fmla="*/ 8213 w 23"/>
              <a:gd name="T61" fmla="*/ 14287 h 30"/>
              <a:gd name="T62" fmla="*/ 8696 w 23"/>
              <a:gd name="T63" fmla="*/ 13229 h 30"/>
              <a:gd name="T64" fmla="*/ 9663 w 23"/>
              <a:gd name="T65" fmla="*/ 12700 h 30"/>
              <a:gd name="T66" fmla="*/ 9663 w 23"/>
              <a:gd name="T67" fmla="*/ 11642 h 30"/>
              <a:gd name="T68" fmla="*/ 11112 w 23"/>
              <a:gd name="T69" fmla="*/ 10054 h 30"/>
              <a:gd name="T70" fmla="*/ 11112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1" y="10"/>
                </a:lnTo>
                <a:lnTo>
                  <a:pt x="20" y="9"/>
                </a:lnTo>
                <a:lnTo>
                  <a:pt x="20" y="8"/>
                </a:lnTo>
                <a:lnTo>
                  <a:pt x="20" y="7"/>
                </a:lnTo>
                <a:lnTo>
                  <a:pt x="19" y="6"/>
                </a:lnTo>
                <a:lnTo>
                  <a:pt x="18" y="4"/>
                </a:lnTo>
                <a:lnTo>
                  <a:pt x="18" y="3"/>
                </a:lnTo>
                <a:lnTo>
                  <a:pt x="17" y="2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9" y="0"/>
                </a:lnTo>
                <a:lnTo>
                  <a:pt x="8" y="0"/>
                </a:lnTo>
                <a:lnTo>
                  <a:pt x="7" y="0"/>
                </a:lnTo>
                <a:lnTo>
                  <a:pt x="6" y="1"/>
                </a:lnTo>
                <a:lnTo>
                  <a:pt x="5" y="1"/>
                </a:lnTo>
                <a:lnTo>
                  <a:pt x="4" y="2"/>
                </a:lnTo>
                <a:lnTo>
                  <a:pt x="3" y="3"/>
                </a:lnTo>
                <a:lnTo>
                  <a:pt x="3" y="4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4" y="27"/>
                </a:lnTo>
                <a:lnTo>
                  <a:pt x="5" y="29"/>
                </a:lnTo>
                <a:lnTo>
                  <a:pt x="6" y="29"/>
                </a:lnTo>
                <a:lnTo>
                  <a:pt x="7" y="30"/>
                </a:lnTo>
                <a:lnTo>
                  <a:pt x="8" y="30"/>
                </a:lnTo>
                <a:lnTo>
                  <a:pt x="9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29"/>
                </a:lnTo>
                <a:lnTo>
                  <a:pt x="17" y="27"/>
                </a:lnTo>
                <a:lnTo>
                  <a:pt x="18" y="26"/>
                </a:lnTo>
                <a:lnTo>
                  <a:pt x="18" y="25"/>
                </a:lnTo>
                <a:lnTo>
                  <a:pt x="19" y="24"/>
                </a:lnTo>
                <a:lnTo>
                  <a:pt x="20" y="24"/>
                </a:lnTo>
                <a:lnTo>
                  <a:pt x="20" y="23"/>
                </a:lnTo>
                <a:lnTo>
                  <a:pt x="20" y="22"/>
                </a:lnTo>
                <a:lnTo>
                  <a:pt x="21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88" name="Line 424"/>
          <p:cNvSpPr>
            <a:spLocks noChangeShapeType="1"/>
          </p:cNvSpPr>
          <p:nvPr/>
        </p:nvSpPr>
        <p:spPr bwMode="auto">
          <a:xfrm>
            <a:off x="5584825" y="2743200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89" name="Line 425"/>
          <p:cNvSpPr>
            <a:spLocks noChangeShapeType="1"/>
          </p:cNvSpPr>
          <p:nvPr/>
        </p:nvSpPr>
        <p:spPr bwMode="auto">
          <a:xfrm>
            <a:off x="5553075" y="2779713"/>
            <a:ext cx="63500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90" name="Freeform 426"/>
          <p:cNvSpPr>
            <a:spLocks/>
          </p:cNvSpPr>
          <p:nvPr/>
        </p:nvSpPr>
        <p:spPr bwMode="auto">
          <a:xfrm>
            <a:off x="1731963" y="3449638"/>
            <a:ext cx="325437" cy="339725"/>
          </a:xfrm>
          <a:custGeom>
            <a:avLst/>
            <a:gdLst>
              <a:gd name="T0" fmla="*/ 29682 w 614"/>
              <a:gd name="T1" fmla="*/ 103027 h 643"/>
              <a:gd name="T2" fmla="*/ 0 w 614"/>
              <a:gd name="T3" fmla="*/ 103027 h 643"/>
              <a:gd name="T4" fmla="*/ 162719 w 614"/>
              <a:gd name="T5" fmla="*/ 0 h 643"/>
              <a:gd name="T6" fmla="*/ 325437 w 614"/>
              <a:gd name="T7" fmla="*/ 103027 h 643"/>
              <a:gd name="T8" fmla="*/ 311126 w 614"/>
              <a:gd name="T9" fmla="*/ 103027 h 643"/>
              <a:gd name="T10" fmla="*/ 295755 w 614"/>
              <a:gd name="T11" fmla="*/ 103027 h 643"/>
              <a:gd name="T12" fmla="*/ 295755 w 614"/>
              <a:gd name="T13" fmla="*/ 324931 h 643"/>
              <a:gd name="T14" fmla="*/ 29682 w 614"/>
              <a:gd name="T15" fmla="*/ 324931 h 643"/>
              <a:gd name="T16" fmla="*/ 29682 w 614"/>
              <a:gd name="T17" fmla="*/ 103027 h 643"/>
              <a:gd name="T18" fmla="*/ 295755 w 614"/>
              <a:gd name="T19" fmla="*/ 103027 h 643"/>
              <a:gd name="T20" fmla="*/ 311126 w 614"/>
              <a:gd name="T21" fmla="*/ 103027 h 643"/>
              <a:gd name="T22" fmla="*/ 311126 w 614"/>
              <a:gd name="T23" fmla="*/ 339725 h 643"/>
              <a:gd name="T24" fmla="*/ 29682 w 614"/>
              <a:gd name="T25" fmla="*/ 339725 h 643"/>
              <a:gd name="T26" fmla="*/ 29682 w 614"/>
              <a:gd name="T27" fmla="*/ 324931 h 643"/>
              <a:gd name="T28" fmla="*/ 29682 w 614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7" y="195"/>
                </a:lnTo>
                <a:lnTo>
                  <a:pt x="558" y="195"/>
                </a:lnTo>
                <a:lnTo>
                  <a:pt x="558" y="615"/>
                </a:lnTo>
                <a:lnTo>
                  <a:pt x="56" y="615"/>
                </a:lnTo>
                <a:lnTo>
                  <a:pt x="56" y="195"/>
                </a:lnTo>
                <a:lnTo>
                  <a:pt x="558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91" name="Rectangle 427"/>
          <p:cNvSpPr>
            <a:spLocks noChangeArrowheads="1"/>
          </p:cNvSpPr>
          <p:nvPr/>
        </p:nvSpPr>
        <p:spPr bwMode="auto">
          <a:xfrm>
            <a:off x="1762125" y="3552825"/>
            <a:ext cx="268288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92" name="Rectangle 428"/>
          <p:cNvSpPr>
            <a:spLocks noChangeArrowheads="1"/>
          </p:cNvSpPr>
          <p:nvPr/>
        </p:nvSpPr>
        <p:spPr bwMode="auto">
          <a:xfrm>
            <a:off x="1804988" y="3605213"/>
            <a:ext cx="93662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93" name="Rectangle 429"/>
          <p:cNvSpPr>
            <a:spLocks noChangeArrowheads="1"/>
          </p:cNvSpPr>
          <p:nvPr/>
        </p:nvSpPr>
        <p:spPr bwMode="auto">
          <a:xfrm>
            <a:off x="1939925" y="3602038"/>
            <a:ext cx="65088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94" name="Freeform 430"/>
          <p:cNvSpPr>
            <a:spLocks/>
          </p:cNvSpPr>
          <p:nvPr/>
        </p:nvSpPr>
        <p:spPr bwMode="auto">
          <a:xfrm>
            <a:off x="1873250" y="3683000"/>
            <a:ext cx="12700" cy="15875"/>
          </a:xfrm>
          <a:custGeom>
            <a:avLst/>
            <a:gdLst>
              <a:gd name="T0" fmla="*/ 12700 w 23"/>
              <a:gd name="T1" fmla="*/ 6879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646 h 30"/>
              <a:gd name="T10" fmla="*/ 9939 w 23"/>
              <a:gd name="T11" fmla="*/ 1058 h 30"/>
              <a:gd name="T12" fmla="*/ 9387 w 23"/>
              <a:gd name="T13" fmla="*/ 529 h 30"/>
              <a:gd name="T14" fmla="*/ 8283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529 h 30"/>
              <a:gd name="T24" fmla="*/ 2761 w 23"/>
              <a:gd name="T25" fmla="*/ 1058 h 30"/>
              <a:gd name="T26" fmla="*/ 2209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2700 h 30"/>
              <a:gd name="T44" fmla="*/ 2209 w 23"/>
              <a:gd name="T45" fmla="*/ 13758 h 30"/>
              <a:gd name="T46" fmla="*/ 2761 w 23"/>
              <a:gd name="T47" fmla="*/ 14817 h 30"/>
              <a:gd name="T48" fmla="*/ 3865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8283 w 23"/>
              <a:gd name="T57" fmla="*/ 15875 h 30"/>
              <a:gd name="T58" fmla="*/ 9387 w 23"/>
              <a:gd name="T59" fmla="*/ 15346 h 30"/>
              <a:gd name="T60" fmla="*/ 9939 w 23"/>
              <a:gd name="T61" fmla="*/ 14817 h 30"/>
              <a:gd name="T62" fmla="*/ 10491 w 23"/>
              <a:gd name="T63" fmla="*/ 13758 h 30"/>
              <a:gd name="T64" fmla="*/ 11596 w 23"/>
              <a:gd name="T65" fmla="*/ 12700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5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5"/>
                </a:lnTo>
                <a:lnTo>
                  <a:pt x="19" y="4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5" y="0"/>
                </a:lnTo>
                <a:lnTo>
                  <a:pt x="14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4"/>
                </a:lnTo>
                <a:lnTo>
                  <a:pt x="4" y="5"/>
                </a:lnTo>
                <a:lnTo>
                  <a:pt x="3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3" y="24"/>
                </a:lnTo>
                <a:lnTo>
                  <a:pt x="4" y="26"/>
                </a:lnTo>
                <a:lnTo>
                  <a:pt x="4" y="27"/>
                </a:lnTo>
                <a:lnTo>
                  <a:pt x="5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4" y="30"/>
                </a:lnTo>
                <a:lnTo>
                  <a:pt x="15" y="30"/>
                </a:lnTo>
                <a:lnTo>
                  <a:pt x="16" y="30"/>
                </a:lnTo>
                <a:lnTo>
                  <a:pt x="17" y="29"/>
                </a:lnTo>
                <a:lnTo>
                  <a:pt x="18" y="28"/>
                </a:lnTo>
                <a:lnTo>
                  <a:pt x="19" y="27"/>
                </a:lnTo>
                <a:lnTo>
                  <a:pt x="19" y="26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95" name="Line 431"/>
          <p:cNvSpPr>
            <a:spLocks noChangeShapeType="1"/>
          </p:cNvSpPr>
          <p:nvPr/>
        </p:nvSpPr>
        <p:spPr bwMode="auto">
          <a:xfrm>
            <a:off x="1971675" y="3602038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96" name="Line 432"/>
          <p:cNvSpPr>
            <a:spLocks noChangeShapeType="1"/>
          </p:cNvSpPr>
          <p:nvPr/>
        </p:nvSpPr>
        <p:spPr bwMode="auto">
          <a:xfrm>
            <a:off x="1939925" y="3640138"/>
            <a:ext cx="63500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97" name="Freeform 433"/>
          <p:cNvSpPr>
            <a:spLocks/>
          </p:cNvSpPr>
          <p:nvPr/>
        </p:nvSpPr>
        <p:spPr bwMode="auto">
          <a:xfrm>
            <a:off x="2540000" y="3386138"/>
            <a:ext cx="325438" cy="339725"/>
          </a:xfrm>
          <a:custGeom>
            <a:avLst/>
            <a:gdLst>
              <a:gd name="T0" fmla="*/ 29682 w 614"/>
              <a:gd name="T1" fmla="*/ 103395 h 644"/>
              <a:gd name="T2" fmla="*/ 0 w 614"/>
              <a:gd name="T3" fmla="*/ 103395 h 644"/>
              <a:gd name="T4" fmla="*/ 162719 w 614"/>
              <a:gd name="T5" fmla="*/ 0 h 644"/>
              <a:gd name="T6" fmla="*/ 325438 w 614"/>
              <a:gd name="T7" fmla="*/ 103395 h 644"/>
              <a:gd name="T8" fmla="*/ 311127 w 614"/>
              <a:gd name="T9" fmla="*/ 103395 h 644"/>
              <a:gd name="T10" fmla="*/ 295756 w 614"/>
              <a:gd name="T11" fmla="*/ 103395 h 644"/>
              <a:gd name="T12" fmla="*/ 295756 w 614"/>
              <a:gd name="T13" fmla="*/ 324427 h 644"/>
              <a:gd name="T14" fmla="*/ 29682 w 614"/>
              <a:gd name="T15" fmla="*/ 324427 h 644"/>
              <a:gd name="T16" fmla="*/ 29682 w 614"/>
              <a:gd name="T17" fmla="*/ 103395 h 644"/>
              <a:gd name="T18" fmla="*/ 295756 w 614"/>
              <a:gd name="T19" fmla="*/ 103395 h 644"/>
              <a:gd name="T20" fmla="*/ 311127 w 614"/>
              <a:gd name="T21" fmla="*/ 103395 h 644"/>
              <a:gd name="T22" fmla="*/ 311127 w 614"/>
              <a:gd name="T23" fmla="*/ 339725 h 644"/>
              <a:gd name="T24" fmla="*/ 29682 w 614"/>
              <a:gd name="T25" fmla="*/ 339725 h 644"/>
              <a:gd name="T26" fmla="*/ 29682 w 614"/>
              <a:gd name="T27" fmla="*/ 324427 h 644"/>
              <a:gd name="T28" fmla="*/ 29682 w 614"/>
              <a:gd name="T29" fmla="*/ 103395 h 64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4">
                <a:moveTo>
                  <a:pt x="56" y="196"/>
                </a:moveTo>
                <a:lnTo>
                  <a:pt x="0" y="196"/>
                </a:lnTo>
                <a:lnTo>
                  <a:pt x="307" y="0"/>
                </a:lnTo>
                <a:lnTo>
                  <a:pt x="614" y="196"/>
                </a:lnTo>
                <a:lnTo>
                  <a:pt x="587" y="196"/>
                </a:lnTo>
                <a:lnTo>
                  <a:pt x="558" y="196"/>
                </a:lnTo>
                <a:lnTo>
                  <a:pt x="558" y="615"/>
                </a:lnTo>
                <a:lnTo>
                  <a:pt x="56" y="615"/>
                </a:lnTo>
                <a:lnTo>
                  <a:pt x="56" y="196"/>
                </a:lnTo>
                <a:lnTo>
                  <a:pt x="558" y="196"/>
                </a:lnTo>
                <a:lnTo>
                  <a:pt x="587" y="196"/>
                </a:lnTo>
                <a:lnTo>
                  <a:pt x="587" y="644"/>
                </a:lnTo>
                <a:lnTo>
                  <a:pt x="56" y="644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98" name="Rectangle 434"/>
          <p:cNvSpPr>
            <a:spLocks noChangeArrowheads="1"/>
          </p:cNvSpPr>
          <p:nvPr/>
        </p:nvSpPr>
        <p:spPr bwMode="auto">
          <a:xfrm>
            <a:off x="2570163" y="3489325"/>
            <a:ext cx="269875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099" name="Rectangle 435"/>
          <p:cNvSpPr>
            <a:spLocks noChangeArrowheads="1"/>
          </p:cNvSpPr>
          <p:nvPr/>
        </p:nvSpPr>
        <p:spPr bwMode="auto">
          <a:xfrm>
            <a:off x="2613025" y="3541713"/>
            <a:ext cx="95250" cy="168275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00" name="Rectangle 436"/>
          <p:cNvSpPr>
            <a:spLocks noChangeArrowheads="1"/>
          </p:cNvSpPr>
          <p:nvPr/>
        </p:nvSpPr>
        <p:spPr bwMode="auto">
          <a:xfrm>
            <a:off x="2749550" y="3538538"/>
            <a:ext cx="63500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01" name="Freeform 437"/>
          <p:cNvSpPr>
            <a:spLocks/>
          </p:cNvSpPr>
          <p:nvPr/>
        </p:nvSpPr>
        <p:spPr bwMode="auto">
          <a:xfrm>
            <a:off x="2682875" y="3619500"/>
            <a:ext cx="12700" cy="15875"/>
          </a:xfrm>
          <a:custGeom>
            <a:avLst/>
            <a:gdLst>
              <a:gd name="T0" fmla="*/ 12700 w 23"/>
              <a:gd name="T1" fmla="*/ 7116 h 29"/>
              <a:gd name="T2" fmla="*/ 12700 w 23"/>
              <a:gd name="T3" fmla="*/ 6022 h 29"/>
              <a:gd name="T4" fmla="*/ 11043 w 23"/>
              <a:gd name="T5" fmla="*/ 4379 h 29"/>
              <a:gd name="T6" fmla="*/ 11043 w 23"/>
              <a:gd name="T7" fmla="*/ 3284 h 29"/>
              <a:gd name="T8" fmla="*/ 9939 w 23"/>
              <a:gd name="T9" fmla="*/ 2190 h 29"/>
              <a:gd name="T10" fmla="*/ 9387 w 23"/>
              <a:gd name="T11" fmla="*/ 1095 h 29"/>
              <a:gd name="T12" fmla="*/ 8835 w 23"/>
              <a:gd name="T13" fmla="*/ 547 h 29"/>
              <a:gd name="T14" fmla="*/ 7730 w 23"/>
              <a:gd name="T15" fmla="*/ 0 h 29"/>
              <a:gd name="T16" fmla="*/ 6626 w 23"/>
              <a:gd name="T17" fmla="*/ 0 h 29"/>
              <a:gd name="T18" fmla="*/ 4970 w 23"/>
              <a:gd name="T19" fmla="*/ 0 h 29"/>
              <a:gd name="T20" fmla="*/ 4417 w 23"/>
              <a:gd name="T21" fmla="*/ 0 h 29"/>
              <a:gd name="T22" fmla="*/ 3313 w 23"/>
              <a:gd name="T23" fmla="*/ 547 h 29"/>
              <a:gd name="T24" fmla="*/ 2209 w 23"/>
              <a:gd name="T25" fmla="*/ 1095 h 29"/>
              <a:gd name="T26" fmla="*/ 1657 w 23"/>
              <a:gd name="T27" fmla="*/ 2190 h 29"/>
              <a:gd name="T28" fmla="*/ 552 w 23"/>
              <a:gd name="T29" fmla="*/ 3284 h 29"/>
              <a:gd name="T30" fmla="*/ 552 w 23"/>
              <a:gd name="T31" fmla="*/ 4379 h 29"/>
              <a:gd name="T32" fmla="*/ 0 w 23"/>
              <a:gd name="T33" fmla="*/ 6022 h 29"/>
              <a:gd name="T34" fmla="*/ 0 w 23"/>
              <a:gd name="T35" fmla="*/ 7116 h 29"/>
              <a:gd name="T36" fmla="*/ 0 w 23"/>
              <a:gd name="T37" fmla="*/ 8759 h 29"/>
              <a:gd name="T38" fmla="*/ 0 w 23"/>
              <a:gd name="T39" fmla="*/ 9853 h 29"/>
              <a:gd name="T40" fmla="*/ 552 w 23"/>
              <a:gd name="T41" fmla="*/ 12043 h 29"/>
              <a:gd name="T42" fmla="*/ 552 w 23"/>
              <a:gd name="T43" fmla="*/ 13138 h 29"/>
              <a:gd name="T44" fmla="*/ 1657 w 23"/>
              <a:gd name="T45" fmla="*/ 13685 h 29"/>
              <a:gd name="T46" fmla="*/ 2209 w 23"/>
              <a:gd name="T47" fmla="*/ 14780 h 29"/>
              <a:gd name="T48" fmla="*/ 3313 w 23"/>
              <a:gd name="T49" fmla="*/ 15328 h 29"/>
              <a:gd name="T50" fmla="*/ 4417 w 23"/>
              <a:gd name="T51" fmla="*/ 15875 h 29"/>
              <a:gd name="T52" fmla="*/ 4970 w 23"/>
              <a:gd name="T53" fmla="*/ 15875 h 29"/>
              <a:gd name="T54" fmla="*/ 6626 w 23"/>
              <a:gd name="T55" fmla="*/ 15875 h 29"/>
              <a:gd name="T56" fmla="*/ 7730 w 23"/>
              <a:gd name="T57" fmla="*/ 15875 h 29"/>
              <a:gd name="T58" fmla="*/ 8835 w 23"/>
              <a:gd name="T59" fmla="*/ 15328 h 29"/>
              <a:gd name="T60" fmla="*/ 9387 w 23"/>
              <a:gd name="T61" fmla="*/ 14780 h 29"/>
              <a:gd name="T62" fmla="*/ 9939 w 23"/>
              <a:gd name="T63" fmla="*/ 13685 h 29"/>
              <a:gd name="T64" fmla="*/ 11043 w 23"/>
              <a:gd name="T65" fmla="*/ 13138 h 29"/>
              <a:gd name="T66" fmla="*/ 11043 w 23"/>
              <a:gd name="T67" fmla="*/ 12043 h 29"/>
              <a:gd name="T68" fmla="*/ 12700 w 23"/>
              <a:gd name="T69" fmla="*/ 9853 h 29"/>
              <a:gd name="T70" fmla="*/ 12700 w 23"/>
              <a:gd name="T71" fmla="*/ 8759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29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0" y="8"/>
                </a:lnTo>
                <a:lnTo>
                  <a:pt x="20" y="7"/>
                </a:lnTo>
                <a:lnTo>
                  <a:pt x="20" y="6"/>
                </a:lnTo>
                <a:lnTo>
                  <a:pt x="19" y="5"/>
                </a:lnTo>
                <a:lnTo>
                  <a:pt x="18" y="4"/>
                </a:lnTo>
                <a:lnTo>
                  <a:pt x="18" y="3"/>
                </a:lnTo>
                <a:lnTo>
                  <a:pt x="17" y="2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9" y="0"/>
                </a:lnTo>
                <a:lnTo>
                  <a:pt x="8" y="0"/>
                </a:lnTo>
                <a:lnTo>
                  <a:pt x="7" y="0"/>
                </a:lnTo>
                <a:lnTo>
                  <a:pt x="6" y="1"/>
                </a:lnTo>
                <a:lnTo>
                  <a:pt x="5" y="1"/>
                </a:lnTo>
                <a:lnTo>
                  <a:pt x="4" y="2"/>
                </a:lnTo>
                <a:lnTo>
                  <a:pt x="3" y="3"/>
                </a:lnTo>
                <a:lnTo>
                  <a:pt x="3" y="4"/>
                </a:lnTo>
                <a:lnTo>
                  <a:pt x="2" y="5"/>
                </a:lnTo>
                <a:lnTo>
                  <a:pt x="1" y="6"/>
                </a:lnTo>
                <a:lnTo>
                  <a:pt x="1" y="7"/>
                </a:lnTo>
                <a:lnTo>
                  <a:pt x="1" y="8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4" y="27"/>
                </a:lnTo>
                <a:lnTo>
                  <a:pt x="5" y="28"/>
                </a:lnTo>
                <a:lnTo>
                  <a:pt x="6" y="28"/>
                </a:lnTo>
                <a:lnTo>
                  <a:pt x="7" y="29"/>
                </a:lnTo>
                <a:lnTo>
                  <a:pt x="8" y="29"/>
                </a:lnTo>
                <a:lnTo>
                  <a:pt x="9" y="29"/>
                </a:lnTo>
                <a:lnTo>
                  <a:pt x="11" y="29"/>
                </a:lnTo>
                <a:lnTo>
                  <a:pt x="12" y="29"/>
                </a:lnTo>
                <a:lnTo>
                  <a:pt x="13" y="29"/>
                </a:lnTo>
                <a:lnTo>
                  <a:pt x="14" y="29"/>
                </a:lnTo>
                <a:lnTo>
                  <a:pt x="15" y="29"/>
                </a:lnTo>
                <a:lnTo>
                  <a:pt x="16" y="28"/>
                </a:lnTo>
                <a:lnTo>
                  <a:pt x="17" y="27"/>
                </a:lnTo>
                <a:lnTo>
                  <a:pt x="18" y="26"/>
                </a:lnTo>
                <a:lnTo>
                  <a:pt x="18" y="25"/>
                </a:lnTo>
                <a:lnTo>
                  <a:pt x="19" y="24"/>
                </a:lnTo>
                <a:lnTo>
                  <a:pt x="20" y="24"/>
                </a:lnTo>
                <a:lnTo>
                  <a:pt x="20" y="23"/>
                </a:lnTo>
                <a:lnTo>
                  <a:pt x="20" y="22"/>
                </a:lnTo>
                <a:lnTo>
                  <a:pt x="22" y="19"/>
                </a:lnTo>
                <a:lnTo>
                  <a:pt x="23" y="18"/>
                </a:lnTo>
                <a:lnTo>
                  <a:pt x="23" y="17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02" name="Line 438"/>
          <p:cNvSpPr>
            <a:spLocks noChangeShapeType="1"/>
          </p:cNvSpPr>
          <p:nvPr/>
        </p:nvSpPr>
        <p:spPr bwMode="auto">
          <a:xfrm>
            <a:off x="2779713" y="3538538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03" name="Line 439"/>
          <p:cNvSpPr>
            <a:spLocks noChangeShapeType="1"/>
          </p:cNvSpPr>
          <p:nvPr/>
        </p:nvSpPr>
        <p:spPr bwMode="auto">
          <a:xfrm>
            <a:off x="2749550" y="3576638"/>
            <a:ext cx="61913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04" name="Freeform 440"/>
          <p:cNvSpPr>
            <a:spLocks/>
          </p:cNvSpPr>
          <p:nvPr/>
        </p:nvSpPr>
        <p:spPr bwMode="auto">
          <a:xfrm>
            <a:off x="2944813" y="3878263"/>
            <a:ext cx="325437" cy="341312"/>
          </a:xfrm>
          <a:custGeom>
            <a:avLst/>
            <a:gdLst>
              <a:gd name="T0" fmla="*/ 29633 w 615"/>
              <a:gd name="T1" fmla="*/ 104039 h 643"/>
              <a:gd name="T2" fmla="*/ 0 w 615"/>
              <a:gd name="T3" fmla="*/ 104039 h 643"/>
              <a:gd name="T4" fmla="*/ 162983 w 615"/>
              <a:gd name="T5" fmla="*/ 0 h 643"/>
              <a:gd name="T6" fmla="*/ 325437 w 615"/>
              <a:gd name="T7" fmla="*/ 104039 h 643"/>
              <a:gd name="T8" fmla="*/ 310620 w 615"/>
              <a:gd name="T9" fmla="*/ 104039 h 643"/>
              <a:gd name="T10" fmla="*/ 295804 w 615"/>
              <a:gd name="T11" fmla="*/ 104039 h 643"/>
              <a:gd name="T12" fmla="*/ 295804 w 615"/>
              <a:gd name="T13" fmla="*/ 326449 h 643"/>
              <a:gd name="T14" fmla="*/ 29633 w 615"/>
              <a:gd name="T15" fmla="*/ 326449 h 643"/>
              <a:gd name="T16" fmla="*/ 29633 w 615"/>
              <a:gd name="T17" fmla="*/ 104039 h 643"/>
              <a:gd name="T18" fmla="*/ 295804 w 615"/>
              <a:gd name="T19" fmla="*/ 104039 h 643"/>
              <a:gd name="T20" fmla="*/ 310620 w 615"/>
              <a:gd name="T21" fmla="*/ 104039 h 643"/>
              <a:gd name="T22" fmla="*/ 310620 w 615"/>
              <a:gd name="T23" fmla="*/ 341312 h 643"/>
              <a:gd name="T24" fmla="*/ 29633 w 615"/>
              <a:gd name="T25" fmla="*/ 341312 h 643"/>
              <a:gd name="T26" fmla="*/ 29633 w 615"/>
              <a:gd name="T27" fmla="*/ 326449 h 643"/>
              <a:gd name="T28" fmla="*/ 29633 w 615"/>
              <a:gd name="T29" fmla="*/ 104039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6"/>
                </a:moveTo>
                <a:lnTo>
                  <a:pt x="0" y="196"/>
                </a:lnTo>
                <a:lnTo>
                  <a:pt x="308" y="0"/>
                </a:lnTo>
                <a:lnTo>
                  <a:pt x="615" y="196"/>
                </a:lnTo>
                <a:lnTo>
                  <a:pt x="587" y="196"/>
                </a:lnTo>
                <a:lnTo>
                  <a:pt x="559" y="196"/>
                </a:lnTo>
                <a:lnTo>
                  <a:pt x="559" y="615"/>
                </a:lnTo>
                <a:lnTo>
                  <a:pt x="56" y="615"/>
                </a:lnTo>
                <a:lnTo>
                  <a:pt x="56" y="196"/>
                </a:lnTo>
                <a:lnTo>
                  <a:pt x="559" y="196"/>
                </a:lnTo>
                <a:lnTo>
                  <a:pt x="587" y="196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05" name="Rectangle 441"/>
          <p:cNvSpPr>
            <a:spLocks noChangeArrowheads="1"/>
          </p:cNvSpPr>
          <p:nvPr/>
        </p:nvSpPr>
        <p:spPr bwMode="auto">
          <a:xfrm>
            <a:off x="2974975" y="3983038"/>
            <a:ext cx="268288" cy="220662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06" name="Rectangle 442"/>
          <p:cNvSpPr>
            <a:spLocks noChangeArrowheads="1"/>
          </p:cNvSpPr>
          <p:nvPr/>
        </p:nvSpPr>
        <p:spPr bwMode="auto">
          <a:xfrm>
            <a:off x="3017838" y="4035425"/>
            <a:ext cx="93662" cy="166688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07" name="Rectangle 443"/>
          <p:cNvSpPr>
            <a:spLocks noChangeArrowheads="1"/>
          </p:cNvSpPr>
          <p:nvPr/>
        </p:nvSpPr>
        <p:spPr bwMode="auto">
          <a:xfrm>
            <a:off x="3152775" y="4030663"/>
            <a:ext cx="65088" cy="80962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08" name="Freeform 444"/>
          <p:cNvSpPr>
            <a:spLocks/>
          </p:cNvSpPr>
          <p:nvPr/>
        </p:nvSpPr>
        <p:spPr bwMode="auto">
          <a:xfrm>
            <a:off x="3086100" y="4111625"/>
            <a:ext cx="12700" cy="15875"/>
          </a:xfrm>
          <a:custGeom>
            <a:avLst/>
            <a:gdLst>
              <a:gd name="T0" fmla="*/ 12700 w 23"/>
              <a:gd name="T1" fmla="*/ 7408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646 h 30"/>
              <a:gd name="T10" fmla="*/ 9939 w 23"/>
              <a:gd name="T11" fmla="*/ 1588 h 30"/>
              <a:gd name="T12" fmla="*/ 9387 w 23"/>
              <a:gd name="T13" fmla="*/ 1058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1058 h 30"/>
              <a:gd name="T24" fmla="*/ 2761 w 23"/>
              <a:gd name="T25" fmla="*/ 1588 h 30"/>
              <a:gd name="T26" fmla="*/ 1657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7408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3229 h 30"/>
              <a:gd name="T44" fmla="*/ 1657 w 23"/>
              <a:gd name="T45" fmla="*/ 13758 h 30"/>
              <a:gd name="T46" fmla="*/ 2761 w 23"/>
              <a:gd name="T47" fmla="*/ 14817 h 30"/>
              <a:gd name="T48" fmla="*/ 3865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9387 w 23"/>
              <a:gd name="T59" fmla="*/ 15346 h 30"/>
              <a:gd name="T60" fmla="*/ 9939 w 23"/>
              <a:gd name="T61" fmla="*/ 14817 h 30"/>
              <a:gd name="T62" fmla="*/ 10491 w 23"/>
              <a:gd name="T63" fmla="*/ 13758 h 30"/>
              <a:gd name="T64" fmla="*/ 11596 w 23"/>
              <a:gd name="T65" fmla="*/ 13229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5"/>
                </a:moveTo>
                <a:lnTo>
                  <a:pt x="23" y="14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5"/>
                </a:lnTo>
                <a:lnTo>
                  <a:pt x="19" y="4"/>
                </a:lnTo>
                <a:lnTo>
                  <a:pt x="18" y="3"/>
                </a:lnTo>
                <a:lnTo>
                  <a:pt x="17" y="2"/>
                </a:lnTo>
                <a:lnTo>
                  <a:pt x="16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2"/>
                </a:lnTo>
                <a:lnTo>
                  <a:pt x="6" y="2"/>
                </a:lnTo>
                <a:lnTo>
                  <a:pt x="5" y="3"/>
                </a:lnTo>
                <a:lnTo>
                  <a:pt x="3" y="4"/>
                </a:lnTo>
                <a:lnTo>
                  <a:pt x="3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4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5"/>
                </a:lnTo>
                <a:lnTo>
                  <a:pt x="2" y="25"/>
                </a:lnTo>
                <a:lnTo>
                  <a:pt x="3" y="26"/>
                </a:lnTo>
                <a:lnTo>
                  <a:pt x="3" y="27"/>
                </a:lnTo>
                <a:lnTo>
                  <a:pt x="5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6" y="30"/>
                </a:lnTo>
                <a:lnTo>
                  <a:pt x="17" y="29"/>
                </a:lnTo>
                <a:lnTo>
                  <a:pt x="18" y="28"/>
                </a:lnTo>
                <a:lnTo>
                  <a:pt x="19" y="27"/>
                </a:lnTo>
                <a:lnTo>
                  <a:pt x="19" y="26"/>
                </a:lnTo>
                <a:lnTo>
                  <a:pt x="20" y="25"/>
                </a:lnTo>
                <a:lnTo>
                  <a:pt x="21" y="25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09" name="Line 445"/>
          <p:cNvSpPr>
            <a:spLocks noChangeShapeType="1"/>
          </p:cNvSpPr>
          <p:nvPr/>
        </p:nvSpPr>
        <p:spPr bwMode="auto">
          <a:xfrm>
            <a:off x="3184525" y="4032250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10" name="Line 446"/>
          <p:cNvSpPr>
            <a:spLocks noChangeShapeType="1"/>
          </p:cNvSpPr>
          <p:nvPr/>
        </p:nvSpPr>
        <p:spPr bwMode="auto">
          <a:xfrm>
            <a:off x="3152775" y="4068763"/>
            <a:ext cx="63500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11" name="Freeform 447"/>
          <p:cNvSpPr>
            <a:spLocks/>
          </p:cNvSpPr>
          <p:nvPr/>
        </p:nvSpPr>
        <p:spPr bwMode="auto">
          <a:xfrm>
            <a:off x="2274888" y="3878263"/>
            <a:ext cx="325437" cy="341312"/>
          </a:xfrm>
          <a:custGeom>
            <a:avLst/>
            <a:gdLst>
              <a:gd name="T0" fmla="*/ 29633 w 615"/>
              <a:gd name="T1" fmla="*/ 104039 h 643"/>
              <a:gd name="T2" fmla="*/ 0 w 615"/>
              <a:gd name="T3" fmla="*/ 104039 h 643"/>
              <a:gd name="T4" fmla="*/ 162983 w 615"/>
              <a:gd name="T5" fmla="*/ 0 h 643"/>
              <a:gd name="T6" fmla="*/ 325437 w 615"/>
              <a:gd name="T7" fmla="*/ 104039 h 643"/>
              <a:gd name="T8" fmla="*/ 310620 w 615"/>
              <a:gd name="T9" fmla="*/ 104039 h 643"/>
              <a:gd name="T10" fmla="*/ 295804 w 615"/>
              <a:gd name="T11" fmla="*/ 104039 h 643"/>
              <a:gd name="T12" fmla="*/ 295804 w 615"/>
              <a:gd name="T13" fmla="*/ 326449 h 643"/>
              <a:gd name="T14" fmla="*/ 29633 w 615"/>
              <a:gd name="T15" fmla="*/ 326449 h 643"/>
              <a:gd name="T16" fmla="*/ 29633 w 615"/>
              <a:gd name="T17" fmla="*/ 104039 h 643"/>
              <a:gd name="T18" fmla="*/ 295804 w 615"/>
              <a:gd name="T19" fmla="*/ 104039 h 643"/>
              <a:gd name="T20" fmla="*/ 310620 w 615"/>
              <a:gd name="T21" fmla="*/ 104039 h 643"/>
              <a:gd name="T22" fmla="*/ 310620 w 615"/>
              <a:gd name="T23" fmla="*/ 341312 h 643"/>
              <a:gd name="T24" fmla="*/ 29633 w 615"/>
              <a:gd name="T25" fmla="*/ 341312 h 643"/>
              <a:gd name="T26" fmla="*/ 29633 w 615"/>
              <a:gd name="T27" fmla="*/ 326449 h 643"/>
              <a:gd name="T28" fmla="*/ 29633 w 615"/>
              <a:gd name="T29" fmla="*/ 104039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6"/>
                </a:moveTo>
                <a:lnTo>
                  <a:pt x="0" y="196"/>
                </a:lnTo>
                <a:lnTo>
                  <a:pt x="308" y="0"/>
                </a:lnTo>
                <a:lnTo>
                  <a:pt x="615" y="196"/>
                </a:lnTo>
                <a:lnTo>
                  <a:pt x="587" y="196"/>
                </a:lnTo>
                <a:lnTo>
                  <a:pt x="559" y="196"/>
                </a:lnTo>
                <a:lnTo>
                  <a:pt x="559" y="615"/>
                </a:lnTo>
                <a:lnTo>
                  <a:pt x="56" y="615"/>
                </a:lnTo>
                <a:lnTo>
                  <a:pt x="56" y="196"/>
                </a:lnTo>
                <a:lnTo>
                  <a:pt x="559" y="196"/>
                </a:lnTo>
                <a:lnTo>
                  <a:pt x="587" y="196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12" name="Rectangle 448"/>
          <p:cNvSpPr>
            <a:spLocks noChangeArrowheads="1"/>
          </p:cNvSpPr>
          <p:nvPr/>
        </p:nvSpPr>
        <p:spPr bwMode="auto">
          <a:xfrm>
            <a:off x="2305050" y="3983038"/>
            <a:ext cx="268288" cy="220662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13" name="Rectangle 449"/>
          <p:cNvSpPr>
            <a:spLocks noChangeArrowheads="1"/>
          </p:cNvSpPr>
          <p:nvPr/>
        </p:nvSpPr>
        <p:spPr bwMode="auto">
          <a:xfrm>
            <a:off x="2347913" y="4035425"/>
            <a:ext cx="93662" cy="166688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14" name="Rectangle 450"/>
          <p:cNvSpPr>
            <a:spLocks noChangeArrowheads="1"/>
          </p:cNvSpPr>
          <p:nvPr/>
        </p:nvSpPr>
        <p:spPr bwMode="auto">
          <a:xfrm>
            <a:off x="2482850" y="4030663"/>
            <a:ext cx="65088" cy="80962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15" name="Freeform 451"/>
          <p:cNvSpPr>
            <a:spLocks/>
          </p:cNvSpPr>
          <p:nvPr/>
        </p:nvSpPr>
        <p:spPr bwMode="auto">
          <a:xfrm>
            <a:off x="2416175" y="4111625"/>
            <a:ext cx="12700" cy="15875"/>
          </a:xfrm>
          <a:custGeom>
            <a:avLst/>
            <a:gdLst>
              <a:gd name="T0" fmla="*/ 12700 w 23"/>
              <a:gd name="T1" fmla="*/ 7408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646 h 30"/>
              <a:gd name="T10" fmla="*/ 9939 w 23"/>
              <a:gd name="T11" fmla="*/ 1588 h 30"/>
              <a:gd name="T12" fmla="*/ 9387 w 23"/>
              <a:gd name="T13" fmla="*/ 1058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1058 h 30"/>
              <a:gd name="T24" fmla="*/ 2761 w 23"/>
              <a:gd name="T25" fmla="*/ 1588 h 30"/>
              <a:gd name="T26" fmla="*/ 1657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7408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3229 h 30"/>
              <a:gd name="T44" fmla="*/ 1657 w 23"/>
              <a:gd name="T45" fmla="*/ 13758 h 30"/>
              <a:gd name="T46" fmla="*/ 2761 w 23"/>
              <a:gd name="T47" fmla="*/ 14817 h 30"/>
              <a:gd name="T48" fmla="*/ 3865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9387 w 23"/>
              <a:gd name="T59" fmla="*/ 15346 h 30"/>
              <a:gd name="T60" fmla="*/ 9939 w 23"/>
              <a:gd name="T61" fmla="*/ 14817 h 30"/>
              <a:gd name="T62" fmla="*/ 10491 w 23"/>
              <a:gd name="T63" fmla="*/ 13758 h 30"/>
              <a:gd name="T64" fmla="*/ 11596 w 23"/>
              <a:gd name="T65" fmla="*/ 13229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5"/>
                </a:moveTo>
                <a:lnTo>
                  <a:pt x="23" y="14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5"/>
                </a:lnTo>
                <a:lnTo>
                  <a:pt x="19" y="4"/>
                </a:lnTo>
                <a:lnTo>
                  <a:pt x="18" y="3"/>
                </a:lnTo>
                <a:lnTo>
                  <a:pt x="17" y="2"/>
                </a:lnTo>
                <a:lnTo>
                  <a:pt x="16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2"/>
                </a:lnTo>
                <a:lnTo>
                  <a:pt x="6" y="2"/>
                </a:lnTo>
                <a:lnTo>
                  <a:pt x="5" y="3"/>
                </a:lnTo>
                <a:lnTo>
                  <a:pt x="3" y="4"/>
                </a:lnTo>
                <a:lnTo>
                  <a:pt x="3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4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5"/>
                </a:lnTo>
                <a:lnTo>
                  <a:pt x="2" y="25"/>
                </a:lnTo>
                <a:lnTo>
                  <a:pt x="3" y="26"/>
                </a:lnTo>
                <a:lnTo>
                  <a:pt x="3" y="27"/>
                </a:lnTo>
                <a:lnTo>
                  <a:pt x="5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6" y="30"/>
                </a:lnTo>
                <a:lnTo>
                  <a:pt x="17" y="29"/>
                </a:lnTo>
                <a:lnTo>
                  <a:pt x="18" y="28"/>
                </a:lnTo>
                <a:lnTo>
                  <a:pt x="19" y="27"/>
                </a:lnTo>
                <a:lnTo>
                  <a:pt x="19" y="26"/>
                </a:lnTo>
                <a:lnTo>
                  <a:pt x="20" y="25"/>
                </a:lnTo>
                <a:lnTo>
                  <a:pt x="21" y="25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16" name="Line 452"/>
          <p:cNvSpPr>
            <a:spLocks noChangeShapeType="1"/>
          </p:cNvSpPr>
          <p:nvPr/>
        </p:nvSpPr>
        <p:spPr bwMode="auto">
          <a:xfrm>
            <a:off x="2514600" y="4032250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17" name="Line 453"/>
          <p:cNvSpPr>
            <a:spLocks noChangeShapeType="1"/>
          </p:cNvSpPr>
          <p:nvPr/>
        </p:nvSpPr>
        <p:spPr bwMode="auto">
          <a:xfrm>
            <a:off x="2482850" y="4068763"/>
            <a:ext cx="63500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18" name="Freeform 454"/>
          <p:cNvSpPr>
            <a:spLocks/>
          </p:cNvSpPr>
          <p:nvPr/>
        </p:nvSpPr>
        <p:spPr bwMode="auto">
          <a:xfrm>
            <a:off x="1554163" y="4094163"/>
            <a:ext cx="325437" cy="339725"/>
          </a:xfrm>
          <a:custGeom>
            <a:avLst/>
            <a:gdLst>
              <a:gd name="T0" fmla="*/ 29682 w 614"/>
              <a:gd name="T1" fmla="*/ 103555 h 643"/>
              <a:gd name="T2" fmla="*/ 0 w 614"/>
              <a:gd name="T3" fmla="*/ 103555 h 643"/>
              <a:gd name="T4" fmla="*/ 162719 w 614"/>
              <a:gd name="T5" fmla="*/ 0 h 643"/>
              <a:gd name="T6" fmla="*/ 325437 w 614"/>
              <a:gd name="T7" fmla="*/ 103555 h 643"/>
              <a:gd name="T8" fmla="*/ 311126 w 614"/>
              <a:gd name="T9" fmla="*/ 103555 h 643"/>
              <a:gd name="T10" fmla="*/ 295755 w 614"/>
              <a:gd name="T11" fmla="*/ 103555 h 643"/>
              <a:gd name="T12" fmla="*/ 295755 w 614"/>
              <a:gd name="T13" fmla="*/ 324931 h 643"/>
              <a:gd name="T14" fmla="*/ 29682 w 614"/>
              <a:gd name="T15" fmla="*/ 324931 h 643"/>
              <a:gd name="T16" fmla="*/ 29682 w 614"/>
              <a:gd name="T17" fmla="*/ 103555 h 643"/>
              <a:gd name="T18" fmla="*/ 295755 w 614"/>
              <a:gd name="T19" fmla="*/ 103555 h 643"/>
              <a:gd name="T20" fmla="*/ 311126 w 614"/>
              <a:gd name="T21" fmla="*/ 103555 h 643"/>
              <a:gd name="T22" fmla="*/ 311126 w 614"/>
              <a:gd name="T23" fmla="*/ 339725 h 643"/>
              <a:gd name="T24" fmla="*/ 29682 w 614"/>
              <a:gd name="T25" fmla="*/ 339725 h 643"/>
              <a:gd name="T26" fmla="*/ 29682 w 614"/>
              <a:gd name="T27" fmla="*/ 324931 h 643"/>
              <a:gd name="T28" fmla="*/ 29682 w 614"/>
              <a:gd name="T29" fmla="*/ 103555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6"/>
                </a:moveTo>
                <a:lnTo>
                  <a:pt x="0" y="196"/>
                </a:lnTo>
                <a:lnTo>
                  <a:pt x="307" y="0"/>
                </a:lnTo>
                <a:lnTo>
                  <a:pt x="614" y="196"/>
                </a:lnTo>
                <a:lnTo>
                  <a:pt x="587" y="196"/>
                </a:lnTo>
                <a:lnTo>
                  <a:pt x="558" y="196"/>
                </a:lnTo>
                <a:lnTo>
                  <a:pt x="558" y="615"/>
                </a:lnTo>
                <a:lnTo>
                  <a:pt x="56" y="615"/>
                </a:lnTo>
                <a:lnTo>
                  <a:pt x="56" y="196"/>
                </a:lnTo>
                <a:lnTo>
                  <a:pt x="558" y="196"/>
                </a:lnTo>
                <a:lnTo>
                  <a:pt x="587" y="196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19" name="Rectangle 455"/>
          <p:cNvSpPr>
            <a:spLocks noChangeArrowheads="1"/>
          </p:cNvSpPr>
          <p:nvPr/>
        </p:nvSpPr>
        <p:spPr bwMode="auto">
          <a:xfrm>
            <a:off x="1584325" y="4197350"/>
            <a:ext cx="269875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20" name="Rectangle 456"/>
          <p:cNvSpPr>
            <a:spLocks noChangeArrowheads="1"/>
          </p:cNvSpPr>
          <p:nvPr/>
        </p:nvSpPr>
        <p:spPr bwMode="auto">
          <a:xfrm>
            <a:off x="1627188" y="4249738"/>
            <a:ext cx="95250" cy="168275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21" name="Rectangle 457"/>
          <p:cNvSpPr>
            <a:spLocks noChangeArrowheads="1"/>
          </p:cNvSpPr>
          <p:nvPr/>
        </p:nvSpPr>
        <p:spPr bwMode="auto">
          <a:xfrm>
            <a:off x="1763713" y="4246563"/>
            <a:ext cx="63500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22" name="Freeform 458"/>
          <p:cNvSpPr>
            <a:spLocks/>
          </p:cNvSpPr>
          <p:nvPr/>
        </p:nvSpPr>
        <p:spPr bwMode="auto">
          <a:xfrm>
            <a:off x="1697038" y="4327525"/>
            <a:ext cx="12700" cy="15875"/>
          </a:xfrm>
          <a:custGeom>
            <a:avLst/>
            <a:gdLst>
              <a:gd name="T0" fmla="*/ 12700 w 23"/>
              <a:gd name="T1" fmla="*/ 7408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9939 w 23"/>
              <a:gd name="T9" fmla="*/ 2646 h 30"/>
              <a:gd name="T10" fmla="*/ 9387 w 23"/>
              <a:gd name="T11" fmla="*/ 1588 h 30"/>
              <a:gd name="T12" fmla="*/ 8835 w 23"/>
              <a:gd name="T13" fmla="*/ 1058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313 w 23"/>
              <a:gd name="T23" fmla="*/ 1058 h 30"/>
              <a:gd name="T24" fmla="*/ 2209 w 23"/>
              <a:gd name="T25" fmla="*/ 1588 h 30"/>
              <a:gd name="T26" fmla="*/ 1657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7408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3229 h 30"/>
              <a:gd name="T44" fmla="*/ 1657 w 23"/>
              <a:gd name="T45" fmla="*/ 13758 h 30"/>
              <a:gd name="T46" fmla="*/ 2209 w 23"/>
              <a:gd name="T47" fmla="*/ 14817 h 30"/>
              <a:gd name="T48" fmla="*/ 3313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8835 w 23"/>
              <a:gd name="T59" fmla="*/ 15346 h 30"/>
              <a:gd name="T60" fmla="*/ 9387 w 23"/>
              <a:gd name="T61" fmla="*/ 14817 h 30"/>
              <a:gd name="T62" fmla="*/ 9939 w 23"/>
              <a:gd name="T63" fmla="*/ 13758 h 30"/>
              <a:gd name="T64" fmla="*/ 11596 w 23"/>
              <a:gd name="T65" fmla="*/ 13229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5"/>
                </a:moveTo>
                <a:lnTo>
                  <a:pt x="23" y="14"/>
                </a:lnTo>
                <a:lnTo>
                  <a:pt x="23" y="13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8" y="5"/>
                </a:lnTo>
                <a:lnTo>
                  <a:pt x="18" y="4"/>
                </a:lnTo>
                <a:lnTo>
                  <a:pt x="17" y="3"/>
                </a:lnTo>
                <a:lnTo>
                  <a:pt x="16" y="2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7" y="0"/>
                </a:lnTo>
                <a:lnTo>
                  <a:pt x="6" y="2"/>
                </a:lnTo>
                <a:lnTo>
                  <a:pt x="5" y="2"/>
                </a:lnTo>
                <a:lnTo>
                  <a:pt x="4" y="3"/>
                </a:lnTo>
                <a:lnTo>
                  <a:pt x="3" y="4"/>
                </a:lnTo>
                <a:lnTo>
                  <a:pt x="3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3"/>
                </a:lnTo>
                <a:lnTo>
                  <a:pt x="0" y="14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4"/>
                </a:lnTo>
                <a:lnTo>
                  <a:pt x="1" y="25"/>
                </a:lnTo>
                <a:lnTo>
                  <a:pt x="2" y="25"/>
                </a:lnTo>
                <a:lnTo>
                  <a:pt x="3" y="26"/>
                </a:lnTo>
                <a:lnTo>
                  <a:pt x="3" y="27"/>
                </a:lnTo>
                <a:lnTo>
                  <a:pt x="4" y="28"/>
                </a:lnTo>
                <a:lnTo>
                  <a:pt x="5" y="29"/>
                </a:lnTo>
                <a:lnTo>
                  <a:pt x="6" y="29"/>
                </a:lnTo>
                <a:lnTo>
                  <a:pt x="7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29"/>
                </a:lnTo>
                <a:lnTo>
                  <a:pt x="17" y="28"/>
                </a:lnTo>
                <a:lnTo>
                  <a:pt x="18" y="27"/>
                </a:lnTo>
                <a:lnTo>
                  <a:pt x="18" y="26"/>
                </a:lnTo>
                <a:lnTo>
                  <a:pt x="20" y="25"/>
                </a:lnTo>
                <a:lnTo>
                  <a:pt x="21" y="25"/>
                </a:lnTo>
                <a:lnTo>
                  <a:pt x="21" y="24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23" name="Line 459"/>
          <p:cNvSpPr>
            <a:spLocks noChangeShapeType="1"/>
          </p:cNvSpPr>
          <p:nvPr/>
        </p:nvSpPr>
        <p:spPr bwMode="auto">
          <a:xfrm>
            <a:off x="1793875" y="4246563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24" name="Line 460"/>
          <p:cNvSpPr>
            <a:spLocks noChangeShapeType="1"/>
          </p:cNvSpPr>
          <p:nvPr/>
        </p:nvSpPr>
        <p:spPr bwMode="auto">
          <a:xfrm>
            <a:off x="1763713" y="4284663"/>
            <a:ext cx="61912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25" name="Freeform 461"/>
          <p:cNvSpPr>
            <a:spLocks/>
          </p:cNvSpPr>
          <p:nvPr/>
        </p:nvSpPr>
        <p:spPr bwMode="auto">
          <a:xfrm>
            <a:off x="2160588" y="4371975"/>
            <a:ext cx="325437" cy="339725"/>
          </a:xfrm>
          <a:custGeom>
            <a:avLst/>
            <a:gdLst>
              <a:gd name="T0" fmla="*/ 29633 w 615"/>
              <a:gd name="T1" fmla="*/ 103027 h 643"/>
              <a:gd name="T2" fmla="*/ 0 w 615"/>
              <a:gd name="T3" fmla="*/ 103027 h 643"/>
              <a:gd name="T4" fmla="*/ 162983 w 615"/>
              <a:gd name="T5" fmla="*/ 0 h 643"/>
              <a:gd name="T6" fmla="*/ 325437 w 615"/>
              <a:gd name="T7" fmla="*/ 103027 h 643"/>
              <a:gd name="T8" fmla="*/ 310620 w 615"/>
              <a:gd name="T9" fmla="*/ 103027 h 643"/>
              <a:gd name="T10" fmla="*/ 295804 w 615"/>
              <a:gd name="T11" fmla="*/ 103027 h 643"/>
              <a:gd name="T12" fmla="*/ 295804 w 615"/>
              <a:gd name="T13" fmla="*/ 324931 h 643"/>
              <a:gd name="T14" fmla="*/ 29633 w 615"/>
              <a:gd name="T15" fmla="*/ 324931 h 643"/>
              <a:gd name="T16" fmla="*/ 29633 w 615"/>
              <a:gd name="T17" fmla="*/ 103027 h 643"/>
              <a:gd name="T18" fmla="*/ 295804 w 615"/>
              <a:gd name="T19" fmla="*/ 103027 h 643"/>
              <a:gd name="T20" fmla="*/ 310620 w 615"/>
              <a:gd name="T21" fmla="*/ 103027 h 643"/>
              <a:gd name="T22" fmla="*/ 310620 w 615"/>
              <a:gd name="T23" fmla="*/ 339725 h 643"/>
              <a:gd name="T24" fmla="*/ 29633 w 615"/>
              <a:gd name="T25" fmla="*/ 339725 h 643"/>
              <a:gd name="T26" fmla="*/ 29633 w 615"/>
              <a:gd name="T27" fmla="*/ 324931 h 643"/>
              <a:gd name="T28" fmla="*/ 29633 w 615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5"/>
                </a:moveTo>
                <a:lnTo>
                  <a:pt x="0" y="195"/>
                </a:lnTo>
                <a:lnTo>
                  <a:pt x="308" y="0"/>
                </a:lnTo>
                <a:lnTo>
                  <a:pt x="615" y="195"/>
                </a:lnTo>
                <a:lnTo>
                  <a:pt x="587" y="195"/>
                </a:lnTo>
                <a:lnTo>
                  <a:pt x="559" y="195"/>
                </a:lnTo>
                <a:lnTo>
                  <a:pt x="559" y="615"/>
                </a:lnTo>
                <a:lnTo>
                  <a:pt x="56" y="615"/>
                </a:lnTo>
                <a:lnTo>
                  <a:pt x="56" y="195"/>
                </a:lnTo>
                <a:lnTo>
                  <a:pt x="559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26" name="Rectangle 462"/>
          <p:cNvSpPr>
            <a:spLocks noChangeArrowheads="1"/>
          </p:cNvSpPr>
          <p:nvPr/>
        </p:nvSpPr>
        <p:spPr bwMode="auto">
          <a:xfrm>
            <a:off x="2190750" y="4475163"/>
            <a:ext cx="269875" cy="220662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27" name="Rectangle 463"/>
          <p:cNvSpPr>
            <a:spLocks noChangeArrowheads="1"/>
          </p:cNvSpPr>
          <p:nvPr/>
        </p:nvSpPr>
        <p:spPr bwMode="auto">
          <a:xfrm>
            <a:off x="2235200" y="4527550"/>
            <a:ext cx="93663" cy="168275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28" name="Rectangle 464"/>
          <p:cNvSpPr>
            <a:spLocks noChangeArrowheads="1"/>
          </p:cNvSpPr>
          <p:nvPr/>
        </p:nvSpPr>
        <p:spPr bwMode="auto">
          <a:xfrm>
            <a:off x="2370138" y="4524375"/>
            <a:ext cx="63500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29" name="Freeform 465"/>
          <p:cNvSpPr>
            <a:spLocks/>
          </p:cNvSpPr>
          <p:nvPr/>
        </p:nvSpPr>
        <p:spPr bwMode="auto">
          <a:xfrm>
            <a:off x="2303463" y="4605338"/>
            <a:ext cx="12700" cy="15875"/>
          </a:xfrm>
          <a:custGeom>
            <a:avLst/>
            <a:gdLst>
              <a:gd name="T0" fmla="*/ 12700 w 23"/>
              <a:gd name="T1" fmla="*/ 6879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646 h 30"/>
              <a:gd name="T10" fmla="*/ 9939 w 23"/>
              <a:gd name="T11" fmla="*/ 1058 h 30"/>
              <a:gd name="T12" fmla="*/ 9387 w 23"/>
              <a:gd name="T13" fmla="*/ 529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529 h 30"/>
              <a:gd name="T24" fmla="*/ 2761 w 23"/>
              <a:gd name="T25" fmla="*/ 1058 h 30"/>
              <a:gd name="T26" fmla="*/ 2209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2700 h 30"/>
              <a:gd name="T44" fmla="*/ 2209 w 23"/>
              <a:gd name="T45" fmla="*/ 13229 h 30"/>
              <a:gd name="T46" fmla="*/ 2761 w 23"/>
              <a:gd name="T47" fmla="*/ 14817 h 30"/>
              <a:gd name="T48" fmla="*/ 3865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9387 w 23"/>
              <a:gd name="T59" fmla="*/ 15346 h 30"/>
              <a:gd name="T60" fmla="*/ 9939 w 23"/>
              <a:gd name="T61" fmla="*/ 14817 h 30"/>
              <a:gd name="T62" fmla="*/ 10491 w 23"/>
              <a:gd name="T63" fmla="*/ 13229 h 30"/>
              <a:gd name="T64" fmla="*/ 11596 w 23"/>
              <a:gd name="T65" fmla="*/ 12700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5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3"/>
                </a:lnTo>
                <a:lnTo>
                  <a:pt x="4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4" y="25"/>
                </a:lnTo>
                <a:lnTo>
                  <a:pt x="4" y="26"/>
                </a:lnTo>
                <a:lnTo>
                  <a:pt x="5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6" y="30"/>
                </a:lnTo>
                <a:lnTo>
                  <a:pt x="17" y="29"/>
                </a:lnTo>
                <a:lnTo>
                  <a:pt x="18" y="28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30" name="Line 466"/>
          <p:cNvSpPr>
            <a:spLocks noChangeShapeType="1"/>
          </p:cNvSpPr>
          <p:nvPr/>
        </p:nvSpPr>
        <p:spPr bwMode="auto">
          <a:xfrm>
            <a:off x="2401888" y="4524375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31" name="Line 467"/>
          <p:cNvSpPr>
            <a:spLocks noChangeShapeType="1"/>
          </p:cNvSpPr>
          <p:nvPr/>
        </p:nvSpPr>
        <p:spPr bwMode="auto">
          <a:xfrm>
            <a:off x="2370138" y="4562475"/>
            <a:ext cx="61912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32" name="Freeform 468"/>
          <p:cNvSpPr>
            <a:spLocks/>
          </p:cNvSpPr>
          <p:nvPr/>
        </p:nvSpPr>
        <p:spPr bwMode="auto">
          <a:xfrm>
            <a:off x="2413000" y="4838700"/>
            <a:ext cx="325438" cy="341313"/>
          </a:xfrm>
          <a:custGeom>
            <a:avLst/>
            <a:gdLst>
              <a:gd name="T0" fmla="*/ 29682 w 614"/>
              <a:gd name="T1" fmla="*/ 103878 h 644"/>
              <a:gd name="T2" fmla="*/ 0 w 614"/>
              <a:gd name="T3" fmla="*/ 103878 h 644"/>
              <a:gd name="T4" fmla="*/ 162719 w 614"/>
              <a:gd name="T5" fmla="*/ 0 h 644"/>
              <a:gd name="T6" fmla="*/ 325438 w 614"/>
              <a:gd name="T7" fmla="*/ 103878 h 644"/>
              <a:gd name="T8" fmla="*/ 310597 w 614"/>
              <a:gd name="T9" fmla="*/ 103878 h 644"/>
              <a:gd name="T10" fmla="*/ 295756 w 614"/>
              <a:gd name="T11" fmla="*/ 103878 h 644"/>
              <a:gd name="T12" fmla="*/ 295756 w 614"/>
              <a:gd name="T13" fmla="*/ 325943 h 644"/>
              <a:gd name="T14" fmla="*/ 29682 w 614"/>
              <a:gd name="T15" fmla="*/ 325943 h 644"/>
              <a:gd name="T16" fmla="*/ 29682 w 614"/>
              <a:gd name="T17" fmla="*/ 103878 h 644"/>
              <a:gd name="T18" fmla="*/ 295756 w 614"/>
              <a:gd name="T19" fmla="*/ 103878 h 644"/>
              <a:gd name="T20" fmla="*/ 310597 w 614"/>
              <a:gd name="T21" fmla="*/ 103878 h 644"/>
              <a:gd name="T22" fmla="*/ 310597 w 614"/>
              <a:gd name="T23" fmla="*/ 341313 h 644"/>
              <a:gd name="T24" fmla="*/ 29682 w 614"/>
              <a:gd name="T25" fmla="*/ 341313 h 644"/>
              <a:gd name="T26" fmla="*/ 29682 w 614"/>
              <a:gd name="T27" fmla="*/ 325943 h 644"/>
              <a:gd name="T28" fmla="*/ 29682 w 614"/>
              <a:gd name="T29" fmla="*/ 103878 h 64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4">
                <a:moveTo>
                  <a:pt x="56" y="196"/>
                </a:moveTo>
                <a:lnTo>
                  <a:pt x="0" y="196"/>
                </a:lnTo>
                <a:lnTo>
                  <a:pt x="307" y="0"/>
                </a:lnTo>
                <a:lnTo>
                  <a:pt x="614" y="196"/>
                </a:lnTo>
                <a:lnTo>
                  <a:pt x="586" y="196"/>
                </a:lnTo>
                <a:lnTo>
                  <a:pt x="558" y="196"/>
                </a:lnTo>
                <a:lnTo>
                  <a:pt x="558" y="615"/>
                </a:lnTo>
                <a:lnTo>
                  <a:pt x="56" y="615"/>
                </a:lnTo>
                <a:lnTo>
                  <a:pt x="56" y="196"/>
                </a:lnTo>
                <a:lnTo>
                  <a:pt x="558" y="196"/>
                </a:lnTo>
                <a:lnTo>
                  <a:pt x="586" y="196"/>
                </a:lnTo>
                <a:lnTo>
                  <a:pt x="586" y="644"/>
                </a:lnTo>
                <a:lnTo>
                  <a:pt x="56" y="644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33" name="Rectangle 469"/>
          <p:cNvSpPr>
            <a:spLocks noChangeArrowheads="1"/>
          </p:cNvSpPr>
          <p:nvPr/>
        </p:nvSpPr>
        <p:spPr bwMode="auto">
          <a:xfrm>
            <a:off x="2443163" y="4943475"/>
            <a:ext cx="269875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34" name="Rectangle 470"/>
          <p:cNvSpPr>
            <a:spLocks noChangeArrowheads="1"/>
          </p:cNvSpPr>
          <p:nvPr/>
        </p:nvSpPr>
        <p:spPr bwMode="auto">
          <a:xfrm>
            <a:off x="2486025" y="4995863"/>
            <a:ext cx="95250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35" name="Rectangle 471"/>
          <p:cNvSpPr>
            <a:spLocks noChangeArrowheads="1"/>
          </p:cNvSpPr>
          <p:nvPr/>
        </p:nvSpPr>
        <p:spPr bwMode="auto">
          <a:xfrm>
            <a:off x="2620963" y="4991100"/>
            <a:ext cx="65087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36" name="Freeform 472"/>
          <p:cNvSpPr>
            <a:spLocks/>
          </p:cNvSpPr>
          <p:nvPr/>
        </p:nvSpPr>
        <p:spPr bwMode="auto">
          <a:xfrm>
            <a:off x="2555875" y="5073650"/>
            <a:ext cx="11113" cy="14288"/>
          </a:xfrm>
          <a:custGeom>
            <a:avLst/>
            <a:gdLst>
              <a:gd name="T0" fmla="*/ 11113 w 23"/>
              <a:gd name="T1" fmla="*/ 6405 h 29"/>
              <a:gd name="T2" fmla="*/ 11113 w 23"/>
              <a:gd name="T3" fmla="*/ 5420 h 29"/>
              <a:gd name="T4" fmla="*/ 10147 w 23"/>
              <a:gd name="T5" fmla="*/ 3942 h 29"/>
              <a:gd name="T6" fmla="*/ 10147 w 23"/>
              <a:gd name="T7" fmla="*/ 2956 h 29"/>
              <a:gd name="T8" fmla="*/ 9180 w 23"/>
              <a:gd name="T9" fmla="*/ 1971 h 29"/>
              <a:gd name="T10" fmla="*/ 8697 w 23"/>
              <a:gd name="T11" fmla="*/ 985 h 29"/>
              <a:gd name="T12" fmla="*/ 8214 w 23"/>
              <a:gd name="T13" fmla="*/ 493 h 29"/>
              <a:gd name="T14" fmla="*/ 7248 w 23"/>
              <a:gd name="T15" fmla="*/ 0 h 29"/>
              <a:gd name="T16" fmla="*/ 5798 w 23"/>
              <a:gd name="T17" fmla="*/ 0 h 29"/>
              <a:gd name="T18" fmla="*/ 4832 w 23"/>
              <a:gd name="T19" fmla="*/ 0 h 29"/>
              <a:gd name="T20" fmla="*/ 4349 w 23"/>
              <a:gd name="T21" fmla="*/ 0 h 29"/>
              <a:gd name="T22" fmla="*/ 3382 w 23"/>
              <a:gd name="T23" fmla="*/ 493 h 29"/>
              <a:gd name="T24" fmla="*/ 2416 w 23"/>
              <a:gd name="T25" fmla="*/ 985 h 29"/>
              <a:gd name="T26" fmla="*/ 1933 w 23"/>
              <a:gd name="T27" fmla="*/ 1971 h 29"/>
              <a:gd name="T28" fmla="*/ 483 w 23"/>
              <a:gd name="T29" fmla="*/ 2956 h 29"/>
              <a:gd name="T30" fmla="*/ 483 w 23"/>
              <a:gd name="T31" fmla="*/ 3942 h 29"/>
              <a:gd name="T32" fmla="*/ 0 w 23"/>
              <a:gd name="T33" fmla="*/ 5420 h 29"/>
              <a:gd name="T34" fmla="*/ 0 w 23"/>
              <a:gd name="T35" fmla="*/ 6405 h 29"/>
              <a:gd name="T36" fmla="*/ 0 w 23"/>
              <a:gd name="T37" fmla="*/ 7883 h 29"/>
              <a:gd name="T38" fmla="*/ 0 w 23"/>
              <a:gd name="T39" fmla="*/ 8868 h 29"/>
              <a:gd name="T40" fmla="*/ 483 w 23"/>
              <a:gd name="T41" fmla="*/ 10839 h 29"/>
              <a:gd name="T42" fmla="*/ 483 w 23"/>
              <a:gd name="T43" fmla="*/ 11825 h 29"/>
              <a:gd name="T44" fmla="*/ 1933 w 23"/>
              <a:gd name="T45" fmla="*/ 12317 h 29"/>
              <a:gd name="T46" fmla="*/ 2416 w 23"/>
              <a:gd name="T47" fmla="*/ 13303 h 29"/>
              <a:gd name="T48" fmla="*/ 3382 w 23"/>
              <a:gd name="T49" fmla="*/ 13795 h 29"/>
              <a:gd name="T50" fmla="*/ 4349 w 23"/>
              <a:gd name="T51" fmla="*/ 14288 h 29"/>
              <a:gd name="T52" fmla="*/ 4832 w 23"/>
              <a:gd name="T53" fmla="*/ 14288 h 29"/>
              <a:gd name="T54" fmla="*/ 5798 w 23"/>
              <a:gd name="T55" fmla="*/ 14288 h 29"/>
              <a:gd name="T56" fmla="*/ 7248 w 23"/>
              <a:gd name="T57" fmla="*/ 14288 h 29"/>
              <a:gd name="T58" fmla="*/ 8214 w 23"/>
              <a:gd name="T59" fmla="*/ 13795 h 29"/>
              <a:gd name="T60" fmla="*/ 8697 w 23"/>
              <a:gd name="T61" fmla="*/ 13303 h 29"/>
              <a:gd name="T62" fmla="*/ 9180 w 23"/>
              <a:gd name="T63" fmla="*/ 12317 h 29"/>
              <a:gd name="T64" fmla="*/ 10147 w 23"/>
              <a:gd name="T65" fmla="*/ 11825 h 29"/>
              <a:gd name="T66" fmla="*/ 10147 w 23"/>
              <a:gd name="T67" fmla="*/ 10839 h 29"/>
              <a:gd name="T68" fmla="*/ 11113 w 23"/>
              <a:gd name="T69" fmla="*/ 8868 h 29"/>
              <a:gd name="T70" fmla="*/ 11113 w 23"/>
              <a:gd name="T71" fmla="*/ 7883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29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9"/>
                </a:lnTo>
                <a:lnTo>
                  <a:pt x="21" y="8"/>
                </a:lnTo>
                <a:lnTo>
                  <a:pt x="21" y="7"/>
                </a:lnTo>
                <a:lnTo>
                  <a:pt x="21" y="6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5" y="0"/>
                </a:lnTo>
                <a:lnTo>
                  <a:pt x="14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3"/>
                </a:lnTo>
                <a:lnTo>
                  <a:pt x="4" y="4"/>
                </a:lnTo>
                <a:lnTo>
                  <a:pt x="3" y="5"/>
                </a:lnTo>
                <a:lnTo>
                  <a:pt x="1" y="6"/>
                </a:lnTo>
                <a:lnTo>
                  <a:pt x="1" y="7"/>
                </a:lnTo>
                <a:lnTo>
                  <a:pt x="1" y="8"/>
                </a:lnTo>
                <a:lnTo>
                  <a:pt x="0" y="9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3" y="24"/>
                </a:lnTo>
                <a:lnTo>
                  <a:pt x="4" y="25"/>
                </a:lnTo>
                <a:lnTo>
                  <a:pt x="4" y="26"/>
                </a:lnTo>
                <a:lnTo>
                  <a:pt x="5" y="27"/>
                </a:lnTo>
                <a:lnTo>
                  <a:pt x="6" y="28"/>
                </a:lnTo>
                <a:lnTo>
                  <a:pt x="7" y="28"/>
                </a:lnTo>
                <a:lnTo>
                  <a:pt x="8" y="29"/>
                </a:lnTo>
                <a:lnTo>
                  <a:pt x="9" y="29"/>
                </a:lnTo>
                <a:lnTo>
                  <a:pt x="10" y="29"/>
                </a:lnTo>
                <a:lnTo>
                  <a:pt x="11" y="29"/>
                </a:lnTo>
                <a:lnTo>
                  <a:pt x="12" y="29"/>
                </a:lnTo>
                <a:lnTo>
                  <a:pt x="14" y="29"/>
                </a:lnTo>
                <a:lnTo>
                  <a:pt x="15" y="29"/>
                </a:lnTo>
                <a:lnTo>
                  <a:pt x="16" y="29"/>
                </a:lnTo>
                <a:lnTo>
                  <a:pt x="17" y="28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19"/>
                </a:lnTo>
                <a:lnTo>
                  <a:pt x="23" y="18"/>
                </a:lnTo>
                <a:lnTo>
                  <a:pt x="23" y="17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37" name="Line 473"/>
          <p:cNvSpPr>
            <a:spLocks noChangeShapeType="1"/>
          </p:cNvSpPr>
          <p:nvPr/>
        </p:nvSpPr>
        <p:spPr bwMode="auto">
          <a:xfrm>
            <a:off x="2652713" y="4992688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38" name="Line 474"/>
          <p:cNvSpPr>
            <a:spLocks noChangeShapeType="1"/>
          </p:cNvSpPr>
          <p:nvPr/>
        </p:nvSpPr>
        <p:spPr bwMode="auto">
          <a:xfrm>
            <a:off x="2620963" y="5029200"/>
            <a:ext cx="63500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39" name="Freeform 475"/>
          <p:cNvSpPr>
            <a:spLocks/>
          </p:cNvSpPr>
          <p:nvPr/>
        </p:nvSpPr>
        <p:spPr bwMode="auto">
          <a:xfrm>
            <a:off x="1111250" y="5988050"/>
            <a:ext cx="325438" cy="341313"/>
          </a:xfrm>
          <a:custGeom>
            <a:avLst/>
            <a:gdLst>
              <a:gd name="T0" fmla="*/ 29682 w 614"/>
              <a:gd name="T1" fmla="*/ 104039 h 643"/>
              <a:gd name="T2" fmla="*/ 0 w 614"/>
              <a:gd name="T3" fmla="*/ 104039 h 643"/>
              <a:gd name="T4" fmla="*/ 162719 w 614"/>
              <a:gd name="T5" fmla="*/ 0 h 643"/>
              <a:gd name="T6" fmla="*/ 325438 w 614"/>
              <a:gd name="T7" fmla="*/ 104039 h 643"/>
              <a:gd name="T8" fmla="*/ 311127 w 614"/>
              <a:gd name="T9" fmla="*/ 104039 h 643"/>
              <a:gd name="T10" fmla="*/ 295756 w 614"/>
              <a:gd name="T11" fmla="*/ 104039 h 643"/>
              <a:gd name="T12" fmla="*/ 295756 w 614"/>
              <a:gd name="T13" fmla="*/ 326450 h 643"/>
              <a:gd name="T14" fmla="*/ 29682 w 614"/>
              <a:gd name="T15" fmla="*/ 326450 h 643"/>
              <a:gd name="T16" fmla="*/ 29682 w 614"/>
              <a:gd name="T17" fmla="*/ 104039 h 643"/>
              <a:gd name="T18" fmla="*/ 295756 w 614"/>
              <a:gd name="T19" fmla="*/ 104039 h 643"/>
              <a:gd name="T20" fmla="*/ 311127 w 614"/>
              <a:gd name="T21" fmla="*/ 104039 h 643"/>
              <a:gd name="T22" fmla="*/ 311127 w 614"/>
              <a:gd name="T23" fmla="*/ 341313 h 643"/>
              <a:gd name="T24" fmla="*/ 29682 w 614"/>
              <a:gd name="T25" fmla="*/ 341313 h 643"/>
              <a:gd name="T26" fmla="*/ 29682 w 614"/>
              <a:gd name="T27" fmla="*/ 326450 h 643"/>
              <a:gd name="T28" fmla="*/ 29682 w 614"/>
              <a:gd name="T29" fmla="*/ 104039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6"/>
                </a:moveTo>
                <a:lnTo>
                  <a:pt x="0" y="196"/>
                </a:lnTo>
                <a:lnTo>
                  <a:pt x="307" y="0"/>
                </a:lnTo>
                <a:lnTo>
                  <a:pt x="614" y="196"/>
                </a:lnTo>
                <a:lnTo>
                  <a:pt x="587" y="196"/>
                </a:lnTo>
                <a:lnTo>
                  <a:pt x="558" y="196"/>
                </a:lnTo>
                <a:lnTo>
                  <a:pt x="558" y="615"/>
                </a:lnTo>
                <a:lnTo>
                  <a:pt x="56" y="615"/>
                </a:lnTo>
                <a:lnTo>
                  <a:pt x="56" y="196"/>
                </a:lnTo>
                <a:lnTo>
                  <a:pt x="558" y="196"/>
                </a:lnTo>
                <a:lnTo>
                  <a:pt x="587" y="196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40" name="Rectangle 476"/>
          <p:cNvSpPr>
            <a:spLocks noChangeArrowheads="1"/>
          </p:cNvSpPr>
          <p:nvPr/>
        </p:nvSpPr>
        <p:spPr bwMode="auto">
          <a:xfrm>
            <a:off x="1141413" y="6092825"/>
            <a:ext cx="269875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41" name="Rectangle 477"/>
          <p:cNvSpPr>
            <a:spLocks noChangeArrowheads="1"/>
          </p:cNvSpPr>
          <p:nvPr/>
        </p:nvSpPr>
        <p:spPr bwMode="auto">
          <a:xfrm>
            <a:off x="1184275" y="6145213"/>
            <a:ext cx="95250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42" name="Rectangle 478"/>
          <p:cNvSpPr>
            <a:spLocks noChangeArrowheads="1"/>
          </p:cNvSpPr>
          <p:nvPr/>
        </p:nvSpPr>
        <p:spPr bwMode="auto">
          <a:xfrm>
            <a:off x="1320800" y="6140450"/>
            <a:ext cx="63500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43" name="Freeform 479"/>
          <p:cNvSpPr>
            <a:spLocks/>
          </p:cNvSpPr>
          <p:nvPr/>
        </p:nvSpPr>
        <p:spPr bwMode="auto">
          <a:xfrm>
            <a:off x="1254125" y="6221413"/>
            <a:ext cx="12700" cy="15875"/>
          </a:xfrm>
          <a:custGeom>
            <a:avLst/>
            <a:gdLst>
              <a:gd name="T0" fmla="*/ 12700 w 23"/>
              <a:gd name="T1" fmla="*/ 7408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9939 w 23"/>
              <a:gd name="T9" fmla="*/ 2646 h 30"/>
              <a:gd name="T10" fmla="*/ 9387 w 23"/>
              <a:gd name="T11" fmla="*/ 1588 h 30"/>
              <a:gd name="T12" fmla="*/ 8835 w 23"/>
              <a:gd name="T13" fmla="*/ 1058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417 w 23"/>
              <a:gd name="T21" fmla="*/ 0 h 30"/>
              <a:gd name="T22" fmla="*/ 3313 w 23"/>
              <a:gd name="T23" fmla="*/ 1058 h 30"/>
              <a:gd name="T24" fmla="*/ 2209 w 23"/>
              <a:gd name="T25" fmla="*/ 1588 h 30"/>
              <a:gd name="T26" fmla="*/ 1657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7408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3229 h 30"/>
              <a:gd name="T44" fmla="*/ 1657 w 23"/>
              <a:gd name="T45" fmla="*/ 13758 h 30"/>
              <a:gd name="T46" fmla="*/ 2209 w 23"/>
              <a:gd name="T47" fmla="*/ 14817 h 30"/>
              <a:gd name="T48" fmla="*/ 3313 w 23"/>
              <a:gd name="T49" fmla="*/ 15346 h 30"/>
              <a:gd name="T50" fmla="*/ 4417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8835 w 23"/>
              <a:gd name="T59" fmla="*/ 15346 h 30"/>
              <a:gd name="T60" fmla="*/ 9387 w 23"/>
              <a:gd name="T61" fmla="*/ 14817 h 30"/>
              <a:gd name="T62" fmla="*/ 9939 w 23"/>
              <a:gd name="T63" fmla="*/ 13758 h 30"/>
              <a:gd name="T64" fmla="*/ 11596 w 23"/>
              <a:gd name="T65" fmla="*/ 13229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5"/>
                </a:moveTo>
                <a:lnTo>
                  <a:pt x="23" y="14"/>
                </a:lnTo>
                <a:lnTo>
                  <a:pt x="23" y="13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19" y="6"/>
                </a:lnTo>
                <a:lnTo>
                  <a:pt x="18" y="5"/>
                </a:lnTo>
                <a:lnTo>
                  <a:pt x="18" y="4"/>
                </a:lnTo>
                <a:lnTo>
                  <a:pt x="17" y="3"/>
                </a:lnTo>
                <a:lnTo>
                  <a:pt x="16" y="2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8" y="0"/>
                </a:lnTo>
                <a:lnTo>
                  <a:pt x="7" y="0"/>
                </a:lnTo>
                <a:lnTo>
                  <a:pt x="6" y="2"/>
                </a:lnTo>
                <a:lnTo>
                  <a:pt x="5" y="2"/>
                </a:lnTo>
                <a:lnTo>
                  <a:pt x="4" y="3"/>
                </a:lnTo>
                <a:lnTo>
                  <a:pt x="3" y="4"/>
                </a:lnTo>
                <a:lnTo>
                  <a:pt x="3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3"/>
                </a:lnTo>
                <a:lnTo>
                  <a:pt x="0" y="14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4"/>
                </a:lnTo>
                <a:lnTo>
                  <a:pt x="1" y="25"/>
                </a:lnTo>
                <a:lnTo>
                  <a:pt x="2" y="25"/>
                </a:lnTo>
                <a:lnTo>
                  <a:pt x="3" y="26"/>
                </a:lnTo>
                <a:lnTo>
                  <a:pt x="3" y="27"/>
                </a:lnTo>
                <a:lnTo>
                  <a:pt x="4" y="28"/>
                </a:lnTo>
                <a:lnTo>
                  <a:pt x="5" y="29"/>
                </a:lnTo>
                <a:lnTo>
                  <a:pt x="6" y="29"/>
                </a:lnTo>
                <a:lnTo>
                  <a:pt x="7" y="30"/>
                </a:lnTo>
                <a:lnTo>
                  <a:pt x="8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29"/>
                </a:lnTo>
                <a:lnTo>
                  <a:pt x="17" y="28"/>
                </a:lnTo>
                <a:lnTo>
                  <a:pt x="18" y="27"/>
                </a:lnTo>
                <a:lnTo>
                  <a:pt x="18" y="26"/>
                </a:lnTo>
                <a:lnTo>
                  <a:pt x="19" y="25"/>
                </a:lnTo>
                <a:lnTo>
                  <a:pt x="21" y="25"/>
                </a:lnTo>
                <a:lnTo>
                  <a:pt x="21" y="24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44" name="Line 480"/>
          <p:cNvSpPr>
            <a:spLocks noChangeShapeType="1"/>
          </p:cNvSpPr>
          <p:nvPr/>
        </p:nvSpPr>
        <p:spPr bwMode="auto">
          <a:xfrm>
            <a:off x="1350963" y="6142038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45" name="Line 481"/>
          <p:cNvSpPr>
            <a:spLocks noChangeShapeType="1"/>
          </p:cNvSpPr>
          <p:nvPr/>
        </p:nvSpPr>
        <p:spPr bwMode="auto">
          <a:xfrm>
            <a:off x="1320800" y="6178550"/>
            <a:ext cx="61913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46" name="Freeform 482"/>
          <p:cNvSpPr>
            <a:spLocks/>
          </p:cNvSpPr>
          <p:nvPr/>
        </p:nvSpPr>
        <p:spPr bwMode="auto">
          <a:xfrm>
            <a:off x="820738" y="4170363"/>
            <a:ext cx="325437" cy="339725"/>
          </a:xfrm>
          <a:custGeom>
            <a:avLst/>
            <a:gdLst>
              <a:gd name="T0" fmla="*/ 29633 w 615"/>
              <a:gd name="T1" fmla="*/ 103027 h 643"/>
              <a:gd name="T2" fmla="*/ 0 w 615"/>
              <a:gd name="T3" fmla="*/ 103027 h 643"/>
              <a:gd name="T4" fmla="*/ 162983 w 615"/>
              <a:gd name="T5" fmla="*/ 0 h 643"/>
              <a:gd name="T6" fmla="*/ 325437 w 615"/>
              <a:gd name="T7" fmla="*/ 103027 h 643"/>
              <a:gd name="T8" fmla="*/ 310620 w 615"/>
              <a:gd name="T9" fmla="*/ 103027 h 643"/>
              <a:gd name="T10" fmla="*/ 295804 w 615"/>
              <a:gd name="T11" fmla="*/ 103027 h 643"/>
              <a:gd name="T12" fmla="*/ 295804 w 615"/>
              <a:gd name="T13" fmla="*/ 324931 h 643"/>
              <a:gd name="T14" fmla="*/ 29633 w 615"/>
              <a:gd name="T15" fmla="*/ 324931 h 643"/>
              <a:gd name="T16" fmla="*/ 29633 w 615"/>
              <a:gd name="T17" fmla="*/ 103027 h 643"/>
              <a:gd name="T18" fmla="*/ 295804 w 615"/>
              <a:gd name="T19" fmla="*/ 103027 h 643"/>
              <a:gd name="T20" fmla="*/ 310620 w 615"/>
              <a:gd name="T21" fmla="*/ 103027 h 643"/>
              <a:gd name="T22" fmla="*/ 310620 w 615"/>
              <a:gd name="T23" fmla="*/ 339725 h 643"/>
              <a:gd name="T24" fmla="*/ 29633 w 615"/>
              <a:gd name="T25" fmla="*/ 339725 h 643"/>
              <a:gd name="T26" fmla="*/ 29633 w 615"/>
              <a:gd name="T27" fmla="*/ 324931 h 643"/>
              <a:gd name="T28" fmla="*/ 29633 w 615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5"/>
                </a:moveTo>
                <a:lnTo>
                  <a:pt x="0" y="195"/>
                </a:lnTo>
                <a:lnTo>
                  <a:pt x="308" y="0"/>
                </a:lnTo>
                <a:lnTo>
                  <a:pt x="615" y="195"/>
                </a:lnTo>
                <a:lnTo>
                  <a:pt x="587" y="195"/>
                </a:lnTo>
                <a:lnTo>
                  <a:pt x="559" y="195"/>
                </a:lnTo>
                <a:lnTo>
                  <a:pt x="559" y="615"/>
                </a:lnTo>
                <a:lnTo>
                  <a:pt x="56" y="615"/>
                </a:lnTo>
                <a:lnTo>
                  <a:pt x="56" y="195"/>
                </a:lnTo>
                <a:lnTo>
                  <a:pt x="559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47" name="Rectangle 483"/>
          <p:cNvSpPr>
            <a:spLocks noChangeArrowheads="1"/>
          </p:cNvSpPr>
          <p:nvPr/>
        </p:nvSpPr>
        <p:spPr bwMode="auto">
          <a:xfrm>
            <a:off x="850900" y="4273550"/>
            <a:ext cx="269875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48" name="Rectangle 484"/>
          <p:cNvSpPr>
            <a:spLocks noChangeArrowheads="1"/>
          </p:cNvSpPr>
          <p:nvPr/>
        </p:nvSpPr>
        <p:spPr bwMode="auto">
          <a:xfrm>
            <a:off x="895350" y="4325938"/>
            <a:ext cx="93663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49" name="Rectangle 485"/>
          <p:cNvSpPr>
            <a:spLocks noChangeArrowheads="1"/>
          </p:cNvSpPr>
          <p:nvPr/>
        </p:nvSpPr>
        <p:spPr bwMode="auto">
          <a:xfrm>
            <a:off x="1030288" y="4322763"/>
            <a:ext cx="63500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50" name="Freeform 486"/>
          <p:cNvSpPr>
            <a:spLocks/>
          </p:cNvSpPr>
          <p:nvPr/>
        </p:nvSpPr>
        <p:spPr bwMode="auto">
          <a:xfrm>
            <a:off x="963613" y="4403725"/>
            <a:ext cx="12700" cy="15875"/>
          </a:xfrm>
          <a:custGeom>
            <a:avLst/>
            <a:gdLst>
              <a:gd name="T0" fmla="*/ 12700 w 23"/>
              <a:gd name="T1" fmla="*/ 6879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646 h 30"/>
              <a:gd name="T10" fmla="*/ 9939 w 23"/>
              <a:gd name="T11" fmla="*/ 1058 h 30"/>
              <a:gd name="T12" fmla="*/ 9387 w 23"/>
              <a:gd name="T13" fmla="*/ 529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529 h 30"/>
              <a:gd name="T24" fmla="*/ 2761 w 23"/>
              <a:gd name="T25" fmla="*/ 1058 h 30"/>
              <a:gd name="T26" fmla="*/ 1657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2700 h 30"/>
              <a:gd name="T44" fmla="*/ 1657 w 23"/>
              <a:gd name="T45" fmla="*/ 13229 h 30"/>
              <a:gd name="T46" fmla="*/ 2761 w 23"/>
              <a:gd name="T47" fmla="*/ 14817 h 30"/>
              <a:gd name="T48" fmla="*/ 3865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9387 w 23"/>
              <a:gd name="T59" fmla="*/ 15346 h 30"/>
              <a:gd name="T60" fmla="*/ 9939 w 23"/>
              <a:gd name="T61" fmla="*/ 14817 h 30"/>
              <a:gd name="T62" fmla="*/ 10491 w 23"/>
              <a:gd name="T63" fmla="*/ 13229 h 30"/>
              <a:gd name="T64" fmla="*/ 11596 w 23"/>
              <a:gd name="T65" fmla="*/ 12700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5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5"/>
                </a:lnTo>
                <a:lnTo>
                  <a:pt x="19" y="4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3" y="4"/>
                </a:lnTo>
                <a:lnTo>
                  <a:pt x="3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7"/>
                </a:lnTo>
                <a:lnTo>
                  <a:pt x="5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6" y="30"/>
                </a:lnTo>
                <a:lnTo>
                  <a:pt x="17" y="29"/>
                </a:lnTo>
                <a:lnTo>
                  <a:pt x="18" y="28"/>
                </a:lnTo>
                <a:lnTo>
                  <a:pt x="19" y="27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51" name="Line 487"/>
          <p:cNvSpPr>
            <a:spLocks noChangeShapeType="1"/>
          </p:cNvSpPr>
          <p:nvPr/>
        </p:nvSpPr>
        <p:spPr bwMode="auto">
          <a:xfrm>
            <a:off x="1060450" y="4322763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52" name="Line 488"/>
          <p:cNvSpPr>
            <a:spLocks noChangeShapeType="1"/>
          </p:cNvSpPr>
          <p:nvPr/>
        </p:nvSpPr>
        <p:spPr bwMode="auto">
          <a:xfrm>
            <a:off x="1030288" y="4360863"/>
            <a:ext cx="61912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grpSp>
        <p:nvGrpSpPr>
          <p:cNvPr id="3" name="Group 489"/>
          <p:cNvGrpSpPr>
            <a:grpSpLocks/>
          </p:cNvGrpSpPr>
          <p:nvPr/>
        </p:nvGrpSpPr>
        <p:grpSpPr bwMode="auto">
          <a:xfrm>
            <a:off x="417513" y="2728913"/>
            <a:ext cx="325437" cy="339725"/>
            <a:chOff x="263" y="1719"/>
            <a:chExt cx="205" cy="214"/>
          </a:xfrm>
        </p:grpSpPr>
        <p:sp>
          <p:nvSpPr>
            <p:cNvPr id="37457" name="Freeform 490"/>
            <p:cNvSpPr>
              <a:spLocks/>
            </p:cNvSpPr>
            <p:nvPr/>
          </p:nvSpPr>
          <p:spPr bwMode="auto">
            <a:xfrm>
              <a:off x="263" y="1719"/>
              <a:ext cx="205" cy="214"/>
            </a:xfrm>
            <a:custGeom>
              <a:avLst/>
              <a:gdLst>
                <a:gd name="T0" fmla="*/ 19 w 614"/>
                <a:gd name="T1" fmla="*/ 65 h 643"/>
                <a:gd name="T2" fmla="*/ 0 w 614"/>
                <a:gd name="T3" fmla="*/ 65 h 643"/>
                <a:gd name="T4" fmla="*/ 103 w 614"/>
                <a:gd name="T5" fmla="*/ 0 h 643"/>
                <a:gd name="T6" fmla="*/ 205 w 614"/>
                <a:gd name="T7" fmla="*/ 65 h 643"/>
                <a:gd name="T8" fmla="*/ 196 w 614"/>
                <a:gd name="T9" fmla="*/ 65 h 643"/>
                <a:gd name="T10" fmla="*/ 186 w 614"/>
                <a:gd name="T11" fmla="*/ 65 h 643"/>
                <a:gd name="T12" fmla="*/ 186 w 614"/>
                <a:gd name="T13" fmla="*/ 205 h 643"/>
                <a:gd name="T14" fmla="*/ 19 w 614"/>
                <a:gd name="T15" fmla="*/ 205 h 643"/>
                <a:gd name="T16" fmla="*/ 19 w 614"/>
                <a:gd name="T17" fmla="*/ 65 h 643"/>
                <a:gd name="T18" fmla="*/ 186 w 614"/>
                <a:gd name="T19" fmla="*/ 65 h 643"/>
                <a:gd name="T20" fmla="*/ 196 w 614"/>
                <a:gd name="T21" fmla="*/ 65 h 643"/>
                <a:gd name="T22" fmla="*/ 196 w 614"/>
                <a:gd name="T23" fmla="*/ 214 h 643"/>
                <a:gd name="T24" fmla="*/ 19 w 614"/>
                <a:gd name="T25" fmla="*/ 214 h 643"/>
                <a:gd name="T26" fmla="*/ 19 w 614"/>
                <a:gd name="T27" fmla="*/ 205 h 643"/>
                <a:gd name="T28" fmla="*/ 19 w 614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4" h="643">
                  <a:moveTo>
                    <a:pt x="56" y="196"/>
                  </a:moveTo>
                  <a:lnTo>
                    <a:pt x="0" y="196"/>
                  </a:lnTo>
                  <a:lnTo>
                    <a:pt x="307" y="0"/>
                  </a:lnTo>
                  <a:lnTo>
                    <a:pt x="614" y="196"/>
                  </a:lnTo>
                  <a:lnTo>
                    <a:pt x="587" y="196"/>
                  </a:lnTo>
                  <a:lnTo>
                    <a:pt x="558" y="196"/>
                  </a:lnTo>
                  <a:lnTo>
                    <a:pt x="558" y="615"/>
                  </a:lnTo>
                  <a:lnTo>
                    <a:pt x="56" y="615"/>
                  </a:lnTo>
                  <a:lnTo>
                    <a:pt x="56" y="196"/>
                  </a:lnTo>
                  <a:lnTo>
                    <a:pt x="558" y="196"/>
                  </a:lnTo>
                  <a:lnTo>
                    <a:pt x="587" y="196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5"/>
                  </a:lnTo>
                  <a:lnTo>
                    <a:pt x="56" y="196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58" name="Rectangle 491"/>
            <p:cNvSpPr>
              <a:spLocks noChangeArrowheads="1"/>
            </p:cNvSpPr>
            <p:nvPr/>
          </p:nvSpPr>
          <p:spPr bwMode="auto">
            <a:xfrm>
              <a:off x="282" y="1784"/>
              <a:ext cx="170" cy="139"/>
            </a:xfrm>
            <a:prstGeom prst="rect">
              <a:avLst/>
            </a:prstGeom>
            <a:solidFill>
              <a:srgbClr val="FFFF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59" name="Rectangle 492"/>
            <p:cNvSpPr>
              <a:spLocks noChangeArrowheads="1"/>
            </p:cNvSpPr>
            <p:nvPr/>
          </p:nvSpPr>
          <p:spPr bwMode="auto">
            <a:xfrm>
              <a:off x="309" y="1817"/>
              <a:ext cx="60" cy="105"/>
            </a:xfrm>
            <a:prstGeom prst="rect">
              <a:avLst/>
            </a:prstGeom>
            <a:solidFill>
              <a:srgbClr val="80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60" name="Rectangle 493"/>
            <p:cNvSpPr>
              <a:spLocks noChangeArrowheads="1"/>
            </p:cNvSpPr>
            <p:nvPr/>
          </p:nvSpPr>
          <p:spPr bwMode="auto">
            <a:xfrm>
              <a:off x="395" y="1815"/>
              <a:ext cx="40" cy="50"/>
            </a:xfrm>
            <a:prstGeom prst="rect">
              <a:avLst/>
            </a:prstGeom>
            <a:solidFill>
              <a:srgbClr val="80FFFF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61" name="Freeform 494"/>
            <p:cNvSpPr>
              <a:spLocks/>
            </p:cNvSpPr>
            <p:nvPr/>
          </p:nvSpPr>
          <p:spPr bwMode="auto">
            <a:xfrm>
              <a:off x="353" y="1866"/>
              <a:ext cx="8" cy="10"/>
            </a:xfrm>
            <a:custGeom>
              <a:avLst/>
              <a:gdLst>
                <a:gd name="T0" fmla="*/ 8 w 23"/>
                <a:gd name="T1" fmla="*/ 5 h 30"/>
                <a:gd name="T2" fmla="*/ 8 w 23"/>
                <a:gd name="T3" fmla="*/ 4 h 30"/>
                <a:gd name="T4" fmla="*/ 7 w 23"/>
                <a:gd name="T5" fmla="*/ 3 h 30"/>
                <a:gd name="T6" fmla="*/ 7 w 23"/>
                <a:gd name="T7" fmla="*/ 2 h 30"/>
                <a:gd name="T8" fmla="*/ 6 w 23"/>
                <a:gd name="T9" fmla="*/ 2 h 30"/>
                <a:gd name="T10" fmla="*/ 6 w 23"/>
                <a:gd name="T11" fmla="*/ 1 h 30"/>
                <a:gd name="T12" fmla="*/ 6 w 23"/>
                <a:gd name="T13" fmla="*/ 0 h 30"/>
                <a:gd name="T14" fmla="*/ 5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0 h 30"/>
                <a:gd name="T24" fmla="*/ 1 w 23"/>
                <a:gd name="T25" fmla="*/ 1 h 30"/>
                <a:gd name="T26" fmla="*/ 1 w 23"/>
                <a:gd name="T27" fmla="*/ 2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5 h 30"/>
                <a:gd name="T36" fmla="*/ 0 w 23"/>
                <a:gd name="T37" fmla="*/ 6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9 h 30"/>
                <a:gd name="T46" fmla="*/ 1 w 23"/>
                <a:gd name="T47" fmla="*/ 9 h 30"/>
                <a:gd name="T48" fmla="*/ 2 w 23"/>
                <a:gd name="T49" fmla="*/ 10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5 w 23"/>
                <a:gd name="T57" fmla="*/ 10 h 30"/>
                <a:gd name="T58" fmla="*/ 6 w 23"/>
                <a:gd name="T59" fmla="*/ 10 h 30"/>
                <a:gd name="T60" fmla="*/ 6 w 23"/>
                <a:gd name="T61" fmla="*/ 9 h 30"/>
                <a:gd name="T62" fmla="*/ 6 w 23"/>
                <a:gd name="T63" fmla="*/ 9 h 30"/>
                <a:gd name="T64" fmla="*/ 7 w 23"/>
                <a:gd name="T65" fmla="*/ 8 h 30"/>
                <a:gd name="T66" fmla="*/ 7 w 23"/>
                <a:gd name="T67" fmla="*/ 7 h 30"/>
                <a:gd name="T68" fmla="*/ 8 w 23"/>
                <a:gd name="T69" fmla="*/ 6 h 30"/>
                <a:gd name="T70" fmla="*/ 8 w 23"/>
                <a:gd name="T71" fmla="*/ 6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5"/>
                  </a:moveTo>
                  <a:lnTo>
                    <a:pt x="23" y="14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19" y="6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3"/>
                  </a:lnTo>
                  <a:lnTo>
                    <a:pt x="3" y="4"/>
                  </a:lnTo>
                  <a:lnTo>
                    <a:pt x="3" y="5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4" y="28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29"/>
                  </a:lnTo>
                  <a:lnTo>
                    <a:pt x="17" y="28"/>
                  </a:lnTo>
                  <a:lnTo>
                    <a:pt x="18" y="27"/>
                  </a:lnTo>
                  <a:lnTo>
                    <a:pt x="18" y="26"/>
                  </a:lnTo>
                  <a:lnTo>
                    <a:pt x="19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5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62" name="Line 495"/>
            <p:cNvSpPr>
              <a:spLocks noChangeShapeType="1"/>
            </p:cNvSpPr>
            <p:nvPr/>
          </p:nvSpPr>
          <p:spPr bwMode="auto">
            <a:xfrm>
              <a:off x="414" y="1815"/>
              <a:ext cx="1" cy="50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63" name="Line 496"/>
            <p:cNvSpPr>
              <a:spLocks noChangeShapeType="1"/>
            </p:cNvSpPr>
            <p:nvPr/>
          </p:nvSpPr>
          <p:spPr bwMode="auto">
            <a:xfrm>
              <a:off x="395" y="1839"/>
              <a:ext cx="39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37154" name="Freeform 497"/>
          <p:cNvSpPr>
            <a:spLocks/>
          </p:cNvSpPr>
          <p:nvPr/>
        </p:nvSpPr>
        <p:spPr bwMode="auto">
          <a:xfrm>
            <a:off x="1655763" y="4889500"/>
            <a:ext cx="325437" cy="341313"/>
          </a:xfrm>
          <a:custGeom>
            <a:avLst/>
            <a:gdLst>
              <a:gd name="T0" fmla="*/ 29682 w 614"/>
              <a:gd name="T1" fmla="*/ 103509 h 643"/>
              <a:gd name="T2" fmla="*/ 0 w 614"/>
              <a:gd name="T3" fmla="*/ 103509 h 643"/>
              <a:gd name="T4" fmla="*/ 162719 w 614"/>
              <a:gd name="T5" fmla="*/ 0 h 643"/>
              <a:gd name="T6" fmla="*/ 325437 w 614"/>
              <a:gd name="T7" fmla="*/ 103509 h 643"/>
              <a:gd name="T8" fmla="*/ 311126 w 614"/>
              <a:gd name="T9" fmla="*/ 103509 h 643"/>
              <a:gd name="T10" fmla="*/ 295755 w 614"/>
              <a:gd name="T11" fmla="*/ 103509 h 643"/>
              <a:gd name="T12" fmla="*/ 295755 w 614"/>
              <a:gd name="T13" fmla="*/ 325919 h 643"/>
              <a:gd name="T14" fmla="*/ 29682 w 614"/>
              <a:gd name="T15" fmla="*/ 325919 h 643"/>
              <a:gd name="T16" fmla="*/ 29682 w 614"/>
              <a:gd name="T17" fmla="*/ 103509 h 643"/>
              <a:gd name="T18" fmla="*/ 295755 w 614"/>
              <a:gd name="T19" fmla="*/ 103509 h 643"/>
              <a:gd name="T20" fmla="*/ 311126 w 614"/>
              <a:gd name="T21" fmla="*/ 103509 h 643"/>
              <a:gd name="T22" fmla="*/ 311126 w 614"/>
              <a:gd name="T23" fmla="*/ 341313 h 643"/>
              <a:gd name="T24" fmla="*/ 29682 w 614"/>
              <a:gd name="T25" fmla="*/ 341313 h 643"/>
              <a:gd name="T26" fmla="*/ 29682 w 614"/>
              <a:gd name="T27" fmla="*/ 325919 h 643"/>
              <a:gd name="T28" fmla="*/ 29682 w 614"/>
              <a:gd name="T29" fmla="*/ 103509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7" y="195"/>
                </a:lnTo>
                <a:lnTo>
                  <a:pt x="558" y="195"/>
                </a:lnTo>
                <a:lnTo>
                  <a:pt x="558" y="614"/>
                </a:lnTo>
                <a:lnTo>
                  <a:pt x="56" y="614"/>
                </a:lnTo>
                <a:lnTo>
                  <a:pt x="56" y="195"/>
                </a:lnTo>
                <a:lnTo>
                  <a:pt x="558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55" name="Rectangle 498"/>
          <p:cNvSpPr>
            <a:spLocks noChangeArrowheads="1"/>
          </p:cNvSpPr>
          <p:nvPr/>
        </p:nvSpPr>
        <p:spPr bwMode="auto">
          <a:xfrm>
            <a:off x="1685925" y="4992688"/>
            <a:ext cx="268288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56" name="Rectangle 499"/>
          <p:cNvSpPr>
            <a:spLocks noChangeArrowheads="1"/>
          </p:cNvSpPr>
          <p:nvPr/>
        </p:nvSpPr>
        <p:spPr bwMode="auto">
          <a:xfrm>
            <a:off x="1728788" y="5046663"/>
            <a:ext cx="93662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57" name="Rectangle 500"/>
          <p:cNvSpPr>
            <a:spLocks noChangeArrowheads="1"/>
          </p:cNvSpPr>
          <p:nvPr/>
        </p:nvSpPr>
        <p:spPr bwMode="auto">
          <a:xfrm>
            <a:off x="1863725" y="5041900"/>
            <a:ext cx="65088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58" name="Freeform 501"/>
          <p:cNvSpPr>
            <a:spLocks/>
          </p:cNvSpPr>
          <p:nvPr/>
        </p:nvSpPr>
        <p:spPr bwMode="auto">
          <a:xfrm>
            <a:off x="1798638" y="5122863"/>
            <a:ext cx="11112" cy="15875"/>
          </a:xfrm>
          <a:custGeom>
            <a:avLst/>
            <a:gdLst>
              <a:gd name="T0" fmla="*/ 11112 w 23"/>
              <a:gd name="T1" fmla="*/ 6879 h 30"/>
              <a:gd name="T2" fmla="*/ 11112 w 23"/>
              <a:gd name="T3" fmla="*/ 5821 h 30"/>
              <a:gd name="T4" fmla="*/ 10146 w 23"/>
              <a:gd name="T5" fmla="*/ 4763 h 30"/>
              <a:gd name="T6" fmla="*/ 10146 w 23"/>
              <a:gd name="T7" fmla="*/ 3704 h 30"/>
              <a:gd name="T8" fmla="*/ 8696 w 23"/>
              <a:gd name="T9" fmla="*/ 2117 h 30"/>
              <a:gd name="T10" fmla="*/ 8213 w 23"/>
              <a:gd name="T11" fmla="*/ 1058 h 30"/>
              <a:gd name="T12" fmla="*/ 7730 w 23"/>
              <a:gd name="T13" fmla="*/ 529 h 30"/>
              <a:gd name="T14" fmla="*/ 6764 w 23"/>
              <a:gd name="T15" fmla="*/ 0 h 30"/>
              <a:gd name="T16" fmla="*/ 5798 w 23"/>
              <a:gd name="T17" fmla="*/ 0 h 30"/>
              <a:gd name="T18" fmla="*/ 4831 w 23"/>
              <a:gd name="T19" fmla="*/ 0 h 30"/>
              <a:gd name="T20" fmla="*/ 3865 w 23"/>
              <a:gd name="T21" fmla="*/ 0 h 30"/>
              <a:gd name="T22" fmla="*/ 2899 w 23"/>
              <a:gd name="T23" fmla="*/ 529 h 30"/>
              <a:gd name="T24" fmla="*/ 1933 w 23"/>
              <a:gd name="T25" fmla="*/ 1058 h 30"/>
              <a:gd name="T26" fmla="*/ 1449 w 23"/>
              <a:gd name="T27" fmla="*/ 2117 h 30"/>
              <a:gd name="T28" fmla="*/ 483 w 23"/>
              <a:gd name="T29" fmla="*/ 3704 h 30"/>
              <a:gd name="T30" fmla="*/ 483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483 w 23"/>
              <a:gd name="T41" fmla="*/ 11642 h 30"/>
              <a:gd name="T42" fmla="*/ 483 w 23"/>
              <a:gd name="T43" fmla="*/ 12700 h 30"/>
              <a:gd name="T44" fmla="*/ 1449 w 23"/>
              <a:gd name="T45" fmla="*/ 13229 h 30"/>
              <a:gd name="T46" fmla="*/ 1933 w 23"/>
              <a:gd name="T47" fmla="*/ 14817 h 30"/>
              <a:gd name="T48" fmla="*/ 2899 w 23"/>
              <a:gd name="T49" fmla="*/ 15346 h 30"/>
              <a:gd name="T50" fmla="*/ 3865 w 23"/>
              <a:gd name="T51" fmla="*/ 15875 h 30"/>
              <a:gd name="T52" fmla="*/ 4831 w 23"/>
              <a:gd name="T53" fmla="*/ 15875 h 30"/>
              <a:gd name="T54" fmla="*/ 5798 w 23"/>
              <a:gd name="T55" fmla="*/ 15875 h 30"/>
              <a:gd name="T56" fmla="*/ 6764 w 23"/>
              <a:gd name="T57" fmla="*/ 15875 h 30"/>
              <a:gd name="T58" fmla="*/ 7730 w 23"/>
              <a:gd name="T59" fmla="*/ 15346 h 30"/>
              <a:gd name="T60" fmla="*/ 8213 w 23"/>
              <a:gd name="T61" fmla="*/ 14817 h 30"/>
              <a:gd name="T62" fmla="*/ 8696 w 23"/>
              <a:gd name="T63" fmla="*/ 13229 h 30"/>
              <a:gd name="T64" fmla="*/ 10146 w 23"/>
              <a:gd name="T65" fmla="*/ 12700 h 30"/>
              <a:gd name="T66" fmla="*/ 10146 w 23"/>
              <a:gd name="T67" fmla="*/ 11642 h 30"/>
              <a:gd name="T68" fmla="*/ 11112 w 23"/>
              <a:gd name="T69" fmla="*/ 10054 h 30"/>
              <a:gd name="T70" fmla="*/ 11112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19" y="6"/>
                </a:lnTo>
                <a:lnTo>
                  <a:pt x="18" y="4"/>
                </a:lnTo>
                <a:lnTo>
                  <a:pt x="18" y="3"/>
                </a:lnTo>
                <a:lnTo>
                  <a:pt x="17" y="2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8" y="0"/>
                </a:lnTo>
                <a:lnTo>
                  <a:pt x="7" y="0"/>
                </a:lnTo>
                <a:lnTo>
                  <a:pt x="6" y="1"/>
                </a:lnTo>
                <a:lnTo>
                  <a:pt x="5" y="1"/>
                </a:lnTo>
                <a:lnTo>
                  <a:pt x="4" y="2"/>
                </a:lnTo>
                <a:lnTo>
                  <a:pt x="3" y="3"/>
                </a:lnTo>
                <a:lnTo>
                  <a:pt x="3" y="4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4" y="28"/>
                </a:lnTo>
                <a:lnTo>
                  <a:pt x="5" y="29"/>
                </a:lnTo>
                <a:lnTo>
                  <a:pt x="6" y="29"/>
                </a:lnTo>
                <a:lnTo>
                  <a:pt x="7" y="30"/>
                </a:lnTo>
                <a:lnTo>
                  <a:pt x="8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29"/>
                </a:lnTo>
                <a:lnTo>
                  <a:pt x="17" y="28"/>
                </a:lnTo>
                <a:lnTo>
                  <a:pt x="18" y="26"/>
                </a:lnTo>
                <a:lnTo>
                  <a:pt x="18" y="25"/>
                </a:lnTo>
                <a:lnTo>
                  <a:pt x="19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59" name="Line 502"/>
          <p:cNvSpPr>
            <a:spLocks noChangeShapeType="1"/>
          </p:cNvSpPr>
          <p:nvPr/>
        </p:nvSpPr>
        <p:spPr bwMode="auto">
          <a:xfrm>
            <a:off x="1895475" y="5043488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60" name="Line 503"/>
          <p:cNvSpPr>
            <a:spLocks noChangeShapeType="1"/>
          </p:cNvSpPr>
          <p:nvPr/>
        </p:nvSpPr>
        <p:spPr bwMode="auto">
          <a:xfrm>
            <a:off x="1863725" y="5080000"/>
            <a:ext cx="63500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61" name="Freeform 504"/>
          <p:cNvSpPr>
            <a:spLocks/>
          </p:cNvSpPr>
          <p:nvPr/>
        </p:nvSpPr>
        <p:spPr bwMode="auto">
          <a:xfrm>
            <a:off x="1920875" y="1350963"/>
            <a:ext cx="325438" cy="341312"/>
          </a:xfrm>
          <a:custGeom>
            <a:avLst/>
            <a:gdLst>
              <a:gd name="T0" fmla="*/ 29633 w 615"/>
              <a:gd name="T1" fmla="*/ 103508 h 643"/>
              <a:gd name="T2" fmla="*/ 0 w 615"/>
              <a:gd name="T3" fmla="*/ 103508 h 643"/>
              <a:gd name="T4" fmla="*/ 162984 w 615"/>
              <a:gd name="T5" fmla="*/ 0 h 643"/>
              <a:gd name="T6" fmla="*/ 325438 w 615"/>
              <a:gd name="T7" fmla="*/ 103508 h 643"/>
              <a:gd name="T8" fmla="*/ 310621 w 615"/>
              <a:gd name="T9" fmla="*/ 103508 h 643"/>
              <a:gd name="T10" fmla="*/ 295805 w 615"/>
              <a:gd name="T11" fmla="*/ 103508 h 643"/>
              <a:gd name="T12" fmla="*/ 295805 w 615"/>
              <a:gd name="T13" fmla="*/ 326449 h 643"/>
              <a:gd name="T14" fmla="*/ 29633 w 615"/>
              <a:gd name="T15" fmla="*/ 326449 h 643"/>
              <a:gd name="T16" fmla="*/ 29633 w 615"/>
              <a:gd name="T17" fmla="*/ 103508 h 643"/>
              <a:gd name="T18" fmla="*/ 295805 w 615"/>
              <a:gd name="T19" fmla="*/ 103508 h 643"/>
              <a:gd name="T20" fmla="*/ 310621 w 615"/>
              <a:gd name="T21" fmla="*/ 103508 h 643"/>
              <a:gd name="T22" fmla="*/ 310621 w 615"/>
              <a:gd name="T23" fmla="*/ 341312 h 643"/>
              <a:gd name="T24" fmla="*/ 29633 w 615"/>
              <a:gd name="T25" fmla="*/ 341312 h 643"/>
              <a:gd name="T26" fmla="*/ 29633 w 615"/>
              <a:gd name="T27" fmla="*/ 326449 h 643"/>
              <a:gd name="T28" fmla="*/ 29633 w 615"/>
              <a:gd name="T29" fmla="*/ 103508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5"/>
                </a:moveTo>
                <a:lnTo>
                  <a:pt x="0" y="195"/>
                </a:lnTo>
                <a:lnTo>
                  <a:pt x="308" y="0"/>
                </a:lnTo>
                <a:lnTo>
                  <a:pt x="615" y="195"/>
                </a:lnTo>
                <a:lnTo>
                  <a:pt x="587" y="195"/>
                </a:lnTo>
                <a:lnTo>
                  <a:pt x="559" y="195"/>
                </a:lnTo>
                <a:lnTo>
                  <a:pt x="559" y="615"/>
                </a:lnTo>
                <a:lnTo>
                  <a:pt x="56" y="615"/>
                </a:lnTo>
                <a:lnTo>
                  <a:pt x="56" y="195"/>
                </a:lnTo>
                <a:lnTo>
                  <a:pt x="559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62" name="Rectangle 505"/>
          <p:cNvSpPr>
            <a:spLocks noChangeArrowheads="1"/>
          </p:cNvSpPr>
          <p:nvPr/>
        </p:nvSpPr>
        <p:spPr bwMode="auto">
          <a:xfrm>
            <a:off x="1951038" y="1454150"/>
            <a:ext cx="269875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63" name="Rectangle 506"/>
          <p:cNvSpPr>
            <a:spLocks noChangeArrowheads="1"/>
          </p:cNvSpPr>
          <p:nvPr/>
        </p:nvSpPr>
        <p:spPr bwMode="auto">
          <a:xfrm>
            <a:off x="1995488" y="1508125"/>
            <a:ext cx="93662" cy="166688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64" name="Rectangle 507"/>
          <p:cNvSpPr>
            <a:spLocks noChangeArrowheads="1"/>
          </p:cNvSpPr>
          <p:nvPr/>
        </p:nvSpPr>
        <p:spPr bwMode="auto">
          <a:xfrm>
            <a:off x="2130425" y="1503363"/>
            <a:ext cx="63500" cy="80962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65" name="Freeform 508"/>
          <p:cNvSpPr>
            <a:spLocks/>
          </p:cNvSpPr>
          <p:nvPr/>
        </p:nvSpPr>
        <p:spPr bwMode="auto">
          <a:xfrm>
            <a:off x="2063750" y="1584325"/>
            <a:ext cx="12700" cy="15875"/>
          </a:xfrm>
          <a:custGeom>
            <a:avLst/>
            <a:gdLst>
              <a:gd name="T0" fmla="*/ 12700 w 23"/>
              <a:gd name="T1" fmla="*/ 6879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646 h 30"/>
              <a:gd name="T10" fmla="*/ 9939 w 23"/>
              <a:gd name="T11" fmla="*/ 1058 h 30"/>
              <a:gd name="T12" fmla="*/ 9387 w 23"/>
              <a:gd name="T13" fmla="*/ 529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529 h 30"/>
              <a:gd name="T24" fmla="*/ 2761 w 23"/>
              <a:gd name="T25" fmla="*/ 1058 h 30"/>
              <a:gd name="T26" fmla="*/ 1657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2700 h 30"/>
              <a:gd name="T44" fmla="*/ 1657 w 23"/>
              <a:gd name="T45" fmla="*/ 13758 h 30"/>
              <a:gd name="T46" fmla="*/ 2761 w 23"/>
              <a:gd name="T47" fmla="*/ 14817 h 30"/>
              <a:gd name="T48" fmla="*/ 3865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9387 w 23"/>
              <a:gd name="T59" fmla="*/ 15346 h 30"/>
              <a:gd name="T60" fmla="*/ 9939 w 23"/>
              <a:gd name="T61" fmla="*/ 14817 h 30"/>
              <a:gd name="T62" fmla="*/ 10491 w 23"/>
              <a:gd name="T63" fmla="*/ 13758 h 30"/>
              <a:gd name="T64" fmla="*/ 11596 w 23"/>
              <a:gd name="T65" fmla="*/ 12700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5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5"/>
                </a:lnTo>
                <a:lnTo>
                  <a:pt x="19" y="4"/>
                </a:lnTo>
                <a:lnTo>
                  <a:pt x="18" y="2"/>
                </a:lnTo>
                <a:lnTo>
                  <a:pt x="17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3" y="4"/>
                </a:lnTo>
                <a:lnTo>
                  <a:pt x="3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6"/>
                </a:lnTo>
                <a:lnTo>
                  <a:pt x="3" y="27"/>
                </a:lnTo>
                <a:lnTo>
                  <a:pt x="5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7" y="29"/>
                </a:lnTo>
                <a:lnTo>
                  <a:pt x="18" y="28"/>
                </a:lnTo>
                <a:lnTo>
                  <a:pt x="19" y="27"/>
                </a:lnTo>
                <a:lnTo>
                  <a:pt x="19" y="26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66" name="Line 509"/>
          <p:cNvSpPr>
            <a:spLocks noChangeShapeType="1"/>
          </p:cNvSpPr>
          <p:nvPr/>
        </p:nvSpPr>
        <p:spPr bwMode="auto">
          <a:xfrm>
            <a:off x="2160588" y="1504950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67" name="Line 510"/>
          <p:cNvSpPr>
            <a:spLocks noChangeShapeType="1"/>
          </p:cNvSpPr>
          <p:nvPr/>
        </p:nvSpPr>
        <p:spPr bwMode="auto">
          <a:xfrm>
            <a:off x="2130425" y="1541463"/>
            <a:ext cx="61913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68" name="Freeform 511"/>
          <p:cNvSpPr>
            <a:spLocks/>
          </p:cNvSpPr>
          <p:nvPr/>
        </p:nvSpPr>
        <p:spPr bwMode="auto">
          <a:xfrm>
            <a:off x="2414588" y="1781175"/>
            <a:ext cx="323850" cy="339725"/>
          </a:xfrm>
          <a:custGeom>
            <a:avLst/>
            <a:gdLst>
              <a:gd name="T0" fmla="*/ 29537 w 614"/>
              <a:gd name="T1" fmla="*/ 103027 h 643"/>
              <a:gd name="T2" fmla="*/ 0 w 614"/>
              <a:gd name="T3" fmla="*/ 103027 h 643"/>
              <a:gd name="T4" fmla="*/ 161925 w 614"/>
              <a:gd name="T5" fmla="*/ 0 h 643"/>
              <a:gd name="T6" fmla="*/ 323850 w 614"/>
              <a:gd name="T7" fmla="*/ 103027 h 643"/>
              <a:gd name="T8" fmla="*/ 309609 w 614"/>
              <a:gd name="T9" fmla="*/ 103027 h 643"/>
              <a:gd name="T10" fmla="*/ 294313 w 614"/>
              <a:gd name="T11" fmla="*/ 103027 h 643"/>
              <a:gd name="T12" fmla="*/ 294313 w 614"/>
              <a:gd name="T13" fmla="*/ 324931 h 643"/>
              <a:gd name="T14" fmla="*/ 29537 w 614"/>
              <a:gd name="T15" fmla="*/ 324931 h 643"/>
              <a:gd name="T16" fmla="*/ 29537 w 614"/>
              <a:gd name="T17" fmla="*/ 103027 h 643"/>
              <a:gd name="T18" fmla="*/ 294313 w 614"/>
              <a:gd name="T19" fmla="*/ 103027 h 643"/>
              <a:gd name="T20" fmla="*/ 309609 w 614"/>
              <a:gd name="T21" fmla="*/ 103027 h 643"/>
              <a:gd name="T22" fmla="*/ 309609 w 614"/>
              <a:gd name="T23" fmla="*/ 339725 h 643"/>
              <a:gd name="T24" fmla="*/ 29537 w 614"/>
              <a:gd name="T25" fmla="*/ 339725 h 643"/>
              <a:gd name="T26" fmla="*/ 29537 w 614"/>
              <a:gd name="T27" fmla="*/ 324931 h 643"/>
              <a:gd name="T28" fmla="*/ 29537 w 614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7" y="195"/>
                </a:lnTo>
                <a:lnTo>
                  <a:pt x="558" y="195"/>
                </a:lnTo>
                <a:lnTo>
                  <a:pt x="558" y="615"/>
                </a:lnTo>
                <a:lnTo>
                  <a:pt x="56" y="615"/>
                </a:lnTo>
                <a:lnTo>
                  <a:pt x="56" y="195"/>
                </a:lnTo>
                <a:lnTo>
                  <a:pt x="558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69" name="Rectangle 512"/>
          <p:cNvSpPr>
            <a:spLocks noChangeArrowheads="1"/>
          </p:cNvSpPr>
          <p:nvPr/>
        </p:nvSpPr>
        <p:spPr bwMode="auto">
          <a:xfrm>
            <a:off x="2444750" y="1884363"/>
            <a:ext cx="268288" cy="220662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70" name="Rectangle 513"/>
          <p:cNvSpPr>
            <a:spLocks noChangeArrowheads="1"/>
          </p:cNvSpPr>
          <p:nvPr/>
        </p:nvSpPr>
        <p:spPr bwMode="auto">
          <a:xfrm>
            <a:off x="2487613" y="1936750"/>
            <a:ext cx="93662" cy="166688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71" name="Rectangle 514"/>
          <p:cNvSpPr>
            <a:spLocks noChangeArrowheads="1"/>
          </p:cNvSpPr>
          <p:nvPr/>
        </p:nvSpPr>
        <p:spPr bwMode="auto">
          <a:xfrm>
            <a:off x="2622550" y="1933575"/>
            <a:ext cx="63500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72" name="Freeform 515"/>
          <p:cNvSpPr>
            <a:spLocks/>
          </p:cNvSpPr>
          <p:nvPr/>
        </p:nvSpPr>
        <p:spPr bwMode="auto">
          <a:xfrm>
            <a:off x="2555875" y="2014538"/>
            <a:ext cx="12700" cy="15875"/>
          </a:xfrm>
          <a:custGeom>
            <a:avLst/>
            <a:gdLst>
              <a:gd name="T0" fmla="*/ 12700 w 23"/>
              <a:gd name="T1" fmla="*/ 6879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646 h 30"/>
              <a:gd name="T10" fmla="*/ 9939 w 23"/>
              <a:gd name="T11" fmla="*/ 1058 h 30"/>
              <a:gd name="T12" fmla="*/ 9387 w 23"/>
              <a:gd name="T13" fmla="*/ 529 h 30"/>
              <a:gd name="T14" fmla="*/ 8283 w 23"/>
              <a:gd name="T15" fmla="*/ 0 h 30"/>
              <a:gd name="T16" fmla="*/ 7178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529 h 30"/>
              <a:gd name="T24" fmla="*/ 2761 w 23"/>
              <a:gd name="T25" fmla="*/ 1058 h 30"/>
              <a:gd name="T26" fmla="*/ 2209 w 23"/>
              <a:gd name="T27" fmla="*/ 2646 h 30"/>
              <a:gd name="T28" fmla="*/ 1104 w 23"/>
              <a:gd name="T29" fmla="*/ 3704 h 30"/>
              <a:gd name="T30" fmla="*/ 1104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1104 w 23"/>
              <a:gd name="T41" fmla="*/ 11642 h 30"/>
              <a:gd name="T42" fmla="*/ 1104 w 23"/>
              <a:gd name="T43" fmla="*/ 12700 h 30"/>
              <a:gd name="T44" fmla="*/ 2209 w 23"/>
              <a:gd name="T45" fmla="*/ 13758 h 30"/>
              <a:gd name="T46" fmla="*/ 2761 w 23"/>
              <a:gd name="T47" fmla="*/ 14817 h 30"/>
              <a:gd name="T48" fmla="*/ 3865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7178 w 23"/>
              <a:gd name="T55" fmla="*/ 15875 h 30"/>
              <a:gd name="T56" fmla="*/ 8283 w 23"/>
              <a:gd name="T57" fmla="*/ 15875 h 30"/>
              <a:gd name="T58" fmla="*/ 9387 w 23"/>
              <a:gd name="T59" fmla="*/ 15346 h 30"/>
              <a:gd name="T60" fmla="*/ 9939 w 23"/>
              <a:gd name="T61" fmla="*/ 14817 h 30"/>
              <a:gd name="T62" fmla="*/ 10491 w 23"/>
              <a:gd name="T63" fmla="*/ 13758 h 30"/>
              <a:gd name="T64" fmla="*/ 11596 w 23"/>
              <a:gd name="T65" fmla="*/ 12700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5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5"/>
                </a:lnTo>
                <a:lnTo>
                  <a:pt x="19" y="4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4"/>
                </a:lnTo>
                <a:lnTo>
                  <a:pt x="4" y="5"/>
                </a:lnTo>
                <a:lnTo>
                  <a:pt x="3" y="6"/>
                </a:lnTo>
                <a:lnTo>
                  <a:pt x="2" y="7"/>
                </a:lnTo>
                <a:lnTo>
                  <a:pt x="2" y="8"/>
                </a:lnTo>
                <a:lnTo>
                  <a:pt x="2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2" y="22"/>
                </a:lnTo>
                <a:lnTo>
                  <a:pt x="2" y="23"/>
                </a:lnTo>
                <a:lnTo>
                  <a:pt x="2" y="24"/>
                </a:lnTo>
                <a:lnTo>
                  <a:pt x="3" y="24"/>
                </a:lnTo>
                <a:lnTo>
                  <a:pt x="4" y="26"/>
                </a:lnTo>
                <a:lnTo>
                  <a:pt x="4" y="27"/>
                </a:lnTo>
                <a:lnTo>
                  <a:pt x="5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30"/>
                </a:lnTo>
                <a:lnTo>
                  <a:pt x="17" y="29"/>
                </a:lnTo>
                <a:lnTo>
                  <a:pt x="18" y="28"/>
                </a:lnTo>
                <a:lnTo>
                  <a:pt x="19" y="27"/>
                </a:lnTo>
                <a:lnTo>
                  <a:pt x="19" y="26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73" name="Line 516"/>
          <p:cNvSpPr>
            <a:spLocks noChangeShapeType="1"/>
          </p:cNvSpPr>
          <p:nvPr/>
        </p:nvSpPr>
        <p:spPr bwMode="auto">
          <a:xfrm>
            <a:off x="2654300" y="1933575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74" name="Line 517"/>
          <p:cNvSpPr>
            <a:spLocks noChangeShapeType="1"/>
          </p:cNvSpPr>
          <p:nvPr/>
        </p:nvSpPr>
        <p:spPr bwMode="auto">
          <a:xfrm>
            <a:off x="2622550" y="1971675"/>
            <a:ext cx="61913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75" name="Freeform 518"/>
          <p:cNvSpPr>
            <a:spLocks/>
          </p:cNvSpPr>
          <p:nvPr/>
        </p:nvSpPr>
        <p:spPr bwMode="auto">
          <a:xfrm>
            <a:off x="2438400" y="2311400"/>
            <a:ext cx="325438" cy="341313"/>
          </a:xfrm>
          <a:custGeom>
            <a:avLst/>
            <a:gdLst>
              <a:gd name="T0" fmla="*/ 29682 w 614"/>
              <a:gd name="T1" fmla="*/ 104039 h 643"/>
              <a:gd name="T2" fmla="*/ 0 w 614"/>
              <a:gd name="T3" fmla="*/ 104039 h 643"/>
              <a:gd name="T4" fmla="*/ 162719 w 614"/>
              <a:gd name="T5" fmla="*/ 0 h 643"/>
              <a:gd name="T6" fmla="*/ 325438 w 614"/>
              <a:gd name="T7" fmla="*/ 104039 h 643"/>
              <a:gd name="T8" fmla="*/ 311127 w 614"/>
              <a:gd name="T9" fmla="*/ 104039 h 643"/>
              <a:gd name="T10" fmla="*/ 295756 w 614"/>
              <a:gd name="T11" fmla="*/ 104039 h 643"/>
              <a:gd name="T12" fmla="*/ 295756 w 614"/>
              <a:gd name="T13" fmla="*/ 326450 h 643"/>
              <a:gd name="T14" fmla="*/ 29682 w 614"/>
              <a:gd name="T15" fmla="*/ 326450 h 643"/>
              <a:gd name="T16" fmla="*/ 29682 w 614"/>
              <a:gd name="T17" fmla="*/ 104039 h 643"/>
              <a:gd name="T18" fmla="*/ 295756 w 614"/>
              <a:gd name="T19" fmla="*/ 104039 h 643"/>
              <a:gd name="T20" fmla="*/ 311127 w 614"/>
              <a:gd name="T21" fmla="*/ 104039 h 643"/>
              <a:gd name="T22" fmla="*/ 311127 w 614"/>
              <a:gd name="T23" fmla="*/ 341313 h 643"/>
              <a:gd name="T24" fmla="*/ 29682 w 614"/>
              <a:gd name="T25" fmla="*/ 341313 h 643"/>
              <a:gd name="T26" fmla="*/ 29682 w 614"/>
              <a:gd name="T27" fmla="*/ 326450 h 643"/>
              <a:gd name="T28" fmla="*/ 29682 w 614"/>
              <a:gd name="T29" fmla="*/ 104039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6"/>
                </a:moveTo>
                <a:lnTo>
                  <a:pt x="0" y="196"/>
                </a:lnTo>
                <a:lnTo>
                  <a:pt x="307" y="0"/>
                </a:lnTo>
                <a:lnTo>
                  <a:pt x="614" y="196"/>
                </a:lnTo>
                <a:lnTo>
                  <a:pt x="587" y="196"/>
                </a:lnTo>
                <a:lnTo>
                  <a:pt x="558" y="196"/>
                </a:lnTo>
                <a:lnTo>
                  <a:pt x="558" y="615"/>
                </a:lnTo>
                <a:lnTo>
                  <a:pt x="56" y="615"/>
                </a:lnTo>
                <a:lnTo>
                  <a:pt x="56" y="196"/>
                </a:lnTo>
                <a:lnTo>
                  <a:pt x="558" y="196"/>
                </a:lnTo>
                <a:lnTo>
                  <a:pt x="587" y="196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76" name="Rectangle 519"/>
          <p:cNvSpPr>
            <a:spLocks noChangeArrowheads="1"/>
          </p:cNvSpPr>
          <p:nvPr/>
        </p:nvSpPr>
        <p:spPr bwMode="auto">
          <a:xfrm>
            <a:off x="2468563" y="2416175"/>
            <a:ext cx="269875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77" name="Rectangle 520"/>
          <p:cNvSpPr>
            <a:spLocks noChangeArrowheads="1"/>
          </p:cNvSpPr>
          <p:nvPr/>
        </p:nvSpPr>
        <p:spPr bwMode="auto">
          <a:xfrm>
            <a:off x="2511425" y="2468563"/>
            <a:ext cx="95250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78" name="Rectangle 521"/>
          <p:cNvSpPr>
            <a:spLocks noChangeArrowheads="1"/>
          </p:cNvSpPr>
          <p:nvPr/>
        </p:nvSpPr>
        <p:spPr bwMode="auto">
          <a:xfrm>
            <a:off x="2647950" y="2463800"/>
            <a:ext cx="63500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79" name="Freeform 522"/>
          <p:cNvSpPr>
            <a:spLocks/>
          </p:cNvSpPr>
          <p:nvPr/>
        </p:nvSpPr>
        <p:spPr bwMode="auto">
          <a:xfrm>
            <a:off x="2581275" y="2544763"/>
            <a:ext cx="12700" cy="15875"/>
          </a:xfrm>
          <a:custGeom>
            <a:avLst/>
            <a:gdLst>
              <a:gd name="T0" fmla="*/ 12700 w 23"/>
              <a:gd name="T1" fmla="*/ 7408 h 30"/>
              <a:gd name="T2" fmla="*/ 12700 w 23"/>
              <a:gd name="T3" fmla="*/ 5821 h 30"/>
              <a:gd name="T4" fmla="*/ 11043 w 23"/>
              <a:gd name="T5" fmla="*/ 4763 h 30"/>
              <a:gd name="T6" fmla="*/ 11043 w 23"/>
              <a:gd name="T7" fmla="*/ 3704 h 30"/>
              <a:gd name="T8" fmla="*/ 9939 w 23"/>
              <a:gd name="T9" fmla="*/ 2646 h 30"/>
              <a:gd name="T10" fmla="*/ 9387 w 23"/>
              <a:gd name="T11" fmla="*/ 1588 h 30"/>
              <a:gd name="T12" fmla="*/ 8835 w 23"/>
              <a:gd name="T13" fmla="*/ 1058 h 30"/>
              <a:gd name="T14" fmla="*/ 7730 w 23"/>
              <a:gd name="T15" fmla="*/ 0 h 30"/>
              <a:gd name="T16" fmla="*/ 6626 w 23"/>
              <a:gd name="T17" fmla="*/ 0 h 30"/>
              <a:gd name="T18" fmla="*/ 4970 w 23"/>
              <a:gd name="T19" fmla="*/ 0 h 30"/>
              <a:gd name="T20" fmla="*/ 4417 w 23"/>
              <a:gd name="T21" fmla="*/ 0 h 30"/>
              <a:gd name="T22" fmla="*/ 3313 w 23"/>
              <a:gd name="T23" fmla="*/ 1058 h 30"/>
              <a:gd name="T24" fmla="*/ 2209 w 23"/>
              <a:gd name="T25" fmla="*/ 1588 h 30"/>
              <a:gd name="T26" fmla="*/ 1657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7408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3229 h 30"/>
              <a:gd name="T44" fmla="*/ 1657 w 23"/>
              <a:gd name="T45" fmla="*/ 13758 h 30"/>
              <a:gd name="T46" fmla="*/ 2209 w 23"/>
              <a:gd name="T47" fmla="*/ 14817 h 30"/>
              <a:gd name="T48" fmla="*/ 3313 w 23"/>
              <a:gd name="T49" fmla="*/ 15346 h 30"/>
              <a:gd name="T50" fmla="*/ 4417 w 23"/>
              <a:gd name="T51" fmla="*/ 15875 h 30"/>
              <a:gd name="T52" fmla="*/ 4970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8835 w 23"/>
              <a:gd name="T59" fmla="*/ 15346 h 30"/>
              <a:gd name="T60" fmla="*/ 9387 w 23"/>
              <a:gd name="T61" fmla="*/ 14817 h 30"/>
              <a:gd name="T62" fmla="*/ 9939 w 23"/>
              <a:gd name="T63" fmla="*/ 13758 h 30"/>
              <a:gd name="T64" fmla="*/ 11043 w 23"/>
              <a:gd name="T65" fmla="*/ 13229 h 30"/>
              <a:gd name="T66" fmla="*/ 11043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5"/>
                </a:moveTo>
                <a:lnTo>
                  <a:pt x="23" y="14"/>
                </a:lnTo>
                <a:lnTo>
                  <a:pt x="23" y="13"/>
                </a:lnTo>
                <a:lnTo>
                  <a:pt x="23" y="11"/>
                </a:lnTo>
                <a:lnTo>
                  <a:pt x="22" y="10"/>
                </a:lnTo>
                <a:lnTo>
                  <a:pt x="20" y="9"/>
                </a:lnTo>
                <a:lnTo>
                  <a:pt x="20" y="8"/>
                </a:lnTo>
                <a:lnTo>
                  <a:pt x="20" y="7"/>
                </a:lnTo>
                <a:lnTo>
                  <a:pt x="19" y="6"/>
                </a:lnTo>
                <a:lnTo>
                  <a:pt x="18" y="5"/>
                </a:lnTo>
                <a:lnTo>
                  <a:pt x="18" y="4"/>
                </a:lnTo>
                <a:lnTo>
                  <a:pt x="17" y="3"/>
                </a:lnTo>
                <a:lnTo>
                  <a:pt x="16" y="2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9" y="0"/>
                </a:lnTo>
                <a:lnTo>
                  <a:pt x="8" y="0"/>
                </a:lnTo>
                <a:lnTo>
                  <a:pt x="7" y="0"/>
                </a:lnTo>
                <a:lnTo>
                  <a:pt x="6" y="2"/>
                </a:lnTo>
                <a:lnTo>
                  <a:pt x="5" y="2"/>
                </a:lnTo>
                <a:lnTo>
                  <a:pt x="4" y="3"/>
                </a:lnTo>
                <a:lnTo>
                  <a:pt x="3" y="4"/>
                </a:lnTo>
                <a:lnTo>
                  <a:pt x="3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3"/>
                </a:lnTo>
                <a:lnTo>
                  <a:pt x="0" y="14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4"/>
                </a:lnTo>
                <a:lnTo>
                  <a:pt x="1" y="25"/>
                </a:lnTo>
                <a:lnTo>
                  <a:pt x="2" y="25"/>
                </a:lnTo>
                <a:lnTo>
                  <a:pt x="3" y="26"/>
                </a:lnTo>
                <a:lnTo>
                  <a:pt x="3" y="27"/>
                </a:lnTo>
                <a:lnTo>
                  <a:pt x="4" y="28"/>
                </a:lnTo>
                <a:lnTo>
                  <a:pt x="5" y="29"/>
                </a:lnTo>
                <a:lnTo>
                  <a:pt x="6" y="29"/>
                </a:lnTo>
                <a:lnTo>
                  <a:pt x="7" y="30"/>
                </a:lnTo>
                <a:lnTo>
                  <a:pt x="8" y="30"/>
                </a:lnTo>
                <a:lnTo>
                  <a:pt x="9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29"/>
                </a:lnTo>
                <a:lnTo>
                  <a:pt x="17" y="28"/>
                </a:lnTo>
                <a:lnTo>
                  <a:pt x="18" y="27"/>
                </a:lnTo>
                <a:lnTo>
                  <a:pt x="18" y="26"/>
                </a:lnTo>
                <a:lnTo>
                  <a:pt x="19" y="25"/>
                </a:lnTo>
                <a:lnTo>
                  <a:pt x="20" y="25"/>
                </a:lnTo>
                <a:lnTo>
                  <a:pt x="20" y="24"/>
                </a:lnTo>
                <a:lnTo>
                  <a:pt x="20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80" name="Line 523"/>
          <p:cNvSpPr>
            <a:spLocks noChangeShapeType="1"/>
          </p:cNvSpPr>
          <p:nvPr/>
        </p:nvSpPr>
        <p:spPr bwMode="auto">
          <a:xfrm>
            <a:off x="2678113" y="2465388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81" name="Line 524"/>
          <p:cNvSpPr>
            <a:spLocks noChangeShapeType="1"/>
          </p:cNvSpPr>
          <p:nvPr/>
        </p:nvSpPr>
        <p:spPr bwMode="auto">
          <a:xfrm>
            <a:off x="2647950" y="2501900"/>
            <a:ext cx="61913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82" name="Freeform 525"/>
          <p:cNvSpPr>
            <a:spLocks/>
          </p:cNvSpPr>
          <p:nvPr/>
        </p:nvSpPr>
        <p:spPr bwMode="auto">
          <a:xfrm>
            <a:off x="2160588" y="3221038"/>
            <a:ext cx="325437" cy="341312"/>
          </a:xfrm>
          <a:custGeom>
            <a:avLst/>
            <a:gdLst>
              <a:gd name="T0" fmla="*/ 29633 w 615"/>
              <a:gd name="T1" fmla="*/ 103508 h 643"/>
              <a:gd name="T2" fmla="*/ 0 w 615"/>
              <a:gd name="T3" fmla="*/ 103508 h 643"/>
              <a:gd name="T4" fmla="*/ 162983 w 615"/>
              <a:gd name="T5" fmla="*/ 0 h 643"/>
              <a:gd name="T6" fmla="*/ 325437 w 615"/>
              <a:gd name="T7" fmla="*/ 103508 h 643"/>
              <a:gd name="T8" fmla="*/ 310620 w 615"/>
              <a:gd name="T9" fmla="*/ 103508 h 643"/>
              <a:gd name="T10" fmla="*/ 295804 w 615"/>
              <a:gd name="T11" fmla="*/ 103508 h 643"/>
              <a:gd name="T12" fmla="*/ 295804 w 615"/>
              <a:gd name="T13" fmla="*/ 325918 h 643"/>
              <a:gd name="T14" fmla="*/ 29633 w 615"/>
              <a:gd name="T15" fmla="*/ 325918 h 643"/>
              <a:gd name="T16" fmla="*/ 29633 w 615"/>
              <a:gd name="T17" fmla="*/ 103508 h 643"/>
              <a:gd name="T18" fmla="*/ 295804 w 615"/>
              <a:gd name="T19" fmla="*/ 103508 h 643"/>
              <a:gd name="T20" fmla="*/ 310620 w 615"/>
              <a:gd name="T21" fmla="*/ 103508 h 643"/>
              <a:gd name="T22" fmla="*/ 310620 w 615"/>
              <a:gd name="T23" fmla="*/ 341312 h 643"/>
              <a:gd name="T24" fmla="*/ 29633 w 615"/>
              <a:gd name="T25" fmla="*/ 341312 h 643"/>
              <a:gd name="T26" fmla="*/ 29633 w 615"/>
              <a:gd name="T27" fmla="*/ 325918 h 643"/>
              <a:gd name="T28" fmla="*/ 29633 w 615"/>
              <a:gd name="T29" fmla="*/ 103508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5"/>
                </a:moveTo>
                <a:lnTo>
                  <a:pt x="0" y="195"/>
                </a:lnTo>
                <a:lnTo>
                  <a:pt x="308" y="0"/>
                </a:lnTo>
                <a:lnTo>
                  <a:pt x="615" y="195"/>
                </a:lnTo>
                <a:lnTo>
                  <a:pt x="587" y="195"/>
                </a:lnTo>
                <a:lnTo>
                  <a:pt x="559" y="195"/>
                </a:lnTo>
                <a:lnTo>
                  <a:pt x="559" y="614"/>
                </a:lnTo>
                <a:lnTo>
                  <a:pt x="56" y="614"/>
                </a:lnTo>
                <a:lnTo>
                  <a:pt x="56" y="195"/>
                </a:lnTo>
                <a:lnTo>
                  <a:pt x="559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83" name="Rectangle 526"/>
          <p:cNvSpPr>
            <a:spLocks noChangeArrowheads="1"/>
          </p:cNvSpPr>
          <p:nvPr/>
        </p:nvSpPr>
        <p:spPr bwMode="auto">
          <a:xfrm>
            <a:off x="2190750" y="3324225"/>
            <a:ext cx="269875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84" name="Rectangle 527"/>
          <p:cNvSpPr>
            <a:spLocks noChangeArrowheads="1"/>
          </p:cNvSpPr>
          <p:nvPr/>
        </p:nvSpPr>
        <p:spPr bwMode="auto">
          <a:xfrm>
            <a:off x="2235200" y="3378200"/>
            <a:ext cx="93663" cy="166688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85" name="Rectangle 528"/>
          <p:cNvSpPr>
            <a:spLocks noChangeArrowheads="1"/>
          </p:cNvSpPr>
          <p:nvPr/>
        </p:nvSpPr>
        <p:spPr bwMode="auto">
          <a:xfrm>
            <a:off x="2370138" y="3373438"/>
            <a:ext cx="63500" cy="80962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86" name="Freeform 529"/>
          <p:cNvSpPr>
            <a:spLocks/>
          </p:cNvSpPr>
          <p:nvPr/>
        </p:nvSpPr>
        <p:spPr bwMode="auto">
          <a:xfrm>
            <a:off x="2303463" y="3454400"/>
            <a:ext cx="12700" cy="15875"/>
          </a:xfrm>
          <a:custGeom>
            <a:avLst/>
            <a:gdLst>
              <a:gd name="T0" fmla="*/ 12700 w 23"/>
              <a:gd name="T1" fmla="*/ 6879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117 h 30"/>
              <a:gd name="T10" fmla="*/ 9939 w 23"/>
              <a:gd name="T11" fmla="*/ 1058 h 30"/>
              <a:gd name="T12" fmla="*/ 9387 w 23"/>
              <a:gd name="T13" fmla="*/ 529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529 h 30"/>
              <a:gd name="T24" fmla="*/ 2761 w 23"/>
              <a:gd name="T25" fmla="*/ 1058 h 30"/>
              <a:gd name="T26" fmla="*/ 2209 w 23"/>
              <a:gd name="T27" fmla="*/ 2117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2700 h 30"/>
              <a:gd name="T44" fmla="*/ 2209 w 23"/>
              <a:gd name="T45" fmla="*/ 13229 h 30"/>
              <a:gd name="T46" fmla="*/ 2761 w 23"/>
              <a:gd name="T47" fmla="*/ 14817 h 30"/>
              <a:gd name="T48" fmla="*/ 3865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9387 w 23"/>
              <a:gd name="T59" fmla="*/ 15346 h 30"/>
              <a:gd name="T60" fmla="*/ 9939 w 23"/>
              <a:gd name="T61" fmla="*/ 14817 h 30"/>
              <a:gd name="T62" fmla="*/ 10491 w 23"/>
              <a:gd name="T63" fmla="*/ 13229 h 30"/>
              <a:gd name="T64" fmla="*/ 11596 w 23"/>
              <a:gd name="T65" fmla="*/ 12700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3"/>
                </a:lnTo>
                <a:lnTo>
                  <a:pt x="4" y="4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4" y="25"/>
                </a:lnTo>
                <a:lnTo>
                  <a:pt x="4" y="26"/>
                </a:lnTo>
                <a:lnTo>
                  <a:pt x="5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6" y="30"/>
                </a:lnTo>
                <a:lnTo>
                  <a:pt x="17" y="29"/>
                </a:lnTo>
                <a:lnTo>
                  <a:pt x="18" y="28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87" name="Line 530"/>
          <p:cNvSpPr>
            <a:spLocks noChangeShapeType="1"/>
          </p:cNvSpPr>
          <p:nvPr/>
        </p:nvSpPr>
        <p:spPr bwMode="auto">
          <a:xfrm>
            <a:off x="2401888" y="3375025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88" name="Line 531"/>
          <p:cNvSpPr>
            <a:spLocks noChangeShapeType="1"/>
          </p:cNvSpPr>
          <p:nvPr/>
        </p:nvSpPr>
        <p:spPr bwMode="auto">
          <a:xfrm>
            <a:off x="2370138" y="3411538"/>
            <a:ext cx="61912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89" name="Freeform 532"/>
          <p:cNvSpPr>
            <a:spLocks/>
          </p:cNvSpPr>
          <p:nvPr/>
        </p:nvSpPr>
        <p:spPr bwMode="auto">
          <a:xfrm>
            <a:off x="468313" y="1630363"/>
            <a:ext cx="325437" cy="339725"/>
          </a:xfrm>
          <a:custGeom>
            <a:avLst/>
            <a:gdLst>
              <a:gd name="T0" fmla="*/ 29633 w 615"/>
              <a:gd name="T1" fmla="*/ 103027 h 643"/>
              <a:gd name="T2" fmla="*/ 0 w 615"/>
              <a:gd name="T3" fmla="*/ 103027 h 643"/>
              <a:gd name="T4" fmla="*/ 162454 w 615"/>
              <a:gd name="T5" fmla="*/ 0 h 643"/>
              <a:gd name="T6" fmla="*/ 325437 w 615"/>
              <a:gd name="T7" fmla="*/ 103027 h 643"/>
              <a:gd name="T8" fmla="*/ 310620 w 615"/>
              <a:gd name="T9" fmla="*/ 103027 h 643"/>
              <a:gd name="T10" fmla="*/ 295804 w 615"/>
              <a:gd name="T11" fmla="*/ 103027 h 643"/>
              <a:gd name="T12" fmla="*/ 295804 w 615"/>
              <a:gd name="T13" fmla="*/ 324403 h 643"/>
              <a:gd name="T14" fmla="*/ 29633 w 615"/>
              <a:gd name="T15" fmla="*/ 324403 h 643"/>
              <a:gd name="T16" fmla="*/ 29633 w 615"/>
              <a:gd name="T17" fmla="*/ 103027 h 643"/>
              <a:gd name="T18" fmla="*/ 295804 w 615"/>
              <a:gd name="T19" fmla="*/ 103027 h 643"/>
              <a:gd name="T20" fmla="*/ 310620 w 615"/>
              <a:gd name="T21" fmla="*/ 103027 h 643"/>
              <a:gd name="T22" fmla="*/ 310620 w 615"/>
              <a:gd name="T23" fmla="*/ 339725 h 643"/>
              <a:gd name="T24" fmla="*/ 29633 w 615"/>
              <a:gd name="T25" fmla="*/ 339725 h 643"/>
              <a:gd name="T26" fmla="*/ 29633 w 615"/>
              <a:gd name="T27" fmla="*/ 324403 h 643"/>
              <a:gd name="T28" fmla="*/ 29633 w 615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5" y="195"/>
                </a:lnTo>
                <a:lnTo>
                  <a:pt x="587" y="195"/>
                </a:lnTo>
                <a:lnTo>
                  <a:pt x="559" y="195"/>
                </a:lnTo>
                <a:lnTo>
                  <a:pt x="559" y="614"/>
                </a:lnTo>
                <a:lnTo>
                  <a:pt x="56" y="614"/>
                </a:lnTo>
                <a:lnTo>
                  <a:pt x="56" y="195"/>
                </a:lnTo>
                <a:lnTo>
                  <a:pt x="559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90" name="Rectangle 533"/>
          <p:cNvSpPr>
            <a:spLocks noChangeArrowheads="1"/>
          </p:cNvSpPr>
          <p:nvPr/>
        </p:nvSpPr>
        <p:spPr bwMode="auto">
          <a:xfrm>
            <a:off x="498475" y="1733550"/>
            <a:ext cx="268288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91" name="Rectangle 534"/>
          <p:cNvSpPr>
            <a:spLocks noChangeArrowheads="1"/>
          </p:cNvSpPr>
          <p:nvPr/>
        </p:nvSpPr>
        <p:spPr bwMode="auto">
          <a:xfrm>
            <a:off x="541338" y="1785938"/>
            <a:ext cx="93662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92" name="Rectangle 535"/>
          <p:cNvSpPr>
            <a:spLocks noChangeArrowheads="1"/>
          </p:cNvSpPr>
          <p:nvPr/>
        </p:nvSpPr>
        <p:spPr bwMode="auto">
          <a:xfrm>
            <a:off x="676275" y="1781175"/>
            <a:ext cx="65088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93" name="Freeform 536"/>
          <p:cNvSpPr>
            <a:spLocks/>
          </p:cNvSpPr>
          <p:nvPr/>
        </p:nvSpPr>
        <p:spPr bwMode="auto">
          <a:xfrm>
            <a:off x="609600" y="1863725"/>
            <a:ext cx="12700" cy="15875"/>
          </a:xfrm>
          <a:custGeom>
            <a:avLst/>
            <a:gdLst>
              <a:gd name="T0" fmla="*/ 12700 w 23"/>
              <a:gd name="T1" fmla="*/ 6879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117 h 30"/>
              <a:gd name="T10" fmla="*/ 9939 w 23"/>
              <a:gd name="T11" fmla="*/ 1058 h 30"/>
              <a:gd name="T12" fmla="*/ 9387 w 23"/>
              <a:gd name="T13" fmla="*/ 529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529 h 30"/>
              <a:gd name="T24" fmla="*/ 2209 w 23"/>
              <a:gd name="T25" fmla="*/ 1058 h 30"/>
              <a:gd name="T26" fmla="*/ 1657 w 23"/>
              <a:gd name="T27" fmla="*/ 2117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467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2700 h 30"/>
              <a:gd name="T44" fmla="*/ 1657 w 23"/>
              <a:gd name="T45" fmla="*/ 13229 h 30"/>
              <a:gd name="T46" fmla="*/ 2209 w 23"/>
              <a:gd name="T47" fmla="*/ 14287 h 30"/>
              <a:gd name="T48" fmla="*/ 3865 w 23"/>
              <a:gd name="T49" fmla="*/ 14817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9387 w 23"/>
              <a:gd name="T59" fmla="*/ 14817 h 30"/>
              <a:gd name="T60" fmla="*/ 9939 w 23"/>
              <a:gd name="T61" fmla="*/ 14287 h 30"/>
              <a:gd name="T62" fmla="*/ 10491 w 23"/>
              <a:gd name="T63" fmla="*/ 13229 h 30"/>
              <a:gd name="T64" fmla="*/ 11596 w 23"/>
              <a:gd name="T65" fmla="*/ 12700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467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4" y="2"/>
                </a:lnTo>
                <a:lnTo>
                  <a:pt x="3" y="3"/>
                </a:lnTo>
                <a:lnTo>
                  <a:pt x="3" y="4"/>
                </a:lnTo>
                <a:lnTo>
                  <a:pt x="2" y="5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4" y="27"/>
                </a:lnTo>
                <a:lnTo>
                  <a:pt x="6" y="28"/>
                </a:lnTo>
                <a:lnTo>
                  <a:pt x="7" y="28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7" y="28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94" name="Line 537"/>
          <p:cNvSpPr>
            <a:spLocks noChangeShapeType="1"/>
          </p:cNvSpPr>
          <p:nvPr/>
        </p:nvSpPr>
        <p:spPr bwMode="auto">
          <a:xfrm>
            <a:off x="708025" y="1782763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95" name="Line 538"/>
          <p:cNvSpPr>
            <a:spLocks noChangeShapeType="1"/>
          </p:cNvSpPr>
          <p:nvPr/>
        </p:nvSpPr>
        <p:spPr bwMode="auto">
          <a:xfrm>
            <a:off x="676275" y="1820863"/>
            <a:ext cx="63500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96" name="Freeform 539"/>
          <p:cNvSpPr>
            <a:spLocks/>
          </p:cNvSpPr>
          <p:nvPr/>
        </p:nvSpPr>
        <p:spPr bwMode="auto">
          <a:xfrm>
            <a:off x="1225550" y="3297238"/>
            <a:ext cx="325438" cy="341312"/>
          </a:xfrm>
          <a:custGeom>
            <a:avLst/>
            <a:gdLst>
              <a:gd name="T0" fmla="*/ 29682 w 614"/>
              <a:gd name="T1" fmla="*/ 103508 h 643"/>
              <a:gd name="T2" fmla="*/ 0 w 614"/>
              <a:gd name="T3" fmla="*/ 103508 h 643"/>
              <a:gd name="T4" fmla="*/ 162719 w 614"/>
              <a:gd name="T5" fmla="*/ 0 h 643"/>
              <a:gd name="T6" fmla="*/ 325438 w 614"/>
              <a:gd name="T7" fmla="*/ 103508 h 643"/>
              <a:gd name="T8" fmla="*/ 311127 w 614"/>
              <a:gd name="T9" fmla="*/ 103508 h 643"/>
              <a:gd name="T10" fmla="*/ 295756 w 614"/>
              <a:gd name="T11" fmla="*/ 103508 h 643"/>
              <a:gd name="T12" fmla="*/ 295756 w 614"/>
              <a:gd name="T13" fmla="*/ 325918 h 643"/>
              <a:gd name="T14" fmla="*/ 29682 w 614"/>
              <a:gd name="T15" fmla="*/ 325918 h 643"/>
              <a:gd name="T16" fmla="*/ 29682 w 614"/>
              <a:gd name="T17" fmla="*/ 103508 h 643"/>
              <a:gd name="T18" fmla="*/ 295756 w 614"/>
              <a:gd name="T19" fmla="*/ 103508 h 643"/>
              <a:gd name="T20" fmla="*/ 311127 w 614"/>
              <a:gd name="T21" fmla="*/ 103508 h 643"/>
              <a:gd name="T22" fmla="*/ 311127 w 614"/>
              <a:gd name="T23" fmla="*/ 341312 h 643"/>
              <a:gd name="T24" fmla="*/ 29682 w 614"/>
              <a:gd name="T25" fmla="*/ 341312 h 643"/>
              <a:gd name="T26" fmla="*/ 29682 w 614"/>
              <a:gd name="T27" fmla="*/ 325918 h 643"/>
              <a:gd name="T28" fmla="*/ 29682 w 614"/>
              <a:gd name="T29" fmla="*/ 103508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7" y="195"/>
                </a:lnTo>
                <a:lnTo>
                  <a:pt x="558" y="195"/>
                </a:lnTo>
                <a:lnTo>
                  <a:pt x="558" y="614"/>
                </a:lnTo>
                <a:lnTo>
                  <a:pt x="56" y="614"/>
                </a:lnTo>
                <a:lnTo>
                  <a:pt x="56" y="195"/>
                </a:lnTo>
                <a:lnTo>
                  <a:pt x="558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97" name="Rectangle 540"/>
          <p:cNvSpPr>
            <a:spLocks noChangeArrowheads="1"/>
          </p:cNvSpPr>
          <p:nvPr/>
        </p:nvSpPr>
        <p:spPr bwMode="auto">
          <a:xfrm>
            <a:off x="1255713" y="3400425"/>
            <a:ext cx="269875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98" name="Rectangle 541"/>
          <p:cNvSpPr>
            <a:spLocks noChangeArrowheads="1"/>
          </p:cNvSpPr>
          <p:nvPr/>
        </p:nvSpPr>
        <p:spPr bwMode="auto">
          <a:xfrm>
            <a:off x="1298575" y="3454400"/>
            <a:ext cx="95250" cy="166688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199" name="Rectangle 542"/>
          <p:cNvSpPr>
            <a:spLocks noChangeArrowheads="1"/>
          </p:cNvSpPr>
          <p:nvPr/>
        </p:nvSpPr>
        <p:spPr bwMode="auto">
          <a:xfrm>
            <a:off x="1435100" y="3449638"/>
            <a:ext cx="63500" cy="80962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00" name="Freeform 543"/>
          <p:cNvSpPr>
            <a:spLocks/>
          </p:cNvSpPr>
          <p:nvPr/>
        </p:nvSpPr>
        <p:spPr bwMode="auto">
          <a:xfrm>
            <a:off x="1368425" y="3530600"/>
            <a:ext cx="12700" cy="15875"/>
          </a:xfrm>
          <a:custGeom>
            <a:avLst/>
            <a:gdLst>
              <a:gd name="T0" fmla="*/ 12700 w 23"/>
              <a:gd name="T1" fmla="*/ 7116 h 29"/>
              <a:gd name="T2" fmla="*/ 12700 w 23"/>
              <a:gd name="T3" fmla="*/ 6022 h 29"/>
              <a:gd name="T4" fmla="*/ 11596 w 23"/>
              <a:gd name="T5" fmla="*/ 4927 h 29"/>
              <a:gd name="T6" fmla="*/ 11596 w 23"/>
              <a:gd name="T7" fmla="*/ 3284 h 29"/>
              <a:gd name="T8" fmla="*/ 9939 w 23"/>
              <a:gd name="T9" fmla="*/ 2190 h 29"/>
              <a:gd name="T10" fmla="*/ 9387 w 23"/>
              <a:gd name="T11" fmla="*/ 1095 h 29"/>
              <a:gd name="T12" fmla="*/ 8835 w 23"/>
              <a:gd name="T13" fmla="*/ 547 h 29"/>
              <a:gd name="T14" fmla="*/ 7730 w 23"/>
              <a:gd name="T15" fmla="*/ 0 h 29"/>
              <a:gd name="T16" fmla="*/ 6626 w 23"/>
              <a:gd name="T17" fmla="*/ 0 h 29"/>
              <a:gd name="T18" fmla="*/ 5522 w 23"/>
              <a:gd name="T19" fmla="*/ 0 h 29"/>
              <a:gd name="T20" fmla="*/ 4970 w 23"/>
              <a:gd name="T21" fmla="*/ 0 h 29"/>
              <a:gd name="T22" fmla="*/ 3313 w 23"/>
              <a:gd name="T23" fmla="*/ 547 h 29"/>
              <a:gd name="T24" fmla="*/ 2209 w 23"/>
              <a:gd name="T25" fmla="*/ 1095 h 29"/>
              <a:gd name="T26" fmla="*/ 1657 w 23"/>
              <a:gd name="T27" fmla="*/ 2190 h 29"/>
              <a:gd name="T28" fmla="*/ 552 w 23"/>
              <a:gd name="T29" fmla="*/ 3284 h 29"/>
              <a:gd name="T30" fmla="*/ 552 w 23"/>
              <a:gd name="T31" fmla="*/ 4927 h 29"/>
              <a:gd name="T32" fmla="*/ 0 w 23"/>
              <a:gd name="T33" fmla="*/ 6022 h 29"/>
              <a:gd name="T34" fmla="*/ 0 w 23"/>
              <a:gd name="T35" fmla="*/ 7116 h 29"/>
              <a:gd name="T36" fmla="*/ 0 w 23"/>
              <a:gd name="T37" fmla="*/ 8759 h 29"/>
              <a:gd name="T38" fmla="*/ 0 w 23"/>
              <a:gd name="T39" fmla="*/ 10401 h 29"/>
              <a:gd name="T40" fmla="*/ 552 w 23"/>
              <a:gd name="T41" fmla="*/ 12043 h 29"/>
              <a:gd name="T42" fmla="*/ 552 w 23"/>
              <a:gd name="T43" fmla="*/ 13138 h 29"/>
              <a:gd name="T44" fmla="*/ 1657 w 23"/>
              <a:gd name="T45" fmla="*/ 13685 h 29"/>
              <a:gd name="T46" fmla="*/ 2209 w 23"/>
              <a:gd name="T47" fmla="*/ 14780 h 29"/>
              <a:gd name="T48" fmla="*/ 3313 w 23"/>
              <a:gd name="T49" fmla="*/ 15328 h 29"/>
              <a:gd name="T50" fmla="*/ 4970 w 23"/>
              <a:gd name="T51" fmla="*/ 15875 h 29"/>
              <a:gd name="T52" fmla="*/ 5522 w 23"/>
              <a:gd name="T53" fmla="*/ 15875 h 29"/>
              <a:gd name="T54" fmla="*/ 6626 w 23"/>
              <a:gd name="T55" fmla="*/ 15875 h 29"/>
              <a:gd name="T56" fmla="*/ 7730 w 23"/>
              <a:gd name="T57" fmla="*/ 15875 h 29"/>
              <a:gd name="T58" fmla="*/ 8835 w 23"/>
              <a:gd name="T59" fmla="*/ 15328 h 29"/>
              <a:gd name="T60" fmla="*/ 9387 w 23"/>
              <a:gd name="T61" fmla="*/ 14780 h 29"/>
              <a:gd name="T62" fmla="*/ 9939 w 23"/>
              <a:gd name="T63" fmla="*/ 13685 h 29"/>
              <a:gd name="T64" fmla="*/ 11596 w 23"/>
              <a:gd name="T65" fmla="*/ 13138 h 29"/>
              <a:gd name="T66" fmla="*/ 11596 w 23"/>
              <a:gd name="T67" fmla="*/ 12043 h 29"/>
              <a:gd name="T68" fmla="*/ 12700 w 23"/>
              <a:gd name="T69" fmla="*/ 10401 h 29"/>
              <a:gd name="T70" fmla="*/ 12700 w 23"/>
              <a:gd name="T71" fmla="*/ 8759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29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6"/>
                </a:lnTo>
                <a:lnTo>
                  <a:pt x="20" y="5"/>
                </a:lnTo>
                <a:lnTo>
                  <a:pt x="18" y="4"/>
                </a:lnTo>
                <a:lnTo>
                  <a:pt x="18" y="3"/>
                </a:lnTo>
                <a:lnTo>
                  <a:pt x="17" y="2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6" y="1"/>
                </a:lnTo>
                <a:lnTo>
                  <a:pt x="5" y="1"/>
                </a:lnTo>
                <a:lnTo>
                  <a:pt x="4" y="2"/>
                </a:lnTo>
                <a:lnTo>
                  <a:pt x="3" y="3"/>
                </a:lnTo>
                <a:lnTo>
                  <a:pt x="3" y="4"/>
                </a:lnTo>
                <a:lnTo>
                  <a:pt x="2" y="5"/>
                </a:lnTo>
                <a:lnTo>
                  <a:pt x="1" y="6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4" y="27"/>
                </a:lnTo>
                <a:lnTo>
                  <a:pt x="5" y="28"/>
                </a:lnTo>
                <a:lnTo>
                  <a:pt x="6" y="28"/>
                </a:lnTo>
                <a:lnTo>
                  <a:pt x="8" y="29"/>
                </a:lnTo>
                <a:lnTo>
                  <a:pt x="9" y="29"/>
                </a:lnTo>
                <a:lnTo>
                  <a:pt x="10" y="29"/>
                </a:lnTo>
                <a:lnTo>
                  <a:pt x="11" y="29"/>
                </a:lnTo>
                <a:lnTo>
                  <a:pt x="12" y="29"/>
                </a:lnTo>
                <a:lnTo>
                  <a:pt x="13" y="29"/>
                </a:lnTo>
                <a:lnTo>
                  <a:pt x="14" y="29"/>
                </a:lnTo>
                <a:lnTo>
                  <a:pt x="15" y="29"/>
                </a:lnTo>
                <a:lnTo>
                  <a:pt x="16" y="28"/>
                </a:lnTo>
                <a:lnTo>
                  <a:pt x="17" y="27"/>
                </a:lnTo>
                <a:lnTo>
                  <a:pt x="18" y="26"/>
                </a:lnTo>
                <a:lnTo>
                  <a:pt x="18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7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01" name="Line 544"/>
          <p:cNvSpPr>
            <a:spLocks noChangeShapeType="1"/>
          </p:cNvSpPr>
          <p:nvPr/>
        </p:nvSpPr>
        <p:spPr bwMode="auto">
          <a:xfrm>
            <a:off x="1465263" y="3449638"/>
            <a:ext cx="1587" cy="80962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02" name="Line 545"/>
          <p:cNvSpPr>
            <a:spLocks noChangeShapeType="1"/>
          </p:cNvSpPr>
          <p:nvPr/>
        </p:nvSpPr>
        <p:spPr bwMode="auto">
          <a:xfrm>
            <a:off x="1435100" y="3487738"/>
            <a:ext cx="61913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03" name="Freeform 546"/>
          <p:cNvSpPr>
            <a:spLocks/>
          </p:cNvSpPr>
          <p:nvPr/>
        </p:nvSpPr>
        <p:spPr bwMode="auto">
          <a:xfrm>
            <a:off x="6924675" y="3676650"/>
            <a:ext cx="325438" cy="339725"/>
          </a:xfrm>
          <a:custGeom>
            <a:avLst/>
            <a:gdLst>
              <a:gd name="T0" fmla="*/ 29682 w 614"/>
              <a:gd name="T1" fmla="*/ 103555 h 643"/>
              <a:gd name="T2" fmla="*/ 0 w 614"/>
              <a:gd name="T3" fmla="*/ 103555 h 643"/>
              <a:gd name="T4" fmla="*/ 162719 w 614"/>
              <a:gd name="T5" fmla="*/ 0 h 643"/>
              <a:gd name="T6" fmla="*/ 325438 w 614"/>
              <a:gd name="T7" fmla="*/ 103555 h 643"/>
              <a:gd name="T8" fmla="*/ 311127 w 614"/>
              <a:gd name="T9" fmla="*/ 103555 h 643"/>
              <a:gd name="T10" fmla="*/ 295756 w 614"/>
              <a:gd name="T11" fmla="*/ 103555 h 643"/>
              <a:gd name="T12" fmla="*/ 295756 w 614"/>
              <a:gd name="T13" fmla="*/ 324931 h 643"/>
              <a:gd name="T14" fmla="*/ 29682 w 614"/>
              <a:gd name="T15" fmla="*/ 324931 h 643"/>
              <a:gd name="T16" fmla="*/ 29682 w 614"/>
              <a:gd name="T17" fmla="*/ 103555 h 643"/>
              <a:gd name="T18" fmla="*/ 295756 w 614"/>
              <a:gd name="T19" fmla="*/ 103555 h 643"/>
              <a:gd name="T20" fmla="*/ 311127 w 614"/>
              <a:gd name="T21" fmla="*/ 103555 h 643"/>
              <a:gd name="T22" fmla="*/ 311127 w 614"/>
              <a:gd name="T23" fmla="*/ 339725 h 643"/>
              <a:gd name="T24" fmla="*/ 29682 w 614"/>
              <a:gd name="T25" fmla="*/ 339725 h 643"/>
              <a:gd name="T26" fmla="*/ 29682 w 614"/>
              <a:gd name="T27" fmla="*/ 324931 h 643"/>
              <a:gd name="T28" fmla="*/ 29682 w 614"/>
              <a:gd name="T29" fmla="*/ 103555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6"/>
                </a:moveTo>
                <a:lnTo>
                  <a:pt x="0" y="196"/>
                </a:lnTo>
                <a:lnTo>
                  <a:pt x="307" y="0"/>
                </a:lnTo>
                <a:lnTo>
                  <a:pt x="614" y="196"/>
                </a:lnTo>
                <a:lnTo>
                  <a:pt x="587" y="196"/>
                </a:lnTo>
                <a:lnTo>
                  <a:pt x="558" y="196"/>
                </a:lnTo>
                <a:lnTo>
                  <a:pt x="558" y="615"/>
                </a:lnTo>
                <a:lnTo>
                  <a:pt x="56" y="615"/>
                </a:lnTo>
                <a:lnTo>
                  <a:pt x="56" y="196"/>
                </a:lnTo>
                <a:lnTo>
                  <a:pt x="558" y="196"/>
                </a:lnTo>
                <a:lnTo>
                  <a:pt x="587" y="196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04" name="Rectangle 547"/>
          <p:cNvSpPr>
            <a:spLocks noChangeArrowheads="1"/>
          </p:cNvSpPr>
          <p:nvPr/>
        </p:nvSpPr>
        <p:spPr bwMode="auto">
          <a:xfrm>
            <a:off x="6954838" y="3779838"/>
            <a:ext cx="269875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05" name="Rectangle 548"/>
          <p:cNvSpPr>
            <a:spLocks noChangeArrowheads="1"/>
          </p:cNvSpPr>
          <p:nvPr/>
        </p:nvSpPr>
        <p:spPr bwMode="auto">
          <a:xfrm>
            <a:off x="6997700" y="3833813"/>
            <a:ext cx="95250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06" name="Rectangle 549"/>
          <p:cNvSpPr>
            <a:spLocks noChangeArrowheads="1"/>
          </p:cNvSpPr>
          <p:nvPr/>
        </p:nvSpPr>
        <p:spPr bwMode="auto">
          <a:xfrm>
            <a:off x="7134225" y="3829050"/>
            <a:ext cx="63500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07" name="Freeform 550"/>
          <p:cNvSpPr>
            <a:spLocks/>
          </p:cNvSpPr>
          <p:nvPr/>
        </p:nvSpPr>
        <p:spPr bwMode="auto">
          <a:xfrm>
            <a:off x="7067550" y="3910013"/>
            <a:ext cx="12700" cy="15875"/>
          </a:xfrm>
          <a:custGeom>
            <a:avLst/>
            <a:gdLst>
              <a:gd name="T0" fmla="*/ 12700 w 23"/>
              <a:gd name="T1" fmla="*/ 7408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9939 w 23"/>
              <a:gd name="T9" fmla="*/ 2646 h 30"/>
              <a:gd name="T10" fmla="*/ 9387 w 23"/>
              <a:gd name="T11" fmla="*/ 1588 h 30"/>
              <a:gd name="T12" fmla="*/ 8835 w 23"/>
              <a:gd name="T13" fmla="*/ 1058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313 w 23"/>
              <a:gd name="T23" fmla="*/ 1058 h 30"/>
              <a:gd name="T24" fmla="*/ 2209 w 23"/>
              <a:gd name="T25" fmla="*/ 1588 h 30"/>
              <a:gd name="T26" fmla="*/ 1657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7408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3229 h 30"/>
              <a:gd name="T44" fmla="*/ 1657 w 23"/>
              <a:gd name="T45" fmla="*/ 13758 h 30"/>
              <a:gd name="T46" fmla="*/ 2209 w 23"/>
              <a:gd name="T47" fmla="*/ 14817 h 30"/>
              <a:gd name="T48" fmla="*/ 3313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8835 w 23"/>
              <a:gd name="T59" fmla="*/ 15346 h 30"/>
              <a:gd name="T60" fmla="*/ 9387 w 23"/>
              <a:gd name="T61" fmla="*/ 14817 h 30"/>
              <a:gd name="T62" fmla="*/ 9939 w 23"/>
              <a:gd name="T63" fmla="*/ 13758 h 30"/>
              <a:gd name="T64" fmla="*/ 11596 w 23"/>
              <a:gd name="T65" fmla="*/ 13229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5"/>
                </a:moveTo>
                <a:lnTo>
                  <a:pt x="23" y="14"/>
                </a:lnTo>
                <a:lnTo>
                  <a:pt x="23" y="13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8" y="5"/>
                </a:lnTo>
                <a:lnTo>
                  <a:pt x="18" y="4"/>
                </a:lnTo>
                <a:lnTo>
                  <a:pt x="17" y="3"/>
                </a:lnTo>
                <a:lnTo>
                  <a:pt x="16" y="2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7" y="0"/>
                </a:lnTo>
                <a:lnTo>
                  <a:pt x="6" y="2"/>
                </a:lnTo>
                <a:lnTo>
                  <a:pt x="5" y="2"/>
                </a:lnTo>
                <a:lnTo>
                  <a:pt x="4" y="3"/>
                </a:lnTo>
                <a:lnTo>
                  <a:pt x="3" y="4"/>
                </a:lnTo>
                <a:lnTo>
                  <a:pt x="3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3"/>
                </a:lnTo>
                <a:lnTo>
                  <a:pt x="0" y="14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4"/>
                </a:lnTo>
                <a:lnTo>
                  <a:pt x="1" y="25"/>
                </a:lnTo>
                <a:lnTo>
                  <a:pt x="2" y="25"/>
                </a:lnTo>
                <a:lnTo>
                  <a:pt x="3" y="26"/>
                </a:lnTo>
                <a:lnTo>
                  <a:pt x="3" y="27"/>
                </a:lnTo>
                <a:lnTo>
                  <a:pt x="4" y="28"/>
                </a:lnTo>
                <a:lnTo>
                  <a:pt x="5" y="29"/>
                </a:lnTo>
                <a:lnTo>
                  <a:pt x="6" y="29"/>
                </a:lnTo>
                <a:lnTo>
                  <a:pt x="7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29"/>
                </a:lnTo>
                <a:lnTo>
                  <a:pt x="17" y="28"/>
                </a:lnTo>
                <a:lnTo>
                  <a:pt x="18" y="27"/>
                </a:lnTo>
                <a:lnTo>
                  <a:pt x="18" y="26"/>
                </a:lnTo>
                <a:lnTo>
                  <a:pt x="20" y="25"/>
                </a:lnTo>
                <a:lnTo>
                  <a:pt x="21" y="25"/>
                </a:lnTo>
                <a:lnTo>
                  <a:pt x="21" y="24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08" name="Line 551"/>
          <p:cNvSpPr>
            <a:spLocks noChangeShapeType="1"/>
          </p:cNvSpPr>
          <p:nvPr/>
        </p:nvSpPr>
        <p:spPr bwMode="auto">
          <a:xfrm>
            <a:off x="7164388" y="3829050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09" name="Line 552"/>
          <p:cNvSpPr>
            <a:spLocks noChangeShapeType="1"/>
          </p:cNvSpPr>
          <p:nvPr/>
        </p:nvSpPr>
        <p:spPr bwMode="auto">
          <a:xfrm>
            <a:off x="7134225" y="3867150"/>
            <a:ext cx="61913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10" name="Freeform 553"/>
          <p:cNvSpPr>
            <a:spLocks/>
          </p:cNvSpPr>
          <p:nvPr/>
        </p:nvSpPr>
        <p:spPr bwMode="auto">
          <a:xfrm>
            <a:off x="3829050" y="5938838"/>
            <a:ext cx="325438" cy="339725"/>
          </a:xfrm>
          <a:custGeom>
            <a:avLst/>
            <a:gdLst>
              <a:gd name="T0" fmla="*/ 29633 w 615"/>
              <a:gd name="T1" fmla="*/ 103027 h 643"/>
              <a:gd name="T2" fmla="*/ 0 w 615"/>
              <a:gd name="T3" fmla="*/ 103027 h 643"/>
              <a:gd name="T4" fmla="*/ 162454 w 615"/>
              <a:gd name="T5" fmla="*/ 0 h 643"/>
              <a:gd name="T6" fmla="*/ 325438 w 615"/>
              <a:gd name="T7" fmla="*/ 103027 h 643"/>
              <a:gd name="T8" fmla="*/ 310621 w 615"/>
              <a:gd name="T9" fmla="*/ 103027 h 643"/>
              <a:gd name="T10" fmla="*/ 295805 w 615"/>
              <a:gd name="T11" fmla="*/ 103027 h 643"/>
              <a:gd name="T12" fmla="*/ 295805 w 615"/>
              <a:gd name="T13" fmla="*/ 324403 h 643"/>
              <a:gd name="T14" fmla="*/ 29633 w 615"/>
              <a:gd name="T15" fmla="*/ 324403 h 643"/>
              <a:gd name="T16" fmla="*/ 29633 w 615"/>
              <a:gd name="T17" fmla="*/ 103027 h 643"/>
              <a:gd name="T18" fmla="*/ 295805 w 615"/>
              <a:gd name="T19" fmla="*/ 103027 h 643"/>
              <a:gd name="T20" fmla="*/ 310621 w 615"/>
              <a:gd name="T21" fmla="*/ 103027 h 643"/>
              <a:gd name="T22" fmla="*/ 310621 w 615"/>
              <a:gd name="T23" fmla="*/ 339725 h 643"/>
              <a:gd name="T24" fmla="*/ 29633 w 615"/>
              <a:gd name="T25" fmla="*/ 339725 h 643"/>
              <a:gd name="T26" fmla="*/ 29633 w 615"/>
              <a:gd name="T27" fmla="*/ 324403 h 643"/>
              <a:gd name="T28" fmla="*/ 29633 w 615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5" y="195"/>
                </a:lnTo>
                <a:lnTo>
                  <a:pt x="587" y="195"/>
                </a:lnTo>
                <a:lnTo>
                  <a:pt x="559" y="195"/>
                </a:lnTo>
                <a:lnTo>
                  <a:pt x="559" y="614"/>
                </a:lnTo>
                <a:lnTo>
                  <a:pt x="56" y="614"/>
                </a:lnTo>
                <a:lnTo>
                  <a:pt x="56" y="195"/>
                </a:lnTo>
                <a:lnTo>
                  <a:pt x="559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11" name="Rectangle 554"/>
          <p:cNvSpPr>
            <a:spLocks noChangeArrowheads="1"/>
          </p:cNvSpPr>
          <p:nvPr/>
        </p:nvSpPr>
        <p:spPr bwMode="auto">
          <a:xfrm>
            <a:off x="3859213" y="6042025"/>
            <a:ext cx="268287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12" name="Rectangle 555"/>
          <p:cNvSpPr>
            <a:spLocks noChangeArrowheads="1"/>
          </p:cNvSpPr>
          <p:nvPr/>
        </p:nvSpPr>
        <p:spPr bwMode="auto">
          <a:xfrm>
            <a:off x="3902075" y="6094413"/>
            <a:ext cx="93663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13" name="Rectangle 556"/>
          <p:cNvSpPr>
            <a:spLocks noChangeArrowheads="1"/>
          </p:cNvSpPr>
          <p:nvPr/>
        </p:nvSpPr>
        <p:spPr bwMode="auto">
          <a:xfrm>
            <a:off x="4037013" y="6089650"/>
            <a:ext cx="65087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14" name="Freeform 557"/>
          <p:cNvSpPr>
            <a:spLocks/>
          </p:cNvSpPr>
          <p:nvPr/>
        </p:nvSpPr>
        <p:spPr bwMode="auto">
          <a:xfrm>
            <a:off x="3971925" y="6172200"/>
            <a:ext cx="11113" cy="15875"/>
          </a:xfrm>
          <a:custGeom>
            <a:avLst/>
            <a:gdLst>
              <a:gd name="T0" fmla="*/ 11113 w 23"/>
              <a:gd name="T1" fmla="*/ 6879 h 30"/>
              <a:gd name="T2" fmla="*/ 11113 w 23"/>
              <a:gd name="T3" fmla="*/ 5821 h 30"/>
              <a:gd name="T4" fmla="*/ 10147 w 23"/>
              <a:gd name="T5" fmla="*/ 4763 h 30"/>
              <a:gd name="T6" fmla="*/ 10147 w 23"/>
              <a:gd name="T7" fmla="*/ 3704 h 30"/>
              <a:gd name="T8" fmla="*/ 9180 w 23"/>
              <a:gd name="T9" fmla="*/ 2117 h 30"/>
              <a:gd name="T10" fmla="*/ 8697 w 23"/>
              <a:gd name="T11" fmla="*/ 1058 h 30"/>
              <a:gd name="T12" fmla="*/ 8214 w 23"/>
              <a:gd name="T13" fmla="*/ 529 h 30"/>
              <a:gd name="T14" fmla="*/ 6764 w 23"/>
              <a:gd name="T15" fmla="*/ 0 h 30"/>
              <a:gd name="T16" fmla="*/ 5798 w 23"/>
              <a:gd name="T17" fmla="*/ 0 h 30"/>
              <a:gd name="T18" fmla="*/ 4832 w 23"/>
              <a:gd name="T19" fmla="*/ 0 h 30"/>
              <a:gd name="T20" fmla="*/ 4349 w 23"/>
              <a:gd name="T21" fmla="*/ 0 h 30"/>
              <a:gd name="T22" fmla="*/ 3382 w 23"/>
              <a:gd name="T23" fmla="*/ 529 h 30"/>
              <a:gd name="T24" fmla="*/ 1933 w 23"/>
              <a:gd name="T25" fmla="*/ 1058 h 30"/>
              <a:gd name="T26" fmla="*/ 1450 w 23"/>
              <a:gd name="T27" fmla="*/ 2117 h 30"/>
              <a:gd name="T28" fmla="*/ 483 w 23"/>
              <a:gd name="T29" fmla="*/ 3704 h 30"/>
              <a:gd name="T30" fmla="*/ 483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467 h 30"/>
              <a:gd name="T38" fmla="*/ 0 w 23"/>
              <a:gd name="T39" fmla="*/ 10054 h 30"/>
              <a:gd name="T40" fmla="*/ 483 w 23"/>
              <a:gd name="T41" fmla="*/ 11642 h 30"/>
              <a:gd name="T42" fmla="*/ 483 w 23"/>
              <a:gd name="T43" fmla="*/ 12700 h 30"/>
              <a:gd name="T44" fmla="*/ 1450 w 23"/>
              <a:gd name="T45" fmla="*/ 13229 h 30"/>
              <a:gd name="T46" fmla="*/ 1933 w 23"/>
              <a:gd name="T47" fmla="*/ 14287 h 30"/>
              <a:gd name="T48" fmla="*/ 3382 w 23"/>
              <a:gd name="T49" fmla="*/ 15346 h 30"/>
              <a:gd name="T50" fmla="*/ 4349 w 23"/>
              <a:gd name="T51" fmla="*/ 15875 h 30"/>
              <a:gd name="T52" fmla="*/ 4832 w 23"/>
              <a:gd name="T53" fmla="*/ 15875 h 30"/>
              <a:gd name="T54" fmla="*/ 5798 w 23"/>
              <a:gd name="T55" fmla="*/ 15875 h 30"/>
              <a:gd name="T56" fmla="*/ 6764 w 23"/>
              <a:gd name="T57" fmla="*/ 15875 h 30"/>
              <a:gd name="T58" fmla="*/ 8214 w 23"/>
              <a:gd name="T59" fmla="*/ 15346 h 30"/>
              <a:gd name="T60" fmla="*/ 8697 w 23"/>
              <a:gd name="T61" fmla="*/ 14287 h 30"/>
              <a:gd name="T62" fmla="*/ 9180 w 23"/>
              <a:gd name="T63" fmla="*/ 13229 h 30"/>
              <a:gd name="T64" fmla="*/ 10147 w 23"/>
              <a:gd name="T65" fmla="*/ 12700 h 30"/>
              <a:gd name="T66" fmla="*/ 10147 w 23"/>
              <a:gd name="T67" fmla="*/ 11642 h 30"/>
              <a:gd name="T68" fmla="*/ 11113 w 23"/>
              <a:gd name="T69" fmla="*/ 10054 h 30"/>
              <a:gd name="T70" fmla="*/ 11113 w 23"/>
              <a:gd name="T71" fmla="*/ 8467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4" y="2"/>
                </a:lnTo>
                <a:lnTo>
                  <a:pt x="3" y="3"/>
                </a:lnTo>
                <a:lnTo>
                  <a:pt x="3" y="4"/>
                </a:lnTo>
                <a:lnTo>
                  <a:pt x="2" y="5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4" y="27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7" y="29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15" name="Line 558"/>
          <p:cNvSpPr>
            <a:spLocks noChangeShapeType="1"/>
          </p:cNvSpPr>
          <p:nvPr/>
        </p:nvSpPr>
        <p:spPr bwMode="auto">
          <a:xfrm>
            <a:off x="4068763" y="6091238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16" name="Line 559"/>
          <p:cNvSpPr>
            <a:spLocks noChangeShapeType="1"/>
          </p:cNvSpPr>
          <p:nvPr/>
        </p:nvSpPr>
        <p:spPr bwMode="auto">
          <a:xfrm>
            <a:off x="4037013" y="6129338"/>
            <a:ext cx="63500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17" name="Freeform 560"/>
          <p:cNvSpPr>
            <a:spLocks/>
          </p:cNvSpPr>
          <p:nvPr/>
        </p:nvSpPr>
        <p:spPr bwMode="auto">
          <a:xfrm>
            <a:off x="4448175" y="4598988"/>
            <a:ext cx="325438" cy="339725"/>
          </a:xfrm>
          <a:custGeom>
            <a:avLst/>
            <a:gdLst>
              <a:gd name="T0" fmla="*/ 29682 w 614"/>
              <a:gd name="T1" fmla="*/ 103027 h 643"/>
              <a:gd name="T2" fmla="*/ 0 w 614"/>
              <a:gd name="T3" fmla="*/ 103027 h 643"/>
              <a:gd name="T4" fmla="*/ 162719 w 614"/>
              <a:gd name="T5" fmla="*/ 0 h 643"/>
              <a:gd name="T6" fmla="*/ 325438 w 614"/>
              <a:gd name="T7" fmla="*/ 103027 h 643"/>
              <a:gd name="T8" fmla="*/ 311127 w 614"/>
              <a:gd name="T9" fmla="*/ 103027 h 643"/>
              <a:gd name="T10" fmla="*/ 295756 w 614"/>
              <a:gd name="T11" fmla="*/ 103027 h 643"/>
              <a:gd name="T12" fmla="*/ 295756 w 614"/>
              <a:gd name="T13" fmla="*/ 324931 h 643"/>
              <a:gd name="T14" fmla="*/ 29682 w 614"/>
              <a:gd name="T15" fmla="*/ 324931 h 643"/>
              <a:gd name="T16" fmla="*/ 29682 w 614"/>
              <a:gd name="T17" fmla="*/ 103027 h 643"/>
              <a:gd name="T18" fmla="*/ 295756 w 614"/>
              <a:gd name="T19" fmla="*/ 103027 h 643"/>
              <a:gd name="T20" fmla="*/ 311127 w 614"/>
              <a:gd name="T21" fmla="*/ 103027 h 643"/>
              <a:gd name="T22" fmla="*/ 311127 w 614"/>
              <a:gd name="T23" fmla="*/ 339725 h 643"/>
              <a:gd name="T24" fmla="*/ 29682 w 614"/>
              <a:gd name="T25" fmla="*/ 339725 h 643"/>
              <a:gd name="T26" fmla="*/ 29682 w 614"/>
              <a:gd name="T27" fmla="*/ 324931 h 643"/>
              <a:gd name="T28" fmla="*/ 29682 w 614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7" y="195"/>
                </a:lnTo>
                <a:lnTo>
                  <a:pt x="558" y="195"/>
                </a:lnTo>
                <a:lnTo>
                  <a:pt x="558" y="615"/>
                </a:lnTo>
                <a:lnTo>
                  <a:pt x="56" y="615"/>
                </a:lnTo>
                <a:lnTo>
                  <a:pt x="56" y="195"/>
                </a:lnTo>
                <a:lnTo>
                  <a:pt x="558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18" name="Rectangle 561"/>
          <p:cNvSpPr>
            <a:spLocks noChangeArrowheads="1"/>
          </p:cNvSpPr>
          <p:nvPr/>
        </p:nvSpPr>
        <p:spPr bwMode="auto">
          <a:xfrm>
            <a:off x="4478338" y="4702175"/>
            <a:ext cx="269875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19" name="Rectangle 562"/>
          <p:cNvSpPr>
            <a:spLocks noChangeArrowheads="1"/>
          </p:cNvSpPr>
          <p:nvPr/>
        </p:nvSpPr>
        <p:spPr bwMode="auto">
          <a:xfrm>
            <a:off x="4521200" y="4754563"/>
            <a:ext cx="95250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20" name="Rectangle 563"/>
          <p:cNvSpPr>
            <a:spLocks noChangeArrowheads="1"/>
          </p:cNvSpPr>
          <p:nvPr/>
        </p:nvSpPr>
        <p:spPr bwMode="auto">
          <a:xfrm>
            <a:off x="4657725" y="4751388"/>
            <a:ext cx="63500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21" name="Freeform 564"/>
          <p:cNvSpPr>
            <a:spLocks/>
          </p:cNvSpPr>
          <p:nvPr/>
        </p:nvSpPr>
        <p:spPr bwMode="auto">
          <a:xfrm>
            <a:off x="4591050" y="4832350"/>
            <a:ext cx="12700" cy="15875"/>
          </a:xfrm>
          <a:custGeom>
            <a:avLst/>
            <a:gdLst>
              <a:gd name="T0" fmla="*/ 12700 w 23"/>
              <a:gd name="T1" fmla="*/ 6879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9939 w 23"/>
              <a:gd name="T9" fmla="*/ 2646 h 30"/>
              <a:gd name="T10" fmla="*/ 9387 w 23"/>
              <a:gd name="T11" fmla="*/ 1058 h 30"/>
              <a:gd name="T12" fmla="*/ 8835 w 23"/>
              <a:gd name="T13" fmla="*/ 529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417 w 23"/>
              <a:gd name="T21" fmla="*/ 0 h 30"/>
              <a:gd name="T22" fmla="*/ 3313 w 23"/>
              <a:gd name="T23" fmla="*/ 529 h 30"/>
              <a:gd name="T24" fmla="*/ 2209 w 23"/>
              <a:gd name="T25" fmla="*/ 1058 h 30"/>
              <a:gd name="T26" fmla="*/ 1657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2700 h 30"/>
              <a:gd name="T44" fmla="*/ 1657 w 23"/>
              <a:gd name="T45" fmla="*/ 13229 h 30"/>
              <a:gd name="T46" fmla="*/ 2209 w 23"/>
              <a:gd name="T47" fmla="*/ 14817 h 30"/>
              <a:gd name="T48" fmla="*/ 3313 w 23"/>
              <a:gd name="T49" fmla="*/ 15346 h 30"/>
              <a:gd name="T50" fmla="*/ 4417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8835 w 23"/>
              <a:gd name="T59" fmla="*/ 15346 h 30"/>
              <a:gd name="T60" fmla="*/ 9387 w 23"/>
              <a:gd name="T61" fmla="*/ 14817 h 30"/>
              <a:gd name="T62" fmla="*/ 9939 w 23"/>
              <a:gd name="T63" fmla="*/ 13229 h 30"/>
              <a:gd name="T64" fmla="*/ 11596 w 23"/>
              <a:gd name="T65" fmla="*/ 12700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19" y="6"/>
                </a:lnTo>
                <a:lnTo>
                  <a:pt x="18" y="5"/>
                </a:lnTo>
                <a:lnTo>
                  <a:pt x="18" y="3"/>
                </a:lnTo>
                <a:lnTo>
                  <a:pt x="17" y="2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8" y="0"/>
                </a:lnTo>
                <a:lnTo>
                  <a:pt x="7" y="0"/>
                </a:lnTo>
                <a:lnTo>
                  <a:pt x="6" y="1"/>
                </a:lnTo>
                <a:lnTo>
                  <a:pt x="5" y="1"/>
                </a:lnTo>
                <a:lnTo>
                  <a:pt x="4" y="2"/>
                </a:lnTo>
                <a:lnTo>
                  <a:pt x="3" y="3"/>
                </a:lnTo>
                <a:lnTo>
                  <a:pt x="3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4" y="28"/>
                </a:lnTo>
                <a:lnTo>
                  <a:pt x="5" y="29"/>
                </a:lnTo>
                <a:lnTo>
                  <a:pt x="6" y="29"/>
                </a:lnTo>
                <a:lnTo>
                  <a:pt x="7" y="30"/>
                </a:lnTo>
                <a:lnTo>
                  <a:pt x="8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29"/>
                </a:lnTo>
                <a:lnTo>
                  <a:pt x="17" y="28"/>
                </a:lnTo>
                <a:lnTo>
                  <a:pt x="18" y="26"/>
                </a:lnTo>
                <a:lnTo>
                  <a:pt x="18" y="25"/>
                </a:lnTo>
                <a:lnTo>
                  <a:pt x="19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22" name="Line 565"/>
          <p:cNvSpPr>
            <a:spLocks noChangeShapeType="1"/>
          </p:cNvSpPr>
          <p:nvPr/>
        </p:nvSpPr>
        <p:spPr bwMode="auto">
          <a:xfrm>
            <a:off x="4687888" y="4751388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23" name="Line 566"/>
          <p:cNvSpPr>
            <a:spLocks noChangeShapeType="1"/>
          </p:cNvSpPr>
          <p:nvPr/>
        </p:nvSpPr>
        <p:spPr bwMode="auto">
          <a:xfrm>
            <a:off x="4657725" y="4789488"/>
            <a:ext cx="61913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24" name="Freeform 567"/>
          <p:cNvSpPr>
            <a:spLocks/>
          </p:cNvSpPr>
          <p:nvPr/>
        </p:nvSpPr>
        <p:spPr bwMode="auto">
          <a:xfrm>
            <a:off x="3665538" y="4219575"/>
            <a:ext cx="325437" cy="339725"/>
          </a:xfrm>
          <a:custGeom>
            <a:avLst/>
            <a:gdLst>
              <a:gd name="T0" fmla="*/ 29682 w 614"/>
              <a:gd name="T1" fmla="*/ 103555 h 643"/>
              <a:gd name="T2" fmla="*/ 0 w 614"/>
              <a:gd name="T3" fmla="*/ 103555 h 643"/>
              <a:gd name="T4" fmla="*/ 162719 w 614"/>
              <a:gd name="T5" fmla="*/ 0 h 643"/>
              <a:gd name="T6" fmla="*/ 325437 w 614"/>
              <a:gd name="T7" fmla="*/ 103555 h 643"/>
              <a:gd name="T8" fmla="*/ 311126 w 614"/>
              <a:gd name="T9" fmla="*/ 103555 h 643"/>
              <a:gd name="T10" fmla="*/ 295755 w 614"/>
              <a:gd name="T11" fmla="*/ 103555 h 643"/>
              <a:gd name="T12" fmla="*/ 295755 w 614"/>
              <a:gd name="T13" fmla="*/ 324931 h 643"/>
              <a:gd name="T14" fmla="*/ 29682 w 614"/>
              <a:gd name="T15" fmla="*/ 324931 h 643"/>
              <a:gd name="T16" fmla="*/ 29682 w 614"/>
              <a:gd name="T17" fmla="*/ 103555 h 643"/>
              <a:gd name="T18" fmla="*/ 295755 w 614"/>
              <a:gd name="T19" fmla="*/ 103555 h 643"/>
              <a:gd name="T20" fmla="*/ 311126 w 614"/>
              <a:gd name="T21" fmla="*/ 103555 h 643"/>
              <a:gd name="T22" fmla="*/ 311126 w 614"/>
              <a:gd name="T23" fmla="*/ 339725 h 643"/>
              <a:gd name="T24" fmla="*/ 29682 w 614"/>
              <a:gd name="T25" fmla="*/ 339725 h 643"/>
              <a:gd name="T26" fmla="*/ 29682 w 614"/>
              <a:gd name="T27" fmla="*/ 324931 h 643"/>
              <a:gd name="T28" fmla="*/ 29682 w 614"/>
              <a:gd name="T29" fmla="*/ 103555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6"/>
                </a:moveTo>
                <a:lnTo>
                  <a:pt x="0" y="196"/>
                </a:lnTo>
                <a:lnTo>
                  <a:pt x="307" y="0"/>
                </a:lnTo>
                <a:lnTo>
                  <a:pt x="614" y="196"/>
                </a:lnTo>
                <a:lnTo>
                  <a:pt x="587" y="196"/>
                </a:lnTo>
                <a:lnTo>
                  <a:pt x="558" y="196"/>
                </a:lnTo>
                <a:lnTo>
                  <a:pt x="558" y="615"/>
                </a:lnTo>
                <a:lnTo>
                  <a:pt x="56" y="615"/>
                </a:lnTo>
                <a:lnTo>
                  <a:pt x="56" y="196"/>
                </a:lnTo>
                <a:lnTo>
                  <a:pt x="558" y="196"/>
                </a:lnTo>
                <a:lnTo>
                  <a:pt x="587" y="196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25" name="Rectangle 568"/>
          <p:cNvSpPr>
            <a:spLocks noChangeArrowheads="1"/>
          </p:cNvSpPr>
          <p:nvPr/>
        </p:nvSpPr>
        <p:spPr bwMode="auto">
          <a:xfrm>
            <a:off x="3695700" y="4322763"/>
            <a:ext cx="268288" cy="220662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26" name="Rectangle 569"/>
          <p:cNvSpPr>
            <a:spLocks noChangeArrowheads="1"/>
          </p:cNvSpPr>
          <p:nvPr/>
        </p:nvSpPr>
        <p:spPr bwMode="auto">
          <a:xfrm>
            <a:off x="3738563" y="4375150"/>
            <a:ext cx="93662" cy="168275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27" name="Rectangle 570"/>
          <p:cNvSpPr>
            <a:spLocks noChangeArrowheads="1"/>
          </p:cNvSpPr>
          <p:nvPr/>
        </p:nvSpPr>
        <p:spPr bwMode="auto">
          <a:xfrm>
            <a:off x="3873500" y="4371975"/>
            <a:ext cx="65088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28" name="Freeform 571"/>
          <p:cNvSpPr>
            <a:spLocks/>
          </p:cNvSpPr>
          <p:nvPr/>
        </p:nvSpPr>
        <p:spPr bwMode="auto">
          <a:xfrm>
            <a:off x="3808413" y="4452938"/>
            <a:ext cx="11112" cy="15875"/>
          </a:xfrm>
          <a:custGeom>
            <a:avLst/>
            <a:gdLst>
              <a:gd name="T0" fmla="*/ 11112 w 23"/>
              <a:gd name="T1" fmla="*/ 7116 h 29"/>
              <a:gd name="T2" fmla="*/ 11112 w 23"/>
              <a:gd name="T3" fmla="*/ 5474 h 29"/>
              <a:gd name="T4" fmla="*/ 10146 w 23"/>
              <a:gd name="T5" fmla="*/ 4379 h 29"/>
              <a:gd name="T6" fmla="*/ 10146 w 23"/>
              <a:gd name="T7" fmla="*/ 3284 h 29"/>
              <a:gd name="T8" fmla="*/ 8696 w 23"/>
              <a:gd name="T9" fmla="*/ 2190 h 29"/>
              <a:gd name="T10" fmla="*/ 8213 w 23"/>
              <a:gd name="T11" fmla="*/ 1095 h 29"/>
              <a:gd name="T12" fmla="*/ 7730 w 23"/>
              <a:gd name="T13" fmla="*/ 547 h 29"/>
              <a:gd name="T14" fmla="*/ 6764 w 23"/>
              <a:gd name="T15" fmla="*/ 0 h 29"/>
              <a:gd name="T16" fmla="*/ 5798 w 23"/>
              <a:gd name="T17" fmla="*/ 0 h 29"/>
              <a:gd name="T18" fmla="*/ 4831 w 23"/>
              <a:gd name="T19" fmla="*/ 0 h 29"/>
              <a:gd name="T20" fmla="*/ 4348 w 23"/>
              <a:gd name="T21" fmla="*/ 0 h 29"/>
              <a:gd name="T22" fmla="*/ 2899 w 23"/>
              <a:gd name="T23" fmla="*/ 547 h 29"/>
              <a:gd name="T24" fmla="*/ 1933 w 23"/>
              <a:gd name="T25" fmla="*/ 1095 h 29"/>
              <a:gd name="T26" fmla="*/ 1449 w 23"/>
              <a:gd name="T27" fmla="*/ 2190 h 29"/>
              <a:gd name="T28" fmla="*/ 483 w 23"/>
              <a:gd name="T29" fmla="*/ 3284 h 29"/>
              <a:gd name="T30" fmla="*/ 483 w 23"/>
              <a:gd name="T31" fmla="*/ 4379 h 29"/>
              <a:gd name="T32" fmla="*/ 0 w 23"/>
              <a:gd name="T33" fmla="*/ 5474 h 29"/>
              <a:gd name="T34" fmla="*/ 0 w 23"/>
              <a:gd name="T35" fmla="*/ 7116 h 29"/>
              <a:gd name="T36" fmla="*/ 0 w 23"/>
              <a:gd name="T37" fmla="*/ 8759 h 29"/>
              <a:gd name="T38" fmla="*/ 0 w 23"/>
              <a:gd name="T39" fmla="*/ 9853 h 29"/>
              <a:gd name="T40" fmla="*/ 483 w 23"/>
              <a:gd name="T41" fmla="*/ 11496 h 29"/>
              <a:gd name="T42" fmla="*/ 483 w 23"/>
              <a:gd name="T43" fmla="*/ 13138 h 29"/>
              <a:gd name="T44" fmla="*/ 1449 w 23"/>
              <a:gd name="T45" fmla="*/ 13685 h 29"/>
              <a:gd name="T46" fmla="*/ 1933 w 23"/>
              <a:gd name="T47" fmla="*/ 14780 h 29"/>
              <a:gd name="T48" fmla="*/ 2899 w 23"/>
              <a:gd name="T49" fmla="*/ 15328 h 29"/>
              <a:gd name="T50" fmla="*/ 4348 w 23"/>
              <a:gd name="T51" fmla="*/ 15875 h 29"/>
              <a:gd name="T52" fmla="*/ 4831 w 23"/>
              <a:gd name="T53" fmla="*/ 15875 h 29"/>
              <a:gd name="T54" fmla="*/ 5798 w 23"/>
              <a:gd name="T55" fmla="*/ 15875 h 29"/>
              <a:gd name="T56" fmla="*/ 6764 w 23"/>
              <a:gd name="T57" fmla="*/ 15875 h 29"/>
              <a:gd name="T58" fmla="*/ 7730 w 23"/>
              <a:gd name="T59" fmla="*/ 15328 h 29"/>
              <a:gd name="T60" fmla="*/ 8213 w 23"/>
              <a:gd name="T61" fmla="*/ 14780 h 29"/>
              <a:gd name="T62" fmla="*/ 8696 w 23"/>
              <a:gd name="T63" fmla="*/ 13685 h 29"/>
              <a:gd name="T64" fmla="*/ 10146 w 23"/>
              <a:gd name="T65" fmla="*/ 13138 h 29"/>
              <a:gd name="T66" fmla="*/ 10146 w 23"/>
              <a:gd name="T67" fmla="*/ 11496 h 29"/>
              <a:gd name="T68" fmla="*/ 11112 w 23"/>
              <a:gd name="T69" fmla="*/ 9853 h 29"/>
              <a:gd name="T70" fmla="*/ 11112 w 23"/>
              <a:gd name="T71" fmla="*/ 8759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29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0"/>
                </a:lnTo>
                <a:lnTo>
                  <a:pt x="22" y="9"/>
                </a:lnTo>
                <a:lnTo>
                  <a:pt x="21" y="8"/>
                </a:lnTo>
                <a:lnTo>
                  <a:pt x="21" y="7"/>
                </a:lnTo>
                <a:lnTo>
                  <a:pt x="21" y="6"/>
                </a:lnTo>
                <a:lnTo>
                  <a:pt x="19" y="5"/>
                </a:lnTo>
                <a:lnTo>
                  <a:pt x="18" y="4"/>
                </a:lnTo>
                <a:lnTo>
                  <a:pt x="18" y="3"/>
                </a:lnTo>
                <a:lnTo>
                  <a:pt x="17" y="2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7" y="0"/>
                </a:lnTo>
                <a:lnTo>
                  <a:pt x="6" y="1"/>
                </a:lnTo>
                <a:lnTo>
                  <a:pt x="5" y="1"/>
                </a:lnTo>
                <a:lnTo>
                  <a:pt x="4" y="2"/>
                </a:lnTo>
                <a:lnTo>
                  <a:pt x="3" y="3"/>
                </a:lnTo>
                <a:lnTo>
                  <a:pt x="3" y="4"/>
                </a:lnTo>
                <a:lnTo>
                  <a:pt x="2" y="5"/>
                </a:lnTo>
                <a:lnTo>
                  <a:pt x="1" y="6"/>
                </a:lnTo>
                <a:lnTo>
                  <a:pt x="1" y="7"/>
                </a:lnTo>
                <a:lnTo>
                  <a:pt x="1" y="8"/>
                </a:lnTo>
                <a:lnTo>
                  <a:pt x="0" y="9"/>
                </a:lnTo>
                <a:lnTo>
                  <a:pt x="0" y="10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1" y="21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4" y="27"/>
                </a:lnTo>
                <a:lnTo>
                  <a:pt x="5" y="28"/>
                </a:lnTo>
                <a:lnTo>
                  <a:pt x="6" y="28"/>
                </a:lnTo>
                <a:lnTo>
                  <a:pt x="7" y="29"/>
                </a:lnTo>
                <a:lnTo>
                  <a:pt x="9" y="29"/>
                </a:lnTo>
                <a:lnTo>
                  <a:pt x="10" y="29"/>
                </a:lnTo>
                <a:lnTo>
                  <a:pt x="11" y="29"/>
                </a:lnTo>
                <a:lnTo>
                  <a:pt x="12" y="29"/>
                </a:lnTo>
                <a:lnTo>
                  <a:pt x="13" y="29"/>
                </a:lnTo>
                <a:lnTo>
                  <a:pt x="14" y="29"/>
                </a:lnTo>
                <a:lnTo>
                  <a:pt x="15" y="29"/>
                </a:lnTo>
                <a:lnTo>
                  <a:pt x="16" y="28"/>
                </a:lnTo>
                <a:lnTo>
                  <a:pt x="17" y="27"/>
                </a:lnTo>
                <a:lnTo>
                  <a:pt x="18" y="26"/>
                </a:lnTo>
                <a:lnTo>
                  <a:pt x="18" y="25"/>
                </a:lnTo>
                <a:lnTo>
                  <a:pt x="19" y="24"/>
                </a:lnTo>
                <a:lnTo>
                  <a:pt x="21" y="24"/>
                </a:lnTo>
                <a:lnTo>
                  <a:pt x="21" y="23"/>
                </a:lnTo>
                <a:lnTo>
                  <a:pt x="21" y="21"/>
                </a:lnTo>
                <a:lnTo>
                  <a:pt x="22" y="19"/>
                </a:lnTo>
                <a:lnTo>
                  <a:pt x="23" y="18"/>
                </a:lnTo>
                <a:lnTo>
                  <a:pt x="23" y="17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29" name="Line 572"/>
          <p:cNvSpPr>
            <a:spLocks noChangeShapeType="1"/>
          </p:cNvSpPr>
          <p:nvPr/>
        </p:nvSpPr>
        <p:spPr bwMode="auto">
          <a:xfrm>
            <a:off x="3905250" y="4371975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30" name="Line 573"/>
          <p:cNvSpPr>
            <a:spLocks noChangeShapeType="1"/>
          </p:cNvSpPr>
          <p:nvPr/>
        </p:nvSpPr>
        <p:spPr bwMode="auto">
          <a:xfrm>
            <a:off x="3873500" y="4410075"/>
            <a:ext cx="63500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31" name="Freeform 574"/>
          <p:cNvSpPr>
            <a:spLocks/>
          </p:cNvSpPr>
          <p:nvPr/>
        </p:nvSpPr>
        <p:spPr bwMode="auto">
          <a:xfrm>
            <a:off x="1327150" y="4535488"/>
            <a:ext cx="325438" cy="339725"/>
          </a:xfrm>
          <a:custGeom>
            <a:avLst/>
            <a:gdLst>
              <a:gd name="T0" fmla="*/ 29682 w 614"/>
              <a:gd name="T1" fmla="*/ 103555 h 643"/>
              <a:gd name="T2" fmla="*/ 0 w 614"/>
              <a:gd name="T3" fmla="*/ 103555 h 643"/>
              <a:gd name="T4" fmla="*/ 162719 w 614"/>
              <a:gd name="T5" fmla="*/ 0 h 643"/>
              <a:gd name="T6" fmla="*/ 325438 w 614"/>
              <a:gd name="T7" fmla="*/ 103555 h 643"/>
              <a:gd name="T8" fmla="*/ 311127 w 614"/>
              <a:gd name="T9" fmla="*/ 103555 h 643"/>
              <a:gd name="T10" fmla="*/ 295756 w 614"/>
              <a:gd name="T11" fmla="*/ 103555 h 643"/>
              <a:gd name="T12" fmla="*/ 295756 w 614"/>
              <a:gd name="T13" fmla="*/ 324931 h 643"/>
              <a:gd name="T14" fmla="*/ 29682 w 614"/>
              <a:gd name="T15" fmla="*/ 324931 h 643"/>
              <a:gd name="T16" fmla="*/ 29682 w 614"/>
              <a:gd name="T17" fmla="*/ 103555 h 643"/>
              <a:gd name="T18" fmla="*/ 295756 w 614"/>
              <a:gd name="T19" fmla="*/ 103555 h 643"/>
              <a:gd name="T20" fmla="*/ 311127 w 614"/>
              <a:gd name="T21" fmla="*/ 103555 h 643"/>
              <a:gd name="T22" fmla="*/ 311127 w 614"/>
              <a:gd name="T23" fmla="*/ 339725 h 643"/>
              <a:gd name="T24" fmla="*/ 29682 w 614"/>
              <a:gd name="T25" fmla="*/ 339725 h 643"/>
              <a:gd name="T26" fmla="*/ 29682 w 614"/>
              <a:gd name="T27" fmla="*/ 324931 h 643"/>
              <a:gd name="T28" fmla="*/ 29682 w 614"/>
              <a:gd name="T29" fmla="*/ 103555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6"/>
                </a:moveTo>
                <a:lnTo>
                  <a:pt x="0" y="196"/>
                </a:lnTo>
                <a:lnTo>
                  <a:pt x="307" y="0"/>
                </a:lnTo>
                <a:lnTo>
                  <a:pt x="614" y="196"/>
                </a:lnTo>
                <a:lnTo>
                  <a:pt x="587" y="196"/>
                </a:lnTo>
                <a:lnTo>
                  <a:pt x="558" y="196"/>
                </a:lnTo>
                <a:lnTo>
                  <a:pt x="558" y="615"/>
                </a:lnTo>
                <a:lnTo>
                  <a:pt x="56" y="615"/>
                </a:lnTo>
                <a:lnTo>
                  <a:pt x="56" y="196"/>
                </a:lnTo>
                <a:lnTo>
                  <a:pt x="558" y="196"/>
                </a:lnTo>
                <a:lnTo>
                  <a:pt x="587" y="196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32" name="Rectangle 575"/>
          <p:cNvSpPr>
            <a:spLocks noChangeArrowheads="1"/>
          </p:cNvSpPr>
          <p:nvPr/>
        </p:nvSpPr>
        <p:spPr bwMode="auto">
          <a:xfrm>
            <a:off x="1357313" y="4638675"/>
            <a:ext cx="269875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33" name="Rectangle 576"/>
          <p:cNvSpPr>
            <a:spLocks noChangeArrowheads="1"/>
          </p:cNvSpPr>
          <p:nvPr/>
        </p:nvSpPr>
        <p:spPr bwMode="auto">
          <a:xfrm>
            <a:off x="1400175" y="4691063"/>
            <a:ext cx="95250" cy="168275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34" name="Rectangle 577"/>
          <p:cNvSpPr>
            <a:spLocks noChangeArrowheads="1"/>
          </p:cNvSpPr>
          <p:nvPr/>
        </p:nvSpPr>
        <p:spPr bwMode="auto">
          <a:xfrm>
            <a:off x="1536700" y="4687888"/>
            <a:ext cx="63500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35" name="Freeform 578"/>
          <p:cNvSpPr>
            <a:spLocks/>
          </p:cNvSpPr>
          <p:nvPr/>
        </p:nvSpPr>
        <p:spPr bwMode="auto">
          <a:xfrm>
            <a:off x="1470025" y="4768850"/>
            <a:ext cx="12700" cy="15875"/>
          </a:xfrm>
          <a:custGeom>
            <a:avLst/>
            <a:gdLst>
              <a:gd name="T0" fmla="*/ 12700 w 23"/>
              <a:gd name="T1" fmla="*/ 7116 h 29"/>
              <a:gd name="T2" fmla="*/ 12700 w 23"/>
              <a:gd name="T3" fmla="*/ 6022 h 29"/>
              <a:gd name="T4" fmla="*/ 11596 w 23"/>
              <a:gd name="T5" fmla="*/ 4379 h 29"/>
              <a:gd name="T6" fmla="*/ 11596 w 23"/>
              <a:gd name="T7" fmla="*/ 3284 h 29"/>
              <a:gd name="T8" fmla="*/ 9939 w 23"/>
              <a:gd name="T9" fmla="*/ 2190 h 29"/>
              <a:gd name="T10" fmla="*/ 9387 w 23"/>
              <a:gd name="T11" fmla="*/ 1095 h 29"/>
              <a:gd name="T12" fmla="*/ 8835 w 23"/>
              <a:gd name="T13" fmla="*/ 547 h 29"/>
              <a:gd name="T14" fmla="*/ 7730 w 23"/>
              <a:gd name="T15" fmla="*/ 0 h 29"/>
              <a:gd name="T16" fmla="*/ 6626 w 23"/>
              <a:gd name="T17" fmla="*/ 0 h 29"/>
              <a:gd name="T18" fmla="*/ 5522 w 23"/>
              <a:gd name="T19" fmla="*/ 0 h 29"/>
              <a:gd name="T20" fmla="*/ 4970 w 23"/>
              <a:gd name="T21" fmla="*/ 0 h 29"/>
              <a:gd name="T22" fmla="*/ 3313 w 23"/>
              <a:gd name="T23" fmla="*/ 547 h 29"/>
              <a:gd name="T24" fmla="*/ 2209 w 23"/>
              <a:gd name="T25" fmla="*/ 1095 h 29"/>
              <a:gd name="T26" fmla="*/ 1657 w 23"/>
              <a:gd name="T27" fmla="*/ 2190 h 29"/>
              <a:gd name="T28" fmla="*/ 552 w 23"/>
              <a:gd name="T29" fmla="*/ 3284 h 29"/>
              <a:gd name="T30" fmla="*/ 552 w 23"/>
              <a:gd name="T31" fmla="*/ 4379 h 29"/>
              <a:gd name="T32" fmla="*/ 0 w 23"/>
              <a:gd name="T33" fmla="*/ 6022 h 29"/>
              <a:gd name="T34" fmla="*/ 0 w 23"/>
              <a:gd name="T35" fmla="*/ 7116 h 29"/>
              <a:gd name="T36" fmla="*/ 0 w 23"/>
              <a:gd name="T37" fmla="*/ 8759 h 29"/>
              <a:gd name="T38" fmla="*/ 0 w 23"/>
              <a:gd name="T39" fmla="*/ 9853 h 29"/>
              <a:gd name="T40" fmla="*/ 552 w 23"/>
              <a:gd name="T41" fmla="*/ 11496 h 29"/>
              <a:gd name="T42" fmla="*/ 552 w 23"/>
              <a:gd name="T43" fmla="*/ 13138 h 29"/>
              <a:gd name="T44" fmla="*/ 1657 w 23"/>
              <a:gd name="T45" fmla="*/ 13685 h 29"/>
              <a:gd name="T46" fmla="*/ 2209 w 23"/>
              <a:gd name="T47" fmla="*/ 14780 h 29"/>
              <a:gd name="T48" fmla="*/ 3313 w 23"/>
              <a:gd name="T49" fmla="*/ 15328 h 29"/>
              <a:gd name="T50" fmla="*/ 4970 w 23"/>
              <a:gd name="T51" fmla="*/ 15875 h 29"/>
              <a:gd name="T52" fmla="*/ 5522 w 23"/>
              <a:gd name="T53" fmla="*/ 15875 h 29"/>
              <a:gd name="T54" fmla="*/ 6626 w 23"/>
              <a:gd name="T55" fmla="*/ 15875 h 29"/>
              <a:gd name="T56" fmla="*/ 7730 w 23"/>
              <a:gd name="T57" fmla="*/ 15875 h 29"/>
              <a:gd name="T58" fmla="*/ 8835 w 23"/>
              <a:gd name="T59" fmla="*/ 15328 h 29"/>
              <a:gd name="T60" fmla="*/ 9387 w 23"/>
              <a:gd name="T61" fmla="*/ 14780 h 29"/>
              <a:gd name="T62" fmla="*/ 9939 w 23"/>
              <a:gd name="T63" fmla="*/ 13685 h 29"/>
              <a:gd name="T64" fmla="*/ 11596 w 23"/>
              <a:gd name="T65" fmla="*/ 13138 h 29"/>
              <a:gd name="T66" fmla="*/ 11596 w 23"/>
              <a:gd name="T67" fmla="*/ 11496 h 29"/>
              <a:gd name="T68" fmla="*/ 12700 w 23"/>
              <a:gd name="T69" fmla="*/ 9853 h 29"/>
              <a:gd name="T70" fmla="*/ 12700 w 23"/>
              <a:gd name="T71" fmla="*/ 8759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29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9"/>
                </a:lnTo>
                <a:lnTo>
                  <a:pt x="21" y="8"/>
                </a:lnTo>
                <a:lnTo>
                  <a:pt x="21" y="7"/>
                </a:lnTo>
                <a:lnTo>
                  <a:pt x="21" y="6"/>
                </a:lnTo>
                <a:lnTo>
                  <a:pt x="20" y="5"/>
                </a:lnTo>
                <a:lnTo>
                  <a:pt x="18" y="4"/>
                </a:lnTo>
                <a:lnTo>
                  <a:pt x="18" y="3"/>
                </a:lnTo>
                <a:lnTo>
                  <a:pt x="17" y="2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6" y="1"/>
                </a:lnTo>
                <a:lnTo>
                  <a:pt x="5" y="1"/>
                </a:lnTo>
                <a:lnTo>
                  <a:pt x="4" y="2"/>
                </a:lnTo>
                <a:lnTo>
                  <a:pt x="3" y="3"/>
                </a:lnTo>
                <a:lnTo>
                  <a:pt x="3" y="4"/>
                </a:lnTo>
                <a:lnTo>
                  <a:pt x="2" y="5"/>
                </a:lnTo>
                <a:lnTo>
                  <a:pt x="1" y="6"/>
                </a:lnTo>
                <a:lnTo>
                  <a:pt x="1" y="7"/>
                </a:lnTo>
                <a:lnTo>
                  <a:pt x="1" y="8"/>
                </a:lnTo>
                <a:lnTo>
                  <a:pt x="0" y="9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1" y="21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4" y="27"/>
                </a:lnTo>
                <a:lnTo>
                  <a:pt x="5" y="28"/>
                </a:lnTo>
                <a:lnTo>
                  <a:pt x="6" y="28"/>
                </a:lnTo>
                <a:lnTo>
                  <a:pt x="8" y="29"/>
                </a:lnTo>
                <a:lnTo>
                  <a:pt x="9" y="29"/>
                </a:lnTo>
                <a:lnTo>
                  <a:pt x="10" y="29"/>
                </a:lnTo>
                <a:lnTo>
                  <a:pt x="11" y="29"/>
                </a:lnTo>
                <a:lnTo>
                  <a:pt x="12" y="29"/>
                </a:lnTo>
                <a:lnTo>
                  <a:pt x="13" y="29"/>
                </a:lnTo>
                <a:lnTo>
                  <a:pt x="14" y="29"/>
                </a:lnTo>
                <a:lnTo>
                  <a:pt x="15" y="29"/>
                </a:lnTo>
                <a:lnTo>
                  <a:pt x="16" y="28"/>
                </a:lnTo>
                <a:lnTo>
                  <a:pt x="17" y="27"/>
                </a:lnTo>
                <a:lnTo>
                  <a:pt x="18" y="26"/>
                </a:lnTo>
                <a:lnTo>
                  <a:pt x="18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1"/>
                </a:lnTo>
                <a:lnTo>
                  <a:pt x="22" y="19"/>
                </a:lnTo>
                <a:lnTo>
                  <a:pt x="23" y="18"/>
                </a:lnTo>
                <a:lnTo>
                  <a:pt x="23" y="17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36" name="Line 579"/>
          <p:cNvSpPr>
            <a:spLocks noChangeShapeType="1"/>
          </p:cNvSpPr>
          <p:nvPr/>
        </p:nvSpPr>
        <p:spPr bwMode="auto">
          <a:xfrm>
            <a:off x="1566863" y="4687888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37" name="Line 580"/>
          <p:cNvSpPr>
            <a:spLocks noChangeShapeType="1"/>
          </p:cNvSpPr>
          <p:nvPr/>
        </p:nvSpPr>
        <p:spPr bwMode="auto">
          <a:xfrm>
            <a:off x="1536700" y="4725988"/>
            <a:ext cx="61913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38" name="Freeform 581"/>
          <p:cNvSpPr>
            <a:spLocks/>
          </p:cNvSpPr>
          <p:nvPr/>
        </p:nvSpPr>
        <p:spPr bwMode="auto">
          <a:xfrm>
            <a:off x="1189038" y="3751263"/>
            <a:ext cx="323850" cy="341312"/>
          </a:xfrm>
          <a:custGeom>
            <a:avLst/>
            <a:gdLst>
              <a:gd name="T0" fmla="*/ 29537 w 614"/>
              <a:gd name="T1" fmla="*/ 103508 h 643"/>
              <a:gd name="T2" fmla="*/ 0 w 614"/>
              <a:gd name="T3" fmla="*/ 103508 h 643"/>
              <a:gd name="T4" fmla="*/ 161925 w 614"/>
              <a:gd name="T5" fmla="*/ 0 h 643"/>
              <a:gd name="T6" fmla="*/ 323850 w 614"/>
              <a:gd name="T7" fmla="*/ 103508 h 643"/>
              <a:gd name="T8" fmla="*/ 309609 w 614"/>
              <a:gd name="T9" fmla="*/ 103508 h 643"/>
              <a:gd name="T10" fmla="*/ 294313 w 614"/>
              <a:gd name="T11" fmla="*/ 103508 h 643"/>
              <a:gd name="T12" fmla="*/ 294313 w 614"/>
              <a:gd name="T13" fmla="*/ 325918 h 643"/>
              <a:gd name="T14" fmla="*/ 29537 w 614"/>
              <a:gd name="T15" fmla="*/ 325918 h 643"/>
              <a:gd name="T16" fmla="*/ 29537 w 614"/>
              <a:gd name="T17" fmla="*/ 103508 h 643"/>
              <a:gd name="T18" fmla="*/ 294313 w 614"/>
              <a:gd name="T19" fmla="*/ 103508 h 643"/>
              <a:gd name="T20" fmla="*/ 309609 w 614"/>
              <a:gd name="T21" fmla="*/ 103508 h 643"/>
              <a:gd name="T22" fmla="*/ 309609 w 614"/>
              <a:gd name="T23" fmla="*/ 341312 h 643"/>
              <a:gd name="T24" fmla="*/ 29537 w 614"/>
              <a:gd name="T25" fmla="*/ 341312 h 643"/>
              <a:gd name="T26" fmla="*/ 29537 w 614"/>
              <a:gd name="T27" fmla="*/ 325918 h 643"/>
              <a:gd name="T28" fmla="*/ 29537 w 614"/>
              <a:gd name="T29" fmla="*/ 103508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7" y="195"/>
                </a:lnTo>
                <a:lnTo>
                  <a:pt x="558" y="195"/>
                </a:lnTo>
                <a:lnTo>
                  <a:pt x="558" y="614"/>
                </a:lnTo>
                <a:lnTo>
                  <a:pt x="56" y="614"/>
                </a:lnTo>
                <a:lnTo>
                  <a:pt x="56" y="195"/>
                </a:lnTo>
                <a:lnTo>
                  <a:pt x="558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39" name="Rectangle 582"/>
          <p:cNvSpPr>
            <a:spLocks noChangeArrowheads="1"/>
          </p:cNvSpPr>
          <p:nvPr/>
        </p:nvSpPr>
        <p:spPr bwMode="auto">
          <a:xfrm>
            <a:off x="1219200" y="3854450"/>
            <a:ext cx="268288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40" name="Rectangle 583"/>
          <p:cNvSpPr>
            <a:spLocks noChangeArrowheads="1"/>
          </p:cNvSpPr>
          <p:nvPr/>
        </p:nvSpPr>
        <p:spPr bwMode="auto">
          <a:xfrm>
            <a:off x="1262063" y="3908425"/>
            <a:ext cx="93662" cy="166688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41" name="Rectangle 584"/>
          <p:cNvSpPr>
            <a:spLocks noChangeArrowheads="1"/>
          </p:cNvSpPr>
          <p:nvPr/>
        </p:nvSpPr>
        <p:spPr bwMode="auto">
          <a:xfrm>
            <a:off x="1397000" y="3903663"/>
            <a:ext cx="63500" cy="80962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42" name="Freeform 585"/>
          <p:cNvSpPr>
            <a:spLocks/>
          </p:cNvSpPr>
          <p:nvPr/>
        </p:nvSpPr>
        <p:spPr bwMode="auto">
          <a:xfrm>
            <a:off x="1330325" y="3984625"/>
            <a:ext cx="12700" cy="15875"/>
          </a:xfrm>
          <a:custGeom>
            <a:avLst/>
            <a:gdLst>
              <a:gd name="T0" fmla="*/ 12700 w 23"/>
              <a:gd name="T1" fmla="*/ 6879 h 30"/>
              <a:gd name="T2" fmla="*/ 12700 w 23"/>
              <a:gd name="T3" fmla="*/ 5821 h 30"/>
              <a:gd name="T4" fmla="*/ 11043 w 23"/>
              <a:gd name="T5" fmla="*/ 4763 h 30"/>
              <a:gd name="T6" fmla="*/ 11043 w 23"/>
              <a:gd name="T7" fmla="*/ 3704 h 30"/>
              <a:gd name="T8" fmla="*/ 9939 w 23"/>
              <a:gd name="T9" fmla="*/ 2117 h 30"/>
              <a:gd name="T10" fmla="*/ 9387 w 23"/>
              <a:gd name="T11" fmla="*/ 1058 h 30"/>
              <a:gd name="T12" fmla="*/ 8835 w 23"/>
              <a:gd name="T13" fmla="*/ 529 h 30"/>
              <a:gd name="T14" fmla="*/ 7730 w 23"/>
              <a:gd name="T15" fmla="*/ 0 h 30"/>
              <a:gd name="T16" fmla="*/ 6626 w 23"/>
              <a:gd name="T17" fmla="*/ 0 h 30"/>
              <a:gd name="T18" fmla="*/ 4970 w 23"/>
              <a:gd name="T19" fmla="*/ 0 h 30"/>
              <a:gd name="T20" fmla="*/ 4417 w 23"/>
              <a:gd name="T21" fmla="*/ 0 h 30"/>
              <a:gd name="T22" fmla="*/ 3313 w 23"/>
              <a:gd name="T23" fmla="*/ 529 h 30"/>
              <a:gd name="T24" fmla="*/ 2209 w 23"/>
              <a:gd name="T25" fmla="*/ 1058 h 30"/>
              <a:gd name="T26" fmla="*/ 1657 w 23"/>
              <a:gd name="T27" fmla="*/ 2117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2700 h 30"/>
              <a:gd name="T44" fmla="*/ 1657 w 23"/>
              <a:gd name="T45" fmla="*/ 13229 h 30"/>
              <a:gd name="T46" fmla="*/ 2209 w 23"/>
              <a:gd name="T47" fmla="*/ 14817 h 30"/>
              <a:gd name="T48" fmla="*/ 3313 w 23"/>
              <a:gd name="T49" fmla="*/ 15346 h 30"/>
              <a:gd name="T50" fmla="*/ 4417 w 23"/>
              <a:gd name="T51" fmla="*/ 15875 h 30"/>
              <a:gd name="T52" fmla="*/ 4970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8835 w 23"/>
              <a:gd name="T59" fmla="*/ 15346 h 30"/>
              <a:gd name="T60" fmla="*/ 9387 w 23"/>
              <a:gd name="T61" fmla="*/ 14817 h 30"/>
              <a:gd name="T62" fmla="*/ 9939 w 23"/>
              <a:gd name="T63" fmla="*/ 13229 h 30"/>
              <a:gd name="T64" fmla="*/ 11043 w 23"/>
              <a:gd name="T65" fmla="*/ 12700 h 30"/>
              <a:gd name="T66" fmla="*/ 11043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1" y="10"/>
                </a:lnTo>
                <a:lnTo>
                  <a:pt x="20" y="9"/>
                </a:lnTo>
                <a:lnTo>
                  <a:pt x="20" y="8"/>
                </a:lnTo>
                <a:lnTo>
                  <a:pt x="20" y="7"/>
                </a:lnTo>
                <a:lnTo>
                  <a:pt x="19" y="6"/>
                </a:lnTo>
                <a:lnTo>
                  <a:pt x="18" y="4"/>
                </a:lnTo>
                <a:lnTo>
                  <a:pt x="18" y="3"/>
                </a:lnTo>
                <a:lnTo>
                  <a:pt x="17" y="2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0"/>
                </a:lnTo>
                <a:lnTo>
                  <a:pt x="6" y="1"/>
                </a:lnTo>
                <a:lnTo>
                  <a:pt x="5" y="1"/>
                </a:lnTo>
                <a:lnTo>
                  <a:pt x="4" y="2"/>
                </a:lnTo>
                <a:lnTo>
                  <a:pt x="3" y="3"/>
                </a:lnTo>
                <a:lnTo>
                  <a:pt x="3" y="4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4" y="28"/>
                </a:lnTo>
                <a:lnTo>
                  <a:pt x="5" y="29"/>
                </a:lnTo>
                <a:lnTo>
                  <a:pt x="6" y="29"/>
                </a:lnTo>
                <a:lnTo>
                  <a:pt x="7" y="30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29"/>
                </a:lnTo>
                <a:lnTo>
                  <a:pt x="17" y="28"/>
                </a:lnTo>
                <a:lnTo>
                  <a:pt x="18" y="26"/>
                </a:lnTo>
                <a:lnTo>
                  <a:pt x="18" y="25"/>
                </a:lnTo>
                <a:lnTo>
                  <a:pt x="19" y="24"/>
                </a:lnTo>
                <a:lnTo>
                  <a:pt x="20" y="24"/>
                </a:lnTo>
                <a:lnTo>
                  <a:pt x="20" y="23"/>
                </a:lnTo>
                <a:lnTo>
                  <a:pt x="20" y="22"/>
                </a:lnTo>
                <a:lnTo>
                  <a:pt x="21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43" name="Line 586"/>
          <p:cNvSpPr>
            <a:spLocks noChangeShapeType="1"/>
          </p:cNvSpPr>
          <p:nvPr/>
        </p:nvSpPr>
        <p:spPr bwMode="auto">
          <a:xfrm>
            <a:off x="1428750" y="3905250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44" name="Line 587"/>
          <p:cNvSpPr>
            <a:spLocks noChangeShapeType="1"/>
          </p:cNvSpPr>
          <p:nvPr/>
        </p:nvSpPr>
        <p:spPr bwMode="auto">
          <a:xfrm>
            <a:off x="1397000" y="3941763"/>
            <a:ext cx="61913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45" name="Freeform 588"/>
          <p:cNvSpPr>
            <a:spLocks/>
          </p:cNvSpPr>
          <p:nvPr/>
        </p:nvSpPr>
        <p:spPr bwMode="auto">
          <a:xfrm>
            <a:off x="2932113" y="3448050"/>
            <a:ext cx="325437" cy="341313"/>
          </a:xfrm>
          <a:custGeom>
            <a:avLst/>
            <a:gdLst>
              <a:gd name="T0" fmla="*/ 29633 w 615"/>
              <a:gd name="T1" fmla="*/ 103509 h 643"/>
              <a:gd name="T2" fmla="*/ 0 w 615"/>
              <a:gd name="T3" fmla="*/ 103509 h 643"/>
              <a:gd name="T4" fmla="*/ 162454 w 615"/>
              <a:gd name="T5" fmla="*/ 0 h 643"/>
              <a:gd name="T6" fmla="*/ 325437 w 615"/>
              <a:gd name="T7" fmla="*/ 103509 h 643"/>
              <a:gd name="T8" fmla="*/ 310620 w 615"/>
              <a:gd name="T9" fmla="*/ 103509 h 643"/>
              <a:gd name="T10" fmla="*/ 295804 w 615"/>
              <a:gd name="T11" fmla="*/ 103509 h 643"/>
              <a:gd name="T12" fmla="*/ 295804 w 615"/>
              <a:gd name="T13" fmla="*/ 326450 h 643"/>
              <a:gd name="T14" fmla="*/ 29633 w 615"/>
              <a:gd name="T15" fmla="*/ 326450 h 643"/>
              <a:gd name="T16" fmla="*/ 29633 w 615"/>
              <a:gd name="T17" fmla="*/ 103509 h 643"/>
              <a:gd name="T18" fmla="*/ 295804 w 615"/>
              <a:gd name="T19" fmla="*/ 103509 h 643"/>
              <a:gd name="T20" fmla="*/ 310620 w 615"/>
              <a:gd name="T21" fmla="*/ 103509 h 643"/>
              <a:gd name="T22" fmla="*/ 310620 w 615"/>
              <a:gd name="T23" fmla="*/ 341313 h 643"/>
              <a:gd name="T24" fmla="*/ 29633 w 615"/>
              <a:gd name="T25" fmla="*/ 341313 h 643"/>
              <a:gd name="T26" fmla="*/ 29633 w 615"/>
              <a:gd name="T27" fmla="*/ 326450 h 643"/>
              <a:gd name="T28" fmla="*/ 29633 w 615"/>
              <a:gd name="T29" fmla="*/ 103509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5" y="195"/>
                </a:lnTo>
                <a:lnTo>
                  <a:pt x="587" y="195"/>
                </a:lnTo>
                <a:lnTo>
                  <a:pt x="559" y="195"/>
                </a:lnTo>
                <a:lnTo>
                  <a:pt x="559" y="615"/>
                </a:lnTo>
                <a:lnTo>
                  <a:pt x="56" y="615"/>
                </a:lnTo>
                <a:lnTo>
                  <a:pt x="56" y="195"/>
                </a:lnTo>
                <a:lnTo>
                  <a:pt x="559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46" name="Rectangle 589"/>
          <p:cNvSpPr>
            <a:spLocks noChangeArrowheads="1"/>
          </p:cNvSpPr>
          <p:nvPr/>
        </p:nvSpPr>
        <p:spPr bwMode="auto">
          <a:xfrm>
            <a:off x="2962275" y="3551238"/>
            <a:ext cx="268288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47" name="Rectangle 590"/>
          <p:cNvSpPr>
            <a:spLocks noChangeArrowheads="1"/>
          </p:cNvSpPr>
          <p:nvPr/>
        </p:nvSpPr>
        <p:spPr bwMode="auto">
          <a:xfrm>
            <a:off x="3005138" y="3605213"/>
            <a:ext cx="93662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48" name="Rectangle 591"/>
          <p:cNvSpPr>
            <a:spLocks noChangeArrowheads="1"/>
          </p:cNvSpPr>
          <p:nvPr/>
        </p:nvSpPr>
        <p:spPr bwMode="auto">
          <a:xfrm>
            <a:off x="3140075" y="3600450"/>
            <a:ext cx="65088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49" name="Freeform 592"/>
          <p:cNvSpPr>
            <a:spLocks/>
          </p:cNvSpPr>
          <p:nvPr/>
        </p:nvSpPr>
        <p:spPr bwMode="auto">
          <a:xfrm>
            <a:off x="3073400" y="3681413"/>
            <a:ext cx="12700" cy="15875"/>
          </a:xfrm>
          <a:custGeom>
            <a:avLst/>
            <a:gdLst>
              <a:gd name="T0" fmla="*/ 12700 w 23"/>
              <a:gd name="T1" fmla="*/ 6879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646 h 30"/>
              <a:gd name="T10" fmla="*/ 9939 w 23"/>
              <a:gd name="T11" fmla="*/ 1058 h 30"/>
              <a:gd name="T12" fmla="*/ 8835 w 23"/>
              <a:gd name="T13" fmla="*/ 529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529 h 30"/>
              <a:gd name="T24" fmla="*/ 2209 w 23"/>
              <a:gd name="T25" fmla="*/ 1058 h 30"/>
              <a:gd name="T26" fmla="*/ 1657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2700 h 30"/>
              <a:gd name="T44" fmla="*/ 1657 w 23"/>
              <a:gd name="T45" fmla="*/ 13229 h 30"/>
              <a:gd name="T46" fmla="*/ 2209 w 23"/>
              <a:gd name="T47" fmla="*/ 14817 h 30"/>
              <a:gd name="T48" fmla="*/ 3865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8835 w 23"/>
              <a:gd name="T59" fmla="*/ 15346 h 30"/>
              <a:gd name="T60" fmla="*/ 9939 w 23"/>
              <a:gd name="T61" fmla="*/ 14817 h 30"/>
              <a:gd name="T62" fmla="*/ 10491 w 23"/>
              <a:gd name="T63" fmla="*/ 13229 h 30"/>
              <a:gd name="T64" fmla="*/ 11596 w 23"/>
              <a:gd name="T65" fmla="*/ 12700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5"/>
                </a:lnTo>
                <a:lnTo>
                  <a:pt x="19" y="3"/>
                </a:lnTo>
                <a:lnTo>
                  <a:pt x="18" y="2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4" y="2"/>
                </a:lnTo>
                <a:lnTo>
                  <a:pt x="3" y="3"/>
                </a:lnTo>
                <a:lnTo>
                  <a:pt x="3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7"/>
                </a:lnTo>
                <a:lnTo>
                  <a:pt x="4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29"/>
                </a:lnTo>
                <a:lnTo>
                  <a:pt x="18" y="28"/>
                </a:lnTo>
                <a:lnTo>
                  <a:pt x="19" y="27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50" name="Line 593"/>
          <p:cNvSpPr>
            <a:spLocks noChangeShapeType="1"/>
          </p:cNvSpPr>
          <p:nvPr/>
        </p:nvSpPr>
        <p:spPr bwMode="auto">
          <a:xfrm>
            <a:off x="3171825" y="3602038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51" name="Line 594"/>
          <p:cNvSpPr>
            <a:spLocks noChangeShapeType="1"/>
          </p:cNvSpPr>
          <p:nvPr/>
        </p:nvSpPr>
        <p:spPr bwMode="auto">
          <a:xfrm>
            <a:off x="3140075" y="3638550"/>
            <a:ext cx="63500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52" name="Freeform 595"/>
          <p:cNvSpPr>
            <a:spLocks/>
          </p:cNvSpPr>
          <p:nvPr/>
        </p:nvSpPr>
        <p:spPr bwMode="auto">
          <a:xfrm>
            <a:off x="2274888" y="2754313"/>
            <a:ext cx="325437" cy="339725"/>
          </a:xfrm>
          <a:custGeom>
            <a:avLst/>
            <a:gdLst>
              <a:gd name="T0" fmla="*/ 29633 w 615"/>
              <a:gd name="T1" fmla="*/ 103395 h 644"/>
              <a:gd name="T2" fmla="*/ 0 w 615"/>
              <a:gd name="T3" fmla="*/ 103395 h 644"/>
              <a:gd name="T4" fmla="*/ 162983 w 615"/>
              <a:gd name="T5" fmla="*/ 0 h 644"/>
              <a:gd name="T6" fmla="*/ 325437 w 615"/>
              <a:gd name="T7" fmla="*/ 103395 h 644"/>
              <a:gd name="T8" fmla="*/ 310620 w 615"/>
              <a:gd name="T9" fmla="*/ 103395 h 644"/>
              <a:gd name="T10" fmla="*/ 295804 w 615"/>
              <a:gd name="T11" fmla="*/ 103395 h 644"/>
              <a:gd name="T12" fmla="*/ 295804 w 615"/>
              <a:gd name="T13" fmla="*/ 324427 h 644"/>
              <a:gd name="T14" fmla="*/ 29633 w 615"/>
              <a:gd name="T15" fmla="*/ 324427 h 644"/>
              <a:gd name="T16" fmla="*/ 29633 w 615"/>
              <a:gd name="T17" fmla="*/ 103395 h 644"/>
              <a:gd name="T18" fmla="*/ 295804 w 615"/>
              <a:gd name="T19" fmla="*/ 103395 h 644"/>
              <a:gd name="T20" fmla="*/ 310620 w 615"/>
              <a:gd name="T21" fmla="*/ 103395 h 644"/>
              <a:gd name="T22" fmla="*/ 310620 w 615"/>
              <a:gd name="T23" fmla="*/ 339725 h 644"/>
              <a:gd name="T24" fmla="*/ 29633 w 615"/>
              <a:gd name="T25" fmla="*/ 339725 h 644"/>
              <a:gd name="T26" fmla="*/ 29633 w 615"/>
              <a:gd name="T27" fmla="*/ 324427 h 644"/>
              <a:gd name="T28" fmla="*/ 29633 w 615"/>
              <a:gd name="T29" fmla="*/ 103395 h 64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4">
                <a:moveTo>
                  <a:pt x="56" y="196"/>
                </a:moveTo>
                <a:lnTo>
                  <a:pt x="0" y="196"/>
                </a:lnTo>
                <a:lnTo>
                  <a:pt x="308" y="0"/>
                </a:lnTo>
                <a:lnTo>
                  <a:pt x="615" y="196"/>
                </a:lnTo>
                <a:lnTo>
                  <a:pt x="587" y="196"/>
                </a:lnTo>
                <a:lnTo>
                  <a:pt x="559" y="196"/>
                </a:lnTo>
                <a:lnTo>
                  <a:pt x="559" y="615"/>
                </a:lnTo>
                <a:lnTo>
                  <a:pt x="56" y="615"/>
                </a:lnTo>
                <a:lnTo>
                  <a:pt x="56" y="196"/>
                </a:lnTo>
                <a:lnTo>
                  <a:pt x="559" y="196"/>
                </a:lnTo>
                <a:lnTo>
                  <a:pt x="587" y="196"/>
                </a:lnTo>
                <a:lnTo>
                  <a:pt x="587" y="644"/>
                </a:lnTo>
                <a:lnTo>
                  <a:pt x="56" y="644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53" name="Rectangle 596"/>
          <p:cNvSpPr>
            <a:spLocks noChangeArrowheads="1"/>
          </p:cNvSpPr>
          <p:nvPr/>
        </p:nvSpPr>
        <p:spPr bwMode="auto">
          <a:xfrm>
            <a:off x="2305050" y="2857500"/>
            <a:ext cx="268288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54" name="Rectangle 597"/>
          <p:cNvSpPr>
            <a:spLocks noChangeArrowheads="1"/>
          </p:cNvSpPr>
          <p:nvPr/>
        </p:nvSpPr>
        <p:spPr bwMode="auto">
          <a:xfrm>
            <a:off x="2347913" y="2909888"/>
            <a:ext cx="93662" cy="168275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55" name="Rectangle 598"/>
          <p:cNvSpPr>
            <a:spLocks noChangeArrowheads="1"/>
          </p:cNvSpPr>
          <p:nvPr/>
        </p:nvSpPr>
        <p:spPr bwMode="auto">
          <a:xfrm>
            <a:off x="2482850" y="2906713"/>
            <a:ext cx="65088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56" name="Freeform 599"/>
          <p:cNvSpPr>
            <a:spLocks/>
          </p:cNvSpPr>
          <p:nvPr/>
        </p:nvSpPr>
        <p:spPr bwMode="auto">
          <a:xfrm>
            <a:off x="2417763" y="2987675"/>
            <a:ext cx="11112" cy="15875"/>
          </a:xfrm>
          <a:custGeom>
            <a:avLst/>
            <a:gdLst>
              <a:gd name="T0" fmla="*/ 11112 w 23"/>
              <a:gd name="T1" fmla="*/ 7116 h 29"/>
              <a:gd name="T2" fmla="*/ 11112 w 23"/>
              <a:gd name="T3" fmla="*/ 6022 h 29"/>
              <a:gd name="T4" fmla="*/ 10146 w 23"/>
              <a:gd name="T5" fmla="*/ 4379 h 29"/>
              <a:gd name="T6" fmla="*/ 10146 w 23"/>
              <a:gd name="T7" fmla="*/ 3284 h 29"/>
              <a:gd name="T8" fmla="*/ 9179 w 23"/>
              <a:gd name="T9" fmla="*/ 2190 h 29"/>
              <a:gd name="T10" fmla="*/ 8696 w 23"/>
              <a:gd name="T11" fmla="*/ 1095 h 29"/>
              <a:gd name="T12" fmla="*/ 8213 w 23"/>
              <a:gd name="T13" fmla="*/ 547 h 29"/>
              <a:gd name="T14" fmla="*/ 7247 w 23"/>
              <a:gd name="T15" fmla="*/ 0 h 29"/>
              <a:gd name="T16" fmla="*/ 5798 w 23"/>
              <a:gd name="T17" fmla="*/ 0 h 29"/>
              <a:gd name="T18" fmla="*/ 4831 w 23"/>
              <a:gd name="T19" fmla="*/ 0 h 29"/>
              <a:gd name="T20" fmla="*/ 4348 w 23"/>
              <a:gd name="T21" fmla="*/ 0 h 29"/>
              <a:gd name="T22" fmla="*/ 3382 w 23"/>
              <a:gd name="T23" fmla="*/ 547 h 29"/>
              <a:gd name="T24" fmla="*/ 2416 w 23"/>
              <a:gd name="T25" fmla="*/ 1095 h 29"/>
              <a:gd name="T26" fmla="*/ 1933 w 23"/>
              <a:gd name="T27" fmla="*/ 2190 h 29"/>
              <a:gd name="T28" fmla="*/ 483 w 23"/>
              <a:gd name="T29" fmla="*/ 3284 h 29"/>
              <a:gd name="T30" fmla="*/ 483 w 23"/>
              <a:gd name="T31" fmla="*/ 4379 h 29"/>
              <a:gd name="T32" fmla="*/ 0 w 23"/>
              <a:gd name="T33" fmla="*/ 6022 h 29"/>
              <a:gd name="T34" fmla="*/ 0 w 23"/>
              <a:gd name="T35" fmla="*/ 7116 h 29"/>
              <a:gd name="T36" fmla="*/ 0 w 23"/>
              <a:gd name="T37" fmla="*/ 8759 h 29"/>
              <a:gd name="T38" fmla="*/ 0 w 23"/>
              <a:gd name="T39" fmla="*/ 9853 h 29"/>
              <a:gd name="T40" fmla="*/ 483 w 23"/>
              <a:gd name="T41" fmla="*/ 12043 h 29"/>
              <a:gd name="T42" fmla="*/ 483 w 23"/>
              <a:gd name="T43" fmla="*/ 13138 h 29"/>
              <a:gd name="T44" fmla="*/ 1933 w 23"/>
              <a:gd name="T45" fmla="*/ 13685 h 29"/>
              <a:gd name="T46" fmla="*/ 2416 w 23"/>
              <a:gd name="T47" fmla="*/ 14780 h 29"/>
              <a:gd name="T48" fmla="*/ 3382 w 23"/>
              <a:gd name="T49" fmla="*/ 15328 h 29"/>
              <a:gd name="T50" fmla="*/ 4348 w 23"/>
              <a:gd name="T51" fmla="*/ 15875 h 29"/>
              <a:gd name="T52" fmla="*/ 4831 w 23"/>
              <a:gd name="T53" fmla="*/ 15875 h 29"/>
              <a:gd name="T54" fmla="*/ 5798 w 23"/>
              <a:gd name="T55" fmla="*/ 15875 h 29"/>
              <a:gd name="T56" fmla="*/ 7247 w 23"/>
              <a:gd name="T57" fmla="*/ 15875 h 29"/>
              <a:gd name="T58" fmla="*/ 8213 w 23"/>
              <a:gd name="T59" fmla="*/ 15328 h 29"/>
              <a:gd name="T60" fmla="*/ 8696 w 23"/>
              <a:gd name="T61" fmla="*/ 14780 h 29"/>
              <a:gd name="T62" fmla="*/ 9179 w 23"/>
              <a:gd name="T63" fmla="*/ 13685 h 29"/>
              <a:gd name="T64" fmla="*/ 10146 w 23"/>
              <a:gd name="T65" fmla="*/ 13138 h 29"/>
              <a:gd name="T66" fmla="*/ 10146 w 23"/>
              <a:gd name="T67" fmla="*/ 12043 h 29"/>
              <a:gd name="T68" fmla="*/ 11112 w 23"/>
              <a:gd name="T69" fmla="*/ 9853 h 29"/>
              <a:gd name="T70" fmla="*/ 11112 w 23"/>
              <a:gd name="T71" fmla="*/ 8759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29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8"/>
                </a:lnTo>
                <a:lnTo>
                  <a:pt x="21" y="7"/>
                </a:lnTo>
                <a:lnTo>
                  <a:pt x="21" y="6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5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3"/>
                </a:lnTo>
                <a:lnTo>
                  <a:pt x="4" y="4"/>
                </a:lnTo>
                <a:lnTo>
                  <a:pt x="2" y="5"/>
                </a:lnTo>
                <a:lnTo>
                  <a:pt x="1" y="6"/>
                </a:lnTo>
                <a:lnTo>
                  <a:pt x="1" y="7"/>
                </a:lnTo>
                <a:lnTo>
                  <a:pt x="1" y="8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4" y="25"/>
                </a:lnTo>
                <a:lnTo>
                  <a:pt x="4" y="26"/>
                </a:lnTo>
                <a:lnTo>
                  <a:pt x="5" y="27"/>
                </a:lnTo>
                <a:lnTo>
                  <a:pt x="6" y="28"/>
                </a:lnTo>
                <a:lnTo>
                  <a:pt x="7" y="28"/>
                </a:lnTo>
                <a:lnTo>
                  <a:pt x="8" y="29"/>
                </a:lnTo>
                <a:lnTo>
                  <a:pt x="9" y="29"/>
                </a:lnTo>
                <a:lnTo>
                  <a:pt x="10" y="29"/>
                </a:lnTo>
                <a:lnTo>
                  <a:pt x="11" y="29"/>
                </a:lnTo>
                <a:lnTo>
                  <a:pt x="12" y="29"/>
                </a:lnTo>
                <a:lnTo>
                  <a:pt x="13" y="29"/>
                </a:lnTo>
                <a:lnTo>
                  <a:pt x="15" y="29"/>
                </a:lnTo>
                <a:lnTo>
                  <a:pt x="16" y="29"/>
                </a:lnTo>
                <a:lnTo>
                  <a:pt x="17" y="28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19"/>
                </a:lnTo>
                <a:lnTo>
                  <a:pt x="23" y="18"/>
                </a:lnTo>
                <a:lnTo>
                  <a:pt x="23" y="17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57" name="Line 600"/>
          <p:cNvSpPr>
            <a:spLocks noChangeShapeType="1"/>
          </p:cNvSpPr>
          <p:nvPr/>
        </p:nvSpPr>
        <p:spPr bwMode="auto">
          <a:xfrm>
            <a:off x="2514600" y="2906713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58" name="Line 601"/>
          <p:cNvSpPr>
            <a:spLocks noChangeShapeType="1"/>
          </p:cNvSpPr>
          <p:nvPr/>
        </p:nvSpPr>
        <p:spPr bwMode="auto">
          <a:xfrm>
            <a:off x="2482850" y="2944813"/>
            <a:ext cx="63500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59" name="Freeform 602"/>
          <p:cNvSpPr>
            <a:spLocks/>
          </p:cNvSpPr>
          <p:nvPr/>
        </p:nvSpPr>
        <p:spPr bwMode="auto">
          <a:xfrm>
            <a:off x="557213" y="3170238"/>
            <a:ext cx="323850" cy="341312"/>
          </a:xfrm>
          <a:custGeom>
            <a:avLst/>
            <a:gdLst>
              <a:gd name="T0" fmla="*/ 29537 w 614"/>
              <a:gd name="T1" fmla="*/ 103878 h 644"/>
              <a:gd name="T2" fmla="*/ 0 w 614"/>
              <a:gd name="T3" fmla="*/ 103878 h 644"/>
              <a:gd name="T4" fmla="*/ 161925 w 614"/>
              <a:gd name="T5" fmla="*/ 0 h 644"/>
              <a:gd name="T6" fmla="*/ 323850 w 614"/>
              <a:gd name="T7" fmla="*/ 103878 h 644"/>
              <a:gd name="T8" fmla="*/ 309609 w 614"/>
              <a:gd name="T9" fmla="*/ 103878 h 644"/>
              <a:gd name="T10" fmla="*/ 294841 w 614"/>
              <a:gd name="T11" fmla="*/ 103878 h 644"/>
              <a:gd name="T12" fmla="*/ 294841 w 614"/>
              <a:gd name="T13" fmla="*/ 325942 h 644"/>
              <a:gd name="T14" fmla="*/ 29537 w 614"/>
              <a:gd name="T15" fmla="*/ 325942 h 644"/>
              <a:gd name="T16" fmla="*/ 29537 w 614"/>
              <a:gd name="T17" fmla="*/ 103878 h 644"/>
              <a:gd name="T18" fmla="*/ 294841 w 614"/>
              <a:gd name="T19" fmla="*/ 103878 h 644"/>
              <a:gd name="T20" fmla="*/ 309609 w 614"/>
              <a:gd name="T21" fmla="*/ 103878 h 644"/>
              <a:gd name="T22" fmla="*/ 309609 w 614"/>
              <a:gd name="T23" fmla="*/ 341312 h 644"/>
              <a:gd name="T24" fmla="*/ 29537 w 614"/>
              <a:gd name="T25" fmla="*/ 341312 h 644"/>
              <a:gd name="T26" fmla="*/ 29537 w 614"/>
              <a:gd name="T27" fmla="*/ 325942 h 644"/>
              <a:gd name="T28" fmla="*/ 29537 w 614"/>
              <a:gd name="T29" fmla="*/ 103878 h 64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4">
                <a:moveTo>
                  <a:pt x="56" y="196"/>
                </a:moveTo>
                <a:lnTo>
                  <a:pt x="0" y="196"/>
                </a:lnTo>
                <a:lnTo>
                  <a:pt x="307" y="0"/>
                </a:lnTo>
                <a:lnTo>
                  <a:pt x="614" y="196"/>
                </a:lnTo>
                <a:lnTo>
                  <a:pt x="587" y="196"/>
                </a:lnTo>
                <a:lnTo>
                  <a:pt x="559" y="196"/>
                </a:lnTo>
                <a:lnTo>
                  <a:pt x="559" y="615"/>
                </a:lnTo>
                <a:lnTo>
                  <a:pt x="56" y="615"/>
                </a:lnTo>
                <a:lnTo>
                  <a:pt x="56" y="196"/>
                </a:lnTo>
                <a:lnTo>
                  <a:pt x="559" y="196"/>
                </a:lnTo>
                <a:lnTo>
                  <a:pt x="587" y="196"/>
                </a:lnTo>
                <a:lnTo>
                  <a:pt x="587" y="644"/>
                </a:lnTo>
                <a:lnTo>
                  <a:pt x="56" y="644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60" name="Rectangle 603"/>
          <p:cNvSpPr>
            <a:spLocks noChangeArrowheads="1"/>
          </p:cNvSpPr>
          <p:nvPr/>
        </p:nvSpPr>
        <p:spPr bwMode="auto">
          <a:xfrm>
            <a:off x="587375" y="3275013"/>
            <a:ext cx="268288" cy="220662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61" name="Rectangle 604"/>
          <p:cNvSpPr>
            <a:spLocks noChangeArrowheads="1"/>
          </p:cNvSpPr>
          <p:nvPr/>
        </p:nvSpPr>
        <p:spPr bwMode="auto">
          <a:xfrm>
            <a:off x="630238" y="3327400"/>
            <a:ext cx="93662" cy="166688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62" name="Rectangle 605"/>
          <p:cNvSpPr>
            <a:spLocks noChangeArrowheads="1"/>
          </p:cNvSpPr>
          <p:nvPr/>
        </p:nvSpPr>
        <p:spPr bwMode="auto">
          <a:xfrm>
            <a:off x="765175" y="3322638"/>
            <a:ext cx="65088" cy="80962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63" name="Freeform 606"/>
          <p:cNvSpPr>
            <a:spLocks/>
          </p:cNvSpPr>
          <p:nvPr/>
        </p:nvSpPr>
        <p:spPr bwMode="auto">
          <a:xfrm>
            <a:off x="698500" y="3405188"/>
            <a:ext cx="12700" cy="14287"/>
          </a:xfrm>
          <a:custGeom>
            <a:avLst/>
            <a:gdLst>
              <a:gd name="T0" fmla="*/ 12700 w 23"/>
              <a:gd name="T1" fmla="*/ 6405 h 29"/>
              <a:gd name="T2" fmla="*/ 12700 w 23"/>
              <a:gd name="T3" fmla="*/ 5419 h 29"/>
              <a:gd name="T4" fmla="*/ 11596 w 23"/>
              <a:gd name="T5" fmla="*/ 3941 h 29"/>
              <a:gd name="T6" fmla="*/ 11596 w 23"/>
              <a:gd name="T7" fmla="*/ 2956 h 29"/>
              <a:gd name="T8" fmla="*/ 10491 w 23"/>
              <a:gd name="T9" fmla="*/ 1971 h 29"/>
              <a:gd name="T10" fmla="*/ 9387 w 23"/>
              <a:gd name="T11" fmla="*/ 985 h 29"/>
              <a:gd name="T12" fmla="*/ 8835 w 23"/>
              <a:gd name="T13" fmla="*/ 493 h 29"/>
              <a:gd name="T14" fmla="*/ 7730 w 23"/>
              <a:gd name="T15" fmla="*/ 0 h 29"/>
              <a:gd name="T16" fmla="*/ 6626 w 23"/>
              <a:gd name="T17" fmla="*/ 0 h 29"/>
              <a:gd name="T18" fmla="*/ 5522 w 23"/>
              <a:gd name="T19" fmla="*/ 0 h 29"/>
              <a:gd name="T20" fmla="*/ 4970 w 23"/>
              <a:gd name="T21" fmla="*/ 0 h 29"/>
              <a:gd name="T22" fmla="*/ 3313 w 23"/>
              <a:gd name="T23" fmla="*/ 493 h 29"/>
              <a:gd name="T24" fmla="*/ 2209 w 23"/>
              <a:gd name="T25" fmla="*/ 985 h 29"/>
              <a:gd name="T26" fmla="*/ 1657 w 23"/>
              <a:gd name="T27" fmla="*/ 1971 h 29"/>
              <a:gd name="T28" fmla="*/ 552 w 23"/>
              <a:gd name="T29" fmla="*/ 2956 h 29"/>
              <a:gd name="T30" fmla="*/ 552 w 23"/>
              <a:gd name="T31" fmla="*/ 3941 h 29"/>
              <a:gd name="T32" fmla="*/ 0 w 23"/>
              <a:gd name="T33" fmla="*/ 5419 h 29"/>
              <a:gd name="T34" fmla="*/ 0 w 23"/>
              <a:gd name="T35" fmla="*/ 6405 h 29"/>
              <a:gd name="T36" fmla="*/ 0 w 23"/>
              <a:gd name="T37" fmla="*/ 7882 h 29"/>
              <a:gd name="T38" fmla="*/ 0 w 23"/>
              <a:gd name="T39" fmla="*/ 8868 h 29"/>
              <a:gd name="T40" fmla="*/ 552 w 23"/>
              <a:gd name="T41" fmla="*/ 10838 h 29"/>
              <a:gd name="T42" fmla="*/ 552 w 23"/>
              <a:gd name="T43" fmla="*/ 11824 h 29"/>
              <a:gd name="T44" fmla="*/ 1657 w 23"/>
              <a:gd name="T45" fmla="*/ 12316 h 29"/>
              <a:gd name="T46" fmla="*/ 2209 w 23"/>
              <a:gd name="T47" fmla="*/ 13302 h 29"/>
              <a:gd name="T48" fmla="*/ 3313 w 23"/>
              <a:gd name="T49" fmla="*/ 13794 h 29"/>
              <a:gd name="T50" fmla="*/ 4970 w 23"/>
              <a:gd name="T51" fmla="*/ 14287 h 29"/>
              <a:gd name="T52" fmla="*/ 5522 w 23"/>
              <a:gd name="T53" fmla="*/ 14287 h 29"/>
              <a:gd name="T54" fmla="*/ 6626 w 23"/>
              <a:gd name="T55" fmla="*/ 14287 h 29"/>
              <a:gd name="T56" fmla="*/ 7730 w 23"/>
              <a:gd name="T57" fmla="*/ 14287 h 29"/>
              <a:gd name="T58" fmla="*/ 8835 w 23"/>
              <a:gd name="T59" fmla="*/ 13794 h 29"/>
              <a:gd name="T60" fmla="*/ 9387 w 23"/>
              <a:gd name="T61" fmla="*/ 13302 h 29"/>
              <a:gd name="T62" fmla="*/ 10491 w 23"/>
              <a:gd name="T63" fmla="*/ 12316 h 29"/>
              <a:gd name="T64" fmla="*/ 11596 w 23"/>
              <a:gd name="T65" fmla="*/ 11824 h 29"/>
              <a:gd name="T66" fmla="*/ 11596 w 23"/>
              <a:gd name="T67" fmla="*/ 10838 h 29"/>
              <a:gd name="T68" fmla="*/ 12700 w 23"/>
              <a:gd name="T69" fmla="*/ 8868 h 29"/>
              <a:gd name="T70" fmla="*/ 12700 w 23"/>
              <a:gd name="T71" fmla="*/ 7882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29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9"/>
                </a:lnTo>
                <a:lnTo>
                  <a:pt x="21" y="8"/>
                </a:lnTo>
                <a:lnTo>
                  <a:pt x="21" y="7"/>
                </a:lnTo>
                <a:lnTo>
                  <a:pt x="21" y="6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7" y="2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6" y="1"/>
                </a:lnTo>
                <a:lnTo>
                  <a:pt x="5" y="1"/>
                </a:lnTo>
                <a:lnTo>
                  <a:pt x="4" y="2"/>
                </a:lnTo>
                <a:lnTo>
                  <a:pt x="3" y="3"/>
                </a:lnTo>
                <a:lnTo>
                  <a:pt x="3" y="4"/>
                </a:lnTo>
                <a:lnTo>
                  <a:pt x="2" y="5"/>
                </a:lnTo>
                <a:lnTo>
                  <a:pt x="1" y="6"/>
                </a:lnTo>
                <a:lnTo>
                  <a:pt x="1" y="7"/>
                </a:lnTo>
                <a:lnTo>
                  <a:pt x="1" y="8"/>
                </a:lnTo>
                <a:lnTo>
                  <a:pt x="0" y="9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4" y="27"/>
                </a:lnTo>
                <a:lnTo>
                  <a:pt x="5" y="28"/>
                </a:lnTo>
                <a:lnTo>
                  <a:pt x="6" y="28"/>
                </a:lnTo>
                <a:lnTo>
                  <a:pt x="8" y="29"/>
                </a:lnTo>
                <a:lnTo>
                  <a:pt x="9" y="29"/>
                </a:lnTo>
                <a:lnTo>
                  <a:pt x="10" y="29"/>
                </a:lnTo>
                <a:lnTo>
                  <a:pt x="11" y="29"/>
                </a:lnTo>
                <a:lnTo>
                  <a:pt x="12" y="29"/>
                </a:lnTo>
                <a:lnTo>
                  <a:pt x="13" y="29"/>
                </a:lnTo>
                <a:lnTo>
                  <a:pt x="14" y="29"/>
                </a:lnTo>
                <a:lnTo>
                  <a:pt x="15" y="29"/>
                </a:lnTo>
                <a:lnTo>
                  <a:pt x="16" y="28"/>
                </a:lnTo>
                <a:lnTo>
                  <a:pt x="17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19"/>
                </a:lnTo>
                <a:lnTo>
                  <a:pt x="23" y="18"/>
                </a:lnTo>
                <a:lnTo>
                  <a:pt x="23" y="17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64" name="Line 607"/>
          <p:cNvSpPr>
            <a:spLocks noChangeShapeType="1"/>
          </p:cNvSpPr>
          <p:nvPr/>
        </p:nvSpPr>
        <p:spPr bwMode="auto">
          <a:xfrm>
            <a:off x="796925" y="3324225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65" name="Line 608"/>
          <p:cNvSpPr>
            <a:spLocks noChangeShapeType="1"/>
          </p:cNvSpPr>
          <p:nvPr/>
        </p:nvSpPr>
        <p:spPr bwMode="auto">
          <a:xfrm>
            <a:off x="765175" y="3360738"/>
            <a:ext cx="61913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66" name="Freeform 609"/>
          <p:cNvSpPr>
            <a:spLocks/>
          </p:cNvSpPr>
          <p:nvPr/>
        </p:nvSpPr>
        <p:spPr bwMode="auto">
          <a:xfrm>
            <a:off x="5294313" y="3068638"/>
            <a:ext cx="325437" cy="341312"/>
          </a:xfrm>
          <a:custGeom>
            <a:avLst/>
            <a:gdLst>
              <a:gd name="T0" fmla="*/ 29633 w 615"/>
              <a:gd name="T1" fmla="*/ 104039 h 643"/>
              <a:gd name="T2" fmla="*/ 0 w 615"/>
              <a:gd name="T3" fmla="*/ 104039 h 643"/>
              <a:gd name="T4" fmla="*/ 162983 w 615"/>
              <a:gd name="T5" fmla="*/ 0 h 643"/>
              <a:gd name="T6" fmla="*/ 325437 w 615"/>
              <a:gd name="T7" fmla="*/ 104039 h 643"/>
              <a:gd name="T8" fmla="*/ 310620 w 615"/>
              <a:gd name="T9" fmla="*/ 104039 h 643"/>
              <a:gd name="T10" fmla="*/ 295804 w 615"/>
              <a:gd name="T11" fmla="*/ 104039 h 643"/>
              <a:gd name="T12" fmla="*/ 295804 w 615"/>
              <a:gd name="T13" fmla="*/ 326449 h 643"/>
              <a:gd name="T14" fmla="*/ 29633 w 615"/>
              <a:gd name="T15" fmla="*/ 326449 h 643"/>
              <a:gd name="T16" fmla="*/ 29633 w 615"/>
              <a:gd name="T17" fmla="*/ 104039 h 643"/>
              <a:gd name="T18" fmla="*/ 295804 w 615"/>
              <a:gd name="T19" fmla="*/ 104039 h 643"/>
              <a:gd name="T20" fmla="*/ 310620 w 615"/>
              <a:gd name="T21" fmla="*/ 104039 h 643"/>
              <a:gd name="T22" fmla="*/ 310620 w 615"/>
              <a:gd name="T23" fmla="*/ 341312 h 643"/>
              <a:gd name="T24" fmla="*/ 29633 w 615"/>
              <a:gd name="T25" fmla="*/ 341312 h 643"/>
              <a:gd name="T26" fmla="*/ 29633 w 615"/>
              <a:gd name="T27" fmla="*/ 326449 h 643"/>
              <a:gd name="T28" fmla="*/ 29633 w 615"/>
              <a:gd name="T29" fmla="*/ 104039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6"/>
                </a:moveTo>
                <a:lnTo>
                  <a:pt x="0" y="196"/>
                </a:lnTo>
                <a:lnTo>
                  <a:pt x="308" y="0"/>
                </a:lnTo>
                <a:lnTo>
                  <a:pt x="615" y="196"/>
                </a:lnTo>
                <a:lnTo>
                  <a:pt x="587" y="196"/>
                </a:lnTo>
                <a:lnTo>
                  <a:pt x="559" y="196"/>
                </a:lnTo>
                <a:lnTo>
                  <a:pt x="559" y="615"/>
                </a:lnTo>
                <a:lnTo>
                  <a:pt x="56" y="615"/>
                </a:lnTo>
                <a:lnTo>
                  <a:pt x="56" y="196"/>
                </a:lnTo>
                <a:lnTo>
                  <a:pt x="559" y="196"/>
                </a:lnTo>
                <a:lnTo>
                  <a:pt x="587" y="196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67" name="Rectangle 610"/>
          <p:cNvSpPr>
            <a:spLocks noChangeArrowheads="1"/>
          </p:cNvSpPr>
          <p:nvPr/>
        </p:nvSpPr>
        <p:spPr bwMode="auto">
          <a:xfrm>
            <a:off x="5324475" y="3173413"/>
            <a:ext cx="268288" cy="220662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68" name="Rectangle 611"/>
          <p:cNvSpPr>
            <a:spLocks noChangeArrowheads="1"/>
          </p:cNvSpPr>
          <p:nvPr/>
        </p:nvSpPr>
        <p:spPr bwMode="auto">
          <a:xfrm>
            <a:off x="5367338" y="3225800"/>
            <a:ext cx="93662" cy="166688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69" name="Rectangle 612"/>
          <p:cNvSpPr>
            <a:spLocks noChangeArrowheads="1"/>
          </p:cNvSpPr>
          <p:nvPr/>
        </p:nvSpPr>
        <p:spPr bwMode="auto">
          <a:xfrm>
            <a:off x="5502275" y="3221038"/>
            <a:ext cx="65088" cy="80962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70" name="Freeform 613"/>
          <p:cNvSpPr>
            <a:spLocks/>
          </p:cNvSpPr>
          <p:nvPr/>
        </p:nvSpPr>
        <p:spPr bwMode="auto">
          <a:xfrm>
            <a:off x="5437188" y="3303588"/>
            <a:ext cx="11112" cy="14287"/>
          </a:xfrm>
          <a:custGeom>
            <a:avLst/>
            <a:gdLst>
              <a:gd name="T0" fmla="*/ 11112 w 23"/>
              <a:gd name="T1" fmla="*/ 6405 h 29"/>
              <a:gd name="T2" fmla="*/ 11112 w 23"/>
              <a:gd name="T3" fmla="*/ 5419 h 29"/>
              <a:gd name="T4" fmla="*/ 10146 w 23"/>
              <a:gd name="T5" fmla="*/ 3941 h 29"/>
              <a:gd name="T6" fmla="*/ 10146 w 23"/>
              <a:gd name="T7" fmla="*/ 2956 h 29"/>
              <a:gd name="T8" fmla="*/ 9179 w 23"/>
              <a:gd name="T9" fmla="*/ 1971 h 29"/>
              <a:gd name="T10" fmla="*/ 8696 w 23"/>
              <a:gd name="T11" fmla="*/ 985 h 29"/>
              <a:gd name="T12" fmla="*/ 8213 w 23"/>
              <a:gd name="T13" fmla="*/ 493 h 29"/>
              <a:gd name="T14" fmla="*/ 6764 w 23"/>
              <a:gd name="T15" fmla="*/ 0 h 29"/>
              <a:gd name="T16" fmla="*/ 5798 w 23"/>
              <a:gd name="T17" fmla="*/ 0 h 29"/>
              <a:gd name="T18" fmla="*/ 4831 w 23"/>
              <a:gd name="T19" fmla="*/ 0 h 29"/>
              <a:gd name="T20" fmla="*/ 4348 w 23"/>
              <a:gd name="T21" fmla="*/ 0 h 29"/>
              <a:gd name="T22" fmla="*/ 3382 w 23"/>
              <a:gd name="T23" fmla="*/ 493 h 29"/>
              <a:gd name="T24" fmla="*/ 1933 w 23"/>
              <a:gd name="T25" fmla="*/ 985 h 29"/>
              <a:gd name="T26" fmla="*/ 1449 w 23"/>
              <a:gd name="T27" fmla="*/ 1971 h 29"/>
              <a:gd name="T28" fmla="*/ 483 w 23"/>
              <a:gd name="T29" fmla="*/ 2956 h 29"/>
              <a:gd name="T30" fmla="*/ 483 w 23"/>
              <a:gd name="T31" fmla="*/ 3941 h 29"/>
              <a:gd name="T32" fmla="*/ 0 w 23"/>
              <a:gd name="T33" fmla="*/ 5419 h 29"/>
              <a:gd name="T34" fmla="*/ 0 w 23"/>
              <a:gd name="T35" fmla="*/ 6405 h 29"/>
              <a:gd name="T36" fmla="*/ 0 w 23"/>
              <a:gd name="T37" fmla="*/ 7882 h 29"/>
              <a:gd name="T38" fmla="*/ 0 w 23"/>
              <a:gd name="T39" fmla="*/ 8868 h 29"/>
              <a:gd name="T40" fmla="*/ 483 w 23"/>
              <a:gd name="T41" fmla="*/ 10838 h 29"/>
              <a:gd name="T42" fmla="*/ 483 w 23"/>
              <a:gd name="T43" fmla="*/ 11824 h 29"/>
              <a:gd name="T44" fmla="*/ 1449 w 23"/>
              <a:gd name="T45" fmla="*/ 12316 h 29"/>
              <a:gd name="T46" fmla="*/ 1933 w 23"/>
              <a:gd name="T47" fmla="*/ 13302 h 29"/>
              <a:gd name="T48" fmla="*/ 3382 w 23"/>
              <a:gd name="T49" fmla="*/ 13794 h 29"/>
              <a:gd name="T50" fmla="*/ 4348 w 23"/>
              <a:gd name="T51" fmla="*/ 14287 h 29"/>
              <a:gd name="T52" fmla="*/ 4831 w 23"/>
              <a:gd name="T53" fmla="*/ 14287 h 29"/>
              <a:gd name="T54" fmla="*/ 5798 w 23"/>
              <a:gd name="T55" fmla="*/ 14287 h 29"/>
              <a:gd name="T56" fmla="*/ 6764 w 23"/>
              <a:gd name="T57" fmla="*/ 14287 h 29"/>
              <a:gd name="T58" fmla="*/ 8213 w 23"/>
              <a:gd name="T59" fmla="*/ 13794 h 29"/>
              <a:gd name="T60" fmla="*/ 8696 w 23"/>
              <a:gd name="T61" fmla="*/ 13302 h 29"/>
              <a:gd name="T62" fmla="*/ 9179 w 23"/>
              <a:gd name="T63" fmla="*/ 12316 h 29"/>
              <a:gd name="T64" fmla="*/ 10146 w 23"/>
              <a:gd name="T65" fmla="*/ 11824 h 29"/>
              <a:gd name="T66" fmla="*/ 10146 w 23"/>
              <a:gd name="T67" fmla="*/ 10838 h 29"/>
              <a:gd name="T68" fmla="*/ 11112 w 23"/>
              <a:gd name="T69" fmla="*/ 8868 h 29"/>
              <a:gd name="T70" fmla="*/ 11112 w 23"/>
              <a:gd name="T71" fmla="*/ 7882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29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9"/>
                </a:lnTo>
                <a:lnTo>
                  <a:pt x="21" y="8"/>
                </a:lnTo>
                <a:lnTo>
                  <a:pt x="21" y="7"/>
                </a:lnTo>
                <a:lnTo>
                  <a:pt x="21" y="6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4" y="2"/>
                </a:lnTo>
                <a:lnTo>
                  <a:pt x="3" y="3"/>
                </a:lnTo>
                <a:lnTo>
                  <a:pt x="3" y="4"/>
                </a:lnTo>
                <a:lnTo>
                  <a:pt x="2" y="5"/>
                </a:lnTo>
                <a:lnTo>
                  <a:pt x="1" y="6"/>
                </a:lnTo>
                <a:lnTo>
                  <a:pt x="1" y="7"/>
                </a:lnTo>
                <a:lnTo>
                  <a:pt x="1" y="8"/>
                </a:lnTo>
                <a:lnTo>
                  <a:pt x="0" y="9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4" y="27"/>
                </a:lnTo>
                <a:lnTo>
                  <a:pt x="6" y="28"/>
                </a:lnTo>
                <a:lnTo>
                  <a:pt x="7" y="28"/>
                </a:lnTo>
                <a:lnTo>
                  <a:pt x="8" y="29"/>
                </a:lnTo>
                <a:lnTo>
                  <a:pt x="9" y="29"/>
                </a:lnTo>
                <a:lnTo>
                  <a:pt x="10" y="29"/>
                </a:lnTo>
                <a:lnTo>
                  <a:pt x="11" y="29"/>
                </a:lnTo>
                <a:lnTo>
                  <a:pt x="12" y="29"/>
                </a:lnTo>
                <a:lnTo>
                  <a:pt x="13" y="29"/>
                </a:lnTo>
                <a:lnTo>
                  <a:pt x="14" y="29"/>
                </a:lnTo>
                <a:lnTo>
                  <a:pt x="15" y="29"/>
                </a:lnTo>
                <a:lnTo>
                  <a:pt x="17" y="28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19"/>
                </a:lnTo>
                <a:lnTo>
                  <a:pt x="23" y="18"/>
                </a:lnTo>
                <a:lnTo>
                  <a:pt x="23" y="17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71" name="Line 614"/>
          <p:cNvSpPr>
            <a:spLocks noChangeShapeType="1"/>
          </p:cNvSpPr>
          <p:nvPr/>
        </p:nvSpPr>
        <p:spPr bwMode="auto">
          <a:xfrm>
            <a:off x="5534025" y="3222625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72" name="Line 615"/>
          <p:cNvSpPr>
            <a:spLocks noChangeShapeType="1"/>
          </p:cNvSpPr>
          <p:nvPr/>
        </p:nvSpPr>
        <p:spPr bwMode="auto">
          <a:xfrm>
            <a:off x="5502275" y="3259138"/>
            <a:ext cx="63500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73" name="Freeform 616"/>
          <p:cNvSpPr>
            <a:spLocks/>
          </p:cNvSpPr>
          <p:nvPr/>
        </p:nvSpPr>
        <p:spPr bwMode="auto">
          <a:xfrm>
            <a:off x="4814888" y="5003800"/>
            <a:ext cx="325437" cy="339725"/>
          </a:xfrm>
          <a:custGeom>
            <a:avLst/>
            <a:gdLst>
              <a:gd name="T0" fmla="*/ 29633 w 615"/>
              <a:gd name="T1" fmla="*/ 103027 h 643"/>
              <a:gd name="T2" fmla="*/ 0 w 615"/>
              <a:gd name="T3" fmla="*/ 103027 h 643"/>
              <a:gd name="T4" fmla="*/ 162454 w 615"/>
              <a:gd name="T5" fmla="*/ 0 h 643"/>
              <a:gd name="T6" fmla="*/ 325437 w 615"/>
              <a:gd name="T7" fmla="*/ 103027 h 643"/>
              <a:gd name="T8" fmla="*/ 310620 w 615"/>
              <a:gd name="T9" fmla="*/ 103027 h 643"/>
              <a:gd name="T10" fmla="*/ 295804 w 615"/>
              <a:gd name="T11" fmla="*/ 103027 h 643"/>
              <a:gd name="T12" fmla="*/ 295804 w 615"/>
              <a:gd name="T13" fmla="*/ 324403 h 643"/>
              <a:gd name="T14" fmla="*/ 29633 w 615"/>
              <a:gd name="T15" fmla="*/ 324403 h 643"/>
              <a:gd name="T16" fmla="*/ 29633 w 615"/>
              <a:gd name="T17" fmla="*/ 103027 h 643"/>
              <a:gd name="T18" fmla="*/ 295804 w 615"/>
              <a:gd name="T19" fmla="*/ 103027 h 643"/>
              <a:gd name="T20" fmla="*/ 310620 w 615"/>
              <a:gd name="T21" fmla="*/ 103027 h 643"/>
              <a:gd name="T22" fmla="*/ 310620 w 615"/>
              <a:gd name="T23" fmla="*/ 339725 h 643"/>
              <a:gd name="T24" fmla="*/ 29633 w 615"/>
              <a:gd name="T25" fmla="*/ 339725 h 643"/>
              <a:gd name="T26" fmla="*/ 29633 w 615"/>
              <a:gd name="T27" fmla="*/ 324403 h 643"/>
              <a:gd name="T28" fmla="*/ 29633 w 615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5" y="195"/>
                </a:lnTo>
                <a:lnTo>
                  <a:pt x="587" y="195"/>
                </a:lnTo>
                <a:lnTo>
                  <a:pt x="559" y="195"/>
                </a:lnTo>
                <a:lnTo>
                  <a:pt x="559" y="614"/>
                </a:lnTo>
                <a:lnTo>
                  <a:pt x="56" y="614"/>
                </a:lnTo>
                <a:lnTo>
                  <a:pt x="56" y="195"/>
                </a:lnTo>
                <a:lnTo>
                  <a:pt x="559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74" name="Rectangle 617"/>
          <p:cNvSpPr>
            <a:spLocks noChangeArrowheads="1"/>
          </p:cNvSpPr>
          <p:nvPr/>
        </p:nvSpPr>
        <p:spPr bwMode="auto">
          <a:xfrm>
            <a:off x="4845050" y="5106988"/>
            <a:ext cx="268288" cy="220662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75" name="Rectangle 618"/>
          <p:cNvSpPr>
            <a:spLocks noChangeArrowheads="1"/>
          </p:cNvSpPr>
          <p:nvPr/>
        </p:nvSpPr>
        <p:spPr bwMode="auto">
          <a:xfrm>
            <a:off x="4887913" y="5159375"/>
            <a:ext cx="93662" cy="166688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76" name="Rectangle 619"/>
          <p:cNvSpPr>
            <a:spLocks noChangeArrowheads="1"/>
          </p:cNvSpPr>
          <p:nvPr/>
        </p:nvSpPr>
        <p:spPr bwMode="auto">
          <a:xfrm>
            <a:off x="5022850" y="5154613"/>
            <a:ext cx="65088" cy="80962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77" name="Freeform 620"/>
          <p:cNvSpPr>
            <a:spLocks/>
          </p:cNvSpPr>
          <p:nvPr/>
        </p:nvSpPr>
        <p:spPr bwMode="auto">
          <a:xfrm>
            <a:off x="4957763" y="5237163"/>
            <a:ext cx="11112" cy="15875"/>
          </a:xfrm>
          <a:custGeom>
            <a:avLst/>
            <a:gdLst>
              <a:gd name="T0" fmla="*/ 11112 w 23"/>
              <a:gd name="T1" fmla="*/ 6879 h 30"/>
              <a:gd name="T2" fmla="*/ 11112 w 23"/>
              <a:gd name="T3" fmla="*/ 5821 h 30"/>
              <a:gd name="T4" fmla="*/ 10146 w 23"/>
              <a:gd name="T5" fmla="*/ 4763 h 30"/>
              <a:gd name="T6" fmla="*/ 10146 w 23"/>
              <a:gd name="T7" fmla="*/ 3704 h 30"/>
              <a:gd name="T8" fmla="*/ 9179 w 23"/>
              <a:gd name="T9" fmla="*/ 2117 h 30"/>
              <a:gd name="T10" fmla="*/ 8213 w 23"/>
              <a:gd name="T11" fmla="*/ 1058 h 30"/>
              <a:gd name="T12" fmla="*/ 7730 w 23"/>
              <a:gd name="T13" fmla="*/ 529 h 30"/>
              <a:gd name="T14" fmla="*/ 6764 w 23"/>
              <a:gd name="T15" fmla="*/ 0 h 30"/>
              <a:gd name="T16" fmla="*/ 5798 w 23"/>
              <a:gd name="T17" fmla="*/ 0 h 30"/>
              <a:gd name="T18" fmla="*/ 4831 w 23"/>
              <a:gd name="T19" fmla="*/ 0 h 30"/>
              <a:gd name="T20" fmla="*/ 4348 w 23"/>
              <a:gd name="T21" fmla="*/ 0 h 30"/>
              <a:gd name="T22" fmla="*/ 3382 w 23"/>
              <a:gd name="T23" fmla="*/ 529 h 30"/>
              <a:gd name="T24" fmla="*/ 1933 w 23"/>
              <a:gd name="T25" fmla="*/ 1058 h 30"/>
              <a:gd name="T26" fmla="*/ 1449 w 23"/>
              <a:gd name="T27" fmla="*/ 2117 h 30"/>
              <a:gd name="T28" fmla="*/ 483 w 23"/>
              <a:gd name="T29" fmla="*/ 3704 h 30"/>
              <a:gd name="T30" fmla="*/ 483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483 w 23"/>
              <a:gd name="T41" fmla="*/ 11642 h 30"/>
              <a:gd name="T42" fmla="*/ 483 w 23"/>
              <a:gd name="T43" fmla="*/ 12700 h 30"/>
              <a:gd name="T44" fmla="*/ 1449 w 23"/>
              <a:gd name="T45" fmla="*/ 13229 h 30"/>
              <a:gd name="T46" fmla="*/ 1933 w 23"/>
              <a:gd name="T47" fmla="*/ 14817 h 30"/>
              <a:gd name="T48" fmla="*/ 3382 w 23"/>
              <a:gd name="T49" fmla="*/ 15346 h 30"/>
              <a:gd name="T50" fmla="*/ 4348 w 23"/>
              <a:gd name="T51" fmla="*/ 15875 h 30"/>
              <a:gd name="T52" fmla="*/ 4831 w 23"/>
              <a:gd name="T53" fmla="*/ 15875 h 30"/>
              <a:gd name="T54" fmla="*/ 5798 w 23"/>
              <a:gd name="T55" fmla="*/ 15875 h 30"/>
              <a:gd name="T56" fmla="*/ 6764 w 23"/>
              <a:gd name="T57" fmla="*/ 15875 h 30"/>
              <a:gd name="T58" fmla="*/ 7730 w 23"/>
              <a:gd name="T59" fmla="*/ 15346 h 30"/>
              <a:gd name="T60" fmla="*/ 8213 w 23"/>
              <a:gd name="T61" fmla="*/ 14817 h 30"/>
              <a:gd name="T62" fmla="*/ 9179 w 23"/>
              <a:gd name="T63" fmla="*/ 13229 h 30"/>
              <a:gd name="T64" fmla="*/ 10146 w 23"/>
              <a:gd name="T65" fmla="*/ 12700 h 30"/>
              <a:gd name="T66" fmla="*/ 10146 w 23"/>
              <a:gd name="T67" fmla="*/ 11642 h 30"/>
              <a:gd name="T68" fmla="*/ 11112 w 23"/>
              <a:gd name="T69" fmla="*/ 10054 h 30"/>
              <a:gd name="T70" fmla="*/ 11112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4"/>
                </a:lnTo>
                <a:lnTo>
                  <a:pt x="19" y="3"/>
                </a:lnTo>
                <a:lnTo>
                  <a:pt x="17" y="2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5" y="1"/>
                </a:lnTo>
                <a:lnTo>
                  <a:pt x="4" y="2"/>
                </a:lnTo>
                <a:lnTo>
                  <a:pt x="3" y="3"/>
                </a:lnTo>
                <a:lnTo>
                  <a:pt x="3" y="4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4" y="28"/>
                </a:lnTo>
                <a:lnTo>
                  <a:pt x="5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29"/>
                </a:lnTo>
                <a:lnTo>
                  <a:pt x="17" y="28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78" name="Line 621"/>
          <p:cNvSpPr>
            <a:spLocks noChangeShapeType="1"/>
          </p:cNvSpPr>
          <p:nvPr/>
        </p:nvSpPr>
        <p:spPr bwMode="auto">
          <a:xfrm>
            <a:off x="5054600" y="5156200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79" name="Line 622"/>
          <p:cNvSpPr>
            <a:spLocks noChangeShapeType="1"/>
          </p:cNvSpPr>
          <p:nvPr/>
        </p:nvSpPr>
        <p:spPr bwMode="auto">
          <a:xfrm>
            <a:off x="5022850" y="5194300"/>
            <a:ext cx="63500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80" name="Freeform 623"/>
          <p:cNvSpPr>
            <a:spLocks/>
          </p:cNvSpPr>
          <p:nvPr/>
        </p:nvSpPr>
        <p:spPr bwMode="auto">
          <a:xfrm>
            <a:off x="4851400" y="4206875"/>
            <a:ext cx="325438" cy="339725"/>
          </a:xfrm>
          <a:custGeom>
            <a:avLst/>
            <a:gdLst>
              <a:gd name="T0" fmla="*/ 29633 w 615"/>
              <a:gd name="T1" fmla="*/ 103555 h 643"/>
              <a:gd name="T2" fmla="*/ 0 w 615"/>
              <a:gd name="T3" fmla="*/ 103555 h 643"/>
              <a:gd name="T4" fmla="*/ 162984 w 615"/>
              <a:gd name="T5" fmla="*/ 0 h 643"/>
              <a:gd name="T6" fmla="*/ 325438 w 615"/>
              <a:gd name="T7" fmla="*/ 103555 h 643"/>
              <a:gd name="T8" fmla="*/ 310621 w 615"/>
              <a:gd name="T9" fmla="*/ 103555 h 643"/>
              <a:gd name="T10" fmla="*/ 295805 w 615"/>
              <a:gd name="T11" fmla="*/ 103555 h 643"/>
              <a:gd name="T12" fmla="*/ 295805 w 615"/>
              <a:gd name="T13" fmla="*/ 324931 h 643"/>
              <a:gd name="T14" fmla="*/ 29633 w 615"/>
              <a:gd name="T15" fmla="*/ 324931 h 643"/>
              <a:gd name="T16" fmla="*/ 29633 w 615"/>
              <a:gd name="T17" fmla="*/ 103555 h 643"/>
              <a:gd name="T18" fmla="*/ 295805 w 615"/>
              <a:gd name="T19" fmla="*/ 103555 h 643"/>
              <a:gd name="T20" fmla="*/ 310621 w 615"/>
              <a:gd name="T21" fmla="*/ 103555 h 643"/>
              <a:gd name="T22" fmla="*/ 310621 w 615"/>
              <a:gd name="T23" fmla="*/ 339725 h 643"/>
              <a:gd name="T24" fmla="*/ 29633 w 615"/>
              <a:gd name="T25" fmla="*/ 339725 h 643"/>
              <a:gd name="T26" fmla="*/ 29633 w 615"/>
              <a:gd name="T27" fmla="*/ 324931 h 643"/>
              <a:gd name="T28" fmla="*/ 29633 w 615"/>
              <a:gd name="T29" fmla="*/ 103555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6"/>
                </a:moveTo>
                <a:lnTo>
                  <a:pt x="0" y="196"/>
                </a:lnTo>
                <a:lnTo>
                  <a:pt x="308" y="0"/>
                </a:lnTo>
                <a:lnTo>
                  <a:pt x="615" y="196"/>
                </a:lnTo>
                <a:lnTo>
                  <a:pt x="587" y="196"/>
                </a:lnTo>
                <a:lnTo>
                  <a:pt x="559" y="196"/>
                </a:lnTo>
                <a:lnTo>
                  <a:pt x="559" y="615"/>
                </a:lnTo>
                <a:lnTo>
                  <a:pt x="56" y="615"/>
                </a:lnTo>
                <a:lnTo>
                  <a:pt x="56" y="196"/>
                </a:lnTo>
                <a:lnTo>
                  <a:pt x="559" y="196"/>
                </a:lnTo>
                <a:lnTo>
                  <a:pt x="587" y="196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81" name="Rectangle 624"/>
          <p:cNvSpPr>
            <a:spLocks noChangeArrowheads="1"/>
          </p:cNvSpPr>
          <p:nvPr/>
        </p:nvSpPr>
        <p:spPr bwMode="auto">
          <a:xfrm>
            <a:off x="4881563" y="4310063"/>
            <a:ext cx="269875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82" name="Rectangle 625"/>
          <p:cNvSpPr>
            <a:spLocks noChangeArrowheads="1"/>
          </p:cNvSpPr>
          <p:nvPr/>
        </p:nvSpPr>
        <p:spPr bwMode="auto">
          <a:xfrm>
            <a:off x="4926013" y="4364038"/>
            <a:ext cx="93662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83" name="Rectangle 626"/>
          <p:cNvSpPr>
            <a:spLocks noChangeArrowheads="1"/>
          </p:cNvSpPr>
          <p:nvPr/>
        </p:nvSpPr>
        <p:spPr bwMode="auto">
          <a:xfrm>
            <a:off x="5060950" y="4359275"/>
            <a:ext cx="63500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84" name="Freeform 627"/>
          <p:cNvSpPr>
            <a:spLocks/>
          </p:cNvSpPr>
          <p:nvPr/>
        </p:nvSpPr>
        <p:spPr bwMode="auto">
          <a:xfrm>
            <a:off x="4994275" y="4440238"/>
            <a:ext cx="12700" cy="15875"/>
          </a:xfrm>
          <a:custGeom>
            <a:avLst/>
            <a:gdLst>
              <a:gd name="T0" fmla="*/ 12700 w 23"/>
              <a:gd name="T1" fmla="*/ 7408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646 h 30"/>
              <a:gd name="T10" fmla="*/ 9939 w 23"/>
              <a:gd name="T11" fmla="*/ 1588 h 30"/>
              <a:gd name="T12" fmla="*/ 9387 w 23"/>
              <a:gd name="T13" fmla="*/ 1058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1058 h 30"/>
              <a:gd name="T24" fmla="*/ 2761 w 23"/>
              <a:gd name="T25" fmla="*/ 1588 h 30"/>
              <a:gd name="T26" fmla="*/ 1657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7408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3229 h 30"/>
              <a:gd name="T44" fmla="*/ 1657 w 23"/>
              <a:gd name="T45" fmla="*/ 13758 h 30"/>
              <a:gd name="T46" fmla="*/ 2761 w 23"/>
              <a:gd name="T47" fmla="*/ 14817 h 30"/>
              <a:gd name="T48" fmla="*/ 3865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9387 w 23"/>
              <a:gd name="T59" fmla="*/ 15346 h 30"/>
              <a:gd name="T60" fmla="*/ 9939 w 23"/>
              <a:gd name="T61" fmla="*/ 14817 h 30"/>
              <a:gd name="T62" fmla="*/ 10491 w 23"/>
              <a:gd name="T63" fmla="*/ 13758 h 30"/>
              <a:gd name="T64" fmla="*/ 11596 w 23"/>
              <a:gd name="T65" fmla="*/ 13229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5"/>
                </a:moveTo>
                <a:lnTo>
                  <a:pt x="23" y="14"/>
                </a:lnTo>
                <a:lnTo>
                  <a:pt x="23" y="13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5"/>
                </a:lnTo>
                <a:lnTo>
                  <a:pt x="19" y="4"/>
                </a:lnTo>
                <a:lnTo>
                  <a:pt x="18" y="3"/>
                </a:lnTo>
                <a:lnTo>
                  <a:pt x="17" y="2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2"/>
                </a:lnTo>
                <a:lnTo>
                  <a:pt x="6" y="2"/>
                </a:lnTo>
                <a:lnTo>
                  <a:pt x="5" y="3"/>
                </a:lnTo>
                <a:lnTo>
                  <a:pt x="3" y="4"/>
                </a:lnTo>
                <a:lnTo>
                  <a:pt x="3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3"/>
                </a:lnTo>
                <a:lnTo>
                  <a:pt x="0" y="14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4"/>
                </a:lnTo>
                <a:lnTo>
                  <a:pt x="1" y="25"/>
                </a:lnTo>
                <a:lnTo>
                  <a:pt x="2" y="25"/>
                </a:lnTo>
                <a:lnTo>
                  <a:pt x="3" y="26"/>
                </a:lnTo>
                <a:lnTo>
                  <a:pt x="3" y="27"/>
                </a:lnTo>
                <a:lnTo>
                  <a:pt x="5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7" y="29"/>
                </a:lnTo>
                <a:lnTo>
                  <a:pt x="18" y="28"/>
                </a:lnTo>
                <a:lnTo>
                  <a:pt x="19" y="27"/>
                </a:lnTo>
                <a:lnTo>
                  <a:pt x="19" y="26"/>
                </a:lnTo>
                <a:lnTo>
                  <a:pt x="20" y="25"/>
                </a:lnTo>
                <a:lnTo>
                  <a:pt x="21" y="25"/>
                </a:lnTo>
                <a:lnTo>
                  <a:pt x="21" y="24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85" name="Line 628"/>
          <p:cNvSpPr>
            <a:spLocks noChangeShapeType="1"/>
          </p:cNvSpPr>
          <p:nvPr/>
        </p:nvSpPr>
        <p:spPr bwMode="auto">
          <a:xfrm>
            <a:off x="5091113" y="4359275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86" name="Line 629"/>
          <p:cNvSpPr>
            <a:spLocks noChangeShapeType="1"/>
          </p:cNvSpPr>
          <p:nvPr/>
        </p:nvSpPr>
        <p:spPr bwMode="auto">
          <a:xfrm>
            <a:off x="5060950" y="4397375"/>
            <a:ext cx="61913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87" name="Freeform 630"/>
          <p:cNvSpPr>
            <a:spLocks/>
          </p:cNvSpPr>
          <p:nvPr/>
        </p:nvSpPr>
        <p:spPr bwMode="auto">
          <a:xfrm>
            <a:off x="4043363" y="4117975"/>
            <a:ext cx="325437" cy="339725"/>
          </a:xfrm>
          <a:custGeom>
            <a:avLst/>
            <a:gdLst>
              <a:gd name="T0" fmla="*/ 29633 w 615"/>
              <a:gd name="T1" fmla="*/ 103555 h 643"/>
              <a:gd name="T2" fmla="*/ 0 w 615"/>
              <a:gd name="T3" fmla="*/ 103555 h 643"/>
              <a:gd name="T4" fmla="*/ 162454 w 615"/>
              <a:gd name="T5" fmla="*/ 0 h 643"/>
              <a:gd name="T6" fmla="*/ 325437 w 615"/>
              <a:gd name="T7" fmla="*/ 103555 h 643"/>
              <a:gd name="T8" fmla="*/ 310620 w 615"/>
              <a:gd name="T9" fmla="*/ 103555 h 643"/>
              <a:gd name="T10" fmla="*/ 295804 w 615"/>
              <a:gd name="T11" fmla="*/ 103555 h 643"/>
              <a:gd name="T12" fmla="*/ 295804 w 615"/>
              <a:gd name="T13" fmla="*/ 324931 h 643"/>
              <a:gd name="T14" fmla="*/ 29633 w 615"/>
              <a:gd name="T15" fmla="*/ 324931 h 643"/>
              <a:gd name="T16" fmla="*/ 29633 w 615"/>
              <a:gd name="T17" fmla="*/ 103555 h 643"/>
              <a:gd name="T18" fmla="*/ 295804 w 615"/>
              <a:gd name="T19" fmla="*/ 103555 h 643"/>
              <a:gd name="T20" fmla="*/ 310620 w 615"/>
              <a:gd name="T21" fmla="*/ 103555 h 643"/>
              <a:gd name="T22" fmla="*/ 310620 w 615"/>
              <a:gd name="T23" fmla="*/ 339725 h 643"/>
              <a:gd name="T24" fmla="*/ 29633 w 615"/>
              <a:gd name="T25" fmla="*/ 339725 h 643"/>
              <a:gd name="T26" fmla="*/ 29633 w 615"/>
              <a:gd name="T27" fmla="*/ 324931 h 643"/>
              <a:gd name="T28" fmla="*/ 29633 w 615"/>
              <a:gd name="T29" fmla="*/ 103555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6"/>
                </a:moveTo>
                <a:lnTo>
                  <a:pt x="0" y="196"/>
                </a:lnTo>
                <a:lnTo>
                  <a:pt x="307" y="0"/>
                </a:lnTo>
                <a:lnTo>
                  <a:pt x="615" y="196"/>
                </a:lnTo>
                <a:lnTo>
                  <a:pt x="587" y="196"/>
                </a:lnTo>
                <a:lnTo>
                  <a:pt x="559" y="196"/>
                </a:lnTo>
                <a:lnTo>
                  <a:pt x="559" y="615"/>
                </a:lnTo>
                <a:lnTo>
                  <a:pt x="56" y="615"/>
                </a:lnTo>
                <a:lnTo>
                  <a:pt x="56" y="196"/>
                </a:lnTo>
                <a:lnTo>
                  <a:pt x="559" y="196"/>
                </a:lnTo>
                <a:lnTo>
                  <a:pt x="587" y="196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88" name="Rectangle 631"/>
          <p:cNvSpPr>
            <a:spLocks noChangeArrowheads="1"/>
          </p:cNvSpPr>
          <p:nvPr/>
        </p:nvSpPr>
        <p:spPr bwMode="auto">
          <a:xfrm>
            <a:off x="4073525" y="4221163"/>
            <a:ext cx="269875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89" name="Rectangle 632"/>
          <p:cNvSpPr>
            <a:spLocks noChangeArrowheads="1"/>
          </p:cNvSpPr>
          <p:nvPr/>
        </p:nvSpPr>
        <p:spPr bwMode="auto">
          <a:xfrm>
            <a:off x="4116388" y="4275138"/>
            <a:ext cx="95250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90" name="Rectangle 633"/>
          <p:cNvSpPr>
            <a:spLocks noChangeArrowheads="1"/>
          </p:cNvSpPr>
          <p:nvPr/>
        </p:nvSpPr>
        <p:spPr bwMode="auto">
          <a:xfrm>
            <a:off x="4252913" y="4270375"/>
            <a:ext cx="63500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91" name="Freeform 634"/>
          <p:cNvSpPr>
            <a:spLocks/>
          </p:cNvSpPr>
          <p:nvPr/>
        </p:nvSpPr>
        <p:spPr bwMode="auto">
          <a:xfrm>
            <a:off x="4186238" y="4351338"/>
            <a:ext cx="12700" cy="15875"/>
          </a:xfrm>
          <a:custGeom>
            <a:avLst/>
            <a:gdLst>
              <a:gd name="T0" fmla="*/ 12700 w 23"/>
              <a:gd name="T1" fmla="*/ 7116 h 29"/>
              <a:gd name="T2" fmla="*/ 12700 w 23"/>
              <a:gd name="T3" fmla="*/ 6022 h 29"/>
              <a:gd name="T4" fmla="*/ 11596 w 23"/>
              <a:gd name="T5" fmla="*/ 4379 h 29"/>
              <a:gd name="T6" fmla="*/ 11596 w 23"/>
              <a:gd name="T7" fmla="*/ 3284 h 29"/>
              <a:gd name="T8" fmla="*/ 10491 w 23"/>
              <a:gd name="T9" fmla="*/ 2190 h 29"/>
              <a:gd name="T10" fmla="*/ 9939 w 23"/>
              <a:gd name="T11" fmla="*/ 1095 h 29"/>
              <a:gd name="T12" fmla="*/ 8835 w 23"/>
              <a:gd name="T13" fmla="*/ 547 h 29"/>
              <a:gd name="T14" fmla="*/ 7730 w 23"/>
              <a:gd name="T15" fmla="*/ 0 h 29"/>
              <a:gd name="T16" fmla="*/ 6626 w 23"/>
              <a:gd name="T17" fmla="*/ 0 h 29"/>
              <a:gd name="T18" fmla="*/ 5522 w 23"/>
              <a:gd name="T19" fmla="*/ 0 h 29"/>
              <a:gd name="T20" fmla="*/ 4970 w 23"/>
              <a:gd name="T21" fmla="*/ 0 h 29"/>
              <a:gd name="T22" fmla="*/ 3865 w 23"/>
              <a:gd name="T23" fmla="*/ 547 h 29"/>
              <a:gd name="T24" fmla="*/ 2209 w 23"/>
              <a:gd name="T25" fmla="*/ 1095 h 29"/>
              <a:gd name="T26" fmla="*/ 1657 w 23"/>
              <a:gd name="T27" fmla="*/ 2190 h 29"/>
              <a:gd name="T28" fmla="*/ 552 w 23"/>
              <a:gd name="T29" fmla="*/ 3284 h 29"/>
              <a:gd name="T30" fmla="*/ 552 w 23"/>
              <a:gd name="T31" fmla="*/ 4379 h 29"/>
              <a:gd name="T32" fmla="*/ 0 w 23"/>
              <a:gd name="T33" fmla="*/ 6022 h 29"/>
              <a:gd name="T34" fmla="*/ 0 w 23"/>
              <a:gd name="T35" fmla="*/ 7116 h 29"/>
              <a:gd name="T36" fmla="*/ 0 w 23"/>
              <a:gd name="T37" fmla="*/ 8759 h 29"/>
              <a:gd name="T38" fmla="*/ 0 w 23"/>
              <a:gd name="T39" fmla="*/ 9853 h 29"/>
              <a:gd name="T40" fmla="*/ 552 w 23"/>
              <a:gd name="T41" fmla="*/ 12043 h 29"/>
              <a:gd name="T42" fmla="*/ 552 w 23"/>
              <a:gd name="T43" fmla="*/ 13138 h 29"/>
              <a:gd name="T44" fmla="*/ 1657 w 23"/>
              <a:gd name="T45" fmla="*/ 13685 h 29"/>
              <a:gd name="T46" fmla="*/ 2209 w 23"/>
              <a:gd name="T47" fmla="*/ 14780 h 29"/>
              <a:gd name="T48" fmla="*/ 3865 w 23"/>
              <a:gd name="T49" fmla="*/ 15328 h 29"/>
              <a:gd name="T50" fmla="*/ 4970 w 23"/>
              <a:gd name="T51" fmla="*/ 15875 h 29"/>
              <a:gd name="T52" fmla="*/ 5522 w 23"/>
              <a:gd name="T53" fmla="*/ 15875 h 29"/>
              <a:gd name="T54" fmla="*/ 6626 w 23"/>
              <a:gd name="T55" fmla="*/ 15875 h 29"/>
              <a:gd name="T56" fmla="*/ 7730 w 23"/>
              <a:gd name="T57" fmla="*/ 15875 h 29"/>
              <a:gd name="T58" fmla="*/ 8835 w 23"/>
              <a:gd name="T59" fmla="*/ 15328 h 29"/>
              <a:gd name="T60" fmla="*/ 9939 w 23"/>
              <a:gd name="T61" fmla="*/ 14780 h 29"/>
              <a:gd name="T62" fmla="*/ 10491 w 23"/>
              <a:gd name="T63" fmla="*/ 13685 h 29"/>
              <a:gd name="T64" fmla="*/ 11596 w 23"/>
              <a:gd name="T65" fmla="*/ 13138 h 29"/>
              <a:gd name="T66" fmla="*/ 11596 w 23"/>
              <a:gd name="T67" fmla="*/ 12043 h 29"/>
              <a:gd name="T68" fmla="*/ 12700 w 23"/>
              <a:gd name="T69" fmla="*/ 9853 h 29"/>
              <a:gd name="T70" fmla="*/ 12700 w 23"/>
              <a:gd name="T71" fmla="*/ 8759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29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9"/>
                </a:lnTo>
                <a:lnTo>
                  <a:pt x="21" y="8"/>
                </a:lnTo>
                <a:lnTo>
                  <a:pt x="21" y="7"/>
                </a:lnTo>
                <a:lnTo>
                  <a:pt x="21" y="6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4" y="2"/>
                </a:lnTo>
                <a:lnTo>
                  <a:pt x="3" y="3"/>
                </a:lnTo>
                <a:lnTo>
                  <a:pt x="3" y="4"/>
                </a:lnTo>
                <a:lnTo>
                  <a:pt x="2" y="5"/>
                </a:lnTo>
                <a:lnTo>
                  <a:pt x="1" y="6"/>
                </a:lnTo>
                <a:lnTo>
                  <a:pt x="1" y="7"/>
                </a:lnTo>
                <a:lnTo>
                  <a:pt x="1" y="8"/>
                </a:lnTo>
                <a:lnTo>
                  <a:pt x="0" y="9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4" y="27"/>
                </a:lnTo>
                <a:lnTo>
                  <a:pt x="6" y="28"/>
                </a:lnTo>
                <a:lnTo>
                  <a:pt x="7" y="28"/>
                </a:lnTo>
                <a:lnTo>
                  <a:pt x="8" y="29"/>
                </a:lnTo>
                <a:lnTo>
                  <a:pt x="9" y="29"/>
                </a:lnTo>
                <a:lnTo>
                  <a:pt x="10" y="29"/>
                </a:lnTo>
                <a:lnTo>
                  <a:pt x="11" y="29"/>
                </a:lnTo>
                <a:lnTo>
                  <a:pt x="12" y="29"/>
                </a:lnTo>
                <a:lnTo>
                  <a:pt x="13" y="29"/>
                </a:lnTo>
                <a:lnTo>
                  <a:pt x="14" y="29"/>
                </a:lnTo>
                <a:lnTo>
                  <a:pt x="15" y="29"/>
                </a:lnTo>
                <a:lnTo>
                  <a:pt x="16" y="28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19"/>
                </a:lnTo>
                <a:lnTo>
                  <a:pt x="23" y="18"/>
                </a:lnTo>
                <a:lnTo>
                  <a:pt x="23" y="17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92" name="Line 635"/>
          <p:cNvSpPr>
            <a:spLocks noChangeShapeType="1"/>
          </p:cNvSpPr>
          <p:nvPr/>
        </p:nvSpPr>
        <p:spPr bwMode="auto">
          <a:xfrm>
            <a:off x="4283075" y="4270375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93" name="Line 636"/>
          <p:cNvSpPr>
            <a:spLocks noChangeShapeType="1"/>
          </p:cNvSpPr>
          <p:nvPr/>
        </p:nvSpPr>
        <p:spPr bwMode="auto">
          <a:xfrm>
            <a:off x="4252913" y="4308475"/>
            <a:ext cx="61912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94" name="Freeform 637"/>
          <p:cNvSpPr>
            <a:spLocks/>
          </p:cNvSpPr>
          <p:nvPr/>
        </p:nvSpPr>
        <p:spPr bwMode="auto">
          <a:xfrm>
            <a:off x="2705100" y="5988050"/>
            <a:ext cx="325438" cy="341313"/>
          </a:xfrm>
          <a:custGeom>
            <a:avLst/>
            <a:gdLst>
              <a:gd name="T0" fmla="*/ 29633 w 615"/>
              <a:gd name="T1" fmla="*/ 104039 h 643"/>
              <a:gd name="T2" fmla="*/ 0 w 615"/>
              <a:gd name="T3" fmla="*/ 104039 h 643"/>
              <a:gd name="T4" fmla="*/ 162454 w 615"/>
              <a:gd name="T5" fmla="*/ 0 h 643"/>
              <a:gd name="T6" fmla="*/ 325438 w 615"/>
              <a:gd name="T7" fmla="*/ 104039 h 643"/>
              <a:gd name="T8" fmla="*/ 310621 w 615"/>
              <a:gd name="T9" fmla="*/ 104039 h 643"/>
              <a:gd name="T10" fmla="*/ 295805 w 615"/>
              <a:gd name="T11" fmla="*/ 104039 h 643"/>
              <a:gd name="T12" fmla="*/ 295805 w 615"/>
              <a:gd name="T13" fmla="*/ 326450 h 643"/>
              <a:gd name="T14" fmla="*/ 29633 w 615"/>
              <a:gd name="T15" fmla="*/ 326450 h 643"/>
              <a:gd name="T16" fmla="*/ 29633 w 615"/>
              <a:gd name="T17" fmla="*/ 104039 h 643"/>
              <a:gd name="T18" fmla="*/ 295805 w 615"/>
              <a:gd name="T19" fmla="*/ 104039 h 643"/>
              <a:gd name="T20" fmla="*/ 310621 w 615"/>
              <a:gd name="T21" fmla="*/ 104039 h 643"/>
              <a:gd name="T22" fmla="*/ 310621 w 615"/>
              <a:gd name="T23" fmla="*/ 341313 h 643"/>
              <a:gd name="T24" fmla="*/ 29633 w 615"/>
              <a:gd name="T25" fmla="*/ 341313 h 643"/>
              <a:gd name="T26" fmla="*/ 29633 w 615"/>
              <a:gd name="T27" fmla="*/ 326450 h 643"/>
              <a:gd name="T28" fmla="*/ 29633 w 615"/>
              <a:gd name="T29" fmla="*/ 104039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6"/>
                </a:moveTo>
                <a:lnTo>
                  <a:pt x="0" y="196"/>
                </a:lnTo>
                <a:lnTo>
                  <a:pt x="307" y="0"/>
                </a:lnTo>
                <a:lnTo>
                  <a:pt x="615" y="196"/>
                </a:lnTo>
                <a:lnTo>
                  <a:pt x="587" y="196"/>
                </a:lnTo>
                <a:lnTo>
                  <a:pt x="559" y="196"/>
                </a:lnTo>
                <a:lnTo>
                  <a:pt x="559" y="615"/>
                </a:lnTo>
                <a:lnTo>
                  <a:pt x="56" y="615"/>
                </a:lnTo>
                <a:lnTo>
                  <a:pt x="56" y="196"/>
                </a:lnTo>
                <a:lnTo>
                  <a:pt x="559" y="196"/>
                </a:lnTo>
                <a:lnTo>
                  <a:pt x="587" y="196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95" name="Rectangle 638"/>
          <p:cNvSpPr>
            <a:spLocks noChangeArrowheads="1"/>
          </p:cNvSpPr>
          <p:nvPr/>
        </p:nvSpPr>
        <p:spPr bwMode="auto">
          <a:xfrm>
            <a:off x="2735263" y="6092825"/>
            <a:ext cx="268287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96" name="Rectangle 639"/>
          <p:cNvSpPr>
            <a:spLocks noChangeArrowheads="1"/>
          </p:cNvSpPr>
          <p:nvPr/>
        </p:nvSpPr>
        <p:spPr bwMode="auto">
          <a:xfrm>
            <a:off x="2778125" y="6145213"/>
            <a:ext cx="93663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97" name="Rectangle 640"/>
          <p:cNvSpPr>
            <a:spLocks noChangeArrowheads="1"/>
          </p:cNvSpPr>
          <p:nvPr/>
        </p:nvSpPr>
        <p:spPr bwMode="auto">
          <a:xfrm>
            <a:off x="2913063" y="6140450"/>
            <a:ext cx="65087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98" name="Freeform 641"/>
          <p:cNvSpPr>
            <a:spLocks/>
          </p:cNvSpPr>
          <p:nvPr/>
        </p:nvSpPr>
        <p:spPr bwMode="auto">
          <a:xfrm>
            <a:off x="2846388" y="6221413"/>
            <a:ext cx="12700" cy="15875"/>
          </a:xfrm>
          <a:custGeom>
            <a:avLst/>
            <a:gdLst>
              <a:gd name="T0" fmla="*/ 12700 w 23"/>
              <a:gd name="T1" fmla="*/ 7408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646 h 30"/>
              <a:gd name="T10" fmla="*/ 9939 w 23"/>
              <a:gd name="T11" fmla="*/ 1588 h 30"/>
              <a:gd name="T12" fmla="*/ 9387 w 23"/>
              <a:gd name="T13" fmla="*/ 1058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1058 h 30"/>
              <a:gd name="T24" fmla="*/ 2209 w 23"/>
              <a:gd name="T25" fmla="*/ 1588 h 30"/>
              <a:gd name="T26" fmla="*/ 1657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7408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3229 h 30"/>
              <a:gd name="T44" fmla="*/ 1657 w 23"/>
              <a:gd name="T45" fmla="*/ 13758 h 30"/>
              <a:gd name="T46" fmla="*/ 2209 w 23"/>
              <a:gd name="T47" fmla="*/ 14817 h 30"/>
              <a:gd name="T48" fmla="*/ 3865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9387 w 23"/>
              <a:gd name="T59" fmla="*/ 15346 h 30"/>
              <a:gd name="T60" fmla="*/ 9939 w 23"/>
              <a:gd name="T61" fmla="*/ 14817 h 30"/>
              <a:gd name="T62" fmla="*/ 10491 w 23"/>
              <a:gd name="T63" fmla="*/ 13758 h 30"/>
              <a:gd name="T64" fmla="*/ 11596 w 23"/>
              <a:gd name="T65" fmla="*/ 13229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5"/>
                </a:moveTo>
                <a:lnTo>
                  <a:pt x="23" y="14"/>
                </a:lnTo>
                <a:lnTo>
                  <a:pt x="23" y="13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5"/>
                </a:lnTo>
                <a:lnTo>
                  <a:pt x="19" y="4"/>
                </a:lnTo>
                <a:lnTo>
                  <a:pt x="18" y="3"/>
                </a:lnTo>
                <a:lnTo>
                  <a:pt x="17" y="2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2"/>
                </a:lnTo>
                <a:lnTo>
                  <a:pt x="6" y="2"/>
                </a:lnTo>
                <a:lnTo>
                  <a:pt x="4" y="3"/>
                </a:lnTo>
                <a:lnTo>
                  <a:pt x="3" y="4"/>
                </a:lnTo>
                <a:lnTo>
                  <a:pt x="3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3"/>
                </a:lnTo>
                <a:lnTo>
                  <a:pt x="0" y="14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4"/>
                </a:lnTo>
                <a:lnTo>
                  <a:pt x="1" y="25"/>
                </a:lnTo>
                <a:lnTo>
                  <a:pt x="2" y="25"/>
                </a:lnTo>
                <a:lnTo>
                  <a:pt x="3" y="26"/>
                </a:lnTo>
                <a:lnTo>
                  <a:pt x="3" y="27"/>
                </a:lnTo>
                <a:lnTo>
                  <a:pt x="4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7" y="29"/>
                </a:lnTo>
                <a:lnTo>
                  <a:pt x="18" y="28"/>
                </a:lnTo>
                <a:lnTo>
                  <a:pt x="19" y="27"/>
                </a:lnTo>
                <a:lnTo>
                  <a:pt x="19" y="26"/>
                </a:lnTo>
                <a:lnTo>
                  <a:pt x="20" y="25"/>
                </a:lnTo>
                <a:lnTo>
                  <a:pt x="21" y="25"/>
                </a:lnTo>
                <a:lnTo>
                  <a:pt x="21" y="24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299" name="Line 642"/>
          <p:cNvSpPr>
            <a:spLocks noChangeShapeType="1"/>
          </p:cNvSpPr>
          <p:nvPr/>
        </p:nvSpPr>
        <p:spPr bwMode="auto">
          <a:xfrm>
            <a:off x="2944813" y="6142038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00" name="Line 643"/>
          <p:cNvSpPr>
            <a:spLocks noChangeShapeType="1"/>
          </p:cNvSpPr>
          <p:nvPr/>
        </p:nvSpPr>
        <p:spPr bwMode="auto">
          <a:xfrm>
            <a:off x="2913063" y="6178550"/>
            <a:ext cx="63500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01" name="Freeform 644"/>
          <p:cNvSpPr>
            <a:spLocks/>
          </p:cNvSpPr>
          <p:nvPr/>
        </p:nvSpPr>
        <p:spPr bwMode="auto">
          <a:xfrm>
            <a:off x="2855913" y="5394325"/>
            <a:ext cx="325437" cy="341313"/>
          </a:xfrm>
          <a:custGeom>
            <a:avLst/>
            <a:gdLst>
              <a:gd name="T0" fmla="*/ 29152 w 614"/>
              <a:gd name="T1" fmla="*/ 103509 h 643"/>
              <a:gd name="T2" fmla="*/ 0 w 614"/>
              <a:gd name="T3" fmla="*/ 103509 h 643"/>
              <a:gd name="T4" fmla="*/ 162719 w 614"/>
              <a:gd name="T5" fmla="*/ 0 h 643"/>
              <a:gd name="T6" fmla="*/ 325437 w 614"/>
              <a:gd name="T7" fmla="*/ 103509 h 643"/>
              <a:gd name="T8" fmla="*/ 310596 w 614"/>
              <a:gd name="T9" fmla="*/ 103509 h 643"/>
              <a:gd name="T10" fmla="*/ 295755 w 614"/>
              <a:gd name="T11" fmla="*/ 103509 h 643"/>
              <a:gd name="T12" fmla="*/ 295755 w 614"/>
              <a:gd name="T13" fmla="*/ 325919 h 643"/>
              <a:gd name="T14" fmla="*/ 29152 w 614"/>
              <a:gd name="T15" fmla="*/ 325919 h 643"/>
              <a:gd name="T16" fmla="*/ 29152 w 614"/>
              <a:gd name="T17" fmla="*/ 103509 h 643"/>
              <a:gd name="T18" fmla="*/ 295755 w 614"/>
              <a:gd name="T19" fmla="*/ 103509 h 643"/>
              <a:gd name="T20" fmla="*/ 310596 w 614"/>
              <a:gd name="T21" fmla="*/ 103509 h 643"/>
              <a:gd name="T22" fmla="*/ 310596 w 614"/>
              <a:gd name="T23" fmla="*/ 341313 h 643"/>
              <a:gd name="T24" fmla="*/ 29152 w 614"/>
              <a:gd name="T25" fmla="*/ 341313 h 643"/>
              <a:gd name="T26" fmla="*/ 29152 w 614"/>
              <a:gd name="T27" fmla="*/ 325919 h 643"/>
              <a:gd name="T28" fmla="*/ 29152 w 614"/>
              <a:gd name="T29" fmla="*/ 103509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5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6" y="195"/>
                </a:lnTo>
                <a:lnTo>
                  <a:pt x="558" y="195"/>
                </a:lnTo>
                <a:lnTo>
                  <a:pt x="558" y="614"/>
                </a:lnTo>
                <a:lnTo>
                  <a:pt x="55" y="614"/>
                </a:lnTo>
                <a:lnTo>
                  <a:pt x="55" y="195"/>
                </a:lnTo>
                <a:lnTo>
                  <a:pt x="558" y="195"/>
                </a:lnTo>
                <a:lnTo>
                  <a:pt x="586" y="195"/>
                </a:lnTo>
                <a:lnTo>
                  <a:pt x="586" y="643"/>
                </a:lnTo>
                <a:lnTo>
                  <a:pt x="55" y="643"/>
                </a:lnTo>
                <a:lnTo>
                  <a:pt x="55" y="614"/>
                </a:lnTo>
                <a:lnTo>
                  <a:pt x="55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02" name="Rectangle 645"/>
          <p:cNvSpPr>
            <a:spLocks noChangeArrowheads="1"/>
          </p:cNvSpPr>
          <p:nvPr/>
        </p:nvSpPr>
        <p:spPr bwMode="auto">
          <a:xfrm>
            <a:off x="2886075" y="5497513"/>
            <a:ext cx="268288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03" name="Rectangle 646"/>
          <p:cNvSpPr>
            <a:spLocks noChangeArrowheads="1"/>
          </p:cNvSpPr>
          <p:nvPr/>
        </p:nvSpPr>
        <p:spPr bwMode="auto">
          <a:xfrm>
            <a:off x="2928938" y="5551488"/>
            <a:ext cx="93662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04" name="Rectangle 647"/>
          <p:cNvSpPr>
            <a:spLocks noChangeArrowheads="1"/>
          </p:cNvSpPr>
          <p:nvPr/>
        </p:nvSpPr>
        <p:spPr bwMode="auto">
          <a:xfrm>
            <a:off x="3063875" y="5546725"/>
            <a:ext cx="65088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05" name="Freeform 648"/>
          <p:cNvSpPr>
            <a:spLocks/>
          </p:cNvSpPr>
          <p:nvPr/>
        </p:nvSpPr>
        <p:spPr bwMode="auto">
          <a:xfrm>
            <a:off x="2997200" y="5627688"/>
            <a:ext cx="12700" cy="15875"/>
          </a:xfrm>
          <a:custGeom>
            <a:avLst/>
            <a:gdLst>
              <a:gd name="T0" fmla="*/ 12700 w 23"/>
              <a:gd name="T1" fmla="*/ 7116 h 29"/>
              <a:gd name="T2" fmla="*/ 12700 w 23"/>
              <a:gd name="T3" fmla="*/ 6022 h 29"/>
              <a:gd name="T4" fmla="*/ 11596 w 23"/>
              <a:gd name="T5" fmla="*/ 4927 h 29"/>
              <a:gd name="T6" fmla="*/ 11596 w 23"/>
              <a:gd name="T7" fmla="*/ 3284 h 29"/>
              <a:gd name="T8" fmla="*/ 10491 w 23"/>
              <a:gd name="T9" fmla="*/ 2190 h 29"/>
              <a:gd name="T10" fmla="*/ 9939 w 23"/>
              <a:gd name="T11" fmla="*/ 1095 h 29"/>
              <a:gd name="T12" fmla="*/ 9387 w 23"/>
              <a:gd name="T13" fmla="*/ 547 h 29"/>
              <a:gd name="T14" fmla="*/ 8283 w 23"/>
              <a:gd name="T15" fmla="*/ 0 h 29"/>
              <a:gd name="T16" fmla="*/ 6626 w 23"/>
              <a:gd name="T17" fmla="*/ 0 h 29"/>
              <a:gd name="T18" fmla="*/ 5522 w 23"/>
              <a:gd name="T19" fmla="*/ 0 h 29"/>
              <a:gd name="T20" fmla="*/ 4970 w 23"/>
              <a:gd name="T21" fmla="*/ 0 h 29"/>
              <a:gd name="T22" fmla="*/ 3865 w 23"/>
              <a:gd name="T23" fmla="*/ 547 h 29"/>
              <a:gd name="T24" fmla="*/ 2761 w 23"/>
              <a:gd name="T25" fmla="*/ 1095 h 29"/>
              <a:gd name="T26" fmla="*/ 2209 w 23"/>
              <a:gd name="T27" fmla="*/ 2190 h 29"/>
              <a:gd name="T28" fmla="*/ 552 w 23"/>
              <a:gd name="T29" fmla="*/ 3284 h 29"/>
              <a:gd name="T30" fmla="*/ 552 w 23"/>
              <a:gd name="T31" fmla="*/ 4927 h 29"/>
              <a:gd name="T32" fmla="*/ 0 w 23"/>
              <a:gd name="T33" fmla="*/ 6022 h 29"/>
              <a:gd name="T34" fmla="*/ 0 w 23"/>
              <a:gd name="T35" fmla="*/ 7116 h 29"/>
              <a:gd name="T36" fmla="*/ 0 w 23"/>
              <a:gd name="T37" fmla="*/ 8759 h 29"/>
              <a:gd name="T38" fmla="*/ 0 w 23"/>
              <a:gd name="T39" fmla="*/ 9853 h 29"/>
              <a:gd name="T40" fmla="*/ 552 w 23"/>
              <a:gd name="T41" fmla="*/ 12043 h 29"/>
              <a:gd name="T42" fmla="*/ 552 w 23"/>
              <a:gd name="T43" fmla="*/ 13138 h 29"/>
              <a:gd name="T44" fmla="*/ 2209 w 23"/>
              <a:gd name="T45" fmla="*/ 13685 h 29"/>
              <a:gd name="T46" fmla="*/ 2761 w 23"/>
              <a:gd name="T47" fmla="*/ 14780 h 29"/>
              <a:gd name="T48" fmla="*/ 3865 w 23"/>
              <a:gd name="T49" fmla="*/ 15328 h 29"/>
              <a:gd name="T50" fmla="*/ 4970 w 23"/>
              <a:gd name="T51" fmla="*/ 15875 h 29"/>
              <a:gd name="T52" fmla="*/ 5522 w 23"/>
              <a:gd name="T53" fmla="*/ 15875 h 29"/>
              <a:gd name="T54" fmla="*/ 6626 w 23"/>
              <a:gd name="T55" fmla="*/ 15875 h 29"/>
              <a:gd name="T56" fmla="*/ 8283 w 23"/>
              <a:gd name="T57" fmla="*/ 15875 h 29"/>
              <a:gd name="T58" fmla="*/ 9387 w 23"/>
              <a:gd name="T59" fmla="*/ 15328 h 29"/>
              <a:gd name="T60" fmla="*/ 9939 w 23"/>
              <a:gd name="T61" fmla="*/ 14780 h 29"/>
              <a:gd name="T62" fmla="*/ 10491 w 23"/>
              <a:gd name="T63" fmla="*/ 13685 h 29"/>
              <a:gd name="T64" fmla="*/ 11596 w 23"/>
              <a:gd name="T65" fmla="*/ 13138 h 29"/>
              <a:gd name="T66" fmla="*/ 11596 w 23"/>
              <a:gd name="T67" fmla="*/ 12043 h 29"/>
              <a:gd name="T68" fmla="*/ 12700 w 23"/>
              <a:gd name="T69" fmla="*/ 9853 h 29"/>
              <a:gd name="T70" fmla="*/ 12700 w 23"/>
              <a:gd name="T71" fmla="*/ 8759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29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7"/>
                </a:lnTo>
                <a:lnTo>
                  <a:pt x="21" y="6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5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3"/>
                </a:lnTo>
                <a:lnTo>
                  <a:pt x="4" y="4"/>
                </a:lnTo>
                <a:lnTo>
                  <a:pt x="3" y="5"/>
                </a:lnTo>
                <a:lnTo>
                  <a:pt x="1" y="6"/>
                </a:lnTo>
                <a:lnTo>
                  <a:pt x="1" y="7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8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3" y="24"/>
                </a:lnTo>
                <a:lnTo>
                  <a:pt x="4" y="25"/>
                </a:lnTo>
                <a:lnTo>
                  <a:pt x="4" y="26"/>
                </a:lnTo>
                <a:lnTo>
                  <a:pt x="5" y="27"/>
                </a:lnTo>
                <a:lnTo>
                  <a:pt x="6" y="28"/>
                </a:lnTo>
                <a:lnTo>
                  <a:pt x="7" y="28"/>
                </a:lnTo>
                <a:lnTo>
                  <a:pt x="8" y="29"/>
                </a:lnTo>
                <a:lnTo>
                  <a:pt x="9" y="29"/>
                </a:lnTo>
                <a:lnTo>
                  <a:pt x="10" y="29"/>
                </a:lnTo>
                <a:lnTo>
                  <a:pt x="11" y="29"/>
                </a:lnTo>
                <a:lnTo>
                  <a:pt x="12" y="29"/>
                </a:lnTo>
                <a:lnTo>
                  <a:pt x="13" y="29"/>
                </a:lnTo>
                <a:lnTo>
                  <a:pt x="15" y="29"/>
                </a:lnTo>
                <a:lnTo>
                  <a:pt x="16" y="29"/>
                </a:lnTo>
                <a:lnTo>
                  <a:pt x="17" y="28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8"/>
                </a:lnTo>
                <a:lnTo>
                  <a:pt x="23" y="17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06" name="Line 649"/>
          <p:cNvSpPr>
            <a:spLocks noChangeShapeType="1"/>
          </p:cNvSpPr>
          <p:nvPr/>
        </p:nvSpPr>
        <p:spPr bwMode="auto">
          <a:xfrm>
            <a:off x="3095625" y="5546725"/>
            <a:ext cx="1588" cy="80963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07" name="Line 650"/>
          <p:cNvSpPr>
            <a:spLocks noChangeShapeType="1"/>
          </p:cNvSpPr>
          <p:nvPr/>
        </p:nvSpPr>
        <p:spPr bwMode="auto">
          <a:xfrm>
            <a:off x="3063875" y="5584825"/>
            <a:ext cx="63500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08" name="Freeform 651"/>
          <p:cNvSpPr>
            <a:spLocks/>
          </p:cNvSpPr>
          <p:nvPr/>
        </p:nvSpPr>
        <p:spPr bwMode="auto">
          <a:xfrm>
            <a:off x="2578100" y="4232275"/>
            <a:ext cx="325438" cy="339725"/>
          </a:xfrm>
          <a:custGeom>
            <a:avLst/>
            <a:gdLst>
              <a:gd name="T0" fmla="*/ 29682 w 614"/>
              <a:gd name="T1" fmla="*/ 103395 h 644"/>
              <a:gd name="T2" fmla="*/ 0 w 614"/>
              <a:gd name="T3" fmla="*/ 103395 h 644"/>
              <a:gd name="T4" fmla="*/ 162719 w 614"/>
              <a:gd name="T5" fmla="*/ 0 h 644"/>
              <a:gd name="T6" fmla="*/ 325438 w 614"/>
              <a:gd name="T7" fmla="*/ 103395 h 644"/>
              <a:gd name="T8" fmla="*/ 311127 w 614"/>
              <a:gd name="T9" fmla="*/ 103395 h 644"/>
              <a:gd name="T10" fmla="*/ 296286 w 614"/>
              <a:gd name="T11" fmla="*/ 103395 h 644"/>
              <a:gd name="T12" fmla="*/ 296286 w 614"/>
              <a:gd name="T13" fmla="*/ 324427 h 644"/>
              <a:gd name="T14" fmla="*/ 29682 w 614"/>
              <a:gd name="T15" fmla="*/ 324427 h 644"/>
              <a:gd name="T16" fmla="*/ 29682 w 614"/>
              <a:gd name="T17" fmla="*/ 103395 h 644"/>
              <a:gd name="T18" fmla="*/ 296286 w 614"/>
              <a:gd name="T19" fmla="*/ 103395 h 644"/>
              <a:gd name="T20" fmla="*/ 311127 w 614"/>
              <a:gd name="T21" fmla="*/ 103395 h 644"/>
              <a:gd name="T22" fmla="*/ 311127 w 614"/>
              <a:gd name="T23" fmla="*/ 339725 h 644"/>
              <a:gd name="T24" fmla="*/ 29682 w 614"/>
              <a:gd name="T25" fmla="*/ 339725 h 644"/>
              <a:gd name="T26" fmla="*/ 29682 w 614"/>
              <a:gd name="T27" fmla="*/ 324427 h 644"/>
              <a:gd name="T28" fmla="*/ 29682 w 614"/>
              <a:gd name="T29" fmla="*/ 103395 h 64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4">
                <a:moveTo>
                  <a:pt x="56" y="196"/>
                </a:moveTo>
                <a:lnTo>
                  <a:pt x="0" y="196"/>
                </a:lnTo>
                <a:lnTo>
                  <a:pt x="307" y="0"/>
                </a:lnTo>
                <a:lnTo>
                  <a:pt x="614" y="196"/>
                </a:lnTo>
                <a:lnTo>
                  <a:pt x="587" y="196"/>
                </a:lnTo>
                <a:lnTo>
                  <a:pt x="559" y="196"/>
                </a:lnTo>
                <a:lnTo>
                  <a:pt x="559" y="615"/>
                </a:lnTo>
                <a:lnTo>
                  <a:pt x="56" y="615"/>
                </a:lnTo>
                <a:lnTo>
                  <a:pt x="56" y="196"/>
                </a:lnTo>
                <a:lnTo>
                  <a:pt x="559" y="196"/>
                </a:lnTo>
                <a:lnTo>
                  <a:pt x="587" y="196"/>
                </a:lnTo>
                <a:lnTo>
                  <a:pt x="587" y="644"/>
                </a:lnTo>
                <a:lnTo>
                  <a:pt x="56" y="644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09" name="Rectangle 652"/>
          <p:cNvSpPr>
            <a:spLocks noChangeArrowheads="1"/>
          </p:cNvSpPr>
          <p:nvPr/>
        </p:nvSpPr>
        <p:spPr bwMode="auto">
          <a:xfrm>
            <a:off x="2608263" y="4335463"/>
            <a:ext cx="268287" cy="220662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10" name="Rectangle 653"/>
          <p:cNvSpPr>
            <a:spLocks noChangeArrowheads="1"/>
          </p:cNvSpPr>
          <p:nvPr/>
        </p:nvSpPr>
        <p:spPr bwMode="auto">
          <a:xfrm>
            <a:off x="2651125" y="4387850"/>
            <a:ext cx="93663" cy="168275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11" name="Rectangle 654"/>
          <p:cNvSpPr>
            <a:spLocks noChangeArrowheads="1"/>
          </p:cNvSpPr>
          <p:nvPr/>
        </p:nvSpPr>
        <p:spPr bwMode="auto">
          <a:xfrm>
            <a:off x="2786063" y="4384675"/>
            <a:ext cx="65087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12" name="Freeform 655"/>
          <p:cNvSpPr>
            <a:spLocks/>
          </p:cNvSpPr>
          <p:nvPr/>
        </p:nvSpPr>
        <p:spPr bwMode="auto">
          <a:xfrm>
            <a:off x="2720975" y="4465638"/>
            <a:ext cx="11113" cy="15875"/>
          </a:xfrm>
          <a:custGeom>
            <a:avLst/>
            <a:gdLst>
              <a:gd name="T0" fmla="*/ 11113 w 23"/>
              <a:gd name="T1" fmla="*/ 7116 h 29"/>
              <a:gd name="T2" fmla="*/ 11113 w 23"/>
              <a:gd name="T3" fmla="*/ 6022 h 29"/>
              <a:gd name="T4" fmla="*/ 10147 w 23"/>
              <a:gd name="T5" fmla="*/ 4379 h 29"/>
              <a:gd name="T6" fmla="*/ 10147 w 23"/>
              <a:gd name="T7" fmla="*/ 3284 h 29"/>
              <a:gd name="T8" fmla="*/ 9180 w 23"/>
              <a:gd name="T9" fmla="*/ 2190 h 29"/>
              <a:gd name="T10" fmla="*/ 8214 w 23"/>
              <a:gd name="T11" fmla="*/ 1095 h 29"/>
              <a:gd name="T12" fmla="*/ 7731 w 23"/>
              <a:gd name="T13" fmla="*/ 547 h 29"/>
              <a:gd name="T14" fmla="*/ 6764 w 23"/>
              <a:gd name="T15" fmla="*/ 0 h 29"/>
              <a:gd name="T16" fmla="*/ 5798 w 23"/>
              <a:gd name="T17" fmla="*/ 0 h 29"/>
              <a:gd name="T18" fmla="*/ 4832 w 23"/>
              <a:gd name="T19" fmla="*/ 0 h 29"/>
              <a:gd name="T20" fmla="*/ 4349 w 23"/>
              <a:gd name="T21" fmla="*/ 0 h 29"/>
              <a:gd name="T22" fmla="*/ 2899 w 23"/>
              <a:gd name="T23" fmla="*/ 547 h 29"/>
              <a:gd name="T24" fmla="*/ 1933 w 23"/>
              <a:gd name="T25" fmla="*/ 1095 h 29"/>
              <a:gd name="T26" fmla="*/ 1450 w 23"/>
              <a:gd name="T27" fmla="*/ 2190 h 29"/>
              <a:gd name="T28" fmla="*/ 483 w 23"/>
              <a:gd name="T29" fmla="*/ 3284 h 29"/>
              <a:gd name="T30" fmla="*/ 483 w 23"/>
              <a:gd name="T31" fmla="*/ 4379 h 29"/>
              <a:gd name="T32" fmla="*/ 0 w 23"/>
              <a:gd name="T33" fmla="*/ 6022 h 29"/>
              <a:gd name="T34" fmla="*/ 0 w 23"/>
              <a:gd name="T35" fmla="*/ 7116 h 29"/>
              <a:gd name="T36" fmla="*/ 0 w 23"/>
              <a:gd name="T37" fmla="*/ 8759 h 29"/>
              <a:gd name="T38" fmla="*/ 0 w 23"/>
              <a:gd name="T39" fmla="*/ 9853 h 29"/>
              <a:gd name="T40" fmla="*/ 483 w 23"/>
              <a:gd name="T41" fmla="*/ 12043 h 29"/>
              <a:gd name="T42" fmla="*/ 483 w 23"/>
              <a:gd name="T43" fmla="*/ 13138 h 29"/>
              <a:gd name="T44" fmla="*/ 1450 w 23"/>
              <a:gd name="T45" fmla="*/ 13685 h 29"/>
              <a:gd name="T46" fmla="*/ 1933 w 23"/>
              <a:gd name="T47" fmla="*/ 14780 h 29"/>
              <a:gd name="T48" fmla="*/ 2899 w 23"/>
              <a:gd name="T49" fmla="*/ 15328 h 29"/>
              <a:gd name="T50" fmla="*/ 4349 w 23"/>
              <a:gd name="T51" fmla="*/ 15875 h 29"/>
              <a:gd name="T52" fmla="*/ 4832 w 23"/>
              <a:gd name="T53" fmla="*/ 15875 h 29"/>
              <a:gd name="T54" fmla="*/ 5798 w 23"/>
              <a:gd name="T55" fmla="*/ 15875 h 29"/>
              <a:gd name="T56" fmla="*/ 6764 w 23"/>
              <a:gd name="T57" fmla="*/ 15875 h 29"/>
              <a:gd name="T58" fmla="*/ 7731 w 23"/>
              <a:gd name="T59" fmla="*/ 15328 h 29"/>
              <a:gd name="T60" fmla="*/ 8214 w 23"/>
              <a:gd name="T61" fmla="*/ 14780 h 29"/>
              <a:gd name="T62" fmla="*/ 9180 w 23"/>
              <a:gd name="T63" fmla="*/ 13685 h 29"/>
              <a:gd name="T64" fmla="*/ 10147 w 23"/>
              <a:gd name="T65" fmla="*/ 13138 h 29"/>
              <a:gd name="T66" fmla="*/ 10147 w 23"/>
              <a:gd name="T67" fmla="*/ 12043 h 29"/>
              <a:gd name="T68" fmla="*/ 11113 w 23"/>
              <a:gd name="T69" fmla="*/ 9853 h 29"/>
              <a:gd name="T70" fmla="*/ 11113 w 23"/>
              <a:gd name="T71" fmla="*/ 8759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29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8"/>
                </a:lnTo>
                <a:lnTo>
                  <a:pt x="21" y="7"/>
                </a:lnTo>
                <a:lnTo>
                  <a:pt x="21" y="6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7" y="2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6" y="1"/>
                </a:lnTo>
                <a:lnTo>
                  <a:pt x="5" y="1"/>
                </a:lnTo>
                <a:lnTo>
                  <a:pt x="4" y="2"/>
                </a:lnTo>
                <a:lnTo>
                  <a:pt x="3" y="3"/>
                </a:lnTo>
                <a:lnTo>
                  <a:pt x="3" y="4"/>
                </a:lnTo>
                <a:lnTo>
                  <a:pt x="2" y="5"/>
                </a:lnTo>
                <a:lnTo>
                  <a:pt x="1" y="6"/>
                </a:lnTo>
                <a:lnTo>
                  <a:pt x="1" y="7"/>
                </a:lnTo>
                <a:lnTo>
                  <a:pt x="1" y="8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4" y="27"/>
                </a:lnTo>
                <a:lnTo>
                  <a:pt x="5" y="28"/>
                </a:lnTo>
                <a:lnTo>
                  <a:pt x="6" y="28"/>
                </a:lnTo>
                <a:lnTo>
                  <a:pt x="8" y="29"/>
                </a:lnTo>
                <a:lnTo>
                  <a:pt x="9" y="29"/>
                </a:lnTo>
                <a:lnTo>
                  <a:pt x="10" y="29"/>
                </a:lnTo>
                <a:lnTo>
                  <a:pt x="11" y="29"/>
                </a:lnTo>
                <a:lnTo>
                  <a:pt x="12" y="29"/>
                </a:lnTo>
                <a:lnTo>
                  <a:pt x="13" y="29"/>
                </a:lnTo>
                <a:lnTo>
                  <a:pt x="14" y="29"/>
                </a:lnTo>
                <a:lnTo>
                  <a:pt x="15" y="29"/>
                </a:lnTo>
                <a:lnTo>
                  <a:pt x="16" y="28"/>
                </a:lnTo>
                <a:lnTo>
                  <a:pt x="17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19"/>
                </a:lnTo>
                <a:lnTo>
                  <a:pt x="23" y="18"/>
                </a:lnTo>
                <a:lnTo>
                  <a:pt x="23" y="17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13" name="Line 656"/>
          <p:cNvSpPr>
            <a:spLocks noChangeShapeType="1"/>
          </p:cNvSpPr>
          <p:nvPr/>
        </p:nvSpPr>
        <p:spPr bwMode="auto">
          <a:xfrm>
            <a:off x="2817813" y="4384675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14" name="Line 657"/>
          <p:cNvSpPr>
            <a:spLocks noChangeShapeType="1"/>
          </p:cNvSpPr>
          <p:nvPr/>
        </p:nvSpPr>
        <p:spPr bwMode="auto">
          <a:xfrm>
            <a:off x="2786063" y="4422775"/>
            <a:ext cx="63500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15" name="Freeform 658"/>
          <p:cNvSpPr>
            <a:spLocks/>
          </p:cNvSpPr>
          <p:nvPr/>
        </p:nvSpPr>
        <p:spPr bwMode="auto">
          <a:xfrm>
            <a:off x="1477963" y="5356225"/>
            <a:ext cx="325437" cy="341313"/>
          </a:xfrm>
          <a:custGeom>
            <a:avLst/>
            <a:gdLst>
              <a:gd name="T0" fmla="*/ 29633 w 615"/>
              <a:gd name="T1" fmla="*/ 104039 h 643"/>
              <a:gd name="T2" fmla="*/ 0 w 615"/>
              <a:gd name="T3" fmla="*/ 104039 h 643"/>
              <a:gd name="T4" fmla="*/ 162454 w 615"/>
              <a:gd name="T5" fmla="*/ 0 h 643"/>
              <a:gd name="T6" fmla="*/ 325437 w 615"/>
              <a:gd name="T7" fmla="*/ 104039 h 643"/>
              <a:gd name="T8" fmla="*/ 310620 w 615"/>
              <a:gd name="T9" fmla="*/ 104039 h 643"/>
              <a:gd name="T10" fmla="*/ 295804 w 615"/>
              <a:gd name="T11" fmla="*/ 104039 h 643"/>
              <a:gd name="T12" fmla="*/ 295804 w 615"/>
              <a:gd name="T13" fmla="*/ 326450 h 643"/>
              <a:gd name="T14" fmla="*/ 29633 w 615"/>
              <a:gd name="T15" fmla="*/ 326450 h 643"/>
              <a:gd name="T16" fmla="*/ 29633 w 615"/>
              <a:gd name="T17" fmla="*/ 104039 h 643"/>
              <a:gd name="T18" fmla="*/ 295804 w 615"/>
              <a:gd name="T19" fmla="*/ 104039 h 643"/>
              <a:gd name="T20" fmla="*/ 310620 w 615"/>
              <a:gd name="T21" fmla="*/ 104039 h 643"/>
              <a:gd name="T22" fmla="*/ 310620 w 615"/>
              <a:gd name="T23" fmla="*/ 341313 h 643"/>
              <a:gd name="T24" fmla="*/ 29633 w 615"/>
              <a:gd name="T25" fmla="*/ 341313 h 643"/>
              <a:gd name="T26" fmla="*/ 29633 w 615"/>
              <a:gd name="T27" fmla="*/ 326450 h 643"/>
              <a:gd name="T28" fmla="*/ 29633 w 615"/>
              <a:gd name="T29" fmla="*/ 104039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6"/>
                </a:moveTo>
                <a:lnTo>
                  <a:pt x="0" y="196"/>
                </a:lnTo>
                <a:lnTo>
                  <a:pt x="307" y="0"/>
                </a:lnTo>
                <a:lnTo>
                  <a:pt x="615" y="196"/>
                </a:lnTo>
                <a:lnTo>
                  <a:pt x="587" y="196"/>
                </a:lnTo>
                <a:lnTo>
                  <a:pt x="559" y="196"/>
                </a:lnTo>
                <a:lnTo>
                  <a:pt x="559" y="615"/>
                </a:lnTo>
                <a:lnTo>
                  <a:pt x="56" y="615"/>
                </a:lnTo>
                <a:lnTo>
                  <a:pt x="56" y="196"/>
                </a:lnTo>
                <a:lnTo>
                  <a:pt x="559" y="196"/>
                </a:lnTo>
                <a:lnTo>
                  <a:pt x="587" y="196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16" name="Rectangle 659"/>
          <p:cNvSpPr>
            <a:spLocks noChangeArrowheads="1"/>
          </p:cNvSpPr>
          <p:nvPr/>
        </p:nvSpPr>
        <p:spPr bwMode="auto">
          <a:xfrm>
            <a:off x="1508125" y="5461000"/>
            <a:ext cx="269875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17" name="Rectangle 660"/>
          <p:cNvSpPr>
            <a:spLocks noChangeArrowheads="1"/>
          </p:cNvSpPr>
          <p:nvPr/>
        </p:nvSpPr>
        <p:spPr bwMode="auto">
          <a:xfrm>
            <a:off x="1552575" y="5513388"/>
            <a:ext cx="93663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18" name="Rectangle 661"/>
          <p:cNvSpPr>
            <a:spLocks noChangeArrowheads="1"/>
          </p:cNvSpPr>
          <p:nvPr/>
        </p:nvSpPr>
        <p:spPr bwMode="auto">
          <a:xfrm>
            <a:off x="1687513" y="5508625"/>
            <a:ext cx="63500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19" name="Freeform 662"/>
          <p:cNvSpPr>
            <a:spLocks/>
          </p:cNvSpPr>
          <p:nvPr/>
        </p:nvSpPr>
        <p:spPr bwMode="auto">
          <a:xfrm>
            <a:off x="1620838" y="5589588"/>
            <a:ext cx="12700" cy="15875"/>
          </a:xfrm>
          <a:custGeom>
            <a:avLst/>
            <a:gdLst>
              <a:gd name="T0" fmla="*/ 12700 w 23"/>
              <a:gd name="T1" fmla="*/ 7408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646 h 30"/>
              <a:gd name="T10" fmla="*/ 9939 w 23"/>
              <a:gd name="T11" fmla="*/ 1588 h 30"/>
              <a:gd name="T12" fmla="*/ 9387 w 23"/>
              <a:gd name="T13" fmla="*/ 1058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1058 h 30"/>
              <a:gd name="T24" fmla="*/ 2209 w 23"/>
              <a:gd name="T25" fmla="*/ 1588 h 30"/>
              <a:gd name="T26" fmla="*/ 1657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7408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3229 h 30"/>
              <a:gd name="T44" fmla="*/ 1657 w 23"/>
              <a:gd name="T45" fmla="*/ 13758 h 30"/>
              <a:gd name="T46" fmla="*/ 2209 w 23"/>
              <a:gd name="T47" fmla="*/ 14817 h 30"/>
              <a:gd name="T48" fmla="*/ 3865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9387 w 23"/>
              <a:gd name="T59" fmla="*/ 15346 h 30"/>
              <a:gd name="T60" fmla="*/ 9939 w 23"/>
              <a:gd name="T61" fmla="*/ 14817 h 30"/>
              <a:gd name="T62" fmla="*/ 10491 w 23"/>
              <a:gd name="T63" fmla="*/ 13758 h 30"/>
              <a:gd name="T64" fmla="*/ 11596 w 23"/>
              <a:gd name="T65" fmla="*/ 13229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5"/>
                </a:moveTo>
                <a:lnTo>
                  <a:pt x="23" y="14"/>
                </a:lnTo>
                <a:lnTo>
                  <a:pt x="23" y="13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5"/>
                </a:lnTo>
                <a:lnTo>
                  <a:pt x="19" y="4"/>
                </a:lnTo>
                <a:lnTo>
                  <a:pt x="18" y="3"/>
                </a:lnTo>
                <a:lnTo>
                  <a:pt x="17" y="2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2"/>
                </a:lnTo>
                <a:lnTo>
                  <a:pt x="6" y="2"/>
                </a:lnTo>
                <a:lnTo>
                  <a:pt x="4" y="3"/>
                </a:lnTo>
                <a:lnTo>
                  <a:pt x="3" y="4"/>
                </a:lnTo>
                <a:lnTo>
                  <a:pt x="3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3"/>
                </a:lnTo>
                <a:lnTo>
                  <a:pt x="0" y="14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5"/>
                </a:lnTo>
                <a:lnTo>
                  <a:pt x="2" y="25"/>
                </a:lnTo>
                <a:lnTo>
                  <a:pt x="3" y="26"/>
                </a:lnTo>
                <a:lnTo>
                  <a:pt x="3" y="27"/>
                </a:lnTo>
                <a:lnTo>
                  <a:pt x="4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7" y="29"/>
                </a:lnTo>
                <a:lnTo>
                  <a:pt x="18" y="28"/>
                </a:lnTo>
                <a:lnTo>
                  <a:pt x="19" y="27"/>
                </a:lnTo>
                <a:lnTo>
                  <a:pt x="19" y="26"/>
                </a:lnTo>
                <a:lnTo>
                  <a:pt x="20" y="25"/>
                </a:lnTo>
                <a:lnTo>
                  <a:pt x="21" y="25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20" name="Line 663"/>
          <p:cNvSpPr>
            <a:spLocks noChangeShapeType="1"/>
          </p:cNvSpPr>
          <p:nvPr/>
        </p:nvSpPr>
        <p:spPr bwMode="auto">
          <a:xfrm>
            <a:off x="1717675" y="5510213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21" name="Line 664"/>
          <p:cNvSpPr>
            <a:spLocks noChangeShapeType="1"/>
          </p:cNvSpPr>
          <p:nvPr/>
        </p:nvSpPr>
        <p:spPr bwMode="auto">
          <a:xfrm>
            <a:off x="1687513" y="5546725"/>
            <a:ext cx="61912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22" name="Freeform 665"/>
          <p:cNvSpPr>
            <a:spLocks/>
          </p:cNvSpPr>
          <p:nvPr/>
        </p:nvSpPr>
        <p:spPr bwMode="auto">
          <a:xfrm>
            <a:off x="4864100" y="1539875"/>
            <a:ext cx="325438" cy="341313"/>
          </a:xfrm>
          <a:custGeom>
            <a:avLst/>
            <a:gdLst>
              <a:gd name="T0" fmla="*/ 29633 w 615"/>
              <a:gd name="T1" fmla="*/ 103509 h 643"/>
              <a:gd name="T2" fmla="*/ 0 w 615"/>
              <a:gd name="T3" fmla="*/ 103509 h 643"/>
              <a:gd name="T4" fmla="*/ 162984 w 615"/>
              <a:gd name="T5" fmla="*/ 0 h 643"/>
              <a:gd name="T6" fmla="*/ 325438 w 615"/>
              <a:gd name="T7" fmla="*/ 103509 h 643"/>
              <a:gd name="T8" fmla="*/ 310621 w 615"/>
              <a:gd name="T9" fmla="*/ 103509 h 643"/>
              <a:gd name="T10" fmla="*/ 295805 w 615"/>
              <a:gd name="T11" fmla="*/ 103509 h 643"/>
              <a:gd name="T12" fmla="*/ 295805 w 615"/>
              <a:gd name="T13" fmla="*/ 325919 h 643"/>
              <a:gd name="T14" fmla="*/ 29633 w 615"/>
              <a:gd name="T15" fmla="*/ 325919 h 643"/>
              <a:gd name="T16" fmla="*/ 29633 w 615"/>
              <a:gd name="T17" fmla="*/ 103509 h 643"/>
              <a:gd name="T18" fmla="*/ 295805 w 615"/>
              <a:gd name="T19" fmla="*/ 103509 h 643"/>
              <a:gd name="T20" fmla="*/ 310621 w 615"/>
              <a:gd name="T21" fmla="*/ 103509 h 643"/>
              <a:gd name="T22" fmla="*/ 310621 w 615"/>
              <a:gd name="T23" fmla="*/ 341313 h 643"/>
              <a:gd name="T24" fmla="*/ 29633 w 615"/>
              <a:gd name="T25" fmla="*/ 341313 h 643"/>
              <a:gd name="T26" fmla="*/ 29633 w 615"/>
              <a:gd name="T27" fmla="*/ 325919 h 643"/>
              <a:gd name="T28" fmla="*/ 29633 w 615"/>
              <a:gd name="T29" fmla="*/ 103509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5"/>
                </a:moveTo>
                <a:lnTo>
                  <a:pt x="0" y="195"/>
                </a:lnTo>
                <a:lnTo>
                  <a:pt x="308" y="0"/>
                </a:lnTo>
                <a:lnTo>
                  <a:pt x="615" y="195"/>
                </a:lnTo>
                <a:lnTo>
                  <a:pt x="587" y="195"/>
                </a:lnTo>
                <a:lnTo>
                  <a:pt x="559" y="195"/>
                </a:lnTo>
                <a:lnTo>
                  <a:pt x="559" y="614"/>
                </a:lnTo>
                <a:lnTo>
                  <a:pt x="56" y="614"/>
                </a:lnTo>
                <a:lnTo>
                  <a:pt x="56" y="195"/>
                </a:lnTo>
                <a:lnTo>
                  <a:pt x="559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23" name="Rectangle 666"/>
          <p:cNvSpPr>
            <a:spLocks noChangeArrowheads="1"/>
          </p:cNvSpPr>
          <p:nvPr/>
        </p:nvSpPr>
        <p:spPr bwMode="auto">
          <a:xfrm>
            <a:off x="4895850" y="1643063"/>
            <a:ext cx="268288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24" name="Rectangle 667"/>
          <p:cNvSpPr>
            <a:spLocks noChangeArrowheads="1"/>
          </p:cNvSpPr>
          <p:nvPr/>
        </p:nvSpPr>
        <p:spPr bwMode="auto">
          <a:xfrm>
            <a:off x="4938713" y="1697038"/>
            <a:ext cx="93662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25" name="Rectangle 668"/>
          <p:cNvSpPr>
            <a:spLocks noChangeArrowheads="1"/>
          </p:cNvSpPr>
          <p:nvPr/>
        </p:nvSpPr>
        <p:spPr bwMode="auto">
          <a:xfrm>
            <a:off x="5073650" y="1692275"/>
            <a:ext cx="63500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26" name="Freeform 669"/>
          <p:cNvSpPr>
            <a:spLocks/>
          </p:cNvSpPr>
          <p:nvPr/>
        </p:nvSpPr>
        <p:spPr bwMode="auto">
          <a:xfrm>
            <a:off x="5006975" y="1773238"/>
            <a:ext cx="12700" cy="15875"/>
          </a:xfrm>
          <a:custGeom>
            <a:avLst/>
            <a:gdLst>
              <a:gd name="T0" fmla="*/ 12700 w 23"/>
              <a:gd name="T1" fmla="*/ 6879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117 h 30"/>
              <a:gd name="T10" fmla="*/ 9939 w 23"/>
              <a:gd name="T11" fmla="*/ 1058 h 30"/>
              <a:gd name="T12" fmla="*/ 9387 w 23"/>
              <a:gd name="T13" fmla="*/ 529 h 30"/>
              <a:gd name="T14" fmla="*/ 8283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529 h 30"/>
              <a:gd name="T24" fmla="*/ 2761 w 23"/>
              <a:gd name="T25" fmla="*/ 1058 h 30"/>
              <a:gd name="T26" fmla="*/ 2209 w 23"/>
              <a:gd name="T27" fmla="*/ 2117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467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2700 h 30"/>
              <a:gd name="T44" fmla="*/ 2209 w 23"/>
              <a:gd name="T45" fmla="*/ 13229 h 30"/>
              <a:gd name="T46" fmla="*/ 2761 w 23"/>
              <a:gd name="T47" fmla="*/ 14287 h 30"/>
              <a:gd name="T48" fmla="*/ 3865 w 23"/>
              <a:gd name="T49" fmla="*/ 14817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8283 w 23"/>
              <a:gd name="T57" fmla="*/ 15875 h 30"/>
              <a:gd name="T58" fmla="*/ 9387 w 23"/>
              <a:gd name="T59" fmla="*/ 14817 h 30"/>
              <a:gd name="T60" fmla="*/ 9939 w 23"/>
              <a:gd name="T61" fmla="*/ 14287 h 30"/>
              <a:gd name="T62" fmla="*/ 10491 w 23"/>
              <a:gd name="T63" fmla="*/ 13229 h 30"/>
              <a:gd name="T64" fmla="*/ 11596 w 23"/>
              <a:gd name="T65" fmla="*/ 12700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467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5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3"/>
                </a:lnTo>
                <a:lnTo>
                  <a:pt x="4" y="4"/>
                </a:lnTo>
                <a:lnTo>
                  <a:pt x="2" y="5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4" y="25"/>
                </a:lnTo>
                <a:lnTo>
                  <a:pt x="4" y="26"/>
                </a:lnTo>
                <a:lnTo>
                  <a:pt x="5" y="27"/>
                </a:lnTo>
                <a:lnTo>
                  <a:pt x="6" y="28"/>
                </a:lnTo>
                <a:lnTo>
                  <a:pt x="7" y="28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5" y="30"/>
                </a:lnTo>
                <a:lnTo>
                  <a:pt x="16" y="30"/>
                </a:lnTo>
                <a:lnTo>
                  <a:pt x="17" y="28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27" name="Line 670"/>
          <p:cNvSpPr>
            <a:spLocks noChangeShapeType="1"/>
          </p:cNvSpPr>
          <p:nvPr/>
        </p:nvSpPr>
        <p:spPr bwMode="auto">
          <a:xfrm>
            <a:off x="5105400" y="1692275"/>
            <a:ext cx="1588" cy="80963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28" name="Line 671"/>
          <p:cNvSpPr>
            <a:spLocks noChangeShapeType="1"/>
          </p:cNvSpPr>
          <p:nvPr/>
        </p:nvSpPr>
        <p:spPr bwMode="auto">
          <a:xfrm>
            <a:off x="5073650" y="1730375"/>
            <a:ext cx="61913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29" name="Freeform 672"/>
          <p:cNvSpPr>
            <a:spLocks/>
          </p:cNvSpPr>
          <p:nvPr/>
        </p:nvSpPr>
        <p:spPr bwMode="auto">
          <a:xfrm>
            <a:off x="8277225" y="1577975"/>
            <a:ext cx="323850" cy="341313"/>
          </a:xfrm>
          <a:custGeom>
            <a:avLst/>
            <a:gdLst>
              <a:gd name="T0" fmla="*/ 29537 w 614"/>
              <a:gd name="T1" fmla="*/ 104039 h 643"/>
              <a:gd name="T2" fmla="*/ 0 w 614"/>
              <a:gd name="T3" fmla="*/ 104039 h 643"/>
              <a:gd name="T4" fmla="*/ 161925 w 614"/>
              <a:gd name="T5" fmla="*/ 0 h 643"/>
              <a:gd name="T6" fmla="*/ 323850 w 614"/>
              <a:gd name="T7" fmla="*/ 104039 h 643"/>
              <a:gd name="T8" fmla="*/ 309609 w 614"/>
              <a:gd name="T9" fmla="*/ 104039 h 643"/>
              <a:gd name="T10" fmla="*/ 294313 w 614"/>
              <a:gd name="T11" fmla="*/ 104039 h 643"/>
              <a:gd name="T12" fmla="*/ 294313 w 614"/>
              <a:gd name="T13" fmla="*/ 326450 h 643"/>
              <a:gd name="T14" fmla="*/ 29537 w 614"/>
              <a:gd name="T15" fmla="*/ 326450 h 643"/>
              <a:gd name="T16" fmla="*/ 29537 w 614"/>
              <a:gd name="T17" fmla="*/ 104039 h 643"/>
              <a:gd name="T18" fmla="*/ 294313 w 614"/>
              <a:gd name="T19" fmla="*/ 104039 h 643"/>
              <a:gd name="T20" fmla="*/ 309609 w 614"/>
              <a:gd name="T21" fmla="*/ 104039 h 643"/>
              <a:gd name="T22" fmla="*/ 309609 w 614"/>
              <a:gd name="T23" fmla="*/ 341313 h 643"/>
              <a:gd name="T24" fmla="*/ 29537 w 614"/>
              <a:gd name="T25" fmla="*/ 341313 h 643"/>
              <a:gd name="T26" fmla="*/ 29537 w 614"/>
              <a:gd name="T27" fmla="*/ 326450 h 643"/>
              <a:gd name="T28" fmla="*/ 29537 w 614"/>
              <a:gd name="T29" fmla="*/ 104039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6"/>
                </a:moveTo>
                <a:lnTo>
                  <a:pt x="0" y="196"/>
                </a:lnTo>
                <a:lnTo>
                  <a:pt x="307" y="0"/>
                </a:lnTo>
                <a:lnTo>
                  <a:pt x="614" y="196"/>
                </a:lnTo>
                <a:lnTo>
                  <a:pt x="587" y="196"/>
                </a:lnTo>
                <a:lnTo>
                  <a:pt x="558" y="196"/>
                </a:lnTo>
                <a:lnTo>
                  <a:pt x="558" y="615"/>
                </a:lnTo>
                <a:lnTo>
                  <a:pt x="56" y="615"/>
                </a:lnTo>
                <a:lnTo>
                  <a:pt x="56" y="196"/>
                </a:lnTo>
                <a:lnTo>
                  <a:pt x="558" y="196"/>
                </a:lnTo>
                <a:lnTo>
                  <a:pt x="587" y="196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6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30" name="Rectangle 673"/>
          <p:cNvSpPr>
            <a:spLocks noChangeArrowheads="1"/>
          </p:cNvSpPr>
          <p:nvPr/>
        </p:nvSpPr>
        <p:spPr bwMode="auto">
          <a:xfrm>
            <a:off x="8307388" y="1682750"/>
            <a:ext cx="268287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31" name="Rectangle 674"/>
          <p:cNvSpPr>
            <a:spLocks noChangeArrowheads="1"/>
          </p:cNvSpPr>
          <p:nvPr/>
        </p:nvSpPr>
        <p:spPr bwMode="auto">
          <a:xfrm>
            <a:off x="8350250" y="1735138"/>
            <a:ext cx="93663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32" name="Rectangle 675"/>
          <p:cNvSpPr>
            <a:spLocks noChangeArrowheads="1"/>
          </p:cNvSpPr>
          <p:nvPr/>
        </p:nvSpPr>
        <p:spPr bwMode="auto">
          <a:xfrm>
            <a:off x="8485188" y="1730375"/>
            <a:ext cx="65087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33" name="Freeform 676"/>
          <p:cNvSpPr>
            <a:spLocks/>
          </p:cNvSpPr>
          <p:nvPr/>
        </p:nvSpPr>
        <p:spPr bwMode="auto">
          <a:xfrm>
            <a:off x="8418513" y="1811338"/>
            <a:ext cx="12700" cy="15875"/>
          </a:xfrm>
          <a:custGeom>
            <a:avLst/>
            <a:gdLst>
              <a:gd name="T0" fmla="*/ 12700 w 23"/>
              <a:gd name="T1" fmla="*/ 7408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9939 w 23"/>
              <a:gd name="T9" fmla="*/ 2646 h 30"/>
              <a:gd name="T10" fmla="*/ 9387 w 23"/>
              <a:gd name="T11" fmla="*/ 1588 h 30"/>
              <a:gd name="T12" fmla="*/ 8835 w 23"/>
              <a:gd name="T13" fmla="*/ 529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313 w 23"/>
              <a:gd name="T23" fmla="*/ 529 h 30"/>
              <a:gd name="T24" fmla="*/ 2209 w 23"/>
              <a:gd name="T25" fmla="*/ 1588 h 30"/>
              <a:gd name="T26" fmla="*/ 1657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7408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3229 h 30"/>
              <a:gd name="T44" fmla="*/ 1657 w 23"/>
              <a:gd name="T45" fmla="*/ 13758 h 30"/>
              <a:gd name="T46" fmla="*/ 2209 w 23"/>
              <a:gd name="T47" fmla="*/ 14817 h 30"/>
              <a:gd name="T48" fmla="*/ 3313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8835 w 23"/>
              <a:gd name="T59" fmla="*/ 15346 h 30"/>
              <a:gd name="T60" fmla="*/ 9387 w 23"/>
              <a:gd name="T61" fmla="*/ 14817 h 30"/>
              <a:gd name="T62" fmla="*/ 9939 w 23"/>
              <a:gd name="T63" fmla="*/ 13758 h 30"/>
              <a:gd name="T64" fmla="*/ 11596 w 23"/>
              <a:gd name="T65" fmla="*/ 13229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5"/>
                </a:moveTo>
                <a:lnTo>
                  <a:pt x="23" y="14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8" y="5"/>
                </a:lnTo>
                <a:lnTo>
                  <a:pt x="18" y="4"/>
                </a:lnTo>
                <a:lnTo>
                  <a:pt x="17" y="3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7" y="0"/>
                </a:lnTo>
                <a:lnTo>
                  <a:pt x="6" y="1"/>
                </a:lnTo>
                <a:lnTo>
                  <a:pt x="5" y="1"/>
                </a:lnTo>
                <a:lnTo>
                  <a:pt x="4" y="3"/>
                </a:lnTo>
                <a:lnTo>
                  <a:pt x="3" y="4"/>
                </a:lnTo>
                <a:lnTo>
                  <a:pt x="3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4"/>
                </a:lnTo>
                <a:lnTo>
                  <a:pt x="0" y="15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5"/>
                </a:lnTo>
                <a:lnTo>
                  <a:pt x="2" y="25"/>
                </a:lnTo>
                <a:lnTo>
                  <a:pt x="3" y="26"/>
                </a:lnTo>
                <a:lnTo>
                  <a:pt x="3" y="27"/>
                </a:lnTo>
                <a:lnTo>
                  <a:pt x="4" y="28"/>
                </a:lnTo>
                <a:lnTo>
                  <a:pt x="5" y="29"/>
                </a:lnTo>
                <a:lnTo>
                  <a:pt x="6" y="29"/>
                </a:lnTo>
                <a:lnTo>
                  <a:pt x="7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5" y="30"/>
                </a:lnTo>
                <a:lnTo>
                  <a:pt x="16" y="29"/>
                </a:lnTo>
                <a:lnTo>
                  <a:pt x="17" y="28"/>
                </a:lnTo>
                <a:lnTo>
                  <a:pt x="18" y="27"/>
                </a:lnTo>
                <a:lnTo>
                  <a:pt x="18" y="26"/>
                </a:lnTo>
                <a:lnTo>
                  <a:pt x="20" y="25"/>
                </a:lnTo>
                <a:lnTo>
                  <a:pt x="21" y="25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34" name="Line 677"/>
          <p:cNvSpPr>
            <a:spLocks noChangeShapeType="1"/>
          </p:cNvSpPr>
          <p:nvPr/>
        </p:nvSpPr>
        <p:spPr bwMode="auto">
          <a:xfrm>
            <a:off x="8516938" y="1731963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35" name="Line 678"/>
          <p:cNvSpPr>
            <a:spLocks noChangeShapeType="1"/>
          </p:cNvSpPr>
          <p:nvPr/>
        </p:nvSpPr>
        <p:spPr bwMode="auto">
          <a:xfrm>
            <a:off x="8686800" y="2286000"/>
            <a:ext cx="61913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36" name="Freeform 679"/>
          <p:cNvSpPr>
            <a:spLocks/>
          </p:cNvSpPr>
          <p:nvPr/>
        </p:nvSpPr>
        <p:spPr bwMode="auto">
          <a:xfrm>
            <a:off x="8099425" y="3335338"/>
            <a:ext cx="325438" cy="339725"/>
          </a:xfrm>
          <a:custGeom>
            <a:avLst/>
            <a:gdLst>
              <a:gd name="T0" fmla="*/ 29633 w 615"/>
              <a:gd name="T1" fmla="*/ 103027 h 643"/>
              <a:gd name="T2" fmla="*/ 0 w 615"/>
              <a:gd name="T3" fmla="*/ 103027 h 643"/>
              <a:gd name="T4" fmla="*/ 162984 w 615"/>
              <a:gd name="T5" fmla="*/ 0 h 643"/>
              <a:gd name="T6" fmla="*/ 325438 w 615"/>
              <a:gd name="T7" fmla="*/ 103027 h 643"/>
              <a:gd name="T8" fmla="*/ 310621 w 615"/>
              <a:gd name="T9" fmla="*/ 103027 h 643"/>
              <a:gd name="T10" fmla="*/ 295805 w 615"/>
              <a:gd name="T11" fmla="*/ 103027 h 643"/>
              <a:gd name="T12" fmla="*/ 295805 w 615"/>
              <a:gd name="T13" fmla="*/ 324403 h 643"/>
              <a:gd name="T14" fmla="*/ 29633 w 615"/>
              <a:gd name="T15" fmla="*/ 324403 h 643"/>
              <a:gd name="T16" fmla="*/ 29633 w 615"/>
              <a:gd name="T17" fmla="*/ 103027 h 643"/>
              <a:gd name="T18" fmla="*/ 295805 w 615"/>
              <a:gd name="T19" fmla="*/ 103027 h 643"/>
              <a:gd name="T20" fmla="*/ 310621 w 615"/>
              <a:gd name="T21" fmla="*/ 103027 h 643"/>
              <a:gd name="T22" fmla="*/ 310621 w 615"/>
              <a:gd name="T23" fmla="*/ 339725 h 643"/>
              <a:gd name="T24" fmla="*/ 29633 w 615"/>
              <a:gd name="T25" fmla="*/ 339725 h 643"/>
              <a:gd name="T26" fmla="*/ 29633 w 615"/>
              <a:gd name="T27" fmla="*/ 324403 h 643"/>
              <a:gd name="T28" fmla="*/ 29633 w 615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5"/>
                </a:moveTo>
                <a:lnTo>
                  <a:pt x="0" y="195"/>
                </a:lnTo>
                <a:lnTo>
                  <a:pt x="308" y="0"/>
                </a:lnTo>
                <a:lnTo>
                  <a:pt x="615" y="195"/>
                </a:lnTo>
                <a:lnTo>
                  <a:pt x="587" y="195"/>
                </a:lnTo>
                <a:lnTo>
                  <a:pt x="559" y="195"/>
                </a:lnTo>
                <a:lnTo>
                  <a:pt x="559" y="614"/>
                </a:lnTo>
                <a:lnTo>
                  <a:pt x="56" y="614"/>
                </a:lnTo>
                <a:lnTo>
                  <a:pt x="56" y="195"/>
                </a:lnTo>
                <a:lnTo>
                  <a:pt x="559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37" name="Rectangle 680"/>
          <p:cNvSpPr>
            <a:spLocks noChangeArrowheads="1"/>
          </p:cNvSpPr>
          <p:nvPr/>
        </p:nvSpPr>
        <p:spPr bwMode="auto">
          <a:xfrm>
            <a:off x="8129588" y="3438525"/>
            <a:ext cx="268287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38" name="Rectangle 681"/>
          <p:cNvSpPr>
            <a:spLocks noChangeArrowheads="1"/>
          </p:cNvSpPr>
          <p:nvPr/>
        </p:nvSpPr>
        <p:spPr bwMode="auto">
          <a:xfrm>
            <a:off x="8172450" y="3490913"/>
            <a:ext cx="93663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39" name="Rectangle 682"/>
          <p:cNvSpPr>
            <a:spLocks noChangeArrowheads="1"/>
          </p:cNvSpPr>
          <p:nvPr/>
        </p:nvSpPr>
        <p:spPr bwMode="auto">
          <a:xfrm>
            <a:off x="8307388" y="3486150"/>
            <a:ext cx="65087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40" name="Freeform 683"/>
          <p:cNvSpPr>
            <a:spLocks/>
          </p:cNvSpPr>
          <p:nvPr/>
        </p:nvSpPr>
        <p:spPr bwMode="auto">
          <a:xfrm>
            <a:off x="8242300" y="3568700"/>
            <a:ext cx="11113" cy="15875"/>
          </a:xfrm>
          <a:custGeom>
            <a:avLst/>
            <a:gdLst>
              <a:gd name="T0" fmla="*/ 11113 w 23"/>
              <a:gd name="T1" fmla="*/ 6879 h 30"/>
              <a:gd name="T2" fmla="*/ 11113 w 23"/>
              <a:gd name="T3" fmla="*/ 5821 h 30"/>
              <a:gd name="T4" fmla="*/ 10147 w 23"/>
              <a:gd name="T5" fmla="*/ 4763 h 30"/>
              <a:gd name="T6" fmla="*/ 10147 w 23"/>
              <a:gd name="T7" fmla="*/ 3704 h 30"/>
              <a:gd name="T8" fmla="*/ 9180 w 23"/>
              <a:gd name="T9" fmla="*/ 2117 h 30"/>
              <a:gd name="T10" fmla="*/ 8697 w 23"/>
              <a:gd name="T11" fmla="*/ 1058 h 30"/>
              <a:gd name="T12" fmla="*/ 8214 w 23"/>
              <a:gd name="T13" fmla="*/ 529 h 30"/>
              <a:gd name="T14" fmla="*/ 6764 w 23"/>
              <a:gd name="T15" fmla="*/ 0 h 30"/>
              <a:gd name="T16" fmla="*/ 5798 w 23"/>
              <a:gd name="T17" fmla="*/ 0 h 30"/>
              <a:gd name="T18" fmla="*/ 4832 w 23"/>
              <a:gd name="T19" fmla="*/ 0 h 30"/>
              <a:gd name="T20" fmla="*/ 4349 w 23"/>
              <a:gd name="T21" fmla="*/ 0 h 30"/>
              <a:gd name="T22" fmla="*/ 3382 w 23"/>
              <a:gd name="T23" fmla="*/ 529 h 30"/>
              <a:gd name="T24" fmla="*/ 2416 w 23"/>
              <a:gd name="T25" fmla="*/ 1058 h 30"/>
              <a:gd name="T26" fmla="*/ 1450 w 23"/>
              <a:gd name="T27" fmla="*/ 2117 h 30"/>
              <a:gd name="T28" fmla="*/ 483 w 23"/>
              <a:gd name="T29" fmla="*/ 3704 h 30"/>
              <a:gd name="T30" fmla="*/ 483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483 w 23"/>
              <a:gd name="T41" fmla="*/ 11642 h 30"/>
              <a:gd name="T42" fmla="*/ 483 w 23"/>
              <a:gd name="T43" fmla="*/ 12700 h 30"/>
              <a:gd name="T44" fmla="*/ 1450 w 23"/>
              <a:gd name="T45" fmla="*/ 13229 h 30"/>
              <a:gd name="T46" fmla="*/ 2416 w 23"/>
              <a:gd name="T47" fmla="*/ 14817 h 30"/>
              <a:gd name="T48" fmla="*/ 3382 w 23"/>
              <a:gd name="T49" fmla="*/ 15346 h 30"/>
              <a:gd name="T50" fmla="*/ 4349 w 23"/>
              <a:gd name="T51" fmla="*/ 15875 h 30"/>
              <a:gd name="T52" fmla="*/ 4832 w 23"/>
              <a:gd name="T53" fmla="*/ 15875 h 30"/>
              <a:gd name="T54" fmla="*/ 5798 w 23"/>
              <a:gd name="T55" fmla="*/ 15875 h 30"/>
              <a:gd name="T56" fmla="*/ 6764 w 23"/>
              <a:gd name="T57" fmla="*/ 15875 h 30"/>
              <a:gd name="T58" fmla="*/ 8214 w 23"/>
              <a:gd name="T59" fmla="*/ 15346 h 30"/>
              <a:gd name="T60" fmla="*/ 8697 w 23"/>
              <a:gd name="T61" fmla="*/ 14817 h 30"/>
              <a:gd name="T62" fmla="*/ 9180 w 23"/>
              <a:gd name="T63" fmla="*/ 13229 h 30"/>
              <a:gd name="T64" fmla="*/ 10147 w 23"/>
              <a:gd name="T65" fmla="*/ 12700 h 30"/>
              <a:gd name="T66" fmla="*/ 10147 w 23"/>
              <a:gd name="T67" fmla="*/ 11642 h 30"/>
              <a:gd name="T68" fmla="*/ 11113 w 23"/>
              <a:gd name="T69" fmla="*/ 10054 h 30"/>
              <a:gd name="T70" fmla="*/ 11113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3" y="3"/>
                </a:lnTo>
                <a:lnTo>
                  <a:pt x="3" y="4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5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6" y="30"/>
                </a:lnTo>
                <a:lnTo>
                  <a:pt x="17" y="29"/>
                </a:lnTo>
                <a:lnTo>
                  <a:pt x="18" y="28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41" name="Line 684"/>
          <p:cNvSpPr>
            <a:spLocks noChangeShapeType="1"/>
          </p:cNvSpPr>
          <p:nvPr/>
        </p:nvSpPr>
        <p:spPr bwMode="auto">
          <a:xfrm>
            <a:off x="8339138" y="3487738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42" name="Line 685"/>
          <p:cNvSpPr>
            <a:spLocks noChangeShapeType="1"/>
          </p:cNvSpPr>
          <p:nvPr/>
        </p:nvSpPr>
        <p:spPr bwMode="auto">
          <a:xfrm>
            <a:off x="8307388" y="3525838"/>
            <a:ext cx="63500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43" name="Freeform 686"/>
          <p:cNvSpPr>
            <a:spLocks/>
          </p:cNvSpPr>
          <p:nvPr/>
        </p:nvSpPr>
        <p:spPr bwMode="auto">
          <a:xfrm>
            <a:off x="8010525" y="1970088"/>
            <a:ext cx="325438" cy="339725"/>
          </a:xfrm>
          <a:custGeom>
            <a:avLst/>
            <a:gdLst>
              <a:gd name="T0" fmla="*/ 29152 w 614"/>
              <a:gd name="T1" fmla="*/ 103027 h 643"/>
              <a:gd name="T2" fmla="*/ 0 w 614"/>
              <a:gd name="T3" fmla="*/ 103027 h 643"/>
              <a:gd name="T4" fmla="*/ 162719 w 614"/>
              <a:gd name="T5" fmla="*/ 0 h 643"/>
              <a:gd name="T6" fmla="*/ 325438 w 614"/>
              <a:gd name="T7" fmla="*/ 103027 h 643"/>
              <a:gd name="T8" fmla="*/ 310597 w 614"/>
              <a:gd name="T9" fmla="*/ 103027 h 643"/>
              <a:gd name="T10" fmla="*/ 295756 w 614"/>
              <a:gd name="T11" fmla="*/ 103027 h 643"/>
              <a:gd name="T12" fmla="*/ 295756 w 614"/>
              <a:gd name="T13" fmla="*/ 324403 h 643"/>
              <a:gd name="T14" fmla="*/ 29152 w 614"/>
              <a:gd name="T15" fmla="*/ 324403 h 643"/>
              <a:gd name="T16" fmla="*/ 29152 w 614"/>
              <a:gd name="T17" fmla="*/ 103027 h 643"/>
              <a:gd name="T18" fmla="*/ 295756 w 614"/>
              <a:gd name="T19" fmla="*/ 103027 h 643"/>
              <a:gd name="T20" fmla="*/ 310597 w 614"/>
              <a:gd name="T21" fmla="*/ 103027 h 643"/>
              <a:gd name="T22" fmla="*/ 310597 w 614"/>
              <a:gd name="T23" fmla="*/ 339725 h 643"/>
              <a:gd name="T24" fmla="*/ 29152 w 614"/>
              <a:gd name="T25" fmla="*/ 339725 h 643"/>
              <a:gd name="T26" fmla="*/ 29152 w 614"/>
              <a:gd name="T27" fmla="*/ 324403 h 643"/>
              <a:gd name="T28" fmla="*/ 29152 w 614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5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6" y="195"/>
                </a:lnTo>
                <a:lnTo>
                  <a:pt x="558" y="195"/>
                </a:lnTo>
                <a:lnTo>
                  <a:pt x="558" y="614"/>
                </a:lnTo>
                <a:lnTo>
                  <a:pt x="55" y="614"/>
                </a:lnTo>
                <a:lnTo>
                  <a:pt x="55" y="195"/>
                </a:lnTo>
                <a:lnTo>
                  <a:pt x="558" y="195"/>
                </a:lnTo>
                <a:lnTo>
                  <a:pt x="586" y="195"/>
                </a:lnTo>
                <a:lnTo>
                  <a:pt x="586" y="643"/>
                </a:lnTo>
                <a:lnTo>
                  <a:pt x="55" y="643"/>
                </a:lnTo>
                <a:lnTo>
                  <a:pt x="55" y="614"/>
                </a:lnTo>
                <a:lnTo>
                  <a:pt x="55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44" name="Rectangle 687"/>
          <p:cNvSpPr>
            <a:spLocks noChangeArrowheads="1"/>
          </p:cNvSpPr>
          <p:nvPr/>
        </p:nvSpPr>
        <p:spPr bwMode="auto">
          <a:xfrm>
            <a:off x="8040688" y="2073275"/>
            <a:ext cx="269875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45" name="Rectangle 688"/>
          <p:cNvSpPr>
            <a:spLocks noChangeArrowheads="1"/>
          </p:cNvSpPr>
          <p:nvPr/>
        </p:nvSpPr>
        <p:spPr bwMode="auto">
          <a:xfrm>
            <a:off x="8083550" y="2125663"/>
            <a:ext cx="93663" cy="168275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46" name="Rectangle 689"/>
          <p:cNvSpPr>
            <a:spLocks noChangeArrowheads="1"/>
          </p:cNvSpPr>
          <p:nvPr/>
        </p:nvSpPr>
        <p:spPr bwMode="auto">
          <a:xfrm>
            <a:off x="8218488" y="2122488"/>
            <a:ext cx="65087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47" name="Freeform 690"/>
          <p:cNvSpPr>
            <a:spLocks/>
          </p:cNvSpPr>
          <p:nvPr/>
        </p:nvSpPr>
        <p:spPr bwMode="auto">
          <a:xfrm>
            <a:off x="8153400" y="2203450"/>
            <a:ext cx="11113" cy="15875"/>
          </a:xfrm>
          <a:custGeom>
            <a:avLst/>
            <a:gdLst>
              <a:gd name="T0" fmla="*/ 11113 w 23"/>
              <a:gd name="T1" fmla="*/ 6879 h 30"/>
              <a:gd name="T2" fmla="*/ 11113 w 23"/>
              <a:gd name="T3" fmla="*/ 5821 h 30"/>
              <a:gd name="T4" fmla="*/ 10147 w 23"/>
              <a:gd name="T5" fmla="*/ 4763 h 30"/>
              <a:gd name="T6" fmla="*/ 10147 w 23"/>
              <a:gd name="T7" fmla="*/ 3704 h 30"/>
              <a:gd name="T8" fmla="*/ 9180 w 23"/>
              <a:gd name="T9" fmla="*/ 2117 h 30"/>
              <a:gd name="T10" fmla="*/ 8697 w 23"/>
              <a:gd name="T11" fmla="*/ 1058 h 30"/>
              <a:gd name="T12" fmla="*/ 8214 w 23"/>
              <a:gd name="T13" fmla="*/ 529 h 30"/>
              <a:gd name="T14" fmla="*/ 7248 w 23"/>
              <a:gd name="T15" fmla="*/ 0 h 30"/>
              <a:gd name="T16" fmla="*/ 5798 w 23"/>
              <a:gd name="T17" fmla="*/ 0 h 30"/>
              <a:gd name="T18" fmla="*/ 4832 w 23"/>
              <a:gd name="T19" fmla="*/ 0 h 30"/>
              <a:gd name="T20" fmla="*/ 4349 w 23"/>
              <a:gd name="T21" fmla="*/ 0 h 30"/>
              <a:gd name="T22" fmla="*/ 3382 w 23"/>
              <a:gd name="T23" fmla="*/ 529 h 30"/>
              <a:gd name="T24" fmla="*/ 2416 w 23"/>
              <a:gd name="T25" fmla="*/ 1058 h 30"/>
              <a:gd name="T26" fmla="*/ 1933 w 23"/>
              <a:gd name="T27" fmla="*/ 2117 h 30"/>
              <a:gd name="T28" fmla="*/ 483 w 23"/>
              <a:gd name="T29" fmla="*/ 3704 h 30"/>
              <a:gd name="T30" fmla="*/ 483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483 w 23"/>
              <a:gd name="T41" fmla="*/ 11642 h 30"/>
              <a:gd name="T42" fmla="*/ 483 w 23"/>
              <a:gd name="T43" fmla="*/ 12700 h 30"/>
              <a:gd name="T44" fmla="*/ 1933 w 23"/>
              <a:gd name="T45" fmla="*/ 13229 h 30"/>
              <a:gd name="T46" fmla="*/ 2416 w 23"/>
              <a:gd name="T47" fmla="*/ 14817 h 30"/>
              <a:gd name="T48" fmla="*/ 3382 w 23"/>
              <a:gd name="T49" fmla="*/ 15346 h 30"/>
              <a:gd name="T50" fmla="*/ 4349 w 23"/>
              <a:gd name="T51" fmla="*/ 15875 h 30"/>
              <a:gd name="T52" fmla="*/ 4832 w 23"/>
              <a:gd name="T53" fmla="*/ 15875 h 30"/>
              <a:gd name="T54" fmla="*/ 5798 w 23"/>
              <a:gd name="T55" fmla="*/ 15875 h 30"/>
              <a:gd name="T56" fmla="*/ 7248 w 23"/>
              <a:gd name="T57" fmla="*/ 15875 h 30"/>
              <a:gd name="T58" fmla="*/ 8214 w 23"/>
              <a:gd name="T59" fmla="*/ 15346 h 30"/>
              <a:gd name="T60" fmla="*/ 8697 w 23"/>
              <a:gd name="T61" fmla="*/ 14817 h 30"/>
              <a:gd name="T62" fmla="*/ 9180 w 23"/>
              <a:gd name="T63" fmla="*/ 13229 h 30"/>
              <a:gd name="T64" fmla="*/ 10147 w 23"/>
              <a:gd name="T65" fmla="*/ 12700 h 30"/>
              <a:gd name="T66" fmla="*/ 10147 w 23"/>
              <a:gd name="T67" fmla="*/ 11642 h 30"/>
              <a:gd name="T68" fmla="*/ 11113 w 23"/>
              <a:gd name="T69" fmla="*/ 10054 h 30"/>
              <a:gd name="T70" fmla="*/ 11113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5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3"/>
                </a:lnTo>
                <a:lnTo>
                  <a:pt x="4" y="4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4" y="25"/>
                </a:lnTo>
                <a:lnTo>
                  <a:pt x="4" y="26"/>
                </a:lnTo>
                <a:lnTo>
                  <a:pt x="5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5" y="30"/>
                </a:lnTo>
                <a:lnTo>
                  <a:pt x="16" y="30"/>
                </a:lnTo>
                <a:lnTo>
                  <a:pt x="17" y="29"/>
                </a:lnTo>
                <a:lnTo>
                  <a:pt x="18" y="28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48" name="Line 691"/>
          <p:cNvSpPr>
            <a:spLocks noChangeShapeType="1"/>
          </p:cNvSpPr>
          <p:nvPr/>
        </p:nvSpPr>
        <p:spPr bwMode="auto">
          <a:xfrm>
            <a:off x="8250238" y="2122488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49" name="Line 692"/>
          <p:cNvSpPr>
            <a:spLocks noChangeShapeType="1"/>
          </p:cNvSpPr>
          <p:nvPr/>
        </p:nvSpPr>
        <p:spPr bwMode="auto">
          <a:xfrm>
            <a:off x="8218488" y="2160588"/>
            <a:ext cx="63500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50" name="Freeform 693"/>
          <p:cNvSpPr>
            <a:spLocks/>
          </p:cNvSpPr>
          <p:nvPr/>
        </p:nvSpPr>
        <p:spPr bwMode="auto">
          <a:xfrm>
            <a:off x="7543800" y="2828925"/>
            <a:ext cx="325438" cy="339725"/>
          </a:xfrm>
          <a:custGeom>
            <a:avLst/>
            <a:gdLst>
              <a:gd name="T0" fmla="*/ 29633 w 615"/>
              <a:gd name="T1" fmla="*/ 103027 h 643"/>
              <a:gd name="T2" fmla="*/ 0 w 615"/>
              <a:gd name="T3" fmla="*/ 103027 h 643"/>
              <a:gd name="T4" fmla="*/ 162984 w 615"/>
              <a:gd name="T5" fmla="*/ 0 h 643"/>
              <a:gd name="T6" fmla="*/ 325438 w 615"/>
              <a:gd name="T7" fmla="*/ 103027 h 643"/>
              <a:gd name="T8" fmla="*/ 310621 w 615"/>
              <a:gd name="T9" fmla="*/ 103027 h 643"/>
              <a:gd name="T10" fmla="*/ 295805 w 615"/>
              <a:gd name="T11" fmla="*/ 103027 h 643"/>
              <a:gd name="T12" fmla="*/ 295805 w 615"/>
              <a:gd name="T13" fmla="*/ 324931 h 643"/>
              <a:gd name="T14" fmla="*/ 29633 w 615"/>
              <a:gd name="T15" fmla="*/ 324931 h 643"/>
              <a:gd name="T16" fmla="*/ 29633 w 615"/>
              <a:gd name="T17" fmla="*/ 103027 h 643"/>
              <a:gd name="T18" fmla="*/ 295805 w 615"/>
              <a:gd name="T19" fmla="*/ 103027 h 643"/>
              <a:gd name="T20" fmla="*/ 310621 w 615"/>
              <a:gd name="T21" fmla="*/ 103027 h 643"/>
              <a:gd name="T22" fmla="*/ 310621 w 615"/>
              <a:gd name="T23" fmla="*/ 339725 h 643"/>
              <a:gd name="T24" fmla="*/ 29633 w 615"/>
              <a:gd name="T25" fmla="*/ 339725 h 643"/>
              <a:gd name="T26" fmla="*/ 29633 w 615"/>
              <a:gd name="T27" fmla="*/ 324931 h 643"/>
              <a:gd name="T28" fmla="*/ 29633 w 615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5" h="643">
                <a:moveTo>
                  <a:pt x="56" y="195"/>
                </a:moveTo>
                <a:lnTo>
                  <a:pt x="0" y="195"/>
                </a:lnTo>
                <a:lnTo>
                  <a:pt x="308" y="0"/>
                </a:lnTo>
                <a:lnTo>
                  <a:pt x="615" y="195"/>
                </a:lnTo>
                <a:lnTo>
                  <a:pt x="587" y="195"/>
                </a:lnTo>
                <a:lnTo>
                  <a:pt x="559" y="195"/>
                </a:lnTo>
                <a:lnTo>
                  <a:pt x="559" y="615"/>
                </a:lnTo>
                <a:lnTo>
                  <a:pt x="56" y="615"/>
                </a:lnTo>
                <a:lnTo>
                  <a:pt x="56" y="195"/>
                </a:lnTo>
                <a:lnTo>
                  <a:pt x="559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5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51" name="Rectangle 694"/>
          <p:cNvSpPr>
            <a:spLocks noChangeArrowheads="1"/>
          </p:cNvSpPr>
          <p:nvPr/>
        </p:nvSpPr>
        <p:spPr bwMode="auto">
          <a:xfrm>
            <a:off x="7573963" y="2932113"/>
            <a:ext cx="268287" cy="222250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52" name="Rectangle 695"/>
          <p:cNvSpPr>
            <a:spLocks noChangeArrowheads="1"/>
          </p:cNvSpPr>
          <p:nvPr/>
        </p:nvSpPr>
        <p:spPr bwMode="auto">
          <a:xfrm>
            <a:off x="7616825" y="2984500"/>
            <a:ext cx="93663" cy="168275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53" name="Rectangle 696"/>
          <p:cNvSpPr>
            <a:spLocks noChangeArrowheads="1"/>
          </p:cNvSpPr>
          <p:nvPr/>
        </p:nvSpPr>
        <p:spPr bwMode="auto">
          <a:xfrm>
            <a:off x="7751763" y="2981325"/>
            <a:ext cx="65087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54" name="Freeform 697"/>
          <p:cNvSpPr>
            <a:spLocks/>
          </p:cNvSpPr>
          <p:nvPr/>
        </p:nvSpPr>
        <p:spPr bwMode="auto">
          <a:xfrm>
            <a:off x="7685088" y="3062288"/>
            <a:ext cx="12700" cy="15875"/>
          </a:xfrm>
          <a:custGeom>
            <a:avLst/>
            <a:gdLst>
              <a:gd name="T0" fmla="*/ 12700 w 23"/>
              <a:gd name="T1" fmla="*/ 6879 h 30"/>
              <a:gd name="T2" fmla="*/ 12700 w 23"/>
              <a:gd name="T3" fmla="*/ 5821 h 30"/>
              <a:gd name="T4" fmla="*/ 11596 w 23"/>
              <a:gd name="T5" fmla="*/ 4763 h 30"/>
              <a:gd name="T6" fmla="*/ 11596 w 23"/>
              <a:gd name="T7" fmla="*/ 3704 h 30"/>
              <a:gd name="T8" fmla="*/ 10491 w 23"/>
              <a:gd name="T9" fmla="*/ 2646 h 30"/>
              <a:gd name="T10" fmla="*/ 9939 w 23"/>
              <a:gd name="T11" fmla="*/ 1058 h 30"/>
              <a:gd name="T12" fmla="*/ 9387 w 23"/>
              <a:gd name="T13" fmla="*/ 529 h 30"/>
              <a:gd name="T14" fmla="*/ 7730 w 23"/>
              <a:gd name="T15" fmla="*/ 0 h 30"/>
              <a:gd name="T16" fmla="*/ 6626 w 23"/>
              <a:gd name="T17" fmla="*/ 0 h 30"/>
              <a:gd name="T18" fmla="*/ 5522 w 23"/>
              <a:gd name="T19" fmla="*/ 0 h 30"/>
              <a:gd name="T20" fmla="*/ 4970 w 23"/>
              <a:gd name="T21" fmla="*/ 0 h 30"/>
              <a:gd name="T22" fmla="*/ 3865 w 23"/>
              <a:gd name="T23" fmla="*/ 529 h 30"/>
              <a:gd name="T24" fmla="*/ 2761 w 23"/>
              <a:gd name="T25" fmla="*/ 1058 h 30"/>
              <a:gd name="T26" fmla="*/ 1657 w 23"/>
              <a:gd name="T27" fmla="*/ 2646 h 30"/>
              <a:gd name="T28" fmla="*/ 552 w 23"/>
              <a:gd name="T29" fmla="*/ 3704 h 30"/>
              <a:gd name="T30" fmla="*/ 552 w 23"/>
              <a:gd name="T31" fmla="*/ 4763 h 30"/>
              <a:gd name="T32" fmla="*/ 0 w 23"/>
              <a:gd name="T33" fmla="*/ 5821 h 30"/>
              <a:gd name="T34" fmla="*/ 0 w 23"/>
              <a:gd name="T35" fmla="*/ 6879 h 30"/>
              <a:gd name="T36" fmla="*/ 0 w 23"/>
              <a:gd name="T37" fmla="*/ 8996 h 30"/>
              <a:gd name="T38" fmla="*/ 0 w 23"/>
              <a:gd name="T39" fmla="*/ 10054 h 30"/>
              <a:gd name="T40" fmla="*/ 552 w 23"/>
              <a:gd name="T41" fmla="*/ 11642 h 30"/>
              <a:gd name="T42" fmla="*/ 552 w 23"/>
              <a:gd name="T43" fmla="*/ 12700 h 30"/>
              <a:gd name="T44" fmla="*/ 1657 w 23"/>
              <a:gd name="T45" fmla="*/ 13229 h 30"/>
              <a:gd name="T46" fmla="*/ 2761 w 23"/>
              <a:gd name="T47" fmla="*/ 14817 h 30"/>
              <a:gd name="T48" fmla="*/ 3865 w 23"/>
              <a:gd name="T49" fmla="*/ 15346 h 30"/>
              <a:gd name="T50" fmla="*/ 4970 w 23"/>
              <a:gd name="T51" fmla="*/ 15875 h 30"/>
              <a:gd name="T52" fmla="*/ 5522 w 23"/>
              <a:gd name="T53" fmla="*/ 15875 h 30"/>
              <a:gd name="T54" fmla="*/ 6626 w 23"/>
              <a:gd name="T55" fmla="*/ 15875 h 30"/>
              <a:gd name="T56" fmla="*/ 7730 w 23"/>
              <a:gd name="T57" fmla="*/ 15875 h 30"/>
              <a:gd name="T58" fmla="*/ 9387 w 23"/>
              <a:gd name="T59" fmla="*/ 15346 h 30"/>
              <a:gd name="T60" fmla="*/ 9939 w 23"/>
              <a:gd name="T61" fmla="*/ 14817 h 30"/>
              <a:gd name="T62" fmla="*/ 10491 w 23"/>
              <a:gd name="T63" fmla="*/ 13229 h 30"/>
              <a:gd name="T64" fmla="*/ 11596 w 23"/>
              <a:gd name="T65" fmla="*/ 12700 h 30"/>
              <a:gd name="T66" fmla="*/ 11596 w 23"/>
              <a:gd name="T67" fmla="*/ 11642 h 30"/>
              <a:gd name="T68" fmla="*/ 12700 w 23"/>
              <a:gd name="T69" fmla="*/ 10054 h 30"/>
              <a:gd name="T70" fmla="*/ 12700 w 23"/>
              <a:gd name="T71" fmla="*/ 8996 h 3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30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8"/>
                </a:lnTo>
                <a:lnTo>
                  <a:pt x="21" y="7"/>
                </a:lnTo>
                <a:lnTo>
                  <a:pt x="20" y="6"/>
                </a:lnTo>
                <a:lnTo>
                  <a:pt x="19" y="5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3" y="3"/>
                </a:lnTo>
                <a:lnTo>
                  <a:pt x="3" y="5"/>
                </a:lnTo>
                <a:lnTo>
                  <a:pt x="2" y="6"/>
                </a:lnTo>
                <a:lnTo>
                  <a:pt x="1" y="7"/>
                </a:lnTo>
                <a:lnTo>
                  <a:pt x="1" y="8"/>
                </a:lnTo>
                <a:lnTo>
                  <a:pt x="1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0" y="20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7"/>
                </a:lnTo>
                <a:lnTo>
                  <a:pt x="5" y="28"/>
                </a:lnTo>
                <a:lnTo>
                  <a:pt x="6" y="29"/>
                </a:lnTo>
                <a:lnTo>
                  <a:pt x="7" y="29"/>
                </a:lnTo>
                <a:lnTo>
                  <a:pt x="8" y="30"/>
                </a:lnTo>
                <a:lnTo>
                  <a:pt x="9" y="30"/>
                </a:lnTo>
                <a:lnTo>
                  <a:pt x="10" y="30"/>
                </a:lnTo>
                <a:lnTo>
                  <a:pt x="11" y="30"/>
                </a:lnTo>
                <a:lnTo>
                  <a:pt x="12" y="30"/>
                </a:lnTo>
                <a:lnTo>
                  <a:pt x="13" y="30"/>
                </a:lnTo>
                <a:lnTo>
                  <a:pt x="14" y="30"/>
                </a:lnTo>
                <a:lnTo>
                  <a:pt x="16" y="30"/>
                </a:lnTo>
                <a:lnTo>
                  <a:pt x="17" y="29"/>
                </a:lnTo>
                <a:lnTo>
                  <a:pt x="18" y="28"/>
                </a:lnTo>
                <a:lnTo>
                  <a:pt x="19" y="27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9"/>
                </a:lnTo>
                <a:lnTo>
                  <a:pt x="23" y="18"/>
                </a:lnTo>
                <a:lnTo>
                  <a:pt x="23" y="17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55" name="Line 698"/>
          <p:cNvSpPr>
            <a:spLocks noChangeShapeType="1"/>
          </p:cNvSpPr>
          <p:nvPr/>
        </p:nvSpPr>
        <p:spPr bwMode="auto">
          <a:xfrm>
            <a:off x="7783513" y="2981325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56" name="Line 699"/>
          <p:cNvSpPr>
            <a:spLocks noChangeShapeType="1"/>
          </p:cNvSpPr>
          <p:nvPr/>
        </p:nvSpPr>
        <p:spPr bwMode="auto">
          <a:xfrm>
            <a:off x="7751763" y="3019425"/>
            <a:ext cx="63500" cy="1588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57" name="Freeform 700"/>
          <p:cNvSpPr>
            <a:spLocks/>
          </p:cNvSpPr>
          <p:nvPr/>
        </p:nvSpPr>
        <p:spPr bwMode="auto">
          <a:xfrm>
            <a:off x="5446713" y="1516063"/>
            <a:ext cx="323850" cy="339725"/>
          </a:xfrm>
          <a:custGeom>
            <a:avLst/>
            <a:gdLst>
              <a:gd name="T0" fmla="*/ 29537 w 614"/>
              <a:gd name="T1" fmla="*/ 103027 h 643"/>
              <a:gd name="T2" fmla="*/ 0 w 614"/>
              <a:gd name="T3" fmla="*/ 103027 h 643"/>
              <a:gd name="T4" fmla="*/ 161925 w 614"/>
              <a:gd name="T5" fmla="*/ 0 h 643"/>
              <a:gd name="T6" fmla="*/ 323850 w 614"/>
              <a:gd name="T7" fmla="*/ 103027 h 643"/>
              <a:gd name="T8" fmla="*/ 309609 w 614"/>
              <a:gd name="T9" fmla="*/ 103027 h 643"/>
              <a:gd name="T10" fmla="*/ 294313 w 614"/>
              <a:gd name="T11" fmla="*/ 103027 h 643"/>
              <a:gd name="T12" fmla="*/ 294313 w 614"/>
              <a:gd name="T13" fmla="*/ 324403 h 643"/>
              <a:gd name="T14" fmla="*/ 29537 w 614"/>
              <a:gd name="T15" fmla="*/ 324403 h 643"/>
              <a:gd name="T16" fmla="*/ 29537 w 614"/>
              <a:gd name="T17" fmla="*/ 103027 h 643"/>
              <a:gd name="T18" fmla="*/ 294313 w 614"/>
              <a:gd name="T19" fmla="*/ 103027 h 643"/>
              <a:gd name="T20" fmla="*/ 309609 w 614"/>
              <a:gd name="T21" fmla="*/ 103027 h 643"/>
              <a:gd name="T22" fmla="*/ 309609 w 614"/>
              <a:gd name="T23" fmla="*/ 339725 h 643"/>
              <a:gd name="T24" fmla="*/ 29537 w 614"/>
              <a:gd name="T25" fmla="*/ 339725 h 643"/>
              <a:gd name="T26" fmla="*/ 29537 w 614"/>
              <a:gd name="T27" fmla="*/ 324403 h 643"/>
              <a:gd name="T28" fmla="*/ 29537 w 614"/>
              <a:gd name="T29" fmla="*/ 103027 h 643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614" h="643">
                <a:moveTo>
                  <a:pt x="56" y="195"/>
                </a:moveTo>
                <a:lnTo>
                  <a:pt x="0" y="195"/>
                </a:lnTo>
                <a:lnTo>
                  <a:pt x="307" y="0"/>
                </a:lnTo>
                <a:lnTo>
                  <a:pt x="614" y="195"/>
                </a:lnTo>
                <a:lnTo>
                  <a:pt x="587" y="195"/>
                </a:lnTo>
                <a:lnTo>
                  <a:pt x="558" y="195"/>
                </a:lnTo>
                <a:lnTo>
                  <a:pt x="558" y="614"/>
                </a:lnTo>
                <a:lnTo>
                  <a:pt x="56" y="614"/>
                </a:lnTo>
                <a:lnTo>
                  <a:pt x="56" y="195"/>
                </a:lnTo>
                <a:lnTo>
                  <a:pt x="558" y="195"/>
                </a:lnTo>
                <a:lnTo>
                  <a:pt x="587" y="195"/>
                </a:lnTo>
                <a:lnTo>
                  <a:pt x="587" y="643"/>
                </a:lnTo>
                <a:lnTo>
                  <a:pt x="56" y="643"/>
                </a:lnTo>
                <a:lnTo>
                  <a:pt x="56" y="614"/>
                </a:lnTo>
                <a:lnTo>
                  <a:pt x="56" y="195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8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58" name="Rectangle 701"/>
          <p:cNvSpPr>
            <a:spLocks noChangeArrowheads="1"/>
          </p:cNvSpPr>
          <p:nvPr/>
        </p:nvSpPr>
        <p:spPr bwMode="auto">
          <a:xfrm>
            <a:off x="5476875" y="1619250"/>
            <a:ext cx="268288" cy="220663"/>
          </a:xfrm>
          <a:prstGeom prst="rect">
            <a:avLst/>
          </a:prstGeom>
          <a:solidFill>
            <a:srgbClr val="FFFF00"/>
          </a:solidFill>
          <a:ln w="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59" name="Rectangle 702"/>
          <p:cNvSpPr>
            <a:spLocks noChangeArrowheads="1"/>
          </p:cNvSpPr>
          <p:nvPr/>
        </p:nvSpPr>
        <p:spPr bwMode="auto">
          <a:xfrm>
            <a:off x="5519738" y="1671638"/>
            <a:ext cx="93662" cy="166687"/>
          </a:xfrm>
          <a:prstGeom prst="rect">
            <a:avLst/>
          </a:prstGeom>
          <a:solidFill>
            <a:srgbClr val="800000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60" name="Rectangle 703"/>
          <p:cNvSpPr>
            <a:spLocks noChangeArrowheads="1"/>
          </p:cNvSpPr>
          <p:nvPr/>
        </p:nvSpPr>
        <p:spPr bwMode="auto">
          <a:xfrm>
            <a:off x="5654675" y="1666875"/>
            <a:ext cx="63500" cy="80963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61" name="Freeform 704"/>
          <p:cNvSpPr>
            <a:spLocks/>
          </p:cNvSpPr>
          <p:nvPr/>
        </p:nvSpPr>
        <p:spPr bwMode="auto">
          <a:xfrm>
            <a:off x="5588000" y="1749425"/>
            <a:ext cx="12700" cy="14288"/>
          </a:xfrm>
          <a:custGeom>
            <a:avLst/>
            <a:gdLst>
              <a:gd name="T0" fmla="*/ 12700 w 23"/>
              <a:gd name="T1" fmla="*/ 6405 h 29"/>
              <a:gd name="T2" fmla="*/ 12700 w 23"/>
              <a:gd name="T3" fmla="*/ 5420 h 29"/>
              <a:gd name="T4" fmla="*/ 11596 w 23"/>
              <a:gd name="T5" fmla="*/ 4434 h 29"/>
              <a:gd name="T6" fmla="*/ 11596 w 23"/>
              <a:gd name="T7" fmla="*/ 2956 h 29"/>
              <a:gd name="T8" fmla="*/ 10491 w 23"/>
              <a:gd name="T9" fmla="*/ 1971 h 29"/>
              <a:gd name="T10" fmla="*/ 9939 w 23"/>
              <a:gd name="T11" fmla="*/ 985 h 29"/>
              <a:gd name="T12" fmla="*/ 9387 w 23"/>
              <a:gd name="T13" fmla="*/ 493 h 29"/>
              <a:gd name="T14" fmla="*/ 8283 w 23"/>
              <a:gd name="T15" fmla="*/ 0 h 29"/>
              <a:gd name="T16" fmla="*/ 7178 w 23"/>
              <a:gd name="T17" fmla="*/ 0 h 29"/>
              <a:gd name="T18" fmla="*/ 5522 w 23"/>
              <a:gd name="T19" fmla="*/ 0 h 29"/>
              <a:gd name="T20" fmla="*/ 4970 w 23"/>
              <a:gd name="T21" fmla="*/ 0 h 29"/>
              <a:gd name="T22" fmla="*/ 3865 w 23"/>
              <a:gd name="T23" fmla="*/ 493 h 29"/>
              <a:gd name="T24" fmla="*/ 2761 w 23"/>
              <a:gd name="T25" fmla="*/ 985 h 29"/>
              <a:gd name="T26" fmla="*/ 2209 w 23"/>
              <a:gd name="T27" fmla="*/ 1971 h 29"/>
              <a:gd name="T28" fmla="*/ 1104 w 23"/>
              <a:gd name="T29" fmla="*/ 2956 h 29"/>
              <a:gd name="T30" fmla="*/ 1104 w 23"/>
              <a:gd name="T31" fmla="*/ 4434 h 29"/>
              <a:gd name="T32" fmla="*/ 0 w 23"/>
              <a:gd name="T33" fmla="*/ 5420 h 29"/>
              <a:gd name="T34" fmla="*/ 0 w 23"/>
              <a:gd name="T35" fmla="*/ 6405 h 29"/>
              <a:gd name="T36" fmla="*/ 0 w 23"/>
              <a:gd name="T37" fmla="*/ 7883 h 29"/>
              <a:gd name="T38" fmla="*/ 0 w 23"/>
              <a:gd name="T39" fmla="*/ 8868 h 29"/>
              <a:gd name="T40" fmla="*/ 1104 w 23"/>
              <a:gd name="T41" fmla="*/ 10839 h 29"/>
              <a:gd name="T42" fmla="*/ 1104 w 23"/>
              <a:gd name="T43" fmla="*/ 11825 h 29"/>
              <a:gd name="T44" fmla="*/ 2209 w 23"/>
              <a:gd name="T45" fmla="*/ 12317 h 29"/>
              <a:gd name="T46" fmla="*/ 2761 w 23"/>
              <a:gd name="T47" fmla="*/ 13303 h 29"/>
              <a:gd name="T48" fmla="*/ 3865 w 23"/>
              <a:gd name="T49" fmla="*/ 13795 h 29"/>
              <a:gd name="T50" fmla="*/ 4970 w 23"/>
              <a:gd name="T51" fmla="*/ 14288 h 29"/>
              <a:gd name="T52" fmla="*/ 5522 w 23"/>
              <a:gd name="T53" fmla="*/ 14288 h 29"/>
              <a:gd name="T54" fmla="*/ 7178 w 23"/>
              <a:gd name="T55" fmla="*/ 14288 h 29"/>
              <a:gd name="T56" fmla="*/ 8283 w 23"/>
              <a:gd name="T57" fmla="*/ 14288 h 29"/>
              <a:gd name="T58" fmla="*/ 9387 w 23"/>
              <a:gd name="T59" fmla="*/ 13795 h 29"/>
              <a:gd name="T60" fmla="*/ 9939 w 23"/>
              <a:gd name="T61" fmla="*/ 13303 h 29"/>
              <a:gd name="T62" fmla="*/ 10491 w 23"/>
              <a:gd name="T63" fmla="*/ 12317 h 29"/>
              <a:gd name="T64" fmla="*/ 11596 w 23"/>
              <a:gd name="T65" fmla="*/ 11825 h 29"/>
              <a:gd name="T66" fmla="*/ 11596 w 23"/>
              <a:gd name="T67" fmla="*/ 10839 h 29"/>
              <a:gd name="T68" fmla="*/ 12700 w 23"/>
              <a:gd name="T69" fmla="*/ 8868 h 29"/>
              <a:gd name="T70" fmla="*/ 12700 w 23"/>
              <a:gd name="T71" fmla="*/ 7883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29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9"/>
                </a:lnTo>
                <a:lnTo>
                  <a:pt x="21" y="7"/>
                </a:lnTo>
                <a:lnTo>
                  <a:pt x="21" y="6"/>
                </a:lnTo>
                <a:lnTo>
                  <a:pt x="20" y="5"/>
                </a:lnTo>
                <a:lnTo>
                  <a:pt x="19" y="4"/>
                </a:lnTo>
                <a:lnTo>
                  <a:pt x="19" y="3"/>
                </a:lnTo>
                <a:lnTo>
                  <a:pt x="18" y="2"/>
                </a:lnTo>
                <a:lnTo>
                  <a:pt x="17" y="1"/>
                </a:lnTo>
                <a:lnTo>
                  <a:pt x="16" y="0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7" y="1"/>
                </a:lnTo>
                <a:lnTo>
                  <a:pt x="6" y="1"/>
                </a:lnTo>
                <a:lnTo>
                  <a:pt x="5" y="2"/>
                </a:lnTo>
                <a:lnTo>
                  <a:pt x="4" y="3"/>
                </a:lnTo>
                <a:lnTo>
                  <a:pt x="4" y="4"/>
                </a:lnTo>
                <a:lnTo>
                  <a:pt x="3" y="5"/>
                </a:lnTo>
                <a:lnTo>
                  <a:pt x="2" y="6"/>
                </a:lnTo>
                <a:lnTo>
                  <a:pt x="2" y="7"/>
                </a:lnTo>
                <a:lnTo>
                  <a:pt x="2" y="9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8"/>
                </a:lnTo>
                <a:lnTo>
                  <a:pt x="0" y="20"/>
                </a:lnTo>
                <a:lnTo>
                  <a:pt x="2" y="22"/>
                </a:lnTo>
                <a:lnTo>
                  <a:pt x="2" y="23"/>
                </a:lnTo>
                <a:lnTo>
                  <a:pt x="2" y="24"/>
                </a:lnTo>
                <a:lnTo>
                  <a:pt x="3" y="24"/>
                </a:lnTo>
                <a:lnTo>
                  <a:pt x="4" y="25"/>
                </a:lnTo>
                <a:lnTo>
                  <a:pt x="4" y="26"/>
                </a:lnTo>
                <a:lnTo>
                  <a:pt x="5" y="27"/>
                </a:lnTo>
                <a:lnTo>
                  <a:pt x="6" y="28"/>
                </a:lnTo>
                <a:lnTo>
                  <a:pt x="7" y="28"/>
                </a:lnTo>
                <a:lnTo>
                  <a:pt x="8" y="29"/>
                </a:lnTo>
                <a:lnTo>
                  <a:pt x="9" y="29"/>
                </a:lnTo>
                <a:lnTo>
                  <a:pt x="10" y="29"/>
                </a:lnTo>
                <a:lnTo>
                  <a:pt x="11" y="29"/>
                </a:lnTo>
                <a:lnTo>
                  <a:pt x="13" y="29"/>
                </a:lnTo>
                <a:lnTo>
                  <a:pt x="14" y="29"/>
                </a:lnTo>
                <a:lnTo>
                  <a:pt x="15" y="29"/>
                </a:lnTo>
                <a:lnTo>
                  <a:pt x="16" y="29"/>
                </a:lnTo>
                <a:lnTo>
                  <a:pt x="17" y="28"/>
                </a:lnTo>
                <a:lnTo>
                  <a:pt x="18" y="27"/>
                </a:lnTo>
                <a:lnTo>
                  <a:pt x="19" y="26"/>
                </a:lnTo>
                <a:lnTo>
                  <a:pt x="19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20"/>
                </a:lnTo>
                <a:lnTo>
                  <a:pt x="23" y="18"/>
                </a:lnTo>
                <a:lnTo>
                  <a:pt x="23" y="17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62" name="Line 705"/>
          <p:cNvSpPr>
            <a:spLocks noChangeShapeType="1"/>
          </p:cNvSpPr>
          <p:nvPr/>
        </p:nvSpPr>
        <p:spPr bwMode="auto">
          <a:xfrm>
            <a:off x="5686425" y="1668463"/>
            <a:ext cx="1588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63" name="Line 706"/>
          <p:cNvSpPr>
            <a:spLocks noChangeShapeType="1"/>
          </p:cNvSpPr>
          <p:nvPr/>
        </p:nvSpPr>
        <p:spPr bwMode="auto">
          <a:xfrm>
            <a:off x="5654675" y="1706563"/>
            <a:ext cx="61913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64" name="Rectangle 707"/>
          <p:cNvSpPr>
            <a:spLocks noChangeArrowheads="1"/>
          </p:cNvSpPr>
          <p:nvPr/>
        </p:nvSpPr>
        <p:spPr bwMode="auto">
          <a:xfrm>
            <a:off x="1536700" y="2376488"/>
            <a:ext cx="63500" cy="79375"/>
          </a:xfrm>
          <a:prstGeom prst="rect">
            <a:avLst/>
          </a:prstGeom>
          <a:solidFill>
            <a:srgbClr val="80FFFF"/>
          </a:solidFill>
          <a:ln w="0">
            <a:solidFill>
              <a:srgbClr val="000040"/>
            </a:solidFill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65" name="Freeform 708"/>
          <p:cNvSpPr>
            <a:spLocks/>
          </p:cNvSpPr>
          <p:nvPr/>
        </p:nvSpPr>
        <p:spPr bwMode="auto">
          <a:xfrm>
            <a:off x="1470025" y="2457450"/>
            <a:ext cx="12700" cy="15875"/>
          </a:xfrm>
          <a:custGeom>
            <a:avLst/>
            <a:gdLst>
              <a:gd name="T0" fmla="*/ 12700 w 23"/>
              <a:gd name="T1" fmla="*/ 7116 h 29"/>
              <a:gd name="T2" fmla="*/ 12700 w 23"/>
              <a:gd name="T3" fmla="*/ 6022 h 29"/>
              <a:gd name="T4" fmla="*/ 11596 w 23"/>
              <a:gd name="T5" fmla="*/ 4379 h 29"/>
              <a:gd name="T6" fmla="*/ 11596 w 23"/>
              <a:gd name="T7" fmla="*/ 3284 h 29"/>
              <a:gd name="T8" fmla="*/ 9939 w 23"/>
              <a:gd name="T9" fmla="*/ 2190 h 29"/>
              <a:gd name="T10" fmla="*/ 9387 w 23"/>
              <a:gd name="T11" fmla="*/ 1095 h 29"/>
              <a:gd name="T12" fmla="*/ 8835 w 23"/>
              <a:gd name="T13" fmla="*/ 547 h 29"/>
              <a:gd name="T14" fmla="*/ 7730 w 23"/>
              <a:gd name="T15" fmla="*/ 0 h 29"/>
              <a:gd name="T16" fmla="*/ 6626 w 23"/>
              <a:gd name="T17" fmla="*/ 0 h 29"/>
              <a:gd name="T18" fmla="*/ 5522 w 23"/>
              <a:gd name="T19" fmla="*/ 0 h 29"/>
              <a:gd name="T20" fmla="*/ 4970 w 23"/>
              <a:gd name="T21" fmla="*/ 0 h 29"/>
              <a:gd name="T22" fmla="*/ 3313 w 23"/>
              <a:gd name="T23" fmla="*/ 547 h 29"/>
              <a:gd name="T24" fmla="*/ 2209 w 23"/>
              <a:gd name="T25" fmla="*/ 1095 h 29"/>
              <a:gd name="T26" fmla="*/ 1657 w 23"/>
              <a:gd name="T27" fmla="*/ 2190 h 29"/>
              <a:gd name="T28" fmla="*/ 552 w 23"/>
              <a:gd name="T29" fmla="*/ 3284 h 29"/>
              <a:gd name="T30" fmla="*/ 552 w 23"/>
              <a:gd name="T31" fmla="*/ 4379 h 29"/>
              <a:gd name="T32" fmla="*/ 0 w 23"/>
              <a:gd name="T33" fmla="*/ 6022 h 29"/>
              <a:gd name="T34" fmla="*/ 0 w 23"/>
              <a:gd name="T35" fmla="*/ 7116 h 29"/>
              <a:gd name="T36" fmla="*/ 0 w 23"/>
              <a:gd name="T37" fmla="*/ 8759 h 29"/>
              <a:gd name="T38" fmla="*/ 0 w 23"/>
              <a:gd name="T39" fmla="*/ 9853 h 29"/>
              <a:gd name="T40" fmla="*/ 552 w 23"/>
              <a:gd name="T41" fmla="*/ 12043 h 29"/>
              <a:gd name="T42" fmla="*/ 552 w 23"/>
              <a:gd name="T43" fmla="*/ 13138 h 29"/>
              <a:gd name="T44" fmla="*/ 1657 w 23"/>
              <a:gd name="T45" fmla="*/ 13685 h 29"/>
              <a:gd name="T46" fmla="*/ 2209 w 23"/>
              <a:gd name="T47" fmla="*/ 14780 h 29"/>
              <a:gd name="T48" fmla="*/ 3313 w 23"/>
              <a:gd name="T49" fmla="*/ 15328 h 29"/>
              <a:gd name="T50" fmla="*/ 4970 w 23"/>
              <a:gd name="T51" fmla="*/ 15875 h 29"/>
              <a:gd name="T52" fmla="*/ 5522 w 23"/>
              <a:gd name="T53" fmla="*/ 15875 h 29"/>
              <a:gd name="T54" fmla="*/ 6626 w 23"/>
              <a:gd name="T55" fmla="*/ 15875 h 29"/>
              <a:gd name="T56" fmla="*/ 7730 w 23"/>
              <a:gd name="T57" fmla="*/ 15875 h 29"/>
              <a:gd name="T58" fmla="*/ 8835 w 23"/>
              <a:gd name="T59" fmla="*/ 15328 h 29"/>
              <a:gd name="T60" fmla="*/ 9387 w 23"/>
              <a:gd name="T61" fmla="*/ 14780 h 29"/>
              <a:gd name="T62" fmla="*/ 9939 w 23"/>
              <a:gd name="T63" fmla="*/ 13685 h 29"/>
              <a:gd name="T64" fmla="*/ 11596 w 23"/>
              <a:gd name="T65" fmla="*/ 13138 h 29"/>
              <a:gd name="T66" fmla="*/ 11596 w 23"/>
              <a:gd name="T67" fmla="*/ 12043 h 29"/>
              <a:gd name="T68" fmla="*/ 12700 w 23"/>
              <a:gd name="T69" fmla="*/ 9853 h 29"/>
              <a:gd name="T70" fmla="*/ 12700 w 23"/>
              <a:gd name="T71" fmla="*/ 8759 h 2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23" h="29">
                <a:moveTo>
                  <a:pt x="23" y="14"/>
                </a:moveTo>
                <a:lnTo>
                  <a:pt x="23" y="13"/>
                </a:lnTo>
                <a:lnTo>
                  <a:pt x="23" y="12"/>
                </a:lnTo>
                <a:lnTo>
                  <a:pt x="23" y="11"/>
                </a:lnTo>
                <a:lnTo>
                  <a:pt x="22" y="10"/>
                </a:lnTo>
                <a:lnTo>
                  <a:pt x="21" y="8"/>
                </a:lnTo>
                <a:lnTo>
                  <a:pt x="21" y="7"/>
                </a:lnTo>
                <a:lnTo>
                  <a:pt x="21" y="6"/>
                </a:lnTo>
                <a:lnTo>
                  <a:pt x="20" y="5"/>
                </a:lnTo>
                <a:lnTo>
                  <a:pt x="18" y="4"/>
                </a:lnTo>
                <a:lnTo>
                  <a:pt x="18" y="3"/>
                </a:lnTo>
                <a:lnTo>
                  <a:pt x="17" y="2"/>
                </a:lnTo>
                <a:lnTo>
                  <a:pt x="16" y="1"/>
                </a:lnTo>
                <a:lnTo>
                  <a:pt x="15" y="0"/>
                </a:lnTo>
                <a:lnTo>
                  <a:pt x="14" y="0"/>
                </a:lnTo>
                <a:lnTo>
                  <a:pt x="13" y="0"/>
                </a:lnTo>
                <a:lnTo>
                  <a:pt x="12" y="0"/>
                </a:lnTo>
                <a:lnTo>
                  <a:pt x="11" y="0"/>
                </a:lnTo>
                <a:lnTo>
                  <a:pt x="10" y="0"/>
                </a:lnTo>
                <a:lnTo>
                  <a:pt x="9" y="0"/>
                </a:lnTo>
                <a:lnTo>
                  <a:pt x="8" y="0"/>
                </a:lnTo>
                <a:lnTo>
                  <a:pt x="6" y="1"/>
                </a:lnTo>
                <a:lnTo>
                  <a:pt x="5" y="1"/>
                </a:lnTo>
                <a:lnTo>
                  <a:pt x="4" y="2"/>
                </a:lnTo>
                <a:lnTo>
                  <a:pt x="3" y="3"/>
                </a:lnTo>
                <a:lnTo>
                  <a:pt x="3" y="4"/>
                </a:lnTo>
                <a:lnTo>
                  <a:pt x="2" y="5"/>
                </a:lnTo>
                <a:lnTo>
                  <a:pt x="1" y="6"/>
                </a:lnTo>
                <a:lnTo>
                  <a:pt x="1" y="7"/>
                </a:lnTo>
                <a:lnTo>
                  <a:pt x="1" y="8"/>
                </a:lnTo>
                <a:lnTo>
                  <a:pt x="0" y="10"/>
                </a:lnTo>
                <a:lnTo>
                  <a:pt x="0" y="11"/>
                </a:lnTo>
                <a:lnTo>
                  <a:pt x="0" y="12"/>
                </a:lnTo>
                <a:lnTo>
                  <a:pt x="0" y="13"/>
                </a:lnTo>
                <a:lnTo>
                  <a:pt x="0" y="14"/>
                </a:lnTo>
                <a:lnTo>
                  <a:pt x="0" y="16"/>
                </a:lnTo>
                <a:lnTo>
                  <a:pt x="0" y="17"/>
                </a:lnTo>
                <a:lnTo>
                  <a:pt x="0" y="18"/>
                </a:lnTo>
                <a:lnTo>
                  <a:pt x="0" y="19"/>
                </a:lnTo>
                <a:lnTo>
                  <a:pt x="1" y="22"/>
                </a:lnTo>
                <a:lnTo>
                  <a:pt x="1" y="23"/>
                </a:lnTo>
                <a:lnTo>
                  <a:pt x="1" y="24"/>
                </a:lnTo>
                <a:lnTo>
                  <a:pt x="2" y="24"/>
                </a:lnTo>
                <a:lnTo>
                  <a:pt x="3" y="25"/>
                </a:lnTo>
                <a:lnTo>
                  <a:pt x="3" y="26"/>
                </a:lnTo>
                <a:lnTo>
                  <a:pt x="4" y="27"/>
                </a:lnTo>
                <a:lnTo>
                  <a:pt x="5" y="28"/>
                </a:lnTo>
                <a:lnTo>
                  <a:pt x="6" y="28"/>
                </a:lnTo>
                <a:lnTo>
                  <a:pt x="8" y="29"/>
                </a:lnTo>
                <a:lnTo>
                  <a:pt x="9" y="29"/>
                </a:lnTo>
                <a:lnTo>
                  <a:pt x="10" y="29"/>
                </a:lnTo>
                <a:lnTo>
                  <a:pt x="11" y="29"/>
                </a:lnTo>
                <a:lnTo>
                  <a:pt x="12" y="29"/>
                </a:lnTo>
                <a:lnTo>
                  <a:pt x="13" y="29"/>
                </a:lnTo>
                <a:lnTo>
                  <a:pt x="14" y="29"/>
                </a:lnTo>
                <a:lnTo>
                  <a:pt x="15" y="29"/>
                </a:lnTo>
                <a:lnTo>
                  <a:pt x="16" y="28"/>
                </a:lnTo>
                <a:lnTo>
                  <a:pt x="17" y="27"/>
                </a:lnTo>
                <a:lnTo>
                  <a:pt x="18" y="26"/>
                </a:lnTo>
                <a:lnTo>
                  <a:pt x="18" y="25"/>
                </a:lnTo>
                <a:lnTo>
                  <a:pt x="20" y="24"/>
                </a:lnTo>
                <a:lnTo>
                  <a:pt x="21" y="24"/>
                </a:lnTo>
                <a:lnTo>
                  <a:pt x="21" y="23"/>
                </a:lnTo>
                <a:lnTo>
                  <a:pt x="21" y="22"/>
                </a:lnTo>
                <a:lnTo>
                  <a:pt x="22" y="19"/>
                </a:lnTo>
                <a:lnTo>
                  <a:pt x="23" y="18"/>
                </a:lnTo>
                <a:lnTo>
                  <a:pt x="23" y="17"/>
                </a:lnTo>
                <a:lnTo>
                  <a:pt x="23" y="16"/>
                </a:lnTo>
                <a:lnTo>
                  <a:pt x="23" y="14"/>
                </a:lnTo>
                <a:close/>
              </a:path>
            </a:pathLst>
          </a:custGeom>
          <a:solidFill>
            <a:srgbClr val="008080"/>
          </a:solidFill>
          <a:ln w="0">
            <a:solidFill>
              <a:srgbClr val="00004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66" name="Line 709"/>
          <p:cNvSpPr>
            <a:spLocks noChangeShapeType="1"/>
          </p:cNvSpPr>
          <p:nvPr/>
        </p:nvSpPr>
        <p:spPr bwMode="auto">
          <a:xfrm>
            <a:off x="1566863" y="2376488"/>
            <a:ext cx="1587" cy="79375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67" name="Line 710"/>
          <p:cNvSpPr>
            <a:spLocks noChangeShapeType="1"/>
          </p:cNvSpPr>
          <p:nvPr/>
        </p:nvSpPr>
        <p:spPr bwMode="auto">
          <a:xfrm>
            <a:off x="1536700" y="2414588"/>
            <a:ext cx="61913" cy="1587"/>
          </a:xfrm>
          <a:prstGeom prst="line">
            <a:avLst/>
          </a:prstGeom>
          <a:noFill/>
          <a:ln w="6350">
            <a:solidFill>
              <a:srgbClr val="00004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68" name="Rectangle 711"/>
          <p:cNvSpPr>
            <a:spLocks noChangeArrowheads="1"/>
          </p:cNvSpPr>
          <p:nvPr/>
        </p:nvSpPr>
        <p:spPr bwMode="auto">
          <a:xfrm>
            <a:off x="914400" y="2514600"/>
            <a:ext cx="1231900" cy="2365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37369" name="Rectangle 712"/>
          <p:cNvSpPr>
            <a:spLocks noChangeArrowheads="1"/>
          </p:cNvSpPr>
          <p:nvPr/>
        </p:nvSpPr>
        <p:spPr bwMode="auto">
          <a:xfrm>
            <a:off x="0" y="5791200"/>
            <a:ext cx="1155700" cy="360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GB" sz="1700" b="1">
                <a:solidFill>
                  <a:srgbClr val="000080"/>
                </a:solidFill>
                <a:latin typeface="Arial" charset="0"/>
              </a:rPr>
              <a:t>Section 4</a:t>
            </a:r>
          </a:p>
        </p:txBody>
      </p:sp>
      <p:sp>
        <p:nvSpPr>
          <p:cNvPr id="37370" name="Rectangle 713"/>
          <p:cNvSpPr>
            <a:spLocks noChangeArrowheads="1"/>
          </p:cNvSpPr>
          <p:nvPr/>
        </p:nvSpPr>
        <p:spPr bwMode="auto">
          <a:xfrm>
            <a:off x="7696200" y="5257800"/>
            <a:ext cx="1155700" cy="3603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GB" sz="1700" b="1">
                <a:solidFill>
                  <a:srgbClr val="000080"/>
                </a:solidFill>
                <a:latin typeface="Arial" charset="0"/>
              </a:rPr>
              <a:t>Section 5</a:t>
            </a:r>
          </a:p>
        </p:txBody>
      </p:sp>
      <p:sp>
        <p:nvSpPr>
          <p:cNvPr id="37371" name="Rectangle 714"/>
          <p:cNvSpPr>
            <a:spLocks noChangeArrowheads="1"/>
          </p:cNvSpPr>
          <p:nvPr/>
        </p:nvSpPr>
        <p:spPr bwMode="auto">
          <a:xfrm>
            <a:off x="7988300" y="3733800"/>
            <a:ext cx="1155700" cy="360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GB" sz="1700" b="1">
                <a:solidFill>
                  <a:srgbClr val="000080"/>
                </a:solidFill>
                <a:latin typeface="Arial" charset="0"/>
              </a:rPr>
              <a:t>Section 3</a:t>
            </a:r>
          </a:p>
        </p:txBody>
      </p:sp>
      <p:sp>
        <p:nvSpPr>
          <p:cNvPr id="37372" name="Rectangle 715"/>
          <p:cNvSpPr>
            <a:spLocks noChangeArrowheads="1"/>
          </p:cNvSpPr>
          <p:nvPr/>
        </p:nvSpPr>
        <p:spPr bwMode="auto">
          <a:xfrm>
            <a:off x="4267200" y="1066800"/>
            <a:ext cx="1155700" cy="3603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GB" sz="1700" b="1">
                <a:solidFill>
                  <a:srgbClr val="000080"/>
                </a:solidFill>
                <a:latin typeface="Arial" charset="0"/>
              </a:rPr>
              <a:t>Section 2</a:t>
            </a:r>
          </a:p>
        </p:txBody>
      </p:sp>
      <p:sp>
        <p:nvSpPr>
          <p:cNvPr id="37373" name="Rectangle 716"/>
          <p:cNvSpPr>
            <a:spLocks noChangeArrowheads="1"/>
          </p:cNvSpPr>
          <p:nvPr/>
        </p:nvSpPr>
        <p:spPr bwMode="auto">
          <a:xfrm>
            <a:off x="609600" y="1066800"/>
            <a:ext cx="1155700" cy="3603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GB" sz="1700" b="1">
                <a:solidFill>
                  <a:srgbClr val="000080"/>
                </a:solidFill>
                <a:latin typeface="Arial" charset="0"/>
              </a:rPr>
              <a:t>Section 1</a:t>
            </a:r>
          </a:p>
        </p:txBody>
      </p:sp>
      <p:grpSp>
        <p:nvGrpSpPr>
          <p:cNvPr id="4" name="Group 717"/>
          <p:cNvGrpSpPr>
            <a:grpSpLocks/>
          </p:cNvGrpSpPr>
          <p:nvPr/>
        </p:nvGrpSpPr>
        <p:grpSpPr bwMode="auto">
          <a:xfrm>
            <a:off x="914400" y="2590800"/>
            <a:ext cx="325438" cy="339725"/>
            <a:chOff x="263" y="1719"/>
            <a:chExt cx="205" cy="214"/>
          </a:xfrm>
        </p:grpSpPr>
        <p:sp>
          <p:nvSpPr>
            <p:cNvPr id="37450" name="Freeform 718"/>
            <p:cNvSpPr>
              <a:spLocks/>
            </p:cNvSpPr>
            <p:nvPr/>
          </p:nvSpPr>
          <p:spPr bwMode="auto">
            <a:xfrm>
              <a:off x="263" y="1719"/>
              <a:ext cx="205" cy="214"/>
            </a:xfrm>
            <a:custGeom>
              <a:avLst/>
              <a:gdLst>
                <a:gd name="T0" fmla="*/ 19 w 614"/>
                <a:gd name="T1" fmla="*/ 65 h 643"/>
                <a:gd name="T2" fmla="*/ 0 w 614"/>
                <a:gd name="T3" fmla="*/ 65 h 643"/>
                <a:gd name="T4" fmla="*/ 103 w 614"/>
                <a:gd name="T5" fmla="*/ 0 h 643"/>
                <a:gd name="T6" fmla="*/ 205 w 614"/>
                <a:gd name="T7" fmla="*/ 65 h 643"/>
                <a:gd name="T8" fmla="*/ 196 w 614"/>
                <a:gd name="T9" fmla="*/ 65 h 643"/>
                <a:gd name="T10" fmla="*/ 186 w 614"/>
                <a:gd name="T11" fmla="*/ 65 h 643"/>
                <a:gd name="T12" fmla="*/ 186 w 614"/>
                <a:gd name="T13" fmla="*/ 205 h 643"/>
                <a:gd name="T14" fmla="*/ 19 w 614"/>
                <a:gd name="T15" fmla="*/ 205 h 643"/>
                <a:gd name="T16" fmla="*/ 19 w 614"/>
                <a:gd name="T17" fmla="*/ 65 h 643"/>
                <a:gd name="T18" fmla="*/ 186 w 614"/>
                <a:gd name="T19" fmla="*/ 65 h 643"/>
                <a:gd name="T20" fmla="*/ 196 w 614"/>
                <a:gd name="T21" fmla="*/ 65 h 643"/>
                <a:gd name="T22" fmla="*/ 196 w 614"/>
                <a:gd name="T23" fmla="*/ 214 h 643"/>
                <a:gd name="T24" fmla="*/ 19 w 614"/>
                <a:gd name="T25" fmla="*/ 214 h 643"/>
                <a:gd name="T26" fmla="*/ 19 w 614"/>
                <a:gd name="T27" fmla="*/ 205 h 643"/>
                <a:gd name="T28" fmla="*/ 19 w 614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4" h="643">
                  <a:moveTo>
                    <a:pt x="56" y="196"/>
                  </a:moveTo>
                  <a:lnTo>
                    <a:pt x="0" y="196"/>
                  </a:lnTo>
                  <a:lnTo>
                    <a:pt x="307" y="0"/>
                  </a:lnTo>
                  <a:lnTo>
                    <a:pt x="614" y="196"/>
                  </a:lnTo>
                  <a:lnTo>
                    <a:pt x="587" y="196"/>
                  </a:lnTo>
                  <a:lnTo>
                    <a:pt x="558" y="196"/>
                  </a:lnTo>
                  <a:lnTo>
                    <a:pt x="558" y="615"/>
                  </a:lnTo>
                  <a:lnTo>
                    <a:pt x="56" y="615"/>
                  </a:lnTo>
                  <a:lnTo>
                    <a:pt x="56" y="196"/>
                  </a:lnTo>
                  <a:lnTo>
                    <a:pt x="558" y="196"/>
                  </a:lnTo>
                  <a:lnTo>
                    <a:pt x="587" y="196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5"/>
                  </a:lnTo>
                  <a:lnTo>
                    <a:pt x="56" y="196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51" name="Rectangle 719"/>
            <p:cNvSpPr>
              <a:spLocks noChangeArrowheads="1"/>
            </p:cNvSpPr>
            <p:nvPr/>
          </p:nvSpPr>
          <p:spPr bwMode="auto">
            <a:xfrm>
              <a:off x="282" y="1784"/>
              <a:ext cx="170" cy="139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52" name="Rectangle 720"/>
            <p:cNvSpPr>
              <a:spLocks noChangeArrowheads="1"/>
            </p:cNvSpPr>
            <p:nvPr/>
          </p:nvSpPr>
          <p:spPr bwMode="auto">
            <a:xfrm>
              <a:off x="309" y="1817"/>
              <a:ext cx="60" cy="105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53" name="Rectangle 721"/>
            <p:cNvSpPr>
              <a:spLocks noChangeArrowheads="1"/>
            </p:cNvSpPr>
            <p:nvPr/>
          </p:nvSpPr>
          <p:spPr bwMode="auto">
            <a:xfrm>
              <a:off x="395" y="1815"/>
              <a:ext cx="40" cy="50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54" name="Freeform 722"/>
            <p:cNvSpPr>
              <a:spLocks/>
            </p:cNvSpPr>
            <p:nvPr/>
          </p:nvSpPr>
          <p:spPr bwMode="auto">
            <a:xfrm>
              <a:off x="353" y="1866"/>
              <a:ext cx="8" cy="10"/>
            </a:xfrm>
            <a:custGeom>
              <a:avLst/>
              <a:gdLst>
                <a:gd name="T0" fmla="*/ 8 w 23"/>
                <a:gd name="T1" fmla="*/ 5 h 30"/>
                <a:gd name="T2" fmla="*/ 8 w 23"/>
                <a:gd name="T3" fmla="*/ 4 h 30"/>
                <a:gd name="T4" fmla="*/ 7 w 23"/>
                <a:gd name="T5" fmla="*/ 3 h 30"/>
                <a:gd name="T6" fmla="*/ 7 w 23"/>
                <a:gd name="T7" fmla="*/ 2 h 30"/>
                <a:gd name="T8" fmla="*/ 6 w 23"/>
                <a:gd name="T9" fmla="*/ 2 h 30"/>
                <a:gd name="T10" fmla="*/ 6 w 23"/>
                <a:gd name="T11" fmla="*/ 1 h 30"/>
                <a:gd name="T12" fmla="*/ 6 w 23"/>
                <a:gd name="T13" fmla="*/ 0 h 30"/>
                <a:gd name="T14" fmla="*/ 5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0 h 30"/>
                <a:gd name="T24" fmla="*/ 1 w 23"/>
                <a:gd name="T25" fmla="*/ 1 h 30"/>
                <a:gd name="T26" fmla="*/ 1 w 23"/>
                <a:gd name="T27" fmla="*/ 2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5 h 30"/>
                <a:gd name="T36" fmla="*/ 0 w 23"/>
                <a:gd name="T37" fmla="*/ 6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9 h 30"/>
                <a:gd name="T46" fmla="*/ 1 w 23"/>
                <a:gd name="T47" fmla="*/ 9 h 30"/>
                <a:gd name="T48" fmla="*/ 2 w 23"/>
                <a:gd name="T49" fmla="*/ 10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5 w 23"/>
                <a:gd name="T57" fmla="*/ 10 h 30"/>
                <a:gd name="T58" fmla="*/ 6 w 23"/>
                <a:gd name="T59" fmla="*/ 10 h 30"/>
                <a:gd name="T60" fmla="*/ 6 w 23"/>
                <a:gd name="T61" fmla="*/ 9 h 30"/>
                <a:gd name="T62" fmla="*/ 6 w 23"/>
                <a:gd name="T63" fmla="*/ 9 h 30"/>
                <a:gd name="T64" fmla="*/ 7 w 23"/>
                <a:gd name="T65" fmla="*/ 8 h 30"/>
                <a:gd name="T66" fmla="*/ 7 w 23"/>
                <a:gd name="T67" fmla="*/ 7 h 30"/>
                <a:gd name="T68" fmla="*/ 8 w 23"/>
                <a:gd name="T69" fmla="*/ 6 h 30"/>
                <a:gd name="T70" fmla="*/ 8 w 23"/>
                <a:gd name="T71" fmla="*/ 6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5"/>
                  </a:moveTo>
                  <a:lnTo>
                    <a:pt x="23" y="14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19" y="6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3"/>
                  </a:lnTo>
                  <a:lnTo>
                    <a:pt x="3" y="4"/>
                  </a:lnTo>
                  <a:lnTo>
                    <a:pt x="3" y="5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4" y="28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29"/>
                  </a:lnTo>
                  <a:lnTo>
                    <a:pt x="17" y="28"/>
                  </a:lnTo>
                  <a:lnTo>
                    <a:pt x="18" y="27"/>
                  </a:lnTo>
                  <a:lnTo>
                    <a:pt x="18" y="26"/>
                  </a:lnTo>
                  <a:lnTo>
                    <a:pt x="19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5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55" name="Line 723"/>
            <p:cNvSpPr>
              <a:spLocks noChangeShapeType="1"/>
            </p:cNvSpPr>
            <p:nvPr/>
          </p:nvSpPr>
          <p:spPr bwMode="auto">
            <a:xfrm>
              <a:off x="414" y="1815"/>
              <a:ext cx="1" cy="50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56" name="Line 724"/>
            <p:cNvSpPr>
              <a:spLocks noChangeShapeType="1"/>
            </p:cNvSpPr>
            <p:nvPr/>
          </p:nvSpPr>
          <p:spPr bwMode="auto">
            <a:xfrm>
              <a:off x="395" y="1839"/>
              <a:ext cx="39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5" name="Group 725"/>
          <p:cNvGrpSpPr>
            <a:grpSpLocks/>
          </p:cNvGrpSpPr>
          <p:nvPr/>
        </p:nvGrpSpPr>
        <p:grpSpPr bwMode="auto">
          <a:xfrm>
            <a:off x="1371600" y="2743200"/>
            <a:ext cx="325438" cy="339725"/>
            <a:chOff x="263" y="1719"/>
            <a:chExt cx="205" cy="214"/>
          </a:xfrm>
        </p:grpSpPr>
        <p:sp>
          <p:nvSpPr>
            <p:cNvPr id="37443" name="Freeform 726"/>
            <p:cNvSpPr>
              <a:spLocks/>
            </p:cNvSpPr>
            <p:nvPr/>
          </p:nvSpPr>
          <p:spPr bwMode="auto">
            <a:xfrm>
              <a:off x="263" y="1719"/>
              <a:ext cx="205" cy="214"/>
            </a:xfrm>
            <a:custGeom>
              <a:avLst/>
              <a:gdLst>
                <a:gd name="T0" fmla="*/ 19 w 614"/>
                <a:gd name="T1" fmla="*/ 65 h 643"/>
                <a:gd name="T2" fmla="*/ 0 w 614"/>
                <a:gd name="T3" fmla="*/ 65 h 643"/>
                <a:gd name="T4" fmla="*/ 103 w 614"/>
                <a:gd name="T5" fmla="*/ 0 h 643"/>
                <a:gd name="T6" fmla="*/ 205 w 614"/>
                <a:gd name="T7" fmla="*/ 65 h 643"/>
                <a:gd name="T8" fmla="*/ 196 w 614"/>
                <a:gd name="T9" fmla="*/ 65 h 643"/>
                <a:gd name="T10" fmla="*/ 186 w 614"/>
                <a:gd name="T11" fmla="*/ 65 h 643"/>
                <a:gd name="T12" fmla="*/ 186 w 614"/>
                <a:gd name="T13" fmla="*/ 205 h 643"/>
                <a:gd name="T14" fmla="*/ 19 w 614"/>
                <a:gd name="T15" fmla="*/ 205 h 643"/>
                <a:gd name="T16" fmla="*/ 19 w 614"/>
                <a:gd name="T17" fmla="*/ 65 h 643"/>
                <a:gd name="T18" fmla="*/ 186 w 614"/>
                <a:gd name="T19" fmla="*/ 65 h 643"/>
                <a:gd name="T20" fmla="*/ 196 w 614"/>
                <a:gd name="T21" fmla="*/ 65 h 643"/>
                <a:gd name="T22" fmla="*/ 196 w 614"/>
                <a:gd name="T23" fmla="*/ 214 h 643"/>
                <a:gd name="T24" fmla="*/ 19 w 614"/>
                <a:gd name="T25" fmla="*/ 214 h 643"/>
                <a:gd name="T26" fmla="*/ 19 w 614"/>
                <a:gd name="T27" fmla="*/ 205 h 643"/>
                <a:gd name="T28" fmla="*/ 19 w 614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4" h="643">
                  <a:moveTo>
                    <a:pt x="56" y="196"/>
                  </a:moveTo>
                  <a:lnTo>
                    <a:pt x="0" y="196"/>
                  </a:lnTo>
                  <a:lnTo>
                    <a:pt x="307" y="0"/>
                  </a:lnTo>
                  <a:lnTo>
                    <a:pt x="614" y="196"/>
                  </a:lnTo>
                  <a:lnTo>
                    <a:pt x="587" y="196"/>
                  </a:lnTo>
                  <a:lnTo>
                    <a:pt x="558" y="196"/>
                  </a:lnTo>
                  <a:lnTo>
                    <a:pt x="558" y="615"/>
                  </a:lnTo>
                  <a:lnTo>
                    <a:pt x="56" y="615"/>
                  </a:lnTo>
                  <a:lnTo>
                    <a:pt x="56" y="196"/>
                  </a:lnTo>
                  <a:lnTo>
                    <a:pt x="558" y="196"/>
                  </a:lnTo>
                  <a:lnTo>
                    <a:pt x="587" y="196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5"/>
                  </a:lnTo>
                  <a:lnTo>
                    <a:pt x="56" y="196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44" name="Rectangle 727"/>
            <p:cNvSpPr>
              <a:spLocks noChangeArrowheads="1"/>
            </p:cNvSpPr>
            <p:nvPr/>
          </p:nvSpPr>
          <p:spPr bwMode="auto">
            <a:xfrm>
              <a:off x="282" y="1784"/>
              <a:ext cx="170" cy="139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45" name="Rectangle 728"/>
            <p:cNvSpPr>
              <a:spLocks noChangeArrowheads="1"/>
            </p:cNvSpPr>
            <p:nvPr/>
          </p:nvSpPr>
          <p:spPr bwMode="auto">
            <a:xfrm>
              <a:off x="309" y="1817"/>
              <a:ext cx="60" cy="105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46" name="Rectangle 729"/>
            <p:cNvSpPr>
              <a:spLocks noChangeArrowheads="1"/>
            </p:cNvSpPr>
            <p:nvPr/>
          </p:nvSpPr>
          <p:spPr bwMode="auto">
            <a:xfrm>
              <a:off x="395" y="1815"/>
              <a:ext cx="40" cy="50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47" name="Freeform 730"/>
            <p:cNvSpPr>
              <a:spLocks/>
            </p:cNvSpPr>
            <p:nvPr/>
          </p:nvSpPr>
          <p:spPr bwMode="auto">
            <a:xfrm>
              <a:off x="353" y="1866"/>
              <a:ext cx="8" cy="10"/>
            </a:xfrm>
            <a:custGeom>
              <a:avLst/>
              <a:gdLst>
                <a:gd name="T0" fmla="*/ 8 w 23"/>
                <a:gd name="T1" fmla="*/ 5 h 30"/>
                <a:gd name="T2" fmla="*/ 8 w 23"/>
                <a:gd name="T3" fmla="*/ 4 h 30"/>
                <a:gd name="T4" fmla="*/ 7 w 23"/>
                <a:gd name="T5" fmla="*/ 3 h 30"/>
                <a:gd name="T6" fmla="*/ 7 w 23"/>
                <a:gd name="T7" fmla="*/ 2 h 30"/>
                <a:gd name="T8" fmla="*/ 6 w 23"/>
                <a:gd name="T9" fmla="*/ 2 h 30"/>
                <a:gd name="T10" fmla="*/ 6 w 23"/>
                <a:gd name="T11" fmla="*/ 1 h 30"/>
                <a:gd name="T12" fmla="*/ 6 w 23"/>
                <a:gd name="T13" fmla="*/ 0 h 30"/>
                <a:gd name="T14" fmla="*/ 5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0 h 30"/>
                <a:gd name="T24" fmla="*/ 1 w 23"/>
                <a:gd name="T25" fmla="*/ 1 h 30"/>
                <a:gd name="T26" fmla="*/ 1 w 23"/>
                <a:gd name="T27" fmla="*/ 2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5 h 30"/>
                <a:gd name="T36" fmla="*/ 0 w 23"/>
                <a:gd name="T37" fmla="*/ 6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9 h 30"/>
                <a:gd name="T46" fmla="*/ 1 w 23"/>
                <a:gd name="T47" fmla="*/ 9 h 30"/>
                <a:gd name="T48" fmla="*/ 2 w 23"/>
                <a:gd name="T49" fmla="*/ 10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5 w 23"/>
                <a:gd name="T57" fmla="*/ 10 h 30"/>
                <a:gd name="T58" fmla="*/ 6 w 23"/>
                <a:gd name="T59" fmla="*/ 10 h 30"/>
                <a:gd name="T60" fmla="*/ 6 w 23"/>
                <a:gd name="T61" fmla="*/ 9 h 30"/>
                <a:gd name="T62" fmla="*/ 6 w 23"/>
                <a:gd name="T63" fmla="*/ 9 h 30"/>
                <a:gd name="T64" fmla="*/ 7 w 23"/>
                <a:gd name="T65" fmla="*/ 8 h 30"/>
                <a:gd name="T66" fmla="*/ 7 w 23"/>
                <a:gd name="T67" fmla="*/ 7 h 30"/>
                <a:gd name="T68" fmla="*/ 8 w 23"/>
                <a:gd name="T69" fmla="*/ 6 h 30"/>
                <a:gd name="T70" fmla="*/ 8 w 23"/>
                <a:gd name="T71" fmla="*/ 6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5"/>
                  </a:moveTo>
                  <a:lnTo>
                    <a:pt x="23" y="14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19" y="6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3"/>
                  </a:lnTo>
                  <a:lnTo>
                    <a:pt x="3" y="4"/>
                  </a:lnTo>
                  <a:lnTo>
                    <a:pt x="3" y="5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4" y="28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29"/>
                  </a:lnTo>
                  <a:lnTo>
                    <a:pt x="17" y="28"/>
                  </a:lnTo>
                  <a:lnTo>
                    <a:pt x="18" y="27"/>
                  </a:lnTo>
                  <a:lnTo>
                    <a:pt x="18" y="26"/>
                  </a:lnTo>
                  <a:lnTo>
                    <a:pt x="19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5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48" name="Line 731"/>
            <p:cNvSpPr>
              <a:spLocks noChangeShapeType="1"/>
            </p:cNvSpPr>
            <p:nvPr/>
          </p:nvSpPr>
          <p:spPr bwMode="auto">
            <a:xfrm>
              <a:off x="414" y="1815"/>
              <a:ext cx="1" cy="50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49" name="Line 732"/>
            <p:cNvSpPr>
              <a:spLocks noChangeShapeType="1"/>
            </p:cNvSpPr>
            <p:nvPr/>
          </p:nvSpPr>
          <p:spPr bwMode="auto">
            <a:xfrm>
              <a:off x="395" y="1839"/>
              <a:ext cx="39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6" name="Group 733"/>
          <p:cNvGrpSpPr>
            <a:grpSpLocks/>
          </p:cNvGrpSpPr>
          <p:nvPr/>
        </p:nvGrpSpPr>
        <p:grpSpPr bwMode="auto">
          <a:xfrm>
            <a:off x="1371600" y="2209800"/>
            <a:ext cx="325438" cy="339725"/>
            <a:chOff x="263" y="1719"/>
            <a:chExt cx="205" cy="214"/>
          </a:xfrm>
        </p:grpSpPr>
        <p:sp>
          <p:nvSpPr>
            <p:cNvPr id="37436" name="Freeform 734"/>
            <p:cNvSpPr>
              <a:spLocks/>
            </p:cNvSpPr>
            <p:nvPr/>
          </p:nvSpPr>
          <p:spPr bwMode="auto">
            <a:xfrm>
              <a:off x="263" y="1719"/>
              <a:ext cx="205" cy="214"/>
            </a:xfrm>
            <a:custGeom>
              <a:avLst/>
              <a:gdLst>
                <a:gd name="T0" fmla="*/ 19 w 614"/>
                <a:gd name="T1" fmla="*/ 65 h 643"/>
                <a:gd name="T2" fmla="*/ 0 w 614"/>
                <a:gd name="T3" fmla="*/ 65 h 643"/>
                <a:gd name="T4" fmla="*/ 103 w 614"/>
                <a:gd name="T5" fmla="*/ 0 h 643"/>
                <a:gd name="T6" fmla="*/ 205 w 614"/>
                <a:gd name="T7" fmla="*/ 65 h 643"/>
                <a:gd name="T8" fmla="*/ 196 w 614"/>
                <a:gd name="T9" fmla="*/ 65 h 643"/>
                <a:gd name="T10" fmla="*/ 186 w 614"/>
                <a:gd name="T11" fmla="*/ 65 h 643"/>
                <a:gd name="T12" fmla="*/ 186 w 614"/>
                <a:gd name="T13" fmla="*/ 205 h 643"/>
                <a:gd name="T14" fmla="*/ 19 w 614"/>
                <a:gd name="T15" fmla="*/ 205 h 643"/>
                <a:gd name="T16" fmla="*/ 19 w 614"/>
                <a:gd name="T17" fmla="*/ 65 h 643"/>
                <a:gd name="T18" fmla="*/ 186 w 614"/>
                <a:gd name="T19" fmla="*/ 65 h 643"/>
                <a:gd name="T20" fmla="*/ 196 w 614"/>
                <a:gd name="T21" fmla="*/ 65 h 643"/>
                <a:gd name="T22" fmla="*/ 196 w 614"/>
                <a:gd name="T23" fmla="*/ 214 h 643"/>
                <a:gd name="T24" fmla="*/ 19 w 614"/>
                <a:gd name="T25" fmla="*/ 214 h 643"/>
                <a:gd name="T26" fmla="*/ 19 w 614"/>
                <a:gd name="T27" fmla="*/ 205 h 643"/>
                <a:gd name="T28" fmla="*/ 19 w 614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4" h="643">
                  <a:moveTo>
                    <a:pt x="56" y="196"/>
                  </a:moveTo>
                  <a:lnTo>
                    <a:pt x="0" y="196"/>
                  </a:lnTo>
                  <a:lnTo>
                    <a:pt x="307" y="0"/>
                  </a:lnTo>
                  <a:lnTo>
                    <a:pt x="614" y="196"/>
                  </a:lnTo>
                  <a:lnTo>
                    <a:pt x="587" y="196"/>
                  </a:lnTo>
                  <a:lnTo>
                    <a:pt x="558" y="196"/>
                  </a:lnTo>
                  <a:lnTo>
                    <a:pt x="558" y="615"/>
                  </a:lnTo>
                  <a:lnTo>
                    <a:pt x="56" y="615"/>
                  </a:lnTo>
                  <a:lnTo>
                    <a:pt x="56" y="196"/>
                  </a:lnTo>
                  <a:lnTo>
                    <a:pt x="558" y="196"/>
                  </a:lnTo>
                  <a:lnTo>
                    <a:pt x="587" y="196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5"/>
                  </a:lnTo>
                  <a:lnTo>
                    <a:pt x="56" y="196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37" name="Rectangle 735"/>
            <p:cNvSpPr>
              <a:spLocks noChangeArrowheads="1"/>
            </p:cNvSpPr>
            <p:nvPr/>
          </p:nvSpPr>
          <p:spPr bwMode="auto">
            <a:xfrm>
              <a:off x="282" y="1784"/>
              <a:ext cx="170" cy="139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38" name="Rectangle 736"/>
            <p:cNvSpPr>
              <a:spLocks noChangeArrowheads="1"/>
            </p:cNvSpPr>
            <p:nvPr/>
          </p:nvSpPr>
          <p:spPr bwMode="auto">
            <a:xfrm>
              <a:off x="309" y="1817"/>
              <a:ext cx="60" cy="105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39" name="Rectangle 737"/>
            <p:cNvSpPr>
              <a:spLocks noChangeArrowheads="1"/>
            </p:cNvSpPr>
            <p:nvPr/>
          </p:nvSpPr>
          <p:spPr bwMode="auto">
            <a:xfrm>
              <a:off x="395" y="1815"/>
              <a:ext cx="40" cy="50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40" name="Freeform 738"/>
            <p:cNvSpPr>
              <a:spLocks/>
            </p:cNvSpPr>
            <p:nvPr/>
          </p:nvSpPr>
          <p:spPr bwMode="auto">
            <a:xfrm>
              <a:off x="353" y="1866"/>
              <a:ext cx="8" cy="10"/>
            </a:xfrm>
            <a:custGeom>
              <a:avLst/>
              <a:gdLst>
                <a:gd name="T0" fmla="*/ 8 w 23"/>
                <a:gd name="T1" fmla="*/ 5 h 30"/>
                <a:gd name="T2" fmla="*/ 8 w 23"/>
                <a:gd name="T3" fmla="*/ 4 h 30"/>
                <a:gd name="T4" fmla="*/ 7 w 23"/>
                <a:gd name="T5" fmla="*/ 3 h 30"/>
                <a:gd name="T6" fmla="*/ 7 w 23"/>
                <a:gd name="T7" fmla="*/ 2 h 30"/>
                <a:gd name="T8" fmla="*/ 6 w 23"/>
                <a:gd name="T9" fmla="*/ 2 h 30"/>
                <a:gd name="T10" fmla="*/ 6 w 23"/>
                <a:gd name="T11" fmla="*/ 1 h 30"/>
                <a:gd name="T12" fmla="*/ 6 w 23"/>
                <a:gd name="T13" fmla="*/ 0 h 30"/>
                <a:gd name="T14" fmla="*/ 5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0 h 30"/>
                <a:gd name="T24" fmla="*/ 1 w 23"/>
                <a:gd name="T25" fmla="*/ 1 h 30"/>
                <a:gd name="T26" fmla="*/ 1 w 23"/>
                <a:gd name="T27" fmla="*/ 2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5 h 30"/>
                <a:gd name="T36" fmla="*/ 0 w 23"/>
                <a:gd name="T37" fmla="*/ 6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9 h 30"/>
                <a:gd name="T46" fmla="*/ 1 w 23"/>
                <a:gd name="T47" fmla="*/ 9 h 30"/>
                <a:gd name="T48" fmla="*/ 2 w 23"/>
                <a:gd name="T49" fmla="*/ 10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5 w 23"/>
                <a:gd name="T57" fmla="*/ 10 h 30"/>
                <a:gd name="T58" fmla="*/ 6 w 23"/>
                <a:gd name="T59" fmla="*/ 10 h 30"/>
                <a:gd name="T60" fmla="*/ 6 w 23"/>
                <a:gd name="T61" fmla="*/ 9 h 30"/>
                <a:gd name="T62" fmla="*/ 6 w 23"/>
                <a:gd name="T63" fmla="*/ 9 h 30"/>
                <a:gd name="T64" fmla="*/ 7 w 23"/>
                <a:gd name="T65" fmla="*/ 8 h 30"/>
                <a:gd name="T66" fmla="*/ 7 w 23"/>
                <a:gd name="T67" fmla="*/ 7 h 30"/>
                <a:gd name="T68" fmla="*/ 8 w 23"/>
                <a:gd name="T69" fmla="*/ 6 h 30"/>
                <a:gd name="T70" fmla="*/ 8 w 23"/>
                <a:gd name="T71" fmla="*/ 6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5"/>
                  </a:moveTo>
                  <a:lnTo>
                    <a:pt x="23" y="14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19" y="6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3"/>
                  </a:lnTo>
                  <a:lnTo>
                    <a:pt x="3" y="4"/>
                  </a:lnTo>
                  <a:lnTo>
                    <a:pt x="3" y="5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4" y="28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29"/>
                  </a:lnTo>
                  <a:lnTo>
                    <a:pt x="17" y="28"/>
                  </a:lnTo>
                  <a:lnTo>
                    <a:pt x="18" y="27"/>
                  </a:lnTo>
                  <a:lnTo>
                    <a:pt x="18" y="26"/>
                  </a:lnTo>
                  <a:lnTo>
                    <a:pt x="19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5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41" name="Line 739"/>
            <p:cNvSpPr>
              <a:spLocks noChangeShapeType="1"/>
            </p:cNvSpPr>
            <p:nvPr/>
          </p:nvSpPr>
          <p:spPr bwMode="auto">
            <a:xfrm>
              <a:off x="414" y="1815"/>
              <a:ext cx="1" cy="50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42" name="Line 740"/>
            <p:cNvSpPr>
              <a:spLocks noChangeShapeType="1"/>
            </p:cNvSpPr>
            <p:nvPr/>
          </p:nvSpPr>
          <p:spPr bwMode="auto">
            <a:xfrm>
              <a:off x="395" y="1839"/>
              <a:ext cx="39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7" name="Group 741"/>
          <p:cNvGrpSpPr>
            <a:grpSpLocks/>
          </p:cNvGrpSpPr>
          <p:nvPr/>
        </p:nvGrpSpPr>
        <p:grpSpPr bwMode="auto">
          <a:xfrm>
            <a:off x="1828800" y="2590800"/>
            <a:ext cx="325438" cy="339725"/>
            <a:chOff x="263" y="1719"/>
            <a:chExt cx="205" cy="214"/>
          </a:xfrm>
        </p:grpSpPr>
        <p:sp>
          <p:nvSpPr>
            <p:cNvPr id="37429" name="Freeform 742"/>
            <p:cNvSpPr>
              <a:spLocks/>
            </p:cNvSpPr>
            <p:nvPr/>
          </p:nvSpPr>
          <p:spPr bwMode="auto">
            <a:xfrm>
              <a:off x="263" y="1719"/>
              <a:ext cx="205" cy="214"/>
            </a:xfrm>
            <a:custGeom>
              <a:avLst/>
              <a:gdLst>
                <a:gd name="T0" fmla="*/ 19 w 614"/>
                <a:gd name="T1" fmla="*/ 65 h 643"/>
                <a:gd name="T2" fmla="*/ 0 w 614"/>
                <a:gd name="T3" fmla="*/ 65 h 643"/>
                <a:gd name="T4" fmla="*/ 103 w 614"/>
                <a:gd name="T5" fmla="*/ 0 h 643"/>
                <a:gd name="T6" fmla="*/ 205 w 614"/>
                <a:gd name="T7" fmla="*/ 65 h 643"/>
                <a:gd name="T8" fmla="*/ 196 w 614"/>
                <a:gd name="T9" fmla="*/ 65 h 643"/>
                <a:gd name="T10" fmla="*/ 186 w 614"/>
                <a:gd name="T11" fmla="*/ 65 h 643"/>
                <a:gd name="T12" fmla="*/ 186 w 614"/>
                <a:gd name="T13" fmla="*/ 205 h 643"/>
                <a:gd name="T14" fmla="*/ 19 w 614"/>
                <a:gd name="T15" fmla="*/ 205 h 643"/>
                <a:gd name="T16" fmla="*/ 19 w 614"/>
                <a:gd name="T17" fmla="*/ 65 h 643"/>
                <a:gd name="T18" fmla="*/ 186 w 614"/>
                <a:gd name="T19" fmla="*/ 65 h 643"/>
                <a:gd name="T20" fmla="*/ 196 w 614"/>
                <a:gd name="T21" fmla="*/ 65 h 643"/>
                <a:gd name="T22" fmla="*/ 196 w 614"/>
                <a:gd name="T23" fmla="*/ 214 h 643"/>
                <a:gd name="T24" fmla="*/ 19 w 614"/>
                <a:gd name="T25" fmla="*/ 214 h 643"/>
                <a:gd name="T26" fmla="*/ 19 w 614"/>
                <a:gd name="T27" fmla="*/ 205 h 643"/>
                <a:gd name="T28" fmla="*/ 19 w 614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4" h="643">
                  <a:moveTo>
                    <a:pt x="56" y="196"/>
                  </a:moveTo>
                  <a:lnTo>
                    <a:pt x="0" y="196"/>
                  </a:lnTo>
                  <a:lnTo>
                    <a:pt x="307" y="0"/>
                  </a:lnTo>
                  <a:lnTo>
                    <a:pt x="614" y="196"/>
                  </a:lnTo>
                  <a:lnTo>
                    <a:pt x="587" y="196"/>
                  </a:lnTo>
                  <a:lnTo>
                    <a:pt x="558" y="196"/>
                  </a:lnTo>
                  <a:lnTo>
                    <a:pt x="558" y="615"/>
                  </a:lnTo>
                  <a:lnTo>
                    <a:pt x="56" y="615"/>
                  </a:lnTo>
                  <a:lnTo>
                    <a:pt x="56" y="196"/>
                  </a:lnTo>
                  <a:lnTo>
                    <a:pt x="558" y="196"/>
                  </a:lnTo>
                  <a:lnTo>
                    <a:pt x="587" y="196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5"/>
                  </a:lnTo>
                  <a:lnTo>
                    <a:pt x="56" y="196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30" name="Rectangle 743"/>
            <p:cNvSpPr>
              <a:spLocks noChangeArrowheads="1"/>
            </p:cNvSpPr>
            <p:nvPr/>
          </p:nvSpPr>
          <p:spPr bwMode="auto">
            <a:xfrm>
              <a:off x="282" y="1784"/>
              <a:ext cx="170" cy="139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31" name="Rectangle 744"/>
            <p:cNvSpPr>
              <a:spLocks noChangeArrowheads="1"/>
            </p:cNvSpPr>
            <p:nvPr/>
          </p:nvSpPr>
          <p:spPr bwMode="auto">
            <a:xfrm>
              <a:off x="309" y="1817"/>
              <a:ext cx="60" cy="105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32" name="Rectangle 745"/>
            <p:cNvSpPr>
              <a:spLocks noChangeArrowheads="1"/>
            </p:cNvSpPr>
            <p:nvPr/>
          </p:nvSpPr>
          <p:spPr bwMode="auto">
            <a:xfrm>
              <a:off x="395" y="1815"/>
              <a:ext cx="40" cy="50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33" name="Freeform 746"/>
            <p:cNvSpPr>
              <a:spLocks/>
            </p:cNvSpPr>
            <p:nvPr/>
          </p:nvSpPr>
          <p:spPr bwMode="auto">
            <a:xfrm>
              <a:off x="353" y="1866"/>
              <a:ext cx="8" cy="10"/>
            </a:xfrm>
            <a:custGeom>
              <a:avLst/>
              <a:gdLst>
                <a:gd name="T0" fmla="*/ 8 w 23"/>
                <a:gd name="T1" fmla="*/ 5 h 30"/>
                <a:gd name="T2" fmla="*/ 8 w 23"/>
                <a:gd name="T3" fmla="*/ 4 h 30"/>
                <a:gd name="T4" fmla="*/ 7 w 23"/>
                <a:gd name="T5" fmla="*/ 3 h 30"/>
                <a:gd name="T6" fmla="*/ 7 w 23"/>
                <a:gd name="T7" fmla="*/ 2 h 30"/>
                <a:gd name="T8" fmla="*/ 6 w 23"/>
                <a:gd name="T9" fmla="*/ 2 h 30"/>
                <a:gd name="T10" fmla="*/ 6 w 23"/>
                <a:gd name="T11" fmla="*/ 1 h 30"/>
                <a:gd name="T12" fmla="*/ 6 w 23"/>
                <a:gd name="T13" fmla="*/ 0 h 30"/>
                <a:gd name="T14" fmla="*/ 5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0 h 30"/>
                <a:gd name="T24" fmla="*/ 1 w 23"/>
                <a:gd name="T25" fmla="*/ 1 h 30"/>
                <a:gd name="T26" fmla="*/ 1 w 23"/>
                <a:gd name="T27" fmla="*/ 2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5 h 30"/>
                <a:gd name="T36" fmla="*/ 0 w 23"/>
                <a:gd name="T37" fmla="*/ 6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9 h 30"/>
                <a:gd name="T46" fmla="*/ 1 w 23"/>
                <a:gd name="T47" fmla="*/ 9 h 30"/>
                <a:gd name="T48" fmla="*/ 2 w 23"/>
                <a:gd name="T49" fmla="*/ 10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5 w 23"/>
                <a:gd name="T57" fmla="*/ 10 h 30"/>
                <a:gd name="T58" fmla="*/ 6 w 23"/>
                <a:gd name="T59" fmla="*/ 10 h 30"/>
                <a:gd name="T60" fmla="*/ 6 w 23"/>
                <a:gd name="T61" fmla="*/ 9 h 30"/>
                <a:gd name="T62" fmla="*/ 6 w 23"/>
                <a:gd name="T63" fmla="*/ 9 h 30"/>
                <a:gd name="T64" fmla="*/ 7 w 23"/>
                <a:gd name="T65" fmla="*/ 8 h 30"/>
                <a:gd name="T66" fmla="*/ 7 w 23"/>
                <a:gd name="T67" fmla="*/ 7 h 30"/>
                <a:gd name="T68" fmla="*/ 8 w 23"/>
                <a:gd name="T69" fmla="*/ 6 h 30"/>
                <a:gd name="T70" fmla="*/ 8 w 23"/>
                <a:gd name="T71" fmla="*/ 6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5"/>
                  </a:moveTo>
                  <a:lnTo>
                    <a:pt x="23" y="14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19" y="6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3"/>
                  </a:lnTo>
                  <a:lnTo>
                    <a:pt x="3" y="4"/>
                  </a:lnTo>
                  <a:lnTo>
                    <a:pt x="3" y="5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4" y="28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29"/>
                  </a:lnTo>
                  <a:lnTo>
                    <a:pt x="17" y="28"/>
                  </a:lnTo>
                  <a:lnTo>
                    <a:pt x="18" y="27"/>
                  </a:lnTo>
                  <a:lnTo>
                    <a:pt x="18" y="26"/>
                  </a:lnTo>
                  <a:lnTo>
                    <a:pt x="19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5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34" name="Line 747"/>
            <p:cNvSpPr>
              <a:spLocks noChangeShapeType="1"/>
            </p:cNvSpPr>
            <p:nvPr/>
          </p:nvSpPr>
          <p:spPr bwMode="auto">
            <a:xfrm>
              <a:off x="414" y="1815"/>
              <a:ext cx="1" cy="50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35" name="Line 748"/>
            <p:cNvSpPr>
              <a:spLocks noChangeShapeType="1"/>
            </p:cNvSpPr>
            <p:nvPr/>
          </p:nvSpPr>
          <p:spPr bwMode="auto">
            <a:xfrm>
              <a:off x="395" y="1839"/>
              <a:ext cx="39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8" name="Group 749"/>
          <p:cNvGrpSpPr>
            <a:grpSpLocks/>
          </p:cNvGrpSpPr>
          <p:nvPr/>
        </p:nvGrpSpPr>
        <p:grpSpPr bwMode="auto">
          <a:xfrm>
            <a:off x="914400" y="1905000"/>
            <a:ext cx="325438" cy="339725"/>
            <a:chOff x="263" y="1719"/>
            <a:chExt cx="205" cy="214"/>
          </a:xfrm>
        </p:grpSpPr>
        <p:sp>
          <p:nvSpPr>
            <p:cNvPr id="37422" name="Freeform 750"/>
            <p:cNvSpPr>
              <a:spLocks/>
            </p:cNvSpPr>
            <p:nvPr/>
          </p:nvSpPr>
          <p:spPr bwMode="auto">
            <a:xfrm>
              <a:off x="263" y="1719"/>
              <a:ext cx="205" cy="214"/>
            </a:xfrm>
            <a:custGeom>
              <a:avLst/>
              <a:gdLst>
                <a:gd name="T0" fmla="*/ 19 w 614"/>
                <a:gd name="T1" fmla="*/ 65 h 643"/>
                <a:gd name="T2" fmla="*/ 0 w 614"/>
                <a:gd name="T3" fmla="*/ 65 h 643"/>
                <a:gd name="T4" fmla="*/ 103 w 614"/>
                <a:gd name="T5" fmla="*/ 0 h 643"/>
                <a:gd name="T6" fmla="*/ 205 w 614"/>
                <a:gd name="T7" fmla="*/ 65 h 643"/>
                <a:gd name="T8" fmla="*/ 196 w 614"/>
                <a:gd name="T9" fmla="*/ 65 h 643"/>
                <a:gd name="T10" fmla="*/ 186 w 614"/>
                <a:gd name="T11" fmla="*/ 65 h 643"/>
                <a:gd name="T12" fmla="*/ 186 w 614"/>
                <a:gd name="T13" fmla="*/ 205 h 643"/>
                <a:gd name="T14" fmla="*/ 19 w 614"/>
                <a:gd name="T15" fmla="*/ 205 h 643"/>
                <a:gd name="T16" fmla="*/ 19 w 614"/>
                <a:gd name="T17" fmla="*/ 65 h 643"/>
                <a:gd name="T18" fmla="*/ 186 w 614"/>
                <a:gd name="T19" fmla="*/ 65 h 643"/>
                <a:gd name="T20" fmla="*/ 196 w 614"/>
                <a:gd name="T21" fmla="*/ 65 h 643"/>
                <a:gd name="T22" fmla="*/ 196 w 614"/>
                <a:gd name="T23" fmla="*/ 214 h 643"/>
                <a:gd name="T24" fmla="*/ 19 w 614"/>
                <a:gd name="T25" fmla="*/ 214 h 643"/>
                <a:gd name="T26" fmla="*/ 19 w 614"/>
                <a:gd name="T27" fmla="*/ 205 h 643"/>
                <a:gd name="T28" fmla="*/ 19 w 614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4" h="643">
                  <a:moveTo>
                    <a:pt x="56" y="196"/>
                  </a:moveTo>
                  <a:lnTo>
                    <a:pt x="0" y="196"/>
                  </a:lnTo>
                  <a:lnTo>
                    <a:pt x="307" y="0"/>
                  </a:lnTo>
                  <a:lnTo>
                    <a:pt x="614" y="196"/>
                  </a:lnTo>
                  <a:lnTo>
                    <a:pt x="587" y="196"/>
                  </a:lnTo>
                  <a:lnTo>
                    <a:pt x="558" y="196"/>
                  </a:lnTo>
                  <a:lnTo>
                    <a:pt x="558" y="615"/>
                  </a:lnTo>
                  <a:lnTo>
                    <a:pt x="56" y="615"/>
                  </a:lnTo>
                  <a:lnTo>
                    <a:pt x="56" y="196"/>
                  </a:lnTo>
                  <a:lnTo>
                    <a:pt x="558" y="196"/>
                  </a:lnTo>
                  <a:lnTo>
                    <a:pt x="587" y="196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5"/>
                  </a:lnTo>
                  <a:lnTo>
                    <a:pt x="56" y="196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23" name="Rectangle 751"/>
            <p:cNvSpPr>
              <a:spLocks noChangeArrowheads="1"/>
            </p:cNvSpPr>
            <p:nvPr/>
          </p:nvSpPr>
          <p:spPr bwMode="auto">
            <a:xfrm>
              <a:off x="282" y="1784"/>
              <a:ext cx="170" cy="139"/>
            </a:xfrm>
            <a:prstGeom prst="rect">
              <a:avLst/>
            </a:prstGeom>
            <a:solidFill>
              <a:srgbClr val="FFFF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24" name="Rectangle 752"/>
            <p:cNvSpPr>
              <a:spLocks noChangeArrowheads="1"/>
            </p:cNvSpPr>
            <p:nvPr/>
          </p:nvSpPr>
          <p:spPr bwMode="auto">
            <a:xfrm>
              <a:off x="309" y="1817"/>
              <a:ext cx="60" cy="105"/>
            </a:xfrm>
            <a:prstGeom prst="rect">
              <a:avLst/>
            </a:prstGeom>
            <a:solidFill>
              <a:srgbClr val="80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25" name="Rectangle 753"/>
            <p:cNvSpPr>
              <a:spLocks noChangeArrowheads="1"/>
            </p:cNvSpPr>
            <p:nvPr/>
          </p:nvSpPr>
          <p:spPr bwMode="auto">
            <a:xfrm>
              <a:off x="395" y="1815"/>
              <a:ext cx="40" cy="50"/>
            </a:xfrm>
            <a:prstGeom prst="rect">
              <a:avLst/>
            </a:prstGeom>
            <a:solidFill>
              <a:srgbClr val="80FFFF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26" name="Freeform 754"/>
            <p:cNvSpPr>
              <a:spLocks/>
            </p:cNvSpPr>
            <p:nvPr/>
          </p:nvSpPr>
          <p:spPr bwMode="auto">
            <a:xfrm>
              <a:off x="353" y="1866"/>
              <a:ext cx="8" cy="10"/>
            </a:xfrm>
            <a:custGeom>
              <a:avLst/>
              <a:gdLst>
                <a:gd name="T0" fmla="*/ 8 w 23"/>
                <a:gd name="T1" fmla="*/ 5 h 30"/>
                <a:gd name="T2" fmla="*/ 8 w 23"/>
                <a:gd name="T3" fmla="*/ 4 h 30"/>
                <a:gd name="T4" fmla="*/ 7 w 23"/>
                <a:gd name="T5" fmla="*/ 3 h 30"/>
                <a:gd name="T6" fmla="*/ 7 w 23"/>
                <a:gd name="T7" fmla="*/ 2 h 30"/>
                <a:gd name="T8" fmla="*/ 6 w 23"/>
                <a:gd name="T9" fmla="*/ 2 h 30"/>
                <a:gd name="T10" fmla="*/ 6 w 23"/>
                <a:gd name="T11" fmla="*/ 1 h 30"/>
                <a:gd name="T12" fmla="*/ 6 w 23"/>
                <a:gd name="T13" fmla="*/ 0 h 30"/>
                <a:gd name="T14" fmla="*/ 5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0 h 30"/>
                <a:gd name="T24" fmla="*/ 1 w 23"/>
                <a:gd name="T25" fmla="*/ 1 h 30"/>
                <a:gd name="T26" fmla="*/ 1 w 23"/>
                <a:gd name="T27" fmla="*/ 2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5 h 30"/>
                <a:gd name="T36" fmla="*/ 0 w 23"/>
                <a:gd name="T37" fmla="*/ 6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9 h 30"/>
                <a:gd name="T46" fmla="*/ 1 w 23"/>
                <a:gd name="T47" fmla="*/ 9 h 30"/>
                <a:gd name="T48" fmla="*/ 2 w 23"/>
                <a:gd name="T49" fmla="*/ 10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5 w 23"/>
                <a:gd name="T57" fmla="*/ 10 h 30"/>
                <a:gd name="T58" fmla="*/ 6 w 23"/>
                <a:gd name="T59" fmla="*/ 10 h 30"/>
                <a:gd name="T60" fmla="*/ 6 w 23"/>
                <a:gd name="T61" fmla="*/ 9 h 30"/>
                <a:gd name="T62" fmla="*/ 6 w 23"/>
                <a:gd name="T63" fmla="*/ 9 h 30"/>
                <a:gd name="T64" fmla="*/ 7 w 23"/>
                <a:gd name="T65" fmla="*/ 8 h 30"/>
                <a:gd name="T66" fmla="*/ 7 w 23"/>
                <a:gd name="T67" fmla="*/ 7 h 30"/>
                <a:gd name="T68" fmla="*/ 8 w 23"/>
                <a:gd name="T69" fmla="*/ 6 h 30"/>
                <a:gd name="T70" fmla="*/ 8 w 23"/>
                <a:gd name="T71" fmla="*/ 6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5"/>
                  </a:moveTo>
                  <a:lnTo>
                    <a:pt x="23" y="14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19" y="6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3"/>
                  </a:lnTo>
                  <a:lnTo>
                    <a:pt x="3" y="4"/>
                  </a:lnTo>
                  <a:lnTo>
                    <a:pt x="3" y="5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4" y="28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29"/>
                  </a:lnTo>
                  <a:lnTo>
                    <a:pt x="17" y="28"/>
                  </a:lnTo>
                  <a:lnTo>
                    <a:pt x="18" y="27"/>
                  </a:lnTo>
                  <a:lnTo>
                    <a:pt x="18" y="26"/>
                  </a:lnTo>
                  <a:lnTo>
                    <a:pt x="19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5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27" name="Line 755"/>
            <p:cNvSpPr>
              <a:spLocks noChangeShapeType="1"/>
            </p:cNvSpPr>
            <p:nvPr/>
          </p:nvSpPr>
          <p:spPr bwMode="auto">
            <a:xfrm>
              <a:off x="414" y="1815"/>
              <a:ext cx="1" cy="50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28" name="Line 756"/>
            <p:cNvSpPr>
              <a:spLocks noChangeShapeType="1"/>
            </p:cNvSpPr>
            <p:nvPr/>
          </p:nvSpPr>
          <p:spPr bwMode="auto">
            <a:xfrm>
              <a:off x="395" y="1839"/>
              <a:ext cx="39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9" name="Group 757"/>
          <p:cNvGrpSpPr>
            <a:grpSpLocks/>
          </p:cNvGrpSpPr>
          <p:nvPr/>
        </p:nvGrpSpPr>
        <p:grpSpPr bwMode="auto">
          <a:xfrm>
            <a:off x="5486400" y="4876800"/>
            <a:ext cx="325438" cy="339725"/>
            <a:chOff x="263" y="1719"/>
            <a:chExt cx="205" cy="214"/>
          </a:xfrm>
        </p:grpSpPr>
        <p:sp>
          <p:nvSpPr>
            <p:cNvPr id="37415" name="Freeform 758"/>
            <p:cNvSpPr>
              <a:spLocks/>
            </p:cNvSpPr>
            <p:nvPr/>
          </p:nvSpPr>
          <p:spPr bwMode="auto">
            <a:xfrm>
              <a:off x="263" y="1719"/>
              <a:ext cx="205" cy="214"/>
            </a:xfrm>
            <a:custGeom>
              <a:avLst/>
              <a:gdLst>
                <a:gd name="T0" fmla="*/ 19 w 614"/>
                <a:gd name="T1" fmla="*/ 65 h 643"/>
                <a:gd name="T2" fmla="*/ 0 w 614"/>
                <a:gd name="T3" fmla="*/ 65 h 643"/>
                <a:gd name="T4" fmla="*/ 103 w 614"/>
                <a:gd name="T5" fmla="*/ 0 h 643"/>
                <a:gd name="T6" fmla="*/ 205 w 614"/>
                <a:gd name="T7" fmla="*/ 65 h 643"/>
                <a:gd name="T8" fmla="*/ 196 w 614"/>
                <a:gd name="T9" fmla="*/ 65 h 643"/>
                <a:gd name="T10" fmla="*/ 186 w 614"/>
                <a:gd name="T11" fmla="*/ 65 h 643"/>
                <a:gd name="T12" fmla="*/ 186 w 614"/>
                <a:gd name="T13" fmla="*/ 205 h 643"/>
                <a:gd name="T14" fmla="*/ 19 w 614"/>
                <a:gd name="T15" fmla="*/ 205 h 643"/>
                <a:gd name="T16" fmla="*/ 19 w 614"/>
                <a:gd name="T17" fmla="*/ 65 h 643"/>
                <a:gd name="T18" fmla="*/ 186 w 614"/>
                <a:gd name="T19" fmla="*/ 65 h 643"/>
                <a:gd name="T20" fmla="*/ 196 w 614"/>
                <a:gd name="T21" fmla="*/ 65 h 643"/>
                <a:gd name="T22" fmla="*/ 196 w 614"/>
                <a:gd name="T23" fmla="*/ 214 h 643"/>
                <a:gd name="T24" fmla="*/ 19 w 614"/>
                <a:gd name="T25" fmla="*/ 214 h 643"/>
                <a:gd name="T26" fmla="*/ 19 w 614"/>
                <a:gd name="T27" fmla="*/ 205 h 643"/>
                <a:gd name="T28" fmla="*/ 19 w 614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4" h="643">
                  <a:moveTo>
                    <a:pt x="56" y="196"/>
                  </a:moveTo>
                  <a:lnTo>
                    <a:pt x="0" y="196"/>
                  </a:lnTo>
                  <a:lnTo>
                    <a:pt x="307" y="0"/>
                  </a:lnTo>
                  <a:lnTo>
                    <a:pt x="614" y="196"/>
                  </a:lnTo>
                  <a:lnTo>
                    <a:pt x="587" y="196"/>
                  </a:lnTo>
                  <a:lnTo>
                    <a:pt x="558" y="196"/>
                  </a:lnTo>
                  <a:lnTo>
                    <a:pt x="558" y="615"/>
                  </a:lnTo>
                  <a:lnTo>
                    <a:pt x="56" y="615"/>
                  </a:lnTo>
                  <a:lnTo>
                    <a:pt x="56" y="196"/>
                  </a:lnTo>
                  <a:lnTo>
                    <a:pt x="558" y="196"/>
                  </a:lnTo>
                  <a:lnTo>
                    <a:pt x="587" y="196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5"/>
                  </a:lnTo>
                  <a:lnTo>
                    <a:pt x="56" y="196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16" name="Rectangle 759"/>
            <p:cNvSpPr>
              <a:spLocks noChangeArrowheads="1"/>
            </p:cNvSpPr>
            <p:nvPr/>
          </p:nvSpPr>
          <p:spPr bwMode="auto">
            <a:xfrm>
              <a:off x="282" y="1784"/>
              <a:ext cx="170" cy="139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17" name="Rectangle 760"/>
            <p:cNvSpPr>
              <a:spLocks noChangeArrowheads="1"/>
            </p:cNvSpPr>
            <p:nvPr/>
          </p:nvSpPr>
          <p:spPr bwMode="auto">
            <a:xfrm>
              <a:off x="309" y="1817"/>
              <a:ext cx="60" cy="105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18" name="Rectangle 761"/>
            <p:cNvSpPr>
              <a:spLocks noChangeArrowheads="1"/>
            </p:cNvSpPr>
            <p:nvPr/>
          </p:nvSpPr>
          <p:spPr bwMode="auto">
            <a:xfrm>
              <a:off x="395" y="1815"/>
              <a:ext cx="40" cy="50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19" name="Freeform 762"/>
            <p:cNvSpPr>
              <a:spLocks/>
            </p:cNvSpPr>
            <p:nvPr/>
          </p:nvSpPr>
          <p:spPr bwMode="auto">
            <a:xfrm>
              <a:off x="353" y="1866"/>
              <a:ext cx="8" cy="10"/>
            </a:xfrm>
            <a:custGeom>
              <a:avLst/>
              <a:gdLst>
                <a:gd name="T0" fmla="*/ 8 w 23"/>
                <a:gd name="T1" fmla="*/ 5 h 30"/>
                <a:gd name="T2" fmla="*/ 8 w 23"/>
                <a:gd name="T3" fmla="*/ 4 h 30"/>
                <a:gd name="T4" fmla="*/ 7 w 23"/>
                <a:gd name="T5" fmla="*/ 3 h 30"/>
                <a:gd name="T6" fmla="*/ 7 w 23"/>
                <a:gd name="T7" fmla="*/ 2 h 30"/>
                <a:gd name="T8" fmla="*/ 6 w 23"/>
                <a:gd name="T9" fmla="*/ 2 h 30"/>
                <a:gd name="T10" fmla="*/ 6 w 23"/>
                <a:gd name="T11" fmla="*/ 1 h 30"/>
                <a:gd name="T12" fmla="*/ 6 w 23"/>
                <a:gd name="T13" fmla="*/ 0 h 30"/>
                <a:gd name="T14" fmla="*/ 5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0 h 30"/>
                <a:gd name="T24" fmla="*/ 1 w 23"/>
                <a:gd name="T25" fmla="*/ 1 h 30"/>
                <a:gd name="T26" fmla="*/ 1 w 23"/>
                <a:gd name="T27" fmla="*/ 2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5 h 30"/>
                <a:gd name="T36" fmla="*/ 0 w 23"/>
                <a:gd name="T37" fmla="*/ 6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9 h 30"/>
                <a:gd name="T46" fmla="*/ 1 w 23"/>
                <a:gd name="T47" fmla="*/ 9 h 30"/>
                <a:gd name="T48" fmla="*/ 2 w 23"/>
                <a:gd name="T49" fmla="*/ 10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5 w 23"/>
                <a:gd name="T57" fmla="*/ 10 h 30"/>
                <a:gd name="T58" fmla="*/ 6 w 23"/>
                <a:gd name="T59" fmla="*/ 10 h 30"/>
                <a:gd name="T60" fmla="*/ 6 w 23"/>
                <a:gd name="T61" fmla="*/ 9 h 30"/>
                <a:gd name="T62" fmla="*/ 6 w 23"/>
                <a:gd name="T63" fmla="*/ 9 h 30"/>
                <a:gd name="T64" fmla="*/ 7 w 23"/>
                <a:gd name="T65" fmla="*/ 8 h 30"/>
                <a:gd name="T66" fmla="*/ 7 w 23"/>
                <a:gd name="T67" fmla="*/ 7 h 30"/>
                <a:gd name="T68" fmla="*/ 8 w 23"/>
                <a:gd name="T69" fmla="*/ 6 h 30"/>
                <a:gd name="T70" fmla="*/ 8 w 23"/>
                <a:gd name="T71" fmla="*/ 6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5"/>
                  </a:moveTo>
                  <a:lnTo>
                    <a:pt x="23" y="14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19" y="6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3"/>
                  </a:lnTo>
                  <a:lnTo>
                    <a:pt x="3" y="4"/>
                  </a:lnTo>
                  <a:lnTo>
                    <a:pt x="3" y="5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4" y="28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29"/>
                  </a:lnTo>
                  <a:lnTo>
                    <a:pt x="17" y="28"/>
                  </a:lnTo>
                  <a:lnTo>
                    <a:pt x="18" y="27"/>
                  </a:lnTo>
                  <a:lnTo>
                    <a:pt x="18" y="26"/>
                  </a:lnTo>
                  <a:lnTo>
                    <a:pt x="19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5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20" name="Line 763"/>
            <p:cNvSpPr>
              <a:spLocks noChangeShapeType="1"/>
            </p:cNvSpPr>
            <p:nvPr/>
          </p:nvSpPr>
          <p:spPr bwMode="auto">
            <a:xfrm>
              <a:off x="414" y="1815"/>
              <a:ext cx="1" cy="50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21" name="Line 764"/>
            <p:cNvSpPr>
              <a:spLocks noChangeShapeType="1"/>
            </p:cNvSpPr>
            <p:nvPr/>
          </p:nvSpPr>
          <p:spPr bwMode="auto">
            <a:xfrm>
              <a:off x="395" y="1839"/>
              <a:ext cx="39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0" name="Group 765"/>
          <p:cNvGrpSpPr>
            <a:grpSpLocks/>
          </p:cNvGrpSpPr>
          <p:nvPr/>
        </p:nvGrpSpPr>
        <p:grpSpPr bwMode="auto">
          <a:xfrm>
            <a:off x="5410200" y="4343400"/>
            <a:ext cx="325438" cy="339725"/>
            <a:chOff x="263" y="1719"/>
            <a:chExt cx="205" cy="214"/>
          </a:xfrm>
        </p:grpSpPr>
        <p:sp>
          <p:nvSpPr>
            <p:cNvPr id="37408" name="Freeform 766"/>
            <p:cNvSpPr>
              <a:spLocks/>
            </p:cNvSpPr>
            <p:nvPr/>
          </p:nvSpPr>
          <p:spPr bwMode="auto">
            <a:xfrm>
              <a:off x="263" y="1719"/>
              <a:ext cx="205" cy="214"/>
            </a:xfrm>
            <a:custGeom>
              <a:avLst/>
              <a:gdLst>
                <a:gd name="T0" fmla="*/ 19 w 614"/>
                <a:gd name="T1" fmla="*/ 65 h 643"/>
                <a:gd name="T2" fmla="*/ 0 w 614"/>
                <a:gd name="T3" fmla="*/ 65 h 643"/>
                <a:gd name="T4" fmla="*/ 103 w 614"/>
                <a:gd name="T5" fmla="*/ 0 h 643"/>
                <a:gd name="T6" fmla="*/ 205 w 614"/>
                <a:gd name="T7" fmla="*/ 65 h 643"/>
                <a:gd name="T8" fmla="*/ 196 w 614"/>
                <a:gd name="T9" fmla="*/ 65 h 643"/>
                <a:gd name="T10" fmla="*/ 186 w 614"/>
                <a:gd name="T11" fmla="*/ 65 h 643"/>
                <a:gd name="T12" fmla="*/ 186 w 614"/>
                <a:gd name="T13" fmla="*/ 205 h 643"/>
                <a:gd name="T14" fmla="*/ 19 w 614"/>
                <a:gd name="T15" fmla="*/ 205 h 643"/>
                <a:gd name="T16" fmla="*/ 19 w 614"/>
                <a:gd name="T17" fmla="*/ 65 h 643"/>
                <a:gd name="T18" fmla="*/ 186 w 614"/>
                <a:gd name="T19" fmla="*/ 65 h 643"/>
                <a:gd name="T20" fmla="*/ 196 w 614"/>
                <a:gd name="T21" fmla="*/ 65 h 643"/>
                <a:gd name="T22" fmla="*/ 196 w 614"/>
                <a:gd name="T23" fmla="*/ 214 h 643"/>
                <a:gd name="T24" fmla="*/ 19 w 614"/>
                <a:gd name="T25" fmla="*/ 214 h 643"/>
                <a:gd name="T26" fmla="*/ 19 w 614"/>
                <a:gd name="T27" fmla="*/ 205 h 643"/>
                <a:gd name="T28" fmla="*/ 19 w 614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4" h="643">
                  <a:moveTo>
                    <a:pt x="56" y="196"/>
                  </a:moveTo>
                  <a:lnTo>
                    <a:pt x="0" y="196"/>
                  </a:lnTo>
                  <a:lnTo>
                    <a:pt x="307" y="0"/>
                  </a:lnTo>
                  <a:lnTo>
                    <a:pt x="614" y="196"/>
                  </a:lnTo>
                  <a:lnTo>
                    <a:pt x="587" y="196"/>
                  </a:lnTo>
                  <a:lnTo>
                    <a:pt x="558" y="196"/>
                  </a:lnTo>
                  <a:lnTo>
                    <a:pt x="558" y="615"/>
                  </a:lnTo>
                  <a:lnTo>
                    <a:pt x="56" y="615"/>
                  </a:lnTo>
                  <a:lnTo>
                    <a:pt x="56" y="196"/>
                  </a:lnTo>
                  <a:lnTo>
                    <a:pt x="558" y="196"/>
                  </a:lnTo>
                  <a:lnTo>
                    <a:pt x="587" y="196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5"/>
                  </a:lnTo>
                  <a:lnTo>
                    <a:pt x="56" y="196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09" name="Rectangle 767"/>
            <p:cNvSpPr>
              <a:spLocks noChangeArrowheads="1"/>
            </p:cNvSpPr>
            <p:nvPr/>
          </p:nvSpPr>
          <p:spPr bwMode="auto">
            <a:xfrm>
              <a:off x="282" y="1784"/>
              <a:ext cx="170" cy="139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10" name="Rectangle 768"/>
            <p:cNvSpPr>
              <a:spLocks noChangeArrowheads="1"/>
            </p:cNvSpPr>
            <p:nvPr/>
          </p:nvSpPr>
          <p:spPr bwMode="auto">
            <a:xfrm>
              <a:off x="309" y="1817"/>
              <a:ext cx="60" cy="105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11" name="Rectangle 769"/>
            <p:cNvSpPr>
              <a:spLocks noChangeArrowheads="1"/>
            </p:cNvSpPr>
            <p:nvPr/>
          </p:nvSpPr>
          <p:spPr bwMode="auto">
            <a:xfrm>
              <a:off x="395" y="1815"/>
              <a:ext cx="40" cy="50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12" name="Freeform 770"/>
            <p:cNvSpPr>
              <a:spLocks/>
            </p:cNvSpPr>
            <p:nvPr/>
          </p:nvSpPr>
          <p:spPr bwMode="auto">
            <a:xfrm>
              <a:off x="353" y="1866"/>
              <a:ext cx="8" cy="10"/>
            </a:xfrm>
            <a:custGeom>
              <a:avLst/>
              <a:gdLst>
                <a:gd name="T0" fmla="*/ 8 w 23"/>
                <a:gd name="T1" fmla="*/ 5 h 30"/>
                <a:gd name="T2" fmla="*/ 8 w 23"/>
                <a:gd name="T3" fmla="*/ 4 h 30"/>
                <a:gd name="T4" fmla="*/ 7 w 23"/>
                <a:gd name="T5" fmla="*/ 3 h 30"/>
                <a:gd name="T6" fmla="*/ 7 w 23"/>
                <a:gd name="T7" fmla="*/ 2 h 30"/>
                <a:gd name="T8" fmla="*/ 6 w 23"/>
                <a:gd name="T9" fmla="*/ 2 h 30"/>
                <a:gd name="T10" fmla="*/ 6 w 23"/>
                <a:gd name="T11" fmla="*/ 1 h 30"/>
                <a:gd name="T12" fmla="*/ 6 w 23"/>
                <a:gd name="T13" fmla="*/ 0 h 30"/>
                <a:gd name="T14" fmla="*/ 5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0 h 30"/>
                <a:gd name="T24" fmla="*/ 1 w 23"/>
                <a:gd name="T25" fmla="*/ 1 h 30"/>
                <a:gd name="T26" fmla="*/ 1 w 23"/>
                <a:gd name="T27" fmla="*/ 2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5 h 30"/>
                <a:gd name="T36" fmla="*/ 0 w 23"/>
                <a:gd name="T37" fmla="*/ 6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9 h 30"/>
                <a:gd name="T46" fmla="*/ 1 w 23"/>
                <a:gd name="T47" fmla="*/ 9 h 30"/>
                <a:gd name="T48" fmla="*/ 2 w 23"/>
                <a:gd name="T49" fmla="*/ 10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5 w 23"/>
                <a:gd name="T57" fmla="*/ 10 h 30"/>
                <a:gd name="T58" fmla="*/ 6 w 23"/>
                <a:gd name="T59" fmla="*/ 10 h 30"/>
                <a:gd name="T60" fmla="*/ 6 w 23"/>
                <a:gd name="T61" fmla="*/ 9 h 30"/>
                <a:gd name="T62" fmla="*/ 6 w 23"/>
                <a:gd name="T63" fmla="*/ 9 h 30"/>
                <a:gd name="T64" fmla="*/ 7 w 23"/>
                <a:gd name="T65" fmla="*/ 8 h 30"/>
                <a:gd name="T66" fmla="*/ 7 w 23"/>
                <a:gd name="T67" fmla="*/ 7 h 30"/>
                <a:gd name="T68" fmla="*/ 8 w 23"/>
                <a:gd name="T69" fmla="*/ 6 h 30"/>
                <a:gd name="T70" fmla="*/ 8 w 23"/>
                <a:gd name="T71" fmla="*/ 6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5"/>
                  </a:moveTo>
                  <a:lnTo>
                    <a:pt x="23" y="14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19" y="6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3"/>
                  </a:lnTo>
                  <a:lnTo>
                    <a:pt x="3" y="4"/>
                  </a:lnTo>
                  <a:lnTo>
                    <a:pt x="3" y="5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4" y="28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29"/>
                  </a:lnTo>
                  <a:lnTo>
                    <a:pt x="17" y="28"/>
                  </a:lnTo>
                  <a:lnTo>
                    <a:pt x="18" y="27"/>
                  </a:lnTo>
                  <a:lnTo>
                    <a:pt x="18" y="26"/>
                  </a:lnTo>
                  <a:lnTo>
                    <a:pt x="19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5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13" name="Line 771"/>
            <p:cNvSpPr>
              <a:spLocks noChangeShapeType="1"/>
            </p:cNvSpPr>
            <p:nvPr/>
          </p:nvSpPr>
          <p:spPr bwMode="auto">
            <a:xfrm>
              <a:off x="414" y="1815"/>
              <a:ext cx="1" cy="50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14" name="Line 772"/>
            <p:cNvSpPr>
              <a:spLocks noChangeShapeType="1"/>
            </p:cNvSpPr>
            <p:nvPr/>
          </p:nvSpPr>
          <p:spPr bwMode="auto">
            <a:xfrm>
              <a:off x="395" y="1839"/>
              <a:ext cx="39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1" name="Group 773"/>
          <p:cNvGrpSpPr>
            <a:grpSpLocks/>
          </p:cNvGrpSpPr>
          <p:nvPr/>
        </p:nvGrpSpPr>
        <p:grpSpPr bwMode="auto">
          <a:xfrm>
            <a:off x="6096000" y="4724400"/>
            <a:ext cx="325438" cy="339725"/>
            <a:chOff x="263" y="1719"/>
            <a:chExt cx="205" cy="214"/>
          </a:xfrm>
        </p:grpSpPr>
        <p:sp>
          <p:nvSpPr>
            <p:cNvPr id="37401" name="Freeform 774"/>
            <p:cNvSpPr>
              <a:spLocks/>
            </p:cNvSpPr>
            <p:nvPr/>
          </p:nvSpPr>
          <p:spPr bwMode="auto">
            <a:xfrm>
              <a:off x="263" y="1719"/>
              <a:ext cx="205" cy="214"/>
            </a:xfrm>
            <a:custGeom>
              <a:avLst/>
              <a:gdLst>
                <a:gd name="T0" fmla="*/ 19 w 614"/>
                <a:gd name="T1" fmla="*/ 65 h 643"/>
                <a:gd name="T2" fmla="*/ 0 w 614"/>
                <a:gd name="T3" fmla="*/ 65 h 643"/>
                <a:gd name="T4" fmla="*/ 103 w 614"/>
                <a:gd name="T5" fmla="*/ 0 h 643"/>
                <a:gd name="T6" fmla="*/ 205 w 614"/>
                <a:gd name="T7" fmla="*/ 65 h 643"/>
                <a:gd name="T8" fmla="*/ 196 w 614"/>
                <a:gd name="T9" fmla="*/ 65 h 643"/>
                <a:gd name="T10" fmla="*/ 186 w 614"/>
                <a:gd name="T11" fmla="*/ 65 h 643"/>
                <a:gd name="T12" fmla="*/ 186 w 614"/>
                <a:gd name="T13" fmla="*/ 205 h 643"/>
                <a:gd name="T14" fmla="*/ 19 w 614"/>
                <a:gd name="T15" fmla="*/ 205 h 643"/>
                <a:gd name="T16" fmla="*/ 19 w 614"/>
                <a:gd name="T17" fmla="*/ 65 h 643"/>
                <a:gd name="T18" fmla="*/ 186 w 614"/>
                <a:gd name="T19" fmla="*/ 65 h 643"/>
                <a:gd name="T20" fmla="*/ 196 w 614"/>
                <a:gd name="T21" fmla="*/ 65 h 643"/>
                <a:gd name="T22" fmla="*/ 196 w 614"/>
                <a:gd name="T23" fmla="*/ 214 h 643"/>
                <a:gd name="T24" fmla="*/ 19 w 614"/>
                <a:gd name="T25" fmla="*/ 214 h 643"/>
                <a:gd name="T26" fmla="*/ 19 w 614"/>
                <a:gd name="T27" fmla="*/ 205 h 643"/>
                <a:gd name="T28" fmla="*/ 19 w 614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4" h="643">
                  <a:moveTo>
                    <a:pt x="56" y="196"/>
                  </a:moveTo>
                  <a:lnTo>
                    <a:pt x="0" y="196"/>
                  </a:lnTo>
                  <a:lnTo>
                    <a:pt x="307" y="0"/>
                  </a:lnTo>
                  <a:lnTo>
                    <a:pt x="614" y="196"/>
                  </a:lnTo>
                  <a:lnTo>
                    <a:pt x="587" y="196"/>
                  </a:lnTo>
                  <a:lnTo>
                    <a:pt x="558" y="196"/>
                  </a:lnTo>
                  <a:lnTo>
                    <a:pt x="558" y="615"/>
                  </a:lnTo>
                  <a:lnTo>
                    <a:pt x="56" y="615"/>
                  </a:lnTo>
                  <a:lnTo>
                    <a:pt x="56" y="196"/>
                  </a:lnTo>
                  <a:lnTo>
                    <a:pt x="558" y="196"/>
                  </a:lnTo>
                  <a:lnTo>
                    <a:pt x="587" y="196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5"/>
                  </a:lnTo>
                  <a:lnTo>
                    <a:pt x="56" y="196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02" name="Rectangle 775"/>
            <p:cNvSpPr>
              <a:spLocks noChangeArrowheads="1"/>
            </p:cNvSpPr>
            <p:nvPr/>
          </p:nvSpPr>
          <p:spPr bwMode="auto">
            <a:xfrm>
              <a:off x="282" y="1784"/>
              <a:ext cx="170" cy="139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03" name="Rectangle 776"/>
            <p:cNvSpPr>
              <a:spLocks noChangeArrowheads="1"/>
            </p:cNvSpPr>
            <p:nvPr/>
          </p:nvSpPr>
          <p:spPr bwMode="auto">
            <a:xfrm>
              <a:off x="309" y="1817"/>
              <a:ext cx="60" cy="105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04" name="Rectangle 777"/>
            <p:cNvSpPr>
              <a:spLocks noChangeArrowheads="1"/>
            </p:cNvSpPr>
            <p:nvPr/>
          </p:nvSpPr>
          <p:spPr bwMode="auto">
            <a:xfrm>
              <a:off x="395" y="1815"/>
              <a:ext cx="40" cy="50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05" name="Freeform 778"/>
            <p:cNvSpPr>
              <a:spLocks/>
            </p:cNvSpPr>
            <p:nvPr/>
          </p:nvSpPr>
          <p:spPr bwMode="auto">
            <a:xfrm>
              <a:off x="353" y="1866"/>
              <a:ext cx="8" cy="10"/>
            </a:xfrm>
            <a:custGeom>
              <a:avLst/>
              <a:gdLst>
                <a:gd name="T0" fmla="*/ 8 w 23"/>
                <a:gd name="T1" fmla="*/ 5 h 30"/>
                <a:gd name="T2" fmla="*/ 8 w 23"/>
                <a:gd name="T3" fmla="*/ 4 h 30"/>
                <a:gd name="T4" fmla="*/ 7 w 23"/>
                <a:gd name="T5" fmla="*/ 3 h 30"/>
                <a:gd name="T6" fmla="*/ 7 w 23"/>
                <a:gd name="T7" fmla="*/ 2 h 30"/>
                <a:gd name="T8" fmla="*/ 6 w 23"/>
                <a:gd name="T9" fmla="*/ 2 h 30"/>
                <a:gd name="T10" fmla="*/ 6 w 23"/>
                <a:gd name="T11" fmla="*/ 1 h 30"/>
                <a:gd name="T12" fmla="*/ 6 w 23"/>
                <a:gd name="T13" fmla="*/ 0 h 30"/>
                <a:gd name="T14" fmla="*/ 5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0 h 30"/>
                <a:gd name="T24" fmla="*/ 1 w 23"/>
                <a:gd name="T25" fmla="*/ 1 h 30"/>
                <a:gd name="T26" fmla="*/ 1 w 23"/>
                <a:gd name="T27" fmla="*/ 2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5 h 30"/>
                <a:gd name="T36" fmla="*/ 0 w 23"/>
                <a:gd name="T37" fmla="*/ 6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9 h 30"/>
                <a:gd name="T46" fmla="*/ 1 w 23"/>
                <a:gd name="T47" fmla="*/ 9 h 30"/>
                <a:gd name="T48" fmla="*/ 2 w 23"/>
                <a:gd name="T49" fmla="*/ 10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5 w 23"/>
                <a:gd name="T57" fmla="*/ 10 h 30"/>
                <a:gd name="T58" fmla="*/ 6 w 23"/>
                <a:gd name="T59" fmla="*/ 10 h 30"/>
                <a:gd name="T60" fmla="*/ 6 w 23"/>
                <a:gd name="T61" fmla="*/ 9 h 30"/>
                <a:gd name="T62" fmla="*/ 6 w 23"/>
                <a:gd name="T63" fmla="*/ 9 h 30"/>
                <a:gd name="T64" fmla="*/ 7 w 23"/>
                <a:gd name="T65" fmla="*/ 8 h 30"/>
                <a:gd name="T66" fmla="*/ 7 w 23"/>
                <a:gd name="T67" fmla="*/ 7 h 30"/>
                <a:gd name="T68" fmla="*/ 8 w 23"/>
                <a:gd name="T69" fmla="*/ 6 h 30"/>
                <a:gd name="T70" fmla="*/ 8 w 23"/>
                <a:gd name="T71" fmla="*/ 6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5"/>
                  </a:moveTo>
                  <a:lnTo>
                    <a:pt x="23" y="14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19" y="6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3"/>
                  </a:lnTo>
                  <a:lnTo>
                    <a:pt x="3" y="4"/>
                  </a:lnTo>
                  <a:lnTo>
                    <a:pt x="3" y="5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4" y="28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29"/>
                  </a:lnTo>
                  <a:lnTo>
                    <a:pt x="17" y="28"/>
                  </a:lnTo>
                  <a:lnTo>
                    <a:pt x="18" y="27"/>
                  </a:lnTo>
                  <a:lnTo>
                    <a:pt x="18" y="26"/>
                  </a:lnTo>
                  <a:lnTo>
                    <a:pt x="19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5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06" name="Line 779"/>
            <p:cNvSpPr>
              <a:spLocks noChangeShapeType="1"/>
            </p:cNvSpPr>
            <p:nvPr/>
          </p:nvSpPr>
          <p:spPr bwMode="auto">
            <a:xfrm>
              <a:off x="414" y="1815"/>
              <a:ext cx="1" cy="50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07" name="Line 780"/>
            <p:cNvSpPr>
              <a:spLocks noChangeShapeType="1"/>
            </p:cNvSpPr>
            <p:nvPr/>
          </p:nvSpPr>
          <p:spPr bwMode="auto">
            <a:xfrm>
              <a:off x="395" y="1839"/>
              <a:ext cx="39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2" name="Group 781"/>
          <p:cNvGrpSpPr>
            <a:grpSpLocks/>
          </p:cNvGrpSpPr>
          <p:nvPr/>
        </p:nvGrpSpPr>
        <p:grpSpPr bwMode="auto">
          <a:xfrm>
            <a:off x="5943600" y="4191000"/>
            <a:ext cx="325438" cy="339725"/>
            <a:chOff x="263" y="1719"/>
            <a:chExt cx="205" cy="214"/>
          </a:xfrm>
        </p:grpSpPr>
        <p:sp>
          <p:nvSpPr>
            <p:cNvPr id="37394" name="Freeform 782"/>
            <p:cNvSpPr>
              <a:spLocks/>
            </p:cNvSpPr>
            <p:nvPr/>
          </p:nvSpPr>
          <p:spPr bwMode="auto">
            <a:xfrm>
              <a:off x="263" y="1719"/>
              <a:ext cx="205" cy="214"/>
            </a:xfrm>
            <a:custGeom>
              <a:avLst/>
              <a:gdLst>
                <a:gd name="T0" fmla="*/ 19 w 614"/>
                <a:gd name="T1" fmla="*/ 65 h 643"/>
                <a:gd name="T2" fmla="*/ 0 w 614"/>
                <a:gd name="T3" fmla="*/ 65 h 643"/>
                <a:gd name="T4" fmla="*/ 103 w 614"/>
                <a:gd name="T5" fmla="*/ 0 h 643"/>
                <a:gd name="T6" fmla="*/ 205 w 614"/>
                <a:gd name="T7" fmla="*/ 65 h 643"/>
                <a:gd name="T8" fmla="*/ 196 w 614"/>
                <a:gd name="T9" fmla="*/ 65 h 643"/>
                <a:gd name="T10" fmla="*/ 186 w 614"/>
                <a:gd name="T11" fmla="*/ 65 h 643"/>
                <a:gd name="T12" fmla="*/ 186 w 614"/>
                <a:gd name="T13" fmla="*/ 205 h 643"/>
                <a:gd name="T14" fmla="*/ 19 w 614"/>
                <a:gd name="T15" fmla="*/ 205 h 643"/>
                <a:gd name="T16" fmla="*/ 19 w 614"/>
                <a:gd name="T17" fmla="*/ 65 h 643"/>
                <a:gd name="T18" fmla="*/ 186 w 614"/>
                <a:gd name="T19" fmla="*/ 65 h 643"/>
                <a:gd name="T20" fmla="*/ 196 w 614"/>
                <a:gd name="T21" fmla="*/ 65 h 643"/>
                <a:gd name="T22" fmla="*/ 196 w 614"/>
                <a:gd name="T23" fmla="*/ 214 h 643"/>
                <a:gd name="T24" fmla="*/ 19 w 614"/>
                <a:gd name="T25" fmla="*/ 214 h 643"/>
                <a:gd name="T26" fmla="*/ 19 w 614"/>
                <a:gd name="T27" fmla="*/ 205 h 643"/>
                <a:gd name="T28" fmla="*/ 19 w 614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4" h="643">
                  <a:moveTo>
                    <a:pt x="56" y="196"/>
                  </a:moveTo>
                  <a:lnTo>
                    <a:pt x="0" y="196"/>
                  </a:lnTo>
                  <a:lnTo>
                    <a:pt x="307" y="0"/>
                  </a:lnTo>
                  <a:lnTo>
                    <a:pt x="614" y="196"/>
                  </a:lnTo>
                  <a:lnTo>
                    <a:pt x="587" y="196"/>
                  </a:lnTo>
                  <a:lnTo>
                    <a:pt x="558" y="196"/>
                  </a:lnTo>
                  <a:lnTo>
                    <a:pt x="558" y="615"/>
                  </a:lnTo>
                  <a:lnTo>
                    <a:pt x="56" y="615"/>
                  </a:lnTo>
                  <a:lnTo>
                    <a:pt x="56" y="196"/>
                  </a:lnTo>
                  <a:lnTo>
                    <a:pt x="558" y="196"/>
                  </a:lnTo>
                  <a:lnTo>
                    <a:pt x="587" y="196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5"/>
                  </a:lnTo>
                  <a:lnTo>
                    <a:pt x="56" y="196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395" name="Rectangle 783"/>
            <p:cNvSpPr>
              <a:spLocks noChangeArrowheads="1"/>
            </p:cNvSpPr>
            <p:nvPr/>
          </p:nvSpPr>
          <p:spPr bwMode="auto">
            <a:xfrm>
              <a:off x="282" y="1784"/>
              <a:ext cx="170" cy="139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396" name="Rectangle 784"/>
            <p:cNvSpPr>
              <a:spLocks noChangeArrowheads="1"/>
            </p:cNvSpPr>
            <p:nvPr/>
          </p:nvSpPr>
          <p:spPr bwMode="auto">
            <a:xfrm>
              <a:off x="309" y="1817"/>
              <a:ext cx="60" cy="105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397" name="Rectangle 785"/>
            <p:cNvSpPr>
              <a:spLocks noChangeArrowheads="1"/>
            </p:cNvSpPr>
            <p:nvPr/>
          </p:nvSpPr>
          <p:spPr bwMode="auto">
            <a:xfrm>
              <a:off x="395" y="1815"/>
              <a:ext cx="40" cy="50"/>
            </a:xfrm>
            <a:prstGeom prst="rect">
              <a:avLst/>
            </a:prstGeom>
            <a:solidFill>
              <a:srgbClr val="FF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398" name="Freeform 786"/>
            <p:cNvSpPr>
              <a:spLocks/>
            </p:cNvSpPr>
            <p:nvPr/>
          </p:nvSpPr>
          <p:spPr bwMode="auto">
            <a:xfrm>
              <a:off x="353" y="1866"/>
              <a:ext cx="8" cy="10"/>
            </a:xfrm>
            <a:custGeom>
              <a:avLst/>
              <a:gdLst>
                <a:gd name="T0" fmla="*/ 8 w 23"/>
                <a:gd name="T1" fmla="*/ 5 h 30"/>
                <a:gd name="T2" fmla="*/ 8 w 23"/>
                <a:gd name="T3" fmla="*/ 4 h 30"/>
                <a:gd name="T4" fmla="*/ 7 w 23"/>
                <a:gd name="T5" fmla="*/ 3 h 30"/>
                <a:gd name="T6" fmla="*/ 7 w 23"/>
                <a:gd name="T7" fmla="*/ 2 h 30"/>
                <a:gd name="T8" fmla="*/ 6 w 23"/>
                <a:gd name="T9" fmla="*/ 2 h 30"/>
                <a:gd name="T10" fmla="*/ 6 w 23"/>
                <a:gd name="T11" fmla="*/ 1 h 30"/>
                <a:gd name="T12" fmla="*/ 6 w 23"/>
                <a:gd name="T13" fmla="*/ 0 h 30"/>
                <a:gd name="T14" fmla="*/ 5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0 h 30"/>
                <a:gd name="T24" fmla="*/ 1 w 23"/>
                <a:gd name="T25" fmla="*/ 1 h 30"/>
                <a:gd name="T26" fmla="*/ 1 w 23"/>
                <a:gd name="T27" fmla="*/ 2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5 h 30"/>
                <a:gd name="T36" fmla="*/ 0 w 23"/>
                <a:gd name="T37" fmla="*/ 6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9 h 30"/>
                <a:gd name="T46" fmla="*/ 1 w 23"/>
                <a:gd name="T47" fmla="*/ 9 h 30"/>
                <a:gd name="T48" fmla="*/ 2 w 23"/>
                <a:gd name="T49" fmla="*/ 10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5 w 23"/>
                <a:gd name="T57" fmla="*/ 10 h 30"/>
                <a:gd name="T58" fmla="*/ 6 w 23"/>
                <a:gd name="T59" fmla="*/ 10 h 30"/>
                <a:gd name="T60" fmla="*/ 6 w 23"/>
                <a:gd name="T61" fmla="*/ 9 h 30"/>
                <a:gd name="T62" fmla="*/ 6 w 23"/>
                <a:gd name="T63" fmla="*/ 9 h 30"/>
                <a:gd name="T64" fmla="*/ 7 w 23"/>
                <a:gd name="T65" fmla="*/ 8 h 30"/>
                <a:gd name="T66" fmla="*/ 7 w 23"/>
                <a:gd name="T67" fmla="*/ 7 h 30"/>
                <a:gd name="T68" fmla="*/ 8 w 23"/>
                <a:gd name="T69" fmla="*/ 6 h 30"/>
                <a:gd name="T70" fmla="*/ 8 w 23"/>
                <a:gd name="T71" fmla="*/ 6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5"/>
                  </a:moveTo>
                  <a:lnTo>
                    <a:pt x="23" y="14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19" y="6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3"/>
                  </a:lnTo>
                  <a:lnTo>
                    <a:pt x="3" y="4"/>
                  </a:lnTo>
                  <a:lnTo>
                    <a:pt x="3" y="5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4" y="28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29"/>
                  </a:lnTo>
                  <a:lnTo>
                    <a:pt x="17" y="28"/>
                  </a:lnTo>
                  <a:lnTo>
                    <a:pt x="18" y="27"/>
                  </a:lnTo>
                  <a:lnTo>
                    <a:pt x="18" y="26"/>
                  </a:lnTo>
                  <a:lnTo>
                    <a:pt x="19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5"/>
                  </a:lnTo>
                  <a:close/>
                </a:path>
              </a:pathLst>
            </a:custGeom>
            <a:solidFill>
              <a:srgbClr val="FF000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399" name="Line 787"/>
            <p:cNvSpPr>
              <a:spLocks noChangeShapeType="1"/>
            </p:cNvSpPr>
            <p:nvPr/>
          </p:nvSpPr>
          <p:spPr bwMode="auto">
            <a:xfrm>
              <a:off x="414" y="1815"/>
              <a:ext cx="1" cy="50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400" name="Line 788"/>
            <p:cNvSpPr>
              <a:spLocks noChangeShapeType="1"/>
            </p:cNvSpPr>
            <p:nvPr/>
          </p:nvSpPr>
          <p:spPr bwMode="auto">
            <a:xfrm>
              <a:off x="395" y="1839"/>
              <a:ext cx="39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13" name="Group 789"/>
          <p:cNvGrpSpPr>
            <a:grpSpLocks/>
          </p:cNvGrpSpPr>
          <p:nvPr/>
        </p:nvGrpSpPr>
        <p:grpSpPr bwMode="auto">
          <a:xfrm>
            <a:off x="6400800" y="4114800"/>
            <a:ext cx="325438" cy="339725"/>
            <a:chOff x="263" y="1719"/>
            <a:chExt cx="205" cy="214"/>
          </a:xfrm>
        </p:grpSpPr>
        <p:sp>
          <p:nvSpPr>
            <p:cNvPr id="37387" name="Freeform 790"/>
            <p:cNvSpPr>
              <a:spLocks/>
            </p:cNvSpPr>
            <p:nvPr/>
          </p:nvSpPr>
          <p:spPr bwMode="auto">
            <a:xfrm>
              <a:off x="263" y="1719"/>
              <a:ext cx="205" cy="214"/>
            </a:xfrm>
            <a:custGeom>
              <a:avLst/>
              <a:gdLst>
                <a:gd name="T0" fmla="*/ 19 w 614"/>
                <a:gd name="T1" fmla="*/ 65 h 643"/>
                <a:gd name="T2" fmla="*/ 0 w 614"/>
                <a:gd name="T3" fmla="*/ 65 h 643"/>
                <a:gd name="T4" fmla="*/ 103 w 614"/>
                <a:gd name="T5" fmla="*/ 0 h 643"/>
                <a:gd name="T6" fmla="*/ 205 w 614"/>
                <a:gd name="T7" fmla="*/ 65 h 643"/>
                <a:gd name="T8" fmla="*/ 196 w 614"/>
                <a:gd name="T9" fmla="*/ 65 h 643"/>
                <a:gd name="T10" fmla="*/ 186 w 614"/>
                <a:gd name="T11" fmla="*/ 65 h 643"/>
                <a:gd name="T12" fmla="*/ 186 w 614"/>
                <a:gd name="T13" fmla="*/ 205 h 643"/>
                <a:gd name="T14" fmla="*/ 19 w 614"/>
                <a:gd name="T15" fmla="*/ 205 h 643"/>
                <a:gd name="T16" fmla="*/ 19 w 614"/>
                <a:gd name="T17" fmla="*/ 65 h 643"/>
                <a:gd name="T18" fmla="*/ 186 w 614"/>
                <a:gd name="T19" fmla="*/ 65 h 643"/>
                <a:gd name="T20" fmla="*/ 196 w 614"/>
                <a:gd name="T21" fmla="*/ 65 h 643"/>
                <a:gd name="T22" fmla="*/ 196 w 614"/>
                <a:gd name="T23" fmla="*/ 214 h 643"/>
                <a:gd name="T24" fmla="*/ 19 w 614"/>
                <a:gd name="T25" fmla="*/ 214 h 643"/>
                <a:gd name="T26" fmla="*/ 19 w 614"/>
                <a:gd name="T27" fmla="*/ 205 h 643"/>
                <a:gd name="T28" fmla="*/ 19 w 614"/>
                <a:gd name="T29" fmla="*/ 65 h 643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614" h="643">
                  <a:moveTo>
                    <a:pt x="56" y="196"/>
                  </a:moveTo>
                  <a:lnTo>
                    <a:pt x="0" y="196"/>
                  </a:lnTo>
                  <a:lnTo>
                    <a:pt x="307" y="0"/>
                  </a:lnTo>
                  <a:lnTo>
                    <a:pt x="614" y="196"/>
                  </a:lnTo>
                  <a:lnTo>
                    <a:pt x="587" y="196"/>
                  </a:lnTo>
                  <a:lnTo>
                    <a:pt x="558" y="196"/>
                  </a:lnTo>
                  <a:lnTo>
                    <a:pt x="558" y="615"/>
                  </a:lnTo>
                  <a:lnTo>
                    <a:pt x="56" y="615"/>
                  </a:lnTo>
                  <a:lnTo>
                    <a:pt x="56" y="196"/>
                  </a:lnTo>
                  <a:lnTo>
                    <a:pt x="558" y="196"/>
                  </a:lnTo>
                  <a:lnTo>
                    <a:pt x="587" y="196"/>
                  </a:lnTo>
                  <a:lnTo>
                    <a:pt x="587" y="643"/>
                  </a:lnTo>
                  <a:lnTo>
                    <a:pt x="56" y="643"/>
                  </a:lnTo>
                  <a:lnTo>
                    <a:pt x="56" y="615"/>
                  </a:lnTo>
                  <a:lnTo>
                    <a:pt x="56" y="196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388" name="Rectangle 791"/>
            <p:cNvSpPr>
              <a:spLocks noChangeArrowheads="1"/>
            </p:cNvSpPr>
            <p:nvPr/>
          </p:nvSpPr>
          <p:spPr bwMode="auto">
            <a:xfrm>
              <a:off x="282" y="1784"/>
              <a:ext cx="170" cy="139"/>
            </a:xfrm>
            <a:prstGeom prst="rect">
              <a:avLst/>
            </a:prstGeom>
            <a:solidFill>
              <a:srgbClr val="FFFF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389" name="Rectangle 792"/>
            <p:cNvSpPr>
              <a:spLocks noChangeArrowheads="1"/>
            </p:cNvSpPr>
            <p:nvPr/>
          </p:nvSpPr>
          <p:spPr bwMode="auto">
            <a:xfrm>
              <a:off x="309" y="1817"/>
              <a:ext cx="60" cy="105"/>
            </a:xfrm>
            <a:prstGeom prst="rect">
              <a:avLst/>
            </a:prstGeom>
            <a:solidFill>
              <a:srgbClr val="800000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390" name="Rectangle 793"/>
            <p:cNvSpPr>
              <a:spLocks noChangeArrowheads="1"/>
            </p:cNvSpPr>
            <p:nvPr/>
          </p:nvSpPr>
          <p:spPr bwMode="auto">
            <a:xfrm>
              <a:off x="395" y="1815"/>
              <a:ext cx="40" cy="50"/>
            </a:xfrm>
            <a:prstGeom prst="rect">
              <a:avLst/>
            </a:prstGeom>
            <a:solidFill>
              <a:srgbClr val="80FFFF"/>
            </a:solidFill>
            <a:ln w="0">
              <a:solidFill>
                <a:srgbClr val="00004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391" name="Freeform 794"/>
            <p:cNvSpPr>
              <a:spLocks/>
            </p:cNvSpPr>
            <p:nvPr/>
          </p:nvSpPr>
          <p:spPr bwMode="auto">
            <a:xfrm>
              <a:off x="353" y="1866"/>
              <a:ext cx="8" cy="10"/>
            </a:xfrm>
            <a:custGeom>
              <a:avLst/>
              <a:gdLst>
                <a:gd name="T0" fmla="*/ 8 w 23"/>
                <a:gd name="T1" fmla="*/ 5 h 30"/>
                <a:gd name="T2" fmla="*/ 8 w 23"/>
                <a:gd name="T3" fmla="*/ 4 h 30"/>
                <a:gd name="T4" fmla="*/ 7 w 23"/>
                <a:gd name="T5" fmla="*/ 3 h 30"/>
                <a:gd name="T6" fmla="*/ 7 w 23"/>
                <a:gd name="T7" fmla="*/ 2 h 30"/>
                <a:gd name="T8" fmla="*/ 6 w 23"/>
                <a:gd name="T9" fmla="*/ 2 h 30"/>
                <a:gd name="T10" fmla="*/ 6 w 23"/>
                <a:gd name="T11" fmla="*/ 1 h 30"/>
                <a:gd name="T12" fmla="*/ 6 w 23"/>
                <a:gd name="T13" fmla="*/ 0 h 30"/>
                <a:gd name="T14" fmla="*/ 5 w 23"/>
                <a:gd name="T15" fmla="*/ 0 h 30"/>
                <a:gd name="T16" fmla="*/ 4 w 23"/>
                <a:gd name="T17" fmla="*/ 0 h 30"/>
                <a:gd name="T18" fmla="*/ 3 w 23"/>
                <a:gd name="T19" fmla="*/ 0 h 30"/>
                <a:gd name="T20" fmla="*/ 3 w 23"/>
                <a:gd name="T21" fmla="*/ 0 h 30"/>
                <a:gd name="T22" fmla="*/ 2 w 23"/>
                <a:gd name="T23" fmla="*/ 0 h 30"/>
                <a:gd name="T24" fmla="*/ 1 w 23"/>
                <a:gd name="T25" fmla="*/ 1 h 30"/>
                <a:gd name="T26" fmla="*/ 1 w 23"/>
                <a:gd name="T27" fmla="*/ 2 h 30"/>
                <a:gd name="T28" fmla="*/ 0 w 23"/>
                <a:gd name="T29" fmla="*/ 2 h 30"/>
                <a:gd name="T30" fmla="*/ 0 w 23"/>
                <a:gd name="T31" fmla="*/ 3 h 30"/>
                <a:gd name="T32" fmla="*/ 0 w 23"/>
                <a:gd name="T33" fmla="*/ 4 h 30"/>
                <a:gd name="T34" fmla="*/ 0 w 23"/>
                <a:gd name="T35" fmla="*/ 5 h 30"/>
                <a:gd name="T36" fmla="*/ 0 w 23"/>
                <a:gd name="T37" fmla="*/ 6 h 30"/>
                <a:gd name="T38" fmla="*/ 0 w 23"/>
                <a:gd name="T39" fmla="*/ 6 h 30"/>
                <a:gd name="T40" fmla="*/ 0 w 23"/>
                <a:gd name="T41" fmla="*/ 7 h 30"/>
                <a:gd name="T42" fmla="*/ 0 w 23"/>
                <a:gd name="T43" fmla="*/ 8 h 30"/>
                <a:gd name="T44" fmla="*/ 1 w 23"/>
                <a:gd name="T45" fmla="*/ 9 h 30"/>
                <a:gd name="T46" fmla="*/ 1 w 23"/>
                <a:gd name="T47" fmla="*/ 9 h 30"/>
                <a:gd name="T48" fmla="*/ 2 w 23"/>
                <a:gd name="T49" fmla="*/ 10 h 30"/>
                <a:gd name="T50" fmla="*/ 3 w 23"/>
                <a:gd name="T51" fmla="*/ 10 h 30"/>
                <a:gd name="T52" fmla="*/ 3 w 23"/>
                <a:gd name="T53" fmla="*/ 10 h 30"/>
                <a:gd name="T54" fmla="*/ 4 w 23"/>
                <a:gd name="T55" fmla="*/ 10 h 30"/>
                <a:gd name="T56" fmla="*/ 5 w 23"/>
                <a:gd name="T57" fmla="*/ 10 h 30"/>
                <a:gd name="T58" fmla="*/ 6 w 23"/>
                <a:gd name="T59" fmla="*/ 10 h 30"/>
                <a:gd name="T60" fmla="*/ 6 w 23"/>
                <a:gd name="T61" fmla="*/ 9 h 30"/>
                <a:gd name="T62" fmla="*/ 6 w 23"/>
                <a:gd name="T63" fmla="*/ 9 h 30"/>
                <a:gd name="T64" fmla="*/ 7 w 23"/>
                <a:gd name="T65" fmla="*/ 8 h 30"/>
                <a:gd name="T66" fmla="*/ 7 w 23"/>
                <a:gd name="T67" fmla="*/ 7 h 30"/>
                <a:gd name="T68" fmla="*/ 8 w 23"/>
                <a:gd name="T69" fmla="*/ 6 h 30"/>
                <a:gd name="T70" fmla="*/ 8 w 23"/>
                <a:gd name="T71" fmla="*/ 6 h 3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3" h="30">
                  <a:moveTo>
                    <a:pt x="23" y="15"/>
                  </a:moveTo>
                  <a:lnTo>
                    <a:pt x="23" y="14"/>
                  </a:lnTo>
                  <a:lnTo>
                    <a:pt x="23" y="12"/>
                  </a:lnTo>
                  <a:lnTo>
                    <a:pt x="23" y="11"/>
                  </a:lnTo>
                  <a:lnTo>
                    <a:pt x="22" y="10"/>
                  </a:lnTo>
                  <a:lnTo>
                    <a:pt x="21" y="9"/>
                  </a:lnTo>
                  <a:lnTo>
                    <a:pt x="21" y="8"/>
                  </a:lnTo>
                  <a:lnTo>
                    <a:pt x="21" y="7"/>
                  </a:lnTo>
                  <a:lnTo>
                    <a:pt x="19" y="6"/>
                  </a:lnTo>
                  <a:lnTo>
                    <a:pt x="18" y="5"/>
                  </a:lnTo>
                  <a:lnTo>
                    <a:pt x="18" y="4"/>
                  </a:lnTo>
                  <a:lnTo>
                    <a:pt x="17" y="3"/>
                  </a:lnTo>
                  <a:lnTo>
                    <a:pt x="16" y="1"/>
                  </a:lnTo>
                  <a:lnTo>
                    <a:pt x="15" y="0"/>
                  </a:lnTo>
                  <a:lnTo>
                    <a:pt x="14" y="0"/>
                  </a:lnTo>
                  <a:lnTo>
                    <a:pt x="13" y="0"/>
                  </a:lnTo>
                  <a:lnTo>
                    <a:pt x="12" y="0"/>
                  </a:lnTo>
                  <a:lnTo>
                    <a:pt x="11" y="0"/>
                  </a:lnTo>
                  <a:lnTo>
                    <a:pt x="10" y="0"/>
                  </a:lnTo>
                  <a:lnTo>
                    <a:pt x="8" y="0"/>
                  </a:lnTo>
                  <a:lnTo>
                    <a:pt x="7" y="0"/>
                  </a:lnTo>
                  <a:lnTo>
                    <a:pt x="6" y="1"/>
                  </a:lnTo>
                  <a:lnTo>
                    <a:pt x="5" y="1"/>
                  </a:lnTo>
                  <a:lnTo>
                    <a:pt x="4" y="3"/>
                  </a:lnTo>
                  <a:lnTo>
                    <a:pt x="3" y="4"/>
                  </a:lnTo>
                  <a:lnTo>
                    <a:pt x="3" y="5"/>
                  </a:lnTo>
                  <a:lnTo>
                    <a:pt x="2" y="6"/>
                  </a:lnTo>
                  <a:lnTo>
                    <a:pt x="1" y="7"/>
                  </a:lnTo>
                  <a:lnTo>
                    <a:pt x="1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1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0" y="15"/>
                  </a:lnTo>
                  <a:lnTo>
                    <a:pt x="0" y="17"/>
                  </a:lnTo>
                  <a:lnTo>
                    <a:pt x="0" y="18"/>
                  </a:lnTo>
                  <a:lnTo>
                    <a:pt x="0" y="19"/>
                  </a:lnTo>
                  <a:lnTo>
                    <a:pt x="0" y="20"/>
                  </a:lnTo>
                  <a:lnTo>
                    <a:pt x="1" y="22"/>
                  </a:lnTo>
                  <a:lnTo>
                    <a:pt x="1" y="23"/>
                  </a:lnTo>
                  <a:lnTo>
                    <a:pt x="1" y="24"/>
                  </a:lnTo>
                  <a:lnTo>
                    <a:pt x="2" y="24"/>
                  </a:lnTo>
                  <a:lnTo>
                    <a:pt x="3" y="26"/>
                  </a:lnTo>
                  <a:lnTo>
                    <a:pt x="3" y="27"/>
                  </a:lnTo>
                  <a:lnTo>
                    <a:pt x="4" y="28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7" y="30"/>
                  </a:lnTo>
                  <a:lnTo>
                    <a:pt x="8" y="30"/>
                  </a:lnTo>
                  <a:lnTo>
                    <a:pt x="10" y="30"/>
                  </a:lnTo>
                  <a:lnTo>
                    <a:pt x="11" y="30"/>
                  </a:lnTo>
                  <a:lnTo>
                    <a:pt x="12" y="30"/>
                  </a:lnTo>
                  <a:lnTo>
                    <a:pt x="13" y="30"/>
                  </a:lnTo>
                  <a:lnTo>
                    <a:pt x="14" y="30"/>
                  </a:lnTo>
                  <a:lnTo>
                    <a:pt x="15" y="30"/>
                  </a:lnTo>
                  <a:lnTo>
                    <a:pt x="16" y="29"/>
                  </a:lnTo>
                  <a:lnTo>
                    <a:pt x="17" y="28"/>
                  </a:lnTo>
                  <a:lnTo>
                    <a:pt x="18" y="27"/>
                  </a:lnTo>
                  <a:lnTo>
                    <a:pt x="18" y="26"/>
                  </a:lnTo>
                  <a:lnTo>
                    <a:pt x="19" y="24"/>
                  </a:lnTo>
                  <a:lnTo>
                    <a:pt x="21" y="24"/>
                  </a:lnTo>
                  <a:lnTo>
                    <a:pt x="21" y="23"/>
                  </a:lnTo>
                  <a:lnTo>
                    <a:pt x="21" y="22"/>
                  </a:lnTo>
                  <a:lnTo>
                    <a:pt x="22" y="20"/>
                  </a:lnTo>
                  <a:lnTo>
                    <a:pt x="23" y="19"/>
                  </a:lnTo>
                  <a:lnTo>
                    <a:pt x="23" y="18"/>
                  </a:lnTo>
                  <a:lnTo>
                    <a:pt x="23" y="17"/>
                  </a:lnTo>
                  <a:lnTo>
                    <a:pt x="23" y="15"/>
                  </a:lnTo>
                  <a:close/>
                </a:path>
              </a:pathLst>
            </a:custGeom>
            <a:solidFill>
              <a:srgbClr val="008080"/>
            </a:solidFill>
            <a:ln w="0">
              <a:solidFill>
                <a:srgbClr val="00004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392" name="Line 795"/>
            <p:cNvSpPr>
              <a:spLocks noChangeShapeType="1"/>
            </p:cNvSpPr>
            <p:nvPr/>
          </p:nvSpPr>
          <p:spPr bwMode="auto">
            <a:xfrm>
              <a:off x="414" y="1815"/>
              <a:ext cx="1" cy="50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37393" name="Line 796"/>
            <p:cNvSpPr>
              <a:spLocks noChangeShapeType="1"/>
            </p:cNvSpPr>
            <p:nvPr/>
          </p:nvSpPr>
          <p:spPr bwMode="auto">
            <a:xfrm>
              <a:off x="395" y="1839"/>
              <a:ext cx="39" cy="1"/>
            </a:xfrm>
            <a:prstGeom prst="line">
              <a:avLst/>
            </a:prstGeom>
            <a:noFill/>
            <a:ln w="6350">
              <a:solidFill>
                <a:srgbClr val="00004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37384" name="Oval 797"/>
          <p:cNvSpPr>
            <a:spLocks noChangeArrowheads="1"/>
          </p:cNvSpPr>
          <p:nvPr/>
        </p:nvSpPr>
        <p:spPr bwMode="auto">
          <a:xfrm>
            <a:off x="838200" y="1981200"/>
            <a:ext cx="1524000" cy="152400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37385" name="Oval 798"/>
          <p:cNvSpPr>
            <a:spLocks noChangeArrowheads="1"/>
          </p:cNvSpPr>
          <p:nvPr/>
        </p:nvSpPr>
        <p:spPr bwMode="auto">
          <a:xfrm>
            <a:off x="5105400" y="3962400"/>
            <a:ext cx="1524000" cy="1524000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37386" name="Line 799"/>
          <p:cNvSpPr>
            <a:spLocks noChangeShapeType="1"/>
          </p:cNvSpPr>
          <p:nvPr/>
        </p:nvSpPr>
        <p:spPr bwMode="auto">
          <a:xfrm>
            <a:off x="304800" y="838200"/>
            <a:ext cx="8534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Cluster sampling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371600"/>
            <a:ext cx="7772400" cy="4876800"/>
          </a:xfrm>
        </p:spPr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GB" smtClean="0"/>
              <a:t>Advantages</a:t>
            </a:r>
          </a:p>
          <a:p>
            <a:pPr lvl="1" eaLnBrk="1" hangingPunct="1">
              <a:spcBef>
                <a:spcPct val="0"/>
              </a:spcBef>
            </a:pPr>
            <a:r>
              <a:rPr lang="en-GB" smtClean="0"/>
              <a:t>Simple as complete list of sampling units within population not required</a:t>
            </a:r>
          </a:p>
          <a:p>
            <a:pPr lvl="1" eaLnBrk="1" hangingPunct="1">
              <a:spcBef>
                <a:spcPct val="0"/>
              </a:spcBef>
            </a:pPr>
            <a:r>
              <a:rPr lang="en-GB" smtClean="0"/>
              <a:t>Less travel/resources required </a:t>
            </a:r>
          </a:p>
          <a:p>
            <a:pPr lvl="1" eaLnBrk="1" hangingPunct="1">
              <a:spcBef>
                <a:spcPct val="0"/>
              </a:spcBef>
            </a:pPr>
            <a:endParaRPr lang="en-GB" smtClean="0"/>
          </a:p>
          <a:p>
            <a:pPr eaLnBrk="1" hangingPunct="1">
              <a:spcBef>
                <a:spcPct val="0"/>
              </a:spcBef>
            </a:pPr>
            <a:r>
              <a:rPr lang="en-GB" smtClean="0"/>
              <a:t>Disadvantages</a:t>
            </a:r>
          </a:p>
          <a:p>
            <a:pPr lvl="1" eaLnBrk="1" hangingPunct="1">
              <a:spcBef>
                <a:spcPct val="0"/>
              </a:spcBef>
            </a:pPr>
            <a:r>
              <a:rPr lang="en-GB" smtClean="0"/>
              <a:t>Imprecise if clusters homogeneous and therefore sample variation greater than population variation (large design effect)</a:t>
            </a:r>
          </a:p>
          <a:p>
            <a:pPr lvl="1" eaLnBrk="1" hangingPunct="1">
              <a:spcBef>
                <a:spcPct val="0"/>
              </a:spcBef>
            </a:pPr>
            <a:r>
              <a:rPr lang="en-GB" smtClean="0"/>
              <a:t>Sampling error difficult to measure</a:t>
            </a:r>
            <a:endParaRPr lang="en-GB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65--146-33222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9775" y="3657600"/>
            <a:ext cx="2016125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1066800" y="3730625"/>
            <a:ext cx="649288" cy="1584325"/>
          </a:xfrm>
          <a:prstGeom prst="rect">
            <a:avLst/>
          </a:prstGeom>
          <a:noFill/>
          <a:ln w="25400" algn="ctr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716088" y="3730625"/>
            <a:ext cx="2232025" cy="1584325"/>
          </a:xfrm>
          <a:prstGeom prst="rect">
            <a:avLst/>
          </a:prstGeom>
          <a:noFill/>
          <a:ln w="25400" algn="ctr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 flipH="1">
            <a:off x="4379913" y="4306888"/>
            <a:ext cx="1152525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lg" len="med"/>
          </a:ln>
        </p:spPr>
        <p:txBody>
          <a:bodyPr anchor="b"/>
          <a:lstStyle/>
          <a:p>
            <a:endParaRPr lang="tr-TR"/>
          </a:p>
        </p:txBody>
      </p:sp>
      <p:pic>
        <p:nvPicPr>
          <p:cNvPr id="11270" name="Picture 6" descr="Cigarette_Vanisher_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472544">
            <a:off x="755650" y="3860800"/>
            <a:ext cx="10271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7" descr="lung-cancer-frontal-chest-x-ra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5963" y="908050"/>
            <a:ext cx="20161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8" descr="images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2988" y="908050"/>
            <a:ext cx="1689100" cy="1728788"/>
          </a:xfrm>
          <a:prstGeom prst="rect">
            <a:avLst/>
          </a:prstGeom>
          <a:pattFill prst="solidDmnd">
            <a:fgClr>
              <a:schemeClr val="accent1"/>
            </a:fgClr>
            <a:bgClr>
              <a:schemeClr val="folHlink"/>
            </a:bgClr>
          </a:pattFill>
          <a:ln w="9525">
            <a:noFill/>
            <a:miter lim="800000"/>
            <a:headEnd/>
            <a:tailEnd/>
          </a:ln>
        </p:spPr>
      </p:pic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2700338" y="908050"/>
            <a:ext cx="1150937" cy="1728788"/>
          </a:xfrm>
          <a:prstGeom prst="rect">
            <a:avLst/>
          </a:prstGeom>
          <a:noFill/>
          <a:ln w="25400" algn="ctr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 flipH="1">
            <a:off x="4356100" y="1771650"/>
            <a:ext cx="1152525" cy="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lg" len="med"/>
          </a:ln>
        </p:spPr>
        <p:txBody>
          <a:bodyPr anchor="b"/>
          <a:lstStyle/>
          <a:p>
            <a:endParaRPr lang="tr-TR"/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1619250" y="2684463"/>
            <a:ext cx="4318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400" b="1">
                <a:solidFill>
                  <a:srgbClr val="000099"/>
                </a:solidFill>
              </a:rPr>
              <a:t>a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2987675" y="2690813"/>
            <a:ext cx="4318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400" b="1">
                <a:solidFill>
                  <a:srgbClr val="000099"/>
                </a:solidFill>
              </a:rPr>
              <a:t>c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1187450" y="5276850"/>
            <a:ext cx="4318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400" b="1">
                <a:solidFill>
                  <a:srgbClr val="000099"/>
                </a:solidFill>
              </a:rPr>
              <a:t>b</a:t>
            </a:r>
          </a:p>
        </p:txBody>
      </p:sp>
      <p:sp>
        <p:nvSpPr>
          <p:cNvPr id="11278" name="Text Box 14"/>
          <p:cNvSpPr txBox="1">
            <a:spLocks noChangeArrowheads="1"/>
          </p:cNvSpPr>
          <p:nvPr/>
        </p:nvSpPr>
        <p:spPr bwMode="auto">
          <a:xfrm>
            <a:off x="2916238" y="5210175"/>
            <a:ext cx="4318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b"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400" b="1">
                <a:solidFill>
                  <a:srgbClr val="000099"/>
                </a:solidFill>
              </a:rPr>
              <a:t>d</a:t>
            </a:r>
          </a:p>
        </p:txBody>
      </p:sp>
      <p:sp>
        <p:nvSpPr>
          <p:cNvPr id="11279" name="Text Box 15"/>
          <p:cNvSpPr txBox="1">
            <a:spLocks noChangeArrowheads="1"/>
          </p:cNvSpPr>
          <p:nvPr/>
        </p:nvSpPr>
        <p:spPr bwMode="auto">
          <a:xfrm>
            <a:off x="3563938" y="5516563"/>
            <a:ext cx="4968875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1200" b="1" dirty="0" err="1" smtClean="0">
                <a:solidFill>
                  <a:srgbClr val="669900"/>
                </a:solidFill>
                <a:latin typeface="Tahoma" pitchFamily="34" charset="0"/>
              </a:rPr>
              <a:t>Smoking</a:t>
            </a:r>
            <a:r>
              <a:rPr lang="tr-TR" sz="1200" b="1" dirty="0" smtClean="0">
                <a:solidFill>
                  <a:srgbClr val="669900"/>
                </a:solidFill>
                <a:latin typeface="Tahoma" pitchFamily="34" charset="0"/>
              </a:rPr>
              <a:t> </a:t>
            </a:r>
            <a:r>
              <a:rPr lang="tr-TR" sz="1200" b="1" dirty="0" err="1" smtClean="0">
                <a:solidFill>
                  <a:srgbClr val="669900"/>
                </a:solidFill>
                <a:latin typeface="Tahoma" pitchFamily="34" charset="0"/>
              </a:rPr>
              <a:t>and</a:t>
            </a:r>
            <a:r>
              <a:rPr lang="tr-TR" sz="1200" b="1" dirty="0" smtClean="0">
                <a:solidFill>
                  <a:srgbClr val="669900"/>
                </a:solidFill>
                <a:latin typeface="Tahoma" pitchFamily="34" charset="0"/>
              </a:rPr>
              <a:t> </a:t>
            </a:r>
            <a:r>
              <a:rPr lang="tr-TR" sz="1200" b="1" dirty="0" err="1" smtClean="0">
                <a:solidFill>
                  <a:srgbClr val="669900"/>
                </a:solidFill>
                <a:latin typeface="Tahoma" pitchFamily="34" charset="0"/>
              </a:rPr>
              <a:t>Lung</a:t>
            </a:r>
            <a:r>
              <a:rPr lang="tr-TR" sz="1200" b="1" dirty="0" smtClean="0">
                <a:solidFill>
                  <a:srgbClr val="669900"/>
                </a:solidFill>
                <a:latin typeface="Tahoma" pitchFamily="34" charset="0"/>
              </a:rPr>
              <a:t> </a:t>
            </a:r>
            <a:r>
              <a:rPr lang="tr-TR" sz="1200" b="1" dirty="0" err="1" smtClean="0">
                <a:solidFill>
                  <a:srgbClr val="669900"/>
                </a:solidFill>
                <a:latin typeface="Tahoma" pitchFamily="34" charset="0"/>
              </a:rPr>
              <a:t>Ca</a:t>
            </a:r>
            <a:r>
              <a:rPr lang="tr-TR" sz="1200" b="1" dirty="0" smtClean="0">
                <a:solidFill>
                  <a:srgbClr val="669900"/>
                </a:solidFill>
                <a:latin typeface="Tahoma" pitchFamily="34" charset="0"/>
              </a:rPr>
              <a:t>; </a:t>
            </a:r>
            <a:r>
              <a:rPr lang="tr-TR" sz="1200" b="1" dirty="0" err="1">
                <a:solidFill>
                  <a:srgbClr val="669900"/>
                </a:solidFill>
                <a:latin typeface="Tahoma" pitchFamily="34" charset="0"/>
              </a:rPr>
              <a:t>Doll</a:t>
            </a:r>
            <a:r>
              <a:rPr lang="tr-TR" sz="1200" b="1" dirty="0">
                <a:solidFill>
                  <a:srgbClr val="669900"/>
                </a:solidFill>
                <a:latin typeface="Tahoma" pitchFamily="34" charset="0"/>
              </a:rPr>
              <a:t> </a:t>
            </a:r>
            <a:r>
              <a:rPr lang="tr-TR" sz="1200" b="1" dirty="0" smtClean="0">
                <a:solidFill>
                  <a:srgbClr val="669900"/>
                </a:solidFill>
                <a:latin typeface="Tahoma" pitchFamily="34" charset="0"/>
              </a:rPr>
              <a:t>&amp;</a:t>
            </a:r>
            <a:r>
              <a:rPr lang="tr-TR" sz="1200" b="1" dirty="0" err="1" smtClean="0">
                <a:solidFill>
                  <a:srgbClr val="669900"/>
                </a:solidFill>
                <a:latin typeface="Tahoma" pitchFamily="34" charset="0"/>
              </a:rPr>
              <a:t>Hill</a:t>
            </a:r>
            <a:r>
              <a:rPr lang="tr-TR" sz="1200" b="1" dirty="0" smtClean="0">
                <a:solidFill>
                  <a:srgbClr val="669900"/>
                </a:solidFill>
                <a:latin typeface="Tahoma" pitchFamily="34" charset="0"/>
              </a:rPr>
              <a:t>, </a:t>
            </a:r>
            <a:r>
              <a:rPr lang="tr-TR" sz="1200" b="1" dirty="0">
                <a:solidFill>
                  <a:srgbClr val="669900"/>
                </a:solidFill>
                <a:latin typeface="Tahoma" pitchFamily="34" charset="0"/>
              </a:rPr>
              <a:t>1950</a:t>
            </a:r>
          </a:p>
        </p:txBody>
      </p:sp>
      <p:sp>
        <p:nvSpPr>
          <p:cNvPr id="11280" name="AutoShape 16"/>
          <p:cNvSpPr>
            <a:spLocks noChangeArrowheads="1"/>
          </p:cNvSpPr>
          <p:nvPr/>
        </p:nvSpPr>
        <p:spPr bwMode="auto">
          <a:xfrm>
            <a:off x="3995738" y="2565400"/>
            <a:ext cx="3024187" cy="1143000"/>
          </a:xfrm>
          <a:prstGeom prst="leftArrow">
            <a:avLst>
              <a:gd name="adj1" fmla="val 39037"/>
              <a:gd name="adj2" fmla="val 44171"/>
            </a:avLst>
          </a:prstGeom>
          <a:solidFill>
            <a:srgbClr val="660066"/>
          </a:solidFill>
          <a:ln w="9525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tr-TR" b="1" dirty="0" err="1" smtClean="0">
                <a:solidFill>
                  <a:schemeClr val="bg1"/>
                </a:solidFill>
                <a:latin typeface="Tahoma" pitchFamily="34" charset="0"/>
              </a:rPr>
              <a:t>From</a:t>
            </a:r>
            <a:r>
              <a:rPr lang="tr-TR" b="1" dirty="0" smtClean="0">
                <a:solidFill>
                  <a:schemeClr val="bg1"/>
                </a:solidFill>
                <a:latin typeface="Tahoma" pitchFamily="34" charset="0"/>
              </a:rPr>
              <a:t> </a:t>
            </a:r>
            <a:r>
              <a:rPr lang="tr-TR" b="1" dirty="0" err="1" smtClean="0">
                <a:solidFill>
                  <a:schemeClr val="bg1"/>
                </a:solidFill>
                <a:latin typeface="Tahoma" pitchFamily="34" charset="0"/>
              </a:rPr>
              <a:t>outcome</a:t>
            </a:r>
            <a:r>
              <a:rPr lang="tr-TR" b="1" dirty="0" smtClean="0">
                <a:solidFill>
                  <a:schemeClr val="bg1"/>
                </a:solidFill>
                <a:latin typeface="Tahoma" pitchFamily="34" charset="0"/>
              </a:rPr>
              <a:t> </a:t>
            </a:r>
            <a:r>
              <a:rPr lang="tr-TR" b="1" dirty="0" err="1" smtClean="0">
                <a:solidFill>
                  <a:schemeClr val="bg1"/>
                </a:solidFill>
                <a:latin typeface="Tahoma" pitchFamily="34" charset="0"/>
              </a:rPr>
              <a:t>to</a:t>
            </a:r>
            <a:r>
              <a:rPr lang="tr-TR" b="1" dirty="0" smtClean="0">
                <a:solidFill>
                  <a:schemeClr val="bg1"/>
                </a:solidFill>
                <a:latin typeface="Tahoma" pitchFamily="34" charset="0"/>
              </a:rPr>
              <a:t> </a:t>
            </a:r>
            <a:r>
              <a:rPr lang="tr-TR" b="1" dirty="0" err="1" smtClean="0">
                <a:solidFill>
                  <a:schemeClr val="bg1"/>
                </a:solidFill>
                <a:latin typeface="Tahoma" pitchFamily="34" charset="0"/>
              </a:rPr>
              <a:t>cause</a:t>
            </a:r>
            <a:endParaRPr lang="tr-TR" b="1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0" y="0"/>
            <a:ext cx="8964613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tr-TR" sz="3200" b="1" dirty="0" err="1" smtClean="0">
                <a:solidFill>
                  <a:srgbClr val="669900"/>
                </a:solidFill>
                <a:latin typeface="Trebuchet MS" pitchFamily="34" charset="0"/>
              </a:rPr>
              <a:t>Case</a:t>
            </a:r>
            <a:r>
              <a:rPr lang="tr-TR" sz="3200" b="1" dirty="0" smtClean="0">
                <a:solidFill>
                  <a:srgbClr val="669900"/>
                </a:solidFill>
                <a:latin typeface="Trebuchet MS" pitchFamily="34" charset="0"/>
              </a:rPr>
              <a:t>-</a:t>
            </a:r>
            <a:r>
              <a:rPr lang="tr-TR" sz="3200" b="1" dirty="0" err="1" smtClean="0">
                <a:solidFill>
                  <a:srgbClr val="669900"/>
                </a:solidFill>
                <a:latin typeface="Trebuchet MS" pitchFamily="34" charset="0"/>
              </a:rPr>
              <a:t>Control</a:t>
            </a:r>
            <a:r>
              <a:rPr lang="tr-TR" sz="3200" b="1" dirty="0" smtClean="0">
                <a:solidFill>
                  <a:srgbClr val="669900"/>
                </a:solidFill>
                <a:latin typeface="Trebuchet MS" pitchFamily="34" charset="0"/>
              </a:rPr>
              <a:t> </a:t>
            </a:r>
            <a:r>
              <a:rPr lang="tr-TR" sz="3200" b="1" dirty="0" err="1" smtClean="0">
                <a:solidFill>
                  <a:srgbClr val="669900"/>
                </a:solidFill>
                <a:latin typeface="Trebuchet MS" pitchFamily="34" charset="0"/>
              </a:rPr>
              <a:t>Studies</a:t>
            </a:r>
            <a:endParaRPr lang="tr-TR" sz="3200" b="1" dirty="0">
              <a:solidFill>
                <a:srgbClr val="66990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04775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Design effect</a:t>
            </a:r>
            <a:br>
              <a:rPr lang="en-GB" smtClean="0"/>
            </a:br>
            <a:endParaRPr lang="en-GB" smtClean="0"/>
          </a:p>
        </p:txBody>
      </p:sp>
      <p:sp>
        <p:nvSpPr>
          <p:cNvPr id="44035" name="Line 3"/>
          <p:cNvSpPr>
            <a:spLocks noChangeShapeType="1"/>
          </p:cNvSpPr>
          <p:nvPr/>
        </p:nvSpPr>
        <p:spPr bwMode="auto">
          <a:xfrm>
            <a:off x="304800" y="990600"/>
            <a:ext cx="8534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887413" y="1616075"/>
            <a:ext cx="2084387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FF0000"/>
                </a:solidFill>
                <a:latin typeface="Arial" charset="0"/>
              </a:rPr>
              <a:t>Global variance</a:t>
            </a:r>
            <a:endParaRPr lang="en-GB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990600" y="2225675"/>
            <a:ext cx="2590800" cy="746125"/>
            <a:chOff x="528" y="1325"/>
            <a:chExt cx="1632" cy="470"/>
          </a:xfrm>
        </p:grpSpPr>
        <p:sp>
          <p:nvSpPr>
            <p:cNvPr id="44054" name="Rectangle 6"/>
            <p:cNvSpPr>
              <a:spLocks noChangeArrowheads="1"/>
            </p:cNvSpPr>
            <p:nvPr/>
          </p:nvSpPr>
          <p:spPr bwMode="auto">
            <a:xfrm>
              <a:off x="1669" y="1325"/>
              <a:ext cx="491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2200" b="1">
                  <a:solidFill>
                    <a:srgbClr val="000000"/>
                  </a:solidFill>
                  <a:latin typeface="Arial" charset="0"/>
                </a:rPr>
                <a:t>p(1-p)</a:t>
              </a:r>
              <a:endParaRPr lang="en-GB"/>
            </a:p>
          </p:txBody>
        </p:sp>
        <p:sp>
          <p:nvSpPr>
            <p:cNvPr id="44055" name="Rectangle 7"/>
            <p:cNvSpPr>
              <a:spLocks noChangeArrowheads="1"/>
            </p:cNvSpPr>
            <p:nvPr/>
          </p:nvSpPr>
          <p:spPr bwMode="auto">
            <a:xfrm>
              <a:off x="528" y="1440"/>
              <a:ext cx="1632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2200" b="1">
                  <a:solidFill>
                    <a:srgbClr val="000000"/>
                  </a:solidFill>
                  <a:latin typeface="Arial" charset="0"/>
                </a:rPr>
                <a:t>     Var srs = ----------</a:t>
              </a:r>
              <a:endParaRPr lang="en-GB"/>
            </a:p>
          </p:txBody>
        </p:sp>
        <p:sp>
          <p:nvSpPr>
            <p:cNvPr id="44056" name="Rectangle 8"/>
            <p:cNvSpPr>
              <a:spLocks noChangeArrowheads="1"/>
            </p:cNvSpPr>
            <p:nvPr/>
          </p:nvSpPr>
          <p:spPr bwMode="auto">
            <a:xfrm>
              <a:off x="1824" y="1584"/>
              <a:ext cx="108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2200" b="1">
                  <a:solidFill>
                    <a:srgbClr val="000000"/>
                  </a:solidFill>
                  <a:latin typeface="Arial" charset="0"/>
                </a:rPr>
                <a:t>n</a:t>
              </a:r>
              <a:endParaRPr lang="en-GB"/>
            </a:p>
          </p:txBody>
        </p:sp>
      </p:grpSp>
      <p:sp>
        <p:nvSpPr>
          <p:cNvPr id="44038" name="Rectangle 9"/>
          <p:cNvSpPr>
            <a:spLocks noChangeArrowheads="1"/>
          </p:cNvSpPr>
          <p:nvPr/>
        </p:nvSpPr>
        <p:spPr bwMode="auto">
          <a:xfrm>
            <a:off x="5105400" y="1616075"/>
            <a:ext cx="2176463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FF0000"/>
                </a:solidFill>
                <a:latin typeface="Arial" charset="0"/>
              </a:rPr>
              <a:t>Cluster variance</a:t>
            </a:r>
            <a:endParaRPr lang="en-GB"/>
          </a:p>
        </p:txBody>
      </p: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1063625" y="5146675"/>
            <a:ext cx="3127375" cy="1025525"/>
            <a:chOff x="-482" y="3117"/>
            <a:chExt cx="1970" cy="646"/>
          </a:xfrm>
        </p:grpSpPr>
        <p:sp>
          <p:nvSpPr>
            <p:cNvPr id="44050" name="Rectangle 11"/>
            <p:cNvSpPr>
              <a:spLocks noChangeArrowheads="1"/>
            </p:cNvSpPr>
            <p:nvPr/>
          </p:nvSpPr>
          <p:spPr bwMode="auto">
            <a:xfrm>
              <a:off x="-480" y="3117"/>
              <a:ext cx="132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1700" b="1">
                  <a:solidFill>
                    <a:srgbClr val="000000"/>
                  </a:solidFill>
                  <a:latin typeface="Arial" charset="0"/>
                </a:rPr>
                <a:t>p= global proportion</a:t>
              </a:r>
              <a:endParaRPr lang="en-GB"/>
            </a:p>
          </p:txBody>
        </p:sp>
        <p:sp>
          <p:nvSpPr>
            <p:cNvPr id="44051" name="Rectangle 12"/>
            <p:cNvSpPr>
              <a:spLocks noChangeArrowheads="1"/>
            </p:cNvSpPr>
            <p:nvPr/>
          </p:nvSpPr>
          <p:spPr bwMode="auto">
            <a:xfrm>
              <a:off x="-482" y="3277"/>
              <a:ext cx="1970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1700" b="1">
                  <a:solidFill>
                    <a:srgbClr val="000000"/>
                  </a:solidFill>
                  <a:latin typeface="Arial" charset="0"/>
                </a:rPr>
                <a:t>pi= proportion in each stratum</a:t>
              </a:r>
              <a:endParaRPr lang="en-GB"/>
            </a:p>
          </p:txBody>
        </p:sp>
        <p:sp>
          <p:nvSpPr>
            <p:cNvPr id="44052" name="Rectangle 13"/>
            <p:cNvSpPr>
              <a:spLocks noChangeArrowheads="1"/>
            </p:cNvSpPr>
            <p:nvPr/>
          </p:nvSpPr>
          <p:spPr bwMode="auto">
            <a:xfrm>
              <a:off x="-480" y="3439"/>
              <a:ext cx="1456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1700" b="1">
                  <a:solidFill>
                    <a:srgbClr val="000000"/>
                  </a:solidFill>
                  <a:latin typeface="Arial" charset="0"/>
                </a:rPr>
                <a:t>n= number of subjects</a:t>
              </a:r>
              <a:endParaRPr lang="en-GB"/>
            </a:p>
          </p:txBody>
        </p:sp>
        <p:sp>
          <p:nvSpPr>
            <p:cNvPr id="44053" name="Rectangle 14"/>
            <p:cNvSpPr>
              <a:spLocks noChangeArrowheads="1"/>
            </p:cNvSpPr>
            <p:nvPr/>
          </p:nvSpPr>
          <p:spPr bwMode="auto">
            <a:xfrm>
              <a:off x="-480" y="3600"/>
              <a:ext cx="1267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1700" b="1">
                  <a:solidFill>
                    <a:srgbClr val="000000"/>
                  </a:solidFill>
                  <a:latin typeface="Arial" charset="0"/>
                </a:rPr>
                <a:t>k= number of strata</a:t>
              </a:r>
              <a:endParaRPr lang="en-GB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5359400" y="2149475"/>
            <a:ext cx="2641600" cy="898525"/>
            <a:chOff x="1056" y="2669"/>
            <a:chExt cx="1664" cy="566"/>
          </a:xfrm>
        </p:grpSpPr>
        <p:sp>
          <p:nvSpPr>
            <p:cNvPr id="44047" name="Rectangle 16"/>
            <p:cNvSpPr>
              <a:spLocks noChangeArrowheads="1"/>
            </p:cNvSpPr>
            <p:nvPr/>
          </p:nvSpPr>
          <p:spPr bwMode="auto">
            <a:xfrm>
              <a:off x="2064" y="2669"/>
              <a:ext cx="656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2200" b="1">
                  <a:solidFill>
                    <a:srgbClr val="000000"/>
                  </a:solidFill>
                  <a:latin typeface="Arial" charset="0"/>
                </a:rPr>
                <a:t>Σ (pi-p)²</a:t>
              </a:r>
              <a:endParaRPr lang="en-GB"/>
            </a:p>
          </p:txBody>
        </p:sp>
        <p:sp>
          <p:nvSpPr>
            <p:cNvPr id="44048" name="Rectangle 17"/>
            <p:cNvSpPr>
              <a:spLocks noChangeArrowheads="1"/>
            </p:cNvSpPr>
            <p:nvPr/>
          </p:nvSpPr>
          <p:spPr bwMode="auto">
            <a:xfrm>
              <a:off x="1056" y="2818"/>
              <a:ext cx="1653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2200" b="1">
                  <a:solidFill>
                    <a:srgbClr val="000000"/>
                  </a:solidFill>
                  <a:latin typeface="Arial" charset="0"/>
                </a:rPr>
                <a:t>Var clus = -------------</a:t>
              </a:r>
              <a:endParaRPr lang="en-GB"/>
            </a:p>
          </p:txBody>
        </p:sp>
        <p:sp>
          <p:nvSpPr>
            <p:cNvPr id="44049" name="Rectangle 18"/>
            <p:cNvSpPr>
              <a:spLocks noChangeArrowheads="1"/>
            </p:cNvSpPr>
            <p:nvPr/>
          </p:nvSpPr>
          <p:spPr bwMode="auto">
            <a:xfrm>
              <a:off x="2121" y="3024"/>
              <a:ext cx="471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2200" b="1">
                  <a:solidFill>
                    <a:srgbClr val="000000"/>
                  </a:solidFill>
                  <a:latin typeface="Arial" charset="0"/>
                </a:rPr>
                <a:t>k(k-1)</a:t>
              </a:r>
              <a:endParaRPr lang="en-GB"/>
            </a:p>
          </p:txBody>
        </p:sp>
      </p:grp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2679700" y="3535363"/>
            <a:ext cx="3841750" cy="808037"/>
            <a:chOff x="1304" y="2323"/>
            <a:chExt cx="2420" cy="509"/>
          </a:xfrm>
        </p:grpSpPr>
        <p:sp>
          <p:nvSpPr>
            <p:cNvPr id="44044" name="Rectangle 20"/>
            <p:cNvSpPr>
              <a:spLocks noChangeArrowheads="1"/>
            </p:cNvSpPr>
            <p:nvPr/>
          </p:nvSpPr>
          <p:spPr bwMode="auto">
            <a:xfrm>
              <a:off x="1304" y="2448"/>
              <a:ext cx="2420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2200" b="1">
                  <a:solidFill>
                    <a:srgbClr val="FF0000"/>
                  </a:solidFill>
                  <a:latin typeface="Arial" charset="0"/>
                </a:rPr>
                <a:t>Design effect  </a:t>
              </a:r>
              <a:r>
                <a:rPr lang="en-GB" sz="2200" b="1">
                  <a:latin typeface="Arial" charset="0"/>
                </a:rPr>
                <a:t>= ------------------</a:t>
              </a:r>
              <a:endParaRPr lang="en-GB"/>
            </a:p>
          </p:txBody>
        </p:sp>
        <p:sp>
          <p:nvSpPr>
            <p:cNvPr id="44045" name="Rectangle 21"/>
            <p:cNvSpPr>
              <a:spLocks noChangeArrowheads="1"/>
            </p:cNvSpPr>
            <p:nvPr/>
          </p:nvSpPr>
          <p:spPr bwMode="auto">
            <a:xfrm>
              <a:off x="2908" y="2621"/>
              <a:ext cx="596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GB" sz="2200" b="1">
                  <a:solidFill>
                    <a:srgbClr val="000000"/>
                  </a:solidFill>
                  <a:latin typeface="Arial" charset="0"/>
                </a:rPr>
                <a:t>Var srs</a:t>
              </a:r>
              <a:endParaRPr lang="en-GB"/>
            </a:p>
          </p:txBody>
        </p:sp>
        <p:sp>
          <p:nvSpPr>
            <p:cNvPr id="44046" name="Rectangle 22"/>
            <p:cNvSpPr>
              <a:spLocks noChangeArrowheads="1"/>
            </p:cNvSpPr>
            <p:nvPr/>
          </p:nvSpPr>
          <p:spPr bwMode="auto">
            <a:xfrm>
              <a:off x="2740" y="2323"/>
              <a:ext cx="860" cy="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GB" sz="2200" b="1">
                  <a:solidFill>
                    <a:srgbClr val="000000"/>
                  </a:solidFill>
                  <a:latin typeface="Arial" charset="0"/>
                </a:rPr>
                <a:t>Var clust</a:t>
              </a:r>
            </a:p>
          </p:txBody>
        </p:sp>
      </p:grpSp>
      <p:sp>
        <p:nvSpPr>
          <p:cNvPr id="44042" name="Rectangle 23"/>
          <p:cNvSpPr>
            <a:spLocks noChangeArrowheads="1"/>
          </p:cNvSpPr>
          <p:nvPr/>
        </p:nvSpPr>
        <p:spPr bwMode="auto">
          <a:xfrm>
            <a:off x="2209800" y="3276600"/>
            <a:ext cx="4724400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44043" name="Text Box 24"/>
          <p:cNvSpPr txBox="1">
            <a:spLocks noChangeArrowheads="1"/>
          </p:cNvSpPr>
          <p:nvPr/>
        </p:nvSpPr>
        <p:spPr bwMode="auto">
          <a:xfrm>
            <a:off x="957263" y="6130925"/>
            <a:ext cx="32432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 sz="1700" b="1">
                <a:latin typeface="Arial" charset="0"/>
              </a:rPr>
              <a:t>srs= simple random sampling</a:t>
            </a:r>
            <a:endParaRPr lang="fr-FR" sz="1700" b="1"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pPr eaLnBrk="1" hangingPunct="1"/>
            <a:r>
              <a:rPr lang="en-GB" smtClean="0"/>
              <a:t>Selecting a sampling method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340768"/>
            <a:ext cx="7772400" cy="4526632"/>
          </a:xfrm>
        </p:spPr>
        <p:txBody>
          <a:bodyPr/>
          <a:lstStyle/>
          <a:p>
            <a:pPr eaLnBrk="1" hangingPunct="1"/>
            <a:r>
              <a:rPr lang="en-GB" dirty="0" smtClean="0"/>
              <a:t>Population to be studied</a:t>
            </a:r>
          </a:p>
          <a:p>
            <a:pPr lvl="1" eaLnBrk="1" hangingPunct="1"/>
            <a:r>
              <a:rPr lang="en-GB" dirty="0" smtClean="0"/>
              <a:t>Size/geographical distribution</a:t>
            </a:r>
          </a:p>
          <a:p>
            <a:pPr lvl="1" eaLnBrk="1" hangingPunct="1"/>
            <a:r>
              <a:rPr lang="en-GB" dirty="0" smtClean="0"/>
              <a:t>Heterogeneity with respect to variable</a:t>
            </a:r>
          </a:p>
          <a:p>
            <a:pPr eaLnBrk="1" hangingPunct="1"/>
            <a:r>
              <a:rPr lang="en-GB" dirty="0" smtClean="0"/>
              <a:t>Level of precision required</a:t>
            </a:r>
          </a:p>
          <a:p>
            <a:pPr eaLnBrk="1" hangingPunct="1"/>
            <a:r>
              <a:rPr lang="en-GB" dirty="0" smtClean="0"/>
              <a:t>Resources available</a:t>
            </a:r>
          </a:p>
          <a:p>
            <a:pPr eaLnBrk="1" hangingPunct="1"/>
            <a:r>
              <a:rPr lang="en-GB" dirty="0" smtClean="0"/>
              <a:t>Importance of having a precise estimate of the sampling error</a:t>
            </a:r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153400" cy="1143000"/>
          </a:xfrm>
        </p:spPr>
        <p:txBody>
          <a:bodyPr/>
          <a:lstStyle/>
          <a:p>
            <a:pPr eaLnBrk="1" hangingPunct="1"/>
            <a:r>
              <a:rPr lang="en-GB" smtClean="0"/>
              <a:t>Steps in estimating sample size</a:t>
            </a:r>
            <a:br>
              <a:rPr lang="en-GB" smtClean="0"/>
            </a:br>
            <a:endParaRPr lang="en-GB" sz="4000" smtClean="0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" y="1143000"/>
            <a:ext cx="8991600" cy="4114800"/>
          </a:xfrm>
        </p:spPr>
        <p:txBody>
          <a:bodyPr/>
          <a:lstStyle/>
          <a:p>
            <a:pPr lvl="1" eaLnBrk="1" hangingPunct="1">
              <a:lnSpc>
                <a:spcPct val="110000"/>
              </a:lnSpc>
              <a:buFontTx/>
              <a:buChar char="•"/>
            </a:pPr>
            <a:r>
              <a:rPr lang="en-GB" dirty="0" smtClean="0"/>
              <a:t>Identify major study variable</a:t>
            </a:r>
          </a:p>
          <a:p>
            <a:pPr lvl="1" eaLnBrk="1" hangingPunct="1">
              <a:lnSpc>
                <a:spcPct val="110000"/>
              </a:lnSpc>
              <a:spcBef>
                <a:spcPct val="0"/>
              </a:spcBef>
              <a:buFontTx/>
              <a:buChar char="•"/>
            </a:pPr>
            <a:r>
              <a:rPr lang="en-GB" dirty="0" smtClean="0"/>
              <a:t>Determine type of estimate (%, mean, ratio,...) </a:t>
            </a:r>
          </a:p>
          <a:p>
            <a:pPr lvl="1" eaLnBrk="1" hangingPunct="1">
              <a:lnSpc>
                <a:spcPct val="110000"/>
              </a:lnSpc>
              <a:spcBef>
                <a:spcPct val="10000"/>
              </a:spcBef>
              <a:buFontTx/>
              <a:buChar char="•"/>
            </a:pPr>
            <a:r>
              <a:rPr lang="en-GB" dirty="0" smtClean="0"/>
              <a:t>Indicate expected frequency of factor of interest</a:t>
            </a:r>
          </a:p>
          <a:p>
            <a:pPr lvl="1" eaLnBrk="1" hangingPunct="1">
              <a:lnSpc>
                <a:spcPct val="110000"/>
              </a:lnSpc>
              <a:spcBef>
                <a:spcPct val="10000"/>
              </a:spcBef>
              <a:buFontTx/>
              <a:buChar char="•"/>
            </a:pPr>
            <a:r>
              <a:rPr lang="en-GB" dirty="0" smtClean="0"/>
              <a:t>Decide on desired precision of the estimate</a:t>
            </a:r>
          </a:p>
          <a:p>
            <a:pPr lvl="1" eaLnBrk="1" hangingPunct="1">
              <a:lnSpc>
                <a:spcPct val="110000"/>
              </a:lnSpc>
              <a:spcBef>
                <a:spcPct val="10000"/>
              </a:spcBef>
              <a:buFontTx/>
              <a:buChar char="•"/>
            </a:pPr>
            <a:r>
              <a:rPr lang="en-GB" dirty="0" smtClean="0"/>
              <a:t>Decide on acceptable risk that estimate will fall outside its real population value</a:t>
            </a:r>
          </a:p>
          <a:p>
            <a:pPr lvl="1" eaLnBrk="1" hangingPunct="1">
              <a:lnSpc>
                <a:spcPct val="110000"/>
              </a:lnSpc>
              <a:spcBef>
                <a:spcPct val="10000"/>
              </a:spcBef>
              <a:buFontTx/>
              <a:buChar char="•"/>
            </a:pPr>
            <a:r>
              <a:rPr lang="en-GB" dirty="0" smtClean="0"/>
              <a:t>Adjust for estimated design effect</a:t>
            </a:r>
          </a:p>
          <a:p>
            <a:pPr lvl="1" eaLnBrk="1" hangingPunct="1">
              <a:lnSpc>
                <a:spcPct val="110000"/>
              </a:lnSpc>
              <a:spcBef>
                <a:spcPct val="10000"/>
              </a:spcBef>
              <a:buFontTx/>
              <a:buChar char="•"/>
            </a:pPr>
            <a:r>
              <a:rPr lang="en-GB" dirty="0" smtClean="0"/>
              <a:t>Adjust for expected response rate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76200"/>
            <a:ext cx="9525000" cy="1143000"/>
          </a:xfrm>
        </p:spPr>
        <p:txBody>
          <a:bodyPr/>
          <a:lstStyle/>
          <a:p>
            <a:pPr eaLnBrk="1" hangingPunct="1"/>
            <a:r>
              <a:rPr lang="en-GB" sz="4000" smtClean="0"/>
              <a:t>Sample size formula in</a:t>
            </a:r>
            <a:br>
              <a:rPr lang="en-GB" sz="4000" smtClean="0"/>
            </a:br>
            <a:r>
              <a:rPr lang="en-GB" sz="4000" smtClean="0"/>
              <a:t>descriptive survey</a:t>
            </a:r>
          </a:p>
        </p:txBody>
      </p:sp>
      <p:sp>
        <p:nvSpPr>
          <p:cNvPr id="48131" name="Line 3"/>
          <p:cNvSpPr>
            <a:spLocks noChangeShapeType="1"/>
          </p:cNvSpPr>
          <p:nvPr/>
        </p:nvSpPr>
        <p:spPr bwMode="auto">
          <a:xfrm>
            <a:off x="304800" y="1371600"/>
            <a:ext cx="8534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r-TR"/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914400" y="4876800"/>
            <a:ext cx="320040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1700" b="1">
                <a:solidFill>
                  <a:srgbClr val="000000"/>
                </a:solidFill>
                <a:latin typeface="Arial" charset="0"/>
              </a:rPr>
              <a:t>z: alpha risk express in z-score</a:t>
            </a:r>
            <a:endParaRPr lang="en-GB" sz="1700">
              <a:latin typeface="Arial" charset="0"/>
            </a:endParaRPr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914400" y="5210175"/>
            <a:ext cx="2393950" cy="25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1700" b="1">
                <a:solidFill>
                  <a:srgbClr val="000000"/>
                </a:solidFill>
                <a:latin typeface="Arial" charset="0"/>
              </a:rPr>
              <a:t>p: expected prevalence</a:t>
            </a:r>
            <a:endParaRPr lang="en-GB" sz="1700">
              <a:latin typeface="Arial" charset="0"/>
            </a:endParaRPr>
          </a:p>
        </p:txBody>
      </p:sp>
      <p:sp>
        <p:nvSpPr>
          <p:cNvPr id="48134" name="Rectangle 6"/>
          <p:cNvSpPr>
            <a:spLocks noChangeArrowheads="1"/>
          </p:cNvSpPr>
          <p:nvPr/>
        </p:nvSpPr>
        <p:spPr bwMode="auto">
          <a:xfrm>
            <a:off x="914400" y="5541963"/>
            <a:ext cx="70802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1700" b="1">
                <a:solidFill>
                  <a:srgbClr val="000000"/>
                </a:solidFill>
                <a:latin typeface="Arial" charset="0"/>
              </a:rPr>
              <a:t>q: 1 - p</a:t>
            </a:r>
            <a:endParaRPr lang="en-GB" sz="1700">
              <a:latin typeface="Arial" charset="0"/>
            </a:endParaRPr>
          </a:p>
        </p:txBody>
      </p:sp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914400" y="5875338"/>
            <a:ext cx="217487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1700" b="1">
                <a:solidFill>
                  <a:srgbClr val="000000"/>
                </a:solidFill>
                <a:latin typeface="Arial" charset="0"/>
              </a:rPr>
              <a:t>d: absolute precision</a:t>
            </a:r>
            <a:endParaRPr lang="en-GB" sz="1700">
              <a:latin typeface="Arial" charset="0"/>
            </a:endParaRP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914400" y="6208713"/>
            <a:ext cx="1597025" cy="25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1700" b="1">
                <a:solidFill>
                  <a:srgbClr val="000000"/>
                </a:solidFill>
                <a:latin typeface="Arial" charset="0"/>
              </a:rPr>
              <a:t>g: design effect</a:t>
            </a:r>
            <a:endParaRPr lang="en-GB" sz="1700">
              <a:latin typeface="Arial" charset="0"/>
            </a:endParaRPr>
          </a:p>
        </p:txBody>
      </p:sp>
      <p:sp>
        <p:nvSpPr>
          <p:cNvPr id="48137" name="Rectangle 9"/>
          <p:cNvSpPr>
            <a:spLocks noChangeArrowheads="1"/>
          </p:cNvSpPr>
          <p:nvPr/>
        </p:nvSpPr>
        <p:spPr bwMode="auto">
          <a:xfrm>
            <a:off x="2590800" y="2103438"/>
            <a:ext cx="1103313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z² * p * q</a:t>
            </a:r>
            <a:endParaRPr lang="en-GB"/>
          </a:p>
        </p:txBody>
      </p:sp>
      <p:sp>
        <p:nvSpPr>
          <p:cNvPr id="48138" name="Rectangle 10"/>
          <p:cNvSpPr>
            <a:spLocks noChangeArrowheads="1"/>
          </p:cNvSpPr>
          <p:nvPr/>
        </p:nvSpPr>
        <p:spPr bwMode="auto">
          <a:xfrm>
            <a:off x="4608513" y="2133600"/>
            <a:ext cx="194310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1.96²*0.15*0.85</a:t>
            </a:r>
            <a:endParaRPr lang="en-GB"/>
          </a:p>
        </p:txBody>
      </p:sp>
      <p:sp>
        <p:nvSpPr>
          <p:cNvPr id="48139" name="Rectangle 11"/>
          <p:cNvSpPr>
            <a:spLocks noChangeArrowheads="1"/>
          </p:cNvSpPr>
          <p:nvPr/>
        </p:nvSpPr>
        <p:spPr bwMode="auto">
          <a:xfrm>
            <a:off x="1952625" y="2308225"/>
            <a:ext cx="6238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n = </a:t>
            </a:r>
            <a:endParaRPr lang="en-GB"/>
          </a:p>
        </p:txBody>
      </p:sp>
      <p:sp>
        <p:nvSpPr>
          <p:cNvPr id="48140" name="Rectangle 12"/>
          <p:cNvSpPr>
            <a:spLocks noChangeArrowheads="1"/>
          </p:cNvSpPr>
          <p:nvPr/>
        </p:nvSpPr>
        <p:spPr bwMode="auto">
          <a:xfrm>
            <a:off x="2438400" y="2286000"/>
            <a:ext cx="5713413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--------------           ----------------------         =  544</a:t>
            </a:r>
            <a:endParaRPr lang="en-GB"/>
          </a:p>
        </p:txBody>
      </p:sp>
      <p:sp>
        <p:nvSpPr>
          <p:cNvPr id="48141" name="Rectangle 13"/>
          <p:cNvSpPr>
            <a:spLocks noChangeArrowheads="1"/>
          </p:cNvSpPr>
          <p:nvPr/>
        </p:nvSpPr>
        <p:spPr bwMode="auto">
          <a:xfrm>
            <a:off x="3048000" y="2514600"/>
            <a:ext cx="265113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d²</a:t>
            </a:r>
            <a:endParaRPr lang="en-GB"/>
          </a:p>
        </p:txBody>
      </p:sp>
      <p:sp>
        <p:nvSpPr>
          <p:cNvPr id="48142" name="Rectangle 14"/>
          <p:cNvSpPr>
            <a:spLocks noChangeArrowheads="1"/>
          </p:cNvSpPr>
          <p:nvPr/>
        </p:nvSpPr>
        <p:spPr bwMode="auto">
          <a:xfrm>
            <a:off x="5410200" y="2514600"/>
            <a:ext cx="638175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0.03²</a:t>
            </a:r>
            <a:endParaRPr lang="en-GB"/>
          </a:p>
        </p:txBody>
      </p:sp>
      <p:sp>
        <p:nvSpPr>
          <p:cNvPr id="48143" name="Rectangle 15"/>
          <p:cNvSpPr>
            <a:spLocks noChangeArrowheads="1"/>
          </p:cNvSpPr>
          <p:nvPr/>
        </p:nvSpPr>
        <p:spPr bwMode="auto">
          <a:xfrm>
            <a:off x="930275" y="3094038"/>
            <a:ext cx="227012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FF0000"/>
                </a:solidFill>
                <a:latin typeface="Arial" charset="0"/>
              </a:rPr>
              <a:t>Cluster sampling</a:t>
            </a:r>
            <a:endParaRPr lang="en-GB"/>
          </a:p>
        </p:txBody>
      </p:sp>
      <p:sp>
        <p:nvSpPr>
          <p:cNvPr id="48144" name="Rectangle 16"/>
          <p:cNvSpPr>
            <a:spLocks noChangeArrowheads="1"/>
          </p:cNvSpPr>
          <p:nvPr/>
        </p:nvSpPr>
        <p:spPr bwMode="auto">
          <a:xfrm>
            <a:off x="2798763" y="3640138"/>
            <a:ext cx="1236662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z² * p * q</a:t>
            </a:r>
            <a:endParaRPr lang="en-GB"/>
          </a:p>
        </p:txBody>
      </p:sp>
      <p:sp>
        <p:nvSpPr>
          <p:cNvPr id="48145" name="Rectangle 17"/>
          <p:cNvSpPr>
            <a:spLocks noChangeArrowheads="1"/>
          </p:cNvSpPr>
          <p:nvPr/>
        </p:nvSpPr>
        <p:spPr bwMode="auto">
          <a:xfrm>
            <a:off x="4727575" y="3733800"/>
            <a:ext cx="2206625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2*1.96²*0.15*0.85</a:t>
            </a:r>
            <a:endParaRPr lang="en-GB"/>
          </a:p>
        </p:txBody>
      </p:sp>
      <p:sp>
        <p:nvSpPr>
          <p:cNvPr id="48146" name="Rectangle 18"/>
          <p:cNvSpPr>
            <a:spLocks noChangeArrowheads="1"/>
          </p:cNvSpPr>
          <p:nvPr/>
        </p:nvSpPr>
        <p:spPr bwMode="auto">
          <a:xfrm>
            <a:off x="1895475" y="3856038"/>
            <a:ext cx="84772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n = g* </a:t>
            </a:r>
            <a:endParaRPr lang="en-GB"/>
          </a:p>
        </p:txBody>
      </p:sp>
      <p:sp>
        <p:nvSpPr>
          <p:cNvPr id="48147" name="Rectangle 19"/>
          <p:cNvSpPr>
            <a:spLocks noChangeArrowheads="1"/>
          </p:cNvSpPr>
          <p:nvPr/>
        </p:nvSpPr>
        <p:spPr bwMode="auto">
          <a:xfrm>
            <a:off x="2743200" y="3856038"/>
            <a:ext cx="535622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--------------        ------------------------    = 1088</a:t>
            </a:r>
            <a:endParaRPr lang="en-GB"/>
          </a:p>
        </p:txBody>
      </p:sp>
      <p:sp>
        <p:nvSpPr>
          <p:cNvPr id="48148" name="Rectangle 20"/>
          <p:cNvSpPr>
            <a:spLocks noChangeArrowheads="1"/>
          </p:cNvSpPr>
          <p:nvPr/>
        </p:nvSpPr>
        <p:spPr bwMode="auto">
          <a:xfrm>
            <a:off x="3217863" y="4114800"/>
            <a:ext cx="265112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d²</a:t>
            </a:r>
            <a:endParaRPr lang="en-GB"/>
          </a:p>
        </p:txBody>
      </p:sp>
      <p:sp>
        <p:nvSpPr>
          <p:cNvPr id="48149" name="Rectangle 21"/>
          <p:cNvSpPr>
            <a:spLocks noChangeArrowheads="1"/>
          </p:cNvSpPr>
          <p:nvPr/>
        </p:nvSpPr>
        <p:spPr bwMode="auto">
          <a:xfrm>
            <a:off x="5486400" y="4160838"/>
            <a:ext cx="63817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000000"/>
                </a:solidFill>
                <a:latin typeface="Arial" charset="0"/>
              </a:rPr>
              <a:t>0.03²</a:t>
            </a:r>
            <a:endParaRPr lang="en-GB"/>
          </a:p>
        </p:txBody>
      </p:sp>
      <p:sp>
        <p:nvSpPr>
          <p:cNvPr id="48150" name="Rectangle 22"/>
          <p:cNvSpPr>
            <a:spLocks noChangeArrowheads="1"/>
          </p:cNvSpPr>
          <p:nvPr/>
        </p:nvSpPr>
        <p:spPr bwMode="auto">
          <a:xfrm>
            <a:off x="911225" y="1558925"/>
            <a:ext cx="51339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GB" sz="2200" b="1">
                <a:solidFill>
                  <a:srgbClr val="FF0000"/>
                </a:solidFill>
                <a:latin typeface="Arial" charset="0"/>
              </a:rPr>
              <a:t>Simple random / systematic sampling</a:t>
            </a:r>
            <a:endParaRPr lang="en-GB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dirty="0" smtClean="0"/>
              <a:t>REFERENCES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464050"/>
          </a:xfrm>
        </p:spPr>
        <p:txBody>
          <a:bodyPr/>
          <a:lstStyle/>
          <a:p>
            <a:pPr eaLnBrk="1" hangingPunct="1"/>
            <a:r>
              <a:rPr lang="tr-TR" sz="2400" b="1" dirty="0" err="1" smtClean="0"/>
              <a:t>Portney</a:t>
            </a:r>
            <a:r>
              <a:rPr lang="tr-TR" sz="2400" b="1" dirty="0" smtClean="0"/>
              <a:t> LG, </a:t>
            </a:r>
            <a:r>
              <a:rPr lang="tr-TR" sz="2400" b="1" dirty="0" err="1" smtClean="0"/>
              <a:t>Watkins</a:t>
            </a:r>
            <a:r>
              <a:rPr lang="tr-TR" sz="2400" b="1" dirty="0" smtClean="0"/>
              <a:t>, MP.</a:t>
            </a:r>
            <a:r>
              <a:rPr lang="tr-TR" sz="2400" dirty="0" smtClean="0"/>
              <a:t> </a:t>
            </a:r>
            <a:r>
              <a:rPr lang="tr-TR" sz="2400" b="1" dirty="0" err="1" smtClean="0">
                <a:solidFill>
                  <a:srgbClr val="333399"/>
                </a:solidFill>
              </a:rPr>
              <a:t>Foundations</a:t>
            </a:r>
            <a:r>
              <a:rPr lang="tr-TR" sz="2400" b="1" dirty="0" smtClean="0">
                <a:solidFill>
                  <a:srgbClr val="333399"/>
                </a:solidFill>
              </a:rPr>
              <a:t> of </a:t>
            </a:r>
            <a:r>
              <a:rPr lang="tr-TR" sz="2400" b="1" dirty="0" err="1" smtClean="0">
                <a:solidFill>
                  <a:srgbClr val="333399"/>
                </a:solidFill>
              </a:rPr>
              <a:t>Clinical</a:t>
            </a:r>
            <a:r>
              <a:rPr lang="tr-TR" sz="2400" b="1" dirty="0" smtClean="0">
                <a:solidFill>
                  <a:srgbClr val="333399"/>
                </a:solidFill>
              </a:rPr>
              <a:t> </a:t>
            </a:r>
            <a:r>
              <a:rPr lang="tr-TR" sz="2400" b="1" dirty="0" err="1" smtClean="0">
                <a:solidFill>
                  <a:srgbClr val="333399"/>
                </a:solidFill>
              </a:rPr>
              <a:t>Research</a:t>
            </a:r>
            <a:r>
              <a:rPr lang="tr-TR" sz="2400" b="1" dirty="0" smtClean="0">
                <a:solidFill>
                  <a:srgbClr val="333399"/>
                </a:solidFill>
              </a:rPr>
              <a:t>: </a:t>
            </a:r>
            <a:r>
              <a:rPr lang="tr-TR" sz="2400" b="1" dirty="0" err="1" smtClean="0">
                <a:solidFill>
                  <a:srgbClr val="333399"/>
                </a:solidFill>
              </a:rPr>
              <a:t>Applications</a:t>
            </a:r>
            <a:r>
              <a:rPr lang="tr-TR" sz="2400" b="1" dirty="0" smtClean="0">
                <a:solidFill>
                  <a:srgbClr val="333399"/>
                </a:solidFill>
              </a:rPr>
              <a:t> </a:t>
            </a:r>
            <a:r>
              <a:rPr lang="tr-TR" sz="2400" b="1" dirty="0" err="1" smtClean="0">
                <a:solidFill>
                  <a:srgbClr val="333399"/>
                </a:solidFill>
              </a:rPr>
              <a:t>to</a:t>
            </a:r>
            <a:r>
              <a:rPr lang="tr-TR" sz="2400" b="1" dirty="0" smtClean="0">
                <a:solidFill>
                  <a:srgbClr val="333399"/>
                </a:solidFill>
              </a:rPr>
              <a:t> </a:t>
            </a:r>
            <a:r>
              <a:rPr lang="tr-TR" sz="2400" b="1" dirty="0" err="1" smtClean="0">
                <a:solidFill>
                  <a:srgbClr val="333399"/>
                </a:solidFill>
              </a:rPr>
              <a:t>Practice</a:t>
            </a:r>
            <a:endParaRPr lang="tr-TR" sz="2400" b="1" dirty="0" smtClean="0">
              <a:solidFill>
                <a:srgbClr val="333399"/>
              </a:solidFill>
            </a:endParaRPr>
          </a:p>
          <a:p>
            <a:pPr eaLnBrk="1" hangingPunct="1"/>
            <a:r>
              <a:rPr lang="tr-TR" sz="2400" b="1" dirty="0" err="1" smtClean="0"/>
              <a:t>Douglas</a:t>
            </a:r>
            <a:r>
              <a:rPr lang="tr-TR" sz="2400" b="1" dirty="0" smtClean="0"/>
              <a:t> G. </a:t>
            </a:r>
            <a:r>
              <a:rPr lang="tr-TR" sz="2400" b="1" dirty="0" err="1" smtClean="0">
                <a:solidFill>
                  <a:srgbClr val="333399"/>
                </a:solidFill>
              </a:rPr>
              <a:t>Altman</a:t>
            </a:r>
            <a:r>
              <a:rPr lang="tr-TR" sz="2400" b="1" dirty="0" smtClean="0">
                <a:solidFill>
                  <a:srgbClr val="333399"/>
                </a:solidFill>
              </a:rPr>
              <a:t>.</a:t>
            </a:r>
            <a:r>
              <a:rPr lang="tr-TR" sz="2400" dirty="0" smtClean="0">
                <a:solidFill>
                  <a:srgbClr val="333399"/>
                </a:solidFill>
              </a:rPr>
              <a:t> </a:t>
            </a:r>
            <a:r>
              <a:rPr lang="tr-TR" sz="2400" b="1" dirty="0" err="1" smtClean="0">
                <a:solidFill>
                  <a:srgbClr val="333399"/>
                </a:solidFill>
              </a:rPr>
              <a:t>Practical</a:t>
            </a:r>
            <a:r>
              <a:rPr lang="tr-TR" sz="2400" b="1" dirty="0" smtClean="0">
                <a:solidFill>
                  <a:srgbClr val="333399"/>
                </a:solidFill>
              </a:rPr>
              <a:t> </a:t>
            </a:r>
            <a:r>
              <a:rPr lang="tr-TR" sz="2400" b="1" dirty="0" err="1" smtClean="0">
                <a:solidFill>
                  <a:srgbClr val="333399"/>
                </a:solidFill>
              </a:rPr>
              <a:t>Statistics</a:t>
            </a:r>
            <a:r>
              <a:rPr lang="tr-TR" sz="2400" b="1" dirty="0" smtClean="0">
                <a:solidFill>
                  <a:srgbClr val="333399"/>
                </a:solidFill>
              </a:rPr>
              <a:t> </a:t>
            </a:r>
            <a:r>
              <a:rPr lang="tr-TR" sz="2400" b="1" dirty="0" err="1" smtClean="0">
                <a:solidFill>
                  <a:srgbClr val="333399"/>
                </a:solidFill>
              </a:rPr>
              <a:t>for</a:t>
            </a:r>
            <a:r>
              <a:rPr lang="tr-TR" sz="2400" b="1" dirty="0" smtClean="0">
                <a:solidFill>
                  <a:srgbClr val="333399"/>
                </a:solidFill>
              </a:rPr>
              <a:t> </a:t>
            </a:r>
            <a:r>
              <a:rPr lang="tr-TR" sz="2400" b="1" dirty="0" err="1" smtClean="0">
                <a:solidFill>
                  <a:srgbClr val="333399"/>
                </a:solidFill>
              </a:rPr>
              <a:t>Medical</a:t>
            </a:r>
            <a:r>
              <a:rPr lang="tr-TR" sz="2400" b="1" dirty="0" smtClean="0">
                <a:solidFill>
                  <a:srgbClr val="333399"/>
                </a:solidFill>
              </a:rPr>
              <a:t> </a:t>
            </a:r>
            <a:r>
              <a:rPr lang="tr-TR" sz="2400" b="1" dirty="0" err="1" smtClean="0">
                <a:solidFill>
                  <a:srgbClr val="333399"/>
                </a:solidFill>
              </a:rPr>
              <a:t>Research</a:t>
            </a:r>
            <a:endParaRPr lang="tr-TR" sz="2400" b="1" dirty="0" smtClean="0">
              <a:solidFill>
                <a:srgbClr val="333399"/>
              </a:solidFill>
            </a:endParaRPr>
          </a:p>
          <a:p>
            <a:pPr eaLnBrk="1" hangingPunct="1"/>
            <a:endParaRPr lang="tr-TR" sz="2400" b="1" dirty="0" smtClean="0">
              <a:solidFill>
                <a:srgbClr val="3333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Oval 2"/>
          <p:cNvSpPr>
            <a:spLocks noChangeArrowheads="1"/>
          </p:cNvSpPr>
          <p:nvPr/>
        </p:nvSpPr>
        <p:spPr bwMode="auto">
          <a:xfrm>
            <a:off x="1" y="1916113"/>
            <a:ext cx="1538288" cy="2800350"/>
          </a:xfrm>
          <a:prstGeom prst="ellipse">
            <a:avLst/>
          </a:prstGeom>
          <a:solidFill>
            <a:srgbClr val="CCFFCC"/>
          </a:solidFill>
          <a:ln w="38100">
            <a:solidFill>
              <a:srgbClr val="3399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0" y="2924944"/>
            <a:ext cx="167640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tr-TR" sz="2000" b="1" dirty="0" err="1" smtClean="0">
                <a:solidFill>
                  <a:srgbClr val="FF0000"/>
                </a:solidFill>
              </a:rPr>
              <a:t>Population</a:t>
            </a:r>
            <a:endParaRPr lang="tr-TR" sz="2000" b="1" dirty="0">
              <a:solidFill>
                <a:srgbClr val="FF0000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547813" y="2565400"/>
            <a:ext cx="1914525" cy="514350"/>
            <a:chOff x="1356" y="1752"/>
            <a:chExt cx="1104" cy="324"/>
          </a:xfrm>
        </p:grpSpPr>
        <p:sp>
          <p:nvSpPr>
            <p:cNvPr id="12319" name="Line 5"/>
            <p:cNvSpPr>
              <a:spLocks noChangeShapeType="1"/>
            </p:cNvSpPr>
            <p:nvPr/>
          </p:nvSpPr>
          <p:spPr bwMode="auto">
            <a:xfrm>
              <a:off x="1356" y="2076"/>
              <a:ext cx="1104" cy="0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12320" name="Text Box 6"/>
            <p:cNvSpPr txBox="1">
              <a:spLocks noChangeArrowheads="1"/>
            </p:cNvSpPr>
            <p:nvPr/>
          </p:nvSpPr>
          <p:spPr bwMode="auto">
            <a:xfrm>
              <a:off x="1380" y="1752"/>
              <a:ext cx="960" cy="25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tr-TR" sz="2000" b="1" dirty="0" err="1" smtClean="0">
                  <a:solidFill>
                    <a:srgbClr val="000066"/>
                  </a:solidFill>
                  <a:latin typeface="Tahoma" pitchFamily="34" charset="0"/>
                </a:rPr>
                <a:t>Sampling</a:t>
              </a:r>
              <a:endParaRPr lang="tr-TR" sz="2000" b="1" dirty="0">
                <a:solidFill>
                  <a:srgbClr val="000066"/>
                </a:solidFill>
                <a:latin typeface="Tahoma" pitchFamily="34" charset="0"/>
              </a:endParaRP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419475" y="2420938"/>
            <a:ext cx="711200" cy="1714500"/>
            <a:chOff x="2154" y="1532"/>
            <a:chExt cx="448" cy="1080"/>
          </a:xfrm>
        </p:grpSpPr>
        <p:sp>
          <p:nvSpPr>
            <p:cNvPr id="12317" name="Oval 8"/>
            <p:cNvSpPr>
              <a:spLocks noChangeArrowheads="1"/>
            </p:cNvSpPr>
            <p:nvPr/>
          </p:nvSpPr>
          <p:spPr bwMode="auto">
            <a:xfrm>
              <a:off x="2154" y="1532"/>
              <a:ext cx="448" cy="1080"/>
            </a:xfrm>
            <a:prstGeom prst="ellipse">
              <a:avLst/>
            </a:prstGeom>
            <a:solidFill>
              <a:srgbClr val="CCFFFF"/>
            </a:solidFill>
            <a:ln w="12700">
              <a:solidFill>
                <a:srgbClr val="008000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2318" name="Text Box 9"/>
            <p:cNvSpPr txBox="1">
              <a:spLocks noChangeArrowheads="1"/>
            </p:cNvSpPr>
            <p:nvPr/>
          </p:nvSpPr>
          <p:spPr bwMode="auto">
            <a:xfrm rot="16200000">
              <a:off x="1927" y="1907"/>
              <a:ext cx="876" cy="29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</a:pPr>
              <a:r>
                <a:rPr lang="tr-TR" sz="2400" b="1" dirty="0" err="1" smtClean="0">
                  <a:solidFill>
                    <a:srgbClr val="FF5050"/>
                  </a:solidFill>
                </a:rPr>
                <a:t>Sample</a:t>
              </a:r>
              <a:endParaRPr lang="tr-TR" sz="2400" b="1" dirty="0">
                <a:solidFill>
                  <a:srgbClr val="FF5050"/>
                </a:solidFill>
              </a:endParaRPr>
            </a:p>
          </p:txBody>
        </p:sp>
      </p:grpSp>
      <p:sp>
        <p:nvSpPr>
          <p:cNvPr id="109578" name="Text Box 10"/>
          <p:cNvSpPr txBox="1">
            <a:spLocks noChangeArrowheads="1"/>
          </p:cNvSpPr>
          <p:nvPr/>
        </p:nvSpPr>
        <p:spPr bwMode="auto">
          <a:xfrm rot="16200000">
            <a:off x="3600450" y="2717642"/>
            <a:ext cx="3028950" cy="49244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tr-TR" sz="2600" b="1" dirty="0" smtClean="0">
                <a:solidFill>
                  <a:srgbClr val="000066"/>
                </a:solidFill>
              </a:rPr>
              <a:t>Data </a:t>
            </a:r>
            <a:r>
              <a:rPr lang="tr-TR" sz="2600" b="1" dirty="0" err="1" smtClean="0">
                <a:solidFill>
                  <a:srgbClr val="000066"/>
                </a:solidFill>
              </a:rPr>
              <a:t>Collection</a:t>
            </a:r>
            <a:endParaRPr lang="tr-TR" sz="2600" b="1" dirty="0">
              <a:solidFill>
                <a:srgbClr val="000066"/>
              </a:solidFill>
            </a:endParaRPr>
          </a:p>
        </p:txBody>
      </p: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4211637" y="981075"/>
            <a:ext cx="2520949" cy="1555750"/>
            <a:chOff x="2659" y="618"/>
            <a:chExt cx="1588" cy="980"/>
          </a:xfrm>
        </p:grpSpPr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2659" y="618"/>
              <a:ext cx="1588" cy="980"/>
              <a:chOff x="2832" y="628"/>
              <a:chExt cx="1968" cy="1148"/>
            </a:xfrm>
          </p:grpSpPr>
          <p:sp>
            <p:nvSpPr>
              <p:cNvPr id="12315" name="Line 14"/>
              <p:cNvSpPr>
                <a:spLocks noChangeShapeType="1"/>
              </p:cNvSpPr>
              <p:nvPr/>
            </p:nvSpPr>
            <p:spPr bwMode="auto">
              <a:xfrm flipV="1">
                <a:off x="2832" y="1068"/>
                <a:ext cx="780" cy="708"/>
              </a:xfrm>
              <a:prstGeom prst="line">
                <a:avLst/>
              </a:prstGeom>
              <a:noFill/>
              <a:ln w="38100">
                <a:solidFill>
                  <a:srgbClr val="6699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tr-TR"/>
              </a:p>
            </p:txBody>
          </p:sp>
          <p:sp>
            <p:nvSpPr>
              <p:cNvPr id="12316" name="Rectangle 15"/>
              <p:cNvSpPr>
                <a:spLocks noChangeArrowheads="1"/>
              </p:cNvSpPr>
              <p:nvPr/>
            </p:nvSpPr>
            <p:spPr bwMode="auto">
              <a:xfrm>
                <a:off x="3646" y="628"/>
                <a:ext cx="1154" cy="579"/>
              </a:xfrm>
              <a:prstGeom prst="rect">
                <a:avLst/>
              </a:prstGeom>
              <a:solidFill>
                <a:srgbClr val="FFFFCC"/>
              </a:solidFill>
              <a:ln w="38100">
                <a:solidFill>
                  <a:srgbClr val="669900"/>
                </a:solidFill>
                <a:miter lim="800000"/>
                <a:headEnd/>
                <a:tailEnd/>
              </a:ln>
            </p:spPr>
            <p:txBody>
              <a:bodyPr lIns="12700" tIns="12700" rIns="12700" bIns="12700"/>
              <a:lstStyle/>
              <a:p>
                <a:pPr algn="ctr" eaLnBrk="0" hangingPunct="0"/>
                <a:r>
                  <a:rPr lang="tr-TR" sz="2400" b="1" dirty="0" err="1" smtClean="0">
                    <a:solidFill>
                      <a:srgbClr val="336600"/>
                    </a:solidFill>
                  </a:rPr>
                  <a:t>Cause</a:t>
                </a:r>
                <a:r>
                  <a:rPr lang="tr-TR" sz="2400" b="1" dirty="0" smtClean="0">
                    <a:solidFill>
                      <a:srgbClr val="336600"/>
                    </a:solidFill>
                  </a:rPr>
                  <a:t>+</a:t>
                </a:r>
                <a:endParaRPr lang="tr-TR" sz="2400" b="1" dirty="0">
                  <a:solidFill>
                    <a:srgbClr val="336600"/>
                  </a:solidFill>
                </a:endParaRPr>
              </a:p>
              <a:p>
                <a:pPr algn="ctr" eaLnBrk="0" hangingPunct="0"/>
                <a:r>
                  <a:rPr lang="tr-TR" sz="2400" b="1" dirty="0" err="1" smtClean="0">
                    <a:solidFill>
                      <a:srgbClr val="336600"/>
                    </a:solidFill>
                  </a:rPr>
                  <a:t>Outcome</a:t>
                </a:r>
                <a:r>
                  <a:rPr lang="tr-TR" sz="2400" b="1" dirty="0" smtClean="0">
                    <a:solidFill>
                      <a:srgbClr val="336600"/>
                    </a:solidFill>
                  </a:rPr>
                  <a:t>+</a:t>
                </a:r>
                <a:endParaRPr lang="tr-TR" sz="2400" b="1" dirty="0">
                  <a:solidFill>
                    <a:srgbClr val="336600"/>
                  </a:solidFill>
                </a:endParaRPr>
              </a:p>
            </p:txBody>
          </p:sp>
        </p:grpSp>
        <p:sp>
          <p:nvSpPr>
            <p:cNvPr id="12314" name="Text Box 16"/>
            <p:cNvSpPr txBox="1">
              <a:spLocks noChangeArrowheads="1"/>
            </p:cNvSpPr>
            <p:nvPr/>
          </p:nvSpPr>
          <p:spPr bwMode="auto">
            <a:xfrm>
              <a:off x="3515" y="1128"/>
              <a:ext cx="288" cy="30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tr-TR" sz="2600">
                  <a:solidFill>
                    <a:srgbClr val="008000"/>
                  </a:solidFill>
                  <a:latin typeface="Trebuchet MS" pitchFamily="34" charset="0"/>
                </a:rPr>
                <a:t>a</a:t>
              </a:r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4140200" y="4005263"/>
            <a:ext cx="3194050" cy="1858962"/>
            <a:chOff x="2608" y="2523"/>
            <a:chExt cx="2012" cy="1171"/>
          </a:xfrm>
        </p:grpSpPr>
        <p:grpSp>
          <p:nvGrpSpPr>
            <p:cNvPr id="7" name="Group 18"/>
            <p:cNvGrpSpPr>
              <a:grpSpLocks/>
            </p:cNvGrpSpPr>
            <p:nvPr/>
          </p:nvGrpSpPr>
          <p:grpSpPr bwMode="auto">
            <a:xfrm>
              <a:off x="2608" y="2523"/>
              <a:ext cx="1678" cy="1171"/>
              <a:chOff x="2820" y="2424"/>
              <a:chExt cx="2013" cy="1279"/>
            </a:xfrm>
          </p:grpSpPr>
          <p:sp>
            <p:nvSpPr>
              <p:cNvPr id="12311" name="Rectangle 19"/>
              <p:cNvSpPr>
                <a:spLocks noChangeArrowheads="1"/>
              </p:cNvSpPr>
              <p:nvPr/>
            </p:nvSpPr>
            <p:spPr bwMode="auto">
              <a:xfrm>
                <a:off x="3730" y="3124"/>
                <a:ext cx="1103" cy="579"/>
              </a:xfrm>
              <a:prstGeom prst="rect">
                <a:avLst/>
              </a:prstGeom>
              <a:solidFill>
                <a:srgbClr val="FFFFCC"/>
              </a:solidFill>
              <a:ln w="38100">
                <a:solidFill>
                  <a:srgbClr val="9966FF"/>
                </a:solidFill>
                <a:miter lim="800000"/>
                <a:headEnd/>
                <a:tailEnd/>
              </a:ln>
            </p:spPr>
            <p:txBody>
              <a:bodyPr lIns="12700" tIns="12700" rIns="12700" bIns="12700"/>
              <a:lstStyle/>
              <a:p>
                <a:pPr algn="ctr" eaLnBrk="0" hangingPunct="0"/>
                <a:r>
                  <a:rPr lang="tr-TR" sz="2400" b="1" dirty="0" err="1" smtClean="0">
                    <a:solidFill>
                      <a:srgbClr val="9900FF"/>
                    </a:solidFill>
                  </a:rPr>
                  <a:t>Cause</a:t>
                </a:r>
                <a:r>
                  <a:rPr lang="tr-TR" sz="2400" b="1" dirty="0" smtClean="0">
                    <a:solidFill>
                      <a:srgbClr val="9900FF"/>
                    </a:solidFill>
                  </a:rPr>
                  <a:t>-</a:t>
                </a:r>
                <a:endParaRPr lang="tr-TR" sz="2400" b="1" dirty="0">
                  <a:solidFill>
                    <a:srgbClr val="9900FF"/>
                  </a:solidFill>
                </a:endParaRPr>
              </a:p>
              <a:p>
                <a:pPr algn="ctr" eaLnBrk="0" hangingPunct="0"/>
                <a:r>
                  <a:rPr lang="tr-TR" sz="2400" b="1" dirty="0" err="1" smtClean="0">
                    <a:solidFill>
                      <a:srgbClr val="9900FF"/>
                    </a:solidFill>
                  </a:rPr>
                  <a:t>Outcome</a:t>
                </a:r>
                <a:r>
                  <a:rPr lang="tr-TR" sz="2400" b="1" dirty="0" smtClean="0">
                    <a:solidFill>
                      <a:srgbClr val="9900FF"/>
                    </a:solidFill>
                  </a:rPr>
                  <a:t>-</a:t>
                </a:r>
                <a:endParaRPr lang="tr-TR" sz="2400" b="1" dirty="0">
                  <a:solidFill>
                    <a:srgbClr val="9900FF"/>
                  </a:solidFill>
                </a:endParaRPr>
              </a:p>
            </p:txBody>
          </p:sp>
          <p:sp>
            <p:nvSpPr>
              <p:cNvPr id="12312" name="Line 20"/>
              <p:cNvSpPr>
                <a:spLocks noChangeShapeType="1"/>
              </p:cNvSpPr>
              <p:nvPr/>
            </p:nvSpPr>
            <p:spPr bwMode="auto">
              <a:xfrm>
                <a:off x="2820" y="2424"/>
                <a:ext cx="804" cy="660"/>
              </a:xfrm>
              <a:prstGeom prst="line">
                <a:avLst/>
              </a:prstGeom>
              <a:noFill/>
              <a:ln w="38100">
                <a:solidFill>
                  <a:srgbClr val="9966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sp>
          <p:nvSpPr>
            <p:cNvPr id="12310" name="Text Box 21"/>
            <p:cNvSpPr txBox="1">
              <a:spLocks noChangeArrowheads="1"/>
            </p:cNvSpPr>
            <p:nvPr/>
          </p:nvSpPr>
          <p:spPr bwMode="auto">
            <a:xfrm>
              <a:off x="4332" y="3249"/>
              <a:ext cx="288" cy="30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tr-TR" sz="2600">
                  <a:solidFill>
                    <a:srgbClr val="9933FF"/>
                  </a:solidFill>
                  <a:latin typeface="Trebuchet MS" pitchFamily="34" charset="0"/>
                </a:rPr>
                <a:t>d</a:t>
              </a:r>
            </a:p>
          </p:txBody>
        </p:sp>
      </p:grpSp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4284663" y="3357563"/>
            <a:ext cx="4248150" cy="1658937"/>
            <a:chOff x="2699" y="2103"/>
            <a:chExt cx="2676" cy="1045"/>
          </a:xfrm>
        </p:grpSpPr>
        <p:grpSp>
          <p:nvGrpSpPr>
            <p:cNvPr id="9" name="Group 23"/>
            <p:cNvGrpSpPr>
              <a:grpSpLocks/>
            </p:cNvGrpSpPr>
            <p:nvPr/>
          </p:nvGrpSpPr>
          <p:grpSpPr bwMode="auto">
            <a:xfrm>
              <a:off x="2699" y="2103"/>
              <a:ext cx="2676" cy="675"/>
              <a:chOff x="3036" y="2136"/>
              <a:chExt cx="3010" cy="675"/>
            </a:xfrm>
          </p:grpSpPr>
          <p:sp>
            <p:nvSpPr>
              <p:cNvPr id="12307" name="Rectangle 24"/>
              <p:cNvSpPr>
                <a:spLocks noChangeArrowheads="1"/>
              </p:cNvSpPr>
              <p:nvPr/>
            </p:nvSpPr>
            <p:spPr bwMode="auto">
              <a:xfrm>
                <a:off x="4902" y="2232"/>
                <a:ext cx="1144" cy="579"/>
              </a:xfrm>
              <a:prstGeom prst="rect">
                <a:avLst/>
              </a:prstGeom>
              <a:solidFill>
                <a:srgbClr val="FFFFCC"/>
              </a:solidFill>
              <a:ln w="38100">
                <a:solidFill>
                  <a:srgbClr val="FF00FF"/>
                </a:solidFill>
                <a:miter lim="800000"/>
                <a:headEnd/>
                <a:tailEnd/>
              </a:ln>
            </p:spPr>
            <p:txBody>
              <a:bodyPr lIns="12700" tIns="12700" rIns="12700" bIns="12700"/>
              <a:lstStyle/>
              <a:p>
                <a:pPr algn="ctr" eaLnBrk="0" hangingPunct="0"/>
                <a:r>
                  <a:rPr lang="tr-TR" sz="2400" b="1" dirty="0" err="1" smtClean="0">
                    <a:solidFill>
                      <a:srgbClr val="CC00CC"/>
                    </a:solidFill>
                  </a:rPr>
                  <a:t>Cause</a:t>
                </a:r>
                <a:r>
                  <a:rPr lang="tr-TR" sz="2400" b="1" dirty="0" smtClean="0">
                    <a:solidFill>
                      <a:srgbClr val="CC00CC"/>
                    </a:solidFill>
                  </a:rPr>
                  <a:t>-</a:t>
                </a:r>
                <a:endParaRPr lang="tr-TR" sz="2400" b="1" dirty="0">
                  <a:solidFill>
                    <a:srgbClr val="CC00CC"/>
                  </a:solidFill>
                </a:endParaRPr>
              </a:p>
              <a:p>
                <a:pPr algn="ctr" eaLnBrk="0" hangingPunct="0"/>
                <a:r>
                  <a:rPr lang="tr-TR" sz="2400" b="1" dirty="0" err="1" smtClean="0">
                    <a:solidFill>
                      <a:srgbClr val="CC00CC"/>
                    </a:solidFill>
                  </a:rPr>
                  <a:t>Outcome</a:t>
                </a:r>
                <a:r>
                  <a:rPr lang="tr-TR" sz="2400" b="1" dirty="0" smtClean="0">
                    <a:solidFill>
                      <a:srgbClr val="CC00CC"/>
                    </a:solidFill>
                  </a:rPr>
                  <a:t>+</a:t>
                </a:r>
                <a:endParaRPr lang="tr-TR" sz="2400" b="1" dirty="0">
                  <a:solidFill>
                    <a:srgbClr val="CC00CC"/>
                  </a:solidFill>
                </a:endParaRPr>
              </a:p>
            </p:txBody>
          </p:sp>
          <p:sp>
            <p:nvSpPr>
              <p:cNvPr id="12308" name="Line 25"/>
              <p:cNvSpPr>
                <a:spLocks noChangeShapeType="1"/>
              </p:cNvSpPr>
              <p:nvPr/>
            </p:nvSpPr>
            <p:spPr bwMode="auto">
              <a:xfrm>
                <a:off x="3036" y="2136"/>
                <a:ext cx="1752" cy="444"/>
              </a:xfrm>
              <a:prstGeom prst="line">
                <a:avLst/>
              </a:prstGeom>
              <a:noFill/>
              <a:ln w="38100">
                <a:solidFill>
                  <a:srgbClr val="FF00FF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sp>
          <p:nvSpPr>
            <p:cNvPr id="12306" name="Text Box 26"/>
            <p:cNvSpPr txBox="1">
              <a:spLocks noChangeArrowheads="1"/>
            </p:cNvSpPr>
            <p:nvPr/>
          </p:nvSpPr>
          <p:spPr bwMode="auto">
            <a:xfrm>
              <a:off x="4785" y="2840"/>
              <a:ext cx="288" cy="30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tr-TR" sz="2600">
                  <a:solidFill>
                    <a:srgbClr val="FF33CC"/>
                  </a:solidFill>
                  <a:latin typeface="Trebuchet MS" pitchFamily="34" charset="0"/>
                </a:rPr>
                <a:t>c</a:t>
              </a:r>
            </a:p>
          </p:txBody>
        </p:sp>
      </p:grpSp>
      <p:grpSp>
        <p:nvGrpSpPr>
          <p:cNvPr id="10" name="Group 27"/>
          <p:cNvGrpSpPr>
            <a:grpSpLocks/>
          </p:cNvGrpSpPr>
          <p:nvPr/>
        </p:nvGrpSpPr>
        <p:grpSpPr bwMode="auto">
          <a:xfrm>
            <a:off x="4356101" y="1916113"/>
            <a:ext cx="4103688" cy="1316037"/>
            <a:chOff x="2744" y="1185"/>
            <a:chExt cx="2585" cy="829"/>
          </a:xfrm>
        </p:grpSpPr>
        <p:grpSp>
          <p:nvGrpSpPr>
            <p:cNvPr id="11" name="Group 28"/>
            <p:cNvGrpSpPr>
              <a:grpSpLocks/>
            </p:cNvGrpSpPr>
            <p:nvPr/>
          </p:nvGrpSpPr>
          <p:grpSpPr bwMode="auto">
            <a:xfrm>
              <a:off x="2744" y="1185"/>
              <a:ext cx="2585" cy="652"/>
              <a:chOff x="2928" y="1196"/>
              <a:chExt cx="3073" cy="700"/>
            </a:xfrm>
          </p:grpSpPr>
          <p:sp>
            <p:nvSpPr>
              <p:cNvPr id="12303" name="Rectangle 29"/>
              <p:cNvSpPr>
                <a:spLocks noChangeArrowheads="1"/>
              </p:cNvSpPr>
              <p:nvPr/>
            </p:nvSpPr>
            <p:spPr bwMode="auto">
              <a:xfrm>
                <a:off x="4826" y="1196"/>
                <a:ext cx="1175" cy="579"/>
              </a:xfrm>
              <a:prstGeom prst="rect">
                <a:avLst/>
              </a:prstGeom>
              <a:solidFill>
                <a:srgbClr val="FFFFCC"/>
              </a:solidFill>
              <a:ln w="38100">
                <a:solidFill>
                  <a:srgbClr val="FF6600"/>
                </a:solidFill>
                <a:miter lim="800000"/>
                <a:headEnd/>
                <a:tailEnd/>
              </a:ln>
            </p:spPr>
            <p:txBody>
              <a:bodyPr lIns="12700" tIns="12700" rIns="12700" bIns="12700"/>
              <a:lstStyle/>
              <a:p>
                <a:pPr algn="ctr" eaLnBrk="0" hangingPunct="0"/>
                <a:r>
                  <a:rPr lang="tr-TR" sz="2400" b="1" dirty="0" err="1" smtClean="0">
                    <a:solidFill>
                      <a:srgbClr val="FF5050"/>
                    </a:solidFill>
                  </a:rPr>
                  <a:t>Cause</a:t>
                </a:r>
                <a:r>
                  <a:rPr lang="tr-TR" sz="2400" b="1" dirty="0" smtClean="0">
                    <a:solidFill>
                      <a:srgbClr val="FF5050"/>
                    </a:solidFill>
                  </a:rPr>
                  <a:t>+</a:t>
                </a:r>
                <a:endParaRPr lang="tr-TR" sz="2400" b="1" dirty="0">
                  <a:solidFill>
                    <a:srgbClr val="FF5050"/>
                  </a:solidFill>
                </a:endParaRPr>
              </a:p>
              <a:p>
                <a:pPr algn="ctr" eaLnBrk="0" hangingPunct="0"/>
                <a:r>
                  <a:rPr lang="tr-TR" sz="2400" b="1" dirty="0" err="1" smtClean="0">
                    <a:solidFill>
                      <a:srgbClr val="FF5050"/>
                    </a:solidFill>
                  </a:rPr>
                  <a:t>Outcome</a:t>
                </a:r>
                <a:r>
                  <a:rPr lang="tr-TR" sz="2400" b="1" dirty="0" smtClean="0">
                    <a:solidFill>
                      <a:srgbClr val="FF5050"/>
                    </a:solidFill>
                  </a:rPr>
                  <a:t>-</a:t>
                </a:r>
                <a:endParaRPr lang="tr-TR" sz="2400" b="1" dirty="0">
                  <a:solidFill>
                    <a:srgbClr val="FF5050"/>
                  </a:solidFill>
                </a:endParaRPr>
              </a:p>
            </p:txBody>
          </p:sp>
          <p:sp>
            <p:nvSpPr>
              <p:cNvPr id="12304" name="Line 30"/>
              <p:cNvSpPr>
                <a:spLocks noChangeShapeType="1"/>
              </p:cNvSpPr>
              <p:nvPr/>
            </p:nvSpPr>
            <p:spPr bwMode="auto">
              <a:xfrm flipV="1">
                <a:off x="2928" y="1488"/>
                <a:ext cx="1740" cy="408"/>
              </a:xfrm>
              <a:prstGeom prst="line">
                <a:avLst/>
              </a:prstGeom>
              <a:noFill/>
              <a:ln w="38100">
                <a:solidFill>
                  <a:srgbClr val="FF66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tr-TR"/>
              </a:p>
            </p:txBody>
          </p:sp>
        </p:grpSp>
        <p:sp>
          <p:nvSpPr>
            <p:cNvPr id="12302" name="Text Box 31"/>
            <p:cNvSpPr txBox="1">
              <a:spLocks noChangeArrowheads="1"/>
            </p:cNvSpPr>
            <p:nvPr/>
          </p:nvSpPr>
          <p:spPr bwMode="auto">
            <a:xfrm>
              <a:off x="4785" y="1706"/>
              <a:ext cx="288" cy="30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tr-TR" sz="2600">
                  <a:solidFill>
                    <a:srgbClr val="FF0000"/>
                  </a:solidFill>
                  <a:latin typeface="Trebuchet MS" pitchFamily="34" charset="0"/>
                </a:rPr>
                <a:t>b</a:t>
              </a:r>
            </a:p>
          </p:txBody>
        </p:sp>
      </p:grpSp>
      <p:sp>
        <p:nvSpPr>
          <p:cNvPr id="12300" name="Text Box 32"/>
          <p:cNvSpPr txBox="1">
            <a:spLocks noChangeArrowheads="1"/>
          </p:cNvSpPr>
          <p:nvPr/>
        </p:nvSpPr>
        <p:spPr bwMode="auto">
          <a:xfrm>
            <a:off x="468313" y="260350"/>
            <a:ext cx="6559550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tr-TR" sz="3200" b="1" dirty="0" err="1" smtClean="0">
                <a:solidFill>
                  <a:srgbClr val="669900"/>
                </a:solidFill>
                <a:latin typeface="Trebuchet MS" pitchFamily="34" charset="0"/>
              </a:rPr>
              <a:t>Cross</a:t>
            </a:r>
            <a:r>
              <a:rPr lang="tr-TR" sz="3200" b="1" dirty="0" smtClean="0">
                <a:solidFill>
                  <a:srgbClr val="669900"/>
                </a:solidFill>
                <a:latin typeface="Trebuchet MS" pitchFamily="34" charset="0"/>
              </a:rPr>
              <a:t>-</a:t>
            </a:r>
            <a:r>
              <a:rPr lang="tr-TR" sz="3200" b="1" dirty="0" err="1" smtClean="0">
                <a:solidFill>
                  <a:srgbClr val="669900"/>
                </a:solidFill>
                <a:latin typeface="Trebuchet MS" pitchFamily="34" charset="0"/>
              </a:rPr>
              <a:t>sectional</a:t>
            </a:r>
            <a:r>
              <a:rPr lang="tr-TR" sz="3200" b="1" dirty="0" smtClean="0">
                <a:solidFill>
                  <a:srgbClr val="669900"/>
                </a:solidFill>
                <a:latin typeface="Trebuchet MS" pitchFamily="34" charset="0"/>
              </a:rPr>
              <a:t> </a:t>
            </a:r>
            <a:r>
              <a:rPr lang="tr-TR" sz="3200" b="1" dirty="0" err="1" smtClean="0">
                <a:solidFill>
                  <a:srgbClr val="669900"/>
                </a:solidFill>
                <a:latin typeface="Trebuchet MS" pitchFamily="34" charset="0"/>
              </a:rPr>
              <a:t>Studies</a:t>
            </a:r>
            <a:endParaRPr lang="tr-TR" sz="3200" b="1" dirty="0">
              <a:solidFill>
                <a:srgbClr val="669900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9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200" dirty="0" smtClean="0"/>
              <a:t>DEFINING THE STUDY GROUP FOR DIFFERENT  STUDY TYPES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628775"/>
            <a:ext cx="8446393" cy="4321175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tr-TR" sz="2800" b="1" dirty="0" err="1" smtClean="0"/>
              <a:t>Cross</a:t>
            </a:r>
            <a:r>
              <a:rPr lang="tr-TR" sz="2800" b="1" dirty="0" smtClean="0"/>
              <a:t>-</a:t>
            </a:r>
            <a:r>
              <a:rPr lang="tr-TR" sz="2800" b="1" dirty="0" err="1" smtClean="0"/>
              <a:t>sectional</a:t>
            </a:r>
            <a:r>
              <a:rPr lang="tr-TR" sz="2800" b="1" dirty="0" smtClean="0"/>
              <a:t> </a:t>
            </a:r>
            <a:r>
              <a:rPr lang="tr-TR" sz="2800" b="1" dirty="0" err="1" smtClean="0"/>
              <a:t>studies</a:t>
            </a:r>
            <a:r>
              <a:rPr lang="tr-TR" sz="2800" b="1" dirty="0" smtClean="0"/>
              <a:t> </a:t>
            </a:r>
            <a:r>
              <a:rPr lang="tr-TR" sz="2800" dirty="0" smtClean="0">
                <a:sym typeface="Wingdings" pitchFamily="2" charset="2"/>
              </a:rPr>
              <a:t> </a:t>
            </a:r>
            <a:r>
              <a:rPr lang="tr-TR" sz="2800" dirty="0" err="1" smtClean="0">
                <a:sym typeface="Wingdings" pitchFamily="2" charset="2"/>
              </a:rPr>
              <a:t>Target</a:t>
            </a:r>
            <a:r>
              <a:rPr lang="tr-TR" sz="2800" dirty="0" smtClean="0">
                <a:sym typeface="Wingdings" pitchFamily="2" charset="2"/>
              </a:rPr>
              <a:t> </a:t>
            </a:r>
            <a:r>
              <a:rPr lang="tr-TR" sz="2800" dirty="0" err="1" smtClean="0">
                <a:sym typeface="Wingdings" pitchFamily="2" charset="2"/>
              </a:rPr>
              <a:t>population</a:t>
            </a:r>
            <a:r>
              <a:rPr lang="tr-TR" sz="2800" dirty="0" smtClean="0">
                <a:sym typeface="Wingdings" pitchFamily="2" charset="2"/>
              </a:rPr>
              <a:t>/</a:t>
            </a:r>
            <a:r>
              <a:rPr lang="tr-TR" sz="2800" dirty="0" err="1" smtClean="0">
                <a:sym typeface="Wingdings" pitchFamily="2" charset="2"/>
              </a:rPr>
              <a:t>Sample</a:t>
            </a:r>
            <a:r>
              <a:rPr lang="tr-TR" sz="2800" dirty="0" smtClean="0">
                <a:sym typeface="Wingdings" pitchFamily="2" charset="2"/>
              </a:rPr>
              <a:t>  </a:t>
            </a:r>
          </a:p>
          <a:p>
            <a:pPr eaLnBrk="1" hangingPunct="1">
              <a:spcBef>
                <a:spcPct val="50000"/>
              </a:spcBef>
            </a:pPr>
            <a:r>
              <a:rPr lang="tr-TR" sz="2800" b="1" dirty="0" err="1" smtClean="0">
                <a:sym typeface="Wingdings" pitchFamily="2" charset="2"/>
              </a:rPr>
              <a:t>Case</a:t>
            </a:r>
            <a:r>
              <a:rPr lang="tr-TR" sz="2800" b="1" dirty="0" smtClean="0">
                <a:sym typeface="Wingdings" pitchFamily="2" charset="2"/>
              </a:rPr>
              <a:t>-</a:t>
            </a:r>
            <a:r>
              <a:rPr lang="tr-TR" sz="2800" b="1" dirty="0" err="1" smtClean="0">
                <a:sym typeface="Wingdings" pitchFamily="2" charset="2"/>
              </a:rPr>
              <a:t>control</a:t>
            </a:r>
            <a:r>
              <a:rPr lang="tr-TR" sz="2800" b="1" dirty="0" smtClean="0">
                <a:sym typeface="Wingdings" pitchFamily="2" charset="2"/>
              </a:rPr>
              <a:t> </a:t>
            </a:r>
            <a:r>
              <a:rPr lang="tr-TR" sz="2800" b="1" dirty="0" err="1" smtClean="0">
                <a:sym typeface="Wingdings" pitchFamily="2" charset="2"/>
              </a:rPr>
              <a:t>studies</a:t>
            </a:r>
            <a:r>
              <a:rPr lang="tr-TR" sz="2800" dirty="0" smtClean="0">
                <a:sym typeface="Wingdings" pitchFamily="2" charset="2"/>
              </a:rPr>
              <a:t> </a:t>
            </a:r>
            <a:r>
              <a:rPr lang="tr-TR" sz="2800" dirty="0" err="1" smtClean="0">
                <a:sym typeface="Wingdings" pitchFamily="2" charset="2"/>
              </a:rPr>
              <a:t>Diseased</a:t>
            </a:r>
            <a:r>
              <a:rPr lang="tr-TR" sz="2800" dirty="0" smtClean="0">
                <a:sym typeface="Wingdings" pitchFamily="2" charset="2"/>
              </a:rPr>
              <a:t> </a:t>
            </a:r>
            <a:r>
              <a:rPr lang="tr-TR" sz="2800" dirty="0" err="1" smtClean="0">
                <a:sym typeface="Wingdings" pitchFamily="2" charset="2"/>
              </a:rPr>
              <a:t>and</a:t>
            </a:r>
            <a:r>
              <a:rPr lang="tr-TR" sz="2800" dirty="0" smtClean="0">
                <a:sym typeface="Wingdings" pitchFamily="2" charset="2"/>
              </a:rPr>
              <a:t> </a:t>
            </a:r>
            <a:r>
              <a:rPr lang="tr-TR" sz="2800" dirty="0" err="1" smtClean="0">
                <a:sym typeface="Wingdings" pitchFamily="2" charset="2"/>
              </a:rPr>
              <a:t>healthy</a:t>
            </a:r>
            <a:endParaRPr lang="tr-TR" sz="2800" dirty="0" smtClean="0">
              <a:sym typeface="Wingdings" pitchFamily="2" charset="2"/>
            </a:endParaRPr>
          </a:p>
          <a:p>
            <a:pPr eaLnBrk="1" hangingPunct="1">
              <a:spcBef>
                <a:spcPct val="50000"/>
              </a:spcBef>
            </a:pPr>
            <a:r>
              <a:rPr lang="tr-TR" sz="2800" b="1" dirty="0" err="1" smtClean="0">
                <a:sym typeface="Wingdings" pitchFamily="2" charset="2"/>
              </a:rPr>
              <a:t>Cohort</a:t>
            </a:r>
            <a:r>
              <a:rPr lang="tr-TR" sz="2800" b="1" dirty="0" smtClean="0">
                <a:sym typeface="Wingdings" pitchFamily="2" charset="2"/>
              </a:rPr>
              <a:t> </a:t>
            </a:r>
            <a:r>
              <a:rPr lang="tr-TR" sz="2800" b="1" dirty="0" err="1" smtClean="0">
                <a:sym typeface="Wingdings" pitchFamily="2" charset="2"/>
              </a:rPr>
              <a:t>studies</a:t>
            </a:r>
            <a:r>
              <a:rPr lang="tr-TR" sz="2800" dirty="0" smtClean="0">
                <a:sym typeface="Wingdings" pitchFamily="2" charset="2"/>
              </a:rPr>
              <a:t> </a:t>
            </a:r>
            <a:r>
              <a:rPr lang="tr-TR" sz="2800" dirty="0" err="1" smtClean="0">
                <a:sym typeface="Wingdings" pitchFamily="2" charset="2"/>
              </a:rPr>
              <a:t>People</a:t>
            </a:r>
            <a:r>
              <a:rPr lang="tr-TR" sz="2800" dirty="0" smtClean="0">
                <a:sym typeface="Wingdings" pitchFamily="2" charset="2"/>
              </a:rPr>
              <a:t> </a:t>
            </a:r>
            <a:r>
              <a:rPr lang="tr-TR" sz="2800" dirty="0" err="1" smtClean="0">
                <a:sym typeface="Wingdings" pitchFamily="2" charset="2"/>
              </a:rPr>
              <a:t>exposed</a:t>
            </a:r>
            <a:r>
              <a:rPr lang="tr-TR" sz="2800" dirty="0" smtClean="0">
                <a:sym typeface="Wingdings" pitchFamily="2" charset="2"/>
              </a:rPr>
              <a:t> </a:t>
            </a:r>
            <a:r>
              <a:rPr lang="tr-TR" sz="2800" dirty="0" err="1" smtClean="0">
                <a:sym typeface="Wingdings" pitchFamily="2" charset="2"/>
              </a:rPr>
              <a:t>and</a:t>
            </a:r>
            <a:r>
              <a:rPr lang="tr-TR" sz="2800" dirty="0" smtClean="0">
                <a:sym typeface="Wingdings" pitchFamily="2" charset="2"/>
              </a:rPr>
              <a:t> </a:t>
            </a:r>
            <a:r>
              <a:rPr lang="tr-TR" sz="2800" dirty="0" err="1" smtClean="0">
                <a:sym typeface="Wingdings" pitchFamily="2" charset="2"/>
              </a:rPr>
              <a:t>unexposed</a:t>
            </a:r>
            <a:endParaRPr lang="tr-TR" sz="2800" dirty="0" smtClean="0">
              <a:solidFill>
                <a:srgbClr val="669900"/>
              </a:solidFill>
              <a:sym typeface="Wingdings" pitchFamily="2" charset="2"/>
            </a:endParaRPr>
          </a:p>
          <a:p>
            <a:pPr eaLnBrk="1" hangingPunct="1">
              <a:spcBef>
                <a:spcPct val="50000"/>
              </a:spcBef>
            </a:pPr>
            <a:r>
              <a:rPr lang="tr-TR" sz="2800" b="1" dirty="0" err="1" smtClean="0">
                <a:sym typeface="Wingdings" pitchFamily="2" charset="2"/>
              </a:rPr>
              <a:t>Clinical</a:t>
            </a:r>
            <a:r>
              <a:rPr lang="tr-TR" sz="2800" b="1" dirty="0" smtClean="0">
                <a:sym typeface="Wingdings" pitchFamily="2" charset="2"/>
              </a:rPr>
              <a:t> </a:t>
            </a:r>
            <a:r>
              <a:rPr lang="tr-TR" sz="2800" b="1" dirty="0" err="1" smtClean="0">
                <a:sym typeface="Wingdings" pitchFamily="2" charset="2"/>
              </a:rPr>
              <a:t>controlled</a:t>
            </a:r>
            <a:r>
              <a:rPr lang="tr-TR" sz="2800" b="1" dirty="0" smtClean="0">
                <a:sym typeface="Wingdings" pitchFamily="2" charset="2"/>
              </a:rPr>
              <a:t> </a:t>
            </a:r>
            <a:r>
              <a:rPr lang="tr-TR" sz="2800" b="1" dirty="0" err="1" smtClean="0">
                <a:sym typeface="Wingdings" pitchFamily="2" charset="2"/>
              </a:rPr>
              <a:t>trials</a:t>
            </a:r>
            <a:r>
              <a:rPr lang="tr-TR" sz="2800" b="1" dirty="0" smtClean="0">
                <a:sym typeface="Wingdings" pitchFamily="2" charset="2"/>
              </a:rPr>
              <a:t> </a:t>
            </a:r>
            <a:r>
              <a:rPr lang="tr-TR" sz="2800" dirty="0" smtClean="0">
                <a:sym typeface="Wingdings" pitchFamily="2" charset="2"/>
              </a:rPr>
              <a:t> </a:t>
            </a:r>
            <a:r>
              <a:rPr lang="tr-TR" sz="2800" dirty="0" err="1" smtClean="0">
                <a:sym typeface="Wingdings" pitchFamily="2" charset="2"/>
              </a:rPr>
              <a:t>Defining</a:t>
            </a:r>
            <a:r>
              <a:rPr lang="tr-TR" sz="2800" dirty="0" smtClean="0">
                <a:sym typeface="Wingdings" pitchFamily="2" charset="2"/>
              </a:rPr>
              <a:t> </a:t>
            </a:r>
            <a:r>
              <a:rPr lang="tr-TR" sz="2800" dirty="0" err="1" smtClean="0">
                <a:sym typeface="Wingdings" pitchFamily="2" charset="2"/>
              </a:rPr>
              <a:t>the</a:t>
            </a:r>
            <a:r>
              <a:rPr lang="tr-TR" sz="2800" dirty="0" smtClean="0">
                <a:sym typeface="Wingdings" pitchFamily="2" charset="2"/>
              </a:rPr>
              <a:t> </a:t>
            </a:r>
            <a:r>
              <a:rPr lang="tr-TR" sz="2800" dirty="0" err="1" smtClean="0">
                <a:sym typeface="Wingdings" pitchFamily="2" charset="2"/>
              </a:rPr>
              <a:t>intervention</a:t>
            </a:r>
            <a:r>
              <a:rPr lang="tr-TR" sz="2800" dirty="0" smtClean="0">
                <a:sym typeface="Wingdings" pitchFamily="2" charset="2"/>
              </a:rPr>
              <a:t> </a:t>
            </a:r>
            <a:r>
              <a:rPr lang="tr-TR" sz="2800" dirty="0" err="1" smtClean="0">
                <a:sym typeface="Wingdings" pitchFamily="2" charset="2"/>
              </a:rPr>
              <a:t>and</a:t>
            </a:r>
            <a:r>
              <a:rPr lang="tr-TR" sz="2800" dirty="0" smtClean="0">
                <a:sym typeface="Wingdings" pitchFamily="2" charset="2"/>
              </a:rPr>
              <a:t> </a:t>
            </a:r>
            <a:r>
              <a:rPr lang="tr-TR" sz="2800" dirty="0" err="1" smtClean="0">
                <a:sym typeface="Wingdings" pitchFamily="2" charset="2"/>
              </a:rPr>
              <a:t>control</a:t>
            </a:r>
            <a:r>
              <a:rPr lang="tr-TR" sz="2800" dirty="0" smtClean="0">
                <a:sym typeface="Wingdings" pitchFamily="2" charset="2"/>
              </a:rPr>
              <a:t> </a:t>
            </a:r>
            <a:r>
              <a:rPr lang="tr-TR" sz="2800" dirty="0" err="1" smtClean="0">
                <a:sym typeface="Wingdings" pitchFamily="2" charset="2"/>
              </a:rPr>
              <a:t>groups</a:t>
            </a:r>
            <a:r>
              <a:rPr lang="tr-TR" sz="2800" dirty="0" smtClean="0">
                <a:sym typeface="Wingdings" pitchFamily="2" charset="2"/>
              </a:rPr>
              <a:t> </a:t>
            </a:r>
            <a:r>
              <a:rPr lang="tr-TR" sz="2800" dirty="0" err="1" smtClean="0">
                <a:sym typeface="Wingdings" pitchFamily="2" charset="2"/>
              </a:rPr>
              <a:t>among</a:t>
            </a:r>
            <a:r>
              <a:rPr lang="tr-TR" sz="2800" dirty="0" smtClean="0">
                <a:sym typeface="Wingdings" pitchFamily="2" charset="2"/>
              </a:rPr>
              <a:t> </a:t>
            </a:r>
            <a:r>
              <a:rPr lang="tr-TR" sz="2800" dirty="0" err="1" smtClean="0">
                <a:sym typeface="Wingdings" pitchFamily="2" charset="2"/>
              </a:rPr>
              <a:t>the</a:t>
            </a:r>
            <a:r>
              <a:rPr lang="tr-TR" sz="2800" dirty="0" smtClean="0">
                <a:sym typeface="Wingdings" pitchFamily="2" charset="2"/>
              </a:rPr>
              <a:t> </a:t>
            </a:r>
            <a:r>
              <a:rPr lang="tr-TR" sz="2800" dirty="0" err="1" smtClean="0">
                <a:sym typeface="Wingdings" pitchFamily="2" charset="2"/>
              </a:rPr>
              <a:t>suitable</a:t>
            </a:r>
            <a:r>
              <a:rPr lang="tr-TR" sz="2800" dirty="0" smtClean="0">
                <a:sym typeface="Wingdings" pitchFamily="2" charset="2"/>
              </a:rPr>
              <a:t> </a:t>
            </a:r>
            <a:r>
              <a:rPr lang="tr-TR" sz="2800" dirty="0" err="1" smtClean="0">
                <a:sym typeface="Wingdings" pitchFamily="2" charset="2"/>
              </a:rPr>
              <a:t>and</a:t>
            </a:r>
            <a:r>
              <a:rPr lang="tr-TR" sz="2800" dirty="0" smtClean="0">
                <a:sym typeface="Wingdings" pitchFamily="2" charset="2"/>
              </a:rPr>
              <a:t> </a:t>
            </a:r>
            <a:r>
              <a:rPr lang="tr-TR" sz="2800" dirty="0" err="1" smtClean="0">
                <a:sym typeface="Wingdings" pitchFamily="2" charset="2"/>
              </a:rPr>
              <a:t>voluntered</a:t>
            </a:r>
            <a:r>
              <a:rPr lang="tr-TR" sz="2800" dirty="0" smtClean="0">
                <a:sym typeface="Wingdings" pitchFamily="2" charset="2"/>
              </a:rPr>
              <a:t> </a:t>
            </a:r>
            <a:r>
              <a:rPr lang="tr-TR" sz="2800" dirty="0" err="1" smtClean="0">
                <a:sym typeface="Wingdings" pitchFamily="2" charset="2"/>
              </a:rPr>
              <a:t>patients</a:t>
            </a:r>
            <a:r>
              <a:rPr lang="tr-TR" sz="2800" dirty="0" smtClean="0">
                <a:sym typeface="Wingdings" pitchFamily="2" charset="2"/>
              </a:rPr>
              <a:t>  </a:t>
            </a:r>
            <a:r>
              <a:rPr lang="tr-TR" sz="1800" b="1" i="1" dirty="0" smtClean="0">
                <a:solidFill>
                  <a:srgbClr val="669900"/>
                </a:solidFill>
                <a:sym typeface="Wingdings" pitchFamily="2" charset="2"/>
              </a:rPr>
              <a:t>(</a:t>
            </a:r>
            <a:r>
              <a:rPr lang="tr-TR" sz="1800" b="1" i="1" dirty="0" err="1" smtClean="0">
                <a:solidFill>
                  <a:srgbClr val="669900"/>
                </a:solidFill>
                <a:sym typeface="Wingdings" pitchFamily="2" charset="2"/>
              </a:rPr>
              <a:t>Randomisation</a:t>
            </a:r>
            <a:r>
              <a:rPr lang="tr-TR" sz="1800" b="1" i="1" dirty="0" smtClean="0">
                <a:solidFill>
                  <a:srgbClr val="669900"/>
                </a:solidFill>
                <a:sym typeface="Wingdings" pitchFamily="2" charset="2"/>
              </a:rPr>
              <a:t>)</a:t>
            </a:r>
            <a:endParaRPr lang="tr-TR" sz="1800" b="1" i="1" dirty="0" smtClean="0">
              <a:solidFill>
                <a:srgbClr val="66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/>
          <a:lstStyle/>
          <a:p>
            <a:pPr eaLnBrk="1" hangingPunct="1"/>
            <a:r>
              <a:rPr lang="tr-TR" sz="3200" dirty="0" err="1" smtClean="0"/>
              <a:t>Which</a:t>
            </a:r>
            <a:r>
              <a:rPr lang="tr-TR" sz="3200" dirty="0" smtClean="0"/>
              <a:t> risk </a:t>
            </a:r>
            <a:r>
              <a:rPr lang="tr-TR" sz="3200" dirty="0" err="1" smtClean="0"/>
              <a:t>measure</a:t>
            </a:r>
            <a:r>
              <a:rPr lang="tr-TR" sz="3200" dirty="0" smtClean="0"/>
              <a:t> can be </a:t>
            </a:r>
            <a:r>
              <a:rPr lang="tr-TR" sz="3200" dirty="0" err="1" smtClean="0"/>
              <a:t>estimated</a:t>
            </a:r>
            <a:r>
              <a:rPr lang="tr-TR" sz="3200" dirty="0" smtClean="0"/>
              <a:t> </a:t>
            </a:r>
            <a:r>
              <a:rPr lang="tr-TR" sz="3200" dirty="0" err="1" smtClean="0"/>
              <a:t>from</a:t>
            </a:r>
            <a:r>
              <a:rPr lang="tr-TR" sz="3200" dirty="0" smtClean="0"/>
              <a:t> </a:t>
            </a:r>
            <a:r>
              <a:rPr lang="tr-TR" sz="3200" dirty="0" err="1" smtClean="0"/>
              <a:t>which</a:t>
            </a:r>
            <a:r>
              <a:rPr lang="tr-TR" sz="3200" dirty="0" smtClean="0"/>
              <a:t> </a:t>
            </a:r>
            <a:r>
              <a:rPr lang="tr-TR" sz="3200" dirty="0" err="1" smtClean="0"/>
              <a:t>study</a:t>
            </a:r>
            <a:r>
              <a:rPr lang="tr-TR" sz="3200" dirty="0" smtClean="0"/>
              <a:t> </a:t>
            </a:r>
            <a:r>
              <a:rPr lang="tr-TR" sz="3200" dirty="0" err="1" smtClean="0"/>
              <a:t>type</a:t>
            </a:r>
            <a:r>
              <a:rPr lang="tr-TR" sz="3200" dirty="0" smtClean="0"/>
              <a:t>? </a:t>
            </a:r>
            <a:endParaRPr lang="en-US" sz="3200" dirty="0" smtClean="0"/>
          </a:p>
        </p:txBody>
      </p:sp>
      <p:graphicFrame>
        <p:nvGraphicFramePr>
          <p:cNvPr id="102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331998" y="2060848"/>
          <a:ext cx="8535778" cy="41827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23" name="Document" r:id="rId4" imgW="5099394" imgH="2499210" progId="Word.Document.8">
                  <p:embed/>
                </p:oleObj>
              </mc:Choice>
              <mc:Fallback>
                <p:oleObj name="Document" r:id="rId4" imgW="5099394" imgH="2499210" progId="Word.Documen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998" y="2060848"/>
                        <a:ext cx="8535778" cy="418279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Varsayılan Tasarım">
  <a:themeElements>
    <a:clrScheme name="Varsayılan Tasarı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Özel 1">
      <a:majorFont>
        <a:latin typeface="Calibri"/>
        <a:ea typeface=""/>
        <a:cs typeface=""/>
      </a:majorFont>
      <a:minorFont>
        <a:latin typeface="Tw Cen MT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arsayılan Tasarım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arsayılan Tasarım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arsayılan Tasarım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is Teması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961</TotalTime>
  <Words>1699</Words>
  <Application>Microsoft Office PowerPoint</Application>
  <PresentationFormat>On-screen Show (4:3)</PresentationFormat>
  <Paragraphs>469</Paragraphs>
  <Slides>64</Slides>
  <Notes>36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64</vt:i4>
      </vt:variant>
    </vt:vector>
  </HeadingPairs>
  <TitlesOfParts>
    <vt:vector size="68" baseType="lpstr">
      <vt:lpstr>Varsayılan Tasarım</vt:lpstr>
      <vt:lpstr>Document</vt:lpstr>
      <vt:lpstr>ClipArt</vt:lpstr>
      <vt:lpstr>Feuille de calcul</vt:lpstr>
      <vt:lpstr>Sample Size Estimation </vt:lpstr>
      <vt:lpstr>Presentation Plan</vt:lpstr>
      <vt:lpstr>PowerPoint Presentation</vt:lpstr>
      <vt:lpstr>Randomised Controlled Trials= RCT</vt:lpstr>
      <vt:lpstr>Cohort Studies</vt:lpstr>
      <vt:lpstr>PowerPoint Presentation</vt:lpstr>
      <vt:lpstr>PowerPoint Presentation</vt:lpstr>
      <vt:lpstr>DEFINING THE STUDY GROUP FOR DIFFERENT  STUDY TYPES</vt:lpstr>
      <vt:lpstr>Which risk measure can be estimated from which study type? </vt:lpstr>
      <vt:lpstr>Sample size estimation for a  descriptive survey</vt:lpstr>
      <vt:lpstr>PowerPoint Presentation</vt:lpstr>
      <vt:lpstr>PowerPoint Presentation</vt:lpstr>
      <vt:lpstr>SAMPLE SIZE CALCULATION    Using OPENEPI http://www.openepi.com/Menu/OE_Menu.htm</vt:lpstr>
      <vt:lpstr>Question1 </vt:lpstr>
      <vt:lpstr>Steps</vt:lpstr>
      <vt:lpstr>PowerPoint Presentation</vt:lpstr>
      <vt:lpstr>PowerPoint Presentation</vt:lpstr>
      <vt:lpstr>Question2</vt:lpstr>
      <vt:lpstr>Steps</vt:lpstr>
      <vt:lpstr>PowerPoint Presentation</vt:lpstr>
      <vt:lpstr>PowerPoint Presentation</vt:lpstr>
      <vt:lpstr>PowerPoint Presentation</vt:lpstr>
      <vt:lpstr>Steps</vt:lpstr>
      <vt:lpstr>PowerPoint Presentation</vt:lpstr>
      <vt:lpstr>PowerPoint Presentation</vt:lpstr>
      <vt:lpstr>PowerPoint Presentation</vt:lpstr>
      <vt:lpstr> Sampling Methods</vt:lpstr>
      <vt:lpstr>Target Population and Sample</vt:lpstr>
      <vt:lpstr>PowerPoint Presentation</vt:lpstr>
      <vt:lpstr>What is sampling?</vt:lpstr>
      <vt:lpstr>Sampling terms</vt:lpstr>
      <vt:lpstr>Sampling terms</vt:lpstr>
      <vt:lpstr>Why do we use samples ?</vt:lpstr>
      <vt:lpstr>Sampling</vt:lpstr>
      <vt:lpstr>What we need to know</vt:lpstr>
      <vt:lpstr>Sampling and representativeness</vt:lpstr>
      <vt:lpstr>Representativeness</vt:lpstr>
      <vt:lpstr>Types of samples</vt:lpstr>
      <vt:lpstr>Non probability samples</vt:lpstr>
      <vt:lpstr>Probability samples</vt:lpstr>
      <vt:lpstr>Sampling error</vt:lpstr>
      <vt:lpstr>Quality of an estimate</vt:lpstr>
      <vt:lpstr>Example</vt:lpstr>
      <vt:lpstr>Methods used in probability samples</vt:lpstr>
      <vt:lpstr>Simple random sampling</vt:lpstr>
      <vt:lpstr>Simple random sampling</vt:lpstr>
      <vt:lpstr>Simple random sampling</vt:lpstr>
      <vt:lpstr>PowerPoint Presentation</vt:lpstr>
      <vt:lpstr>PowerPoint Presentation</vt:lpstr>
      <vt:lpstr>Systematic sampling</vt:lpstr>
      <vt:lpstr>PowerPoint Presentation</vt:lpstr>
      <vt:lpstr>PowerPoint Presentation</vt:lpstr>
      <vt:lpstr>Systematic sampling</vt:lpstr>
      <vt:lpstr>Stratified sampling</vt:lpstr>
      <vt:lpstr>Example: Stratified sampling</vt:lpstr>
      <vt:lpstr>Multiple stage sampling</vt:lpstr>
      <vt:lpstr>Cluster sampling</vt:lpstr>
      <vt:lpstr>Example: Cluster sampling</vt:lpstr>
      <vt:lpstr>Cluster sampling</vt:lpstr>
      <vt:lpstr>Design effect </vt:lpstr>
      <vt:lpstr>Selecting a sampling method</vt:lpstr>
      <vt:lpstr>Steps in estimating sample size </vt:lpstr>
      <vt:lpstr>Sample size formula in descriptive survey</vt:lpstr>
      <vt:lpstr>REFERENCES</vt:lpstr>
    </vt:vector>
  </TitlesOfParts>
  <Company>deu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BELGIN</dc:creator>
  <cp:lastModifiedBy>Licenced User</cp:lastModifiedBy>
  <cp:revision>101</cp:revision>
  <dcterms:created xsi:type="dcterms:W3CDTF">2008-01-07T20:15:00Z</dcterms:created>
  <dcterms:modified xsi:type="dcterms:W3CDTF">2014-10-09T14:27:40Z</dcterms:modified>
</cp:coreProperties>
</file>